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5"/>
  </p:notesMasterIdLst>
  <p:sldIdLst>
    <p:sldId id="496" r:id="rId2"/>
    <p:sldId id="400" r:id="rId3"/>
    <p:sldId id="482" r:id="rId4"/>
    <p:sldId id="483" r:id="rId5"/>
    <p:sldId id="485" r:id="rId6"/>
    <p:sldId id="487" r:id="rId7"/>
    <p:sldId id="488" r:id="rId8"/>
    <p:sldId id="491" r:id="rId9"/>
    <p:sldId id="492" r:id="rId10"/>
    <p:sldId id="493" r:id="rId11"/>
    <p:sldId id="494" r:id="rId12"/>
    <p:sldId id="495" r:id="rId13"/>
    <p:sldId id="481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215" autoAdjust="0"/>
  </p:normalViewPr>
  <p:slideViewPr>
    <p:cSldViewPr>
      <p:cViewPr>
        <p:scale>
          <a:sx n="76" d="100"/>
          <a:sy n="76" d="100"/>
        </p:scale>
        <p:origin x="-12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9088CB-3492-45B9-8DF2-52EE4A04D9E1}" type="datetimeFigureOut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03BEE1-3464-49ED-AAE0-A1F3E5401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5193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6379B3-DFA0-46F5-A450-4FFA2888225A}" type="slidenum">
              <a:rPr 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6379B3-DFA0-46F5-A450-4FFA2888225A}" type="slidenum">
              <a:rPr 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6379B3-DFA0-46F5-A450-4FFA2888225A}" type="slidenum">
              <a:rPr 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6379B3-DFA0-46F5-A450-4FFA2888225A}" type="slidenum">
              <a:rPr 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B6F56-350B-4E5B-A84B-F03C933C9AF6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6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5550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84D6DF-03C2-4522-A957-F16024F198B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-animated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3405188" y="5948363"/>
            <a:ext cx="598487" cy="1146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1460500" y="5948363"/>
            <a:ext cx="473075" cy="1146175"/>
          </a:xfrm>
          <a:prstGeom prst="rect">
            <a:avLst/>
          </a:prstGeom>
          <a:solidFill>
            <a:srgbClr val="6DB344">
              <a:alpha val="4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4772025" y="5948363"/>
            <a:ext cx="473075" cy="1146175"/>
          </a:xfrm>
          <a:prstGeom prst="rect">
            <a:avLst/>
          </a:prstGeom>
          <a:solidFill>
            <a:srgbClr val="0096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ounded Rectangle 8"/>
          <p:cNvSpPr/>
          <p:nvPr userDrawn="1"/>
        </p:nvSpPr>
        <p:spPr>
          <a:xfrm rot="10800000" flipH="1">
            <a:off x="2855913" y="831850"/>
            <a:ext cx="657225" cy="42418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6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ounded Rectangle 9"/>
          <p:cNvSpPr/>
          <p:nvPr userDrawn="1"/>
        </p:nvSpPr>
        <p:spPr>
          <a:xfrm rot="10800000" flipH="1">
            <a:off x="822325" y="4716463"/>
            <a:ext cx="655638" cy="150812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6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ounded Rectangle 10"/>
          <p:cNvSpPr/>
          <p:nvPr userDrawn="1"/>
        </p:nvSpPr>
        <p:spPr>
          <a:xfrm rot="10800000" flipH="1">
            <a:off x="1331913" y="1981200"/>
            <a:ext cx="657225" cy="424338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6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ounded Rectangle 11"/>
          <p:cNvSpPr/>
          <p:nvPr userDrawn="1"/>
        </p:nvSpPr>
        <p:spPr>
          <a:xfrm rot="10800000" flipH="1">
            <a:off x="5870575" y="6613525"/>
            <a:ext cx="779463" cy="3319463"/>
          </a:xfrm>
          <a:prstGeom prst="roundRect">
            <a:avLst>
              <a:gd name="adj" fmla="val 50000"/>
            </a:avLst>
          </a:prstGeom>
          <a:solidFill>
            <a:srgbClr val="1F8BAE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 rot="10800000" flipH="1">
            <a:off x="6932613" y="6613525"/>
            <a:ext cx="657225" cy="150812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6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ounded Rectangle 13"/>
          <p:cNvSpPr/>
          <p:nvPr userDrawn="1"/>
        </p:nvSpPr>
        <p:spPr>
          <a:xfrm rot="10800000" flipH="1">
            <a:off x="2190750" y="6719888"/>
            <a:ext cx="663575" cy="633095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6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 rot="10800000" flipH="1">
            <a:off x="2794000" y="6669088"/>
            <a:ext cx="779463" cy="554513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 rot="10800000" flipH="1">
            <a:off x="4921250" y="1025525"/>
            <a:ext cx="655638" cy="424338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6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Rounded Rectangle 16"/>
          <p:cNvSpPr/>
          <p:nvPr userDrawn="1"/>
        </p:nvSpPr>
        <p:spPr>
          <a:xfrm rot="10800000" flipH="1">
            <a:off x="5391150" y="1731963"/>
            <a:ext cx="657225" cy="424338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6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 rot="10800000" flipH="1">
            <a:off x="341313" y="6708752"/>
            <a:ext cx="780312" cy="331954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4DCAFF">
                  <a:shade val="30000"/>
                  <a:satMod val="115000"/>
                  <a:alpha val="26000"/>
                </a:srgbClr>
              </a:gs>
              <a:gs pos="50000">
                <a:srgbClr val="4DCAFF">
                  <a:shade val="67500"/>
                  <a:satMod val="115000"/>
                </a:srgbClr>
              </a:gs>
              <a:gs pos="100000">
                <a:srgbClr val="4DCAF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 rot="10800000" flipH="1">
            <a:off x="8037513" y="8318500"/>
            <a:ext cx="781050" cy="3319463"/>
          </a:xfrm>
          <a:prstGeom prst="roundRect">
            <a:avLst>
              <a:gd name="adj" fmla="val 50000"/>
            </a:avLst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 rot="10800000" flipH="1">
            <a:off x="8162925" y="1731963"/>
            <a:ext cx="655638" cy="424338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6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Rounded Rectangle 20"/>
          <p:cNvSpPr/>
          <p:nvPr userDrawn="1"/>
        </p:nvSpPr>
        <p:spPr>
          <a:xfrm rot="10800000" flipH="1">
            <a:off x="3770313" y="1981200"/>
            <a:ext cx="657225" cy="424338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6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9129713" cy="6378575"/>
          </a:xfrm>
          <a:prstGeom prst="rect">
            <a:avLst/>
          </a:prstGeom>
          <a:solidFill>
            <a:srgbClr val="08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23" name="Group 67"/>
          <p:cNvGrpSpPr/>
          <p:nvPr userDrawn="1"/>
        </p:nvGrpSpPr>
        <p:grpSpPr>
          <a:xfrm>
            <a:off x="341314" y="311151"/>
            <a:ext cx="829170" cy="438358"/>
            <a:chOff x="609600" y="528537"/>
            <a:chExt cx="1444734" cy="763789"/>
          </a:xfrm>
          <a:solidFill>
            <a:schemeClr val="bg1"/>
          </a:solidFill>
        </p:grpSpPr>
        <p:sp>
          <p:nvSpPr>
            <p:cNvPr id="24" name="Rectangle 23"/>
            <p:cNvSpPr>
              <a:spLocks noChangeArrowheads="1"/>
            </p:cNvSpPr>
            <p:nvPr/>
          </p:nvSpPr>
          <p:spPr bwMode="black">
            <a:xfrm>
              <a:off x="1016578" y="1035681"/>
              <a:ext cx="65914" cy="24973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black">
            <a:xfrm>
              <a:off x="1400563" y="1028765"/>
              <a:ext cx="190843" cy="263561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black">
            <a:xfrm>
              <a:off x="740661" y="1028765"/>
              <a:ext cx="190843" cy="263561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7" name="Freeform 26"/>
            <p:cNvSpPr>
              <a:spLocks noEditPoints="1"/>
            </p:cNvSpPr>
            <p:nvPr/>
          </p:nvSpPr>
          <p:spPr bwMode="black">
            <a:xfrm>
              <a:off x="1660385" y="1028765"/>
              <a:ext cx="262122" cy="263561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black">
            <a:xfrm>
              <a:off x="1167566" y="1028765"/>
              <a:ext cx="170916" cy="263561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black">
            <a:xfrm>
              <a:off x="609600" y="732931"/>
              <a:ext cx="62081" cy="128323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black">
            <a:xfrm>
              <a:off x="783581" y="646870"/>
              <a:ext cx="62081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black">
            <a:xfrm>
              <a:off x="954497" y="528537"/>
              <a:ext cx="62081" cy="394958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black">
            <a:xfrm>
              <a:off x="1128478" y="646870"/>
              <a:ext cx="62081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black">
            <a:xfrm>
              <a:off x="1298627" y="732931"/>
              <a:ext cx="65914" cy="128323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black">
            <a:xfrm>
              <a:off x="1472608" y="646870"/>
              <a:ext cx="62848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black">
            <a:xfrm>
              <a:off x="1646590" y="528537"/>
              <a:ext cx="62848" cy="394958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black">
            <a:xfrm>
              <a:off x="1817505" y="646870"/>
              <a:ext cx="62848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black">
            <a:xfrm>
              <a:off x="1991486" y="732931"/>
              <a:ext cx="62848" cy="128323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</p:grpSp>
      <p:sp>
        <p:nvSpPr>
          <p:cNvPr id="38" name="Rectangle 37"/>
          <p:cNvSpPr/>
          <p:nvPr userDrawn="1"/>
        </p:nvSpPr>
        <p:spPr>
          <a:xfrm>
            <a:off x="0" y="6542088"/>
            <a:ext cx="9129713" cy="315912"/>
          </a:xfrm>
          <a:prstGeom prst="rect">
            <a:avLst/>
          </a:prstGeom>
          <a:solidFill>
            <a:srgbClr val="08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9" name="Rectangle 4"/>
          <p:cNvSpPr>
            <a:spLocks noChangeArrowheads="1"/>
          </p:cNvSpPr>
          <p:nvPr userDrawn="1"/>
        </p:nvSpPr>
        <p:spPr bwMode="ltGray">
          <a:xfrm>
            <a:off x="250825" y="6586538"/>
            <a:ext cx="1712913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 anchorCtr="1">
            <a:spAutoFit/>
          </a:bodyPr>
          <a:lstStyle/>
          <a:p>
            <a:pPr defTabSz="814388"/>
            <a:r>
              <a:rPr lang="en-US" sz="600">
                <a:solidFill>
                  <a:srgbClr val="FFFFFF"/>
                </a:solidFill>
              </a:rPr>
              <a:t>© 2013 Cisco System Inc. All rights reserved</a:t>
            </a:r>
            <a:r>
              <a:rPr lang="en-US" sz="600">
                <a:solidFill>
                  <a:srgbClr val="C0C0C0"/>
                </a:solidFill>
              </a:rPr>
              <a:t>.</a:t>
            </a:r>
          </a:p>
        </p:txBody>
      </p:sp>
      <p:sp>
        <p:nvSpPr>
          <p:cNvPr id="40" name="Rectangle 5"/>
          <p:cNvSpPr>
            <a:spLocks noChangeArrowheads="1"/>
          </p:cNvSpPr>
          <p:nvPr userDrawn="1"/>
        </p:nvSpPr>
        <p:spPr bwMode="ltGray">
          <a:xfrm>
            <a:off x="7764463" y="6584950"/>
            <a:ext cx="81121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r>
              <a:rPr lang="en-US" sz="600">
                <a:solidFill>
                  <a:srgbClr val="C0C0C0"/>
                </a:solidFill>
              </a:rPr>
              <a:t>Cisco Confidential</a:t>
            </a:r>
          </a:p>
        </p:txBody>
      </p:sp>
      <p:sp>
        <p:nvSpPr>
          <p:cNvPr id="42" name="Rectangle 7"/>
          <p:cNvSpPr>
            <a:spLocks noChangeArrowheads="1"/>
          </p:cNvSpPr>
          <p:nvPr userDrawn="1"/>
        </p:nvSpPr>
        <p:spPr bwMode="ltGray">
          <a:xfrm>
            <a:off x="8640763" y="6580188"/>
            <a:ext cx="260350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fld id="{626AEC90-4E35-4970-B2B7-572F976BD468}" type="slidenum">
              <a:rPr lang="en-US" sz="600">
                <a:solidFill>
                  <a:srgbClr val="C0C0C0"/>
                </a:solidFill>
              </a:rPr>
              <a:pPr algn="r" defTabSz="814388"/>
              <a:t>‹#›</a:t>
            </a:fld>
            <a:endParaRPr lang="en-US" sz="600">
              <a:solidFill>
                <a:srgbClr val="C0C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393" y="1236689"/>
            <a:ext cx="8112125" cy="2918779"/>
          </a:xfrm>
        </p:spPr>
        <p:txBody>
          <a:bodyPr/>
          <a:lstStyle>
            <a:lvl1pPr>
              <a:lnSpc>
                <a:spcPct val="90000"/>
              </a:lnSpc>
              <a:defRPr lang="en-US" sz="5400" b="0" kern="1200" spc="0" baseline="0" dirty="0">
                <a:gradFill>
                  <a:gsLst>
                    <a:gs pos="0">
                      <a:srgbClr val="00B2F0"/>
                    </a:gs>
                    <a:gs pos="44000">
                      <a:srgbClr val="40FFFE"/>
                    </a:gs>
                    <a:gs pos="100000">
                      <a:srgbClr val="96CA4B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383" y="4464068"/>
            <a:ext cx="8112126" cy="384175"/>
          </a:xfrm>
        </p:spPr>
        <p:txBody>
          <a:bodyPr anchor="b">
            <a:noAutofit/>
          </a:bodyPr>
          <a:lstStyle>
            <a:lvl1pPr marL="0" indent="0" algn="l">
              <a:buNone/>
              <a:defRPr lang="en-US" sz="2000" b="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0"/>
          </p:nvPr>
        </p:nvSpPr>
        <p:spPr>
          <a:xfrm>
            <a:off x="236383" y="4768852"/>
            <a:ext cx="8097838" cy="384175"/>
          </a:xfrm>
        </p:spPr>
        <p:txBody>
          <a:bodyPr/>
          <a:lstStyle>
            <a:lvl1pPr marL="0" indent="0">
              <a:buFontTx/>
              <a:buNone/>
              <a:defRPr lang="en-US" sz="1800" b="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1"/>
          </p:nvPr>
        </p:nvSpPr>
        <p:spPr>
          <a:xfrm>
            <a:off x="236538" y="5232770"/>
            <a:ext cx="8112125" cy="384175"/>
          </a:xfrm>
        </p:spPr>
        <p:txBody>
          <a:bodyPr/>
          <a:lstStyle>
            <a:lvl1pPr marL="0" indent="0">
              <a:buFontTx/>
              <a:buNone/>
              <a:defRPr lang="en-US" sz="1400" b="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392201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4.44444E-6 4.81481E-6 L -4.44444E-6 0.65879 " pathEditMode="relative" rAng="0" ptsTypes="AA">
                                      <p:cBhvr>
                                        <p:cTn id="6" dur="8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85185E-6 L 2.77778E-6 0.99305 " pathEditMode="relative" rAng="0" ptsTypes="AA">
                                      <p:cBhvr>
                                        <p:cTn id="8" dur="106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repeatCount="indefinite" accel="50000" decel="50000" fill="hold" grpId="0" nodeType="withEffect">
                                  <p:stCondLst>
                                    <p:cond delay="11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1.94444E-6 0 L 1.94444E-6 -1.0081 " pathEditMode="relative" rAng="0" ptsTypes="AA">
                                      <p:cBhvr>
                                        <p:cTn id="10" dur="16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repeatCount="indefinite" accel="50000" decel="50000" fill="hold" grpId="0" nodeType="withEffect">
                                  <p:stCondLst>
                                    <p:cond delay="13700"/>
                                  </p:stCondLst>
                                  <p:childTnLst>
                                    <p:animMotion origin="layout" path="M 2.77778E-6 4.81481E-6 L 2.77778E-6 -0.34561 " pathEditMode="relative" rAng="0" ptsTypes="AA">
                                      <p:cBhvr>
                                        <p:cTn id="12" dur="109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L -3.88889E-6 1.14467 " pathEditMode="relative" rAng="0" ptsTypes="AA">
                                      <p:cBhvr>
                                        <p:cTn id="14" dur="10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repeatCount="indefinite" accel="50000" decel="50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4.16667E-6 0.27476 L 4.16667E-6 -1.26019 " pathEditMode="relative" rAng="0" ptsTypes="AA">
                                      <p:cBhvr>
                                        <p:cTn id="16" dur="12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repeatCount="indefinite" accel="50000" decel="50000" autoRev="1" fill="hold" grpId="0" nodeType="withEffect">
                                  <p:stCondLst>
                                    <p:cond delay="36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1.94444E-6 0 L 1.94444E-6 -1.0081 " pathEditMode="relative" rAng="0" ptsTypes="AA">
                                      <p:cBhvr>
                                        <p:cTn id="18" dur="84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repeatCount="indefinite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77778E-6 1.85185E-6 L 2.77778E-6 0.99305 " pathEditMode="relative" rAng="0" ptsTypes="AA">
                                      <p:cBhvr>
                                        <p:cTn id="20" dur="19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repeatCount="indefinite" accel="50000" decel="50000" fill="hold" grpId="0" nodeType="withEffect">
                                  <p:stCondLst>
                                    <p:cond delay="6300"/>
                                  </p:stCondLst>
                                  <p:childTnLst>
                                    <p:animMotion origin="layout" path="M 2.77778E-6 1.85185E-6 L 2.77778E-6 0.99305 " pathEditMode="relative" rAng="0" ptsTypes="AA">
                                      <p:cBhvr>
                                        <p:cTn id="22" dur="8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repeatCount="indefinite" accel="50000" decel="50000" fill="hold" nodeType="withEffect">
                                  <p:stCondLst>
                                    <p:cond delay="57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4.72222E-6 -2.15822E-6 L -4.72222E-6 -1.32223 " pathEditMode="relative" rAng="0" ptsTypes="AA">
                                      <p:cBhvr>
                                        <p:cTn id="24" dur="1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repeatCount="indefinite" accel="50000" decel="50000" fill="hold" grpId="0" nodeType="withEffect">
                                  <p:stCondLst>
                                    <p:cond delay="1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1.94444E-6 0 L 1.94444E-6 -1.0081 " pathEditMode="relative" rAng="0" ptsTypes="AA">
                                      <p:cBhvr>
                                        <p:cTn id="26" dur="73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repeatCount="indefinite" accel="50000" decel="50000" fill="hold" grpId="0" nodeType="withEffect">
                                  <p:stCondLst>
                                    <p:cond delay="5300"/>
                                  </p:stCondLst>
                                  <p:childTnLst>
                                    <p:animMotion origin="layout" path="M 2.77778E-6 1.85185E-6 L 2.77778E-6 0.99305 " pathEditMode="relative" rAng="0" ptsTypes="AA">
                                      <p:cBhvr>
                                        <p:cTn id="28" dur="15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repeatCount="indefinite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77778E-6 1.85185E-6 L 2.77778E-6 0.99305 " pathEditMode="relative" rAng="0" ptsTypes="AA">
                                      <p:cBhvr>
                                        <p:cTn id="30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66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0CCCC"/>
                                      </p:to>
                                    </p:animClr>
                                    <p:animClr clrSpc="rgb" dir="cw">
                                      <p:cBhvr>
                                        <p:cTn id="33" dur="66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0CCCC"/>
                                      </p:to>
                                    </p:animClr>
                                    <p:set>
                                      <p:cBhvr>
                                        <p:cTn id="34" dur="66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66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7" presetClass="emph" presetSubtype="0" repeatCount="indefinite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3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0CCCC"/>
                                      </p:to>
                                    </p:animClr>
                                    <p:animClr clrSpc="rgb" dir="cw">
                                      <p:cBhvr>
                                        <p:cTn id="38" dur="53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0CCCC"/>
                                      </p:to>
                                    </p:animClr>
                                    <p:set>
                                      <p:cBhvr>
                                        <p:cTn id="39" dur="53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3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7" presetClass="emph" presetSubtype="0" repeatCount="indefinite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66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0CCCC"/>
                                      </p:to>
                                    </p:animClr>
                                    <p:animClr clrSpc="rgb" dir="cw">
                                      <p:cBhvr>
                                        <p:cTn id="43" dur="66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0CCCC"/>
                                      </p:to>
                                    </p:animClr>
                                    <p:set>
                                      <p:cBhvr>
                                        <p:cTn id="44" dur="66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66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rgbClr val="00B2F0"/>
                    </a:gs>
                    <a:gs pos="44000">
                      <a:srgbClr val="40FFFE"/>
                    </a:gs>
                    <a:gs pos="100000">
                      <a:srgbClr val="96CA4B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461562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_2-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295275"/>
            <a:ext cx="4123944" cy="838200"/>
          </a:xfrm>
        </p:spPr>
        <p:txBody>
          <a:bodyPr anchor="t"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rgbClr val="00B2F0"/>
                    </a:gs>
                    <a:gs pos="44000">
                      <a:srgbClr val="40FFFE"/>
                    </a:gs>
                    <a:gs pos="100000">
                      <a:srgbClr val="96CA4B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219455" y="1600200"/>
            <a:ext cx="4142232" cy="452628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  <a:lvl2pPr marL="635000" indent="-228600">
              <a:buClr>
                <a:srgbClr val="96CA4B"/>
              </a:buClr>
              <a:buFont typeface="Arial" pitchFamily="34" charset="0"/>
              <a:buChar char="•"/>
              <a:tabLst/>
              <a:defRPr>
                <a:solidFill>
                  <a:schemeClr val="bg1"/>
                </a:solidFill>
                <a:latin typeface="+mj-lt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818888" y="1600200"/>
            <a:ext cx="4005072" cy="452628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+mj-lt"/>
              </a:defRPr>
            </a:lvl1pPr>
            <a:lvl2pPr marL="635000" indent="-228600">
              <a:buClr>
                <a:srgbClr val="96CA4B"/>
              </a:buClr>
              <a:buFont typeface="Arial" pitchFamily="34" charset="0"/>
              <a:buChar char="•"/>
              <a:defRPr>
                <a:solidFill>
                  <a:schemeClr val="bg1"/>
                </a:solidFill>
                <a:latin typeface="+mj-lt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824413" y="295275"/>
            <a:ext cx="4122737" cy="838200"/>
          </a:xfrm>
        </p:spPr>
        <p:txBody>
          <a:bodyPr lIns="82296" rIns="82296"/>
          <a:lstStyle>
            <a:lvl1pPr marL="0" indent="0">
              <a:lnSpc>
                <a:spcPct val="80000"/>
              </a:lnSpc>
              <a:spcBef>
                <a:spcPts val="0"/>
              </a:spcBef>
              <a:buFontTx/>
              <a:buNone/>
              <a:defRPr lang="en-US" sz="3600" b="0" kern="1200" spc="0" baseline="0" dirty="0" smtClean="0">
                <a:gradFill>
                  <a:gsLst>
                    <a:gs pos="0">
                      <a:srgbClr val="00B2F0"/>
                    </a:gs>
                    <a:gs pos="44000">
                      <a:srgbClr val="40FFFE"/>
                    </a:gs>
                    <a:gs pos="100000">
                      <a:srgbClr val="96CA4B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6714545"/>
      </p:ext>
    </p:extLst>
  </p:cSld>
  <p:clrMapOvr>
    <a:masterClrMapping/>
  </p:clrMapOvr>
  <p:transition>
    <p:wipe dir="r"/>
  </p:transition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_3-Column Layout No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244475" y="1600200"/>
            <a:ext cx="2622550" cy="4391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>
              <a:defRPr>
                <a:solidFill>
                  <a:schemeClr val="bg1"/>
                </a:solidFill>
                <a:latin typeface="+mj-lt"/>
                <a:cs typeface="Arial" pitchFamily="34" charset="0"/>
              </a:defRPr>
            </a:lvl2pPr>
            <a:lvl3pPr>
              <a:defRPr>
                <a:solidFill>
                  <a:schemeClr val="bg1"/>
                </a:solidFill>
                <a:latin typeface="+mj-lt"/>
                <a:cs typeface="Arial" pitchFamily="34" charset="0"/>
              </a:defRPr>
            </a:lvl3pPr>
            <a:lvl4pPr>
              <a:defRPr>
                <a:solidFill>
                  <a:schemeClr val="bg1"/>
                </a:solidFill>
                <a:latin typeface="+mj-lt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+mj-lt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3292474" y="1600200"/>
            <a:ext cx="2593975" cy="436245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>
              <a:defRPr>
                <a:solidFill>
                  <a:schemeClr val="bg1"/>
                </a:solidFill>
                <a:latin typeface="+mj-lt"/>
                <a:cs typeface="Arial" pitchFamily="34" charset="0"/>
              </a:defRPr>
            </a:lvl2pPr>
            <a:lvl3pPr>
              <a:defRPr>
                <a:solidFill>
                  <a:schemeClr val="bg1"/>
                </a:solidFill>
                <a:latin typeface="+mj-lt"/>
                <a:cs typeface="Arial" pitchFamily="34" charset="0"/>
              </a:defRPr>
            </a:lvl3pPr>
            <a:lvl4pPr>
              <a:defRPr>
                <a:solidFill>
                  <a:schemeClr val="bg1"/>
                </a:solidFill>
                <a:latin typeface="+mj-lt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+mj-lt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6300788" y="1600200"/>
            <a:ext cx="2633662" cy="433387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>
              <a:defRPr>
                <a:solidFill>
                  <a:schemeClr val="bg1"/>
                </a:solidFill>
                <a:latin typeface="+mj-lt"/>
                <a:cs typeface="Arial" pitchFamily="34" charset="0"/>
              </a:defRPr>
            </a:lvl2pPr>
            <a:lvl3pPr>
              <a:defRPr>
                <a:solidFill>
                  <a:schemeClr val="bg1"/>
                </a:solidFill>
                <a:latin typeface="+mj-lt"/>
                <a:cs typeface="Arial" pitchFamily="34" charset="0"/>
              </a:defRPr>
            </a:lvl3pPr>
            <a:lvl4pPr>
              <a:defRPr>
                <a:solidFill>
                  <a:schemeClr val="bg1"/>
                </a:solidFill>
                <a:latin typeface="+mj-lt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+mj-lt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Text Placeholder 20"/>
          <p:cNvSpPr>
            <a:spLocks noGrp="1" noChangeAspect="1"/>
          </p:cNvSpPr>
          <p:nvPr>
            <p:ph type="body" sz="quarter" idx="17"/>
          </p:nvPr>
        </p:nvSpPr>
        <p:spPr>
          <a:xfrm>
            <a:off x="219456" y="100584"/>
            <a:ext cx="2670048" cy="1152144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3000" b="0" kern="1200" spc="0" baseline="0" dirty="0" smtClean="0">
                <a:gradFill>
                  <a:gsLst>
                    <a:gs pos="0">
                      <a:srgbClr val="00B2F0"/>
                    </a:gs>
                    <a:gs pos="44000">
                      <a:srgbClr val="40FFFE"/>
                    </a:gs>
                    <a:gs pos="100000">
                      <a:srgbClr val="96CA4B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8"/>
          </p:nvPr>
        </p:nvSpPr>
        <p:spPr>
          <a:xfrm>
            <a:off x="3255264" y="100584"/>
            <a:ext cx="2670048" cy="1152144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3000" b="0" kern="1200" spc="0" baseline="0" smtClean="0">
                <a:gradFill>
                  <a:gsLst>
                    <a:gs pos="0">
                      <a:srgbClr val="00B2F0"/>
                    </a:gs>
                    <a:gs pos="44000">
                      <a:srgbClr val="40FFFE"/>
                    </a:gs>
                    <a:gs pos="100000">
                      <a:srgbClr val="96CA4B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0"/>
          <p:cNvSpPr>
            <a:spLocks noGrp="1" noChangeAspect="1"/>
          </p:cNvSpPr>
          <p:nvPr>
            <p:ph type="body" sz="quarter" idx="19"/>
          </p:nvPr>
        </p:nvSpPr>
        <p:spPr>
          <a:xfrm>
            <a:off x="6273302" y="100584"/>
            <a:ext cx="2670048" cy="1152144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3000" b="0" kern="1200" spc="0" baseline="0" smtClean="0">
                <a:gradFill>
                  <a:gsLst>
                    <a:gs pos="0">
                      <a:srgbClr val="00B2F0"/>
                    </a:gs>
                    <a:gs pos="44000">
                      <a:srgbClr val="40FFFE"/>
                    </a:gs>
                    <a:gs pos="100000">
                      <a:srgbClr val="96CA4B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858288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246972" y="439710"/>
            <a:ext cx="8567244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rgbClr val="00B2F0"/>
                    </a:gs>
                    <a:gs pos="44000">
                      <a:srgbClr val="40FFFE"/>
                    </a:gs>
                    <a:gs pos="100000">
                      <a:srgbClr val="96CA4B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6" name="Chart Placeholder 35"/>
          <p:cNvSpPr>
            <a:spLocks noGrp="1"/>
          </p:cNvSpPr>
          <p:nvPr>
            <p:ph type="chart" sz="quarter" idx="10"/>
          </p:nvPr>
        </p:nvSpPr>
        <p:spPr>
          <a:xfrm>
            <a:off x="359764" y="1476375"/>
            <a:ext cx="8439461" cy="4305300"/>
          </a:xfrm>
        </p:spPr>
        <p:txBody>
          <a:bodyPr rtlCol="0" anchor="ctr" anchorCtr="1">
            <a:noAutofit/>
          </a:bodyPr>
          <a:lstStyle>
            <a:lvl1pPr>
              <a:buNone/>
              <a:defRPr>
                <a:latin typeface="+mj-lt"/>
              </a:defRPr>
            </a:lvl1pPr>
          </a:lstStyle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49466" y="6062114"/>
            <a:ext cx="7461250" cy="276999"/>
          </a:xfrm>
        </p:spPr>
        <p:txBody>
          <a:bodyPr anchor="b">
            <a:no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200">
                <a:solidFill>
                  <a:schemeClr val="bg2">
                    <a:lumMod val="85000"/>
                  </a:schemeClr>
                </a:solidFill>
                <a:latin typeface="+mj-lt"/>
              </a:defRPr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6465759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ttom title_photo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5430244"/>
            <a:ext cx="8558698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rgbClr val="00B2F0"/>
                    </a:gs>
                    <a:gs pos="44000">
                      <a:srgbClr val="40FFFE"/>
                    </a:gs>
                    <a:gs pos="100000">
                      <a:srgbClr val="96CA4B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6888" y="1600200"/>
            <a:ext cx="4005072" cy="3749040"/>
          </a:xfrm>
        </p:spPr>
        <p:txBody>
          <a:bodyPr anchor="ctr">
            <a:no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FontTx/>
              <a:buNone/>
              <a:defRPr lang="en-US" sz="2400" b="0" kern="1200" spc="0" baseline="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4873752" y="1947672"/>
            <a:ext cx="3429000" cy="2990088"/>
          </a:xfrm>
        </p:spPr>
        <p:txBody>
          <a:bodyPr rtlCol="0" anchor="ctr" anchorCtr="1">
            <a:noAutofit/>
          </a:bodyPr>
          <a:lstStyle>
            <a:lvl1pPr algn="ctr">
              <a:buFontTx/>
              <a:buNone/>
              <a:defRPr>
                <a:latin typeface="+mj-lt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4714851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ttom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5430244"/>
            <a:ext cx="8558698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rgbClr val="00B2F0"/>
                    </a:gs>
                    <a:gs pos="44000">
                      <a:srgbClr val="40FFFE"/>
                    </a:gs>
                    <a:gs pos="100000">
                      <a:srgbClr val="96CA4B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836263"/>
      </p:ext>
    </p:extLst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96D6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08252E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96D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201" y="5842635"/>
            <a:ext cx="8112126" cy="384175"/>
          </a:xfrm>
        </p:spPr>
        <p:txBody>
          <a:bodyPr anchor="b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accent2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56" y="649224"/>
            <a:ext cx="8112125" cy="4480560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 typeface="Arial" pitchFamily="34" charset="0"/>
              <a:buNone/>
              <a:defRPr lang="en-US" sz="5400" b="0" kern="1200" spc="0" baseline="0" dirty="0">
                <a:gradFill>
                  <a:gsLst>
                    <a:gs pos="0">
                      <a:srgbClr val="00B2F0"/>
                    </a:gs>
                    <a:gs pos="44000">
                      <a:srgbClr val="40FFFE"/>
                    </a:gs>
                    <a:gs pos="100000">
                      <a:srgbClr val="96CA4B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837538"/>
      </p:ext>
    </p:extLst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tel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verticalba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825" y="777875"/>
            <a:ext cx="88900" cy="528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9702" y="1918741"/>
            <a:ext cx="4117446" cy="3020518"/>
          </a:xfrm>
        </p:spPr>
        <p:txBody>
          <a:bodyPr anchor="ctr"/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lang="en-US" sz="5400" b="0" kern="1200" spc="0" baseline="0" dirty="0">
                <a:gradFill>
                  <a:gsLst>
                    <a:gs pos="0">
                      <a:srgbClr val="00B2F0"/>
                    </a:gs>
                    <a:gs pos="44000">
                      <a:srgbClr val="40FFFE"/>
                    </a:gs>
                    <a:gs pos="100000">
                      <a:srgbClr val="96CA4B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922519" y="310896"/>
            <a:ext cx="3895344" cy="6208776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000" baseline="0">
                <a:solidFill>
                  <a:schemeClr val="bg2"/>
                </a:solidFill>
                <a:latin typeface="+mj-lt"/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895751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torytel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9702" y="1918741"/>
            <a:ext cx="4117446" cy="3020518"/>
          </a:xfrm>
        </p:spPr>
        <p:txBody>
          <a:bodyPr anchor="ctr"/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lang="en-US" sz="5400" b="0" kern="1200" spc="0" baseline="0" dirty="0">
                <a:gradFill>
                  <a:gsLst>
                    <a:gs pos="0">
                      <a:srgbClr val="00B2F0"/>
                    </a:gs>
                    <a:gs pos="44000">
                      <a:srgbClr val="40FFFE"/>
                    </a:gs>
                    <a:gs pos="100000">
                      <a:srgbClr val="96CA4B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922519" y="310896"/>
            <a:ext cx="3895344" cy="6208776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000" baseline="0">
                <a:solidFill>
                  <a:schemeClr val="bg2"/>
                </a:solidFill>
                <a:latin typeface="+mj-lt"/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58362109"/>
      </p:ext>
    </p:extLst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8"/>
          <p:cNvGrpSpPr/>
          <p:nvPr userDrawn="1"/>
        </p:nvGrpSpPr>
        <p:grpSpPr>
          <a:xfrm>
            <a:off x="341313" y="311150"/>
            <a:ext cx="908367" cy="480227"/>
            <a:chOff x="609600" y="528537"/>
            <a:chExt cx="1444734" cy="763789"/>
          </a:xfrm>
          <a:solidFill>
            <a:schemeClr val="bg1"/>
          </a:solidFill>
        </p:grpSpPr>
        <p:sp>
          <p:nvSpPr>
            <p:cNvPr id="6" name="Rectangle 5"/>
            <p:cNvSpPr>
              <a:spLocks noChangeArrowheads="1"/>
            </p:cNvSpPr>
            <p:nvPr/>
          </p:nvSpPr>
          <p:spPr bwMode="black">
            <a:xfrm>
              <a:off x="1016578" y="1035681"/>
              <a:ext cx="65914" cy="24973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1400563" y="1028765"/>
              <a:ext cx="190843" cy="263561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black">
            <a:xfrm>
              <a:off x="740661" y="1028765"/>
              <a:ext cx="190843" cy="263561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black">
            <a:xfrm>
              <a:off x="1660385" y="1028765"/>
              <a:ext cx="262122" cy="263561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1167566" y="1028765"/>
              <a:ext cx="170916" cy="263561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09600" y="732931"/>
              <a:ext cx="62081" cy="128323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black">
            <a:xfrm>
              <a:off x="783581" y="646870"/>
              <a:ext cx="62081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black">
            <a:xfrm>
              <a:off x="954497" y="528537"/>
              <a:ext cx="62081" cy="394958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black">
            <a:xfrm>
              <a:off x="1128478" y="646870"/>
              <a:ext cx="62081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black">
            <a:xfrm>
              <a:off x="1298627" y="732931"/>
              <a:ext cx="65914" cy="128323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black">
            <a:xfrm>
              <a:off x="1472608" y="646870"/>
              <a:ext cx="62848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black">
            <a:xfrm>
              <a:off x="1646590" y="528537"/>
              <a:ext cx="62848" cy="394958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black">
            <a:xfrm>
              <a:off x="1817505" y="646870"/>
              <a:ext cx="62848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black">
            <a:xfrm>
              <a:off x="1991486" y="732931"/>
              <a:ext cx="62848" cy="128323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+mn-lt"/>
              </a:endParaRPr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383" y="4279392"/>
            <a:ext cx="4684867" cy="384175"/>
          </a:xfrm>
        </p:spPr>
        <p:txBody>
          <a:bodyPr rtlCol="0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rgbClr val="6DB344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693" y="3282696"/>
            <a:ext cx="4712557" cy="1022350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lang="en-US" sz="5400" b="0" kern="1200" spc="0" baseline="0" dirty="0">
                <a:gradFill>
                  <a:gsLst>
                    <a:gs pos="0">
                      <a:srgbClr val="00B2F0"/>
                    </a:gs>
                    <a:gs pos="44000">
                      <a:srgbClr val="40FFFE"/>
                    </a:gs>
                    <a:gs pos="100000">
                      <a:srgbClr val="96CA4B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0"/>
          </p:nvPr>
        </p:nvSpPr>
        <p:spPr>
          <a:xfrm>
            <a:off x="5540375" y="1917700"/>
            <a:ext cx="2676525" cy="2889250"/>
          </a:xfrm>
        </p:spPr>
        <p:txBody>
          <a:bodyPr rtlCol="0" anchor="ctr" anchorCtr="1">
            <a:noAutofit/>
          </a:bodyPr>
          <a:lstStyle>
            <a:lvl1pPr algn="ctr">
              <a:defRPr>
                <a:latin typeface="+mj-lt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37551424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29713" cy="6378575"/>
          </a:xfrm>
          <a:prstGeom prst="rect">
            <a:avLst/>
          </a:prstGeom>
          <a:solidFill>
            <a:srgbClr val="08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7" name="Group 67"/>
          <p:cNvGrpSpPr/>
          <p:nvPr userDrawn="1"/>
        </p:nvGrpSpPr>
        <p:grpSpPr>
          <a:xfrm>
            <a:off x="341314" y="311151"/>
            <a:ext cx="829170" cy="438358"/>
            <a:chOff x="609600" y="528537"/>
            <a:chExt cx="1444734" cy="763789"/>
          </a:xfrm>
          <a:solidFill>
            <a:schemeClr val="bg1"/>
          </a:solidFill>
        </p:grpSpPr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1016578" y="1035681"/>
              <a:ext cx="65914" cy="24973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1400563" y="1028765"/>
              <a:ext cx="190843" cy="263561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40661" y="1028765"/>
              <a:ext cx="190843" cy="263561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black">
            <a:xfrm>
              <a:off x="1660385" y="1028765"/>
              <a:ext cx="262122" cy="263561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black">
            <a:xfrm>
              <a:off x="1167566" y="1028765"/>
              <a:ext cx="170916" cy="263561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black">
            <a:xfrm>
              <a:off x="609600" y="732931"/>
              <a:ext cx="62081" cy="128323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black">
            <a:xfrm>
              <a:off x="783581" y="646870"/>
              <a:ext cx="62081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black">
            <a:xfrm>
              <a:off x="954497" y="528537"/>
              <a:ext cx="62081" cy="394958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black">
            <a:xfrm>
              <a:off x="1128478" y="646870"/>
              <a:ext cx="62081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black">
            <a:xfrm>
              <a:off x="1298627" y="732931"/>
              <a:ext cx="65914" cy="128323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black">
            <a:xfrm>
              <a:off x="1472608" y="646870"/>
              <a:ext cx="62848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black">
            <a:xfrm>
              <a:off x="1646590" y="528537"/>
              <a:ext cx="62848" cy="394958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black">
            <a:xfrm>
              <a:off x="1817505" y="646870"/>
              <a:ext cx="62848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black">
            <a:xfrm>
              <a:off x="1991486" y="732931"/>
              <a:ext cx="62848" cy="128323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96D6"/>
                </a:solidFill>
                <a:latin typeface="+mn-lt"/>
              </a:endParaRPr>
            </a:p>
          </p:txBody>
        </p:sp>
      </p:grpSp>
      <p:sp>
        <p:nvSpPr>
          <p:cNvPr id="22" name="Rectangle 21"/>
          <p:cNvSpPr/>
          <p:nvPr userDrawn="1"/>
        </p:nvSpPr>
        <p:spPr>
          <a:xfrm>
            <a:off x="0" y="6542088"/>
            <a:ext cx="9129713" cy="315912"/>
          </a:xfrm>
          <a:prstGeom prst="rect">
            <a:avLst/>
          </a:prstGeom>
          <a:solidFill>
            <a:srgbClr val="08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4"/>
          <p:cNvSpPr>
            <a:spLocks noChangeArrowheads="1"/>
          </p:cNvSpPr>
          <p:nvPr userDrawn="1"/>
        </p:nvSpPr>
        <p:spPr bwMode="ltGray">
          <a:xfrm>
            <a:off x="250825" y="6586538"/>
            <a:ext cx="1712913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 anchorCtr="1">
            <a:spAutoFit/>
          </a:bodyPr>
          <a:lstStyle/>
          <a:p>
            <a:pPr defTabSz="814388"/>
            <a:r>
              <a:rPr lang="en-US" sz="600">
                <a:solidFill>
                  <a:srgbClr val="FFFFFF"/>
                </a:solidFill>
              </a:rPr>
              <a:t>© 2013 Cisco System Inc. All rights reserved</a:t>
            </a:r>
            <a:r>
              <a:rPr lang="en-US" sz="600">
                <a:solidFill>
                  <a:srgbClr val="C0C0C0"/>
                </a:solidFill>
              </a:rPr>
              <a:t>.</a:t>
            </a: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ltGray">
          <a:xfrm>
            <a:off x="7764463" y="6584950"/>
            <a:ext cx="81121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r>
              <a:rPr lang="en-US" sz="600">
                <a:solidFill>
                  <a:srgbClr val="C0C0C0"/>
                </a:solidFill>
              </a:rPr>
              <a:t>Cisco Confidential</a:t>
            </a:r>
          </a:p>
        </p:txBody>
      </p:sp>
      <p:sp>
        <p:nvSpPr>
          <p:cNvPr id="25" name="Rectangle 7"/>
          <p:cNvSpPr>
            <a:spLocks noChangeArrowheads="1"/>
          </p:cNvSpPr>
          <p:nvPr userDrawn="1"/>
        </p:nvSpPr>
        <p:spPr bwMode="ltGray">
          <a:xfrm>
            <a:off x="8640763" y="6580188"/>
            <a:ext cx="260350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fld id="{A1CA4743-B0F0-4DBA-B5A8-1133F2CDBB09}" type="slidenum">
              <a:rPr lang="en-US" sz="600">
                <a:solidFill>
                  <a:srgbClr val="C0C0C0"/>
                </a:solidFill>
              </a:rPr>
              <a:pPr algn="r" defTabSz="814388"/>
              <a:t>‹#›</a:t>
            </a:fld>
            <a:endParaRPr lang="en-US" sz="600">
              <a:solidFill>
                <a:srgbClr val="C0C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393" y="1236689"/>
            <a:ext cx="8112125" cy="2918779"/>
          </a:xfr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5400" b="0" kern="1200" spc="0" baseline="0" dirty="0">
                <a:gradFill>
                  <a:gsLst>
                    <a:gs pos="0">
                      <a:srgbClr val="00B2F0"/>
                    </a:gs>
                    <a:gs pos="44000">
                      <a:srgbClr val="40FFFE"/>
                    </a:gs>
                    <a:gs pos="100000">
                      <a:srgbClr val="96CA4B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383" y="4464068"/>
            <a:ext cx="8112126" cy="384175"/>
          </a:xfrm>
        </p:spPr>
        <p:txBody>
          <a:bodyPr anchor="b">
            <a:noAutofit/>
          </a:bodyPr>
          <a:lstStyle>
            <a:lvl1pPr marL="0" indent="0" algn="l">
              <a:buNone/>
              <a:defRPr lang="en-US" sz="2000" b="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0"/>
          </p:nvPr>
        </p:nvSpPr>
        <p:spPr>
          <a:xfrm>
            <a:off x="236383" y="4768852"/>
            <a:ext cx="8097838" cy="384175"/>
          </a:xfrm>
        </p:spPr>
        <p:txBody>
          <a:bodyPr/>
          <a:lstStyle>
            <a:lvl1pPr marL="0" indent="0">
              <a:buFontTx/>
              <a:buNone/>
              <a:defRPr lang="en-US" sz="1800" b="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1"/>
          </p:nvPr>
        </p:nvSpPr>
        <p:spPr>
          <a:xfrm>
            <a:off x="236538" y="5232770"/>
            <a:ext cx="8112125" cy="384175"/>
          </a:xfrm>
        </p:spPr>
        <p:txBody>
          <a:bodyPr/>
          <a:lstStyle>
            <a:lvl1pPr marL="0" indent="0">
              <a:buFontTx/>
              <a:buNone/>
              <a:defRPr lang="en-US" sz="1400" b="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4895630"/>
      </p:ext>
    </p:extLst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contractor\Desktop\Blue_Green_Gradie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/>
          <p:nvPr userDrawn="1"/>
        </p:nvSpPr>
        <p:spPr>
          <a:xfrm>
            <a:off x="1824038" y="-3578225"/>
            <a:ext cx="1728787" cy="1401445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  <a:alpha val="18000"/>
                </a:scheme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ounded Rectangle 5"/>
          <p:cNvSpPr/>
          <p:nvPr userDrawn="1"/>
        </p:nvSpPr>
        <p:spPr>
          <a:xfrm>
            <a:off x="0" y="-644525"/>
            <a:ext cx="1730375" cy="814705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  <a:alpha val="18000"/>
                </a:scheme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ounded Rectangle 7"/>
          <p:cNvSpPr/>
          <p:nvPr userDrawn="1"/>
        </p:nvSpPr>
        <p:spPr>
          <a:xfrm rot="10800000">
            <a:off x="1014413" y="-644525"/>
            <a:ext cx="1728787" cy="814705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6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375400" y="1711325"/>
            <a:ext cx="1730375" cy="814863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75000"/>
                  <a:alpha val="28000"/>
                </a:schemeClr>
              </a:gs>
              <a:gs pos="100000">
                <a:schemeClr val="accent4">
                  <a:lumMod val="75000"/>
                  <a:alpha val="2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8105775" y="835025"/>
            <a:ext cx="1728788" cy="814863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75000"/>
                  <a:alpha val="28000"/>
                </a:schemeClr>
              </a:gs>
              <a:gs pos="100000">
                <a:schemeClr val="accent4">
                  <a:lumMod val="75000"/>
                  <a:alpha val="2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10800000">
            <a:off x="3035300" y="-3378200"/>
            <a:ext cx="1730375" cy="814863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6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ltGray">
          <a:xfrm>
            <a:off x="7762875" y="6584950"/>
            <a:ext cx="812800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 anchor="b">
            <a:spAutoFit/>
          </a:bodyPr>
          <a:lstStyle/>
          <a:p>
            <a:pPr algn="r" defTabSz="814388"/>
            <a:r>
              <a:rPr lang="en-US" sz="600">
                <a:solidFill>
                  <a:srgbClr val="FFFFFF"/>
                </a:solidFill>
              </a:rPr>
              <a:t>Cisco Confidential</a:t>
            </a:r>
          </a:p>
        </p:txBody>
      </p:sp>
      <p:sp>
        <p:nvSpPr>
          <p:cNvPr id="13" name="Rectangle 5"/>
          <p:cNvSpPr>
            <a:spLocks noChangeArrowheads="1"/>
          </p:cNvSpPr>
          <p:nvPr userDrawn="1"/>
        </p:nvSpPr>
        <p:spPr bwMode="ltGray">
          <a:xfrm>
            <a:off x="7762875" y="6584950"/>
            <a:ext cx="812800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 anchor="b">
            <a:spAutoFit/>
          </a:bodyPr>
          <a:lstStyle/>
          <a:p>
            <a:pPr algn="r" defTabSz="814388"/>
            <a:r>
              <a:rPr lang="en-US" sz="600">
                <a:solidFill>
                  <a:srgbClr val="FFFFFF"/>
                </a:solidFill>
              </a:rPr>
              <a:t>Cisco Confidential</a:t>
            </a:r>
          </a:p>
        </p:txBody>
      </p:sp>
      <p:sp>
        <p:nvSpPr>
          <p:cNvPr id="14" name="Rectangle 4"/>
          <p:cNvSpPr>
            <a:spLocks noChangeArrowheads="1"/>
          </p:cNvSpPr>
          <p:nvPr userDrawn="1"/>
        </p:nvSpPr>
        <p:spPr bwMode="ltGray">
          <a:xfrm>
            <a:off x="250825" y="6586538"/>
            <a:ext cx="3421063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 anchor="b">
            <a:spAutoFit/>
          </a:bodyPr>
          <a:lstStyle/>
          <a:p>
            <a:pPr defTabSz="814388"/>
            <a:r>
              <a:rPr lang="en-US" sz="600">
                <a:solidFill>
                  <a:srgbClr val="FFFFFF"/>
                </a:solidFill>
              </a:rPr>
              <a:t>© 2012 Cisco and/or its affiliates. All rights reserved.</a:t>
            </a: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ltGray">
          <a:xfrm>
            <a:off x="8640763" y="6580188"/>
            <a:ext cx="260350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fld id="{4351ADFB-9AF2-4BB2-ADD0-105D1978651A}" type="slidenum">
              <a:rPr lang="en-US" sz="600">
                <a:solidFill>
                  <a:srgbClr val="FFFFFF"/>
                </a:solidFill>
              </a:rPr>
              <a:pPr algn="r" defTabSz="814388"/>
              <a:t>‹#›</a:t>
            </a:fld>
            <a:endParaRPr lang="en-US" sz="6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744" y="484632"/>
            <a:ext cx="8755128" cy="4372131"/>
          </a:xfrm>
        </p:spPr>
        <p:txBody>
          <a:bodyPr/>
          <a:lstStyle>
            <a:lvl1pPr marL="228600" indent="-228600">
              <a:buFont typeface="Arial" pitchFamily="34" charset="0"/>
              <a:buChar char="“"/>
              <a:defRPr sz="6000" spc="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60248" y="5358903"/>
            <a:ext cx="8574685" cy="614362"/>
          </a:xfrm>
        </p:spPr>
        <p:txBody>
          <a:bodyPr rtlCol="0">
            <a:normAutofit/>
          </a:bodyPr>
          <a:lstStyle>
            <a:lvl1pPr marL="0" indent="0">
              <a:buNone/>
              <a:defRPr lang="en-US" sz="24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951652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phot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contractor\Desktop\Blue_Green_Gradie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92300" y="795338"/>
            <a:ext cx="5348288" cy="4005262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1892300" y="4794250"/>
            <a:ext cx="5346700" cy="996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/>
          </p:nvPr>
        </p:nvSpPr>
        <p:spPr>
          <a:xfrm>
            <a:off x="1900238" y="795528"/>
            <a:ext cx="5329238" cy="4005072"/>
          </a:xfrm>
          <a:solidFill>
            <a:schemeClr val="bg1">
              <a:alpha val="30000"/>
            </a:schemeClr>
          </a:solidFill>
          <a:ln>
            <a:solidFill>
              <a:schemeClr val="bg2"/>
            </a:solidFill>
          </a:ln>
        </p:spPr>
        <p:txBody>
          <a:bodyPr rtlCol="0" anchor="ctr">
            <a:noAutofit/>
          </a:bodyPr>
          <a:lstStyle>
            <a:lvl1pPr algn="ctr">
              <a:buFontTx/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2065871" y="4873438"/>
            <a:ext cx="5074070" cy="838200"/>
          </a:xfrm>
        </p:spPr>
        <p:txBody>
          <a:bodyPr anchor="ctr"/>
          <a:lstStyle>
            <a:lvl1pPr>
              <a:defRPr sz="26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440956"/>
      </p:ext>
    </p:extLst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photo_top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contractor\Desktop\Blue_Green_Gradie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38138" y="311150"/>
            <a:ext cx="3273425" cy="2459038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/>
          </p:nvPr>
        </p:nvSpPr>
        <p:spPr>
          <a:xfrm>
            <a:off x="338328" y="310896"/>
            <a:ext cx="3273552" cy="2459736"/>
          </a:xfrm>
          <a:solidFill>
            <a:schemeClr val="bg1">
              <a:alpha val="30000"/>
            </a:schemeClr>
          </a:solidFill>
          <a:ln>
            <a:solidFill>
              <a:schemeClr val="bg2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29703" y="3429000"/>
            <a:ext cx="7009298" cy="1421928"/>
          </a:xfrm>
        </p:spPr>
        <p:txBody>
          <a:bodyPr anchor="t"/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6710889"/>
      </p:ext>
    </p:extLst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trait photo_righ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contractor\Desktop\Blue_Green_Gradie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992688" y="858838"/>
            <a:ext cx="3630612" cy="502920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/>
          </p:nvPr>
        </p:nvSpPr>
        <p:spPr>
          <a:xfrm>
            <a:off x="4992624" y="859536"/>
            <a:ext cx="3630168" cy="5029200"/>
          </a:xfrm>
          <a:solidFill>
            <a:schemeClr val="bg1">
              <a:alpha val="30000"/>
            </a:schemeClr>
          </a:solidFill>
          <a:ln>
            <a:solidFill>
              <a:schemeClr val="bg2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rtlCol="0" anchor="ctr">
            <a:noAutofit/>
          </a:bodyPr>
          <a:lstStyle>
            <a:lvl1pPr algn="ctr">
              <a:buFontTx/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29703" y="728972"/>
            <a:ext cx="4349918" cy="1089529"/>
          </a:xfrm>
        </p:spPr>
        <p:txBody>
          <a:bodyPr anchor="t"/>
          <a:lstStyle>
            <a:lvl1pPr>
              <a:lnSpc>
                <a:spcPct val="90000"/>
              </a:lnSpc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340032"/>
      </p:ext>
    </p:extLst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ltipl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Documents and Settings\contractor\Desktop\Blue_Green_Gradie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668713" y="311150"/>
            <a:ext cx="3268662" cy="266065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4963" y="311150"/>
            <a:ext cx="3259137" cy="266065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011988" y="311150"/>
            <a:ext cx="1806575" cy="130810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34963" y="3028950"/>
            <a:ext cx="2501900" cy="3459163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11475" y="3028950"/>
            <a:ext cx="4025900" cy="3459163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11988" y="1684338"/>
            <a:ext cx="1806575" cy="344170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011988" y="5183188"/>
            <a:ext cx="1806575" cy="1304925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9" name="Picture Placeholder 25"/>
          <p:cNvSpPr>
            <a:spLocks noGrp="1"/>
          </p:cNvSpPr>
          <p:nvPr>
            <p:ph type="pic" sz="quarter" idx="11"/>
          </p:nvPr>
        </p:nvSpPr>
        <p:spPr>
          <a:xfrm>
            <a:off x="3668989" y="311149"/>
            <a:ext cx="3267861" cy="2660652"/>
          </a:xfrm>
          <a:solidFill>
            <a:schemeClr val="bg1">
              <a:alpha val="30000"/>
            </a:schemeClr>
          </a:solidFill>
          <a:ln>
            <a:solidFill>
              <a:schemeClr val="bg2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/>
          </p:nvPr>
        </p:nvSpPr>
        <p:spPr>
          <a:xfrm>
            <a:off x="320824" y="311149"/>
            <a:ext cx="3272751" cy="2660652"/>
          </a:xfrm>
          <a:solidFill>
            <a:schemeClr val="bg1">
              <a:alpha val="30000"/>
            </a:schemeClr>
          </a:solidFill>
          <a:ln>
            <a:solidFill>
              <a:schemeClr val="bg2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1" name="Picture Placeholder 25"/>
          <p:cNvSpPr>
            <a:spLocks noGrp="1"/>
          </p:cNvSpPr>
          <p:nvPr>
            <p:ph type="pic" sz="quarter" idx="12"/>
          </p:nvPr>
        </p:nvSpPr>
        <p:spPr>
          <a:xfrm>
            <a:off x="7011988" y="311149"/>
            <a:ext cx="1806573" cy="1308101"/>
          </a:xfrm>
          <a:solidFill>
            <a:schemeClr val="bg1">
              <a:alpha val="30000"/>
            </a:schemeClr>
          </a:solidFill>
          <a:ln>
            <a:solidFill>
              <a:schemeClr val="bg2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3" name="Picture Placeholder 25"/>
          <p:cNvSpPr>
            <a:spLocks noGrp="1"/>
          </p:cNvSpPr>
          <p:nvPr>
            <p:ph type="pic" sz="quarter" idx="13"/>
          </p:nvPr>
        </p:nvSpPr>
        <p:spPr>
          <a:xfrm>
            <a:off x="320824" y="3028951"/>
            <a:ext cx="2516104" cy="3458934"/>
          </a:xfrm>
          <a:solidFill>
            <a:schemeClr val="bg1">
              <a:alpha val="30000"/>
            </a:schemeClr>
          </a:solidFill>
          <a:ln>
            <a:solidFill>
              <a:schemeClr val="bg2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5" name="Picture Placeholder 25"/>
          <p:cNvSpPr>
            <a:spLocks noGrp="1"/>
          </p:cNvSpPr>
          <p:nvPr>
            <p:ph type="pic" sz="quarter" idx="14"/>
          </p:nvPr>
        </p:nvSpPr>
        <p:spPr>
          <a:xfrm>
            <a:off x="2908334" y="3028951"/>
            <a:ext cx="4028516" cy="3458934"/>
          </a:xfrm>
          <a:solidFill>
            <a:schemeClr val="bg1">
              <a:alpha val="30000"/>
            </a:schemeClr>
          </a:solidFill>
          <a:ln>
            <a:solidFill>
              <a:schemeClr val="bg2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7" name="Picture Placeholder 25"/>
          <p:cNvSpPr>
            <a:spLocks noGrp="1"/>
          </p:cNvSpPr>
          <p:nvPr>
            <p:ph type="pic" sz="quarter" idx="15"/>
          </p:nvPr>
        </p:nvSpPr>
        <p:spPr>
          <a:xfrm>
            <a:off x="7011988" y="1676400"/>
            <a:ext cx="1806573" cy="3449410"/>
          </a:xfrm>
          <a:solidFill>
            <a:schemeClr val="bg1">
              <a:alpha val="30000"/>
            </a:schemeClr>
          </a:solidFill>
          <a:ln>
            <a:solidFill>
              <a:schemeClr val="bg2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9" name="Picture Placeholder 25"/>
          <p:cNvSpPr>
            <a:spLocks noGrp="1"/>
          </p:cNvSpPr>
          <p:nvPr>
            <p:ph type="pic" sz="quarter" idx="16"/>
          </p:nvPr>
        </p:nvSpPr>
        <p:spPr>
          <a:xfrm>
            <a:off x="7011988" y="5182960"/>
            <a:ext cx="1806573" cy="1304925"/>
          </a:xfrm>
          <a:solidFill>
            <a:schemeClr val="bg1">
              <a:alpha val="30000"/>
            </a:schemeClr>
          </a:solidFill>
          <a:ln>
            <a:solidFill>
              <a:schemeClr val="bg2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80026637"/>
      </p:ext>
    </p:extLst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photo with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8138" y="311150"/>
            <a:ext cx="8477250" cy="6075363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4" name="Picture 12" descr="bottom ba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6375400"/>
            <a:ext cx="84772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2"/>
          <p:cNvSpPr>
            <a:spLocks noChangeArrowheads="1"/>
          </p:cNvSpPr>
          <p:nvPr userDrawn="1"/>
        </p:nvSpPr>
        <p:spPr bwMode="ltGray">
          <a:xfrm>
            <a:off x="7764463" y="6584950"/>
            <a:ext cx="81121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r>
              <a:rPr lang="en-US" sz="600">
                <a:solidFill>
                  <a:srgbClr val="C0C0C0"/>
                </a:solidFill>
              </a:rPr>
              <a:t>Cisco Confidential</a:t>
            </a:r>
          </a:p>
        </p:txBody>
      </p:sp>
      <p:sp>
        <p:nvSpPr>
          <p:cNvPr id="7" name="Rectangle 4"/>
          <p:cNvSpPr>
            <a:spLocks noChangeArrowheads="1"/>
          </p:cNvSpPr>
          <p:nvPr userDrawn="1"/>
        </p:nvSpPr>
        <p:spPr bwMode="ltGray">
          <a:xfrm>
            <a:off x="250825" y="6586538"/>
            <a:ext cx="3421063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 anchor="b">
            <a:spAutoFit/>
          </a:bodyPr>
          <a:lstStyle/>
          <a:p>
            <a:pPr defTabSz="814388"/>
            <a:r>
              <a:rPr lang="en-US" sz="600">
                <a:solidFill>
                  <a:srgbClr val="C0C0C0"/>
                </a:solidFill>
              </a:rPr>
              <a:t>© 2010 Cisco and/or its affiliates. All rights reserved.</a:t>
            </a:r>
          </a:p>
        </p:txBody>
      </p:sp>
      <p:sp>
        <p:nvSpPr>
          <p:cNvPr id="8" name="Rectangle 14"/>
          <p:cNvSpPr>
            <a:spLocks noChangeArrowheads="1"/>
          </p:cNvSpPr>
          <p:nvPr userDrawn="1"/>
        </p:nvSpPr>
        <p:spPr bwMode="ltGray">
          <a:xfrm>
            <a:off x="8640763" y="6580188"/>
            <a:ext cx="260350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fld id="{B6845129-6AAE-4EA9-A0B9-028DDBDFEC9F}" type="slidenum">
              <a:rPr lang="en-US" sz="600">
                <a:solidFill>
                  <a:srgbClr val="C0C0C0"/>
                </a:solidFill>
              </a:rPr>
              <a:pPr algn="r" defTabSz="814388"/>
              <a:t>‹#›</a:t>
            </a:fld>
            <a:endParaRPr lang="en-US" sz="600">
              <a:solidFill>
                <a:srgbClr val="C0C0C0"/>
              </a:solidFill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33375" y="310896"/>
            <a:ext cx="8474869" cy="6054185"/>
          </a:xfrm>
          <a:ln>
            <a:solidFill>
              <a:srgbClr val="08252E"/>
            </a:solidFill>
          </a:ln>
        </p:spPr>
        <p:txBody>
          <a:bodyPr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baseline="0" dirty="0">
                <a:solidFill>
                  <a:srgbClr val="546568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58437899"/>
      </p:ext>
    </p:extLst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ble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 rtlCol="0" anchor="ctr" anchorCtr="1">
            <a:noAutofit/>
          </a:bodyPr>
          <a:lstStyle>
            <a:lvl1pPr algn="ctr">
              <a:buNone/>
              <a:defRPr>
                <a:latin typeface="+mj-lt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471945"/>
      </p:ext>
    </p:extLst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C:\Documents and Settings\contractor\Desktop\Blue_Green_Gradie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3" cstate="print">
              <a:alphaModFix amt="2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5" name="Group 3"/>
          <p:cNvGrpSpPr/>
          <p:nvPr userDrawn="1"/>
        </p:nvGrpSpPr>
        <p:grpSpPr>
          <a:xfrm>
            <a:off x="341314" y="6124575"/>
            <a:ext cx="787133" cy="416134"/>
            <a:chOff x="609600" y="528537"/>
            <a:chExt cx="1444734" cy="763789"/>
          </a:xfrm>
          <a:solidFill>
            <a:schemeClr val="bg1"/>
          </a:solidFill>
        </p:grpSpPr>
        <p:sp>
          <p:nvSpPr>
            <p:cNvPr id="6" name="Rectangle 5"/>
            <p:cNvSpPr>
              <a:spLocks noChangeArrowheads="1"/>
            </p:cNvSpPr>
            <p:nvPr/>
          </p:nvSpPr>
          <p:spPr bwMode="black">
            <a:xfrm>
              <a:off x="1016578" y="1035681"/>
              <a:ext cx="65914" cy="24973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1400563" y="1028765"/>
              <a:ext cx="190843" cy="263561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black">
            <a:xfrm>
              <a:off x="740661" y="1028765"/>
              <a:ext cx="190843" cy="263561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black">
            <a:xfrm>
              <a:off x="1660385" y="1028765"/>
              <a:ext cx="262122" cy="263561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1167566" y="1028765"/>
              <a:ext cx="170916" cy="263561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09600" y="732931"/>
              <a:ext cx="62081" cy="128323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black">
            <a:xfrm>
              <a:off x="783581" y="646870"/>
              <a:ext cx="62081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black">
            <a:xfrm>
              <a:off x="954497" y="528537"/>
              <a:ext cx="62081" cy="394958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black">
            <a:xfrm>
              <a:off x="1128478" y="646870"/>
              <a:ext cx="62081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black">
            <a:xfrm>
              <a:off x="1298627" y="732931"/>
              <a:ext cx="65914" cy="128323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black">
            <a:xfrm>
              <a:off x="1472608" y="646870"/>
              <a:ext cx="62848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black">
            <a:xfrm>
              <a:off x="1646590" y="528537"/>
              <a:ext cx="62848" cy="394958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black">
            <a:xfrm>
              <a:off x="1817505" y="646870"/>
              <a:ext cx="62848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black">
            <a:xfrm>
              <a:off x="1991486" y="732931"/>
              <a:ext cx="62848" cy="128323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</p:grpSp>
      <p:sp>
        <p:nvSpPr>
          <p:cNvPr id="21" name="Media Placeholder 20"/>
          <p:cNvSpPr>
            <a:spLocks noGrp="1"/>
          </p:cNvSpPr>
          <p:nvPr>
            <p:ph type="media" sz="quarter" idx="10"/>
          </p:nvPr>
        </p:nvSpPr>
        <p:spPr>
          <a:xfrm>
            <a:off x="2639917" y="778669"/>
            <a:ext cx="5897880" cy="4425696"/>
          </a:xfrm>
          <a:solidFill>
            <a:schemeClr val="tx1">
              <a:lumMod val="50000"/>
            </a:schemeClr>
          </a:solidFill>
          <a:ln>
            <a:noFill/>
          </a:ln>
          <a:effectLst>
            <a:innerShdw blurRad="419100">
              <a:prstClr val="black">
                <a:alpha val="4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1800" kern="1200">
                <a:solidFill>
                  <a:schemeClr val="lt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Click icon to add media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09685910"/>
      </p:ext>
    </p:extLst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_gradi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contractor\Desktop\Blue_Green_Gradie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9157105"/>
      </p:ext>
    </p:extLst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 userDrawn="1"/>
        </p:nvSpPr>
        <p:spPr bwMode="ltGray">
          <a:xfrm>
            <a:off x="7764463" y="6584950"/>
            <a:ext cx="81121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r>
              <a:rPr lang="en-US" sz="600">
                <a:solidFill>
                  <a:srgbClr val="C0C0C0"/>
                </a:solidFill>
              </a:rPr>
              <a:t>Cisco Confidential</a:t>
            </a:r>
          </a:p>
        </p:txBody>
      </p:sp>
      <p:sp>
        <p:nvSpPr>
          <p:cNvPr id="3" name="Rectangle 11"/>
          <p:cNvSpPr>
            <a:spLocks noChangeArrowheads="1"/>
          </p:cNvSpPr>
          <p:nvPr userDrawn="1"/>
        </p:nvSpPr>
        <p:spPr bwMode="ltGray">
          <a:xfrm>
            <a:off x="250825" y="6586538"/>
            <a:ext cx="3421063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 anchor="b">
            <a:spAutoFit/>
          </a:bodyPr>
          <a:lstStyle/>
          <a:p>
            <a:pPr defTabSz="814388"/>
            <a:r>
              <a:rPr lang="en-US" sz="600">
                <a:solidFill>
                  <a:srgbClr val="C0C0C0"/>
                </a:solidFill>
              </a:rPr>
              <a:t>© 2012 Cisco and/or its affiliates. All rights reserved.</a:t>
            </a:r>
          </a:p>
        </p:txBody>
      </p:sp>
      <p:sp>
        <p:nvSpPr>
          <p:cNvPr id="4" name="Rectangle 7"/>
          <p:cNvSpPr>
            <a:spLocks noChangeArrowheads="1"/>
          </p:cNvSpPr>
          <p:nvPr userDrawn="1"/>
        </p:nvSpPr>
        <p:spPr bwMode="ltGray">
          <a:xfrm>
            <a:off x="8640763" y="6580188"/>
            <a:ext cx="260350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fld id="{F4F3E6F3-D36A-43E5-822F-5B0CD7BE492B}" type="slidenum">
              <a:rPr lang="en-US" sz="600">
                <a:solidFill>
                  <a:srgbClr val="C0C0C0"/>
                </a:solidFill>
              </a:rPr>
              <a:pPr algn="r" defTabSz="814388"/>
              <a:t>‹#›</a:t>
            </a:fld>
            <a:endParaRPr lang="en-US" sz="600">
              <a:solidFill>
                <a:srgbClr val="C0C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127500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-animated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contractor\Desktop\Blue_Green_Gradie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le 6"/>
          <p:cNvSpPr/>
          <p:nvPr userDrawn="1"/>
        </p:nvSpPr>
        <p:spPr>
          <a:xfrm>
            <a:off x="1824038" y="-3570288"/>
            <a:ext cx="1728787" cy="14014451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  <a:alpha val="18000"/>
                </a:scheme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ounded Rectangle 7"/>
          <p:cNvSpPr/>
          <p:nvPr userDrawn="1"/>
        </p:nvSpPr>
        <p:spPr>
          <a:xfrm>
            <a:off x="0" y="-638175"/>
            <a:ext cx="1730375" cy="814863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  <a:alpha val="18000"/>
                </a:scheme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ounded Rectangle 8"/>
          <p:cNvSpPr/>
          <p:nvPr userDrawn="1"/>
        </p:nvSpPr>
        <p:spPr>
          <a:xfrm rot="10800000">
            <a:off x="1014413" y="4248150"/>
            <a:ext cx="1728787" cy="814863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6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Rounded Rectangle 9"/>
          <p:cNvSpPr/>
          <p:nvPr userDrawn="1"/>
        </p:nvSpPr>
        <p:spPr>
          <a:xfrm>
            <a:off x="6584950" y="-2913063"/>
            <a:ext cx="1730375" cy="814863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75000"/>
                  <a:alpha val="28000"/>
                </a:schemeClr>
              </a:gs>
              <a:gs pos="100000">
                <a:schemeClr val="accent4">
                  <a:lumMod val="75000"/>
                  <a:alpha val="2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Rounded Rectangle 10"/>
          <p:cNvSpPr/>
          <p:nvPr userDrawn="1"/>
        </p:nvSpPr>
        <p:spPr>
          <a:xfrm>
            <a:off x="8105775" y="5699125"/>
            <a:ext cx="1728788" cy="814863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75000"/>
                  <a:alpha val="28000"/>
                </a:schemeClr>
              </a:gs>
              <a:gs pos="100000">
                <a:schemeClr val="accent4">
                  <a:lumMod val="75000"/>
                  <a:alpha val="2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ounded Rectangle 11"/>
          <p:cNvSpPr/>
          <p:nvPr userDrawn="1"/>
        </p:nvSpPr>
        <p:spPr>
          <a:xfrm rot="10800000">
            <a:off x="3035300" y="1516063"/>
            <a:ext cx="1730375" cy="814863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6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ectangle 5"/>
          <p:cNvSpPr>
            <a:spLocks noChangeArrowheads="1"/>
          </p:cNvSpPr>
          <p:nvPr userDrawn="1"/>
        </p:nvSpPr>
        <p:spPr bwMode="ltGray">
          <a:xfrm>
            <a:off x="7764463" y="6584950"/>
            <a:ext cx="81121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r>
              <a:rPr lang="en-US" sz="600">
                <a:solidFill>
                  <a:srgbClr val="FFFFFF"/>
                </a:solidFill>
              </a:rPr>
              <a:t>Cisco Confidential</a:t>
            </a:r>
          </a:p>
        </p:txBody>
      </p:sp>
      <p:sp>
        <p:nvSpPr>
          <p:cNvPr id="14" name="Rectangle 4"/>
          <p:cNvSpPr>
            <a:spLocks noChangeArrowheads="1"/>
          </p:cNvSpPr>
          <p:nvPr userDrawn="1"/>
        </p:nvSpPr>
        <p:spPr bwMode="ltGray">
          <a:xfrm>
            <a:off x="250825" y="6586538"/>
            <a:ext cx="3421063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 anchor="b">
            <a:spAutoFit/>
          </a:bodyPr>
          <a:lstStyle/>
          <a:p>
            <a:pPr defTabSz="814388"/>
            <a:r>
              <a:rPr lang="en-US" sz="600">
                <a:solidFill>
                  <a:srgbClr val="FFFFFF"/>
                </a:solidFill>
              </a:rPr>
              <a:t>© 2013 Cisco System Inc. All rights reserved</a:t>
            </a: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ltGray">
          <a:xfrm>
            <a:off x="8640763" y="6580188"/>
            <a:ext cx="260350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fld id="{F419ECC1-D806-4D11-90C6-8761FA81A679}" type="slidenum">
              <a:rPr lang="en-US" sz="600">
                <a:solidFill>
                  <a:srgbClr val="FFFFFF"/>
                </a:solidFill>
              </a:rPr>
              <a:pPr algn="r" defTabSz="814388"/>
              <a:t>‹#›</a:t>
            </a:fld>
            <a:endParaRPr lang="en-US" sz="600">
              <a:solidFill>
                <a:srgbClr val="FFFFFF"/>
              </a:solidFill>
            </a:endParaRPr>
          </a:p>
        </p:txBody>
      </p:sp>
      <p:grpSp>
        <p:nvGrpSpPr>
          <p:cNvPr id="16" name="Group 38"/>
          <p:cNvGrpSpPr/>
          <p:nvPr userDrawn="1"/>
        </p:nvGrpSpPr>
        <p:grpSpPr>
          <a:xfrm>
            <a:off x="341314" y="311151"/>
            <a:ext cx="829170" cy="438358"/>
            <a:chOff x="609600" y="528537"/>
            <a:chExt cx="1444734" cy="763789"/>
          </a:xfrm>
          <a:solidFill>
            <a:schemeClr val="bg1"/>
          </a:solidFill>
        </p:grpSpPr>
        <p:sp>
          <p:nvSpPr>
            <p:cNvPr id="17" name="Rectangle 16"/>
            <p:cNvSpPr>
              <a:spLocks noChangeArrowheads="1"/>
            </p:cNvSpPr>
            <p:nvPr/>
          </p:nvSpPr>
          <p:spPr bwMode="black">
            <a:xfrm>
              <a:off x="1016578" y="1035681"/>
              <a:ext cx="65914" cy="24973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black">
            <a:xfrm>
              <a:off x="1400563" y="1028765"/>
              <a:ext cx="190843" cy="263561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black">
            <a:xfrm>
              <a:off x="740661" y="1028765"/>
              <a:ext cx="190843" cy="263561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0" name="Freeform 19"/>
            <p:cNvSpPr>
              <a:spLocks noEditPoints="1"/>
            </p:cNvSpPr>
            <p:nvPr/>
          </p:nvSpPr>
          <p:spPr bwMode="black">
            <a:xfrm>
              <a:off x="1660385" y="1028765"/>
              <a:ext cx="262122" cy="263561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black">
            <a:xfrm>
              <a:off x="1167566" y="1028765"/>
              <a:ext cx="170916" cy="263561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black">
            <a:xfrm>
              <a:off x="609600" y="732931"/>
              <a:ext cx="62081" cy="128323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black">
            <a:xfrm>
              <a:off x="783581" y="646870"/>
              <a:ext cx="62081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black">
            <a:xfrm>
              <a:off x="954497" y="528537"/>
              <a:ext cx="62081" cy="394958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black">
            <a:xfrm>
              <a:off x="1128478" y="646870"/>
              <a:ext cx="62081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black">
            <a:xfrm>
              <a:off x="1298627" y="732931"/>
              <a:ext cx="65914" cy="128323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black">
            <a:xfrm>
              <a:off x="1472608" y="646870"/>
              <a:ext cx="62848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black">
            <a:xfrm>
              <a:off x="1646590" y="528537"/>
              <a:ext cx="62848" cy="394958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black">
            <a:xfrm>
              <a:off x="1817505" y="646870"/>
              <a:ext cx="62848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black">
            <a:xfrm>
              <a:off x="1991486" y="732931"/>
              <a:ext cx="62848" cy="128323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393" y="1236689"/>
            <a:ext cx="8112125" cy="2918779"/>
          </a:xfrm>
        </p:spPr>
        <p:txBody>
          <a:bodyPr/>
          <a:lstStyle>
            <a:lvl1pPr>
              <a:lnSpc>
                <a:spcPct val="90000"/>
              </a:lnSpc>
              <a:defRPr lang="en-US" sz="5400" b="0" kern="1200" spc="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383" y="4464068"/>
            <a:ext cx="8112126" cy="384175"/>
          </a:xfrm>
        </p:spPr>
        <p:txBody>
          <a:bodyPr anchor="b">
            <a:noAutofit/>
          </a:bodyPr>
          <a:lstStyle>
            <a:lvl1pPr marL="0" indent="0" algn="l">
              <a:buNone/>
              <a:defRPr lang="en-US" sz="2000" b="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0"/>
          </p:nvPr>
        </p:nvSpPr>
        <p:spPr>
          <a:xfrm>
            <a:off x="236383" y="4768852"/>
            <a:ext cx="8097838" cy="384175"/>
          </a:xfrm>
        </p:spPr>
        <p:txBody>
          <a:bodyPr/>
          <a:lstStyle>
            <a:lvl1pPr marL="0" indent="0">
              <a:buFontTx/>
              <a:buNone/>
              <a:defRPr lang="en-US" sz="1800" b="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1"/>
          </p:nvPr>
        </p:nvSpPr>
        <p:spPr>
          <a:xfrm>
            <a:off x="236538" y="5232770"/>
            <a:ext cx="8112125" cy="384175"/>
          </a:xfrm>
        </p:spPr>
        <p:txBody>
          <a:bodyPr/>
          <a:lstStyle>
            <a:lvl1pPr marL="0" indent="0">
              <a:buFontTx/>
              <a:buNone/>
              <a:defRPr lang="en-US" sz="1400" b="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889965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repeatCount="indefinite" accel="50000" decel="50000" autoRev="1" fill="remove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2.77778E-6 -2.22045E-16 L -2.77778E-6 -1.425 " pathEditMode="fixed" rAng="0" ptsTypes="AA">
                                      <p:cBhvr>
                                        <p:cTn id="6" dur="4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96296E-6 L 3.05556E-6 0.88611 " pathEditMode="fixed" rAng="0" ptsTypes="AA">
                                      <p:cBhvr>
                                        <p:cTn id="8" dur="4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repeatCount="indefinite" accel="50000" decel="50000" autoRev="1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2.5E-6 3.7037E-6 L -2.5E-6 -1.33195 " pathEditMode="fixed" rAng="0" ptsTypes="AA">
                                      <p:cBhvr>
                                        <p:cTn id="10" dur="4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repeatCount="indefinite" accel="50000" decel="50000" autoRev="1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animMotion origin="layout" path="M -1.94444E-6 4.07407E-6 L -1.94444E-6 -1.42084 " pathEditMode="fixed" rAng="0" ptsTypes="AA">
                                      <p:cBhvr>
                                        <p:cTn id="12" dur="4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repeatCount="indefinite" accel="50000" decel="50000" autoRev="1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1.94444E-6 4.07407E-6 L 1.94444E-6 0.81944 " pathEditMode="fixed" rAng="0" ptsTypes="AA">
                                      <p:cBhvr>
                                        <p:cTn id="14" dur="4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repeatCount="indefinite" accel="50000" decel="50000" autoRev="1" fill="hold" grpId="0" nodeType="withEffect">
                                  <p:stCondLst>
                                    <p:cond delay="2800"/>
                                  </p:stCondLst>
                                  <p:childTnLst>
                                    <p:animMotion origin="layout" path="M -3.61111E-6 2.59259E-6 L -3.61111E-6 1.19028 " pathEditMode="fixed" rAng="0" ptsTypes="AA">
                                      <p:cBhvr>
                                        <p:cTn id="16" dur="4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contractor\Desktop\Blue_Green_Gradie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black">
          <a:xfrm>
            <a:off x="4373563" y="5845175"/>
            <a:ext cx="41275" cy="1571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solidFill>
                <a:srgbClr val="0096D6"/>
              </a:solidFill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black">
          <a:xfrm>
            <a:off x="4614863" y="5840413"/>
            <a:ext cx="120650" cy="165100"/>
          </a:xfrm>
          <a:custGeom>
            <a:avLst/>
            <a:gdLst>
              <a:gd name="T0" fmla="*/ 2147483647 w 58"/>
              <a:gd name="T1" fmla="*/ 2147483647 h 80"/>
              <a:gd name="T2" fmla="*/ 2147483647 w 58"/>
              <a:gd name="T3" fmla="*/ 2147483647 h 80"/>
              <a:gd name="T4" fmla="*/ 2147483647 w 58"/>
              <a:gd name="T5" fmla="*/ 2147483647 h 80"/>
              <a:gd name="T6" fmla="*/ 2147483647 w 58"/>
              <a:gd name="T7" fmla="*/ 2147483647 h 80"/>
              <a:gd name="T8" fmla="*/ 2147483647 w 58"/>
              <a:gd name="T9" fmla="*/ 2147483647 h 80"/>
              <a:gd name="T10" fmla="*/ 2147483647 w 58"/>
              <a:gd name="T11" fmla="*/ 2147483647 h 80"/>
              <a:gd name="T12" fmla="*/ 2147483647 w 58"/>
              <a:gd name="T13" fmla="*/ 2147483647 h 80"/>
              <a:gd name="T14" fmla="*/ 0 w 58"/>
              <a:gd name="T15" fmla="*/ 2147483647 h 80"/>
              <a:gd name="T16" fmla="*/ 2147483647 w 58"/>
              <a:gd name="T17" fmla="*/ 0 h 80"/>
              <a:gd name="T18" fmla="*/ 2147483647 w 58"/>
              <a:gd name="T19" fmla="*/ 2147483647 h 80"/>
              <a:gd name="T20" fmla="*/ 2147483647 w 58"/>
              <a:gd name="T21" fmla="*/ 2147483647 h 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8" y="23"/>
                  <a:pt x="51" y="20"/>
                  <a:pt x="42" y="20"/>
                </a:cubicBezTo>
                <a:cubicBezTo>
                  <a:pt x="30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1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1" y="0"/>
                </a:cubicBezTo>
                <a:cubicBezTo>
                  <a:pt x="50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black">
          <a:xfrm>
            <a:off x="4200525" y="5840413"/>
            <a:ext cx="119063" cy="165100"/>
          </a:xfrm>
          <a:custGeom>
            <a:avLst/>
            <a:gdLst>
              <a:gd name="T0" fmla="*/ 2147483647 w 58"/>
              <a:gd name="T1" fmla="*/ 2147483647 h 80"/>
              <a:gd name="T2" fmla="*/ 2147483647 w 58"/>
              <a:gd name="T3" fmla="*/ 2147483647 h 80"/>
              <a:gd name="T4" fmla="*/ 2147483647 w 58"/>
              <a:gd name="T5" fmla="*/ 2147483647 h 80"/>
              <a:gd name="T6" fmla="*/ 2147483647 w 58"/>
              <a:gd name="T7" fmla="*/ 2147483647 h 80"/>
              <a:gd name="T8" fmla="*/ 2147483647 w 58"/>
              <a:gd name="T9" fmla="*/ 2147483647 h 80"/>
              <a:gd name="T10" fmla="*/ 2147483647 w 58"/>
              <a:gd name="T11" fmla="*/ 2147483647 h 80"/>
              <a:gd name="T12" fmla="*/ 2147483647 w 58"/>
              <a:gd name="T13" fmla="*/ 2147483647 h 80"/>
              <a:gd name="T14" fmla="*/ 0 w 58"/>
              <a:gd name="T15" fmla="*/ 2147483647 h 80"/>
              <a:gd name="T16" fmla="*/ 2147483647 w 58"/>
              <a:gd name="T17" fmla="*/ 0 h 80"/>
              <a:gd name="T18" fmla="*/ 2147483647 w 58"/>
              <a:gd name="T19" fmla="*/ 2147483647 h 80"/>
              <a:gd name="T20" fmla="*/ 2147483647 w 58"/>
              <a:gd name="T21" fmla="*/ 2147483647 h 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7" y="23"/>
                  <a:pt x="51" y="20"/>
                  <a:pt x="42" y="20"/>
                </a:cubicBezTo>
                <a:cubicBezTo>
                  <a:pt x="29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0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0" y="0"/>
                </a:cubicBezTo>
                <a:cubicBezTo>
                  <a:pt x="49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5"/>
          <p:cNvSpPr>
            <a:spLocks noEditPoints="1"/>
          </p:cNvSpPr>
          <p:nvPr userDrawn="1"/>
        </p:nvSpPr>
        <p:spPr bwMode="black">
          <a:xfrm>
            <a:off x="4778375" y="5840413"/>
            <a:ext cx="165100" cy="165100"/>
          </a:xfrm>
          <a:custGeom>
            <a:avLst/>
            <a:gdLst>
              <a:gd name="T0" fmla="*/ 2147483647 w 80"/>
              <a:gd name="T1" fmla="*/ 2147483647 h 80"/>
              <a:gd name="T2" fmla="*/ 2147483647 w 80"/>
              <a:gd name="T3" fmla="*/ 2147483647 h 80"/>
              <a:gd name="T4" fmla="*/ 0 w 80"/>
              <a:gd name="T5" fmla="*/ 2147483647 h 80"/>
              <a:gd name="T6" fmla="*/ 2147483647 w 80"/>
              <a:gd name="T7" fmla="*/ 0 h 80"/>
              <a:gd name="T8" fmla="*/ 2147483647 w 80"/>
              <a:gd name="T9" fmla="*/ 2147483647 h 80"/>
              <a:gd name="T10" fmla="*/ 2147483647 w 80"/>
              <a:gd name="T11" fmla="*/ 2147483647 h 80"/>
              <a:gd name="T12" fmla="*/ 2147483647 w 80"/>
              <a:gd name="T13" fmla="*/ 2147483647 h 80"/>
              <a:gd name="T14" fmla="*/ 2147483647 w 80"/>
              <a:gd name="T15" fmla="*/ 2147483647 h 80"/>
              <a:gd name="T16" fmla="*/ 2147483647 w 80"/>
              <a:gd name="T17" fmla="*/ 2147483647 h 80"/>
              <a:gd name="T18" fmla="*/ 2147483647 w 80"/>
              <a:gd name="T19" fmla="*/ 2147483647 h 8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80" h="80">
                <a:moveTo>
                  <a:pt x="80" y="40"/>
                </a:moveTo>
                <a:cubicBezTo>
                  <a:pt x="80" y="62"/>
                  <a:pt x="64" y="80"/>
                  <a:pt x="40" y="80"/>
                </a:cubicBezTo>
                <a:cubicBezTo>
                  <a:pt x="16" y="80"/>
                  <a:pt x="0" y="62"/>
                  <a:pt x="0" y="40"/>
                </a:cubicBezTo>
                <a:cubicBezTo>
                  <a:pt x="0" y="18"/>
                  <a:pt x="16" y="0"/>
                  <a:pt x="40" y="0"/>
                </a:cubicBezTo>
                <a:cubicBezTo>
                  <a:pt x="64" y="0"/>
                  <a:pt x="80" y="18"/>
                  <a:pt x="80" y="40"/>
                </a:cubicBezTo>
                <a:moveTo>
                  <a:pt x="40" y="20"/>
                </a:moveTo>
                <a:cubicBezTo>
                  <a:pt x="29" y="20"/>
                  <a:pt x="20" y="29"/>
                  <a:pt x="20" y="40"/>
                </a:cubicBezTo>
                <a:cubicBezTo>
                  <a:pt x="20" y="51"/>
                  <a:pt x="29" y="60"/>
                  <a:pt x="40" y="60"/>
                </a:cubicBezTo>
                <a:cubicBezTo>
                  <a:pt x="51" y="60"/>
                  <a:pt x="60" y="51"/>
                  <a:pt x="60" y="40"/>
                </a:cubicBezTo>
                <a:cubicBezTo>
                  <a:pt x="60" y="29"/>
                  <a:pt x="51" y="20"/>
                  <a:pt x="40" y="20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black">
          <a:xfrm>
            <a:off x="4468813" y="5840413"/>
            <a:ext cx="107950" cy="165100"/>
          </a:xfrm>
          <a:custGeom>
            <a:avLst/>
            <a:gdLst>
              <a:gd name="T0" fmla="*/ 2147483647 w 52"/>
              <a:gd name="T1" fmla="*/ 2147483647 h 80"/>
              <a:gd name="T2" fmla="*/ 2147483647 w 52"/>
              <a:gd name="T3" fmla="*/ 2147483647 h 80"/>
              <a:gd name="T4" fmla="*/ 2147483647 w 52"/>
              <a:gd name="T5" fmla="*/ 2147483647 h 80"/>
              <a:gd name="T6" fmla="*/ 2147483647 w 52"/>
              <a:gd name="T7" fmla="*/ 2147483647 h 80"/>
              <a:gd name="T8" fmla="*/ 2147483647 w 52"/>
              <a:gd name="T9" fmla="*/ 2147483647 h 80"/>
              <a:gd name="T10" fmla="*/ 2147483647 w 52"/>
              <a:gd name="T11" fmla="*/ 2147483647 h 80"/>
              <a:gd name="T12" fmla="*/ 2147483647 w 52"/>
              <a:gd name="T13" fmla="*/ 2147483647 h 80"/>
              <a:gd name="T14" fmla="*/ 0 w 52"/>
              <a:gd name="T15" fmla="*/ 2147483647 h 80"/>
              <a:gd name="T16" fmla="*/ 0 w 52"/>
              <a:gd name="T17" fmla="*/ 2147483647 h 80"/>
              <a:gd name="T18" fmla="*/ 2147483647 w 52"/>
              <a:gd name="T19" fmla="*/ 2147483647 h 80"/>
              <a:gd name="T20" fmla="*/ 2147483647 w 52"/>
              <a:gd name="T21" fmla="*/ 2147483647 h 80"/>
              <a:gd name="T22" fmla="*/ 2147483647 w 52"/>
              <a:gd name="T23" fmla="*/ 2147483647 h 80"/>
              <a:gd name="T24" fmla="*/ 2147483647 w 52"/>
              <a:gd name="T25" fmla="*/ 2147483647 h 80"/>
              <a:gd name="T26" fmla="*/ 0 w 52"/>
              <a:gd name="T27" fmla="*/ 2147483647 h 80"/>
              <a:gd name="T28" fmla="*/ 2147483647 w 52"/>
              <a:gd name="T29" fmla="*/ 0 h 80"/>
              <a:gd name="T30" fmla="*/ 2147483647 w 52"/>
              <a:gd name="T31" fmla="*/ 2147483647 h 80"/>
              <a:gd name="T32" fmla="*/ 2147483647 w 52"/>
              <a:gd name="T33" fmla="*/ 2147483647 h 8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2" h="80">
                <a:moveTo>
                  <a:pt x="47" y="19"/>
                </a:moveTo>
                <a:cubicBezTo>
                  <a:pt x="47" y="19"/>
                  <a:pt x="38" y="17"/>
                  <a:pt x="32" y="17"/>
                </a:cubicBezTo>
                <a:cubicBezTo>
                  <a:pt x="24" y="17"/>
                  <a:pt x="20" y="19"/>
                  <a:pt x="20" y="23"/>
                </a:cubicBezTo>
                <a:cubicBezTo>
                  <a:pt x="20" y="28"/>
                  <a:pt x="26" y="29"/>
                  <a:pt x="29" y="30"/>
                </a:cubicBezTo>
                <a:cubicBezTo>
                  <a:pt x="34" y="32"/>
                  <a:pt x="34" y="32"/>
                  <a:pt x="34" y="32"/>
                </a:cubicBezTo>
                <a:cubicBezTo>
                  <a:pt x="47" y="36"/>
                  <a:pt x="52" y="45"/>
                  <a:pt x="52" y="54"/>
                </a:cubicBezTo>
                <a:cubicBezTo>
                  <a:pt x="52" y="73"/>
                  <a:pt x="35" y="80"/>
                  <a:pt x="21" y="80"/>
                </a:cubicBezTo>
                <a:cubicBezTo>
                  <a:pt x="10" y="80"/>
                  <a:pt x="1" y="78"/>
                  <a:pt x="0" y="77"/>
                </a:cubicBezTo>
                <a:cubicBezTo>
                  <a:pt x="0" y="60"/>
                  <a:pt x="0" y="60"/>
                  <a:pt x="0" y="60"/>
                </a:cubicBezTo>
                <a:cubicBezTo>
                  <a:pt x="2" y="60"/>
                  <a:pt x="10" y="63"/>
                  <a:pt x="18" y="63"/>
                </a:cubicBezTo>
                <a:cubicBezTo>
                  <a:pt x="28" y="63"/>
                  <a:pt x="32" y="60"/>
                  <a:pt x="32" y="56"/>
                </a:cubicBezTo>
                <a:cubicBezTo>
                  <a:pt x="32" y="52"/>
                  <a:pt x="28" y="49"/>
                  <a:pt x="23" y="48"/>
                </a:cubicBezTo>
                <a:cubicBezTo>
                  <a:pt x="22" y="48"/>
                  <a:pt x="21" y="47"/>
                  <a:pt x="19" y="47"/>
                </a:cubicBezTo>
                <a:cubicBezTo>
                  <a:pt x="9" y="43"/>
                  <a:pt x="0" y="37"/>
                  <a:pt x="0" y="24"/>
                </a:cubicBezTo>
                <a:cubicBezTo>
                  <a:pt x="0" y="10"/>
                  <a:pt x="10" y="0"/>
                  <a:pt x="28" y="0"/>
                </a:cubicBezTo>
                <a:cubicBezTo>
                  <a:pt x="37" y="0"/>
                  <a:pt x="46" y="3"/>
                  <a:pt x="47" y="3"/>
                </a:cubicBezTo>
                <a:lnTo>
                  <a:pt x="47" y="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7"/>
          <p:cNvSpPr>
            <a:spLocks/>
          </p:cNvSpPr>
          <p:nvPr/>
        </p:nvSpPr>
        <p:spPr bwMode="black">
          <a:xfrm>
            <a:off x="4117975" y="5654675"/>
            <a:ext cx="38100" cy="80963"/>
          </a:xfrm>
          <a:custGeom>
            <a:avLst/>
            <a:gdLst>
              <a:gd name="T0" fmla="*/ 2147483647 w 19"/>
              <a:gd name="T1" fmla="*/ 2147483647 h 39"/>
              <a:gd name="T2" fmla="*/ 2147483647 w 19"/>
              <a:gd name="T3" fmla="*/ 0 h 39"/>
              <a:gd name="T4" fmla="*/ 0 w 19"/>
              <a:gd name="T5" fmla="*/ 2147483647 h 39"/>
              <a:gd name="T6" fmla="*/ 0 w 19"/>
              <a:gd name="T7" fmla="*/ 2147483647 h 39"/>
              <a:gd name="T8" fmla="*/ 2147483647 w 19"/>
              <a:gd name="T9" fmla="*/ 2147483647 h 39"/>
              <a:gd name="T10" fmla="*/ 2147483647 w 19"/>
              <a:gd name="T11" fmla="*/ 2147483647 h 39"/>
              <a:gd name="T12" fmla="*/ 2147483647 w 19"/>
              <a:gd name="T13" fmla="*/ 2147483647 h 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10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8"/>
          <p:cNvSpPr>
            <a:spLocks/>
          </p:cNvSpPr>
          <p:nvPr/>
        </p:nvSpPr>
        <p:spPr bwMode="black">
          <a:xfrm>
            <a:off x="4227513" y="5600700"/>
            <a:ext cx="38100" cy="134938"/>
          </a:xfrm>
          <a:custGeom>
            <a:avLst/>
            <a:gdLst>
              <a:gd name="T0" fmla="*/ 2147483647 w 19"/>
              <a:gd name="T1" fmla="*/ 2147483647 h 65"/>
              <a:gd name="T2" fmla="*/ 2147483647 w 19"/>
              <a:gd name="T3" fmla="*/ 0 h 65"/>
              <a:gd name="T4" fmla="*/ 0 w 19"/>
              <a:gd name="T5" fmla="*/ 2147483647 h 65"/>
              <a:gd name="T6" fmla="*/ 0 w 19"/>
              <a:gd name="T7" fmla="*/ 2147483647 h 65"/>
              <a:gd name="T8" fmla="*/ 2147483647 w 19"/>
              <a:gd name="T9" fmla="*/ 2147483647 h 65"/>
              <a:gd name="T10" fmla="*/ 2147483647 w 19"/>
              <a:gd name="T11" fmla="*/ 2147483647 h 65"/>
              <a:gd name="T12" fmla="*/ 2147483647 w 19"/>
              <a:gd name="T13" fmla="*/ 2147483647 h 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4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4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black">
          <a:xfrm>
            <a:off x="4335463" y="5526088"/>
            <a:ext cx="38100" cy="247650"/>
          </a:xfrm>
          <a:custGeom>
            <a:avLst/>
            <a:gdLst>
              <a:gd name="T0" fmla="*/ 2147483647 w 19"/>
              <a:gd name="T1" fmla="*/ 2147483647 h 120"/>
              <a:gd name="T2" fmla="*/ 2147483647 w 19"/>
              <a:gd name="T3" fmla="*/ 0 h 120"/>
              <a:gd name="T4" fmla="*/ 0 w 19"/>
              <a:gd name="T5" fmla="*/ 2147483647 h 120"/>
              <a:gd name="T6" fmla="*/ 0 w 19"/>
              <a:gd name="T7" fmla="*/ 2147483647 h 120"/>
              <a:gd name="T8" fmla="*/ 2147483647 w 19"/>
              <a:gd name="T9" fmla="*/ 2147483647 h 120"/>
              <a:gd name="T10" fmla="*/ 2147483647 w 19"/>
              <a:gd name="T11" fmla="*/ 2147483647 h 120"/>
              <a:gd name="T12" fmla="*/ 2147483647 w 19"/>
              <a:gd name="T13" fmla="*/ 2147483647 h 1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5" y="120"/>
                  <a:pt x="10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0"/>
          <p:cNvSpPr>
            <a:spLocks/>
          </p:cNvSpPr>
          <p:nvPr/>
        </p:nvSpPr>
        <p:spPr bwMode="black">
          <a:xfrm>
            <a:off x="4443413" y="5600700"/>
            <a:ext cx="39687" cy="134938"/>
          </a:xfrm>
          <a:custGeom>
            <a:avLst/>
            <a:gdLst>
              <a:gd name="T0" fmla="*/ 2147483647 w 19"/>
              <a:gd name="T1" fmla="*/ 2147483647 h 65"/>
              <a:gd name="T2" fmla="*/ 2147483647 w 19"/>
              <a:gd name="T3" fmla="*/ 0 h 65"/>
              <a:gd name="T4" fmla="*/ 0 w 19"/>
              <a:gd name="T5" fmla="*/ 2147483647 h 65"/>
              <a:gd name="T6" fmla="*/ 0 w 19"/>
              <a:gd name="T7" fmla="*/ 2147483647 h 65"/>
              <a:gd name="T8" fmla="*/ 2147483647 w 19"/>
              <a:gd name="T9" fmla="*/ 2147483647 h 65"/>
              <a:gd name="T10" fmla="*/ 2147483647 w 19"/>
              <a:gd name="T11" fmla="*/ 2147483647 h 65"/>
              <a:gd name="T12" fmla="*/ 2147483647 w 19"/>
              <a:gd name="T13" fmla="*/ 2147483647 h 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black">
          <a:xfrm>
            <a:off x="4551363" y="5654675"/>
            <a:ext cx="41275" cy="80963"/>
          </a:xfrm>
          <a:custGeom>
            <a:avLst/>
            <a:gdLst>
              <a:gd name="T0" fmla="*/ 2147483647 w 20"/>
              <a:gd name="T1" fmla="*/ 2147483647 h 39"/>
              <a:gd name="T2" fmla="*/ 2147483647 w 20"/>
              <a:gd name="T3" fmla="*/ 0 h 39"/>
              <a:gd name="T4" fmla="*/ 0 w 20"/>
              <a:gd name="T5" fmla="*/ 2147483647 h 39"/>
              <a:gd name="T6" fmla="*/ 0 w 20"/>
              <a:gd name="T7" fmla="*/ 2147483647 h 39"/>
              <a:gd name="T8" fmla="*/ 2147483647 w 20"/>
              <a:gd name="T9" fmla="*/ 2147483647 h 39"/>
              <a:gd name="T10" fmla="*/ 2147483647 w 20"/>
              <a:gd name="T11" fmla="*/ 2147483647 h 39"/>
              <a:gd name="T12" fmla="*/ 2147483647 w 20"/>
              <a:gd name="T13" fmla="*/ 2147483647 h 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" h="39">
                <a:moveTo>
                  <a:pt x="20" y="10"/>
                </a:moveTo>
                <a:cubicBezTo>
                  <a:pt x="20" y="4"/>
                  <a:pt x="15" y="0"/>
                  <a:pt x="10" y="0"/>
                </a:cubicBezTo>
                <a:cubicBezTo>
                  <a:pt x="5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5" y="39"/>
                  <a:pt x="10" y="39"/>
                </a:cubicBezTo>
                <a:cubicBezTo>
                  <a:pt x="15" y="39"/>
                  <a:pt x="20" y="35"/>
                  <a:pt x="20" y="30"/>
                </a:cubicBezTo>
                <a:lnTo>
                  <a:pt x="20" y="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black">
          <a:xfrm>
            <a:off x="4660900" y="5600700"/>
            <a:ext cx="39688" cy="134938"/>
          </a:xfrm>
          <a:custGeom>
            <a:avLst/>
            <a:gdLst>
              <a:gd name="T0" fmla="*/ 2147483647 w 19"/>
              <a:gd name="T1" fmla="*/ 2147483647 h 65"/>
              <a:gd name="T2" fmla="*/ 2147483647 w 19"/>
              <a:gd name="T3" fmla="*/ 0 h 65"/>
              <a:gd name="T4" fmla="*/ 0 w 19"/>
              <a:gd name="T5" fmla="*/ 2147483647 h 65"/>
              <a:gd name="T6" fmla="*/ 0 w 19"/>
              <a:gd name="T7" fmla="*/ 2147483647 h 65"/>
              <a:gd name="T8" fmla="*/ 2147483647 w 19"/>
              <a:gd name="T9" fmla="*/ 2147483647 h 65"/>
              <a:gd name="T10" fmla="*/ 2147483647 w 19"/>
              <a:gd name="T11" fmla="*/ 2147483647 h 65"/>
              <a:gd name="T12" fmla="*/ 2147483647 w 19"/>
              <a:gd name="T13" fmla="*/ 2147483647 h 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3"/>
          <p:cNvSpPr>
            <a:spLocks/>
          </p:cNvSpPr>
          <p:nvPr/>
        </p:nvSpPr>
        <p:spPr bwMode="black">
          <a:xfrm>
            <a:off x="4770438" y="5526088"/>
            <a:ext cx="39687" cy="247650"/>
          </a:xfrm>
          <a:custGeom>
            <a:avLst/>
            <a:gdLst>
              <a:gd name="T0" fmla="*/ 2147483647 w 19"/>
              <a:gd name="T1" fmla="*/ 2147483647 h 120"/>
              <a:gd name="T2" fmla="*/ 2147483647 w 19"/>
              <a:gd name="T3" fmla="*/ 0 h 120"/>
              <a:gd name="T4" fmla="*/ 0 w 19"/>
              <a:gd name="T5" fmla="*/ 2147483647 h 120"/>
              <a:gd name="T6" fmla="*/ 0 w 19"/>
              <a:gd name="T7" fmla="*/ 2147483647 h 120"/>
              <a:gd name="T8" fmla="*/ 2147483647 w 19"/>
              <a:gd name="T9" fmla="*/ 2147483647 h 120"/>
              <a:gd name="T10" fmla="*/ 2147483647 w 19"/>
              <a:gd name="T11" fmla="*/ 2147483647 h 120"/>
              <a:gd name="T12" fmla="*/ 2147483647 w 19"/>
              <a:gd name="T13" fmla="*/ 2147483647 h 1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4" y="120"/>
                  <a:pt x="9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black">
          <a:xfrm>
            <a:off x="4876800" y="5600700"/>
            <a:ext cx="39688" cy="134938"/>
          </a:xfrm>
          <a:custGeom>
            <a:avLst/>
            <a:gdLst>
              <a:gd name="T0" fmla="*/ 2147483647 w 19"/>
              <a:gd name="T1" fmla="*/ 2147483647 h 65"/>
              <a:gd name="T2" fmla="*/ 2147483647 w 19"/>
              <a:gd name="T3" fmla="*/ 0 h 65"/>
              <a:gd name="T4" fmla="*/ 0 w 19"/>
              <a:gd name="T5" fmla="*/ 2147483647 h 65"/>
              <a:gd name="T6" fmla="*/ 0 w 19"/>
              <a:gd name="T7" fmla="*/ 2147483647 h 65"/>
              <a:gd name="T8" fmla="*/ 2147483647 w 19"/>
              <a:gd name="T9" fmla="*/ 2147483647 h 65"/>
              <a:gd name="T10" fmla="*/ 2147483647 w 19"/>
              <a:gd name="T11" fmla="*/ 2147483647 h 65"/>
              <a:gd name="T12" fmla="*/ 2147483647 w 19"/>
              <a:gd name="T13" fmla="*/ 2147483647 h 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5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black">
          <a:xfrm>
            <a:off x="4986338" y="5654675"/>
            <a:ext cx="39687" cy="80963"/>
          </a:xfrm>
          <a:custGeom>
            <a:avLst/>
            <a:gdLst>
              <a:gd name="T0" fmla="*/ 2147483647 w 19"/>
              <a:gd name="T1" fmla="*/ 2147483647 h 39"/>
              <a:gd name="T2" fmla="*/ 2147483647 w 19"/>
              <a:gd name="T3" fmla="*/ 0 h 39"/>
              <a:gd name="T4" fmla="*/ 0 w 19"/>
              <a:gd name="T5" fmla="*/ 2147483647 h 39"/>
              <a:gd name="T6" fmla="*/ 0 w 19"/>
              <a:gd name="T7" fmla="*/ 2147483647 h 39"/>
              <a:gd name="T8" fmla="*/ 2147483647 w 19"/>
              <a:gd name="T9" fmla="*/ 2147483647 h 39"/>
              <a:gd name="T10" fmla="*/ 2147483647 w 19"/>
              <a:gd name="T11" fmla="*/ 2147483647 h 39"/>
              <a:gd name="T12" fmla="*/ 2147483647 w 19"/>
              <a:gd name="T13" fmla="*/ 2147483647 h 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9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7464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91391E-6 L -5.55556E-7 0.02314 " pathEditMode="relative" rAng="0" ptsTypes="AA">
                                      <p:cBhvr>
                                        <p:cTn id="33" dur="70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0000000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93242E-6 L 4.72222E-6 0.02962 " pathEditMode="relative" rAng="0" ptsTypes="AA">
                                      <p:cBhvr>
                                        <p:cTn id="35" dur="7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0000000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1391E-6 L 0 0.02314 " pathEditMode="relative" rAng="0" ptsTypes="AA">
                                      <p:cBhvr>
                                        <p:cTn id="37" dur="7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0000000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93242E-6 L -4.72222E-6 0.02962 " pathEditMode="relative" rAng="0" ptsTypes="AA">
                                      <p:cBhvr>
                                        <p:cTn id="39" dur="7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0000000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91391E-6 L 4.16667E-6 0.02314 " pathEditMode="relative" rAng="0" ptsTypes="AA">
                                      <p:cBhvr>
                                        <p:cTn id="41" dur="7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0000000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36056E-6 L 2.77778E-7 -0.02338 " pathEditMode="relative" rAng="0" ptsTypes="AA">
                                      <p:cBhvr>
                                        <p:cTn id="43" dur="700" spd="-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0000000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36056E-6 L -8.33333E-7 -0.02338 " pathEditMode="relative" rAng="0" ptsTypes="AA">
                                      <p:cBhvr>
                                        <p:cTn id="45" dur="7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0000000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36056E-6 L 4.44444E-6 -0.02338 " pathEditMode="relative" rAng="0" ptsTypes="AA">
                                      <p:cBhvr>
                                        <p:cTn id="47" dur="7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0000000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36056E-6 L 3.33333E-6 -0.02338 " pathEditMode="relative" rAng="0" ptsTypes="AA">
                                      <p:cBhvr>
                                        <p:cTn id="49" dur="7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0000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</p:bld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-green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contractor\Desktop\Blue_Green_Gradie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ChangeArrowheads="1"/>
          </p:cNvSpPr>
          <p:nvPr userDrawn="1"/>
        </p:nvSpPr>
        <p:spPr bwMode="black">
          <a:xfrm>
            <a:off x="6313488" y="3708400"/>
            <a:ext cx="115887" cy="4413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solidFill>
                <a:srgbClr val="0096D6"/>
              </a:solidFill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black">
          <a:xfrm>
            <a:off x="6992938" y="3697288"/>
            <a:ext cx="336550" cy="466725"/>
          </a:xfrm>
          <a:custGeom>
            <a:avLst/>
            <a:gdLst>
              <a:gd name="T0" fmla="*/ 2147483647 w 58"/>
              <a:gd name="T1" fmla="*/ 2147483647 h 80"/>
              <a:gd name="T2" fmla="*/ 2147483647 w 58"/>
              <a:gd name="T3" fmla="*/ 2147483647 h 80"/>
              <a:gd name="T4" fmla="*/ 2147483647 w 58"/>
              <a:gd name="T5" fmla="*/ 2147483647 h 80"/>
              <a:gd name="T6" fmla="*/ 2147483647 w 58"/>
              <a:gd name="T7" fmla="*/ 2147483647 h 80"/>
              <a:gd name="T8" fmla="*/ 2147483647 w 58"/>
              <a:gd name="T9" fmla="*/ 2147483647 h 80"/>
              <a:gd name="T10" fmla="*/ 2147483647 w 58"/>
              <a:gd name="T11" fmla="*/ 2147483647 h 80"/>
              <a:gd name="T12" fmla="*/ 2147483647 w 58"/>
              <a:gd name="T13" fmla="*/ 2147483647 h 80"/>
              <a:gd name="T14" fmla="*/ 0 w 58"/>
              <a:gd name="T15" fmla="*/ 2147483647 h 80"/>
              <a:gd name="T16" fmla="*/ 2147483647 w 58"/>
              <a:gd name="T17" fmla="*/ 0 h 80"/>
              <a:gd name="T18" fmla="*/ 2147483647 w 58"/>
              <a:gd name="T19" fmla="*/ 2147483647 h 80"/>
              <a:gd name="T20" fmla="*/ 2147483647 w 58"/>
              <a:gd name="T21" fmla="*/ 2147483647 h 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8" y="23"/>
                  <a:pt x="51" y="20"/>
                  <a:pt x="42" y="20"/>
                </a:cubicBezTo>
                <a:cubicBezTo>
                  <a:pt x="30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1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1" y="0"/>
                </a:cubicBezTo>
                <a:cubicBezTo>
                  <a:pt x="50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black">
          <a:xfrm>
            <a:off x="5824538" y="3697288"/>
            <a:ext cx="338137" cy="466725"/>
          </a:xfrm>
          <a:custGeom>
            <a:avLst/>
            <a:gdLst>
              <a:gd name="T0" fmla="*/ 2147483647 w 58"/>
              <a:gd name="T1" fmla="*/ 2147483647 h 80"/>
              <a:gd name="T2" fmla="*/ 2147483647 w 58"/>
              <a:gd name="T3" fmla="*/ 2147483647 h 80"/>
              <a:gd name="T4" fmla="*/ 2147483647 w 58"/>
              <a:gd name="T5" fmla="*/ 2147483647 h 80"/>
              <a:gd name="T6" fmla="*/ 2147483647 w 58"/>
              <a:gd name="T7" fmla="*/ 2147483647 h 80"/>
              <a:gd name="T8" fmla="*/ 2147483647 w 58"/>
              <a:gd name="T9" fmla="*/ 2147483647 h 80"/>
              <a:gd name="T10" fmla="*/ 2147483647 w 58"/>
              <a:gd name="T11" fmla="*/ 2147483647 h 80"/>
              <a:gd name="T12" fmla="*/ 2147483647 w 58"/>
              <a:gd name="T13" fmla="*/ 2147483647 h 80"/>
              <a:gd name="T14" fmla="*/ 0 w 58"/>
              <a:gd name="T15" fmla="*/ 2147483647 h 80"/>
              <a:gd name="T16" fmla="*/ 2147483647 w 58"/>
              <a:gd name="T17" fmla="*/ 0 h 80"/>
              <a:gd name="T18" fmla="*/ 2147483647 w 58"/>
              <a:gd name="T19" fmla="*/ 2147483647 h 80"/>
              <a:gd name="T20" fmla="*/ 2147483647 w 58"/>
              <a:gd name="T21" fmla="*/ 2147483647 h 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7" y="23"/>
                  <a:pt x="51" y="20"/>
                  <a:pt x="42" y="20"/>
                </a:cubicBezTo>
                <a:cubicBezTo>
                  <a:pt x="29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0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0" y="0"/>
                </a:cubicBezTo>
                <a:cubicBezTo>
                  <a:pt x="49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5"/>
          <p:cNvSpPr>
            <a:spLocks noEditPoints="1"/>
          </p:cNvSpPr>
          <p:nvPr/>
        </p:nvSpPr>
        <p:spPr bwMode="black">
          <a:xfrm>
            <a:off x="7451725" y="3697288"/>
            <a:ext cx="463550" cy="466725"/>
          </a:xfrm>
          <a:custGeom>
            <a:avLst/>
            <a:gdLst>
              <a:gd name="T0" fmla="*/ 2147483647 w 80"/>
              <a:gd name="T1" fmla="*/ 2147483647 h 80"/>
              <a:gd name="T2" fmla="*/ 2147483647 w 80"/>
              <a:gd name="T3" fmla="*/ 2147483647 h 80"/>
              <a:gd name="T4" fmla="*/ 0 w 80"/>
              <a:gd name="T5" fmla="*/ 2147483647 h 80"/>
              <a:gd name="T6" fmla="*/ 2147483647 w 80"/>
              <a:gd name="T7" fmla="*/ 0 h 80"/>
              <a:gd name="T8" fmla="*/ 2147483647 w 80"/>
              <a:gd name="T9" fmla="*/ 2147483647 h 80"/>
              <a:gd name="T10" fmla="*/ 2147483647 w 80"/>
              <a:gd name="T11" fmla="*/ 2147483647 h 80"/>
              <a:gd name="T12" fmla="*/ 2147483647 w 80"/>
              <a:gd name="T13" fmla="*/ 2147483647 h 80"/>
              <a:gd name="T14" fmla="*/ 2147483647 w 80"/>
              <a:gd name="T15" fmla="*/ 2147483647 h 80"/>
              <a:gd name="T16" fmla="*/ 2147483647 w 80"/>
              <a:gd name="T17" fmla="*/ 2147483647 h 80"/>
              <a:gd name="T18" fmla="*/ 2147483647 w 80"/>
              <a:gd name="T19" fmla="*/ 2147483647 h 8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80" h="80">
                <a:moveTo>
                  <a:pt x="80" y="40"/>
                </a:moveTo>
                <a:cubicBezTo>
                  <a:pt x="80" y="62"/>
                  <a:pt x="64" y="80"/>
                  <a:pt x="40" y="80"/>
                </a:cubicBezTo>
                <a:cubicBezTo>
                  <a:pt x="16" y="80"/>
                  <a:pt x="0" y="62"/>
                  <a:pt x="0" y="40"/>
                </a:cubicBezTo>
                <a:cubicBezTo>
                  <a:pt x="0" y="18"/>
                  <a:pt x="16" y="0"/>
                  <a:pt x="40" y="0"/>
                </a:cubicBezTo>
                <a:cubicBezTo>
                  <a:pt x="64" y="0"/>
                  <a:pt x="80" y="18"/>
                  <a:pt x="80" y="40"/>
                </a:cubicBezTo>
                <a:moveTo>
                  <a:pt x="40" y="20"/>
                </a:moveTo>
                <a:cubicBezTo>
                  <a:pt x="29" y="20"/>
                  <a:pt x="20" y="29"/>
                  <a:pt x="20" y="40"/>
                </a:cubicBezTo>
                <a:cubicBezTo>
                  <a:pt x="20" y="51"/>
                  <a:pt x="29" y="60"/>
                  <a:pt x="40" y="60"/>
                </a:cubicBezTo>
                <a:cubicBezTo>
                  <a:pt x="51" y="60"/>
                  <a:pt x="60" y="51"/>
                  <a:pt x="60" y="40"/>
                </a:cubicBezTo>
                <a:cubicBezTo>
                  <a:pt x="60" y="29"/>
                  <a:pt x="51" y="20"/>
                  <a:pt x="40" y="20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black">
          <a:xfrm>
            <a:off x="6580188" y="3697288"/>
            <a:ext cx="301625" cy="466725"/>
          </a:xfrm>
          <a:custGeom>
            <a:avLst/>
            <a:gdLst>
              <a:gd name="T0" fmla="*/ 2147483647 w 52"/>
              <a:gd name="T1" fmla="*/ 2147483647 h 80"/>
              <a:gd name="T2" fmla="*/ 2147483647 w 52"/>
              <a:gd name="T3" fmla="*/ 2147483647 h 80"/>
              <a:gd name="T4" fmla="*/ 2147483647 w 52"/>
              <a:gd name="T5" fmla="*/ 2147483647 h 80"/>
              <a:gd name="T6" fmla="*/ 2147483647 w 52"/>
              <a:gd name="T7" fmla="*/ 2147483647 h 80"/>
              <a:gd name="T8" fmla="*/ 2147483647 w 52"/>
              <a:gd name="T9" fmla="*/ 2147483647 h 80"/>
              <a:gd name="T10" fmla="*/ 2147483647 w 52"/>
              <a:gd name="T11" fmla="*/ 2147483647 h 80"/>
              <a:gd name="T12" fmla="*/ 2147483647 w 52"/>
              <a:gd name="T13" fmla="*/ 2147483647 h 80"/>
              <a:gd name="T14" fmla="*/ 0 w 52"/>
              <a:gd name="T15" fmla="*/ 2147483647 h 80"/>
              <a:gd name="T16" fmla="*/ 0 w 52"/>
              <a:gd name="T17" fmla="*/ 2147483647 h 80"/>
              <a:gd name="T18" fmla="*/ 2147483647 w 52"/>
              <a:gd name="T19" fmla="*/ 2147483647 h 80"/>
              <a:gd name="T20" fmla="*/ 2147483647 w 52"/>
              <a:gd name="T21" fmla="*/ 2147483647 h 80"/>
              <a:gd name="T22" fmla="*/ 2147483647 w 52"/>
              <a:gd name="T23" fmla="*/ 2147483647 h 80"/>
              <a:gd name="T24" fmla="*/ 2147483647 w 52"/>
              <a:gd name="T25" fmla="*/ 2147483647 h 80"/>
              <a:gd name="T26" fmla="*/ 0 w 52"/>
              <a:gd name="T27" fmla="*/ 2147483647 h 80"/>
              <a:gd name="T28" fmla="*/ 2147483647 w 52"/>
              <a:gd name="T29" fmla="*/ 0 h 80"/>
              <a:gd name="T30" fmla="*/ 2147483647 w 52"/>
              <a:gd name="T31" fmla="*/ 2147483647 h 80"/>
              <a:gd name="T32" fmla="*/ 2147483647 w 52"/>
              <a:gd name="T33" fmla="*/ 2147483647 h 8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2" h="80">
                <a:moveTo>
                  <a:pt x="47" y="19"/>
                </a:moveTo>
                <a:cubicBezTo>
                  <a:pt x="47" y="19"/>
                  <a:pt x="38" y="17"/>
                  <a:pt x="32" y="17"/>
                </a:cubicBezTo>
                <a:cubicBezTo>
                  <a:pt x="24" y="17"/>
                  <a:pt x="20" y="19"/>
                  <a:pt x="20" y="23"/>
                </a:cubicBezTo>
                <a:cubicBezTo>
                  <a:pt x="20" y="28"/>
                  <a:pt x="26" y="29"/>
                  <a:pt x="29" y="30"/>
                </a:cubicBezTo>
                <a:cubicBezTo>
                  <a:pt x="34" y="32"/>
                  <a:pt x="34" y="32"/>
                  <a:pt x="34" y="32"/>
                </a:cubicBezTo>
                <a:cubicBezTo>
                  <a:pt x="47" y="36"/>
                  <a:pt x="52" y="45"/>
                  <a:pt x="52" y="54"/>
                </a:cubicBezTo>
                <a:cubicBezTo>
                  <a:pt x="52" y="73"/>
                  <a:pt x="35" y="80"/>
                  <a:pt x="21" y="80"/>
                </a:cubicBezTo>
                <a:cubicBezTo>
                  <a:pt x="10" y="80"/>
                  <a:pt x="1" y="78"/>
                  <a:pt x="0" y="77"/>
                </a:cubicBezTo>
                <a:cubicBezTo>
                  <a:pt x="0" y="60"/>
                  <a:pt x="0" y="60"/>
                  <a:pt x="0" y="60"/>
                </a:cubicBezTo>
                <a:cubicBezTo>
                  <a:pt x="2" y="60"/>
                  <a:pt x="10" y="63"/>
                  <a:pt x="18" y="63"/>
                </a:cubicBezTo>
                <a:cubicBezTo>
                  <a:pt x="28" y="63"/>
                  <a:pt x="32" y="60"/>
                  <a:pt x="32" y="56"/>
                </a:cubicBezTo>
                <a:cubicBezTo>
                  <a:pt x="32" y="52"/>
                  <a:pt x="28" y="49"/>
                  <a:pt x="23" y="48"/>
                </a:cubicBezTo>
                <a:cubicBezTo>
                  <a:pt x="22" y="48"/>
                  <a:pt x="21" y="47"/>
                  <a:pt x="19" y="47"/>
                </a:cubicBezTo>
                <a:cubicBezTo>
                  <a:pt x="9" y="43"/>
                  <a:pt x="0" y="37"/>
                  <a:pt x="0" y="24"/>
                </a:cubicBezTo>
                <a:cubicBezTo>
                  <a:pt x="0" y="10"/>
                  <a:pt x="10" y="0"/>
                  <a:pt x="28" y="0"/>
                </a:cubicBezTo>
                <a:cubicBezTo>
                  <a:pt x="37" y="0"/>
                  <a:pt x="46" y="3"/>
                  <a:pt x="47" y="3"/>
                </a:cubicBezTo>
                <a:lnTo>
                  <a:pt x="47" y="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7"/>
          <p:cNvSpPr>
            <a:spLocks/>
          </p:cNvSpPr>
          <p:nvPr/>
        </p:nvSpPr>
        <p:spPr bwMode="black">
          <a:xfrm>
            <a:off x="5592763" y="3082925"/>
            <a:ext cx="109537" cy="227013"/>
          </a:xfrm>
          <a:custGeom>
            <a:avLst/>
            <a:gdLst>
              <a:gd name="T0" fmla="*/ 2147483647 w 19"/>
              <a:gd name="T1" fmla="*/ 2147483647 h 39"/>
              <a:gd name="T2" fmla="*/ 2147483647 w 19"/>
              <a:gd name="T3" fmla="*/ 0 h 39"/>
              <a:gd name="T4" fmla="*/ 0 w 19"/>
              <a:gd name="T5" fmla="*/ 2147483647 h 39"/>
              <a:gd name="T6" fmla="*/ 0 w 19"/>
              <a:gd name="T7" fmla="*/ 2147483647 h 39"/>
              <a:gd name="T8" fmla="*/ 2147483647 w 19"/>
              <a:gd name="T9" fmla="*/ 2147483647 h 39"/>
              <a:gd name="T10" fmla="*/ 2147483647 w 19"/>
              <a:gd name="T11" fmla="*/ 2147483647 h 39"/>
              <a:gd name="T12" fmla="*/ 2147483647 w 19"/>
              <a:gd name="T13" fmla="*/ 2147483647 h 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10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8"/>
          <p:cNvSpPr>
            <a:spLocks/>
          </p:cNvSpPr>
          <p:nvPr/>
        </p:nvSpPr>
        <p:spPr bwMode="black">
          <a:xfrm>
            <a:off x="5900738" y="2930525"/>
            <a:ext cx="109537" cy="379413"/>
          </a:xfrm>
          <a:custGeom>
            <a:avLst/>
            <a:gdLst>
              <a:gd name="T0" fmla="*/ 2147483647 w 19"/>
              <a:gd name="T1" fmla="*/ 2147483647 h 65"/>
              <a:gd name="T2" fmla="*/ 2147483647 w 19"/>
              <a:gd name="T3" fmla="*/ 0 h 65"/>
              <a:gd name="T4" fmla="*/ 0 w 19"/>
              <a:gd name="T5" fmla="*/ 2147483647 h 65"/>
              <a:gd name="T6" fmla="*/ 0 w 19"/>
              <a:gd name="T7" fmla="*/ 2147483647 h 65"/>
              <a:gd name="T8" fmla="*/ 2147483647 w 19"/>
              <a:gd name="T9" fmla="*/ 2147483647 h 65"/>
              <a:gd name="T10" fmla="*/ 2147483647 w 19"/>
              <a:gd name="T11" fmla="*/ 2147483647 h 65"/>
              <a:gd name="T12" fmla="*/ 2147483647 w 19"/>
              <a:gd name="T13" fmla="*/ 2147483647 h 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4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4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black">
          <a:xfrm>
            <a:off x="6202363" y="2720975"/>
            <a:ext cx="111125" cy="698500"/>
          </a:xfrm>
          <a:custGeom>
            <a:avLst/>
            <a:gdLst>
              <a:gd name="T0" fmla="*/ 2147483647 w 19"/>
              <a:gd name="T1" fmla="*/ 2147483647 h 120"/>
              <a:gd name="T2" fmla="*/ 2147483647 w 19"/>
              <a:gd name="T3" fmla="*/ 0 h 120"/>
              <a:gd name="T4" fmla="*/ 0 w 19"/>
              <a:gd name="T5" fmla="*/ 2147483647 h 120"/>
              <a:gd name="T6" fmla="*/ 0 w 19"/>
              <a:gd name="T7" fmla="*/ 2147483647 h 120"/>
              <a:gd name="T8" fmla="*/ 2147483647 w 19"/>
              <a:gd name="T9" fmla="*/ 2147483647 h 120"/>
              <a:gd name="T10" fmla="*/ 2147483647 w 19"/>
              <a:gd name="T11" fmla="*/ 2147483647 h 120"/>
              <a:gd name="T12" fmla="*/ 2147483647 w 19"/>
              <a:gd name="T13" fmla="*/ 2147483647 h 1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5" y="120"/>
                  <a:pt x="10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0"/>
          <p:cNvSpPr>
            <a:spLocks/>
          </p:cNvSpPr>
          <p:nvPr/>
        </p:nvSpPr>
        <p:spPr bwMode="black">
          <a:xfrm>
            <a:off x="6510338" y="2930525"/>
            <a:ext cx="111125" cy="379413"/>
          </a:xfrm>
          <a:custGeom>
            <a:avLst/>
            <a:gdLst>
              <a:gd name="T0" fmla="*/ 2147483647 w 19"/>
              <a:gd name="T1" fmla="*/ 2147483647 h 65"/>
              <a:gd name="T2" fmla="*/ 2147483647 w 19"/>
              <a:gd name="T3" fmla="*/ 0 h 65"/>
              <a:gd name="T4" fmla="*/ 0 w 19"/>
              <a:gd name="T5" fmla="*/ 2147483647 h 65"/>
              <a:gd name="T6" fmla="*/ 0 w 19"/>
              <a:gd name="T7" fmla="*/ 2147483647 h 65"/>
              <a:gd name="T8" fmla="*/ 2147483647 w 19"/>
              <a:gd name="T9" fmla="*/ 2147483647 h 65"/>
              <a:gd name="T10" fmla="*/ 2147483647 w 19"/>
              <a:gd name="T11" fmla="*/ 2147483647 h 65"/>
              <a:gd name="T12" fmla="*/ 2147483647 w 19"/>
              <a:gd name="T13" fmla="*/ 2147483647 h 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black">
          <a:xfrm>
            <a:off x="6811963" y="3082925"/>
            <a:ext cx="115887" cy="227013"/>
          </a:xfrm>
          <a:custGeom>
            <a:avLst/>
            <a:gdLst>
              <a:gd name="T0" fmla="*/ 2147483647 w 20"/>
              <a:gd name="T1" fmla="*/ 2147483647 h 39"/>
              <a:gd name="T2" fmla="*/ 2147483647 w 20"/>
              <a:gd name="T3" fmla="*/ 0 h 39"/>
              <a:gd name="T4" fmla="*/ 0 w 20"/>
              <a:gd name="T5" fmla="*/ 2147483647 h 39"/>
              <a:gd name="T6" fmla="*/ 0 w 20"/>
              <a:gd name="T7" fmla="*/ 2147483647 h 39"/>
              <a:gd name="T8" fmla="*/ 2147483647 w 20"/>
              <a:gd name="T9" fmla="*/ 2147483647 h 39"/>
              <a:gd name="T10" fmla="*/ 2147483647 w 20"/>
              <a:gd name="T11" fmla="*/ 2147483647 h 39"/>
              <a:gd name="T12" fmla="*/ 2147483647 w 20"/>
              <a:gd name="T13" fmla="*/ 2147483647 h 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" h="39">
                <a:moveTo>
                  <a:pt x="20" y="10"/>
                </a:moveTo>
                <a:cubicBezTo>
                  <a:pt x="20" y="4"/>
                  <a:pt x="15" y="0"/>
                  <a:pt x="10" y="0"/>
                </a:cubicBezTo>
                <a:cubicBezTo>
                  <a:pt x="5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5" y="39"/>
                  <a:pt x="10" y="39"/>
                </a:cubicBezTo>
                <a:cubicBezTo>
                  <a:pt x="15" y="39"/>
                  <a:pt x="20" y="35"/>
                  <a:pt x="20" y="30"/>
                </a:cubicBezTo>
                <a:lnTo>
                  <a:pt x="20" y="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black">
          <a:xfrm>
            <a:off x="7119938" y="2930525"/>
            <a:ext cx="111125" cy="379413"/>
          </a:xfrm>
          <a:custGeom>
            <a:avLst/>
            <a:gdLst>
              <a:gd name="T0" fmla="*/ 2147483647 w 19"/>
              <a:gd name="T1" fmla="*/ 2147483647 h 65"/>
              <a:gd name="T2" fmla="*/ 2147483647 w 19"/>
              <a:gd name="T3" fmla="*/ 0 h 65"/>
              <a:gd name="T4" fmla="*/ 0 w 19"/>
              <a:gd name="T5" fmla="*/ 2147483647 h 65"/>
              <a:gd name="T6" fmla="*/ 0 w 19"/>
              <a:gd name="T7" fmla="*/ 2147483647 h 65"/>
              <a:gd name="T8" fmla="*/ 2147483647 w 19"/>
              <a:gd name="T9" fmla="*/ 2147483647 h 65"/>
              <a:gd name="T10" fmla="*/ 2147483647 w 19"/>
              <a:gd name="T11" fmla="*/ 2147483647 h 65"/>
              <a:gd name="T12" fmla="*/ 2147483647 w 19"/>
              <a:gd name="T13" fmla="*/ 2147483647 h 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3"/>
          <p:cNvSpPr>
            <a:spLocks/>
          </p:cNvSpPr>
          <p:nvPr/>
        </p:nvSpPr>
        <p:spPr bwMode="black">
          <a:xfrm>
            <a:off x="7427913" y="2720975"/>
            <a:ext cx="111125" cy="698500"/>
          </a:xfrm>
          <a:custGeom>
            <a:avLst/>
            <a:gdLst>
              <a:gd name="T0" fmla="*/ 2147483647 w 19"/>
              <a:gd name="T1" fmla="*/ 2147483647 h 120"/>
              <a:gd name="T2" fmla="*/ 2147483647 w 19"/>
              <a:gd name="T3" fmla="*/ 0 h 120"/>
              <a:gd name="T4" fmla="*/ 0 w 19"/>
              <a:gd name="T5" fmla="*/ 2147483647 h 120"/>
              <a:gd name="T6" fmla="*/ 0 w 19"/>
              <a:gd name="T7" fmla="*/ 2147483647 h 120"/>
              <a:gd name="T8" fmla="*/ 2147483647 w 19"/>
              <a:gd name="T9" fmla="*/ 2147483647 h 120"/>
              <a:gd name="T10" fmla="*/ 2147483647 w 19"/>
              <a:gd name="T11" fmla="*/ 2147483647 h 120"/>
              <a:gd name="T12" fmla="*/ 2147483647 w 19"/>
              <a:gd name="T13" fmla="*/ 2147483647 h 1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4" y="120"/>
                  <a:pt x="9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black">
          <a:xfrm>
            <a:off x="7729538" y="2930525"/>
            <a:ext cx="111125" cy="379413"/>
          </a:xfrm>
          <a:custGeom>
            <a:avLst/>
            <a:gdLst>
              <a:gd name="T0" fmla="*/ 2147483647 w 19"/>
              <a:gd name="T1" fmla="*/ 2147483647 h 65"/>
              <a:gd name="T2" fmla="*/ 2147483647 w 19"/>
              <a:gd name="T3" fmla="*/ 0 h 65"/>
              <a:gd name="T4" fmla="*/ 0 w 19"/>
              <a:gd name="T5" fmla="*/ 2147483647 h 65"/>
              <a:gd name="T6" fmla="*/ 0 w 19"/>
              <a:gd name="T7" fmla="*/ 2147483647 h 65"/>
              <a:gd name="T8" fmla="*/ 2147483647 w 19"/>
              <a:gd name="T9" fmla="*/ 2147483647 h 65"/>
              <a:gd name="T10" fmla="*/ 2147483647 w 19"/>
              <a:gd name="T11" fmla="*/ 2147483647 h 65"/>
              <a:gd name="T12" fmla="*/ 2147483647 w 19"/>
              <a:gd name="T13" fmla="*/ 2147483647 h 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5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black">
          <a:xfrm>
            <a:off x="8037513" y="3082925"/>
            <a:ext cx="111125" cy="227013"/>
          </a:xfrm>
          <a:custGeom>
            <a:avLst/>
            <a:gdLst>
              <a:gd name="T0" fmla="*/ 2147483647 w 19"/>
              <a:gd name="T1" fmla="*/ 2147483647 h 39"/>
              <a:gd name="T2" fmla="*/ 2147483647 w 19"/>
              <a:gd name="T3" fmla="*/ 0 h 39"/>
              <a:gd name="T4" fmla="*/ 0 w 19"/>
              <a:gd name="T5" fmla="*/ 2147483647 h 39"/>
              <a:gd name="T6" fmla="*/ 0 w 19"/>
              <a:gd name="T7" fmla="*/ 2147483647 h 39"/>
              <a:gd name="T8" fmla="*/ 2147483647 w 19"/>
              <a:gd name="T9" fmla="*/ 2147483647 h 39"/>
              <a:gd name="T10" fmla="*/ 2147483647 w 19"/>
              <a:gd name="T11" fmla="*/ 2147483647 h 39"/>
              <a:gd name="T12" fmla="*/ 2147483647 w 19"/>
              <a:gd name="T13" fmla="*/ 2147483647 h 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9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644525" y="3060700"/>
            <a:ext cx="2436813" cy="64611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3600" smtClean="0">
                <a:solidFill>
                  <a:srgbClr val="FFFFFF"/>
                </a:solidFill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36213808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7037E-7 L -4.72222E-6 0.09143 " pathEditMode="relative" rAng="0" ptsTypes="AA">
                                      <p:cBhvr>
                                        <p:cTn id="37" dur="70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6 L 5E-6 0.11157 " pathEditMode="relative" rAng="0" ptsTypes="AA">
                                      <p:cBhvr>
                                        <p:cTn id="39" dur="7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481E-6 L 4.72222E-6 0.09143 " pathEditMode="relative" rAng="0" ptsTypes="AA">
                                      <p:cBhvr>
                                        <p:cTn id="41" dur="7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6 L -2.77778E-6 0.11157 " pathEditMode="relative" rAng="0" ptsTypes="AA">
                                      <p:cBhvr>
                                        <p:cTn id="43" dur="7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81481E-6 L 5.55556E-7 0.09143 " pathEditMode="relative" rAng="0" ptsTypes="AA">
                                      <p:cBhvr>
                                        <p:cTn id="45" dur="7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33333E-6 L 4.72222E-6 -0.10764 " pathEditMode="relative" rAng="0" ptsTypes="AA">
                                      <p:cBhvr>
                                        <p:cTn id="47" dur="700" spd="-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33333E-6 L 4.44444E-6 -0.10764 " pathEditMode="relative" rAng="0" ptsTypes="AA">
                                      <p:cBhvr>
                                        <p:cTn id="49" dur="7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33333E-6 L -2.22222E-6 -0.10764 " pathEditMode="relative" rAng="0" ptsTypes="AA">
                                      <p:cBhvr>
                                        <p:cTn id="51" dur="7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33333E-6 L 1.11111E-6 -0.10764 " pathEditMode="relative" rAng="0" ptsTypes="AA">
                                      <p:cBhvr>
                                        <p:cTn id="53" dur="7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2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7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/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-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Complex_Gradient7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" r="1443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black">
          <a:xfrm>
            <a:off x="4373563" y="5845175"/>
            <a:ext cx="41275" cy="1571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solidFill>
                <a:srgbClr val="0096D6"/>
              </a:solidFill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black">
          <a:xfrm>
            <a:off x="4614863" y="5840413"/>
            <a:ext cx="120650" cy="165100"/>
          </a:xfrm>
          <a:custGeom>
            <a:avLst/>
            <a:gdLst>
              <a:gd name="T0" fmla="*/ 2147483647 w 58"/>
              <a:gd name="T1" fmla="*/ 2147483647 h 80"/>
              <a:gd name="T2" fmla="*/ 2147483647 w 58"/>
              <a:gd name="T3" fmla="*/ 2147483647 h 80"/>
              <a:gd name="T4" fmla="*/ 2147483647 w 58"/>
              <a:gd name="T5" fmla="*/ 2147483647 h 80"/>
              <a:gd name="T6" fmla="*/ 2147483647 w 58"/>
              <a:gd name="T7" fmla="*/ 2147483647 h 80"/>
              <a:gd name="T8" fmla="*/ 2147483647 w 58"/>
              <a:gd name="T9" fmla="*/ 2147483647 h 80"/>
              <a:gd name="T10" fmla="*/ 2147483647 w 58"/>
              <a:gd name="T11" fmla="*/ 2147483647 h 80"/>
              <a:gd name="T12" fmla="*/ 2147483647 w 58"/>
              <a:gd name="T13" fmla="*/ 2147483647 h 80"/>
              <a:gd name="T14" fmla="*/ 0 w 58"/>
              <a:gd name="T15" fmla="*/ 2147483647 h 80"/>
              <a:gd name="T16" fmla="*/ 2147483647 w 58"/>
              <a:gd name="T17" fmla="*/ 0 h 80"/>
              <a:gd name="T18" fmla="*/ 2147483647 w 58"/>
              <a:gd name="T19" fmla="*/ 2147483647 h 80"/>
              <a:gd name="T20" fmla="*/ 2147483647 w 58"/>
              <a:gd name="T21" fmla="*/ 2147483647 h 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8" y="23"/>
                  <a:pt x="51" y="20"/>
                  <a:pt x="42" y="20"/>
                </a:cubicBezTo>
                <a:cubicBezTo>
                  <a:pt x="30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1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1" y="0"/>
                </a:cubicBezTo>
                <a:cubicBezTo>
                  <a:pt x="50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black">
          <a:xfrm>
            <a:off x="4200525" y="5840413"/>
            <a:ext cx="119063" cy="165100"/>
          </a:xfrm>
          <a:custGeom>
            <a:avLst/>
            <a:gdLst>
              <a:gd name="T0" fmla="*/ 2147483647 w 58"/>
              <a:gd name="T1" fmla="*/ 2147483647 h 80"/>
              <a:gd name="T2" fmla="*/ 2147483647 w 58"/>
              <a:gd name="T3" fmla="*/ 2147483647 h 80"/>
              <a:gd name="T4" fmla="*/ 2147483647 w 58"/>
              <a:gd name="T5" fmla="*/ 2147483647 h 80"/>
              <a:gd name="T6" fmla="*/ 2147483647 w 58"/>
              <a:gd name="T7" fmla="*/ 2147483647 h 80"/>
              <a:gd name="T8" fmla="*/ 2147483647 w 58"/>
              <a:gd name="T9" fmla="*/ 2147483647 h 80"/>
              <a:gd name="T10" fmla="*/ 2147483647 w 58"/>
              <a:gd name="T11" fmla="*/ 2147483647 h 80"/>
              <a:gd name="T12" fmla="*/ 2147483647 w 58"/>
              <a:gd name="T13" fmla="*/ 2147483647 h 80"/>
              <a:gd name="T14" fmla="*/ 0 w 58"/>
              <a:gd name="T15" fmla="*/ 2147483647 h 80"/>
              <a:gd name="T16" fmla="*/ 2147483647 w 58"/>
              <a:gd name="T17" fmla="*/ 0 h 80"/>
              <a:gd name="T18" fmla="*/ 2147483647 w 58"/>
              <a:gd name="T19" fmla="*/ 2147483647 h 80"/>
              <a:gd name="T20" fmla="*/ 2147483647 w 58"/>
              <a:gd name="T21" fmla="*/ 2147483647 h 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7" y="23"/>
                  <a:pt x="51" y="20"/>
                  <a:pt x="42" y="20"/>
                </a:cubicBezTo>
                <a:cubicBezTo>
                  <a:pt x="29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0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0" y="0"/>
                </a:cubicBezTo>
                <a:cubicBezTo>
                  <a:pt x="49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5"/>
          <p:cNvSpPr>
            <a:spLocks noEditPoints="1"/>
          </p:cNvSpPr>
          <p:nvPr userDrawn="1"/>
        </p:nvSpPr>
        <p:spPr bwMode="black">
          <a:xfrm>
            <a:off x="4778375" y="5840413"/>
            <a:ext cx="165100" cy="165100"/>
          </a:xfrm>
          <a:custGeom>
            <a:avLst/>
            <a:gdLst>
              <a:gd name="T0" fmla="*/ 2147483647 w 80"/>
              <a:gd name="T1" fmla="*/ 2147483647 h 80"/>
              <a:gd name="T2" fmla="*/ 2147483647 w 80"/>
              <a:gd name="T3" fmla="*/ 2147483647 h 80"/>
              <a:gd name="T4" fmla="*/ 0 w 80"/>
              <a:gd name="T5" fmla="*/ 2147483647 h 80"/>
              <a:gd name="T6" fmla="*/ 2147483647 w 80"/>
              <a:gd name="T7" fmla="*/ 0 h 80"/>
              <a:gd name="T8" fmla="*/ 2147483647 w 80"/>
              <a:gd name="T9" fmla="*/ 2147483647 h 80"/>
              <a:gd name="T10" fmla="*/ 2147483647 w 80"/>
              <a:gd name="T11" fmla="*/ 2147483647 h 80"/>
              <a:gd name="T12" fmla="*/ 2147483647 w 80"/>
              <a:gd name="T13" fmla="*/ 2147483647 h 80"/>
              <a:gd name="T14" fmla="*/ 2147483647 w 80"/>
              <a:gd name="T15" fmla="*/ 2147483647 h 80"/>
              <a:gd name="T16" fmla="*/ 2147483647 w 80"/>
              <a:gd name="T17" fmla="*/ 2147483647 h 80"/>
              <a:gd name="T18" fmla="*/ 2147483647 w 80"/>
              <a:gd name="T19" fmla="*/ 2147483647 h 8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80" h="80">
                <a:moveTo>
                  <a:pt x="80" y="40"/>
                </a:moveTo>
                <a:cubicBezTo>
                  <a:pt x="80" y="62"/>
                  <a:pt x="64" y="80"/>
                  <a:pt x="40" y="80"/>
                </a:cubicBezTo>
                <a:cubicBezTo>
                  <a:pt x="16" y="80"/>
                  <a:pt x="0" y="62"/>
                  <a:pt x="0" y="40"/>
                </a:cubicBezTo>
                <a:cubicBezTo>
                  <a:pt x="0" y="18"/>
                  <a:pt x="16" y="0"/>
                  <a:pt x="40" y="0"/>
                </a:cubicBezTo>
                <a:cubicBezTo>
                  <a:pt x="64" y="0"/>
                  <a:pt x="80" y="18"/>
                  <a:pt x="80" y="40"/>
                </a:cubicBezTo>
                <a:moveTo>
                  <a:pt x="40" y="20"/>
                </a:moveTo>
                <a:cubicBezTo>
                  <a:pt x="29" y="20"/>
                  <a:pt x="20" y="29"/>
                  <a:pt x="20" y="40"/>
                </a:cubicBezTo>
                <a:cubicBezTo>
                  <a:pt x="20" y="51"/>
                  <a:pt x="29" y="60"/>
                  <a:pt x="40" y="60"/>
                </a:cubicBezTo>
                <a:cubicBezTo>
                  <a:pt x="51" y="60"/>
                  <a:pt x="60" y="51"/>
                  <a:pt x="60" y="40"/>
                </a:cubicBezTo>
                <a:cubicBezTo>
                  <a:pt x="60" y="29"/>
                  <a:pt x="51" y="20"/>
                  <a:pt x="40" y="20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black">
          <a:xfrm>
            <a:off x="4468813" y="5840413"/>
            <a:ext cx="107950" cy="165100"/>
          </a:xfrm>
          <a:custGeom>
            <a:avLst/>
            <a:gdLst>
              <a:gd name="T0" fmla="*/ 2147483647 w 52"/>
              <a:gd name="T1" fmla="*/ 2147483647 h 80"/>
              <a:gd name="T2" fmla="*/ 2147483647 w 52"/>
              <a:gd name="T3" fmla="*/ 2147483647 h 80"/>
              <a:gd name="T4" fmla="*/ 2147483647 w 52"/>
              <a:gd name="T5" fmla="*/ 2147483647 h 80"/>
              <a:gd name="T6" fmla="*/ 2147483647 w 52"/>
              <a:gd name="T7" fmla="*/ 2147483647 h 80"/>
              <a:gd name="T8" fmla="*/ 2147483647 w 52"/>
              <a:gd name="T9" fmla="*/ 2147483647 h 80"/>
              <a:gd name="T10" fmla="*/ 2147483647 w 52"/>
              <a:gd name="T11" fmla="*/ 2147483647 h 80"/>
              <a:gd name="T12" fmla="*/ 2147483647 w 52"/>
              <a:gd name="T13" fmla="*/ 2147483647 h 80"/>
              <a:gd name="T14" fmla="*/ 0 w 52"/>
              <a:gd name="T15" fmla="*/ 2147483647 h 80"/>
              <a:gd name="T16" fmla="*/ 0 w 52"/>
              <a:gd name="T17" fmla="*/ 2147483647 h 80"/>
              <a:gd name="T18" fmla="*/ 2147483647 w 52"/>
              <a:gd name="T19" fmla="*/ 2147483647 h 80"/>
              <a:gd name="T20" fmla="*/ 2147483647 w 52"/>
              <a:gd name="T21" fmla="*/ 2147483647 h 80"/>
              <a:gd name="T22" fmla="*/ 2147483647 w 52"/>
              <a:gd name="T23" fmla="*/ 2147483647 h 80"/>
              <a:gd name="T24" fmla="*/ 2147483647 w 52"/>
              <a:gd name="T25" fmla="*/ 2147483647 h 80"/>
              <a:gd name="T26" fmla="*/ 0 w 52"/>
              <a:gd name="T27" fmla="*/ 2147483647 h 80"/>
              <a:gd name="T28" fmla="*/ 2147483647 w 52"/>
              <a:gd name="T29" fmla="*/ 0 h 80"/>
              <a:gd name="T30" fmla="*/ 2147483647 w 52"/>
              <a:gd name="T31" fmla="*/ 2147483647 h 80"/>
              <a:gd name="T32" fmla="*/ 2147483647 w 52"/>
              <a:gd name="T33" fmla="*/ 2147483647 h 8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2" h="80">
                <a:moveTo>
                  <a:pt x="47" y="19"/>
                </a:moveTo>
                <a:cubicBezTo>
                  <a:pt x="47" y="19"/>
                  <a:pt x="38" y="17"/>
                  <a:pt x="32" y="17"/>
                </a:cubicBezTo>
                <a:cubicBezTo>
                  <a:pt x="24" y="17"/>
                  <a:pt x="20" y="19"/>
                  <a:pt x="20" y="23"/>
                </a:cubicBezTo>
                <a:cubicBezTo>
                  <a:pt x="20" y="28"/>
                  <a:pt x="26" y="29"/>
                  <a:pt x="29" y="30"/>
                </a:cubicBezTo>
                <a:cubicBezTo>
                  <a:pt x="34" y="32"/>
                  <a:pt x="34" y="32"/>
                  <a:pt x="34" y="32"/>
                </a:cubicBezTo>
                <a:cubicBezTo>
                  <a:pt x="47" y="36"/>
                  <a:pt x="52" y="45"/>
                  <a:pt x="52" y="54"/>
                </a:cubicBezTo>
                <a:cubicBezTo>
                  <a:pt x="52" y="73"/>
                  <a:pt x="35" y="80"/>
                  <a:pt x="21" y="80"/>
                </a:cubicBezTo>
                <a:cubicBezTo>
                  <a:pt x="10" y="80"/>
                  <a:pt x="1" y="78"/>
                  <a:pt x="0" y="77"/>
                </a:cubicBezTo>
                <a:cubicBezTo>
                  <a:pt x="0" y="60"/>
                  <a:pt x="0" y="60"/>
                  <a:pt x="0" y="60"/>
                </a:cubicBezTo>
                <a:cubicBezTo>
                  <a:pt x="2" y="60"/>
                  <a:pt x="10" y="63"/>
                  <a:pt x="18" y="63"/>
                </a:cubicBezTo>
                <a:cubicBezTo>
                  <a:pt x="28" y="63"/>
                  <a:pt x="32" y="60"/>
                  <a:pt x="32" y="56"/>
                </a:cubicBezTo>
                <a:cubicBezTo>
                  <a:pt x="32" y="52"/>
                  <a:pt x="28" y="49"/>
                  <a:pt x="23" y="48"/>
                </a:cubicBezTo>
                <a:cubicBezTo>
                  <a:pt x="22" y="48"/>
                  <a:pt x="21" y="47"/>
                  <a:pt x="19" y="47"/>
                </a:cubicBezTo>
                <a:cubicBezTo>
                  <a:pt x="9" y="43"/>
                  <a:pt x="0" y="37"/>
                  <a:pt x="0" y="24"/>
                </a:cubicBezTo>
                <a:cubicBezTo>
                  <a:pt x="0" y="10"/>
                  <a:pt x="10" y="0"/>
                  <a:pt x="28" y="0"/>
                </a:cubicBezTo>
                <a:cubicBezTo>
                  <a:pt x="37" y="0"/>
                  <a:pt x="46" y="3"/>
                  <a:pt x="47" y="3"/>
                </a:cubicBezTo>
                <a:lnTo>
                  <a:pt x="47" y="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7"/>
          <p:cNvSpPr>
            <a:spLocks/>
          </p:cNvSpPr>
          <p:nvPr/>
        </p:nvSpPr>
        <p:spPr bwMode="black">
          <a:xfrm>
            <a:off x="4117975" y="5654675"/>
            <a:ext cx="38100" cy="80963"/>
          </a:xfrm>
          <a:custGeom>
            <a:avLst/>
            <a:gdLst>
              <a:gd name="T0" fmla="*/ 2147483647 w 19"/>
              <a:gd name="T1" fmla="*/ 2147483647 h 39"/>
              <a:gd name="T2" fmla="*/ 2147483647 w 19"/>
              <a:gd name="T3" fmla="*/ 0 h 39"/>
              <a:gd name="T4" fmla="*/ 0 w 19"/>
              <a:gd name="T5" fmla="*/ 2147483647 h 39"/>
              <a:gd name="T6" fmla="*/ 0 w 19"/>
              <a:gd name="T7" fmla="*/ 2147483647 h 39"/>
              <a:gd name="T8" fmla="*/ 2147483647 w 19"/>
              <a:gd name="T9" fmla="*/ 2147483647 h 39"/>
              <a:gd name="T10" fmla="*/ 2147483647 w 19"/>
              <a:gd name="T11" fmla="*/ 2147483647 h 39"/>
              <a:gd name="T12" fmla="*/ 2147483647 w 19"/>
              <a:gd name="T13" fmla="*/ 2147483647 h 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10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8"/>
          <p:cNvSpPr>
            <a:spLocks/>
          </p:cNvSpPr>
          <p:nvPr/>
        </p:nvSpPr>
        <p:spPr bwMode="black">
          <a:xfrm>
            <a:off x="4227513" y="5600700"/>
            <a:ext cx="38100" cy="134938"/>
          </a:xfrm>
          <a:custGeom>
            <a:avLst/>
            <a:gdLst>
              <a:gd name="T0" fmla="*/ 2147483647 w 19"/>
              <a:gd name="T1" fmla="*/ 2147483647 h 65"/>
              <a:gd name="T2" fmla="*/ 2147483647 w 19"/>
              <a:gd name="T3" fmla="*/ 0 h 65"/>
              <a:gd name="T4" fmla="*/ 0 w 19"/>
              <a:gd name="T5" fmla="*/ 2147483647 h 65"/>
              <a:gd name="T6" fmla="*/ 0 w 19"/>
              <a:gd name="T7" fmla="*/ 2147483647 h 65"/>
              <a:gd name="T8" fmla="*/ 2147483647 w 19"/>
              <a:gd name="T9" fmla="*/ 2147483647 h 65"/>
              <a:gd name="T10" fmla="*/ 2147483647 w 19"/>
              <a:gd name="T11" fmla="*/ 2147483647 h 65"/>
              <a:gd name="T12" fmla="*/ 2147483647 w 19"/>
              <a:gd name="T13" fmla="*/ 2147483647 h 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4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4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black">
          <a:xfrm>
            <a:off x="4335463" y="5526088"/>
            <a:ext cx="38100" cy="247650"/>
          </a:xfrm>
          <a:custGeom>
            <a:avLst/>
            <a:gdLst>
              <a:gd name="T0" fmla="*/ 2147483647 w 19"/>
              <a:gd name="T1" fmla="*/ 2147483647 h 120"/>
              <a:gd name="T2" fmla="*/ 2147483647 w 19"/>
              <a:gd name="T3" fmla="*/ 0 h 120"/>
              <a:gd name="T4" fmla="*/ 0 w 19"/>
              <a:gd name="T5" fmla="*/ 2147483647 h 120"/>
              <a:gd name="T6" fmla="*/ 0 w 19"/>
              <a:gd name="T7" fmla="*/ 2147483647 h 120"/>
              <a:gd name="T8" fmla="*/ 2147483647 w 19"/>
              <a:gd name="T9" fmla="*/ 2147483647 h 120"/>
              <a:gd name="T10" fmla="*/ 2147483647 w 19"/>
              <a:gd name="T11" fmla="*/ 2147483647 h 120"/>
              <a:gd name="T12" fmla="*/ 2147483647 w 19"/>
              <a:gd name="T13" fmla="*/ 2147483647 h 1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5" y="120"/>
                  <a:pt x="10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0"/>
          <p:cNvSpPr>
            <a:spLocks/>
          </p:cNvSpPr>
          <p:nvPr/>
        </p:nvSpPr>
        <p:spPr bwMode="black">
          <a:xfrm>
            <a:off x="4443413" y="5600700"/>
            <a:ext cx="39687" cy="134938"/>
          </a:xfrm>
          <a:custGeom>
            <a:avLst/>
            <a:gdLst>
              <a:gd name="T0" fmla="*/ 2147483647 w 19"/>
              <a:gd name="T1" fmla="*/ 2147483647 h 65"/>
              <a:gd name="T2" fmla="*/ 2147483647 w 19"/>
              <a:gd name="T3" fmla="*/ 0 h 65"/>
              <a:gd name="T4" fmla="*/ 0 w 19"/>
              <a:gd name="T5" fmla="*/ 2147483647 h 65"/>
              <a:gd name="T6" fmla="*/ 0 w 19"/>
              <a:gd name="T7" fmla="*/ 2147483647 h 65"/>
              <a:gd name="T8" fmla="*/ 2147483647 w 19"/>
              <a:gd name="T9" fmla="*/ 2147483647 h 65"/>
              <a:gd name="T10" fmla="*/ 2147483647 w 19"/>
              <a:gd name="T11" fmla="*/ 2147483647 h 65"/>
              <a:gd name="T12" fmla="*/ 2147483647 w 19"/>
              <a:gd name="T13" fmla="*/ 2147483647 h 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black">
          <a:xfrm>
            <a:off x="4551363" y="5654675"/>
            <a:ext cx="41275" cy="80963"/>
          </a:xfrm>
          <a:custGeom>
            <a:avLst/>
            <a:gdLst>
              <a:gd name="T0" fmla="*/ 2147483647 w 20"/>
              <a:gd name="T1" fmla="*/ 2147483647 h 39"/>
              <a:gd name="T2" fmla="*/ 2147483647 w 20"/>
              <a:gd name="T3" fmla="*/ 0 h 39"/>
              <a:gd name="T4" fmla="*/ 0 w 20"/>
              <a:gd name="T5" fmla="*/ 2147483647 h 39"/>
              <a:gd name="T6" fmla="*/ 0 w 20"/>
              <a:gd name="T7" fmla="*/ 2147483647 h 39"/>
              <a:gd name="T8" fmla="*/ 2147483647 w 20"/>
              <a:gd name="T9" fmla="*/ 2147483647 h 39"/>
              <a:gd name="T10" fmla="*/ 2147483647 w 20"/>
              <a:gd name="T11" fmla="*/ 2147483647 h 39"/>
              <a:gd name="T12" fmla="*/ 2147483647 w 20"/>
              <a:gd name="T13" fmla="*/ 2147483647 h 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" h="39">
                <a:moveTo>
                  <a:pt x="20" y="10"/>
                </a:moveTo>
                <a:cubicBezTo>
                  <a:pt x="20" y="4"/>
                  <a:pt x="15" y="0"/>
                  <a:pt x="10" y="0"/>
                </a:cubicBezTo>
                <a:cubicBezTo>
                  <a:pt x="5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5" y="39"/>
                  <a:pt x="10" y="39"/>
                </a:cubicBezTo>
                <a:cubicBezTo>
                  <a:pt x="15" y="39"/>
                  <a:pt x="20" y="35"/>
                  <a:pt x="20" y="30"/>
                </a:cubicBezTo>
                <a:lnTo>
                  <a:pt x="20" y="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black">
          <a:xfrm>
            <a:off x="4660900" y="5600700"/>
            <a:ext cx="39688" cy="134938"/>
          </a:xfrm>
          <a:custGeom>
            <a:avLst/>
            <a:gdLst>
              <a:gd name="T0" fmla="*/ 2147483647 w 19"/>
              <a:gd name="T1" fmla="*/ 2147483647 h 65"/>
              <a:gd name="T2" fmla="*/ 2147483647 w 19"/>
              <a:gd name="T3" fmla="*/ 0 h 65"/>
              <a:gd name="T4" fmla="*/ 0 w 19"/>
              <a:gd name="T5" fmla="*/ 2147483647 h 65"/>
              <a:gd name="T6" fmla="*/ 0 w 19"/>
              <a:gd name="T7" fmla="*/ 2147483647 h 65"/>
              <a:gd name="T8" fmla="*/ 2147483647 w 19"/>
              <a:gd name="T9" fmla="*/ 2147483647 h 65"/>
              <a:gd name="T10" fmla="*/ 2147483647 w 19"/>
              <a:gd name="T11" fmla="*/ 2147483647 h 65"/>
              <a:gd name="T12" fmla="*/ 2147483647 w 19"/>
              <a:gd name="T13" fmla="*/ 2147483647 h 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3"/>
          <p:cNvSpPr>
            <a:spLocks/>
          </p:cNvSpPr>
          <p:nvPr/>
        </p:nvSpPr>
        <p:spPr bwMode="black">
          <a:xfrm>
            <a:off x="4770438" y="5526088"/>
            <a:ext cx="39687" cy="247650"/>
          </a:xfrm>
          <a:custGeom>
            <a:avLst/>
            <a:gdLst>
              <a:gd name="T0" fmla="*/ 2147483647 w 19"/>
              <a:gd name="T1" fmla="*/ 2147483647 h 120"/>
              <a:gd name="T2" fmla="*/ 2147483647 w 19"/>
              <a:gd name="T3" fmla="*/ 0 h 120"/>
              <a:gd name="T4" fmla="*/ 0 w 19"/>
              <a:gd name="T5" fmla="*/ 2147483647 h 120"/>
              <a:gd name="T6" fmla="*/ 0 w 19"/>
              <a:gd name="T7" fmla="*/ 2147483647 h 120"/>
              <a:gd name="T8" fmla="*/ 2147483647 w 19"/>
              <a:gd name="T9" fmla="*/ 2147483647 h 120"/>
              <a:gd name="T10" fmla="*/ 2147483647 w 19"/>
              <a:gd name="T11" fmla="*/ 2147483647 h 120"/>
              <a:gd name="T12" fmla="*/ 2147483647 w 19"/>
              <a:gd name="T13" fmla="*/ 2147483647 h 1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4" y="120"/>
                  <a:pt x="9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black">
          <a:xfrm>
            <a:off x="4876800" y="5600700"/>
            <a:ext cx="39688" cy="134938"/>
          </a:xfrm>
          <a:custGeom>
            <a:avLst/>
            <a:gdLst>
              <a:gd name="T0" fmla="*/ 2147483647 w 19"/>
              <a:gd name="T1" fmla="*/ 2147483647 h 65"/>
              <a:gd name="T2" fmla="*/ 2147483647 w 19"/>
              <a:gd name="T3" fmla="*/ 0 h 65"/>
              <a:gd name="T4" fmla="*/ 0 w 19"/>
              <a:gd name="T5" fmla="*/ 2147483647 h 65"/>
              <a:gd name="T6" fmla="*/ 0 w 19"/>
              <a:gd name="T7" fmla="*/ 2147483647 h 65"/>
              <a:gd name="T8" fmla="*/ 2147483647 w 19"/>
              <a:gd name="T9" fmla="*/ 2147483647 h 65"/>
              <a:gd name="T10" fmla="*/ 2147483647 w 19"/>
              <a:gd name="T11" fmla="*/ 2147483647 h 65"/>
              <a:gd name="T12" fmla="*/ 2147483647 w 19"/>
              <a:gd name="T13" fmla="*/ 2147483647 h 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5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black">
          <a:xfrm>
            <a:off x="4986338" y="5654675"/>
            <a:ext cx="39687" cy="80963"/>
          </a:xfrm>
          <a:custGeom>
            <a:avLst/>
            <a:gdLst>
              <a:gd name="T0" fmla="*/ 2147483647 w 19"/>
              <a:gd name="T1" fmla="*/ 2147483647 h 39"/>
              <a:gd name="T2" fmla="*/ 2147483647 w 19"/>
              <a:gd name="T3" fmla="*/ 0 h 39"/>
              <a:gd name="T4" fmla="*/ 0 w 19"/>
              <a:gd name="T5" fmla="*/ 2147483647 h 39"/>
              <a:gd name="T6" fmla="*/ 0 w 19"/>
              <a:gd name="T7" fmla="*/ 2147483647 h 39"/>
              <a:gd name="T8" fmla="*/ 2147483647 w 19"/>
              <a:gd name="T9" fmla="*/ 2147483647 h 39"/>
              <a:gd name="T10" fmla="*/ 2147483647 w 19"/>
              <a:gd name="T11" fmla="*/ 2147483647 h 39"/>
              <a:gd name="T12" fmla="*/ 2147483647 w 19"/>
              <a:gd name="T13" fmla="*/ 2147483647 h 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9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6453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91391E-6 L -5.55556E-7 0.02314 " pathEditMode="relative" rAng="0" ptsTypes="AA">
                                      <p:cBhvr>
                                        <p:cTn id="33" dur="70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0000000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93242E-6 L 4.72222E-6 0.02962 " pathEditMode="relative" rAng="0" ptsTypes="AA">
                                      <p:cBhvr>
                                        <p:cTn id="35" dur="7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0000000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1391E-6 L 0 0.02314 " pathEditMode="relative" rAng="0" ptsTypes="AA">
                                      <p:cBhvr>
                                        <p:cTn id="37" dur="7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0000000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93242E-6 L -4.72222E-6 0.02962 " pathEditMode="relative" rAng="0" ptsTypes="AA">
                                      <p:cBhvr>
                                        <p:cTn id="39" dur="7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0000000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91391E-6 L 4.16667E-6 0.02314 " pathEditMode="relative" rAng="0" ptsTypes="AA">
                                      <p:cBhvr>
                                        <p:cTn id="41" dur="7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0000000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36056E-6 L 2.77778E-7 -0.02338 " pathEditMode="relative" rAng="0" ptsTypes="AA">
                                      <p:cBhvr>
                                        <p:cTn id="43" dur="700" spd="-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0000000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36056E-6 L -8.33333E-7 -0.02338 " pathEditMode="relative" rAng="0" ptsTypes="AA">
                                      <p:cBhvr>
                                        <p:cTn id="45" dur="7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0000000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36056E-6 L 4.44444E-6 -0.02338 " pathEditMode="relative" rAng="0" ptsTypes="AA">
                                      <p:cBhvr>
                                        <p:cTn id="47" dur="7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0000000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36056E-6 L 3.33333E-6 -0.02338 " pathEditMode="relative" rAng="0" ptsTypes="AA">
                                      <p:cBhvr>
                                        <p:cTn id="49" dur="7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0000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-red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Complex_Gradient7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" r="1443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644525" y="3060700"/>
            <a:ext cx="2436813" cy="64611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3600" smtClean="0">
                <a:solidFill>
                  <a:srgbClr val="FFFFFF"/>
                </a:solidFill>
              </a:rPr>
              <a:t>Thank you.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black">
          <a:xfrm>
            <a:off x="6313488" y="3708400"/>
            <a:ext cx="115887" cy="4413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solidFill>
                <a:srgbClr val="0096D6"/>
              </a:solidFill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black">
          <a:xfrm>
            <a:off x="6992938" y="3697288"/>
            <a:ext cx="336550" cy="466725"/>
          </a:xfrm>
          <a:custGeom>
            <a:avLst/>
            <a:gdLst>
              <a:gd name="T0" fmla="*/ 2147483647 w 58"/>
              <a:gd name="T1" fmla="*/ 2147483647 h 80"/>
              <a:gd name="T2" fmla="*/ 2147483647 w 58"/>
              <a:gd name="T3" fmla="*/ 2147483647 h 80"/>
              <a:gd name="T4" fmla="*/ 2147483647 w 58"/>
              <a:gd name="T5" fmla="*/ 2147483647 h 80"/>
              <a:gd name="T6" fmla="*/ 2147483647 w 58"/>
              <a:gd name="T7" fmla="*/ 2147483647 h 80"/>
              <a:gd name="T8" fmla="*/ 2147483647 w 58"/>
              <a:gd name="T9" fmla="*/ 2147483647 h 80"/>
              <a:gd name="T10" fmla="*/ 2147483647 w 58"/>
              <a:gd name="T11" fmla="*/ 2147483647 h 80"/>
              <a:gd name="T12" fmla="*/ 2147483647 w 58"/>
              <a:gd name="T13" fmla="*/ 2147483647 h 80"/>
              <a:gd name="T14" fmla="*/ 0 w 58"/>
              <a:gd name="T15" fmla="*/ 2147483647 h 80"/>
              <a:gd name="T16" fmla="*/ 2147483647 w 58"/>
              <a:gd name="T17" fmla="*/ 0 h 80"/>
              <a:gd name="T18" fmla="*/ 2147483647 w 58"/>
              <a:gd name="T19" fmla="*/ 2147483647 h 80"/>
              <a:gd name="T20" fmla="*/ 2147483647 w 58"/>
              <a:gd name="T21" fmla="*/ 2147483647 h 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8" y="23"/>
                  <a:pt x="51" y="20"/>
                  <a:pt x="42" y="20"/>
                </a:cubicBezTo>
                <a:cubicBezTo>
                  <a:pt x="30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1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1" y="0"/>
                </a:cubicBezTo>
                <a:cubicBezTo>
                  <a:pt x="50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5"/>
          <p:cNvSpPr>
            <a:spLocks/>
          </p:cNvSpPr>
          <p:nvPr userDrawn="1"/>
        </p:nvSpPr>
        <p:spPr bwMode="black">
          <a:xfrm>
            <a:off x="5824538" y="3697288"/>
            <a:ext cx="338137" cy="466725"/>
          </a:xfrm>
          <a:custGeom>
            <a:avLst/>
            <a:gdLst>
              <a:gd name="T0" fmla="*/ 2147483647 w 58"/>
              <a:gd name="T1" fmla="*/ 2147483647 h 80"/>
              <a:gd name="T2" fmla="*/ 2147483647 w 58"/>
              <a:gd name="T3" fmla="*/ 2147483647 h 80"/>
              <a:gd name="T4" fmla="*/ 2147483647 w 58"/>
              <a:gd name="T5" fmla="*/ 2147483647 h 80"/>
              <a:gd name="T6" fmla="*/ 2147483647 w 58"/>
              <a:gd name="T7" fmla="*/ 2147483647 h 80"/>
              <a:gd name="T8" fmla="*/ 2147483647 w 58"/>
              <a:gd name="T9" fmla="*/ 2147483647 h 80"/>
              <a:gd name="T10" fmla="*/ 2147483647 w 58"/>
              <a:gd name="T11" fmla="*/ 2147483647 h 80"/>
              <a:gd name="T12" fmla="*/ 2147483647 w 58"/>
              <a:gd name="T13" fmla="*/ 2147483647 h 80"/>
              <a:gd name="T14" fmla="*/ 0 w 58"/>
              <a:gd name="T15" fmla="*/ 2147483647 h 80"/>
              <a:gd name="T16" fmla="*/ 2147483647 w 58"/>
              <a:gd name="T17" fmla="*/ 0 h 80"/>
              <a:gd name="T18" fmla="*/ 2147483647 w 58"/>
              <a:gd name="T19" fmla="*/ 2147483647 h 80"/>
              <a:gd name="T20" fmla="*/ 2147483647 w 58"/>
              <a:gd name="T21" fmla="*/ 2147483647 h 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7" y="23"/>
                  <a:pt x="51" y="20"/>
                  <a:pt x="42" y="20"/>
                </a:cubicBezTo>
                <a:cubicBezTo>
                  <a:pt x="29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0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0" y="0"/>
                </a:cubicBezTo>
                <a:cubicBezTo>
                  <a:pt x="49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6"/>
          <p:cNvSpPr>
            <a:spLocks noEditPoints="1"/>
          </p:cNvSpPr>
          <p:nvPr/>
        </p:nvSpPr>
        <p:spPr bwMode="black">
          <a:xfrm>
            <a:off x="7451725" y="3697288"/>
            <a:ext cx="463550" cy="466725"/>
          </a:xfrm>
          <a:custGeom>
            <a:avLst/>
            <a:gdLst>
              <a:gd name="T0" fmla="*/ 2147483647 w 80"/>
              <a:gd name="T1" fmla="*/ 2147483647 h 80"/>
              <a:gd name="T2" fmla="*/ 2147483647 w 80"/>
              <a:gd name="T3" fmla="*/ 2147483647 h 80"/>
              <a:gd name="T4" fmla="*/ 0 w 80"/>
              <a:gd name="T5" fmla="*/ 2147483647 h 80"/>
              <a:gd name="T6" fmla="*/ 2147483647 w 80"/>
              <a:gd name="T7" fmla="*/ 0 h 80"/>
              <a:gd name="T8" fmla="*/ 2147483647 w 80"/>
              <a:gd name="T9" fmla="*/ 2147483647 h 80"/>
              <a:gd name="T10" fmla="*/ 2147483647 w 80"/>
              <a:gd name="T11" fmla="*/ 2147483647 h 80"/>
              <a:gd name="T12" fmla="*/ 2147483647 w 80"/>
              <a:gd name="T13" fmla="*/ 2147483647 h 80"/>
              <a:gd name="T14" fmla="*/ 2147483647 w 80"/>
              <a:gd name="T15" fmla="*/ 2147483647 h 80"/>
              <a:gd name="T16" fmla="*/ 2147483647 w 80"/>
              <a:gd name="T17" fmla="*/ 2147483647 h 80"/>
              <a:gd name="T18" fmla="*/ 2147483647 w 80"/>
              <a:gd name="T19" fmla="*/ 2147483647 h 8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80" h="80">
                <a:moveTo>
                  <a:pt x="80" y="40"/>
                </a:moveTo>
                <a:cubicBezTo>
                  <a:pt x="80" y="62"/>
                  <a:pt x="64" y="80"/>
                  <a:pt x="40" y="80"/>
                </a:cubicBezTo>
                <a:cubicBezTo>
                  <a:pt x="16" y="80"/>
                  <a:pt x="0" y="62"/>
                  <a:pt x="0" y="40"/>
                </a:cubicBezTo>
                <a:cubicBezTo>
                  <a:pt x="0" y="18"/>
                  <a:pt x="16" y="0"/>
                  <a:pt x="40" y="0"/>
                </a:cubicBezTo>
                <a:cubicBezTo>
                  <a:pt x="64" y="0"/>
                  <a:pt x="80" y="18"/>
                  <a:pt x="80" y="40"/>
                </a:cubicBezTo>
                <a:moveTo>
                  <a:pt x="40" y="20"/>
                </a:moveTo>
                <a:cubicBezTo>
                  <a:pt x="29" y="20"/>
                  <a:pt x="20" y="29"/>
                  <a:pt x="20" y="40"/>
                </a:cubicBezTo>
                <a:cubicBezTo>
                  <a:pt x="20" y="51"/>
                  <a:pt x="29" y="60"/>
                  <a:pt x="40" y="60"/>
                </a:cubicBezTo>
                <a:cubicBezTo>
                  <a:pt x="51" y="60"/>
                  <a:pt x="60" y="51"/>
                  <a:pt x="60" y="40"/>
                </a:cubicBezTo>
                <a:cubicBezTo>
                  <a:pt x="60" y="29"/>
                  <a:pt x="51" y="20"/>
                  <a:pt x="40" y="20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7"/>
          <p:cNvSpPr>
            <a:spLocks/>
          </p:cNvSpPr>
          <p:nvPr/>
        </p:nvSpPr>
        <p:spPr bwMode="black">
          <a:xfrm>
            <a:off x="6580188" y="3697288"/>
            <a:ext cx="301625" cy="466725"/>
          </a:xfrm>
          <a:custGeom>
            <a:avLst/>
            <a:gdLst>
              <a:gd name="T0" fmla="*/ 2147483647 w 52"/>
              <a:gd name="T1" fmla="*/ 2147483647 h 80"/>
              <a:gd name="T2" fmla="*/ 2147483647 w 52"/>
              <a:gd name="T3" fmla="*/ 2147483647 h 80"/>
              <a:gd name="T4" fmla="*/ 2147483647 w 52"/>
              <a:gd name="T5" fmla="*/ 2147483647 h 80"/>
              <a:gd name="T6" fmla="*/ 2147483647 w 52"/>
              <a:gd name="T7" fmla="*/ 2147483647 h 80"/>
              <a:gd name="T8" fmla="*/ 2147483647 w 52"/>
              <a:gd name="T9" fmla="*/ 2147483647 h 80"/>
              <a:gd name="T10" fmla="*/ 2147483647 w 52"/>
              <a:gd name="T11" fmla="*/ 2147483647 h 80"/>
              <a:gd name="T12" fmla="*/ 2147483647 w 52"/>
              <a:gd name="T13" fmla="*/ 2147483647 h 80"/>
              <a:gd name="T14" fmla="*/ 0 w 52"/>
              <a:gd name="T15" fmla="*/ 2147483647 h 80"/>
              <a:gd name="T16" fmla="*/ 0 w 52"/>
              <a:gd name="T17" fmla="*/ 2147483647 h 80"/>
              <a:gd name="T18" fmla="*/ 2147483647 w 52"/>
              <a:gd name="T19" fmla="*/ 2147483647 h 80"/>
              <a:gd name="T20" fmla="*/ 2147483647 w 52"/>
              <a:gd name="T21" fmla="*/ 2147483647 h 80"/>
              <a:gd name="T22" fmla="*/ 2147483647 w 52"/>
              <a:gd name="T23" fmla="*/ 2147483647 h 80"/>
              <a:gd name="T24" fmla="*/ 2147483647 w 52"/>
              <a:gd name="T25" fmla="*/ 2147483647 h 80"/>
              <a:gd name="T26" fmla="*/ 0 w 52"/>
              <a:gd name="T27" fmla="*/ 2147483647 h 80"/>
              <a:gd name="T28" fmla="*/ 2147483647 w 52"/>
              <a:gd name="T29" fmla="*/ 0 h 80"/>
              <a:gd name="T30" fmla="*/ 2147483647 w 52"/>
              <a:gd name="T31" fmla="*/ 2147483647 h 80"/>
              <a:gd name="T32" fmla="*/ 2147483647 w 52"/>
              <a:gd name="T33" fmla="*/ 2147483647 h 8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2" h="80">
                <a:moveTo>
                  <a:pt x="47" y="19"/>
                </a:moveTo>
                <a:cubicBezTo>
                  <a:pt x="47" y="19"/>
                  <a:pt x="38" y="17"/>
                  <a:pt x="32" y="17"/>
                </a:cubicBezTo>
                <a:cubicBezTo>
                  <a:pt x="24" y="17"/>
                  <a:pt x="20" y="19"/>
                  <a:pt x="20" y="23"/>
                </a:cubicBezTo>
                <a:cubicBezTo>
                  <a:pt x="20" y="28"/>
                  <a:pt x="26" y="29"/>
                  <a:pt x="29" y="30"/>
                </a:cubicBezTo>
                <a:cubicBezTo>
                  <a:pt x="34" y="32"/>
                  <a:pt x="34" y="32"/>
                  <a:pt x="34" y="32"/>
                </a:cubicBezTo>
                <a:cubicBezTo>
                  <a:pt x="47" y="36"/>
                  <a:pt x="52" y="45"/>
                  <a:pt x="52" y="54"/>
                </a:cubicBezTo>
                <a:cubicBezTo>
                  <a:pt x="52" y="73"/>
                  <a:pt x="35" y="80"/>
                  <a:pt x="21" y="80"/>
                </a:cubicBezTo>
                <a:cubicBezTo>
                  <a:pt x="10" y="80"/>
                  <a:pt x="1" y="78"/>
                  <a:pt x="0" y="77"/>
                </a:cubicBezTo>
                <a:cubicBezTo>
                  <a:pt x="0" y="60"/>
                  <a:pt x="0" y="60"/>
                  <a:pt x="0" y="60"/>
                </a:cubicBezTo>
                <a:cubicBezTo>
                  <a:pt x="2" y="60"/>
                  <a:pt x="10" y="63"/>
                  <a:pt x="18" y="63"/>
                </a:cubicBezTo>
                <a:cubicBezTo>
                  <a:pt x="28" y="63"/>
                  <a:pt x="32" y="60"/>
                  <a:pt x="32" y="56"/>
                </a:cubicBezTo>
                <a:cubicBezTo>
                  <a:pt x="32" y="52"/>
                  <a:pt x="28" y="49"/>
                  <a:pt x="23" y="48"/>
                </a:cubicBezTo>
                <a:cubicBezTo>
                  <a:pt x="22" y="48"/>
                  <a:pt x="21" y="47"/>
                  <a:pt x="19" y="47"/>
                </a:cubicBezTo>
                <a:cubicBezTo>
                  <a:pt x="9" y="43"/>
                  <a:pt x="0" y="37"/>
                  <a:pt x="0" y="24"/>
                </a:cubicBezTo>
                <a:cubicBezTo>
                  <a:pt x="0" y="10"/>
                  <a:pt x="10" y="0"/>
                  <a:pt x="28" y="0"/>
                </a:cubicBezTo>
                <a:cubicBezTo>
                  <a:pt x="37" y="0"/>
                  <a:pt x="46" y="3"/>
                  <a:pt x="47" y="3"/>
                </a:cubicBezTo>
                <a:lnTo>
                  <a:pt x="47" y="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8"/>
          <p:cNvSpPr>
            <a:spLocks/>
          </p:cNvSpPr>
          <p:nvPr/>
        </p:nvSpPr>
        <p:spPr bwMode="black">
          <a:xfrm>
            <a:off x="5592763" y="3082925"/>
            <a:ext cx="109537" cy="227013"/>
          </a:xfrm>
          <a:custGeom>
            <a:avLst/>
            <a:gdLst>
              <a:gd name="T0" fmla="*/ 2147483647 w 19"/>
              <a:gd name="T1" fmla="*/ 2147483647 h 39"/>
              <a:gd name="T2" fmla="*/ 2147483647 w 19"/>
              <a:gd name="T3" fmla="*/ 0 h 39"/>
              <a:gd name="T4" fmla="*/ 0 w 19"/>
              <a:gd name="T5" fmla="*/ 2147483647 h 39"/>
              <a:gd name="T6" fmla="*/ 0 w 19"/>
              <a:gd name="T7" fmla="*/ 2147483647 h 39"/>
              <a:gd name="T8" fmla="*/ 2147483647 w 19"/>
              <a:gd name="T9" fmla="*/ 2147483647 h 39"/>
              <a:gd name="T10" fmla="*/ 2147483647 w 19"/>
              <a:gd name="T11" fmla="*/ 2147483647 h 39"/>
              <a:gd name="T12" fmla="*/ 2147483647 w 19"/>
              <a:gd name="T13" fmla="*/ 2147483647 h 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10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black">
          <a:xfrm>
            <a:off x="5900738" y="2930525"/>
            <a:ext cx="109537" cy="379413"/>
          </a:xfrm>
          <a:custGeom>
            <a:avLst/>
            <a:gdLst>
              <a:gd name="T0" fmla="*/ 2147483647 w 19"/>
              <a:gd name="T1" fmla="*/ 2147483647 h 65"/>
              <a:gd name="T2" fmla="*/ 2147483647 w 19"/>
              <a:gd name="T3" fmla="*/ 0 h 65"/>
              <a:gd name="T4" fmla="*/ 0 w 19"/>
              <a:gd name="T5" fmla="*/ 2147483647 h 65"/>
              <a:gd name="T6" fmla="*/ 0 w 19"/>
              <a:gd name="T7" fmla="*/ 2147483647 h 65"/>
              <a:gd name="T8" fmla="*/ 2147483647 w 19"/>
              <a:gd name="T9" fmla="*/ 2147483647 h 65"/>
              <a:gd name="T10" fmla="*/ 2147483647 w 19"/>
              <a:gd name="T11" fmla="*/ 2147483647 h 65"/>
              <a:gd name="T12" fmla="*/ 2147483647 w 19"/>
              <a:gd name="T13" fmla="*/ 2147483647 h 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4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4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0"/>
          <p:cNvSpPr>
            <a:spLocks/>
          </p:cNvSpPr>
          <p:nvPr/>
        </p:nvSpPr>
        <p:spPr bwMode="black">
          <a:xfrm>
            <a:off x="6202363" y="2720975"/>
            <a:ext cx="111125" cy="698500"/>
          </a:xfrm>
          <a:custGeom>
            <a:avLst/>
            <a:gdLst>
              <a:gd name="T0" fmla="*/ 2147483647 w 19"/>
              <a:gd name="T1" fmla="*/ 2147483647 h 120"/>
              <a:gd name="T2" fmla="*/ 2147483647 w 19"/>
              <a:gd name="T3" fmla="*/ 0 h 120"/>
              <a:gd name="T4" fmla="*/ 0 w 19"/>
              <a:gd name="T5" fmla="*/ 2147483647 h 120"/>
              <a:gd name="T6" fmla="*/ 0 w 19"/>
              <a:gd name="T7" fmla="*/ 2147483647 h 120"/>
              <a:gd name="T8" fmla="*/ 2147483647 w 19"/>
              <a:gd name="T9" fmla="*/ 2147483647 h 120"/>
              <a:gd name="T10" fmla="*/ 2147483647 w 19"/>
              <a:gd name="T11" fmla="*/ 2147483647 h 120"/>
              <a:gd name="T12" fmla="*/ 2147483647 w 19"/>
              <a:gd name="T13" fmla="*/ 2147483647 h 1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5" y="120"/>
                  <a:pt x="10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black">
          <a:xfrm>
            <a:off x="6510338" y="2930525"/>
            <a:ext cx="111125" cy="379413"/>
          </a:xfrm>
          <a:custGeom>
            <a:avLst/>
            <a:gdLst>
              <a:gd name="T0" fmla="*/ 2147483647 w 19"/>
              <a:gd name="T1" fmla="*/ 2147483647 h 65"/>
              <a:gd name="T2" fmla="*/ 2147483647 w 19"/>
              <a:gd name="T3" fmla="*/ 0 h 65"/>
              <a:gd name="T4" fmla="*/ 0 w 19"/>
              <a:gd name="T5" fmla="*/ 2147483647 h 65"/>
              <a:gd name="T6" fmla="*/ 0 w 19"/>
              <a:gd name="T7" fmla="*/ 2147483647 h 65"/>
              <a:gd name="T8" fmla="*/ 2147483647 w 19"/>
              <a:gd name="T9" fmla="*/ 2147483647 h 65"/>
              <a:gd name="T10" fmla="*/ 2147483647 w 19"/>
              <a:gd name="T11" fmla="*/ 2147483647 h 65"/>
              <a:gd name="T12" fmla="*/ 2147483647 w 19"/>
              <a:gd name="T13" fmla="*/ 2147483647 h 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black">
          <a:xfrm>
            <a:off x="6811963" y="3082925"/>
            <a:ext cx="115887" cy="227013"/>
          </a:xfrm>
          <a:custGeom>
            <a:avLst/>
            <a:gdLst>
              <a:gd name="T0" fmla="*/ 2147483647 w 20"/>
              <a:gd name="T1" fmla="*/ 2147483647 h 39"/>
              <a:gd name="T2" fmla="*/ 2147483647 w 20"/>
              <a:gd name="T3" fmla="*/ 0 h 39"/>
              <a:gd name="T4" fmla="*/ 0 w 20"/>
              <a:gd name="T5" fmla="*/ 2147483647 h 39"/>
              <a:gd name="T6" fmla="*/ 0 w 20"/>
              <a:gd name="T7" fmla="*/ 2147483647 h 39"/>
              <a:gd name="T8" fmla="*/ 2147483647 w 20"/>
              <a:gd name="T9" fmla="*/ 2147483647 h 39"/>
              <a:gd name="T10" fmla="*/ 2147483647 w 20"/>
              <a:gd name="T11" fmla="*/ 2147483647 h 39"/>
              <a:gd name="T12" fmla="*/ 2147483647 w 20"/>
              <a:gd name="T13" fmla="*/ 2147483647 h 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" h="39">
                <a:moveTo>
                  <a:pt x="20" y="10"/>
                </a:moveTo>
                <a:cubicBezTo>
                  <a:pt x="20" y="4"/>
                  <a:pt x="15" y="0"/>
                  <a:pt x="10" y="0"/>
                </a:cubicBezTo>
                <a:cubicBezTo>
                  <a:pt x="5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5" y="39"/>
                  <a:pt x="10" y="39"/>
                </a:cubicBezTo>
                <a:cubicBezTo>
                  <a:pt x="15" y="39"/>
                  <a:pt x="20" y="35"/>
                  <a:pt x="20" y="30"/>
                </a:cubicBezTo>
                <a:lnTo>
                  <a:pt x="20" y="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3"/>
          <p:cNvSpPr>
            <a:spLocks/>
          </p:cNvSpPr>
          <p:nvPr/>
        </p:nvSpPr>
        <p:spPr bwMode="black">
          <a:xfrm>
            <a:off x="7119938" y="2930525"/>
            <a:ext cx="111125" cy="379413"/>
          </a:xfrm>
          <a:custGeom>
            <a:avLst/>
            <a:gdLst>
              <a:gd name="T0" fmla="*/ 2147483647 w 19"/>
              <a:gd name="T1" fmla="*/ 2147483647 h 65"/>
              <a:gd name="T2" fmla="*/ 2147483647 w 19"/>
              <a:gd name="T3" fmla="*/ 0 h 65"/>
              <a:gd name="T4" fmla="*/ 0 w 19"/>
              <a:gd name="T5" fmla="*/ 2147483647 h 65"/>
              <a:gd name="T6" fmla="*/ 0 w 19"/>
              <a:gd name="T7" fmla="*/ 2147483647 h 65"/>
              <a:gd name="T8" fmla="*/ 2147483647 w 19"/>
              <a:gd name="T9" fmla="*/ 2147483647 h 65"/>
              <a:gd name="T10" fmla="*/ 2147483647 w 19"/>
              <a:gd name="T11" fmla="*/ 2147483647 h 65"/>
              <a:gd name="T12" fmla="*/ 2147483647 w 19"/>
              <a:gd name="T13" fmla="*/ 2147483647 h 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black">
          <a:xfrm>
            <a:off x="7427913" y="2720975"/>
            <a:ext cx="111125" cy="698500"/>
          </a:xfrm>
          <a:custGeom>
            <a:avLst/>
            <a:gdLst>
              <a:gd name="T0" fmla="*/ 2147483647 w 19"/>
              <a:gd name="T1" fmla="*/ 2147483647 h 120"/>
              <a:gd name="T2" fmla="*/ 2147483647 w 19"/>
              <a:gd name="T3" fmla="*/ 0 h 120"/>
              <a:gd name="T4" fmla="*/ 0 w 19"/>
              <a:gd name="T5" fmla="*/ 2147483647 h 120"/>
              <a:gd name="T6" fmla="*/ 0 w 19"/>
              <a:gd name="T7" fmla="*/ 2147483647 h 120"/>
              <a:gd name="T8" fmla="*/ 2147483647 w 19"/>
              <a:gd name="T9" fmla="*/ 2147483647 h 120"/>
              <a:gd name="T10" fmla="*/ 2147483647 w 19"/>
              <a:gd name="T11" fmla="*/ 2147483647 h 120"/>
              <a:gd name="T12" fmla="*/ 2147483647 w 19"/>
              <a:gd name="T13" fmla="*/ 2147483647 h 1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4" y="120"/>
                  <a:pt x="9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black">
          <a:xfrm>
            <a:off x="7729538" y="2930525"/>
            <a:ext cx="111125" cy="379413"/>
          </a:xfrm>
          <a:custGeom>
            <a:avLst/>
            <a:gdLst>
              <a:gd name="T0" fmla="*/ 2147483647 w 19"/>
              <a:gd name="T1" fmla="*/ 2147483647 h 65"/>
              <a:gd name="T2" fmla="*/ 2147483647 w 19"/>
              <a:gd name="T3" fmla="*/ 0 h 65"/>
              <a:gd name="T4" fmla="*/ 0 w 19"/>
              <a:gd name="T5" fmla="*/ 2147483647 h 65"/>
              <a:gd name="T6" fmla="*/ 0 w 19"/>
              <a:gd name="T7" fmla="*/ 2147483647 h 65"/>
              <a:gd name="T8" fmla="*/ 2147483647 w 19"/>
              <a:gd name="T9" fmla="*/ 2147483647 h 65"/>
              <a:gd name="T10" fmla="*/ 2147483647 w 19"/>
              <a:gd name="T11" fmla="*/ 2147483647 h 65"/>
              <a:gd name="T12" fmla="*/ 2147483647 w 19"/>
              <a:gd name="T13" fmla="*/ 2147483647 h 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5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black">
          <a:xfrm>
            <a:off x="8037513" y="3082925"/>
            <a:ext cx="111125" cy="227013"/>
          </a:xfrm>
          <a:custGeom>
            <a:avLst/>
            <a:gdLst>
              <a:gd name="T0" fmla="*/ 2147483647 w 19"/>
              <a:gd name="T1" fmla="*/ 2147483647 h 39"/>
              <a:gd name="T2" fmla="*/ 2147483647 w 19"/>
              <a:gd name="T3" fmla="*/ 0 h 39"/>
              <a:gd name="T4" fmla="*/ 0 w 19"/>
              <a:gd name="T5" fmla="*/ 2147483647 h 39"/>
              <a:gd name="T6" fmla="*/ 0 w 19"/>
              <a:gd name="T7" fmla="*/ 2147483647 h 39"/>
              <a:gd name="T8" fmla="*/ 2147483647 w 19"/>
              <a:gd name="T9" fmla="*/ 2147483647 h 39"/>
              <a:gd name="T10" fmla="*/ 2147483647 w 19"/>
              <a:gd name="T11" fmla="*/ 2147483647 h 39"/>
              <a:gd name="T12" fmla="*/ 2147483647 w 19"/>
              <a:gd name="T13" fmla="*/ 2147483647 h 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9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78309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7037E-7 L -4.72222E-6 0.09143 " pathEditMode="relative" rAng="0" ptsTypes="AA">
                                      <p:cBhvr>
                                        <p:cTn id="37" dur="700" spd="-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6 L 5E-6 0.11157 " pathEditMode="relative" rAng="0" ptsTypes="AA">
                                      <p:cBhvr>
                                        <p:cTn id="39" dur="7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481E-6 L 4.72222E-6 0.09143 " pathEditMode="relative" rAng="0" ptsTypes="AA">
                                      <p:cBhvr>
                                        <p:cTn id="41" dur="7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6 L -2.77778E-6 0.11157 " pathEditMode="relative" rAng="0" ptsTypes="AA">
                                      <p:cBhvr>
                                        <p:cTn id="43" dur="7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81481E-6 L 5.55556E-7 0.09143 " pathEditMode="relative" rAng="0" ptsTypes="AA">
                                      <p:cBhvr>
                                        <p:cTn id="45" dur="7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33333E-6 L 4.72222E-6 -0.10764 " pathEditMode="relative" rAng="0" ptsTypes="AA">
                                      <p:cBhvr>
                                        <p:cTn id="47" dur="7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33333E-6 L 4.44444E-6 -0.10764 " pathEditMode="relative" rAng="0" ptsTypes="AA">
                                      <p:cBhvr>
                                        <p:cTn id="49" dur="7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33333E-6 L -2.22222E-6 -0.10764 " pathEditMode="relative" rAng="0" ptsTypes="AA">
                                      <p:cBhvr>
                                        <p:cTn id="51" dur="7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33333E-6 L 1.11111E-6 -0.10764 " pathEditMode="relative" rAng="0" ptsTypes="AA">
                                      <p:cBhvr>
                                        <p:cTn id="53" dur="7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2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8" grpId="0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9F3FCF6-B47C-4F64-92DD-70EBB8A13779}" type="datetimeFigureOut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3125D30-7101-4533-BF5A-E53D4C5DC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156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12045" y="304800"/>
            <a:ext cx="7769834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12045" y="1600202"/>
            <a:ext cx="7773981" cy="4525963"/>
          </a:xfrm>
        </p:spPr>
        <p:txBody>
          <a:bodyPr/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812045" y="1186542"/>
            <a:ext cx="7769834" cy="381000"/>
          </a:xfrm>
        </p:spPr>
        <p:txBody>
          <a:bodyPr anchor="ctr" anchorCtr="0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Subtitle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812043" y="6372425"/>
            <a:ext cx="7769836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3631052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30"/>
          <p:cNvGrpSpPr>
            <a:grpSpLocks/>
          </p:cNvGrpSpPr>
          <p:nvPr userDrawn="1"/>
        </p:nvGrpSpPr>
        <p:grpSpPr bwMode="auto">
          <a:xfrm>
            <a:off x="0" y="-2055813"/>
            <a:ext cx="9847263" cy="19378613"/>
            <a:chOff x="-12700" y="-2056029"/>
            <a:chExt cx="9847891" cy="19379146"/>
          </a:xfrm>
        </p:grpSpPr>
        <p:pic>
          <p:nvPicPr>
            <p:cNvPr id="7" name="Picture 2" descr="C:\Documents and Settings\contractor\Desktop\Blue_Green_Gradient.pn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2700" y="0"/>
              <a:ext cx="91567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ounded Rectangle 7"/>
            <p:cNvSpPr/>
            <p:nvPr userDrawn="1"/>
          </p:nvSpPr>
          <p:spPr>
            <a:xfrm>
              <a:off x="1824155" y="3308282"/>
              <a:ext cx="1728897" cy="1401483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  <a:alpha val="18000"/>
                  </a:schemeClr>
                </a:gs>
                <a:gs pos="100000">
                  <a:schemeClr val="accent1">
                    <a:shade val="100000"/>
                    <a:satMod val="115000"/>
                    <a:alpha val="2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9" name="Rounded Rectangle 8"/>
            <p:cNvSpPr/>
            <p:nvPr userDrawn="1"/>
          </p:nvSpPr>
          <p:spPr>
            <a:xfrm>
              <a:off x="1" y="1236538"/>
              <a:ext cx="1730485" cy="8148861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  <a:alpha val="18000"/>
                  </a:schemeClr>
                </a:gs>
                <a:gs pos="100000">
                  <a:schemeClr val="accent1">
                    <a:shade val="100000"/>
                    <a:satMod val="115000"/>
                    <a:alpha val="2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0" name="Rounded Rectangle 9"/>
            <p:cNvSpPr/>
            <p:nvPr userDrawn="1"/>
          </p:nvSpPr>
          <p:spPr>
            <a:xfrm rot="10800000">
              <a:off x="1014479" y="4248107"/>
              <a:ext cx="1728897" cy="814886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rgbClr val="057550">
                    <a:alpha val="46000"/>
                  </a:srgbClr>
                </a:gs>
                <a:gs pos="100000">
                  <a:schemeClr val="accent1">
                    <a:shade val="100000"/>
                    <a:satMod val="115000"/>
                    <a:alpha val="2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1" name="Rounded Rectangle 10"/>
            <p:cNvSpPr/>
            <p:nvPr userDrawn="1"/>
          </p:nvSpPr>
          <p:spPr>
            <a:xfrm>
              <a:off x="6585371" y="-2056029"/>
              <a:ext cx="1730485" cy="814886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4">
                    <a:lumMod val="75000"/>
                    <a:alpha val="28000"/>
                  </a:schemeClr>
                </a:gs>
                <a:gs pos="100000">
                  <a:schemeClr val="accent4">
                    <a:lumMod val="75000"/>
                    <a:alpha val="29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2" name="Rounded Rectangle 11"/>
            <p:cNvSpPr/>
            <p:nvPr userDrawn="1"/>
          </p:nvSpPr>
          <p:spPr>
            <a:xfrm>
              <a:off x="8104706" y="2784392"/>
              <a:ext cx="1730485" cy="814727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4">
                    <a:lumMod val="75000"/>
                    <a:alpha val="28000"/>
                  </a:schemeClr>
                </a:gs>
                <a:gs pos="100000">
                  <a:schemeClr val="accent4">
                    <a:lumMod val="75000"/>
                    <a:alpha val="29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3" name="Rounded Rectangle 12"/>
            <p:cNvSpPr/>
            <p:nvPr userDrawn="1"/>
          </p:nvSpPr>
          <p:spPr>
            <a:xfrm rot="10800000">
              <a:off x="3035494" y="174470"/>
              <a:ext cx="1730485" cy="814886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rgbClr val="057550">
                    <a:alpha val="46000"/>
                  </a:srgbClr>
                </a:gs>
                <a:gs pos="100000">
                  <a:schemeClr val="accent1">
                    <a:shade val="100000"/>
                    <a:satMod val="115000"/>
                    <a:alpha val="2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14" name="Rectangle 5"/>
          <p:cNvSpPr>
            <a:spLocks noChangeArrowheads="1"/>
          </p:cNvSpPr>
          <p:nvPr userDrawn="1"/>
        </p:nvSpPr>
        <p:spPr bwMode="ltGray">
          <a:xfrm>
            <a:off x="7764463" y="6584950"/>
            <a:ext cx="81121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r>
              <a:rPr lang="en-US" sz="600">
                <a:solidFill>
                  <a:srgbClr val="FFFFFF"/>
                </a:solidFill>
              </a:rPr>
              <a:t>Cisco Confidential</a:t>
            </a:r>
          </a:p>
        </p:txBody>
      </p:sp>
      <p:sp>
        <p:nvSpPr>
          <p:cNvPr id="15" name="Rectangle 4"/>
          <p:cNvSpPr>
            <a:spLocks noChangeArrowheads="1"/>
          </p:cNvSpPr>
          <p:nvPr userDrawn="1"/>
        </p:nvSpPr>
        <p:spPr bwMode="ltGray">
          <a:xfrm>
            <a:off x="250825" y="6586538"/>
            <a:ext cx="3421063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 anchor="b">
            <a:spAutoFit/>
          </a:bodyPr>
          <a:lstStyle/>
          <a:p>
            <a:pPr defTabSz="814388"/>
            <a:r>
              <a:rPr lang="en-US" sz="600">
                <a:solidFill>
                  <a:srgbClr val="FFFFFF"/>
                </a:solidFill>
              </a:rPr>
              <a:t>© 2013 Cisco System Inc. All rights reserved.</a:t>
            </a:r>
          </a:p>
        </p:txBody>
      </p:sp>
      <p:sp>
        <p:nvSpPr>
          <p:cNvPr id="16" name="Rectangle 7"/>
          <p:cNvSpPr>
            <a:spLocks noChangeArrowheads="1"/>
          </p:cNvSpPr>
          <p:nvPr userDrawn="1"/>
        </p:nvSpPr>
        <p:spPr bwMode="ltGray">
          <a:xfrm>
            <a:off x="8640763" y="6580188"/>
            <a:ext cx="260350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fld id="{5D871BF6-CB93-4EAA-BE69-7B1B6C907CD2}" type="slidenum">
              <a:rPr lang="en-US" sz="600">
                <a:solidFill>
                  <a:srgbClr val="FFFFFF"/>
                </a:solidFill>
              </a:rPr>
              <a:pPr algn="r" defTabSz="814388"/>
              <a:t>‹#›</a:t>
            </a:fld>
            <a:endParaRPr lang="en-US" sz="600">
              <a:solidFill>
                <a:srgbClr val="FFFFFF"/>
              </a:solidFill>
            </a:endParaRPr>
          </a:p>
        </p:txBody>
      </p:sp>
      <p:grpSp>
        <p:nvGrpSpPr>
          <p:cNvPr id="17" name="Group 38"/>
          <p:cNvGrpSpPr/>
          <p:nvPr userDrawn="1"/>
        </p:nvGrpSpPr>
        <p:grpSpPr>
          <a:xfrm>
            <a:off x="341314" y="311151"/>
            <a:ext cx="829170" cy="438358"/>
            <a:chOff x="609600" y="528537"/>
            <a:chExt cx="1444734" cy="763789"/>
          </a:xfrm>
          <a:solidFill>
            <a:schemeClr val="bg1"/>
          </a:solidFill>
        </p:grpSpPr>
        <p:sp>
          <p:nvSpPr>
            <p:cNvPr id="18" name="Rectangle 17"/>
            <p:cNvSpPr>
              <a:spLocks noChangeArrowheads="1"/>
            </p:cNvSpPr>
            <p:nvPr/>
          </p:nvSpPr>
          <p:spPr bwMode="black">
            <a:xfrm>
              <a:off x="1016578" y="1035681"/>
              <a:ext cx="65914" cy="24973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black">
            <a:xfrm>
              <a:off x="1400563" y="1028765"/>
              <a:ext cx="190843" cy="263561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black">
            <a:xfrm>
              <a:off x="740661" y="1028765"/>
              <a:ext cx="190843" cy="263561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1" name="Freeform 20"/>
            <p:cNvSpPr>
              <a:spLocks noEditPoints="1"/>
            </p:cNvSpPr>
            <p:nvPr/>
          </p:nvSpPr>
          <p:spPr bwMode="black">
            <a:xfrm>
              <a:off x="1660385" y="1028765"/>
              <a:ext cx="262122" cy="263561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black">
            <a:xfrm>
              <a:off x="1167566" y="1028765"/>
              <a:ext cx="170916" cy="263561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black">
            <a:xfrm>
              <a:off x="609600" y="732931"/>
              <a:ext cx="62081" cy="128323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black">
            <a:xfrm>
              <a:off x="783581" y="646870"/>
              <a:ext cx="62081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black">
            <a:xfrm>
              <a:off x="954497" y="528537"/>
              <a:ext cx="62081" cy="394958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black">
            <a:xfrm>
              <a:off x="1128478" y="646870"/>
              <a:ext cx="62081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black">
            <a:xfrm>
              <a:off x="1298627" y="732931"/>
              <a:ext cx="65914" cy="128323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black">
            <a:xfrm>
              <a:off x="1472608" y="646870"/>
              <a:ext cx="62848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black">
            <a:xfrm>
              <a:off x="1646590" y="528537"/>
              <a:ext cx="62848" cy="394958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black">
            <a:xfrm>
              <a:off x="1817505" y="646870"/>
              <a:ext cx="62848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black">
            <a:xfrm>
              <a:off x="1991486" y="732931"/>
              <a:ext cx="62848" cy="128323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96D6"/>
                </a:solidFill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393" y="1236689"/>
            <a:ext cx="8112125" cy="2918779"/>
          </a:xfrm>
        </p:spPr>
        <p:txBody>
          <a:bodyPr/>
          <a:lstStyle>
            <a:lvl1pPr>
              <a:lnSpc>
                <a:spcPct val="90000"/>
              </a:lnSpc>
              <a:defRPr lang="en-US" sz="5400" b="0" kern="1200" spc="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383" y="4464068"/>
            <a:ext cx="8112126" cy="384175"/>
          </a:xfrm>
        </p:spPr>
        <p:txBody>
          <a:bodyPr anchor="b">
            <a:noAutofit/>
          </a:bodyPr>
          <a:lstStyle>
            <a:lvl1pPr marL="0" indent="0" algn="l">
              <a:buNone/>
              <a:defRPr lang="en-US" sz="2000" b="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0"/>
          </p:nvPr>
        </p:nvSpPr>
        <p:spPr>
          <a:xfrm>
            <a:off x="236383" y="4768852"/>
            <a:ext cx="8097838" cy="384175"/>
          </a:xfrm>
        </p:spPr>
        <p:txBody>
          <a:bodyPr/>
          <a:lstStyle>
            <a:lvl1pPr marL="0" indent="0">
              <a:buFontTx/>
              <a:buNone/>
              <a:defRPr lang="en-US" sz="1800" b="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1"/>
          </p:nvPr>
        </p:nvSpPr>
        <p:spPr>
          <a:xfrm>
            <a:off x="236538" y="5232770"/>
            <a:ext cx="8112125" cy="384175"/>
          </a:xfrm>
        </p:spPr>
        <p:txBody>
          <a:bodyPr/>
          <a:lstStyle>
            <a:lvl1pPr marL="0" indent="0">
              <a:buFontTx/>
              <a:buNone/>
              <a:defRPr lang="en-US" sz="1400" b="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7877258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C:\Documents and Settings\contractor\Desktop\Pattern_Half_Pa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3101975"/>
            <a:ext cx="8477250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 userDrawn="1"/>
        </p:nvSpPr>
        <p:spPr>
          <a:xfrm>
            <a:off x="217488" y="3021013"/>
            <a:ext cx="8694737" cy="3357562"/>
          </a:xfrm>
          <a:prstGeom prst="rect">
            <a:avLst/>
          </a:prstGeom>
          <a:solidFill>
            <a:srgbClr val="08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96D6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08252E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96D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393" y="399143"/>
            <a:ext cx="8112125" cy="2407042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5400" b="0" kern="1200" spc="0" baseline="0" dirty="0">
                <a:gradFill>
                  <a:gsLst>
                    <a:gs pos="0">
                      <a:srgbClr val="00B2F0"/>
                    </a:gs>
                    <a:gs pos="44000">
                      <a:srgbClr val="40FFFE"/>
                    </a:gs>
                    <a:gs pos="100000">
                      <a:srgbClr val="96CA4B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37152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81481E-6 L -1.94444E-6 -0.48102 " pathEditMode="relative" rAng="0" ptsTypes="AA">
                                      <p:cBhvr>
                                        <p:cTn id="6" dur="16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47483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C:\Documents and Settings\contractor\Desktop\Pattern_Half_Pa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3101975"/>
            <a:ext cx="8477250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 userDrawn="1"/>
        </p:nvSpPr>
        <p:spPr>
          <a:xfrm>
            <a:off x="217488" y="3021013"/>
            <a:ext cx="8694737" cy="1757362"/>
          </a:xfrm>
          <a:prstGeom prst="rect">
            <a:avLst/>
          </a:prstGeom>
          <a:solidFill>
            <a:srgbClr val="08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96D6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08252E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96D6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ltGray">
          <a:xfrm>
            <a:off x="7764463" y="6584950"/>
            <a:ext cx="81121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r>
              <a:rPr lang="en-US" sz="600">
                <a:solidFill>
                  <a:srgbClr val="C0C0C0"/>
                </a:solidFill>
              </a:rPr>
              <a:t>Cisco Confidential</a:t>
            </a:r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ltGray">
          <a:xfrm>
            <a:off x="250825" y="6586538"/>
            <a:ext cx="3421063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 anchor="b">
            <a:spAutoFit/>
          </a:bodyPr>
          <a:lstStyle/>
          <a:p>
            <a:pPr defTabSz="814388"/>
            <a:r>
              <a:rPr lang="en-US" sz="600">
                <a:solidFill>
                  <a:srgbClr val="C0C0C0"/>
                </a:solidFill>
              </a:rPr>
              <a:t>.</a:t>
            </a:r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ltGray">
          <a:xfrm>
            <a:off x="8640763" y="6580188"/>
            <a:ext cx="260350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fld id="{5F3A4EB4-4C63-4BF3-BBE1-127459FF237B}" type="slidenum">
              <a:rPr lang="en-US" sz="600">
                <a:solidFill>
                  <a:srgbClr val="C0C0C0"/>
                </a:solidFill>
              </a:rPr>
              <a:pPr algn="r" defTabSz="814388"/>
              <a:t>‹#›</a:t>
            </a:fld>
            <a:endParaRPr lang="en-US" sz="600">
              <a:solidFill>
                <a:srgbClr val="C0C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393" y="1967967"/>
            <a:ext cx="8112125" cy="2407042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5400" b="0" kern="1200" spc="0" baseline="0" dirty="0">
                <a:gradFill>
                  <a:gsLst>
                    <a:gs pos="0">
                      <a:srgbClr val="00B2F0"/>
                    </a:gs>
                    <a:gs pos="44000">
                      <a:srgbClr val="40FFFE"/>
                    </a:gs>
                    <a:gs pos="100000">
                      <a:srgbClr val="96CA4B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5101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rgbClr val="00B2F0"/>
                    </a:gs>
                    <a:gs pos="44000">
                      <a:srgbClr val="40FFFE"/>
                    </a:gs>
                    <a:gs pos="100000">
                      <a:srgbClr val="96CA4B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44168"/>
            <a:ext cx="8578850" cy="4965192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2200">
                <a:solidFill>
                  <a:schemeClr val="bg1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chemeClr val="bg1"/>
                </a:solidFill>
                <a:latin typeface="+mj-lt"/>
              </a:defRPr>
            </a:lvl2pPr>
            <a:lvl3pPr>
              <a:defRPr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711795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_Heav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rgbClr val="00B2F0"/>
                    </a:gs>
                    <a:gs pos="44000">
                      <a:srgbClr val="40FFFE"/>
                    </a:gs>
                    <a:gs pos="100000">
                      <a:srgbClr val="96CA4B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 noChangeAspect="1"/>
          </p:cNvSpPr>
          <p:nvPr>
            <p:ph type="body" sz="quarter" idx="10"/>
          </p:nvPr>
        </p:nvSpPr>
        <p:spPr>
          <a:xfrm>
            <a:off x="239713" y="1339745"/>
            <a:ext cx="4122425" cy="4965700"/>
          </a:xfrm>
        </p:spPr>
        <p:txBody>
          <a:bodyPr>
            <a:noAutofit/>
          </a:bodyPr>
          <a:lstStyle>
            <a:lvl1pPr>
              <a:lnSpc>
                <a:spcPct val="95000"/>
              </a:lnSpc>
              <a:spcBef>
                <a:spcPts val="1480"/>
              </a:spcBef>
              <a:defRPr sz="1800">
                <a:solidFill>
                  <a:schemeClr val="bg1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 sz="1400">
                <a:solidFill>
                  <a:schemeClr val="bg1"/>
                </a:solidFill>
                <a:latin typeface="+mj-lt"/>
              </a:defRPr>
            </a:lvl2pPr>
            <a:lvl3pPr>
              <a:defRPr sz="1200">
                <a:solidFill>
                  <a:schemeClr val="bg1"/>
                </a:solidFill>
                <a:latin typeface="+mj-lt"/>
              </a:defRPr>
            </a:lvl3pPr>
            <a:lvl4pPr>
              <a:defRPr sz="1100">
                <a:solidFill>
                  <a:schemeClr val="bg1"/>
                </a:solidFill>
                <a:latin typeface="+mj-lt"/>
              </a:defRPr>
            </a:lvl4pPr>
            <a:lvl5pPr>
              <a:defRPr sz="11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706781" y="1339745"/>
            <a:ext cx="4122425" cy="4965700"/>
          </a:xfrm>
        </p:spPr>
        <p:txBody>
          <a:bodyPr>
            <a:noAutofit/>
          </a:bodyPr>
          <a:lstStyle>
            <a:lvl1pPr>
              <a:lnSpc>
                <a:spcPct val="95000"/>
              </a:lnSpc>
              <a:spcBef>
                <a:spcPts val="1480"/>
              </a:spcBef>
              <a:defRPr sz="1800">
                <a:solidFill>
                  <a:schemeClr val="bg1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 sz="1400">
                <a:solidFill>
                  <a:schemeClr val="bg1"/>
                </a:solidFill>
                <a:latin typeface="+mj-lt"/>
              </a:defRPr>
            </a:lvl2pPr>
            <a:lvl3pPr>
              <a:defRPr sz="1200">
                <a:solidFill>
                  <a:schemeClr val="bg1"/>
                </a:solidFill>
                <a:latin typeface="+mj-lt"/>
              </a:defRPr>
            </a:lvl3pPr>
            <a:lvl4pPr>
              <a:defRPr sz="1100">
                <a:solidFill>
                  <a:schemeClr val="bg1"/>
                </a:solidFill>
                <a:latin typeface="+mj-lt"/>
              </a:defRPr>
            </a:lvl4pPr>
            <a:lvl5pPr>
              <a:defRPr sz="11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720438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with 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 userDrawn="1"/>
        </p:nvSpPr>
        <p:spPr bwMode="ltGray">
          <a:xfrm>
            <a:off x="250825" y="6586538"/>
            <a:ext cx="256857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 anchor="b">
            <a:spAutoFit/>
          </a:bodyPr>
          <a:lstStyle/>
          <a:p>
            <a:pPr defTabSz="814388"/>
            <a:r>
              <a:rPr lang="en-US" sz="600">
                <a:solidFill>
                  <a:srgbClr val="C0C0C0"/>
                </a:solidFill>
              </a:rPr>
              <a:t>© 2012 Cisco and/or its affiliates. All rights reserved.</a:t>
            </a:r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ltGray">
          <a:xfrm>
            <a:off x="7764463" y="6584950"/>
            <a:ext cx="81121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r>
              <a:rPr lang="en-US" sz="600">
                <a:solidFill>
                  <a:srgbClr val="C0C0C0"/>
                </a:solidFill>
              </a:rPr>
              <a:t>Cisco Confidential</a:t>
            </a:r>
          </a:p>
        </p:txBody>
      </p:sp>
      <p:sp>
        <p:nvSpPr>
          <p:cNvPr id="8" name="Rectangle 12"/>
          <p:cNvSpPr>
            <a:spLocks noChangeArrowheads="1"/>
          </p:cNvSpPr>
          <p:nvPr userDrawn="1"/>
        </p:nvSpPr>
        <p:spPr bwMode="ltGray">
          <a:xfrm>
            <a:off x="8640763" y="6580188"/>
            <a:ext cx="260350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fld id="{D0A9C19F-31BA-40D4-845A-FD3935D826A3}" type="slidenum">
              <a:rPr lang="en-US" sz="600">
                <a:solidFill>
                  <a:srgbClr val="C0C0C0"/>
                </a:solidFill>
              </a:rPr>
              <a:pPr algn="r" defTabSz="814388"/>
              <a:t>‹#›</a:t>
            </a:fld>
            <a:endParaRPr lang="en-US" sz="600">
              <a:solidFill>
                <a:srgbClr val="C0C0C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39745"/>
            <a:ext cx="4103687" cy="4965700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2200">
                <a:solidFill>
                  <a:schemeClr val="bg1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chemeClr val="bg1"/>
                </a:solidFill>
                <a:latin typeface="+mj-lt"/>
              </a:defRPr>
            </a:lvl2pPr>
            <a:lvl3pPr>
              <a:defRPr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5221224" y="1747683"/>
            <a:ext cx="3236976" cy="646331"/>
          </a:xfrm>
        </p:spPr>
        <p:txBody>
          <a:bodyPr>
            <a:noAutofit/>
          </a:bodyPr>
          <a:lstStyle>
            <a:lvl1pPr marL="114300" indent="-114300"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2000" b="0" kern="1200" spc="0" baseline="0" dirty="0" smtClean="0">
                <a:gradFill>
                  <a:gsLst>
                    <a:gs pos="0">
                      <a:srgbClr val="00B2F0"/>
                    </a:gs>
                    <a:gs pos="44000">
                      <a:srgbClr val="40FFFE"/>
                    </a:gs>
                    <a:gs pos="100000">
                      <a:srgbClr val="96CA4B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  <a:lvl2pPr marL="114300" indent="-114300" algn="l" defTabSz="914400" rtl="0" eaLnBrk="1" latinLnBrk="0" hangingPunct="1">
              <a:defRPr lang="en-US" sz="2000" kern="1200" dirty="0" smtClean="0">
                <a:solidFill>
                  <a:schemeClr val="accent2"/>
                </a:solidFill>
                <a:latin typeface="Ciscolight" pitchFamily="2" charset="0"/>
                <a:ea typeface="+mn-ea"/>
                <a:cs typeface="+mn-cs"/>
              </a:defRPr>
            </a:lvl2pPr>
            <a:lvl3pPr marL="114300" indent="-114300" algn="l" defTabSz="914400" rtl="0" eaLnBrk="1" latinLnBrk="0" hangingPunct="1">
              <a:defRPr lang="en-US" sz="2000" kern="1200" dirty="0" smtClean="0">
                <a:solidFill>
                  <a:schemeClr val="accent2"/>
                </a:solidFill>
                <a:latin typeface="Ciscolight" pitchFamily="2" charset="0"/>
                <a:ea typeface="+mn-ea"/>
                <a:cs typeface="+mn-cs"/>
              </a:defRPr>
            </a:lvl3pPr>
            <a:lvl4pPr marL="114300" indent="-114300" algn="l" defTabSz="914400" rtl="0" eaLnBrk="1" latinLnBrk="0" hangingPunct="1">
              <a:defRPr lang="en-US" sz="2000" kern="1200" dirty="0" smtClean="0">
                <a:solidFill>
                  <a:schemeClr val="accent2"/>
                </a:solidFill>
                <a:latin typeface="Ciscolight" pitchFamily="2" charset="0"/>
                <a:ea typeface="+mn-ea"/>
                <a:cs typeface="+mn-cs"/>
              </a:defRPr>
            </a:lvl4pPr>
            <a:lvl5pPr marL="114300" indent="-114300" algn="l" defTabSz="914400" rtl="0" eaLnBrk="1" latinLnBrk="0" hangingPunct="1">
              <a:defRPr lang="en-US" sz="2000" kern="1200" dirty="0" smtClean="0">
                <a:solidFill>
                  <a:schemeClr val="accent2"/>
                </a:solidFill>
                <a:latin typeface="Ciscolight" pitchFamily="2" charset="0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rgbClr val="00B2F0"/>
                    </a:gs>
                    <a:gs pos="44000">
                      <a:srgbClr val="40FFFE"/>
                    </a:gs>
                    <a:gs pos="100000">
                      <a:srgbClr val="96CA4B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5334000" y="4876800"/>
            <a:ext cx="3200400" cy="457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bg2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160303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825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0188" y="431800"/>
            <a:ext cx="8588375" cy="8382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30188" y="1339850"/>
            <a:ext cx="8550275" cy="496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250825" y="6586538"/>
            <a:ext cx="3421063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 anchor="b">
            <a:spAutoFit/>
          </a:bodyPr>
          <a:lstStyle/>
          <a:p>
            <a:pPr defTabSz="814388"/>
            <a:r>
              <a:rPr lang="en-US" sz="600">
                <a:solidFill>
                  <a:srgbClr val="FFFFFF"/>
                </a:solidFill>
              </a:rPr>
              <a:t>© 2013 Cisco System Inc. All rights reserved</a:t>
            </a:r>
            <a:endParaRPr lang="en-US" sz="600">
              <a:solidFill>
                <a:srgbClr val="C0C0C0"/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7764463" y="6584950"/>
            <a:ext cx="81121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r>
              <a:rPr lang="en-US" sz="600">
                <a:solidFill>
                  <a:srgbClr val="C0C0C0"/>
                </a:solidFill>
              </a:rPr>
              <a:t>Cisco Confidential</a:t>
            </a: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ltGray">
          <a:xfrm>
            <a:off x="8640763" y="6580188"/>
            <a:ext cx="260350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fld id="{1706759C-C811-4FCF-B2F9-580844DF7BA3}" type="slidenum">
              <a:rPr lang="en-US" sz="600">
                <a:solidFill>
                  <a:srgbClr val="C0C0C0"/>
                </a:solidFill>
              </a:rPr>
              <a:pPr algn="r" defTabSz="814388"/>
              <a:t>‹#›</a:t>
            </a:fld>
            <a:endParaRPr lang="en-US" sz="600">
              <a:solidFill>
                <a:srgbClr val="C0C0C0"/>
              </a:solidFill>
            </a:endParaRPr>
          </a:p>
        </p:txBody>
      </p:sp>
      <p:pic>
        <p:nvPicPr>
          <p:cNvPr id="1031" name="Picture 7" descr="bottom bar.jpg"/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" r="337"/>
          <a:stretch>
            <a:fillRect/>
          </a:stretch>
        </p:blipFill>
        <p:spPr bwMode="auto">
          <a:xfrm>
            <a:off x="354013" y="6378575"/>
            <a:ext cx="8435975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078" r:id="rId1"/>
    <p:sldLayoutId id="2147488079" r:id="rId2"/>
    <p:sldLayoutId id="2147488080" r:id="rId3"/>
    <p:sldLayoutId id="2147488081" r:id="rId4"/>
    <p:sldLayoutId id="2147488082" r:id="rId5"/>
    <p:sldLayoutId id="2147488083" r:id="rId6"/>
    <p:sldLayoutId id="2147488067" r:id="rId7"/>
    <p:sldLayoutId id="2147488068" r:id="rId8"/>
    <p:sldLayoutId id="2147488084" r:id="rId9"/>
    <p:sldLayoutId id="2147488069" r:id="rId10"/>
    <p:sldLayoutId id="2147488070" r:id="rId11"/>
    <p:sldLayoutId id="2147488071" r:id="rId12"/>
    <p:sldLayoutId id="2147488072" r:id="rId13"/>
    <p:sldLayoutId id="2147488073" r:id="rId14"/>
    <p:sldLayoutId id="2147488074" r:id="rId15"/>
    <p:sldLayoutId id="2147488085" r:id="rId16"/>
    <p:sldLayoutId id="2147488086" r:id="rId17"/>
    <p:sldLayoutId id="2147488075" r:id="rId18"/>
    <p:sldLayoutId id="2147488087" r:id="rId19"/>
    <p:sldLayoutId id="2147488088" r:id="rId20"/>
    <p:sldLayoutId id="2147488089" r:id="rId21"/>
    <p:sldLayoutId id="2147488090" r:id="rId22"/>
    <p:sldLayoutId id="2147488091" r:id="rId23"/>
    <p:sldLayoutId id="2147488092" r:id="rId24"/>
    <p:sldLayoutId id="2147488093" r:id="rId25"/>
    <p:sldLayoutId id="2147488076" r:id="rId26"/>
    <p:sldLayoutId id="2147488094" r:id="rId27"/>
    <p:sldLayoutId id="2147488095" r:id="rId28"/>
    <p:sldLayoutId id="2147488096" r:id="rId29"/>
    <p:sldLayoutId id="2147488097" r:id="rId30"/>
    <p:sldLayoutId id="2147488098" r:id="rId31"/>
    <p:sldLayoutId id="2147488099" r:id="rId32"/>
    <p:sldLayoutId id="2147488100" r:id="rId33"/>
    <p:sldLayoutId id="2147488101" r:id="rId34"/>
    <p:sldLayoutId id="2147488102" r:id="rId35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lang="en-US" sz="3600" kern="1200" dirty="0">
          <a:gradFill>
            <a:gsLst>
              <a:gs pos="0">
                <a:srgbClr val="00B2F0"/>
              </a:gs>
              <a:gs pos="44000">
                <a:srgbClr val="40FFFE"/>
              </a:gs>
              <a:gs pos="100000">
                <a:srgbClr val="96CA4B"/>
              </a:gs>
            </a:gsLst>
            <a:lin ang="4800000" scaled="0"/>
          </a:gra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228600" indent="-228600" algn="l" rtl="0" eaLnBrk="1" fontAlgn="base" hangingPunct="1">
        <a:lnSpc>
          <a:spcPct val="95000"/>
        </a:lnSpc>
        <a:spcBef>
          <a:spcPts val="1438"/>
        </a:spcBef>
        <a:spcAft>
          <a:spcPct val="0"/>
        </a:spcAft>
        <a:buClr>
          <a:srgbClr val="96CA4B"/>
        </a:buClr>
        <a:buSzPct val="90000"/>
        <a:buFont typeface="Arial" charset="0"/>
        <a:buChar char="•"/>
        <a:defRPr lang="en-US" sz="2000" kern="1200" dirty="0">
          <a:solidFill>
            <a:schemeClr val="bg1"/>
          </a:solidFill>
          <a:latin typeface="+mj-lt"/>
          <a:ea typeface="+mn-ea"/>
          <a:cs typeface="+mn-cs"/>
        </a:defRPr>
      </a:lvl1pPr>
      <a:lvl2pPr marL="406400" indent="50800" algn="l" rtl="0" eaLnBrk="1" fontAlgn="base" hangingPunct="1">
        <a:lnSpc>
          <a:spcPct val="95000"/>
        </a:lnSpc>
        <a:spcBef>
          <a:spcPts val="838"/>
        </a:spcBef>
        <a:spcAft>
          <a:spcPct val="0"/>
        </a:spcAft>
        <a:buClr>
          <a:schemeClr val="tx2"/>
        </a:buClr>
        <a:defRPr lang="en-US" kern="1200" dirty="0">
          <a:solidFill>
            <a:schemeClr val="bg1"/>
          </a:solidFill>
          <a:latin typeface="+mj-lt"/>
          <a:ea typeface="+mn-ea"/>
          <a:cs typeface="+mn-cs"/>
        </a:defRPr>
      </a:lvl2pPr>
      <a:lvl3pPr marL="571500" indent="-1588" algn="l" rtl="0" eaLnBrk="1" fontAlgn="base" hangingPunct="1">
        <a:lnSpc>
          <a:spcPct val="95000"/>
        </a:lnSpc>
        <a:spcBef>
          <a:spcPts val="838"/>
        </a:spcBef>
        <a:spcAft>
          <a:spcPct val="0"/>
        </a:spcAft>
        <a:buFont typeface="Arial" charset="0"/>
        <a:defRPr lang="en-US" sz="1600" kern="1200" dirty="0">
          <a:solidFill>
            <a:schemeClr val="bg1"/>
          </a:solidFill>
          <a:latin typeface="+mj-lt"/>
          <a:ea typeface="+mn-ea"/>
          <a:cs typeface="+mn-cs"/>
        </a:defRPr>
      </a:lvl3pPr>
      <a:lvl4pPr marL="688975" indent="682625" algn="l" rtl="0" eaLnBrk="1" fontAlgn="base" hangingPunct="1">
        <a:lnSpc>
          <a:spcPct val="95000"/>
        </a:lnSpc>
        <a:spcBef>
          <a:spcPts val="838"/>
        </a:spcBef>
        <a:spcAft>
          <a:spcPct val="0"/>
        </a:spcAft>
        <a:buFont typeface="Arial" charset="0"/>
        <a:defRPr lang="en-US" sz="1400" kern="1200" dirty="0">
          <a:solidFill>
            <a:schemeClr val="bg1"/>
          </a:solidFill>
          <a:latin typeface="+mj-lt"/>
          <a:ea typeface="+mn-ea"/>
          <a:cs typeface="+mn-cs"/>
        </a:defRPr>
      </a:lvl4pPr>
      <a:lvl5pPr marL="801688" indent="1027113" algn="l" rtl="0" eaLnBrk="1" fontAlgn="base" hangingPunct="1">
        <a:lnSpc>
          <a:spcPct val="95000"/>
        </a:lnSpc>
        <a:spcBef>
          <a:spcPts val="838"/>
        </a:spcBef>
        <a:spcAft>
          <a:spcPct val="0"/>
        </a:spcAft>
        <a:buFont typeface="Arial" charset="0"/>
        <a:defRPr lang="en-US" sz="1400" kern="1200" dirty="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sco.com/en/US/docs/voice_ip_comm/connection/10x/gui_reference/guide/10xcucgrg060.html" TargetMode="External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ocwiki-dev.cisco.com/wiki/Cisco_Unity_Connection_Provisioning_Interface_(CUPI)_API_--_Call_Handler_Owner_APIs#Add_a_Call_Handler_Owner" TargetMode="Externa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sco.com/en/US/docs/voice_ip_comm/connection/10x/gui_reference/guide/10xcucgrg060.html" TargetMode="Externa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Allow System Distribution Lists to be Added as Call Handler Owners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Unity Connection</a:t>
            </a: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04800" y="4724400"/>
            <a:ext cx="8097838" cy="384175"/>
          </a:xfrm>
        </p:spPr>
        <p:txBody>
          <a:bodyPr/>
          <a:lstStyle/>
          <a:p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Release 10.5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33007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Troubleshooting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For more details refer to diag_Tomcat_00* traces by enabling the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cuca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vmrest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microtraces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Snippet of log diag_Tomcat_00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16:23:22.451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|11553,,,VMREST,3,DEBUG [http-bio-443-exec-9]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com.cisco.connection.rest.impl.GeneratedCallhandlerOwnerRestImpl 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returning session cached authentication information: alias=admin, id=969e5e0d-20af-4909-b604-2b000662cb7a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16:23:22.451 |11553,,,VMREST,3,DEBUG [http-bio-443-exec-9] com.cisco.connection.rest.impl.GeneratedCallhandlerOwnerRestImpl  - Calling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restImplExtension.beforeCreate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16:23:22.454 |11553,,,VMREST,3,DEBUG [http-bio-443-exec-9]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com.cisco.connection.rest.helper.Utilities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-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 Handler Owner already exists for this call handler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16:23:22.454 |11553,,,VMREST,3,DEBUG [http-bio-443-exec-9]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com.cisco.connection.rest.ResponseFilter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- RESPONSE filter 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62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Troubleshooting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3981" cy="5029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Log snippet of diag_Tomcat when a distribution list assigned as an owner of a call handler successfully.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16:53:49.041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|11555,,,VMREST,3,DEBUG [http-bio-443-exec-11] com.cisco.connection.rest.impl.GeneratedCallhandlerOwnerRestImpl  - returning session cached authentication information: alias=admin, id=969e5e0d-20af-4909-b604-2b000662cb7a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16:53:49.041 |11555,,,VMREST,3,DEBUG [http-bio-443-exec-11] com.cisco.connection.rest.impl.GeneratedCallhandlerOwnerRestImpl  - Calling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restImplExtension.beforeCreate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16:53:49.120 |11555,,,VMREST,3,DEBUG [http-bio-443-exec-11] com.cisco.connection.rest.impl.GeneratedCallhandlerOwnerRestImpl  - created </a:t>
            </a:r>
            <a:r>
              <a:rPr lang="en-US" sz="1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callhandlerowner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CallhandlerOwnerCreateTOImpl[</a:t>
            </a:r>
            <a:r>
              <a:rPr lang="en-US" sz="1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distributionListObjectId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=84efb673-c153-4ba1-90cf-791adfffd26e;auditComponent=</a:t>
            </a:r>
            <a:r>
              <a:rPr lang="en-US" sz="1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VMREST;targetHandlerObjectId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=c33c9997-e675-414e-9468-d54373e6ba0e;userObjectId=</a:t>
            </a:r>
            <a:r>
              <a:rPr lang="en-US" sz="1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null;objectId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=351297ef-ccc5-43a5-8cd9-b3b6572f0ccf;auditAlias=admin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;]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16:53:49.120 |11555,,,VMREST,3,DEBUG [http-bio-443-exec-11]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com.cisco.connection.rest.ResponseFilter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- RESPONSE filter IN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5144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For more information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http://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www.cisco.com/en/US/docs/voice_ip_comm/connection/10x/gui_reference/guide/10xcucgrg060.html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http://www.cisco.com/en/US/docs/voice_ip_comm/connection/10x/gui_reference/guide/10xcucgrg060.html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7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638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801918" y="2967335"/>
            <a:ext cx="154016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Thanks</a:t>
            </a:r>
            <a:endParaRPr 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17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5118" y="394133"/>
            <a:ext cx="8588375" cy="672667"/>
          </a:xfrm>
        </p:spPr>
        <p:txBody>
          <a:bodyPr/>
          <a:lstStyle/>
          <a:p>
            <a:pPr algn="ctr">
              <a:defRPr/>
            </a:pPr>
            <a:r>
              <a:rPr dirty="0" smtClean="0"/>
              <a:t/>
            </a:r>
            <a:br>
              <a:rPr dirty="0" smtClean="0"/>
            </a:b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Agenda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AutoShape 2" descr="data:image/jpeg;base64,/9j/4AAQSkZJRgABAQAAAQABAAD/2wCEAAkGBwgHBgkIBwgKCgkLDRYPDQwMDRsUFRAWIB0iIiAdHx8kKDQsJCYxJx8fLT0tMTU3Ojo6Iys/RD84QzQ5OjcBCgoKDQwNGg8PGjclHyU3Nzc3Nzc3Nzc3Nzc3Nzc3Nzc3Nzc3Nzc3Nzc3Nzc3Nzc3Nzc3Nzc3Nzc3Nzc3Nzc3N//AABEIAH4AqAMBIgACEQEDEQH/xAAcAAEAAgIDAQAAAAAAAAAAAAAABAYFBwECAwj/xABDEAACAQMCAggDBAYHCQEAAAABAgMABBEFIRIxBgcTQWFxgaEiUZEyQrHwFBUjUmJyCCWCkqLB0TNDU1RjstLh8Rb/xAAaAQEAAgMBAAAAAAAAAAAAAAAAAwQBAgUG/8QAKREAAgEDAwMDBAMAAAAAAAAAAAECAwQREiExBTJRE0GRFSJhcRRC8P/aAAwDAQACEQMRAD8A3jSlKAUpSgFKUoBSlKAVwxAUk8hvXNV3rC1U6N0L1e9VuGRbdkjP8b/CvuwoDUkvXXrcOrXZitbG5sO2cQIQVPZhiAeIHfbw76suk9eGkTADVdMurRsbmJhKv+R9q1npui2r6ZbrcQAuUBJOzDO/Ouk/RaE7wTSofk2GH+tXX0+rpUo7nP8AqdupOMnjB9BaT096LatgWmtWwc/7uZuyYejYqxpIkiho2DKeRU5r5IuOjl+meARTAcuFsH3xXla3+u6E3FaXWoWOO5HZV9tqrTo1IdyLcK9Kp2yTPr6lfNmjdbnSyzKrNd2t7GP+aj3+q4q4aZ17WxAXVtFnRu9rWRX9mx+NRkpuOlUzS+tHohqIXGrx2rn7l4Oyx6nb3q2Wl5bXkYktLmGeMjIaKQMPqKA96UpQClKUApSlAKUpQClKUApSlAK1b17XhfTdH0NPt6heBmA/4aYz7spraVaR6fXP6260jAPii0izVT4SOOL8GH0qWjDXUjEguavpUZT8IgiAAYAwBtTsRU3grqUr1OEeB9V5ILR15tGPkD51OZK8WWjRLGo+UYa60iynyZLaPJ5lRwn6isRc9Grc5MEsiH5MOIVa3WvB0zVedtSnzEv0b6tDiRSJ9CvIslCko+SnB96jwyajpMhkgkubN85LxuU39KuskdR2GNqpz6ZTfa8HUpdVn/ZZI+l9aHS/TgAmqm5jHddIJc+vP3q4aT16XSgDV9Ghkxze2lKk+hB/GqbNYWc+80CZ/hGD7VhtZ022s4lljZlLPwhCc91Uq1lOmnLOUjo0L2nVeMbn0n0M6d6R0v7WPTlnjniQO8UyAEAkjYgkHce4pVG/o66Xwadq2rupzPMtvGT8kGT7t7UqkXDcVKUoBSlKAUpSgFKUoDq7BFLMQqgZJJwAK+fOjVwdWvNY151YHUbxnTi5hB9kee+PStt9Z+rfqXoJq92rESNB2MeOfE5CA+mc+lUfofoH6HoNjC6YYRBmHi25/Gr1gkqup+xyesa5W/pw5kzqkLP9lc16mxlxnhq1Wekjb4fapk9gsSbgV0pXizhHBp9Ik45kzX00BT7QIr3h0S5ubZp1TCisjrzxWkas6F2dgqovNqsUFzdwWEFvLaRpJdKEtpEOQHO3xg/Ib+OKp9QrXUoR/jvHllzpdra06k3cLV4X++Ea0lTgdlPMc6juKvvSnQrXTlgmCZjUgMzAn1OOdURxjODnxq1YXquk1jdclS7tXbVMeSNIKhyrip78qizLV9mlORDzg71X+kdyWmjiyMRqSfM//PerBJzrA6XZHX+l1lp6jiW6vEjI/gB3P90E1zeoz009Pk7fTYZqOXg+kurHSf1N0F0i1ZeGRoBNJnnxP8Rz9celKs6qFVVUYAGBSuIds7UpSgFKUoBSlKAUNK4PKgNX9dUp1CXo70aQn+sb3jmAPONOf/cT/Zq02tsvcKpV9INb66LlicwaJZCNdicSMNz/AIyPSr3HMir8OfU8qs0cqDwUbhpzSfsSxwRL41j724DZrrcXGFznFYa5u8FsuTuedWKVKTecFO4uYxjgxWu2El3dpcrdAdkv7OMx7A95zny7u6rJ0djOr6d2usD7CGKNAd13BLZ7jkDB7sVVru74jhefzrraa3c6chSEq6n7rjYVNfUbqVvi2xq/Jy7W9oK4zV7Sb0zupYGSyXUri6DLmRJVQcK9wJABJ79/lVPepd7cyXdw88xy7nLVDarljRlRoRjPu9/2V7msq1Zzjx7fo8mrwl5V7tXhLyq0zWHJi9Rk7C1lk71UkVluoPS/07pnLfMoaLT7VnDc8SP8K+3H9KrfSeTgtFjzvI3sPyK29/R80o2nRG51CRAGvrolD3mNQFH+Li9q4XUZ5q6fB6jpsNNHV5NpUpSuedAUpXFAc0ro8iRoXkYKo5ljgCsJf9LdEsuLivllYAnhhHH7jb3phmM4M9Std33WYjKTptizxg8JlkOeE+KjeqnqfTXW79Jf6xeNAdjaqAg8Dyb8+tZwMm5L/U7HTo+O+u4YF/6jgH6VV9R6yNFtJVjhjurviHFxRR4HD88sRmtRySvMXla4cxs6lnB4wzeA2b3roWbPE6kkfejYtjwyOQ8STz502G5VNT1S/fXL7VYJ57eee5klaWKUqd2JAyDsADjFWTRetPWrPhj1JItQhH3m+CT+8Nj9Kgatpsd0GnOCSRmUAc/lxDY1Xp9Mni3j+MeGx+lbJyhwayjCfKNvWXWLpOpKqiV7WU7dlcDh38G5GpU0/aEsG4kJypBrRTcSkq4we8EVM0/Vr7TyP0G7kiX9wfEv0O1Xre/0bTWTjXvRvW3pzx+GbedvkajSkgZIIFVGw6Yzsi/p9mWXl2sJ7/5TWbsdctLveyuULd6NsfVTXUp3VGr2s4dTplxQf3x+CWzV5Ma95eGSJpoAFKY7SP5fxDw7sd3rUJnqdPJGoNHLmo8prs71HkfnWSenBsqvSWUy36woCxReEKO8t+RX1R0P0v8AUvRfS9N+9b2yK/i+MsfqTXzV0H07/wDRdP8ATYWHFG9120m3NE+LH0XHrX1YK8vWnrqOR7CjD06cY+DmlKVESlT6WdN7fo5dpaS2U7ySIGSVvgibP3Q/eduVVW56fatdSYAS2iPdAAWA82z+FbOvbO2v7Z7a9t4riBxh45UDKw8jVD1rqyhHFN0duTann+iTkvCfI819x4VJCUVyjSSb4Kje6jJeTs8zSXCEY4LuQvjyPcfKod1Z2EkUZgjnS4H+0k4xv6Y39a76pbXmiy9jrNm9oxOFmY5ik8nG3ocGo7vKPAHljvqdRjLdEeqS2Istm8aEvGk2cASr8LoPlwjAOfyK8lUyPlcSFBgdp8Eieg7/ADqZ9o7864eJHH7QBvlnYr5HmK0lST4NlUa5If3wTlpPmwxM/keWPoK4APHwEAyA5KfYb1bk3Ly86mmCQqVX9qvPhk5jybl9R61EkwpET/s1ztb3PKQ+GAc/U1DKDRupJkcsWlR0IWRQcN9nAx3Z2Y7VGfhOP2XEOH4V3Dt443z3nbFS7hGQ8M8axu4yqXAzGO/I/EH2FRpU4QduEEYLzLxqf5fl5/jWMtGcJkOa1tp8o4w23wONz5Y3x41i7vReFiEcowOCrcqzc8fDGqt+zU7AH4uM77k93P8A9VwJZouFSitgHhjb4kHiSCM7Y57VnKfJjDXBVZILq1zlWUHvXcGvDjBxv5GrnNAgjR2glRCozJniDN8hgY+uKx93pEUucKOLAb9mRnB8vMU0+GM+SHpfSPUdOmR0lE6LsYp/iVgdiD34IrKWvSSCXAuUaJvmPiX686wE+lzRE9nhsd3I1DYOjcMilT8jU1O6q0nsyCrZ0aq+5fBfEuY5k44pFkX5oc1E1O47KzlcHfGB5naqnE0sRWWMumeTDIzjx76kTX1xPAI5W4lBznvq79RUoNNblNdM0TTT2Npf0eNKE2salqzLtbQrAh8XOT7L7+Nb5rX/AFIaV+regdtM68Mt9I9w3iM8K+yj61sCuUdUUpSgFKUoDyuLeG5haG4iSWJxhkdQwPmDVC1vqzgJabo5dmwY7m1lBkgbwG+V9NvCthUrKk1wYaT5NA6nZ3uiziLX7KSzJOEmB44ZPJxy8jXeNI+EMvxA7g5zmt7zwxXETRTxpJE4wyOoIYeINUTW+rO0ctP0duTps3MwH44H/s/d9PpU0a3kjlT8FFNdXjSRCsiK6nmGGajy3NxYXDWusWklnOp+LiB4fP548eXjU+2nVcSRhJFO4PP6GpsprYi3XJBXSJyjPadosZ3YEZDeGTuPSsPLZpaS5lE8QLkcHH2i+eW2G/8ALWwbC/s5J1e5EmT9pe0wP9PwqwSaTo+swkIiq+Pu7MPMGq0ks7rBNFvyaXMih+FrV7ebOeNCHRvlkDOPzvXEodeFisNusuP2ke4b+IoCd/ztvV61ToHeWJabTMSKpzwqgPqV7/zvVPuopbWeR7hJbaYDZ4E+I+B+Q3PcR41q4v2NtS9zG8S9k0mD9vDTcXCmPFMZ/GvUdsUlltwTBjgd7NBEmduY7/xNeojgKrL2kMcyj4JVJaST8Rn2ryZW7btnUHO/a3GxPhjvH0rEYt8GXJLk5WSOVlWVFnVY8BbdcMD4lvyajXFvauq5eMsftQsC5Xz22qTBZ3OozrFaQ3F1LnZYYzgeg3q56F1V6zecLag0VhB+6Tl/7o/zNScdzNOe01ndWarGY7ftoy/ONG4kbzB5eeaz3QPq4v8ApVMzNI1nYpnjnaIkE/uruMnxBxW8NE6utB0sKZIDeSjfinO2f5RtVtjjWJAkaqqKMBVGAKieM7Eizjc8dPs4dPsbeztl4YbeNY0HyAGBUilKAUpSgFKUoBSlKAUpSgIGq6Rp+rW/YahaRTp3ca7r4qeYPlWutc6srm0Zrjo1dse820xGT5HYH1wfGtqUNZTa4MNJ8nz3NdXFhcfo2sWklpMOeVIHn8wPasja38sQVoZCy81wx9iOVbn1HS7LVIOx1C1iuI+4OuSPI8x6VUNT6s9OccehXMuly94A7aNvNWPPxBFTKqntJETptbxMTadMxaxhrtWcAfPDA+fLHvVS6VdNrfVpzHDaQF13xCvHId8c/wDQZq5WnVJE8wfWNYmukH3Io+z98n2FXLQuiuiaAv8AVWnQQuftS44pG82O9a64x7UZ0N9zNNaD0O6Ta6qzLp36thc7vc/AxGfljPLwq+6N1VaTbFZdVmlvZRzXPCn/AJH61sGua0c5S5N1GK4Imn6dZadCIbC0hto/3YkC/XFSsVzStTYUpSgFKUoBSlKA/9k="/>
          <p:cNvSpPr>
            <a:spLocks noChangeAspect="1" noChangeArrowheads="1"/>
          </p:cNvSpPr>
          <p:nvPr/>
        </p:nvSpPr>
        <p:spPr bwMode="auto">
          <a:xfrm>
            <a:off x="155575" y="-571500"/>
            <a:ext cx="160020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4" descr="data:image/jpeg;base64,/9j/4AAQSkZJRgABAQAAAQABAAD/2wCEAAkGBwgHBgkIBwgKCgkLDRYPDQwMDRsUFRAWIB0iIiAdHx8kKDQsJCYxJx8fLT0tMTU3Ojo6Iys/RD84QzQ5OjcBCgoKDQwNGg8PGjclHyU3Nzc3Nzc3Nzc3Nzc3Nzc3Nzc3Nzc3Nzc3Nzc3Nzc3Nzc3Nzc3Nzc3Nzc3Nzc3Nzc3N//AABEIAH4AqAMBIgACEQEDEQH/xAAcAAEAAgIDAQAAAAAAAAAAAAAABAYFBwECAwj/xABDEAACAQMCAggDBAYHCQEAAAABAgMABBEFIRIxBgcTQWFxgaEiUZEyQrHwFBUjUmJyCCWCkqLB0TNDU1RjstLh8Rb/xAAaAQEAAgMBAAAAAAAAAAAAAAAAAwQBAgUG/8QAKREAAgEDAwMDBAMAAAAAAAAAAAECAwQREiExBTJRE0GRFSJhcRRC8P/aAAwDAQACEQMRAD8A3jSlKAUpSgFKUoBSlKAVwxAUk8hvXNV3rC1U6N0L1e9VuGRbdkjP8b/CvuwoDUkvXXrcOrXZitbG5sO2cQIQVPZhiAeIHfbw76suk9eGkTADVdMurRsbmJhKv+R9q1npui2r6ZbrcQAuUBJOzDO/Ouk/RaE7wTSofk2GH+tXX0+rpUo7nP8AqdupOMnjB9BaT096LatgWmtWwc/7uZuyYejYqxpIkiho2DKeRU5r5IuOjl+meARTAcuFsH3xXla3+u6E3FaXWoWOO5HZV9tqrTo1IdyLcK9Kp2yTPr6lfNmjdbnSyzKrNd2t7GP+aj3+q4q4aZ17WxAXVtFnRu9rWRX9mx+NRkpuOlUzS+tHohqIXGrx2rn7l4Oyx6nb3q2Wl5bXkYktLmGeMjIaKQMPqKA96UpQClKUApSlAKUpQClKUApSlAK1b17XhfTdH0NPt6heBmA/4aYz7spraVaR6fXP6260jAPii0izVT4SOOL8GH0qWjDXUjEguavpUZT8IgiAAYAwBtTsRU3grqUr1OEeB9V5ILR15tGPkD51OZK8WWjRLGo+UYa60iynyZLaPJ5lRwn6isRc9Grc5MEsiH5MOIVa3WvB0zVedtSnzEv0b6tDiRSJ9CvIslCko+SnB96jwyajpMhkgkubN85LxuU39KuskdR2GNqpz6ZTfa8HUpdVn/ZZI+l9aHS/TgAmqm5jHddIJc+vP3q4aT16XSgDV9Ghkxze2lKk+hB/GqbNYWc+80CZ/hGD7VhtZ022s4lljZlLPwhCc91Uq1lOmnLOUjo0L2nVeMbn0n0M6d6R0v7WPTlnjniQO8UyAEAkjYgkHce4pVG/o66Xwadq2rupzPMtvGT8kGT7t7UqkXDcVKUoBSlKAUpSgFKUoDq7BFLMQqgZJJwAK+fOjVwdWvNY151YHUbxnTi5hB9kee+PStt9Z+rfqXoJq92rESNB2MeOfE5CA+mc+lUfofoH6HoNjC6YYRBmHi25/Gr1gkqup+xyesa5W/pw5kzqkLP9lc16mxlxnhq1Wekjb4fapk9gsSbgV0pXizhHBp9Ik45kzX00BT7QIr3h0S5ubZp1TCisjrzxWkas6F2dgqovNqsUFzdwWEFvLaRpJdKEtpEOQHO3xg/Ib+OKp9QrXUoR/jvHllzpdra06k3cLV4X++Ea0lTgdlPMc6juKvvSnQrXTlgmCZjUgMzAn1OOdURxjODnxq1YXquk1jdclS7tXbVMeSNIKhyrip78qizLV9mlORDzg71X+kdyWmjiyMRqSfM//PerBJzrA6XZHX+l1lp6jiW6vEjI/gB3P90E1zeoz009Pk7fTYZqOXg+kurHSf1N0F0i1ZeGRoBNJnnxP8Rz9celKs6qFVVUYAGBSuIds7UpSgFKUoBSlKAUNK4PKgNX9dUp1CXo70aQn+sb3jmAPONOf/cT/Zq02tsvcKpV9INb66LlicwaJZCNdicSMNz/AIyPSr3HMir8OfU8qs0cqDwUbhpzSfsSxwRL41j724DZrrcXGFznFYa5u8FsuTuedWKVKTecFO4uYxjgxWu2El3dpcrdAdkv7OMx7A95zny7u6rJ0djOr6d2usD7CGKNAd13BLZ7jkDB7sVVru74jhefzrraa3c6chSEq6n7rjYVNfUbqVvi2xq/Jy7W9oK4zV7Sb0zupYGSyXUri6DLmRJVQcK9wJABJ79/lVPepd7cyXdw88xy7nLVDarljRlRoRjPu9/2V7msq1Zzjx7fo8mrwl5V7tXhLyq0zWHJi9Rk7C1lk71UkVluoPS/07pnLfMoaLT7VnDc8SP8K+3H9KrfSeTgtFjzvI3sPyK29/R80o2nRG51CRAGvrolD3mNQFH+Li9q4XUZ5q6fB6jpsNNHV5NpUpSuedAUpXFAc0ro8iRoXkYKo5ljgCsJf9LdEsuLivllYAnhhHH7jb3phmM4M9Std33WYjKTptizxg8JlkOeE+KjeqnqfTXW79Jf6xeNAdjaqAg8Dyb8+tZwMm5L/U7HTo+O+u4YF/6jgH6VV9R6yNFtJVjhjurviHFxRR4HD88sRmtRySvMXla4cxs6lnB4wzeA2b3roWbPE6kkfejYtjwyOQ8STz502G5VNT1S/fXL7VYJ57eee5klaWKUqd2JAyDsADjFWTRetPWrPhj1JItQhH3m+CT+8Nj9Kgatpsd0GnOCSRmUAc/lxDY1Xp9Mni3j+MeGx+lbJyhwayjCfKNvWXWLpOpKqiV7WU7dlcDh38G5GpU0/aEsG4kJypBrRTcSkq4we8EVM0/Vr7TyP0G7kiX9wfEv0O1Xre/0bTWTjXvRvW3pzx+GbedvkajSkgZIIFVGw6Yzsi/p9mWXl2sJ7/5TWbsdctLveyuULd6NsfVTXUp3VGr2s4dTplxQf3x+CWzV5Ma95eGSJpoAFKY7SP5fxDw7sd3rUJnqdPJGoNHLmo8prs71HkfnWSenBsqvSWUy36woCxReEKO8t+RX1R0P0v8AUvRfS9N+9b2yK/i+MsfqTXzV0H07/wDRdP8ATYWHFG9120m3NE+LH0XHrX1YK8vWnrqOR7CjD06cY+DmlKVESlT6WdN7fo5dpaS2U7ySIGSVvgibP3Q/eduVVW56fatdSYAS2iPdAAWA82z+FbOvbO2v7Z7a9t4riBxh45UDKw8jVD1rqyhHFN0duTann+iTkvCfI819x4VJCUVyjSSb4Kje6jJeTs8zSXCEY4LuQvjyPcfKod1Z2EkUZgjnS4H+0k4xv6Y39a76pbXmiy9jrNm9oxOFmY5ik8nG3ocGo7vKPAHljvqdRjLdEeqS2Istm8aEvGk2cASr8LoPlwjAOfyK8lUyPlcSFBgdp8Eieg7/ADqZ9o7864eJHH7QBvlnYr5HmK0lST4NlUa5If3wTlpPmwxM/keWPoK4APHwEAyA5KfYb1bk3Ly86mmCQqVX9qvPhk5jybl9R61EkwpET/s1ztb3PKQ+GAc/U1DKDRupJkcsWlR0IWRQcN9nAx3Z2Y7VGfhOP2XEOH4V3Dt443z3nbFS7hGQ8M8axu4yqXAzGO/I/EH2FRpU4QduEEYLzLxqf5fl5/jWMtGcJkOa1tp8o4w23wONz5Y3x41i7vReFiEcowOCrcqzc8fDGqt+zU7AH4uM77k93P8A9VwJZouFSitgHhjb4kHiSCM7Y57VnKfJjDXBVZILq1zlWUHvXcGvDjBxv5GrnNAgjR2glRCozJniDN8hgY+uKx93pEUucKOLAb9mRnB8vMU0+GM+SHpfSPUdOmR0lE6LsYp/iVgdiD34IrKWvSSCXAuUaJvmPiX686wE+lzRE9nhsd3I1DYOjcMilT8jU1O6q0nsyCrZ0aq+5fBfEuY5k44pFkX5oc1E1O47KzlcHfGB5naqnE0sRWWMumeTDIzjx76kTX1xPAI5W4lBznvq79RUoNNblNdM0TTT2Npf0eNKE2salqzLtbQrAh8XOT7L7+Nb5rX/AFIaV+regdtM68Mt9I9w3iM8K+yj61sCuUdUUpSgFKUoDyuLeG5haG4iSWJxhkdQwPmDVC1vqzgJabo5dmwY7m1lBkgbwG+V9NvCthUrKk1wYaT5NA6nZ3uiziLX7KSzJOEmB44ZPJxy8jXeNI+EMvxA7g5zmt7zwxXETRTxpJE4wyOoIYeINUTW+rO0ctP0duTps3MwH44H/s/d9PpU0a3kjlT8FFNdXjSRCsiK6nmGGajy3NxYXDWusWklnOp+LiB4fP548eXjU+2nVcSRhJFO4PP6GpsprYi3XJBXSJyjPadosZ3YEZDeGTuPSsPLZpaS5lE8QLkcHH2i+eW2G/8ALWwbC/s5J1e5EmT9pe0wP9PwqwSaTo+swkIiq+Pu7MPMGq0ks7rBNFvyaXMih+FrV7ebOeNCHRvlkDOPzvXEodeFisNusuP2ke4b+IoCd/ztvV61ToHeWJabTMSKpzwqgPqV7/zvVPuopbWeR7hJbaYDZ4E+I+B+Q3PcR41q4v2NtS9zG8S9k0mD9vDTcXCmPFMZ/GvUdsUlltwTBjgd7NBEmduY7/xNeojgKrL2kMcyj4JVJaST8Rn2ryZW7btnUHO/a3GxPhjvH0rEYt8GXJLk5WSOVlWVFnVY8BbdcMD4lvyajXFvauq5eMsftQsC5Xz22qTBZ3OozrFaQ3F1LnZYYzgeg3q56F1V6zecLag0VhB+6Tl/7o/zNScdzNOe01ndWarGY7ftoy/ONG4kbzB5eeaz3QPq4v8ApVMzNI1nYpnjnaIkE/uruMnxBxW8NE6utB0sKZIDeSjfinO2f5RtVtjjWJAkaqqKMBVGAKieM7Eizjc8dPs4dPsbeztl4YbeNY0HyAGBUilKAUpSgFKUoBSlKAUpSgIGq6Rp+rW/YahaRTp3ca7r4qeYPlWutc6srm0Zrjo1dse820xGT5HYH1wfGtqUNZTa4MNJ8nz3NdXFhcfo2sWklpMOeVIHn8wPasja38sQVoZCy81wx9iOVbn1HS7LVIOx1C1iuI+4OuSPI8x6VUNT6s9OccehXMuly94A7aNvNWPPxBFTKqntJETptbxMTadMxaxhrtWcAfPDA+fLHvVS6VdNrfVpzHDaQF13xCvHId8c/wDQZq5WnVJE8wfWNYmukH3Io+z98n2FXLQuiuiaAv8AVWnQQuftS44pG82O9a64x7UZ0N9zNNaD0O6Ta6qzLp36thc7vc/AxGfljPLwq+6N1VaTbFZdVmlvZRzXPCn/AJH61sGua0c5S5N1GK4Imn6dZadCIbC0hto/3YkC/XFSsVzStTYUpSgFKUoBSlKA/9k="/>
          <p:cNvSpPr>
            <a:spLocks noChangeAspect="1" noChangeArrowheads="1"/>
          </p:cNvSpPr>
          <p:nvPr/>
        </p:nvSpPr>
        <p:spPr bwMode="auto">
          <a:xfrm>
            <a:off x="307975" y="-419100"/>
            <a:ext cx="160020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61999" y="286972"/>
            <a:ext cx="727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8542" y="1676400"/>
            <a:ext cx="86074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will demonstrate that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 Handler Owner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web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page under </a:t>
            </a:r>
            <a:r>
              <a:rPr lang="en-US" b="1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Cisco Unity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Connection Administration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been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updated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include a new option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add/search both </a:t>
            </a:r>
            <a:r>
              <a:rPr lang="en-US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User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Distribution List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presentation also demonstrates that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member of the selected distribution list (added as a </a:t>
            </a:r>
            <a:r>
              <a:rPr lang="en-US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 Handler Owner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can login to TUI and will be able to modify greetings for that call handler.</a:t>
            </a:r>
          </a:p>
          <a:p>
            <a:pPr marL="0" indent="0">
              <a:buNone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/>
              <a:t>	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834" y="438150"/>
            <a:ext cx="8588375" cy="685800"/>
          </a:xfrm>
        </p:spPr>
        <p:txBody>
          <a:bodyPr/>
          <a:lstStyle/>
          <a:p>
            <a:pPr algn="ctr">
              <a:defRPr/>
            </a:pPr>
            <a:r>
              <a:rPr dirty="0" smtClean="0"/>
              <a:t/>
            </a:r>
            <a:br>
              <a:rPr dirty="0" smtClean="0"/>
            </a:b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Feature overview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AutoShape 2" descr="data:image/jpeg;base64,/9j/4AAQSkZJRgABAQAAAQABAAD/2wCEAAkGBwgHBgkIBwgKCgkLDRYPDQwMDRsUFRAWIB0iIiAdHx8kKDQsJCYxJx8fLT0tMTU3Ojo6Iys/RD84QzQ5OjcBCgoKDQwNGg8PGjclHyU3Nzc3Nzc3Nzc3Nzc3Nzc3Nzc3Nzc3Nzc3Nzc3Nzc3Nzc3Nzc3Nzc3Nzc3Nzc3Nzc3N//AABEIAH4AqAMBIgACEQEDEQH/xAAcAAEAAgIDAQAAAAAAAAAAAAAABAYFBwECAwj/xABDEAACAQMCAggDBAYHCQEAAAABAgMABBEFIRIxBgcTQWFxgaEiUZEyQrHwFBUjUmJyCCWCkqLB0TNDU1RjstLh8Rb/xAAaAQEAAgMBAAAAAAAAAAAAAAAAAwQBAgUG/8QAKREAAgEDAwMDBAMAAAAAAAAAAAECAwQREiExBTJRE0GRFSJhcRRC8P/aAAwDAQACEQMRAD8A3jSlKAUpSgFKUoBSlKAVwxAUk8hvXNV3rC1U6N0L1e9VuGRbdkjP8b/CvuwoDUkvXXrcOrXZitbG5sO2cQIQVPZhiAeIHfbw76suk9eGkTADVdMurRsbmJhKv+R9q1npui2r6ZbrcQAuUBJOzDO/Ouk/RaE7wTSofk2GH+tXX0+rpUo7nP8AqdupOMnjB9BaT096LatgWmtWwc/7uZuyYejYqxpIkiho2DKeRU5r5IuOjl+meARTAcuFsH3xXla3+u6E3FaXWoWOO5HZV9tqrTo1IdyLcK9Kp2yTPr6lfNmjdbnSyzKrNd2t7GP+aj3+q4q4aZ17WxAXVtFnRu9rWRX9mx+NRkpuOlUzS+tHohqIXGrx2rn7l4Oyx6nb3q2Wl5bXkYktLmGeMjIaKQMPqKA96UpQClKUApSlAKUpQClKUApSlAK1b17XhfTdH0NPt6heBmA/4aYz7spraVaR6fXP6260jAPii0izVT4SOOL8GH0qWjDXUjEguavpUZT8IgiAAYAwBtTsRU3grqUr1OEeB9V5ILR15tGPkD51OZK8WWjRLGo+UYa60iynyZLaPJ5lRwn6isRc9Grc5MEsiH5MOIVa3WvB0zVedtSnzEv0b6tDiRSJ9CvIslCko+SnB96jwyajpMhkgkubN85LxuU39KuskdR2GNqpz6ZTfa8HUpdVn/ZZI+l9aHS/TgAmqm5jHddIJc+vP3q4aT16XSgDV9Ghkxze2lKk+hB/GqbNYWc+80CZ/hGD7VhtZ022s4lljZlLPwhCc91Uq1lOmnLOUjo0L2nVeMbn0n0M6d6R0v7WPTlnjniQO8UyAEAkjYgkHce4pVG/o66Xwadq2rupzPMtvGT8kGT7t7UqkXDcVKUoBSlKAUpSgFKUoDq7BFLMQqgZJJwAK+fOjVwdWvNY151YHUbxnTi5hB9kee+PStt9Z+rfqXoJq92rESNB2MeOfE5CA+mc+lUfofoH6HoNjC6YYRBmHi25/Gr1gkqup+xyesa5W/pw5kzqkLP9lc16mxlxnhq1Wekjb4fapk9gsSbgV0pXizhHBp9Ik45kzX00BT7QIr3h0S5ubZp1TCisjrzxWkas6F2dgqovNqsUFzdwWEFvLaRpJdKEtpEOQHO3xg/Ib+OKp9QrXUoR/jvHllzpdra06k3cLV4X++Ea0lTgdlPMc6juKvvSnQrXTlgmCZjUgMzAn1OOdURxjODnxq1YXquk1jdclS7tXbVMeSNIKhyrip78qizLV9mlORDzg71X+kdyWmjiyMRqSfM//PerBJzrA6XZHX+l1lp6jiW6vEjI/gB3P90E1zeoz009Pk7fTYZqOXg+kurHSf1N0F0i1ZeGRoBNJnnxP8Rz9celKs6qFVVUYAGBSuIds7UpSgFKUoBSlKAUNK4PKgNX9dUp1CXo70aQn+sb3jmAPONOf/cT/Zq02tsvcKpV9INb66LlicwaJZCNdicSMNz/AIyPSr3HMir8OfU8qs0cqDwUbhpzSfsSxwRL41j724DZrrcXGFznFYa5u8FsuTuedWKVKTecFO4uYxjgxWu2El3dpcrdAdkv7OMx7A95zny7u6rJ0djOr6d2usD7CGKNAd13BLZ7jkDB7sVVru74jhefzrraa3c6chSEq6n7rjYVNfUbqVvi2xq/Jy7W9oK4zV7Sb0zupYGSyXUri6DLmRJVQcK9wJABJ79/lVPepd7cyXdw88xy7nLVDarljRlRoRjPu9/2V7msq1Zzjx7fo8mrwl5V7tXhLyq0zWHJi9Rk7C1lk71UkVluoPS/07pnLfMoaLT7VnDc8SP8K+3H9KrfSeTgtFjzvI3sPyK29/R80o2nRG51CRAGvrolD3mNQFH+Li9q4XUZ5q6fB6jpsNNHV5NpUpSuedAUpXFAc0ro8iRoXkYKo5ljgCsJf9LdEsuLivllYAnhhHH7jb3phmM4M9Std33WYjKTptizxg8JlkOeE+KjeqnqfTXW79Jf6xeNAdjaqAg8Dyb8+tZwMm5L/U7HTo+O+u4YF/6jgH6VV9R6yNFtJVjhjurviHFxRR4HD88sRmtRySvMXla4cxs6lnB4wzeA2b3roWbPE6kkfejYtjwyOQ8STz502G5VNT1S/fXL7VYJ57eee5klaWKUqd2JAyDsADjFWTRetPWrPhj1JItQhH3m+CT+8Nj9Kgatpsd0GnOCSRmUAc/lxDY1Xp9Mni3j+MeGx+lbJyhwayjCfKNvWXWLpOpKqiV7WU7dlcDh38G5GpU0/aEsG4kJypBrRTcSkq4we8EVM0/Vr7TyP0G7kiX9wfEv0O1Xre/0bTWTjXvRvW3pzx+GbedvkajSkgZIIFVGw6Yzsi/p9mWXl2sJ7/5TWbsdctLveyuULd6NsfVTXUp3VGr2s4dTplxQf3x+CWzV5Ma95eGSJpoAFKY7SP5fxDw7sd3rUJnqdPJGoNHLmo8prs71HkfnWSenBsqvSWUy36woCxReEKO8t+RX1R0P0v8AUvRfS9N+9b2yK/i+MsfqTXzV0H07/wDRdP8ATYWHFG9120m3NE+LH0XHrX1YK8vWnrqOR7CjD06cY+DmlKVESlT6WdN7fo5dpaS2U7ySIGSVvgibP3Q/eduVVW56fatdSYAS2iPdAAWA82z+FbOvbO2v7Z7a9t4riBxh45UDKw8jVD1rqyhHFN0duTann+iTkvCfI819x4VJCUVyjSSb4Kje6jJeTs8zSXCEY4LuQvjyPcfKod1Z2EkUZgjnS4H+0k4xv6Y39a76pbXmiy9jrNm9oxOFmY5ik8nG3ocGo7vKPAHljvqdRjLdEeqS2Istm8aEvGk2cASr8LoPlwjAOfyK8lUyPlcSFBgdp8Eieg7/ADqZ9o7864eJHH7QBvlnYr5HmK0lST4NlUa5If3wTlpPmwxM/keWPoK4APHwEAyA5KfYb1bk3Ly86mmCQqVX9qvPhk5jybl9R61EkwpET/s1ztb3PKQ+GAc/U1DKDRupJkcsWlR0IWRQcN9nAx3Z2Y7VGfhOP2XEOH4V3Dt443z3nbFS7hGQ8M8axu4yqXAzGO/I/EH2FRpU4QduEEYLzLxqf5fl5/jWMtGcJkOa1tp8o4w23wONz5Y3x41i7vReFiEcowOCrcqzc8fDGqt+zU7AH4uM77k93P8A9VwJZouFSitgHhjb4kHiSCM7Y57VnKfJjDXBVZILq1zlWUHvXcGvDjBxv5GrnNAgjR2glRCozJniDN8hgY+uKx93pEUucKOLAb9mRnB8vMU0+GM+SHpfSPUdOmR0lE6LsYp/iVgdiD34IrKWvSSCXAuUaJvmPiX686wE+lzRE9nhsd3I1DYOjcMilT8jU1O6q0nsyCrZ0aq+5fBfEuY5k44pFkX5oc1E1O47KzlcHfGB5naqnE0sRWWMumeTDIzjx76kTX1xPAI5W4lBznvq79RUoNNblNdM0TTT2Npf0eNKE2salqzLtbQrAh8XOT7L7+Nb5rX/AFIaV+regdtM68Mt9I9w3iM8K+yj61sCuUdUUpSgFKUoDyuLeG5haG4iSWJxhkdQwPmDVC1vqzgJabo5dmwY7m1lBkgbwG+V9NvCthUrKk1wYaT5NA6nZ3uiziLX7KSzJOEmB44ZPJxy8jXeNI+EMvxA7g5zmt7zwxXETRTxpJE4wyOoIYeINUTW+rO0ctP0duTps3MwH44H/s/d9PpU0a3kjlT8FFNdXjSRCsiK6nmGGajy3NxYXDWusWklnOp+LiB4fP548eXjU+2nVcSRhJFO4PP6GpsprYi3XJBXSJyjPadosZ3YEZDeGTuPSsPLZpaS5lE8QLkcHH2i+eW2G/8ALWwbC/s5J1e5EmT9pe0wP9PwqwSaTo+swkIiq+Pu7MPMGq0ks7rBNFvyaXMih+FrV7ebOeNCHRvlkDOPzvXEodeFisNusuP2ke4b+IoCd/ztvV61ToHeWJabTMSKpzwqgPqV7/zvVPuopbWeR7hJbaYDZ4E+I+B+Q3PcR41q4v2NtS9zG8S9k0mD9vDTcXCmPFMZ/GvUdsUlltwTBjgd7NBEmduY7/xNeojgKrL2kMcyj4JVJaST8Rn2ryZW7btnUHO/a3GxPhjvH0rEYt8GXJLk5WSOVlWVFnVY8BbdcMD4lvyajXFvauq5eMsftQsC5Xz22qTBZ3OozrFaQ3F1LnZYYzgeg3q56F1V6zecLag0VhB+6Tl/7o/zNScdzNOe01ndWarGY7ftoy/ONG4kbzB5eeaz3QPq4v8ApVMzNI1nYpnjnaIkE/uruMnxBxW8NE6utB0sKZIDeSjfinO2f5RtVtjjWJAkaqqKMBVGAKieM7Eizjc8dPs4dPsbeztl4YbeNY0HyAGBUilKAUpSgFKUoBSlKAUpSgIGq6Rp+rW/YahaRTp3ca7r4qeYPlWutc6srm0Zrjo1dse820xGT5HYH1wfGtqUNZTa4MNJ8nz3NdXFhcfo2sWklpMOeVIHn8wPasja38sQVoZCy81wx9iOVbn1HS7LVIOx1C1iuI+4OuSPI8x6VUNT6s9OccehXMuly94A7aNvNWPPxBFTKqntJETptbxMTadMxaxhrtWcAfPDA+fLHvVS6VdNrfVpzHDaQF13xCvHId8c/wDQZq5WnVJE8wfWNYmukH3Io+z98n2FXLQuiuiaAv8AVWnQQuftS44pG82O9a64x7UZ0N9zNNaD0O6Ta6qzLp36thc7vc/AxGfljPLwq+6N1VaTbFZdVmlvZRzXPCn/AJH61sGua0c5S5N1GK4Imn6dZadCIbC0hto/3YkC/XFSsVzStTYUpSgFKUoBSlKA/9k="/>
          <p:cNvSpPr>
            <a:spLocks noChangeAspect="1" noChangeArrowheads="1"/>
          </p:cNvSpPr>
          <p:nvPr/>
        </p:nvSpPr>
        <p:spPr bwMode="auto">
          <a:xfrm>
            <a:off x="155575" y="-571500"/>
            <a:ext cx="160020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4" descr="data:image/jpeg;base64,/9j/4AAQSkZJRgABAQAAAQABAAD/2wCEAAkGBwgHBgkIBwgKCgkLDRYPDQwMDRsUFRAWIB0iIiAdHx8kKDQsJCYxJx8fLT0tMTU3Ojo6Iys/RD84QzQ5OjcBCgoKDQwNGg8PGjclHyU3Nzc3Nzc3Nzc3Nzc3Nzc3Nzc3Nzc3Nzc3Nzc3Nzc3Nzc3Nzc3Nzc3Nzc3Nzc3Nzc3N//AABEIAH4AqAMBIgACEQEDEQH/xAAcAAEAAgIDAQAAAAAAAAAAAAAABAYFBwECAwj/xABDEAACAQMCAggDBAYHCQEAAAABAgMABBEFIRIxBgcTQWFxgaEiUZEyQrHwFBUjUmJyCCWCkqLB0TNDU1RjstLh8Rb/xAAaAQEAAgMBAAAAAAAAAAAAAAAAAwQBAgUG/8QAKREAAgEDAwMDBAMAAAAAAAAAAAECAwQREiExBTJRE0GRFSJhcRRC8P/aAAwDAQACEQMRAD8A3jSlKAUpSgFKUoBSlKAVwxAUk8hvXNV3rC1U6N0L1e9VuGRbdkjP8b/CvuwoDUkvXXrcOrXZitbG5sO2cQIQVPZhiAeIHfbw76suk9eGkTADVdMurRsbmJhKv+R9q1npui2r6ZbrcQAuUBJOzDO/Ouk/RaE7wTSofk2GH+tXX0+rpUo7nP8AqdupOMnjB9BaT096LatgWmtWwc/7uZuyYejYqxpIkiho2DKeRU5r5IuOjl+meARTAcuFsH3xXla3+u6E3FaXWoWOO5HZV9tqrTo1IdyLcK9Kp2yTPr6lfNmjdbnSyzKrNd2t7GP+aj3+q4q4aZ17WxAXVtFnRu9rWRX9mx+NRkpuOlUzS+tHohqIXGrx2rn7l4Oyx6nb3q2Wl5bXkYktLmGeMjIaKQMPqKA96UpQClKUApSlAKUpQClKUApSlAK1b17XhfTdH0NPt6heBmA/4aYz7spraVaR6fXP6260jAPii0izVT4SOOL8GH0qWjDXUjEguavpUZT8IgiAAYAwBtTsRU3grqUr1OEeB9V5ILR15tGPkD51OZK8WWjRLGo+UYa60iynyZLaPJ5lRwn6isRc9Grc5MEsiH5MOIVa3WvB0zVedtSnzEv0b6tDiRSJ9CvIslCko+SnB96jwyajpMhkgkubN85LxuU39KuskdR2GNqpz6ZTfa8HUpdVn/ZZI+l9aHS/TgAmqm5jHddIJc+vP3q4aT16XSgDV9Ghkxze2lKk+hB/GqbNYWc+80CZ/hGD7VhtZ022s4lljZlLPwhCc91Uq1lOmnLOUjo0L2nVeMbn0n0M6d6R0v7WPTlnjniQO8UyAEAkjYgkHce4pVG/o66Xwadq2rupzPMtvGT8kGT7t7UqkXDcVKUoBSlKAUpSgFKUoDq7BFLMQqgZJJwAK+fOjVwdWvNY151YHUbxnTi5hB9kee+PStt9Z+rfqXoJq92rESNB2MeOfE5CA+mc+lUfofoH6HoNjC6YYRBmHi25/Gr1gkqup+xyesa5W/pw5kzqkLP9lc16mxlxnhq1Wekjb4fapk9gsSbgV0pXizhHBp9Ik45kzX00BT7QIr3h0S5ubZp1TCisjrzxWkas6F2dgqovNqsUFzdwWEFvLaRpJdKEtpEOQHO3xg/Ib+OKp9QrXUoR/jvHllzpdra06k3cLV4X++Ea0lTgdlPMc6juKvvSnQrXTlgmCZjUgMzAn1OOdURxjODnxq1YXquk1jdclS7tXbVMeSNIKhyrip78qizLV9mlORDzg71X+kdyWmjiyMRqSfM//PerBJzrA6XZHX+l1lp6jiW6vEjI/gB3P90E1zeoz009Pk7fTYZqOXg+kurHSf1N0F0i1ZeGRoBNJnnxP8Rz9celKs6qFVVUYAGBSuIds7UpSgFKUoBSlKAUNK4PKgNX9dUp1CXo70aQn+sb3jmAPONOf/cT/Zq02tsvcKpV9INb66LlicwaJZCNdicSMNz/AIyPSr3HMir8OfU8qs0cqDwUbhpzSfsSxwRL41j724DZrrcXGFznFYa5u8FsuTuedWKVKTecFO4uYxjgxWu2El3dpcrdAdkv7OMx7A95zny7u6rJ0djOr6d2usD7CGKNAd13BLZ7jkDB7sVVru74jhefzrraa3c6chSEq6n7rjYVNfUbqVvi2xq/Jy7W9oK4zV7Sb0zupYGSyXUri6DLmRJVQcK9wJABJ79/lVPepd7cyXdw88xy7nLVDarljRlRoRjPu9/2V7msq1Zzjx7fo8mrwl5V7tXhLyq0zWHJi9Rk7C1lk71UkVluoPS/07pnLfMoaLT7VnDc8SP8K+3H9KrfSeTgtFjzvI3sPyK29/R80o2nRG51CRAGvrolD3mNQFH+Li9q4XUZ5q6fB6jpsNNHV5NpUpSuedAUpXFAc0ro8iRoXkYKo5ljgCsJf9LdEsuLivllYAnhhHH7jb3phmM4M9Std33WYjKTptizxg8JlkOeE+KjeqnqfTXW79Jf6xeNAdjaqAg8Dyb8+tZwMm5L/U7HTo+O+u4YF/6jgH6VV9R6yNFtJVjhjurviHFxRR4HD88sRmtRySvMXla4cxs6lnB4wzeA2b3roWbPE6kkfejYtjwyOQ8STz502G5VNT1S/fXL7VYJ57eee5klaWKUqd2JAyDsADjFWTRetPWrPhj1JItQhH3m+CT+8Nj9Kgatpsd0GnOCSRmUAc/lxDY1Xp9Mni3j+MeGx+lbJyhwayjCfKNvWXWLpOpKqiV7WU7dlcDh38G5GpU0/aEsG4kJypBrRTcSkq4we8EVM0/Vr7TyP0G7kiX9wfEv0O1Xre/0bTWTjXvRvW3pzx+GbedvkajSkgZIIFVGw6Yzsi/p9mWXl2sJ7/5TWbsdctLveyuULd6NsfVTXUp3VGr2s4dTplxQf3x+CWzV5Ma95eGSJpoAFKY7SP5fxDw7sd3rUJnqdPJGoNHLmo8prs71HkfnWSenBsqvSWUy36woCxReEKO8t+RX1R0P0v8AUvRfS9N+9b2yK/i+MsfqTXzV0H07/wDRdP8ATYWHFG9120m3NE+LH0XHrX1YK8vWnrqOR7CjD06cY+DmlKVESlT6WdN7fo5dpaS2U7ySIGSVvgibP3Q/eduVVW56fatdSYAS2iPdAAWA82z+FbOvbO2v7Z7a9t4riBxh45UDKw8jVD1rqyhHFN0duTann+iTkvCfI819x4VJCUVyjSSb4Kje6jJeTs8zSXCEY4LuQvjyPcfKod1Z2EkUZgjnS4H+0k4xv6Y39a76pbXmiy9jrNm9oxOFmY5ik8nG3ocGo7vKPAHljvqdRjLdEeqS2Istm8aEvGk2cASr8LoPlwjAOfyK8lUyPlcSFBgdp8Eieg7/ADqZ9o7864eJHH7QBvlnYr5HmK0lST4NlUa5If3wTlpPmwxM/keWPoK4APHwEAyA5KfYb1bk3Ly86mmCQqVX9qvPhk5jybl9R61EkwpET/s1ztb3PKQ+GAc/U1DKDRupJkcsWlR0IWRQcN9nAx3Z2Y7VGfhOP2XEOH4V3Dt443z3nbFS7hGQ8M8axu4yqXAzGO/I/EH2FRpU4QduEEYLzLxqf5fl5/jWMtGcJkOa1tp8o4w23wONz5Y3x41i7vReFiEcowOCrcqzc8fDGqt+zU7AH4uM77k93P8A9VwJZouFSitgHhjb4kHiSCM7Y57VnKfJjDXBVZILq1zlWUHvXcGvDjBxv5GrnNAgjR2glRCozJniDN8hgY+uKx93pEUucKOLAb9mRnB8vMU0+GM+SHpfSPUdOmR0lE6LsYp/iVgdiD34IrKWvSSCXAuUaJvmPiX686wE+lzRE9nhsd3I1DYOjcMilT8jU1O6q0nsyCrZ0aq+5fBfEuY5k44pFkX5oc1E1O47KzlcHfGB5naqnE0sRWWMumeTDIzjx76kTX1xPAI5W4lBznvq79RUoNNblNdM0TTT2Npf0eNKE2salqzLtbQrAh8XOT7L7+Nb5rX/AFIaV+regdtM68Mt9I9w3iM8K+yj61sCuUdUUpSgFKUoDyuLeG5haG4iSWJxhkdQwPmDVC1vqzgJabo5dmwY7m1lBkgbwG+V9NvCthUrKk1wYaT5NA6nZ3uiziLX7KSzJOEmB44ZPJxy8jXeNI+EMvxA7g5zmt7zwxXETRTxpJE4wyOoIYeINUTW+rO0ctP0duTps3MwH44H/s/d9PpU0a3kjlT8FFNdXjSRCsiK6nmGGajy3NxYXDWusWklnOp+LiB4fP548eXjU+2nVcSRhJFO4PP6GpsprYi3XJBXSJyjPadosZ3YEZDeGTuPSsPLZpaS5lE8QLkcHH2i+eW2G/8ALWwbC/s5J1e5EmT9pe0wP9PwqwSaTo+swkIiq+Pu7MPMGq0ks7rBNFvyaXMih+FrV7ebOeNCHRvlkDOPzvXEodeFisNusuP2ke4b+IoCd/ztvV61ToHeWJabTMSKpzwqgPqV7/zvVPuopbWeR7hJbaYDZ4E+I+B+Q3PcR41q4v2NtS9zG8S9k0mD9vDTcXCmPFMZ/GvUdsUlltwTBjgd7NBEmduY7/xNeojgKrL2kMcyj4JVJaST8Rn2ryZW7btnUHO/a3GxPhjvH0rEYt8GXJLk5WSOVlWVFnVY8BbdcMD4lvyajXFvauq5eMsftQsC5Xz22qTBZ3OozrFaQ3F1LnZYYzgeg3q56F1V6zecLag0VhB+6Tl/7o/zNScdzNOe01ndWarGY7ftoy/ONG4kbzB5eeaz3QPq4v8ApVMzNI1nYpnjnaIkE/uruMnxBxW8NE6utB0sKZIDeSjfinO2f5RtVtjjWJAkaqqKMBVGAKieM7Eizjc8dPs4dPsbeztl4YbeNY0HyAGBUilKAUpSgFKUoBSlKAUpSgIGq6Rp+rW/YahaRTp3ca7r4qeYPlWutc6srm0Zrjo1dse820xGT5HYH1wfGtqUNZTa4MNJ8nz3NdXFhcfo2sWklpMOeVIHn8wPasja38sQVoZCy81wx9iOVbn1HS7LVIOx1C1iuI+4OuSPI8x6VUNT6s9OccehXMuly94A7aNvNWPPxBFTKqntJETptbxMTadMxaxhrtWcAfPDA+fLHvVS6VdNrfVpzHDaQF13xCvHId8c/wDQZq5WnVJE8wfWNYmukH3Io+z98n2FXLQuiuiaAv8AVWnQQuftS44pG82O9a64x7UZ0N9zNNaD0O6Ta6qzLp36thc7vc/AxGfljPLwq+6N1VaTbFZdVmlvZRzXPCn/AJH61sGua0c5S5N1GK4Imn6dZadCIbC0hto/3YkC/XFSsVzStTYUpSgFKUoBSlKA/9k="/>
          <p:cNvSpPr>
            <a:spLocks noChangeAspect="1" noChangeArrowheads="1"/>
          </p:cNvSpPr>
          <p:nvPr/>
        </p:nvSpPr>
        <p:spPr bwMode="auto">
          <a:xfrm>
            <a:off x="307975" y="-419100"/>
            <a:ext cx="160020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108075" y="1371600"/>
            <a:ext cx="727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752600"/>
            <a:ext cx="86074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the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existing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implementation, only </a:t>
            </a:r>
            <a:r>
              <a:rPr lang="en-US" b="1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User/s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added as </a:t>
            </a:r>
            <a:r>
              <a:rPr lang="en-US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 Handler Owners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The Greeting Administrator role is automatically assigned to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those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owners.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/>
            <a:endParaRPr lang="en-US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new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implementation, </a:t>
            </a:r>
            <a:r>
              <a:rPr lang="en-US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Distribution </a:t>
            </a:r>
            <a:r>
              <a:rPr lang="en-US" b="1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List/s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 also be added as the </a:t>
            </a:r>
            <a:r>
              <a:rPr lang="en-US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 Handler Owner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all the members of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selected Distribution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Lists are automatically assigned the role of Greeting Administrator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This simplifies the operations performed by the administrator to add or delete multiple call handler owners.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feature already existed in Cisco Unity and is now being delivered with Cisco Unity Connection 10.5 and later.</a:t>
            </a:r>
            <a:endParaRPr lang="en-US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4797519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8924" y="180975"/>
            <a:ext cx="8588375" cy="685800"/>
          </a:xfrm>
        </p:spPr>
        <p:txBody>
          <a:bodyPr/>
          <a:lstStyle/>
          <a:p>
            <a:pPr algn="ctr">
              <a:defRPr/>
            </a:pPr>
            <a:r>
              <a:rPr dirty="0" smtClean="0"/>
              <a:t/>
            </a:r>
            <a:br>
              <a:rPr dirty="0" smtClean="0"/>
            </a:br>
            <a:r>
              <a:rPr dirty="0" smtClean="0"/>
              <a:t>Description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5" name="AutoShape 2" descr="data:image/jpeg;base64,/9j/4AAQSkZJRgABAQAAAQABAAD/2wCEAAkGBwgHBgkIBwgKCgkLDRYPDQwMDRsUFRAWIB0iIiAdHx8kKDQsJCYxJx8fLT0tMTU3Ojo6Iys/RD84QzQ5OjcBCgoKDQwNGg8PGjclHyU3Nzc3Nzc3Nzc3Nzc3Nzc3Nzc3Nzc3Nzc3Nzc3Nzc3Nzc3Nzc3Nzc3Nzc3Nzc3Nzc3N//AABEIAH4AqAMBIgACEQEDEQH/xAAcAAEAAgIDAQAAAAAAAAAAAAAABAYFBwECAwj/xABDEAACAQMCAggDBAYHCQEAAAABAgMABBEFIRIxBgcTQWFxgaEiUZEyQrHwFBUjUmJyCCWCkqLB0TNDU1RjstLh8Rb/xAAaAQEAAgMBAAAAAAAAAAAAAAAAAwQBAgUG/8QAKREAAgEDAwMDBAMAAAAAAAAAAAECAwQREiExBTJRE0GRFSJhcRRC8P/aAAwDAQACEQMRAD8A3jSlKAUpSgFKUoBSlKAVwxAUk8hvXNV3rC1U6N0L1e9VuGRbdkjP8b/CvuwoDUkvXXrcOrXZitbG5sO2cQIQVPZhiAeIHfbw76suk9eGkTADVdMurRsbmJhKv+R9q1npui2r6ZbrcQAuUBJOzDO/Ouk/RaE7wTSofk2GH+tXX0+rpUo7nP8AqdupOMnjB9BaT096LatgWmtWwc/7uZuyYejYqxpIkiho2DKeRU5r5IuOjl+meARTAcuFsH3xXla3+u6E3FaXWoWOO5HZV9tqrTo1IdyLcK9Kp2yTPr6lfNmjdbnSyzKrNd2t7GP+aj3+q4q4aZ17WxAXVtFnRu9rWRX9mx+NRkpuOlUzS+tHohqIXGrx2rn7l4Oyx6nb3q2Wl5bXkYktLmGeMjIaKQMPqKA96UpQClKUApSlAKUpQClKUApSlAK1b17XhfTdH0NPt6heBmA/4aYz7spraVaR6fXP6260jAPii0izVT4SOOL8GH0qWjDXUjEguavpUZT8IgiAAYAwBtTsRU3grqUr1OEeB9V5ILR15tGPkD51OZK8WWjRLGo+UYa60iynyZLaPJ5lRwn6isRc9Grc5MEsiH5MOIVa3WvB0zVedtSnzEv0b6tDiRSJ9CvIslCko+SnB96jwyajpMhkgkubN85LxuU39KuskdR2GNqpz6ZTfa8HUpdVn/ZZI+l9aHS/TgAmqm5jHddIJc+vP3q4aT16XSgDV9Ghkxze2lKk+hB/GqbNYWc+80CZ/hGD7VhtZ022s4lljZlLPwhCc91Uq1lOmnLOUjo0L2nVeMbn0n0M6d6R0v7WPTlnjniQO8UyAEAkjYgkHce4pVG/o66Xwadq2rupzPMtvGT8kGT7t7UqkXDcVKUoBSlKAUpSgFKUoDq7BFLMQqgZJJwAK+fOjVwdWvNY151YHUbxnTi5hB9kee+PStt9Z+rfqXoJq92rESNB2MeOfE5CA+mc+lUfofoH6HoNjC6YYRBmHi25/Gr1gkqup+xyesa5W/pw5kzqkLP9lc16mxlxnhq1Wekjb4fapk9gsSbgV0pXizhHBp9Ik45kzX00BT7QIr3h0S5ubZp1TCisjrzxWkas6F2dgqovNqsUFzdwWEFvLaRpJdKEtpEOQHO3xg/Ib+OKp9QrXUoR/jvHllzpdra06k3cLV4X++Ea0lTgdlPMc6juKvvSnQrXTlgmCZjUgMzAn1OOdURxjODnxq1YXquk1jdclS7tXbVMeSNIKhyrip78qizLV9mlORDzg71X+kdyWmjiyMRqSfM//PerBJzrA6XZHX+l1lp6jiW6vEjI/gB3P90E1zeoz009Pk7fTYZqOXg+kurHSf1N0F0i1ZeGRoBNJnnxP8Rz9celKs6qFVVUYAGBSuIds7UpSgFKUoBSlKAUNK4PKgNX9dUp1CXo70aQn+sb3jmAPONOf/cT/Zq02tsvcKpV9INb66LlicwaJZCNdicSMNz/AIyPSr3HMir8OfU8qs0cqDwUbhpzSfsSxwRL41j724DZrrcXGFznFYa5u8FsuTuedWKVKTecFO4uYxjgxWu2El3dpcrdAdkv7OMx7A95zny7u6rJ0djOr6d2usD7CGKNAd13BLZ7jkDB7sVVru74jhefzrraa3c6chSEq6n7rjYVNfUbqVvi2xq/Jy7W9oK4zV7Sb0zupYGSyXUri6DLmRJVQcK9wJABJ79/lVPepd7cyXdw88xy7nLVDarljRlRoRjPu9/2V7msq1Zzjx7fo8mrwl5V7tXhLyq0zWHJi9Rk7C1lk71UkVluoPS/07pnLfMoaLT7VnDc8SP8K+3H9KrfSeTgtFjzvI3sPyK29/R80o2nRG51CRAGvrolD3mNQFH+Li9q4XUZ5q6fB6jpsNNHV5NpUpSuedAUpXFAc0ro8iRoXkYKo5ljgCsJf9LdEsuLivllYAnhhHH7jb3phmM4M9Std33WYjKTptizxg8JlkOeE+KjeqnqfTXW79Jf6xeNAdjaqAg8Dyb8+tZwMm5L/U7HTo+O+u4YF/6jgH6VV9R6yNFtJVjhjurviHFxRR4HD88sRmtRySvMXla4cxs6lnB4wzeA2b3roWbPE6kkfejYtjwyOQ8STz502G5VNT1S/fXL7VYJ57eee5klaWKUqd2JAyDsADjFWTRetPWrPhj1JItQhH3m+CT+8Nj9Kgatpsd0GnOCSRmUAc/lxDY1Xp9Mni3j+MeGx+lbJyhwayjCfKNvWXWLpOpKqiV7WU7dlcDh38G5GpU0/aEsG4kJypBrRTcSkq4we8EVM0/Vr7TyP0G7kiX9wfEv0O1Xre/0bTWTjXvRvW3pzx+GbedvkajSkgZIIFVGw6Yzsi/p9mWXl2sJ7/5TWbsdctLveyuULd6NsfVTXUp3VGr2s4dTplxQf3x+CWzV5Ma95eGSJpoAFKY7SP5fxDw7sd3rUJnqdPJGoNHLmo8prs71HkfnWSenBsqvSWUy36woCxReEKO8t+RX1R0P0v8AUvRfS9N+9b2yK/i+MsfqTXzV0H07/wDRdP8ATYWHFG9120m3NE+LH0XHrX1YK8vWnrqOR7CjD06cY+DmlKVESlT6WdN7fo5dpaS2U7ySIGSVvgibP3Q/eduVVW56fatdSYAS2iPdAAWA82z+FbOvbO2v7Z7a9t4riBxh45UDKw8jVD1rqyhHFN0duTann+iTkvCfI819x4VJCUVyjSSb4Kje6jJeTs8zSXCEY4LuQvjyPcfKod1Z2EkUZgjnS4H+0k4xv6Y39a76pbXmiy9jrNm9oxOFmY5ik8nG3ocGo7vKPAHljvqdRjLdEeqS2Istm8aEvGk2cASr8LoPlwjAOfyK8lUyPlcSFBgdp8Eieg7/ADqZ9o7864eJHH7QBvlnYr5HmK0lST4NlUa5If3wTlpPmwxM/keWPoK4APHwEAyA5KfYb1bk3Ly86mmCQqVX9qvPhk5jybl9R61EkwpET/s1ztb3PKQ+GAc/U1DKDRupJkcsWlR0IWRQcN9nAx3Z2Y7VGfhOP2XEOH4V3Dt443z3nbFS7hGQ8M8axu4yqXAzGO/I/EH2FRpU4QduEEYLzLxqf5fl5/jWMtGcJkOa1tp8o4w23wONz5Y3x41i7vReFiEcowOCrcqzc8fDGqt+zU7AH4uM77k93P8A9VwJZouFSitgHhjb4kHiSCM7Y57VnKfJjDXBVZILq1zlWUHvXcGvDjBxv5GrnNAgjR2glRCozJniDN8hgY+uKx93pEUucKOLAb9mRnB8vMU0+GM+SHpfSPUdOmR0lE6LsYp/iVgdiD34IrKWvSSCXAuUaJvmPiX686wE+lzRE9nhsd3I1DYOjcMilT8jU1O6q0nsyCrZ0aq+5fBfEuY5k44pFkX5oc1E1O47KzlcHfGB5naqnE0sRWWMumeTDIzjx76kTX1xPAI5W4lBznvq79RUoNNblNdM0TTT2Npf0eNKE2salqzLtbQrAh8XOT7L7+Nb5rX/AFIaV+regdtM68Mt9I9w3iM8K+yj61sCuUdUUpSgFKUoDyuLeG5haG4iSWJxhkdQwPmDVC1vqzgJabo5dmwY7m1lBkgbwG+V9NvCthUrKk1wYaT5NA6nZ3uiziLX7KSzJOEmB44ZPJxy8jXeNI+EMvxA7g5zmt7zwxXETRTxpJE4wyOoIYeINUTW+rO0ctP0duTps3MwH44H/s/d9PpU0a3kjlT8FFNdXjSRCsiK6nmGGajy3NxYXDWusWklnOp+LiB4fP548eXjU+2nVcSRhJFO4PP6GpsprYi3XJBXSJyjPadosZ3YEZDeGTuPSsPLZpaS5lE8QLkcHH2i+eW2G/8ALWwbC/s5J1e5EmT9pe0wP9PwqwSaTo+swkIiq+Pu7MPMGq0ks7rBNFvyaXMih+FrV7ebOeNCHRvlkDOPzvXEodeFisNusuP2ke4b+IoCd/ztvV61ToHeWJabTMSKpzwqgPqV7/zvVPuopbWeR7hJbaYDZ4E+I+B+Q3PcR41q4v2NtS9zG8S9k0mD9vDTcXCmPFMZ/GvUdsUlltwTBjgd7NBEmduY7/xNeojgKrL2kMcyj4JVJaST8Rn2ryZW7btnUHO/a3GxPhjvH0rEYt8GXJLk5WSOVlWVFnVY8BbdcMD4lvyajXFvauq5eMsftQsC5Xz22qTBZ3OozrFaQ3F1LnZYYzgeg3q56F1V6zecLag0VhB+6Tl/7o/zNScdzNOe01ndWarGY7ftoy/ONG4kbzB5eeaz3QPq4v8ApVMzNI1nYpnjnaIkE/uruMnxBxW8NE6utB0sKZIDeSjfinO2f5RtVtjjWJAkaqqKMBVGAKieM7Eizjc8dPs4dPsbeztl4YbeNY0HyAGBUilKAUpSgFKUoBSlKAUpSgIGq6Rp+rW/YahaRTp3ca7r4qeYPlWutc6srm0Zrjo1dse820xGT5HYH1wfGtqUNZTa4MNJ8nz3NdXFhcfo2sWklpMOeVIHn8wPasja38sQVoZCy81wx9iOVbn1HS7LVIOx1C1iuI+4OuSPI8x6VUNT6s9OccehXMuly94A7aNvNWPPxBFTKqntJETptbxMTadMxaxhrtWcAfPDA+fLHvVS6VdNrfVpzHDaQF13xCvHId8c/wDQZq5WnVJE8wfWNYmukH3Io+z98n2FXLQuiuiaAv8AVWnQQuftS44pG82O9a64x7UZ0N9zNNaD0O6Ta6qzLp36thc7vc/AxGfljPLwq+6N1VaTbFZdVmlvZRzXPCn/AJH61sGua0c5S5N1GK4Imn6dZadCIbC0hto/3YkC/XFSsVzStTYUpSgFKUoBSlKA/9k="/>
          <p:cNvSpPr>
            <a:spLocks noChangeAspect="1" noChangeArrowheads="1"/>
          </p:cNvSpPr>
          <p:nvPr/>
        </p:nvSpPr>
        <p:spPr bwMode="auto">
          <a:xfrm>
            <a:off x="155575" y="-571500"/>
            <a:ext cx="160020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4" descr="data:image/jpeg;base64,/9j/4AAQSkZJRgABAQAAAQABAAD/2wCEAAkGBwgHBgkIBwgKCgkLDRYPDQwMDRsUFRAWIB0iIiAdHx8kKDQsJCYxJx8fLT0tMTU3Ojo6Iys/RD84QzQ5OjcBCgoKDQwNGg8PGjclHyU3Nzc3Nzc3Nzc3Nzc3Nzc3Nzc3Nzc3Nzc3Nzc3Nzc3Nzc3Nzc3Nzc3Nzc3Nzc3Nzc3N//AABEIAH4AqAMBIgACEQEDEQH/xAAcAAEAAgIDAQAAAAAAAAAAAAAABAYFBwECAwj/xABDEAACAQMCAggDBAYHCQEAAAABAgMABBEFIRIxBgcTQWFxgaEiUZEyQrHwFBUjUmJyCCWCkqLB0TNDU1RjstLh8Rb/xAAaAQEAAgMBAAAAAAAAAAAAAAAAAwQBAgUG/8QAKREAAgEDAwMDBAMAAAAAAAAAAAECAwQREiExBTJRE0GRFSJhcRRC8P/aAAwDAQACEQMRAD8A3jSlKAUpSgFKUoBSlKAVwxAUk8hvXNV3rC1U6N0L1e9VuGRbdkjP8b/CvuwoDUkvXXrcOrXZitbG5sO2cQIQVPZhiAeIHfbw76suk9eGkTADVdMurRsbmJhKv+R9q1npui2r6ZbrcQAuUBJOzDO/Ouk/RaE7wTSofk2GH+tXX0+rpUo7nP8AqdupOMnjB9BaT096LatgWmtWwc/7uZuyYejYqxpIkiho2DKeRU5r5IuOjl+meARTAcuFsH3xXla3+u6E3FaXWoWOO5HZV9tqrTo1IdyLcK9Kp2yTPr6lfNmjdbnSyzKrNd2t7GP+aj3+q4q4aZ17WxAXVtFnRu9rWRX9mx+NRkpuOlUzS+tHohqIXGrx2rn7l4Oyx6nb3q2Wl5bXkYktLmGeMjIaKQMPqKA96UpQClKUApSlAKUpQClKUApSlAK1b17XhfTdH0NPt6heBmA/4aYz7spraVaR6fXP6260jAPii0izVT4SOOL8GH0qWjDXUjEguavpUZT8IgiAAYAwBtTsRU3grqUr1OEeB9V5ILR15tGPkD51OZK8WWjRLGo+UYa60iynyZLaPJ5lRwn6isRc9Grc5MEsiH5MOIVa3WvB0zVedtSnzEv0b6tDiRSJ9CvIslCko+SnB96jwyajpMhkgkubN85LxuU39KuskdR2GNqpz6ZTfa8HUpdVn/ZZI+l9aHS/TgAmqm5jHddIJc+vP3q4aT16XSgDV9Ghkxze2lKk+hB/GqbNYWc+80CZ/hGD7VhtZ022s4lljZlLPwhCc91Uq1lOmnLOUjo0L2nVeMbn0n0M6d6R0v7WPTlnjniQO8UyAEAkjYgkHce4pVG/o66Xwadq2rupzPMtvGT8kGT7t7UqkXDcVKUoBSlKAUpSgFKUoDq7BFLMQqgZJJwAK+fOjVwdWvNY151YHUbxnTi5hB9kee+PStt9Z+rfqXoJq92rESNB2MeOfE5CA+mc+lUfofoH6HoNjC6YYRBmHi25/Gr1gkqup+xyesa5W/pw5kzqkLP9lc16mxlxnhq1Wekjb4fapk9gsSbgV0pXizhHBp9Ik45kzX00BT7QIr3h0S5ubZp1TCisjrzxWkas6F2dgqovNqsUFzdwWEFvLaRpJdKEtpEOQHO3xg/Ib+OKp9QrXUoR/jvHllzpdra06k3cLV4X++Ea0lTgdlPMc6juKvvSnQrXTlgmCZjUgMzAn1OOdURxjODnxq1YXquk1jdclS7tXbVMeSNIKhyrip78qizLV9mlORDzg71X+kdyWmjiyMRqSfM//PerBJzrA6XZHX+l1lp6jiW6vEjI/gB3P90E1zeoz009Pk7fTYZqOXg+kurHSf1N0F0i1ZeGRoBNJnnxP8Rz9celKs6qFVVUYAGBSuIds7UpSgFKUoBSlKAUNK4PKgNX9dUp1CXo70aQn+sb3jmAPONOf/cT/Zq02tsvcKpV9INb66LlicwaJZCNdicSMNz/AIyPSr3HMir8OfU8qs0cqDwUbhpzSfsSxwRL41j724DZrrcXGFznFYa5u8FsuTuedWKVKTecFO4uYxjgxWu2El3dpcrdAdkv7OMx7A95zny7u6rJ0djOr6d2usD7CGKNAd13BLZ7jkDB7sVVru74jhefzrraa3c6chSEq6n7rjYVNfUbqVvi2xq/Jy7W9oK4zV7Sb0zupYGSyXUri6DLmRJVQcK9wJABJ79/lVPepd7cyXdw88xy7nLVDarljRlRoRjPu9/2V7msq1Zzjx7fo8mrwl5V7tXhLyq0zWHJi9Rk7C1lk71UkVluoPS/07pnLfMoaLT7VnDc8SP8K+3H9KrfSeTgtFjzvI3sPyK29/R80o2nRG51CRAGvrolD3mNQFH+Li9q4XUZ5q6fB6jpsNNHV5NpUpSuedAUpXFAc0ro8iRoXkYKo5ljgCsJf9LdEsuLivllYAnhhHH7jb3phmM4M9Std33WYjKTptizxg8JlkOeE+KjeqnqfTXW79Jf6xeNAdjaqAg8Dyb8+tZwMm5L/U7HTo+O+u4YF/6jgH6VV9R6yNFtJVjhjurviHFxRR4HD88sRmtRySvMXla4cxs6lnB4wzeA2b3roWbPE6kkfejYtjwyOQ8STz502G5VNT1S/fXL7VYJ57eee5klaWKUqd2JAyDsADjFWTRetPWrPhj1JItQhH3m+CT+8Nj9Kgatpsd0GnOCSRmUAc/lxDY1Xp9Mni3j+MeGx+lbJyhwayjCfKNvWXWLpOpKqiV7WU7dlcDh38G5GpU0/aEsG4kJypBrRTcSkq4we8EVM0/Vr7TyP0G7kiX9wfEv0O1Xre/0bTWTjXvRvW3pzx+GbedvkajSkgZIIFVGw6Yzsi/p9mWXl2sJ7/5TWbsdctLveyuULd6NsfVTXUp3VGr2s4dTplxQf3x+CWzV5Ma95eGSJpoAFKY7SP5fxDw7sd3rUJnqdPJGoNHLmo8prs71HkfnWSenBsqvSWUy36woCxReEKO8t+RX1R0P0v8AUvRfS9N+9b2yK/i+MsfqTXzV0H07/wDRdP8ATYWHFG9120m3NE+LH0XHrX1YK8vWnrqOR7CjD06cY+DmlKVESlT6WdN7fo5dpaS2U7ySIGSVvgibP3Q/eduVVW56fatdSYAS2iPdAAWA82z+FbOvbO2v7Z7a9t4riBxh45UDKw8jVD1rqyhHFN0duTann+iTkvCfI819x4VJCUVyjSSb4Kje6jJeTs8zSXCEY4LuQvjyPcfKod1Z2EkUZgjnS4H+0k4xv6Y39a76pbXmiy9jrNm9oxOFmY5ik8nG3ocGo7vKPAHljvqdRjLdEeqS2Istm8aEvGk2cASr8LoPlwjAOfyK8lUyPlcSFBgdp8Eieg7/ADqZ9o7864eJHH7QBvlnYr5HmK0lST4NlUa5If3wTlpPmwxM/keWPoK4APHwEAyA5KfYb1bk3Ly86mmCQqVX9qvPhk5jybl9R61EkwpET/s1ztb3PKQ+GAc/U1DKDRupJkcsWlR0IWRQcN9nAx3Z2Y7VGfhOP2XEOH4V3Dt443z3nbFS7hGQ8M8axu4yqXAzGO/I/EH2FRpU4QduEEYLzLxqf5fl5/jWMtGcJkOa1tp8o4w23wONz5Y3x41i7vReFiEcowOCrcqzc8fDGqt+zU7AH4uM77k93P8A9VwJZouFSitgHhjb4kHiSCM7Y57VnKfJjDXBVZILq1zlWUHvXcGvDjBxv5GrnNAgjR2glRCozJniDN8hgY+uKx93pEUucKOLAb9mRnB8vMU0+GM+SHpfSPUdOmR0lE6LsYp/iVgdiD34IrKWvSSCXAuUaJvmPiX686wE+lzRE9nhsd3I1DYOjcMilT8jU1O6q0nsyCrZ0aq+5fBfEuY5k44pFkX5oc1E1O47KzlcHfGB5naqnE0sRWWMumeTDIzjx76kTX1xPAI5W4lBznvq79RUoNNblNdM0TTT2Npf0eNKE2salqzLtbQrAh8XOT7L7+Nb5rX/AFIaV+regdtM68Mt9I9w3iM8K+yj61sCuUdUUpSgFKUoDyuLeG5haG4iSWJxhkdQwPmDVC1vqzgJabo5dmwY7m1lBkgbwG+V9NvCthUrKk1wYaT5NA6nZ3uiziLX7KSzJOEmB44ZPJxy8jXeNI+EMvxA7g5zmt7zwxXETRTxpJE4wyOoIYeINUTW+rO0ctP0duTps3MwH44H/s/d9PpU0a3kjlT8FFNdXjSRCsiK6nmGGajy3NxYXDWusWklnOp+LiB4fP548eXjU+2nVcSRhJFO4PP6GpsprYi3XJBXSJyjPadosZ3YEZDeGTuPSsPLZpaS5lE8QLkcHH2i+eW2G/8ALWwbC/s5J1e5EmT9pe0wP9PwqwSaTo+swkIiq+Pu7MPMGq0ks7rBNFvyaXMih+FrV7ebOeNCHRvlkDOPzvXEodeFisNusuP2ke4b+IoCd/ztvV61ToHeWJabTMSKpzwqgPqV7/zvVPuopbWeR7hJbaYDZ4E+I+B+Q3PcR41q4v2NtS9zG8S9k0mD9vDTcXCmPFMZ/GvUdsUlltwTBjgd7NBEmduY7/xNeojgKrL2kMcyj4JVJaST8Rn2ryZW7btnUHO/a3GxPhjvH0rEYt8GXJLk5WSOVlWVFnVY8BbdcMD4lvyajXFvauq5eMsftQsC5Xz22qTBZ3OozrFaQ3F1LnZYYzgeg3q56F1V6zecLag0VhB+6Tl/7o/zNScdzNOe01ndWarGY7ftoy/ONG4kbzB5eeaz3QPq4v8ApVMzNI1nYpnjnaIkE/uruMnxBxW8NE6utB0sKZIDeSjfinO2f5RtVtjjWJAkaqqKMBVGAKieM7Eizjc8dPs4dPsbeztl4YbeNY0HyAGBUilKAUpSgFKUoBSlKAUpSgIGq6Rp+rW/YahaRTp3ca7r4qeYPlWutc6srm0Zrjo1dse820xGT5HYH1wfGtqUNZTa4MNJ8nz3NdXFhcfo2sWklpMOeVIHn8wPasja38sQVoZCy81wx9iOVbn1HS7LVIOx1C1iuI+4OuSPI8x6VUNT6s9OccehXMuly94A7aNvNWPPxBFTKqntJETptbxMTadMxaxhrtWcAfPDA+fLHvVS6VdNrfVpzHDaQF13xCvHId8c/wDQZq5WnVJE8wfWNYmukH3Io+z98n2FXLQuiuiaAv8AVWnQQuftS44pG82O9a64x7UZ0N9zNNaD0O6Ta6qzLp36thc7vc/AxGfljPLwq+6N1VaTbFZdVmlvZRzXPCn/AJH61sGua0c5S5N1GK4Imn6dZadCIbC0hto/3YkC/XFSsVzStTYUpSgFKUoBSlKA/9k="/>
          <p:cNvSpPr>
            <a:spLocks noChangeAspect="1" noChangeArrowheads="1"/>
          </p:cNvSpPr>
          <p:nvPr/>
        </p:nvSpPr>
        <p:spPr bwMode="auto">
          <a:xfrm>
            <a:off x="307975" y="-419100"/>
            <a:ext cx="160020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108075" y="1371600"/>
            <a:ext cx="727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4529" y="1315283"/>
            <a:ext cx="86074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administration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web page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Unity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Connection server now gives the option to add </a:t>
            </a:r>
            <a:r>
              <a:rPr lang="en-US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Distribution </a:t>
            </a:r>
            <a:r>
              <a:rPr lang="en-US" b="1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List/s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lang="en-US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 Handler owners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dirty="0" smtClean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are a few considerations under this feature: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Only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local users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istribution list/s can be added as </a:t>
            </a:r>
            <a:r>
              <a:rPr lang="en-US" b="1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 </a:t>
            </a:r>
            <a:r>
              <a:rPr lang="en-US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b="1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andler Owners.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Nested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distribution lists ( distribution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list within distribution list) and their members cannot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added as </a:t>
            </a:r>
            <a:r>
              <a:rPr lang="en-US" b="1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 </a:t>
            </a:r>
            <a:r>
              <a:rPr lang="en-US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Handler Owners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Only Local distribution lists can be added as </a:t>
            </a:r>
            <a:r>
              <a:rPr lang="en-US" b="1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 handler Owners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Multiple distribution lists can be added as </a:t>
            </a:r>
            <a:r>
              <a:rPr lang="en-US" b="1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 Handler Owners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a time.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members of distribution lists have all the privileges as a call handler user owner has today like recording greeting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</a:rPr>
              <a:t>When distribution list is updated (members are added or deleted), then the  call handler ownership is automatically  updated</a:t>
            </a:r>
            <a:r>
              <a:rPr lang="en-US" dirty="0" smtClean="0">
                <a:latin typeface="Calibri" panose="020F050202020403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7169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9578" y="152400"/>
            <a:ext cx="8588375" cy="1132010"/>
          </a:xfrm>
        </p:spPr>
        <p:txBody>
          <a:bodyPr/>
          <a:lstStyle/>
          <a:p>
            <a:pPr algn="ctr">
              <a:defRPr/>
            </a:pPr>
            <a:r>
              <a:rPr dirty="0" smtClean="0"/>
              <a:t/>
            </a:r>
            <a:br>
              <a:rPr dirty="0" smtClean="0"/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What’s New –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Call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andler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wner Administration Web Page Changes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AutoShape 2" descr="data:image/jpeg;base64,/9j/4AAQSkZJRgABAQAAAQABAAD/2wCEAAkGBwgHBgkIBwgKCgkLDRYPDQwMDRsUFRAWIB0iIiAdHx8kKDQsJCYxJx8fLT0tMTU3Ojo6Iys/RD84QzQ5OjcBCgoKDQwNGg8PGjclHyU3Nzc3Nzc3Nzc3Nzc3Nzc3Nzc3Nzc3Nzc3Nzc3Nzc3Nzc3Nzc3Nzc3Nzc3Nzc3Nzc3N//AABEIAH4AqAMBIgACEQEDEQH/xAAcAAEAAgIDAQAAAAAAAAAAAAAABAYFBwECAwj/xABDEAACAQMCAggDBAYHCQEAAAABAgMABBEFIRIxBgcTQWFxgaEiUZEyQrHwFBUjUmJyCCWCkqLB0TNDU1RjstLh8Rb/xAAaAQEAAgMBAAAAAAAAAAAAAAAAAwQBAgUG/8QAKREAAgEDAwMDBAMAAAAAAAAAAAECAwQREiExBTJRE0GRFSJhcRRC8P/aAAwDAQACEQMRAD8A3jSlKAUpSgFKUoBSlKAVwxAUk8hvXNV3rC1U6N0L1e9VuGRbdkjP8b/CvuwoDUkvXXrcOrXZitbG5sO2cQIQVPZhiAeIHfbw76suk9eGkTADVdMurRsbmJhKv+R9q1npui2r6ZbrcQAuUBJOzDO/Ouk/RaE7wTSofk2GH+tXX0+rpUo7nP8AqdupOMnjB9BaT096LatgWmtWwc/7uZuyYejYqxpIkiho2DKeRU5r5IuOjl+meARTAcuFsH3xXla3+u6E3FaXWoWOO5HZV9tqrTo1IdyLcK9Kp2yTPr6lfNmjdbnSyzKrNd2t7GP+aj3+q4q4aZ17WxAXVtFnRu9rWRX9mx+NRkpuOlUzS+tHohqIXGrx2rn7l4Oyx6nb3q2Wl5bXkYktLmGeMjIaKQMPqKA96UpQClKUApSlAKUpQClKUApSlAK1b17XhfTdH0NPt6heBmA/4aYz7spraVaR6fXP6260jAPii0izVT4SOOL8GH0qWjDXUjEguavpUZT8IgiAAYAwBtTsRU3grqUr1OEeB9V5ILR15tGPkD51OZK8WWjRLGo+UYa60iynyZLaPJ5lRwn6isRc9Grc5MEsiH5MOIVa3WvB0zVedtSnzEv0b6tDiRSJ9CvIslCko+SnB96jwyajpMhkgkubN85LxuU39KuskdR2GNqpz6ZTfa8HUpdVn/ZZI+l9aHS/TgAmqm5jHddIJc+vP3q4aT16XSgDV9Ghkxze2lKk+hB/GqbNYWc+80CZ/hGD7VhtZ022s4lljZlLPwhCc91Uq1lOmnLOUjo0L2nVeMbn0n0M6d6R0v7WPTlnjniQO8UyAEAkjYgkHce4pVG/o66Xwadq2rupzPMtvGT8kGT7t7UqkXDcVKUoBSlKAUpSgFKUoDq7BFLMQqgZJJwAK+fOjVwdWvNY151YHUbxnTi5hB9kee+PStt9Z+rfqXoJq92rESNB2MeOfE5CA+mc+lUfofoH6HoNjC6YYRBmHi25/Gr1gkqup+xyesa5W/pw5kzqkLP9lc16mxlxnhq1Wekjb4fapk9gsSbgV0pXizhHBp9Ik45kzX00BT7QIr3h0S5ubZp1TCisjrzxWkas6F2dgqovNqsUFzdwWEFvLaRpJdKEtpEOQHO3xg/Ib+OKp9QrXUoR/jvHllzpdra06k3cLV4X++Ea0lTgdlPMc6juKvvSnQrXTlgmCZjUgMzAn1OOdURxjODnxq1YXquk1jdclS7tXbVMeSNIKhyrip78qizLV9mlORDzg71X+kdyWmjiyMRqSfM//PerBJzrA6XZHX+l1lp6jiW6vEjI/gB3P90E1zeoz009Pk7fTYZqOXg+kurHSf1N0F0i1ZeGRoBNJnnxP8Rz9celKs6qFVVUYAGBSuIds7UpSgFKUoBSlKAUNK4PKgNX9dUp1CXo70aQn+sb3jmAPONOf/cT/Zq02tsvcKpV9INb66LlicwaJZCNdicSMNz/AIyPSr3HMir8OfU8qs0cqDwUbhpzSfsSxwRL41j724DZrrcXGFznFYa5u8FsuTuedWKVKTecFO4uYxjgxWu2El3dpcrdAdkv7OMx7A95zny7u6rJ0djOr6d2usD7CGKNAd13BLZ7jkDB7sVVru74jhefzrraa3c6chSEq6n7rjYVNfUbqVvi2xq/Jy7W9oK4zV7Sb0zupYGSyXUri6DLmRJVQcK9wJABJ79/lVPepd7cyXdw88xy7nLVDarljRlRoRjPu9/2V7msq1Zzjx7fo8mrwl5V7tXhLyq0zWHJi9Rk7C1lk71UkVluoPS/07pnLfMoaLT7VnDc8SP8K+3H9KrfSeTgtFjzvI3sPyK29/R80o2nRG51CRAGvrolD3mNQFH+Li9q4XUZ5q6fB6jpsNNHV5NpUpSuedAUpXFAc0ro8iRoXkYKo5ljgCsJf9LdEsuLivllYAnhhHH7jb3phmM4M9Std33WYjKTptizxg8JlkOeE+KjeqnqfTXW79Jf6xeNAdjaqAg8Dyb8+tZwMm5L/U7HTo+O+u4YF/6jgH6VV9R6yNFtJVjhjurviHFxRR4HD88sRmtRySvMXla4cxs6lnB4wzeA2b3roWbPE6kkfejYtjwyOQ8STz502G5VNT1S/fXL7VYJ57eee5klaWKUqd2JAyDsADjFWTRetPWrPhj1JItQhH3m+CT+8Nj9Kgatpsd0GnOCSRmUAc/lxDY1Xp9Mni3j+MeGx+lbJyhwayjCfKNvWXWLpOpKqiV7WU7dlcDh38G5GpU0/aEsG4kJypBrRTcSkq4we8EVM0/Vr7TyP0G7kiX9wfEv0O1Xre/0bTWTjXvRvW3pzx+GbedvkajSkgZIIFVGw6Yzsi/p9mWXl2sJ7/5TWbsdctLveyuULd6NsfVTXUp3VGr2s4dTplxQf3x+CWzV5Ma95eGSJpoAFKY7SP5fxDw7sd3rUJnqdPJGoNHLmo8prs71HkfnWSenBsqvSWUy36woCxReEKO8t+RX1R0P0v8AUvRfS9N+9b2yK/i+MsfqTXzV0H07/wDRdP8ATYWHFG9120m3NE+LH0XHrX1YK8vWnrqOR7CjD06cY+DmlKVESlT6WdN7fo5dpaS2U7ySIGSVvgibP3Q/eduVVW56fatdSYAS2iPdAAWA82z+FbOvbO2v7Z7a9t4riBxh45UDKw8jVD1rqyhHFN0duTann+iTkvCfI819x4VJCUVyjSSb4Kje6jJeTs8zSXCEY4LuQvjyPcfKod1Z2EkUZgjnS4H+0k4xv6Y39a76pbXmiy9jrNm9oxOFmY5ik8nG3ocGo7vKPAHljvqdRjLdEeqS2Istm8aEvGk2cASr8LoPlwjAOfyK8lUyPlcSFBgdp8Eieg7/ADqZ9o7864eJHH7QBvlnYr5HmK0lST4NlUa5If3wTlpPmwxM/keWPoK4APHwEAyA5KfYb1bk3Ly86mmCQqVX9qvPhk5jybl9R61EkwpET/s1ztb3PKQ+GAc/U1DKDRupJkcsWlR0IWRQcN9nAx3Z2Y7VGfhOP2XEOH4V3Dt443z3nbFS7hGQ8M8axu4yqXAzGO/I/EH2FRpU4QduEEYLzLxqf5fl5/jWMtGcJkOa1tp8o4w23wONz5Y3x41i7vReFiEcowOCrcqzc8fDGqt+zU7AH4uM77k93P8A9VwJZouFSitgHhjb4kHiSCM7Y57VnKfJjDXBVZILq1zlWUHvXcGvDjBxv5GrnNAgjR2glRCozJniDN8hgY+uKx93pEUucKOLAb9mRnB8vMU0+GM+SHpfSPUdOmR0lE6LsYp/iVgdiD34IrKWvSSCXAuUaJvmPiX686wE+lzRE9nhsd3I1DYOjcMilT8jU1O6q0nsyCrZ0aq+5fBfEuY5k44pFkX5oc1E1O47KzlcHfGB5naqnE0sRWWMumeTDIzjx76kTX1xPAI5W4lBznvq79RUoNNblNdM0TTT2Npf0eNKE2salqzLtbQrAh8XOT7L7+Nb5rX/AFIaV+regdtM68Mt9I9w3iM8K+yj61sCuUdUUpSgFKUoDyuLeG5haG4iSWJxhkdQwPmDVC1vqzgJabo5dmwY7m1lBkgbwG+V9NvCthUrKk1wYaT5NA6nZ3uiziLX7KSzJOEmB44ZPJxy8jXeNI+EMvxA7g5zmt7zwxXETRTxpJE4wyOoIYeINUTW+rO0ctP0duTps3MwH44H/s/d9PpU0a3kjlT8FFNdXjSRCsiK6nmGGajy3NxYXDWusWklnOp+LiB4fP548eXjU+2nVcSRhJFO4PP6GpsprYi3XJBXSJyjPadosZ3YEZDeGTuPSsPLZpaS5lE8QLkcHH2i+eW2G/8ALWwbC/s5J1e5EmT9pe0wP9PwqwSaTo+swkIiq+Pu7MPMGq0ks7rBNFvyaXMih+FrV7ebOeNCHRvlkDOPzvXEodeFisNusuP2ke4b+IoCd/ztvV61ToHeWJabTMSKpzwqgPqV7/zvVPuopbWeR7hJbaYDZ4E+I+B+Q3PcR41q4v2NtS9zG8S9k0mD9vDTcXCmPFMZ/GvUdsUlltwTBjgd7NBEmduY7/xNeojgKrL2kMcyj4JVJaST8Rn2ryZW7btnUHO/a3GxPhjvH0rEYt8GXJLk5WSOVlWVFnVY8BbdcMD4lvyajXFvauq5eMsftQsC5Xz22qTBZ3OozrFaQ3F1LnZYYzgeg3q56F1V6zecLag0VhB+6Tl/7o/zNScdzNOe01ndWarGY7ftoy/ONG4kbzB5eeaz3QPq4v8ApVMzNI1nYpnjnaIkE/uruMnxBxW8NE6utB0sKZIDeSjfinO2f5RtVtjjWJAkaqqKMBVGAKieM7Eizjc8dPs4dPsbeztl4YbeNY0HyAGBUilKAUpSgFKUoBSlKAUpSgIGq6Rp+rW/YahaRTp3ca7r4qeYPlWutc6srm0Zrjo1dse820xGT5HYH1wfGtqUNZTa4MNJ8nz3NdXFhcfo2sWklpMOeVIHn8wPasja38sQVoZCy81wx9iOVbn1HS7LVIOx1C1iuI+4OuSPI8x6VUNT6s9OccehXMuly94A7aNvNWPPxBFTKqntJETptbxMTadMxaxhrtWcAfPDA+fLHvVS6VdNrfVpzHDaQF13xCvHId8c/wDQZq5WnVJE8wfWNYmukH3Io+z98n2FXLQuiuiaAv8AVWnQQuftS44pG82O9a64x7UZ0N9zNNaD0O6Ta6qzLp36thc7vc/AxGfljPLwq+6N1VaTbFZdVmlvZRzXPCn/AJH61sGua0c5S5N1GK4Imn6dZadCIbC0hto/3YkC/XFSsVzStTYUpSgFKUoBSlKA/9k="/>
          <p:cNvSpPr>
            <a:spLocks noChangeAspect="1" noChangeArrowheads="1"/>
          </p:cNvSpPr>
          <p:nvPr/>
        </p:nvSpPr>
        <p:spPr bwMode="auto">
          <a:xfrm>
            <a:off x="155575" y="-914400"/>
            <a:ext cx="160020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4" descr="data:image/jpeg;base64,/9j/4AAQSkZJRgABAQAAAQABAAD/2wCEAAkGBwgHBgkIBwgKCgkLDRYPDQwMDRsUFRAWIB0iIiAdHx8kKDQsJCYxJx8fLT0tMTU3Ojo6Iys/RD84QzQ5OjcBCgoKDQwNGg8PGjclHyU3Nzc3Nzc3Nzc3Nzc3Nzc3Nzc3Nzc3Nzc3Nzc3Nzc3Nzc3Nzc3Nzc3Nzc3Nzc3Nzc3N//AABEIAH4AqAMBIgACEQEDEQH/xAAcAAEAAgIDAQAAAAAAAAAAAAAABAYFBwECAwj/xABDEAACAQMCAggDBAYHCQEAAAABAgMABBEFIRIxBgcTQWFxgaEiUZEyQrHwFBUjUmJyCCWCkqLB0TNDU1RjstLh8Rb/xAAaAQEAAgMBAAAAAAAAAAAAAAAAAwQBAgUG/8QAKREAAgEDAwMDBAMAAAAAAAAAAAECAwQREiExBTJRE0GRFSJhcRRC8P/aAAwDAQACEQMRAD8A3jSlKAUpSgFKUoBSlKAVwxAUk8hvXNV3rC1U6N0L1e9VuGRbdkjP8b/CvuwoDUkvXXrcOrXZitbG5sO2cQIQVPZhiAeIHfbw76suk9eGkTADVdMurRsbmJhKv+R9q1npui2r6ZbrcQAuUBJOzDO/Ouk/RaE7wTSofk2GH+tXX0+rpUo7nP8AqdupOMnjB9BaT096LatgWmtWwc/7uZuyYejYqxpIkiho2DKeRU5r5IuOjl+meARTAcuFsH3xXla3+u6E3FaXWoWOO5HZV9tqrTo1IdyLcK9Kp2yTPr6lfNmjdbnSyzKrNd2t7GP+aj3+q4q4aZ17WxAXVtFnRu9rWRX9mx+NRkpuOlUzS+tHohqIXGrx2rn7l4Oyx6nb3q2Wl5bXkYktLmGeMjIaKQMPqKA96UpQClKUApSlAKUpQClKUApSlAK1b17XhfTdH0NPt6heBmA/4aYz7spraVaR6fXP6260jAPii0izVT4SOOL8GH0qWjDXUjEguavpUZT8IgiAAYAwBtTsRU3grqUr1OEeB9V5ILR15tGPkD51OZK8WWjRLGo+UYa60iynyZLaPJ5lRwn6isRc9Grc5MEsiH5MOIVa3WvB0zVedtSnzEv0b6tDiRSJ9CvIslCko+SnB96jwyajpMhkgkubN85LxuU39KuskdR2GNqpz6ZTfa8HUpdVn/ZZI+l9aHS/TgAmqm5jHddIJc+vP3q4aT16XSgDV9Ghkxze2lKk+hB/GqbNYWc+80CZ/hGD7VhtZ022s4lljZlLPwhCc91Uq1lOmnLOUjo0L2nVeMbn0n0M6d6R0v7WPTlnjniQO8UyAEAkjYgkHce4pVG/o66Xwadq2rupzPMtvGT8kGT7t7UqkXDcVKUoBSlKAUpSgFKUoDq7BFLMQqgZJJwAK+fOjVwdWvNY151YHUbxnTi5hB9kee+PStt9Z+rfqXoJq92rESNB2MeOfE5CA+mc+lUfofoH6HoNjC6YYRBmHi25/Gr1gkqup+xyesa5W/pw5kzqkLP9lc16mxlxnhq1Wekjb4fapk9gsSbgV0pXizhHBp9Ik45kzX00BT7QIr3h0S5ubZp1TCisjrzxWkas6F2dgqovNqsUFzdwWEFvLaRpJdKEtpEOQHO3xg/Ib+OKp9QrXUoR/jvHllzpdra06k3cLV4X++Ea0lTgdlPMc6juKvvSnQrXTlgmCZjUgMzAn1OOdURxjODnxq1YXquk1jdclS7tXbVMeSNIKhyrip78qizLV9mlORDzg71X+kdyWmjiyMRqSfM//PerBJzrA6XZHX+l1lp6jiW6vEjI/gB3P90E1zeoz009Pk7fTYZqOXg+kurHSf1N0F0i1ZeGRoBNJnnxP8Rz9celKs6qFVVUYAGBSuIds7UpSgFKUoBSlKAUNK4PKgNX9dUp1CXo70aQn+sb3jmAPONOf/cT/Zq02tsvcKpV9INb66LlicwaJZCNdicSMNz/AIyPSr3HMir8OfU8qs0cqDwUbhpzSfsSxwRL41j724DZrrcXGFznFYa5u8FsuTuedWKVKTecFO4uYxjgxWu2El3dpcrdAdkv7OMx7A95zny7u6rJ0djOr6d2usD7CGKNAd13BLZ7jkDB7sVVru74jhefzrraa3c6chSEq6n7rjYVNfUbqVvi2xq/Jy7W9oK4zV7Sb0zupYGSyXUri6DLmRJVQcK9wJABJ79/lVPepd7cyXdw88xy7nLVDarljRlRoRjPu9/2V7msq1Zzjx7fo8mrwl5V7tXhLyq0zWHJi9Rk7C1lk71UkVluoPS/07pnLfMoaLT7VnDc8SP8K+3H9KrfSeTgtFjzvI3sPyK29/R80o2nRG51CRAGvrolD3mNQFH+Li9q4XUZ5q6fB6jpsNNHV5NpUpSuedAUpXFAc0ro8iRoXkYKo5ljgCsJf9LdEsuLivllYAnhhHH7jb3phmM4M9Std33WYjKTptizxg8JlkOeE+KjeqnqfTXW79Jf6xeNAdjaqAg8Dyb8+tZwMm5L/U7HTo+O+u4YF/6jgH6VV9R6yNFtJVjhjurviHFxRR4HD88sRmtRySvMXla4cxs6lnB4wzeA2b3roWbPE6kkfejYtjwyOQ8STz502G5VNT1S/fXL7VYJ57eee5klaWKUqd2JAyDsADjFWTRetPWrPhj1JItQhH3m+CT+8Nj9Kgatpsd0GnOCSRmUAc/lxDY1Xp9Mni3j+MeGx+lbJyhwayjCfKNvWXWLpOpKqiV7WU7dlcDh38G5GpU0/aEsG4kJypBrRTcSkq4we8EVM0/Vr7TyP0G7kiX9wfEv0O1Xre/0bTWTjXvRvW3pzx+GbedvkajSkgZIIFVGw6Yzsi/p9mWXl2sJ7/5TWbsdctLveyuULd6NsfVTXUp3VGr2s4dTplxQf3x+CWzV5Ma95eGSJpoAFKY7SP5fxDw7sd3rUJnqdPJGoNHLmo8prs71HkfnWSenBsqvSWUy36woCxReEKO8t+RX1R0P0v8AUvRfS9N+9b2yK/i+MsfqTXzV0H07/wDRdP8ATYWHFG9120m3NE+LH0XHrX1YK8vWnrqOR7CjD06cY+DmlKVESlT6WdN7fo5dpaS2U7ySIGSVvgibP3Q/eduVVW56fatdSYAS2iPdAAWA82z+FbOvbO2v7Z7a9t4riBxh45UDKw8jVD1rqyhHFN0duTann+iTkvCfI819x4VJCUVyjSSb4Kje6jJeTs8zSXCEY4LuQvjyPcfKod1Z2EkUZgjnS4H+0k4xv6Y39a76pbXmiy9jrNm9oxOFmY5ik8nG3ocGo7vKPAHljvqdRjLdEeqS2Istm8aEvGk2cASr8LoPlwjAOfyK8lUyPlcSFBgdp8Eieg7/ADqZ9o7864eJHH7QBvlnYr5HmK0lST4NlUa5If3wTlpPmwxM/keWPoK4APHwEAyA5KfYb1bk3Ly86mmCQqVX9qvPhk5jybl9R61EkwpET/s1ztb3PKQ+GAc/U1DKDRupJkcsWlR0IWRQcN9nAx3Z2Y7VGfhOP2XEOH4V3Dt443z3nbFS7hGQ8M8axu4yqXAzGO/I/EH2FRpU4QduEEYLzLxqf5fl5/jWMtGcJkOa1tp8o4w23wONz5Y3x41i7vReFiEcowOCrcqzc8fDGqt+zU7AH4uM77k93P8A9VwJZouFSitgHhjb4kHiSCM7Y57VnKfJjDXBVZILq1zlWUHvXcGvDjBxv5GrnNAgjR2glRCozJniDN8hgY+uKx93pEUucKOLAb9mRnB8vMU0+GM+SHpfSPUdOmR0lE6LsYp/iVgdiD34IrKWvSSCXAuUaJvmPiX686wE+lzRE9nhsd3I1DYOjcMilT8jU1O6q0nsyCrZ0aq+5fBfEuY5k44pFkX5oc1E1O47KzlcHfGB5naqnE0sRWWMumeTDIzjx76kTX1xPAI5W4lBznvq79RUoNNblNdM0TTT2Npf0eNKE2salqzLtbQrAh8XOT7L7+Nb5rX/AFIaV+regdtM68Mt9I9w3iM8K+yj61sCuUdUUpSgFKUoDyuLeG5haG4iSWJxhkdQwPmDVC1vqzgJabo5dmwY7m1lBkgbwG+V9NvCthUrKk1wYaT5NA6nZ3uiziLX7KSzJOEmB44ZPJxy8jXeNI+EMvxA7g5zmt7zwxXETRTxpJE4wyOoIYeINUTW+rO0ctP0duTps3MwH44H/s/d9PpU0a3kjlT8FFNdXjSRCsiK6nmGGajy3NxYXDWusWklnOp+LiB4fP548eXjU+2nVcSRhJFO4PP6GpsprYi3XJBXSJyjPadosZ3YEZDeGTuPSsPLZpaS5lE8QLkcHH2i+eW2G/8ALWwbC/s5J1e5EmT9pe0wP9PwqwSaTo+swkIiq+Pu7MPMGq0ks7rBNFvyaXMih+FrV7ebOeNCHRvlkDOPzvXEodeFisNusuP2ke4b+IoCd/ztvV61ToHeWJabTMSKpzwqgPqV7/zvVPuopbWeR7hJbaYDZ4E+I+B+Q3PcR41q4v2NtS9zG8S9k0mD9vDTcXCmPFMZ/GvUdsUlltwTBjgd7NBEmduY7/xNeojgKrL2kMcyj4JVJaST8Rn2ryZW7btnUHO/a3GxPhjvH0rEYt8GXJLk5WSOVlWVFnVY8BbdcMD4lvyajXFvauq5eMsftQsC5Xz22qTBZ3OozrFaQ3F1LnZYYzgeg3q56F1V6zecLag0VhB+6Tl/7o/zNScdzNOe01ndWarGY7ftoy/ONG4kbzB5eeaz3QPq4v8ApVMzNI1nYpnjnaIkE/uruMnxBxW8NE6utB0sKZIDeSjfinO2f5RtVtjjWJAkaqqKMBVGAKieM7Eizjc8dPs4dPsbeztl4YbeNY0HyAGBUilKAUpSgFKUoBSlKAUpSgIGq6Rp+rW/YahaRTp3ca7r4qeYPlWutc6srm0Zrjo1dse820xGT5HYH1wfGtqUNZTa4MNJ8nz3NdXFhcfo2sWklpMOeVIHn8wPasja38sQVoZCy81wx9iOVbn1HS7LVIOx1C1iuI+4OuSPI8x6VUNT6s9OccehXMuly94A7aNvNWPPxBFTKqntJETptbxMTadMxaxhrtWcAfPDA+fLHvVS6VdNrfVpzHDaQF13xCvHId8c/wDQZq5WnVJE8wfWNYmukH3Io+z98n2FXLQuiuiaAv8AVWnQQuftS44pG82O9a64x7UZ0N9zNNaD0O6Ta6qzLp36thc7vc/AxGfljPLwq+6N1VaTbFZdVmlvZRzXPCn/AJH61sGua0c5S5N1GK4Imn6dZadCIbC0hto/3YkC/XFSsVzStTYUpSgFKUoBSlKA/9k="/>
          <p:cNvSpPr>
            <a:spLocks noChangeAspect="1" noChangeArrowheads="1"/>
          </p:cNvSpPr>
          <p:nvPr/>
        </p:nvSpPr>
        <p:spPr bwMode="auto">
          <a:xfrm>
            <a:off x="307975" y="-762000"/>
            <a:ext cx="160020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108075" y="1371600"/>
            <a:ext cx="727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9578" y="1371600"/>
            <a:ext cx="8607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/>
              <a:t>	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333500"/>
            <a:ext cx="8931505" cy="4953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</p:pic>
      <p:sp>
        <p:nvSpPr>
          <p:cNvPr id="9" name="Oval Callout 8"/>
          <p:cNvSpPr/>
          <p:nvPr/>
        </p:nvSpPr>
        <p:spPr bwMode="auto">
          <a:xfrm>
            <a:off x="7162801" y="1714500"/>
            <a:ext cx="1600200" cy="838200"/>
          </a:xfrm>
          <a:prstGeom prst="wedgeEllipseCallout">
            <a:avLst>
              <a:gd name="adj1" fmla="val -23622"/>
              <a:gd name="adj2" fmla="val 221305"/>
            </a:avLst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124" tIns="41061" rIns="82124" bIns="41061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14388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New column for 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Member </a:t>
            </a:r>
            <a:r>
              <a:rPr lang="en-US" sz="1100" b="1" dirty="0" smtClean="0"/>
              <a:t>T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ype</a:t>
            </a:r>
            <a:endParaRPr lang="en-US" sz="1100" b="1" dirty="0"/>
          </a:p>
        </p:txBody>
      </p:sp>
      <p:sp>
        <p:nvSpPr>
          <p:cNvPr id="10" name="Rounded Rectangle 9"/>
          <p:cNvSpPr/>
          <p:nvPr/>
        </p:nvSpPr>
        <p:spPr bwMode="auto">
          <a:xfrm>
            <a:off x="6096000" y="4074188"/>
            <a:ext cx="2819400" cy="1524000"/>
          </a:xfrm>
          <a:prstGeom prst="roundRect">
            <a:avLst/>
          </a:prstGeom>
          <a:noFill/>
          <a:ln w="952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124" tIns="41061" rIns="82124" bIns="41061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14388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3927340" y="3771900"/>
            <a:ext cx="1231900" cy="512620"/>
          </a:xfrm>
          <a:prstGeom prst="roundRect">
            <a:avLst/>
          </a:prstGeom>
          <a:noFill/>
          <a:ln w="952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124" tIns="41061" rIns="82124" bIns="41061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14388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3927340" y="5600700"/>
            <a:ext cx="1231900" cy="512620"/>
          </a:xfrm>
          <a:prstGeom prst="roundRect">
            <a:avLst/>
          </a:prstGeom>
          <a:noFill/>
          <a:ln w="952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124" tIns="41061" rIns="82124" bIns="41061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14388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Callout 13"/>
          <p:cNvSpPr/>
          <p:nvPr/>
        </p:nvSpPr>
        <p:spPr bwMode="auto">
          <a:xfrm>
            <a:off x="5486400" y="5942322"/>
            <a:ext cx="1828800" cy="408710"/>
          </a:xfrm>
          <a:prstGeom prst="wedgeEllipseCallout">
            <a:avLst>
              <a:gd name="adj1" fmla="val -93295"/>
              <a:gd name="adj2" fmla="val -450916"/>
            </a:avLst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124" tIns="41061" rIns="82124" bIns="41061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14388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New </a:t>
            </a:r>
            <a:r>
              <a:rPr lang="en-US" sz="1100" dirty="0" smtClean="0"/>
              <a:t>button for </a:t>
            </a:r>
            <a:r>
              <a:rPr lang="en-US" sz="1100" b="1" dirty="0" smtClean="0"/>
              <a:t>Distribution List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8187996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What’s new- CUPI REST APIs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437397" cy="4952684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1438"/>
              </a:spcBef>
              <a:buClr>
                <a:srgbClr val="96CA4B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Presently CUPI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offers a secure method for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adding the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Subscribers 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Call Handler Owners. The Greeting Administrator role is automatically assigned to the owners.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lvl="1" indent="-342900">
              <a:spcBef>
                <a:spcPts val="1438"/>
              </a:spcBef>
              <a:buClr>
                <a:srgbClr val="96CA4B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n the new implementation existing CUPI API is modified in such a way that 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Distribution List can also be added as the Call Handler Owner and all the members of Distribution Lists are automatically assigned the role of Greeting Administrator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2900" lvl="1" indent="-342900">
              <a:spcBef>
                <a:spcPts val="1438"/>
              </a:spcBef>
              <a:buClr>
                <a:srgbClr val="96CA4B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new CUPI API is created.</a:t>
            </a:r>
            <a:endParaRPr lang="en-US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73293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045" y="304800"/>
            <a:ext cx="7769834" cy="1143000"/>
          </a:xfrm>
        </p:spPr>
        <p:txBody>
          <a:bodyPr/>
          <a:lstStyle/>
          <a:p>
            <a:r>
              <a:rPr lang="en-US" dirty="0" smtClean="0"/>
              <a:t>       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Overview of Rest API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Syntax of existing  CUPI  API is as:           </a:t>
            </a:r>
          </a:p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[/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vmrest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/handlers/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callhandlers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/{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objectid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}/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callhandlerowners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] </a:t>
            </a:r>
            <a:endParaRPr lang="en-US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This API offers three method Get ,post and delete.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Details can be found from the following link </a:t>
            </a:r>
          </a:p>
          <a:p>
            <a:pPr marL="0" indent="0">
              <a:buNone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://docwiki-dev.cisco.com/wiki/Cisco_Unity_Connection_Provisioning_Interface_%28CUPI%29_API_--_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Call_Handler_Owner_APIs#Add_a_Call_Handler_Owner</a:t>
            </a:r>
            <a:endParaRPr lang="en-US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12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Overview of Rest API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9690095"/>
              </p:ext>
            </p:extLst>
          </p:nvPr>
        </p:nvGraphicFramePr>
        <p:xfrm>
          <a:off x="762000" y="1371600"/>
          <a:ext cx="7773987" cy="488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1329"/>
                <a:gridCol w="2591329"/>
                <a:gridCol w="259132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Existing</a:t>
                      </a:r>
                      <a:r>
                        <a:rPr lang="en-US" baseline="0" dirty="0" smtClean="0"/>
                        <a:t> Functionality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  Implementation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Get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list out only local users which are the owner of a call handler.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list out all the owners (owner may be Local users or local distribution list)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Post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only local user could be added as the owner of a call handler</a:t>
                      </a:r>
                      <a:r>
                        <a:rPr lang="en-US" sz="1800" dirty="0" smtClean="0"/>
                        <a:t>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It has the ability to add the both (user &amp; distribution list)  as the owner of a call handler</a:t>
                      </a:r>
                      <a:r>
                        <a:rPr lang="en-US" sz="1800" dirty="0" smtClean="0"/>
                        <a:t>.  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Delete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only local user could be deleted from the list  of a call handler owner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Now both  local user and distribution list can  be deleted  as the owner of a call handler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68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Troubleshooting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Configuration steps can be found from the following link.</a:t>
            </a:r>
          </a:p>
          <a:p>
            <a:pPr marL="0" indent="0">
              <a:buNone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http://www.cisco.com/en/US/docs/voice_ip_comm/connection/10x/gui_reference/guide/10xcucgrg060.html</a:t>
            </a:r>
            <a:endParaRPr lang="en-US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When admin try to make a subscriber as an owner of  call handler thru rest if any duplicity is found rest throws an exception.</a:t>
            </a:r>
          </a:p>
          <a:p>
            <a:pPr marL="0" indent="0">
              <a:buNone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ErrorDetails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marL="0" indent="0">
              <a:buNone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  &lt;errors&gt;</a:t>
            </a:r>
          </a:p>
          <a:p>
            <a:pPr marL="0" indent="0">
              <a:buNone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     &lt;code&gt;DATA_EXCEPTION&lt;/code&gt;</a:t>
            </a:r>
          </a:p>
          <a:p>
            <a:pPr marL="0" indent="0">
              <a:buNone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     &lt;</a:t>
            </a: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message&gt;Call Handler Owner already exists for this call handler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&lt;/message&gt;</a:t>
            </a:r>
          </a:p>
          <a:p>
            <a:pPr marL="0" indent="0">
              <a:buNone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  &lt;/errors&gt;</a:t>
            </a:r>
          </a:p>
          <a:p>
            <a:pPr marL="0" indent="0">
              <a:buNone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&lt;/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ErrorDetails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&gt;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38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deo_Greeting_TOI">
  <a:themeElements>
    <a:clrScheme name="Cisco 2010 Color Palette">
      <a:dk1>
        <a:srgbClr val="0096D6"/>
      </a:dk1>
      <a:lt1>
        <a:srgbClr val="FFFFFF"/>
      </a:lt1>
      <a:dk2>
        <a:srgbClr val="6DB344"/>
      </a:dk2>
      <a:lt2>
        <a:srgbClr val="FFFFFF"/>
      </a:lt2>
      <a:accent1>
        <a:srgbClr val="0096D6"/>
      </a:accent1>
      <a:accent2>
        <a:srgbClr val="6DB344"/>
      </a:accent2>
      <a:accent3>
        <a:srgbClr val="ABDFF0"/>
      </a:accent3>
      <a:accent4>
        <a:srgbClr val="008041"/>
      </a:accent4>
      <a:accent5>
        <a:srgbClr val="B7D333"/>
      </a:accent5>
      <a:accent6>
        <a:srgbClr val="652D89"/>
      </a:accent6>
      <a:hlink>
        <a:srgbClr val="3CBADC"/>
      </a:hlink>
      <a:folHlink>
        <a:srgbClr val="A6A8AB"/>
      </a:folHlink>
    </a:clrScheme>
    <a:fontScheme name="Cisco 2010_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96D6"/>
        </a:solidFill>
        <a:ln>
          <a:noFill/>
        </a:ln>
        <a:effectLst>
          <a:outerShdw blurRad="76200" dist="50800" dir="5400000" algn="ctr" rotWithShape="0">
            <a:srgbClr val="000000">
              <a:alpha val="27000"/>
            </a:srgbClr>
          </a:outerShdw>
        </a:effectLst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Video_Greeting_TOI</Template>
  <TotalTime>2020</TotalTime>
  <Words>821</Words>
  <Application>Microsoft Office PowerPoint</Application>
  <PresentationFormat>On-screen Show (4:3)</PresentationFormat>
  <Paragraphs>92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Video_Greeting_TOI</vt:lpstr>
      <vt:lpstr>Allow System Distribution Lists to be Added as Call Handler Owners</vt:lpstr>
      <vt:lpstr> Agenda</vt:lpstr>
      <vt:lpstr> Feature overview </vt:lpstr>
      <vt:lpstr> Description </vt:lpstr>
      <vt:lpstr> What’s New – Call Handler Owner Administration Web Page Changes</vt:lpstr>
      <vt:lpstr>What’s new- CUPI REST APIs</vt:lpstr>
      <vt:lpstr>        Overview of Rest API</vt:lpstr>
      <vt:lpstr>              Overview of Rest API</vt:lpstr>
      <vt:lpstr>            Troubleshooting Tips</vt:lpstr>
      <vt:lpstr>        Troubleshooting Tips</vt:lpstr>
      <vt:lpstr>       Troubleshooting Tips</vt:lpstr>
      <vt:lpstr>         For more information</vt:lpstr>
      <vt:lpstr>PowerPoint Presentation</vt:lpstr>
    </vt:vector>
  </TitlesOfParts>
  <Company>Cisco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pankuma3</dc:creator>
  <cp:lastModifiedBy>duchaudh</cp:lastModifiedBy>
  <cp:revision>107</cp:revision>
  <dcterms:created xsi:type="dcterms:W3CDTF">2013-10-28T05:01:00Z</dcterms:created>
  <dcterms:modified xsi:type="dcterms:W3CDTF">2014-03-27T11:47:03Z</dcterms:modified>
</cp:coreProperties>
</file>