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660" r:id="rId2"/>
    <p:sldMasterId id="2147484021" r:id="rId3"/>
    <p:sldMasterId id="2147484851" r:id="rId4"/>
  </p:sldMasterIdLst>
  <p:notesMasterIdLst>
    <p:notesMasterId r:id="rId41"/>
  </p:notesMasterIdLst>
  <p:handoutMasterIdLst>
    <p:handoutMasterId r:id="rId42"/>
  </p:handoutMasterIdLst>
  <p:sldIdLst>
    <p:sldId id="801" r:id="rId5"/>
    <p:sldId id="800" r:id="rId6"/>
    <p:sldId id="822" r:id="rId7"/>
    <p:sldId id="823" r:id="rId8"/>
    <p:sldId id="875" r:id="rId9"/>
    <p:sldId id="876" r:id="rId10"/>
    <p:sldId id="824" r:id="rId11"/>
    <p:sldId id="825" r:id="rId12"/>
    <p:sldId id="827" r:id="rId13"/>
    <p:sldId id="909" r:id="rId14"/>
    <p:sldId id="884" r:id="rId15"/>
    <p:sldId id="891" r:id="rId16"/>
    <p:sldId id="853" r:id="rId17"/>
    <p:sldId id="854" r:id="rId18"/>
    <p:sldId id="881" r:id="rId19"/>
    <p:sldId id="890" r:id="rId20"/>
    <p:sldId id="870" r:id="rId21"/>
    <p:sldId id="910" r:id="rId22"/>
    <p:sldId id="889" r:id="rId23"/>
    <p:sldId id="892" r:id="rId24"/>
    <p:sldId id="893" r:id="rId25"/>
    <p:sldId id="894" r:id="rId26"/>
    <p:sldId id="895" r:id="rId27"/>
    <p:sldId id="896" r:id="rId28"/>
    <p:sldId id="898" r:id="rId29"/>
    <p:sldId id="899" r:id="rId30"/>
    <p:sldId id="900" r:id="rId31"/>
    <p:sldId id="901" r:id="rId32"/>
    <p:sldId id="902" r:id="rId33"/>
    <p:sldId id="903" r:id="rId34"/>
    <p:sldId id="904" r:id="rId35"/>
    <p:sldId id="905" r:id="rId36"/>
    <p:sldId id="906" r:id="rId37"/>
    <p:sldId id="907" r:id="rId38"/>
    <p:sldId id="908" r:id="rId39"/>
    <p:sldId id="809" r:id="rId40"/>
  </p:sldIdLst>
  <p:sldSz cx="9144000" cy="6858000" type="screen4x3"/>
  <p:notesSz cx="6997700" cy="9283700"/>
  <p:defaultTextStyle>
    <a:defPPr>
      <a:defRPr lang="en-US"/>
    </a:defPPr>
    <a:lvl1pPr algn="l" rtl="0" eaLnBrk="0" fontAlgn="base" hangingPunct="0">
      <a:lnSpc>
        <a:spcPct val="90000"/>
      </a:lnSpc>
      <a:spcBef>
        <a:spcPct val="0"/>
      </a:spcBef>
      <a:spcAft>
        <a:spcPct val="0"/>
      </a:spcAft>
      <a:defRPr sz="3000" b="1" kern="1200">
        <a:solidFill>
          <a:schemeClr val="tx1"/>
        </a:solidFill>
        <a:latin typeface="Arial" charset="0"/>
        <a:ea typeface="ＭＳ Ｐゴシック" pitchFamily="1" charset="-128"/>
        <a:cs typeface="+mn-cs"/>
      </a:defRPr>
    </a:lvl1pPr>
    <a:lvl2pPr marL="457200" algn="l" rtl="0" eaLnBrk="0" fontAlgn="base" hangingPunct="0">
      <a:lnSpc>
        <a:spcPct val="90000"/>
      </a:lnSpc>
      <a:spcBef>
        <a:spcPct val="0"/>
      </a:spcBef>
      <a:spcAft>
        <a:spcPct val="0"/>
      </a:spcAft>
      <a:defRPr sz="3000" b="1" kern="1200">
        <a:solidFill>
          <a:schemeClr val="tx1"/>
        </a:solidFill>
        <a:latin typeface="Arial" charset="0"/>
        <a:ea typeface="ＭＳ Ｐゴシック" pitchFamily="1" charset="-128"/>
        <a:cs typeface="+mn-cs"/>
      </a:defRPr>
    </a:lvl2pPr>
    <a:lvl3pPr marL="914400" algn="l" rtl="0" eaLnBrk="0" fontAlgn="base" hangingPunct="0">
      <a:lnSpc>
        <a:spcPct val="90000"/>
      </a:lnSpc>
      <a:spcBef>
        <a:spcPct val="0"/>
      </a:spcBef>
      <a:spcAft>
        <a:spcPct val="0"/>
      </a:spcAft>
      <a:defRPr sz="3000" b="1" kern="1200">
        <a:solidFill>
          <a:schemeClr val="tx1"/>
        </a:solidFill>
        <a:latin typeface="Arial" charset="0"/>
        <a:ea typeface="ＭＳ Ｐゴシック" pitchFamily="1" charset="-128"/>
        <a:cs typeface="+mn-cs"/>
      </a:defRPr>
    </a:lvl3pPr>
    <a:lvl4pPr marL="1371600" algn="l" rtl="0" eaLnBrk="0" fontAlgn="base" hangingPunct="0">
      <a:lnSpc>
        <a:spcPct val="90000"/>
      </a:lnSpc>
      <a:spcBef>
        <a:spcPct val="0"/>
      </a:spcBef>
      <a:spcAft>
        <a:spcPct val="0"/>
      </a:spcAft>
      <a:defRPr sz="3000" b="1" kern="1200">
        <a:solidFill>
          <a:schemeClr val="tx1"/>
        </a:solidFill>
        <a:latin typeface="Arial" charset="0"/>
        <a:ea typeface="ＭＳ Ｐゴシック" pitchFamily="1" charset="-128"/>
        <a:cs typeface="+mn-cs"/>
      </a:defRPr>
    </a:lvl4pPr>
    <a:lvl5pPr marL="1828800" algn="l" rtl="0" eaLnBrk="0" fontAlgn="base" hangingPunct="0">
      <a:lnSpc>
        <a:spcPct val="90000"/>
      </a:lnSpc>
      <a:spcBef>
        <a:spcPct val="0"/>
      </a:spcBef>
      <a:spcAft>
        <a:spcPct val="0"/>
      </a:spcAft>
      <a:defRPr sz="3000" b="1" kern="1200">
        <a:solidFill>
          <a:schemeClr val="tx1"/>
        </a:solidFill>
        <a:latin typeface="Arial" charset="0"/>
        <a:ea typeface="ＭＳ Ｐゴシック" pitchFamily="1" charset="-128"/>
        <a:cs typeface="+mn-cs"/>
      </a:defRPr>
    </a:lvl5pPr>
    <a:lvl6pPr marL="2286000" algn="l" defTabSz="914400" rtl="0" eaLnBrk="1" latinLnBrk="0" hangingPunct="1">
      <a:defRPr sz="3000" b="1" kern="1200">
        <a:solidFill>
          <a:schemeClr val="tx1"/>
        </a:solidFill>
        <a:latin typeface="Arial" charset="0"/>
        <a:ea typeface="ＭＳ Ｐゴシック" pitchFamily="1" charset="-128"/>
        <a:cs typeface="+mn-cs"/>
      </a:defRPr>
    </a:lvl6pPr>
    <a:lvl7pPr marL="2743200" algn="l" defTabSz="914400" rtl="0" eaLnBrk="1" latinLnBrk="0" hangingPunct="1">
      <a:defRPr sz="3000" b="1" kern="1200">
        <a:solidFill>
          <a:schemeClr val="tx1"/>
        </a:solidFill>
        <a:latin typeface="Arial" charset="0"/>
        <a:ea typeface="ＭＳ Ｐゴシック" pitchFamily="1" charset="-128"/>
        <a:cs typeface="+mn-cs"/>
      </a:defRPr>
    </a:lvl7pPr>
    <a:lvl8pPr marL="3200400" algn="l" defTabSz="914400" rtl="0" eaLnBrk="1" latinLnBrk="0" hangingPunct="1">
      <a:defRPr sz="3000" b="1" kern="1200">
        <a:solidFill>
          <a:schemeClr val="tx1"/>
        </a:solidFill>
        <a:latin typeface="Arial" charset="0"/>
        <a:ea typeface="ＭＳ Ｐゴシック" pitchFamily="1" charset="-128"/>
        <a:cs typeface="+mn-cs"/>
      </a:defRPr>
    </a:lvl8pPr>
    <a:lvl9pPr marL="3657600" algn="l" defTabSz="914400" rtl="0" eaLnBrk="1" latinLnBrk="0" hangingPunct="1">
      <a:defRPr sz="3000" b="1" kern="1200">
        <a:solidFill>
          <a:schemeClr val="tx1"/>
        </a:solidFill>
        <a:latin typeface="Arial" charset="0"/>
        <a:ea typeface="ＭＳ Ｐゴシック"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chou" initials="r" lastIdx="33" clrIdx="0"/>
  <p:cmAuthor id="1" name="dsingha2" initials="d" lastIdx="11" clrIdx="1"/>
  <p:cmAuthor id="2" name="bhagoel" initials="b" lastIdx="7"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46568"/>
    <a:srgbClr val="999999"/>
    <a:srgbClr val="F3BF2D"/>
    <a:srgbClr val="E1E1E1"/>
    <a:srgbClr val="C9C9C9"/>
    <a:srgbClr val="9999CC"/>
    <a:srgbClr val="336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7034" autoAdjust="0"/>
  </p:normalViewPr>
  <p:slideViewPr>
    <p:cSldViewPr>
      <p:cViewPr>
        <p:scale>
          <a:sx n="73" d="100"/>
          <a:sy n="73" d="100"/>
        </p:scale>
        <p:origin x="-12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3282" y="21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7150" y="8956675"/>
            <a:ext cx="6850063" cy="223838"/>
          </a:xfrm>
          <a:prstGeom prst="rect">
            <a:avLst/>
          </a:prstGeom>
          <a:noFill/>
          <a:ln w="9525">
            <a:noFill/>
            <a:miter lim="800000"/>
            <a:headEnd/>
            <a:tailEnd/>
          </a:ln>
          <a:effectLst/>
        </p:spPr>
        <p:txBody>
          <a:bodyPr lIns="96959" tIns="50862" rIns="96959" bIns="50862">
            <a:spAutoFit/>
          </a:bodyPr>
          <a:lstStyle/>
          <a:p>
            <a:pPr defTabSz="619125">
              <a:lnSpc>
                <a:spcPct val="100000"/>
              </a:lnSpc>
              <a:tabLst>
                <a:tab pos="2420938" algn="l"/>
                <a:tab pos="4897438" algn="l"/>
              </a:tabLst>
              <a:defRPr/>
            </a:pPr>
            <a:r>
              <a:rPr lang="en-US" sz="800" dirty="0">
                <a:ea typeface="ＭＳ Ｐゴシック" charset="-128"/>
              </a:rPr>
              <a:t>© 2011, Cisco Systems, Inc. All rights reserved. Printed in USA.</a:t>
            </a:r>
          </a:p>
        </p:txBody>
      </p:sp>
      <p:sp>
        <p:nvSpPr>
          <p:cNvPr id="3077" name="Line 5"/>
          <p:cNvSpPr>
            <a:spLocks noChangeShapeType="1"/>
          </p:cNvSpPr>
          <p:nvPr/>
        </p:nvSpPr>
        <p:spPr bwMode="auto">
          <a:xfrm>
            <a:off x="153988" y="8970963"/>
            <a:ext cx="6688137"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ea typeface="+mn-ea"/>
            </a:endParaRPr>
          </a:p>
        </p:txBody>
      </p:sp>
    </p:spTree>
    <p:extLst>
      <p:ext uri="{BB962C8B-B14F-4D97-AF65-F5344CB8AC3E}">
        <p14:creationId xmlns:p14="http://schemas.microsoft.com/office/powerpoint/2010/main" val="3950223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38875" y="8597900"/>
            <a:ext cx="447675" cy="211138"/>
          </a:xfrm>
          <a:prstGeom prst="rect">
            <a:avLst/>
          </a:prstGeom>
          <a:noFill/>
          <a:ln w="9525">
            <a:noFill/>
            <a:miter lim="800000"/>
            <a:headEnd/>
            <a:tailEnd/>
          </a:ln>
          <a:effectLst/>
        </p:spPr>
        <p:txBody>
          <a:bodyPr wrap="none" anchor="ctr"/>
          <a:lstStyle/>
          <a:p>
            <a:pPr>
              <a:defRPr/>
            </a:pPr>
            <a:endParaRPr lang="en-US" dirty="0">
              <a:ea typeface="+mn-ea"/>
            </a:endParaRPr>
          </a:p>
        </p:txBody>
      </p:sp>
      <p:sp>
        <p:nvSpPr>
          <p:cNvPr id="183305" name="Rectangle 9"/>
          <p:cNvSpPr>
            <a:spLocks noChangeArrowheads="1"/>
          </p:cNvSpPr>
          <p:nvPr/>
        </p:nvSpPr>
        <p:spPr bwMode="auto">
          <a:xfrm>
            <a:off x="57150" y="8772525"/>
            <a:ext cx="2614613" cy="223838"/>
          </a:xfrm>
          <a:prstGeom prst="rect">
            <a:avLst/>
          </a:prstGeom>
          <a:noFill/>
          <a:ln w="9525">
            <a:noFill/>
            <a:miter lim="800000"/>
            <a:headEnd/>
            <a:tailEnd/>
          </a:ln>
          <a:effectLst/>
        </p:spPr>
        <p:txBody>
          <a:bodyPr lIns="95514" tIns="50105" rIns="95514" bIns="50105">
            <a:spAutoFit/>
          </a:bodyPr>
          <a:lstStyle/>
          <a:p>
            <a:pPr defTabSz="609600">
              <a:lnSpc>
                <a:spcPct val="100000"/>
              </a:lnSpc>
              <a:tabLst>
                <a:tab pos="2384425" algn="l"/>
                <a:tab pos="4822825" algn="l"/>
              </a:tabLst>
              <a:defRPr/>
            </a:pPr>
            <a:r>
              <a:rPr lang="en-US" sz="800" dirty="0">
                <a:ea typeface="ＭＳ Ｐゴシック" charset="-128"/>
              </a:rPr>
              <a:t>© 2011 Cisco Systems, Inc. All rights reserved.</a:t>
            </a:r>
          </a:p>
        </p:txBody>
      </p:sp>
      <p:sp>
        <p:nvSpPr>
          <p:cNvPr id="183306" name="Line 10"/>
          <p:cNvSpPr>
            <a:spLocks noChangeShapeType="1"/>
          </p:cNvSpPr>
          <p:nvPr/>
        </p:nvSpPr>
        <p:spPr bwMode="auto">
          <a:xfrm>
            <a:off x="152400" y="8786813"/>
            <a:ext cx="66405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ea typeface="+mn-ea"/>
            </a:endParaRPr>
          </a:p>
        </p:txBody>
      </p:sp>
      <p:sp>
        <p:nvSpPr>
          <p:cNvPr id="183307" name="Rectangle 11"/>
          <p:cNvSpPr>
            <a:spLocks noGrp="1" noChangeArrowheads="1"/>
          </p:cNvSpPr>
          <p:nvPr>
            <p:ph type="sldNum" sz="quarter" idx="5"/>
          </p:nvPr>
        </p:nvSpPr>
        <p:spPr bwMode="auto">
          <a:xfrm>
            <a:off x="5918200" y="8669338"/>
            <a:ext cx="811213" cy="285750"/>
          </a:xfrm>
          <a:prstGeom prst="rect">
            <a:avLst/>
          </a:prstGeom>
          <a:noFill/>
          <a:ln w="9525">
            <a:noFill/>
            <a:miter lim="800000"/>
            <a:headEnd/>
            <a:tailEnd/>
          </a:ln>
          <a:effectLst/>
        </p:spPr>
        <p:txBody>
          <a:bodyPr vert="horz" wrap="square" lIns="18789" tIns="0" rIns="18789" bIns="0" numCol="1" anchor="b" anchorCtr="0" compatLnSpc="1">
            <a:prstTxWarp prst="textNoShape">
              <a:avLst/>
            </a:prstTxWarp>
          </a:bodyPr>
          <a:lstStyle>
            <a:lvl1pPr algn="r" defTabSz="901700">
              <a:lnSpc>
                <a:spcPct val="100000"/>
              </a:lnSpc>
              <a:defRPr sz="800" b="0">
                <a:ea typeface="ＭＳ Ｐゴシック" charset="-128"/>
              </a:defRPr>
            </a:lvl1pPr>
          </a:lstStyle>
          <a:p>
            <a:pPr>
              <a:defRPr/>
            </a:pPr>
            <a:fld id="{11264B2F-0E51-4E1C-889F-A771DCCE15B1}" type="slidenum">
              <a:rPr lang="en-US"/>
              <a:pPr>
                <a:defRPr/>
              </a:pPr>
              <a:t>‹#›</a:t>
            </a:fld>
            <a:endParaRPr lang="en-US" dirty="0"/>
          </a:p>
        </p:txBody>
      </p:sp>
      <p:sp>
        <p:nvSpPr>
          <p:cNvPr id="183309" name="Rectangle 13"/>
          <p:cNvSpPr>
            <a:spLocks noGrp="1" noChangeArrowheads="1"/>
          </p:cNvSpPr>
          <p:nvPr>
            <p:ph type="body" sz="quarter" idx="3"/>
          </p:nvPr>
        </p:nvSpPr>
        <p:spPr bwMode="auto">
          <a:xfrm>
            <a:off x="404813" y="4371975"/>
            <a:ext cx="6110287" cy="4248150"/>
          </a:xfrm>
          <a:prstGeom prst="rect">
            <a:avLst/>
          </a:prstGeom>
          <a:noFill/>
          <a:ln w="9525">
            <a:noFill/>
            <a:miter lim="800000"/>
            <a:headEnd/>
            <a:tailEnd/>
          </a:ln>
          <a:effectLst/>
        </p:spPr>
        <p:txBody>
          <a:bodyPr vert="horz" wrap="square" lIns="95514" tIns="50105" rIns="95514" bIns="5010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546637590"/>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ＭＳ Ｐゴシック" charset="-128"/>
        <a:cs typeface="+mn-cs"/>
      </a:defRPr>
    </a:lvl1pPr>
    <a:lvl2pPr marL="482600" indent="-120650"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ＭＳ Ｐゴシック" charset="-128"/>
        <a:cs typeface="+mn-cs"/>
      </a:defRPr>
    </a:lvl2pPr>
    <a:lvl3pPr marL="9667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ＭＳ Ｐゴシック" charset="-128"/>
        <a:cs typeface="+mn-cs"/>
      </a:defRPr>
    </a:lvl3pPr>
    <a:lvl4pPr marL="14493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ＭＳ Ｐゴシック" charset="-128"/>
        <a:cs typeface="+mn-cs"/>
      </a:defRPr>
    </a:lvl4pPr>
    <a:lvl5pPr marL="19319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264B2F-0E51-4E1C-889F-A771DCCE15B1}" type="slidenum">
              <a:rPr lang="en-US" smtClean="0"/>
              <a:pPr>
                <a:defRPr/>
              </a:pPr>
              <a:t>1</a:t>
            </a:fld>
            <a:endParaRPr lang="en-US" dirty="0"/>
          </a:p>
        </p:txBody>
      </p:sp>
    </p:spTree>
    <p:extLst>
      <p:ext uri="{BB962C8B-B14F-4D97-AF65-F5344CB8AC3E}">
        <p14:creationId xmlns:p14="http://schemas.microsoft.com/office/powerpoint/2010/main" val="235908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40000"/>
              </a:spcBef>
              <a:spcAft>
                <a:spcPct val="0"/>
              </a:spcAft>
              <a:buClrTx/>
              <a:buSzPct val="100000"/>
              <a:buFontTx/>
              <a:buChar char="•"/>
              <a:tabLst/>
              <a:defRPr/>
            </a:pPr>
            <a:endParaRPr lang="en-US" altLang="en-US" sz="1400" dirty="0" smtClean="0"/>
          </a:p>
        </p:txBody>
      </p:sp>
      <p:sp>
        <p:nvSpPr>
          <p:cNvPr id="4" name="Slide Number Placeholder 3"/>
          <p:cNvSpPr>
            <a:spLocks noGrp="1"/>
          </p:cNvSpPr>
          <p:nvPr>
            <p:ph type="sldNum" sz="quarter" idx="10"/>
          </p:nvPr>
        </p:nvSpPr>
        <p:spPr/>
        <p:txBody>
          <a:bodyPr/>
          <a:lstStyle/>
          <a:p>
            <a:fld id="{675D5101-FF59-4E68-84D5-7B06BA458021}" type="slidenum">
              <a:rPr lang="en-US" smtClean="0"/>
              <a:pPr/>
              <a:t>12</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264B2F-0E51-4E1C-889F-A771DCCE15B1}" type="slidenum">
              <a:rPr lang="en-US" smtClean="0"/>
              <a:pPr>
                <a:defRPr/>
              </a:pPr>
              <a:t>13</a:t>
            </a:fld>
            <a:endParaRPr lang="en-US" dirty="0"/>
          </a:p>
        </p:txBody>
      </p:sp>
    </p:spTree>
    <p:extLst>
      <p:ext uri="{BB962C8B-B14F-4D97-AF65-F5344CB8AC3E}">
        <p14:creationId xmlns:p14="http://schemas.microsoft.com/office/powerpoint/2010/main" val="2651772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264B2F-0E51-4E1C-889F-A771DCCE15B1}" type="slidenum">
              <a:rPr lang="en-US" smtClean="0"/>
              <a:pPr>
                <a:defRPr/>
              </a:pPr>
              <a:t>14</a:t>
            </a:fld>
            <a:endParaRPr lang="en-US" dirty="0"/>
          </a:p>
        </p:txBody>
      </p:sp>
    </p:spTree>
    <p:extLst>
      <p:ext uri="{BB962C8B-B14F-4D97-AF65-F5344CB8AC3E}">
        <p14:creationId xmlns:p14="http://schemas.microsoft.com/office/powerpoint/2010/main" val="1330958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264B2F-0E51-4E1C-889F-A771DCCE15B1}" type="slidenum">
              <a:rPr lang="en-US" smtClean="0"/>
              <a:pPr>
                <a:defRPr/>
              </a:pPr>
              <a:t>15</a:t>
            </a:fld>
            <a:endParaRPr lang="en-US" dirty="0"/>
          </a:p>
        </p:txBody>
      </p:sp>
    </p:spTree>
    <p:extLst>
      <p:ext uri="{BB962C8B-B14F-4D97-AF65-F5344CB8AC3E}">
        <p14:creationId xmlns:p14="http://schemas.microsoft.com/office/powerpoint/2010/main" val="133095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264B2F-0E51-4E1C-889F-A771DCCE15B1}" type="slidenum">
              <a:rPr lang="en-US" smtClean="0"/>
              <a:pPr>
                <a:defRPr/>
              </a:pPr>
              <a:t>16</a:t>
            </a:fld>
            <a:endParaRPr lang="en-US" dirty="0"/>
          </a:p>
        </p:txBody>
      </p:sp>
    </p:spTree>
    <p:extLst>
      <p:ext uri="{BB962C8B-B14F-4D97-AF65-F5344CB8AC3E}">
        <p14:creationId xmlns:p14="http://schemas.microsoft.com/office/powerpoint/2010/main" val="133095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264B2F-0E51-4E1C-889F-A771DCCE15B1}" type="slidenum">
              <a:rPr lang="en-US" smtClean="0"/>
              <a:pPr>
                <a:defRPr/>
              </a:pPr>
              <a:t>17</a:t>
            </a:fld>
            <a:endParaRPr lang="en-US" dirty="0"/>
          </a:p>
        </p:txBody>
      </p:sp>
    </p:spTree>
    <p:extLst>
      <p:ext uri="{BB962C8B-B14F-4D97-AF65-F5344CB8AC3E}">
        <p14:creationId xmlns:p14="http://schemas.microsoft.com/office/powerpoint/2010/main" val="1330958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264B2F-0E51-4E1C-889F-A771DCCE15B1}" type="slidenum">
              <a:rPr lang="en-US" smtClean="0"/>
              <a:pPr>
                <a:defRPr/>
              </a:pPr>
              <a:t>18</a:t>
            </a:fld>
            <a:endParaRPr lang="en-US" dirty="0"/>
          </a:p>
        </p:txBody>
      </p:sp>
    </p:spTree>
    <p:extLst>
      <p:ext uri="{BB962C8B-B14F-4D97-AF65-F5344CB8AC3E}">
        <p14:creationId xmlns:p14="http://schemas.microsoft.com/office/powerpoint/2010/main" val="1330958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264B2F-0E51-4E1C-889F-A771DCCE15B1}" type="slidenum">
              <a:rPr lang="en-US" smtClean="0"/>
              <a:pPr>
                <a:defRPr/>
              </a:pPr>
              <a:t>19</a:t>
            </a:fld>
            <a:endParaRPr lang="en-US" dirty="0"/>
          </a:p>
        </p:txBody>
      </p:sp>
    </p:spTree>
    <p:extLst>
      <p:ext uri="{BB962C8B-B14F-4D97-AF65-F5344CB8AC3E}">
        <p14:creationId xmlns:p14="http://schemas.microsoft.com/office/powerpoint/2010/main" val="128060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r>
              <a:rPr lang="en-US" dirty="0" smtClean="0"/>
              <a:t>The</a:t>
            </a:r>
            <a:r>
              <a:rPr lang="en-US" baseline="0" dirty="0" smtClean="0"/>
              <a:t> certificates will not be uploaded on any of the node. This is a roll-back feature in SAN.</a:t>
            </a:r>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20</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21</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xfrm>
            <a:off x="1177925" y="696913"/>
            <a:ext cx="4641850" cy="34813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1"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3000" b="1">
                <a:solidFill>
                  <a:schemeClr val="tx1"/>
                </a:solidFill>
                <a:latin typeface="Arial" charset="0"/>
                <a:ea typeface="ＭＳ Ｐゴシック" pitchFamily="1" charset="-128"/>
              </a:defRPr>
            </a:lvl1pPr>
            <a:lvl2pPr marL="742950" indent="-285750" defTabSz="901700">
              <a:defRPr sz="3000" b="1">
                <a:solidFill>
                  <a:schemeClr val="tx1"/>
                </a:solidFill>
                <a:latin typeface="Arial" charset="0"/>
                <a:ea typeface="ＭＳ Ｐゴシック" pitchFamily="1" charset="-128"/>
              </a:defRPr>
            </a:lvl2pPr>
            <a:lvl3pPr marL="1143000" indent="-228600" defTabSz="901700">
              <a:defRPr sz="3000" b="1">
                <a:solidFill>
                  <a:schemeClr val="tx1"/>
                </a:solidFill>
                <a:latin typeface="Arial" charset="0"/>
                <a:ea typeface="ＭＳ Ｐゴシック" pitchFamily="1" charset="-128"/>
              </a:defRPr>
            </a:lvl3pPr>
            <a:lvl4pPr marL="1600200" indent="-228600" defTabSz="901700">
              <a:defRPr sz="3000" b="1">
                <a:solidFill>
                  <a:schemeClr val="tx1"/>
                </a:solidFill>
                <a:latin typeface="Arial" charset="0"/>
                <a:ea typeface="ＭＳ Ｐゴシック" pitchFamily="1" charset="-128"/>
              </a:defRPr>
            </a:lvl4pPr>
            <a:lvl5pPr marL="2057400" indent="-228600" defTabSz="901700">
              <a:defRPr sz="3000" b="1">
                <a:solidFill>
                  <a:schemeClr val="tx1"/>
                </a:solidFill>
                <a:latin typeface="Arial" charset="0"/>
                <a:ea typeface="ＭＳ Ｐゴシック" pitchFamily="1" charset="-128"/>
              </a:defRPr>
            </a:lvl5pPr>
            <a:lvl6pPr marL="2514600" indent="-228600" defTabSz="90170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6pPr>
            <a:lvl7pPr marL="2971800" indent="-228600" defTabSz="90170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7pPr>
            <a:lvl8pPr marL="3429000" indent="-228600" defTabSz="90170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8pPr>
            <a:lvl9pPr marL="3886200" indent="-228600" defTabSz="90170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9pPr>
          </a:lstStyle>
          <a:p>
            <a:fld id="{6636A979-77E7-40B0-807E-FA778B65482C}" type="slidenum">
              <a:rPr lang="en-US" sz="800" b="0" smtClean="0"/>
              <a:pPr/>
              <a:t>2</a:t>
            </a:fld>
            <a:endParaRPr lang="en-US" sz="800" b="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22</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23</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25</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26</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27</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28</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29</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30</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31</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32</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3</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33</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34</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35</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bwMode="auto">
          <a:xfrm>
            <a:off x="1177925" y="696913"/>
            <a:ext cx="4641850" cy="34813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1"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3000" b="1">
                <a:solidFill>
                  <a:schemeClr val="tx1"/>
                </a:solidFill>
                <a:latin typeface="Arial" charset="0"/>
                <a:ea typeface="ＭＳ Ｐゴシック" pitchFamily="1" charset="-128"/>
              </a:defRPr>
            </a:lvl1pPr>
            <a:lvl2pPr marL="742950" indent="-285750" defTabSz="901700">
              <a:defRPr sz="3000" b="1">
                <a:solidFill>
                  <a:schemeClr val="tx1"/>
                </a:solidFill>
                <a:latin typeface="Arial" charset="0"/>
                <a:ea typeface="ＭＳ Ｐゴシック" pitchFamily="1" charset="-128"/>
              </a:defRPr>
            </a:lvl2pPr>
            <a:lvl3pPr marL="1143000" indent="-228600" defTabSz="901700">
              <a:defRPr sz="3000" b="1">
                <a:solidFill>
                  <a:schemeClr val="tx1"/>
                </a:solidFill>
                <a:latin typeface="Arial" charset="0"/>
                <a:ea typeface="ＭＳ Ｐゴシック" pitchFamily="1" charset="-128"/>
              </a:defRPr>
            </a:lvl3pPr>
            <a:lvl4pPr marL="1600200" indent="-228600" defTabSz="901700">
              <a:defRPr sz="3000" b="1">
                <a:solidFill>
                  <a:schemeClr val="tx1"/>
                </a:solidFill>
                <a:latin typeface="Arial" charset="0"/>
                <a:ea typeface="ＭＳ Ｐゴシック" pitchFamily="1" charset="-128"/>
              </a:defRPr>
            </a:lvl4pPr>
            <a:lvl5pPr marL="2057400" indent="-228600" defTabSz="901700">
              <a:defRPr sz="3000" b="1">
                <a:solidFill>
                  <a:schemeClr val="tx1"/>
                </a:solidFill>
                <a:latin typeface="Arial" charset="0"/>
                <a:ea typeface="ＭＳ Ｐゴシック" pitchFamily="1" charset="-128"/>
              </a:defRPr>
            </a:lvl5pPr>
            <a:lvl6pPr marL="2514600" indent="-228600" defTabSz="90170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6pPr>
            <a:lvl7pPr marL="2971800" indent="-228600" defTabSz="90170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7pPr>
            <a:lvl8pPr marL="3429000" indent="-228600" defTabSz="90170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8pPr>
            <a:lvl9pPr marL="3886200" indent="-228600" defTabSz="901700" eaLnBrk="0" fontAlgn="base" hangingPunct="0">
              <a:lnSpc>
                <a:spcPct val="90000"/>
              </a:lnSpc>
              <a:spcBef>
                <a:spcPct val="0"/>
              </a:spcBef>
              <a:spcAft>
                <a:spcPct val="0"/>
              </a:spcAft>
              <a:defRPr sz="3000" b="1">
                <a:solidFill>
                  <a:schemeClr val="tx1"/>
                </a:solidFill>
                <a:latin typeface="Arial" charset="0"/>
                <a:ea typeface="ＭＳ Ｐゴシック" pitchFamily="1" charset="-128"/>
              </a:defRPr>
            </a:lvl9pPr>
          </a:lstStyle>
          <a:p>
            <a:fld id="{ED1034B0-FD1F-410E-84C2-A76EA0D4A48F}" type="slidenum">
              <a:rPr lang="en-US" sz="800" b="0" smtClean="0"/>
              <a:pPr/>
              <a:t>36</a:t>
            </a:fld>
            <a:endParaRPr lang="en-US" sz="800" b="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4</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7</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8</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9</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r>
              <a:rPr lang="en-US" dirty="0" smtClean="0"/>
              <a:t>For Unity Connection Parent</a:t>
            </a:r>
            <a:r>
              <a:rPr lang="en-US" baseline="0" dirty="0" smtClean="0"/>
              <a:t> Doman should be left blank as wildcard entries are not supported in Unity Connection.</a:t>
            </a:r>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pPr/>
              <a:t>10</a:t>
            </a:fld>
            <a:endParaRPr lang="en-US" dirty="0"/>
          </a:p>
        </p:txBody>
      </p:sp>
    </p:spTree>
    <p:extLst>
      <p:ext uri="{BB962C8B-B14F-4D97-AF65-F5344CB8AC3E}">
        <p14:creationId xmlns:p14="http://schemas.microsoft.com/office/powerpoint/2010/main" val="386941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40000"/>
              </a:spcBef>
              <a:spcAft>
                <a:spcPct val="0"/>
              </a:spcAft>
              <a:buClrTx/>
              <a:buSzPct val="100000"/>
              <a:buFontTx/>
              <a:buChar char="•"/>
              <a:tabLst/>
              <a:defRPr/>
            </a:pPr>
            <a:endParaRPr lang="en-US" altLang="en-US" sz="1400" dirty="0" smtClean="0"/>
          </a:p>
        </p:txBody>
      </p:sp>
      <p:sp>
        <p:nvSpPr>
          <p:cNvPr id="4" name="Slide Number Placeholder 3"/>
          <p:cNvSpPr>
            <a:spLocks noGrp="1"/>
          </p:cNvSpPr>
          <p:nvPr>
            <p:ph type="sldNum" sz="quarter" idx="10"/>
          </p:nvPr>
        </p:nvSpPr>
        <p:spPr/>
        <p:txBody>
          <a:bodyPr/>
          <a:lstStyle/>
          <a:p>
            <a:fld id="{675D5101-FF59-4E68-84D5-7B06BA458021}" type="slidenum">
              <a:rPr lang="en-US" smtClean="0"/>
              <a:pPr/>
              <a:t>11</a:t>
            </a:fld>
            <a:endParaRPr lang="en-US" dirty="0"/>
          </a:p>
        </p:txBody>
      </p:sp>
    </p:spTree>
    <p:extLst>
      <p:ext uri="{BB962C8B-B14F-4D97-AF65-F5344CB8AC3E}">
        <p14:creationId xmlns:p14="http://schemas.microsoft.com/office/powerpoint/2010/main" val="3869411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54"/>
          <p:cNvSpPr>
            <a:spLocks noChangeArrowheads="1"/>
          </p:cNvSpPr>
          <p:nvPr/>
        </p:nvSpPr>
        <p:spPr bwMode="auto">
          <a:xfrm>
            <a:off x="0" y="0"/>
            <a:ext cx="5257800" cy="3124200"/>
          </a:xfrm>
          <a:prstGeom prst="rect">
            <a:avLst/>
          </a:prstGeom>
          <a:solidFill>
            <a:srgbClr val="015F85"/>
          </a:solidFill>
          <a:ln w="25400" algn="ctr">
            <a:noFill/>
            <a:miter lim="800000"/>
            <a:headEnd/>
            <a:tailEnd/>
          </a:ln>
          <a:effectLst/>
        </p:spPr>
        <p:txBody>
          <a:bodyPr wrap="none" anchor="ctr"/>
          <a:lstStyle/>
          <a:p>
            <a:pPr>
              <a:defRPr/>
            </a:pPr>
            <a:endParaRPr lang="en-US" dirty="0">
              <a:ea typeface="+mn-ea"/>
            </a:endParaRPr>
          </a:p>
        </p:txBody>
      </p:sp>
      <p:pic>
        <p:nvPicPr>
          <p:cNvPr id="5" name="Picture 255" descr="MAE0078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50" y="0"/>
            <a:ext cx="39306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6"/>
          <p:cNvSpPr>
            <a:spLocks noChangeArrowheads="1"/>
          </p:cNvSpPr>
          <p:nvPr/>
        </p:nvSpPr>
        <p:spPr bwMode="auto">
          <a:xfrm>
            <a:off x="277813"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defRPr/>
            </a:pPr>
            <a:r>
              <a:rPr lang="en-US" sz="700" b="0" dirty="0">
                <a:solidFill>
                  <a:srgbClr val="999999"/>
                </a:solidFill>
                <a:ea typeface="ＭＳ Ｐゴシック" charset="-128"/>
              </a:rPr>
              <a:t>© 2010 Cisco Systems, Inc. All rights reserved.</a:t>
            </a:r>
          </a:p>
        </p:txBody>
      </p:sp>
      <p:sp>
        <p:nvSpPr>
          <p:cNvPr id="7" name="Rectangle 257"/>
          <p:cNvSpPr>
            <a:spLocks noChangeArrowheads="1"/>
          </p:cNvSpPr>
          <p:nvPr userDrawn="1"/>
        </p:nvSpPr>
        <p:spPr bwMode="auto">
          <a:xfrm>
            <a:off x="8642350" y="6672263"/>
            <a:ext cx="274638" cy="1889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717ADF54-81C7-4254-B425-981F0D57A9B5}" type="slidenum">
              <a:rPr lang="en-US" sz="700" b="0">
                <a:solidFill>
                  <a:srgbClr val="999999"/>
                </a:solidFill>
                <a:ea typeface="ＭＳ Ｐゴシック" charset="-128"/>
              </a:rPr>
              <a:pPr algn="r" defTabSz="814388">
                <a:lnSpc>
                  <a:spcPct val="100000"/>
                </a:lnSpc>
                <a:defRPr/>
              </a:pPr>
              <a:t>‹#›</a:t>
            </a:fld>
            <a:endParaRPr lang="en-US" sz="700" b="0" dirty="0">
              <a:solidFill>
                <a:srgbClr val="999999"/>
              </a:solidFill>
              <a:ea typeface="ＭＳ Ｐゴシック" charset="-128"/>
            </a:endParaRPr>
          </a:p>
        </p:txBody>
      </p:sp>
      <p:sp>
        <p:nvSpPr>
          <p:cNvPr id="369926" name="Rectangle 262"/>
          <p:cNvSpPr>
            <a:spLocks noGrp="1" noChangeArrowheads="1"/>
          </p:cNvSpPr>
          <p:nvPr>
            <p:ph type="ctrTitle"/>
          </p:nvPr>
        </p:nvSpPr>
        <p:spPr bwMode="white">
          <a:xfrm>
            <a:off x="650875" y="3390900"/>
            <a:ext cx="6937375" cy="420688"/>
          </a:xfrm>
          <a:ln/>
        </p:spPr>
        <p:txBody>
          <a:bodyPr anchor="t"/>
          <a:lstStyle>
            <a:lvl1pPr>
              <a:defRPr sz="2000">
                <a:solidFill>
                  <a:schemeClr val="bg2"/>
                </a:solidFill>
              </a:defRPr>
            </a:lvl1pPr>
          </a:lstStyle>
          <a:p>
            <a:r>
              <a:rPr lang="en-US"/>
              <a:t>Module Title, Size 20</a:t>
            </a:r>
          </a:p>
        </p:txBody>
      </p:sp>
      <p:sp>
        <p:nvSpPr>
          <p:cNvPr id="369927" name="Rectangle 263"/>
          <p:cNvSpPr>
            <a:spLocks noGrp="1" noChangeArrowheads="1"/>
          </p:cNvSpPr>
          <p:nvPr>
            <p:ph type="subTitle" idx="1"/>
          </p:nvPr>
        </p:nvSpPr>
        <p:spPr>
          <a:xfrm>
            <a:off x="650875" y="1312863"/>
            <a:ext cx="3546475" cy="841375"/>
          </a:xfrm>
          <a:ln/>
        </p:spPr>
        <p:txBody>
          <a:bodyPr anchor="ctr"/>
          <a:lstStyle>
            <a:lvl1pPr>
              <a:lnSpc>
                <a:spcPct val="90000"/>
              </a:lnSpc>
              <a:spcBef>
                <a:spcPct val="0"/>
              </a:spcBef>
              <a:defRPr sz="3000">
                <a:solidFill>
                  <a:schemeClr val="bg1"/>
                </a:solidFill>
              </a:defRPr>
            </a:lvl1pPr>
          </a:lstStyle>
          <a:p>
            <a:r>
              <a:rPr lang="en-US"/>
              <a:t>Lesson Title,</a:t>
            </a:r>
            <a:br>
              <a:rPr lang="en-US"/>
            </a:br>
            <a:r>
              <a:rPr lang="en-US"/>
              <a:t>Size 30</a:t>
            </a:r>
          </a:p>
        </p:txBody>
      </p:sp>
    </p:spTree>
    <p:extLst>
      <p:ext uri="{BB962C8B-B14F-4D97-AF65-F5344CB8AC3E}">
        <p14:creationId xmlns:p14="http://schemas.microsoft.com/office/powerpoint/2010/main" val="351775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27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457200"/>
            <a:ext cx="2035175" cy="4895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457200"/>
            <a:ext cx="5957887" cy="489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337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457200"/>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1781175"/>
            <a:ext cx="7940675"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5638" y="3643313"/>
            <a:ext cx="7940675"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44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966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838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210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286000"/>
            <a:ext cx="18288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0" y="2286000"/>
            <a:ext cx="18288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0347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5390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7517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02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363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7662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3400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071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74638"/>
            <a:ext cx="2095500" cy="36115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74638"/>
            <a:ext cx="6134100" cy="3611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330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4" name="Picture 7"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0"/>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05188" y="5948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6" name="Rectangle 5"/>
          <p:cNvSpPr/>
          <p:nvPr/>
        </p:nvSpPr>
        <p:spPr>
          <a:xfrm>
            <a:off x="1460500" y="5948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7" name="Rectangle 6"/>
          <p:cNvSpPr/>
          <p:nvPr/>
        </p:nvSpPr>
        <p:spPr>
          <a:xfrm>
            <a:off x="4772025" y="5948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8" name="Rounded Rectangle 7"/>
          <p:cNvSpPr/>
          <p:nvPr/>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9" name="Rounded Rectangle 8"/>
          <p:cNvSpPr/>
          <p:nvPr/>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0" name="Rounded Rectangle 9"/>
          <p:cNvSpPr/>
          <p:nvPr/>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1" name="Rounded Rectangle 10"/>
          <p:cNvSpPr/>
          <p:nvPr/>
        </p:nvSpPr>
        <p:spPr>
          <a:xfrm rot="10800000" flipH="1">
            <a:off x="5870575" y="6613525"/>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2" name="Rounded Rectangle 11"/>
          <p:cNvSpPr/>
          <p:nvPr/>
        </p:nvSpPr>
        <p:spPr>
          <a:xfrm rot="10800000" flipH="1">
            <a:off x="6932613" y="6613525"/>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3"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a:defRPr/>
            </a:pPr>
            <a:endParaRPr lang="en-US" dirty="0">
              <a:latin typeface="+mj-lt"/>
              <a:ea typeface="+mn-ea"/>
            </a:endParaRPr>
          </a:p>
        </p:txBody>
      </p:sp>
      <p:sp>
        <p:nvSpPr>
          <p:cNvPr id="14" name="Rounded Rectangle 13"/>
          <p:cNvSpPr/>
          <p:nvPr/>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5" name="Rounded Rectangle 14"/>
          <p:cNvSpPr/>
          <p:nvPr/>
        </p:nvSpPr>
        <p:spPr>
          <a:xfrm rot="10800000" flipH="1">
            <a:off x="2794000" y="6669088"/>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6" name="Rounded Rectangle 15"/>
          <p:cNvSpPr/>
          <p:nvPr/>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7" name="Rounded Rectangle 16"/>
          <p:cNvSpPr/>
          <p:nvPr/>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8" name="Rounded Rectangle 17"/>
          <p:cNvSpPr/>
          <p:nvPr/>
        </p:nvSpPr>
        <p:spPr>
          <a:xfrm rot="10800000" flipH="1">
            <a:off x="341314" y="6708754"/>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9" name="Rounded Rectangle 18"/>
          <p:cNvSpPr/>
          <p:nvPr/>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0" name="Rounded Rectangle 19"/>
          <p:cNvSpPr/>
          <p:nvPr/>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1" name="Rounded Rectangle 20"/>
          <p:cNvSpPr/>
          <p:nvPr/>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2" name="Rectangle 21"/>
          <p:cNvSpPr/>
          <p:nvPr/>
        </p:nvSpPr>
        <p:spPr>
          <a:xfrm>
            <a:off x="0" y="3175"/>
            <a:ext cx="9129713" cy="637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3" name="Rectangle 22"/>
          <p:cNvSpPr/>
          <p:nvPr/>
        </p:nvSpPr>
        <p:spPr>
          <a:xfrm>
            <a:off x="0" y="6545263"/>
            <a:ext cx="9129713" cy="31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grpSp>
        <p:nvGrpSpPr>
          <p:cNvPr id="24" name="Group 67"/>
          <p:cNvGrpSpPr/>
          <p:nvPr/>
        </p:nvGrpSpPr>
        <p:grpSpPr>
          <a:xfrm>
            <a:off x="341799" y="301885"/>
            <a:ext cx="630141" cy="447811"/>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a:defRPr/>
              </a:pPr>
              <a:endParaRPr lang="en-US" dirty="0">
                <a:latin typeface="+mj-lt"/>
                <a:ea typeface="+mn-ea"/>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dirty="0">
                <a:latin typeface="+mj-lt"/>
                <a:ea typeface="+mn-ea"/>
              </a:endParaRPr>
            </a:p>
          </p:txBody>
        </p:sp>
        <p:sp>
          <p:nvSpPr>
            <p:cNvPr id="27" name="Freeform 2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dirty="0">
                <a:latin typeface="+mj-lt"/>
                <a:ea typeface="+mn-ea"/>
              </a:endParaRPr>
            </a:p>
          </p:txBody>
        </p:sp>
        <p:sp>
          <p:nvSpPr>
            <p:cNvPr id="28" name="Freeform 2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dirty="0">
                <a:latin typeface="+mj-lt"/>
                <a:ea typeface="+mn-ea"/>
              </a:endParaRPr>
            </a:p>
          </p:txBody>
        </p:sp>
        <p:sp>
          <p:nvSpPr>
            <p:cNvPr id="29" name="Freeform 2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dirty="0">
                <a:latin typeface="+mj-lt"/>
                <a:ea typeface="+mn-ea"/>
              </a:endParaRPr>
            </a:p>
          </p:txBody>
        </p:sp>
        <p:sp>
          <p:nvSpPr>
            <p:cNvPr id="30" name="Freeform 29"/>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a typeface="+mn-ea"/>
              </a:endParaRPr>
            </a:p>
          </p:txBody>
        </p:sp>
        <p:sp>
          <p:nvSpPr>
            <p:cNvPr id="31" name="Freeform 30"/>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32" name="Freeform 31"/>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33" name="Freeform 32"/>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34" name="Freeform 33"/>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dirty="0">
                <a:latin typeface="+mj-lt"/>
                <a:ea typeface="+mn-ea"/>
              </a:endParaRPr>
            </a:p>
          </p:txBody>
        </p:sp>
        <p:sp>
          <p:nvSpPr>
            <p:cNvPr id="35" name="Freeform 34"/>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36" name="Freeform 35"/>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37" name="Freeform 36"/>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38" name="Freeform 37"/>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a typeface="+mn-ea"/>
              </a:endParaRPr>
            </a:p>
          </p:txBody>
        </p:sp>
      </p:grpSp>
      <p:sp>
        <p:nvSpPr>
          <p:cNvPr id="39" name="Rectangle 4"/>
          <p:cNvSpPr>
            <a:spLocks noChangeArrowheads="1"/>
          </p:cNvSpPr>
          <p:nvPr/>
        </p:nvSpPr>
        <p:spPr bwMode="ltGray">
          <a:xfrm>
            <a:off x="265113" y="6586538"/>
            <a:ext cx="3421062" cy="174625"/>
          </a:xfrm>
          <a:prstGeom prst="rect">
            <a:avLst/>
          </a:prstGeom>
          <a:noFill/>
          <a:ln w="9525">
            <a:noFill/>
            <a:miter lim="800000"/>
            <a:headEnd/>
            <a:tailEnd/>
          </a:ln>
          <a:effectLst/>
        </p:spPr>
        <p:txBody>
          <a:bodyPr lIns="82124" tIns="41061" rIns="82124" bIns="41061" anchor="b">
            <a:spAutoFit/>
          </a:bodyPr>
          <a:lstStyle/>
          <a:p>
            <a:pPr defTabSz="814388">
              <a:lnSpc>
                <a:spcPct val="100000"/>
              </a:lnSpc>
              <a:defRPr/>
            </a:pPr>
            <a:r>
              <a:rPr lang="en-US" sz="600" dirty="0">
                <a:solidFill>
                  <a:srgbClr val="C0C0C0"/>
                </a:solidFill>
                <a:ea typeface="ＭＳ Ｐゴシック" charset="-128"/>
              </a:rPr>
              <a:t>© 2010 Cisco and/or its affiliates. All rights reserved.</a:t>
            </a:r>
          </a:p>
        </p:txBody>
      </p:sp>
      <p:sp>
        <p:nvSpPr>
          <p:cNvPr id="40"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600" dirty="0">
                <a:solidFill>
                  <a:srgbClr val="C0C0C0"/>
                </a:solidFill>
                <a:latin typeface="+mj-lt"/>
                <a:ea typeface="+mn-ea"/>
              </a:rPr>
              <a:t>Cisco Confidential</a:t>
            </a:r>
          </a:p>
        </p:txBody>
      </p:sp>
      <p:sp>
        <p:nvSpPr>
          <p:cNvPr id="41" name="Rectangle 7"/>
          <p:cNvSpPr>
            <a:spLocks noChangeArrowheads="1"/>
          </p:cNvSpPr>
          <p:nvPr/>
        </p:nvSpPr>
        <p:spPr bwMode="ltGray">
          <a:xfrm>
            <a:off x="862171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EDA45A35-83C6-4B63-87C8-A52041DF88A2}" type="slidenum">
              <a:rPr lang="en-US" sz="600">
                <a:solidFill>
                  <a:srgbClr val="C0C0C0"/>
                </a:solidFill>
                <a:ea typeface="ＭＳ Ｐゴシック" charset="-128"/>
              </a:rPr>
              <a:pPr algn="r" defTabSz="814388">
                <a:lnSpc>
                  <a:spcPct val="100000"/>
                </a:lnSpc>
                <a:defRPr/>
              </a:pPr>
              <a:t>‹#›</a:t>
            </a:fld>
            <a:endParaRPr lang="en-US" sz="600" dirty="0">
              <a:solidFill>
                <a:srgbClr val="C0C0C0"/>
              </a:solidFill>
              <a:ea typeface="ＭＳ Ｐゴシック" charset="-128"/>
            </a:endParaRPr>
          </a:p>
        </p:txBody>
      </p:sp>
      <p:sp>
        <p:nvSpPr>
          <p:cNvPr id="48" name="Subtitle 2"/>
          <p:cNvSpPr>
            <a:spLocks noGrp="1"/>
          </p:cNvSpPr>
          <p:nvPr>
            <p:ph type="subTitle" idx="1"/>
          </p:nvPr>
        </p:nvSpPr>
        <p:spPr>
          <a:xfrm>
            <a:off x="236383" y="4464068"/>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0"/>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6650152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9"/>
                                        </p:tgtEl>
                                        <p:attrNameLst>
                                          <p:attrName>ppt_x</p:attrName>
                                          <p:attrName>ppt_y</p:attrName>
                                        </p:attrNameLst>
                                      </p:cBhvr>
                                      <p:rCtr x="0" y="32900"/>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0"/>
                                        </p:tgtEl>
                                        <p:attrNameLst>
                                          <p:attrName>ppt_x</p:attrName>
                                          <p:attrName>ppt_y</p:attrName>
                                        </p:attrNameLst>
                                      </p:cBhvr>
                                      <p:rCtr x="0" y="49700"/>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1"/>
                                        </p:tgtEl>
                                        <p:attrNameLst>
                                          <p:attrName>ppt_x</p:attrName>
                                          <p:attrName>ppt_y</p:attrName>
                                        </p:attrNameLst>
                                      </p:cBhvr>
                                      <p:rCtr x="0" y="-50400"/>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2"/>
                                        </p:tgtEl>
                                        <p:attrNameLst>
                                          <p:attrName>ppt_x</p:attrName>
                                          <p:attrName>ppt_y</p:attrName>
                                        </p:attrNameLst>
                                      </p:cBhvr>
                                      <p:rCtr x="0" y="-17300"/>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8"/>
                                        </p:tgtEl>
                                        <p:attrNameLst>
                                          <p:attrName>ppt_x</p:attrName>
                                          <p:attrName>ppt_y</p:attrName>
                                        </p:attrNameLst>
                                      </p:cBhvr>
                                      <p:rCtr x="0" y="57200"/>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76800"/>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50400"/>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49700"/>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49700"/>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66100"/>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50400"/>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49700"/>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49700"/>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7"/>
                                        </p:tgtEl>
                                        <p:attrNameLst>
                                          <p:attrName>style.color</p:attrName>
                                        </p:attrNameLst>
                                      </p:cBhvr>
                                      <p:to>
                                        <a:srgbClr val="60CCCC"/>
                                      </p:to>
                                    </p:animClr>
                                    <p:animClr clrSpc="rgb" dir="cw">
                                      <p:cBhvr>
                                        <p:cTn id="33" dur="6650" autoRev="1" fill="hold"/>
                                        <p:tgtEl>
                                          <p:spTgt spid="7"/>
                                        </p:tgtEl>
                                        <p:attrNameLst>
                                          <p:attrName>fillcolor</p:attrName>
                                        </p:attrNameLst>
                                      </p:cBhvr>
                                      <p:to>
                                        <a:srgbClr val="60CCCC"/>
                                      </p:to>
                                    </p:animClr>
                                    <p:set>
                                      <p:cBhvr>
                                        <p:cTn id="34" dur="6650" autoRev="1" fill="hold"/>
                                        <p:tgtEl>
                                          <p:spTgt spid="7"/>
                                        </p:tgtEl>
                                        <p:attrNameLst>
                                          <p:attrName>fill.type</p:attrName>
                                        </p:attrNameLst>
                                      </p:cBhvr>
                                      <p:to>
                                        <p:strVal val="solid"/>
                                      </p:to>
                                    </p:set>
                                    <p:set>
                                      <p:cBhvr>
                                        <p:cTn id="35" dur="6650" autoRev="1" fill="hold"/>
                                        <p:tgtEl>
                                          <p:spTgt spid="7"/>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6"/>
                                        </p:tgtEl>
                                        <p:attrNameLst>
                                          <p:attrName>style.color</p:attrName>
                                        </p:attrNameLst>
                                      </p:cBhvr>
                                      <p:to>
                                        <a:srgbClr val="60CCCC"/>
                                      </p:to>
                                    </p:animClr>
                                    <p:animClr clrSpc="rgb" dir="cw">
                                      <p:cBhvr>
                                        <p:cTn id="38" dur="5350" autoRev="1" fill="hold"/>
                                        <p:tgtEl>
                                          <p:spTgt spid="6"/>
                                        </p:tgtEl>
                                        <p:attrNameLst>
                                          <p:attrName>fillcolor</p:attrName>
                                        </p:attrNameLst>
                                      </p:cBhvr>
                                      <p:to>
                                        <a:srgbClr val="60CCCC"/>
                                      </p:to>
                                    </p:animClr>
                                    <p:set>
                                      <p:cBhvr>
                                        <p:cTn id="39" dur="5350" autoRev="1" fill="hold"/>
                                        <p:tgtEl>
                                          <p:spTgt spid="6"/>
                                        </p:tgtEl>
                                        <p:attrNameLst>
                                          <p:attrName>fill.type</p:attrName>
                                        </p:attrNameLst>
                                      </p:cBhvr>
                                      <p:to>
                                        <p:strVal val="solid"/>
                                      </p:to>
                                    </p:set>
                                    <p:set>
                                      <p:cBhvr>
                                        <p:cTn id="40" dur="5350" autoRev="1" fill="hold"/>
                                        <p:tgtEl>
                                          <p:spTgt spid="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5"/>
                                        </p:tgtEl>
                                        <p:attrNameLst>
                                          <p:attrName>style.color</p:attrName>
                                        </p:attrNameLst>
                                      </p:cBhvr>
                                      <p:to>
                                        <a:srgbClr val="60CCCC"/>
                                      </p:to>
                                    </p:animClr>
                                    <p:animClr clrSpc="rgb" dir="cw">
                                      <p:cBhvr>
                                        <p:cTn id="43" dur="6650" autoRev="1" fill="hold"/>
                                        <p:tgtEl>
                                          <p:spTgt spid="5"/>
                                        </p:tgtEl>
                                        <p:attrNameLst>
                                          <p:attrName>fillcolor</p:attrName>
                                        </p:attrNameLst>
                                      </p:cBhvr>
                                      <p:to>
                                        <a:srgbClr val="60CCCC"/>
                                      </p:to>
                                    </p:animClr>
                                    <p:set>
                                      <p:cBhvr>
                                        <p:cTn id="44" dur="6650" autoRev="1" fill="hold"/>
                                        <p:tgtEl>
                                          <p:spTgt spid="5"/>
                                        </p:tgtEl>
                                        <p:attrNameLst>
                                          <p:attrName>fill.type</p:attrName>
                                        </p:attrNameLst>
                                      </p:cBhvr>
                                      <p:to>
                                        <p:strVal val="solid"/>
                                      </p:to>
                                    </p:set>
                                    <p:set>
                                      <p:cBhvr>
                                        <p:cTn id="45" dur="66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9" grpId="0" animBg="1"/>
      <p:bldP spid="20" grpId="0" animBg="1"/>
      <p:bldP spid="21"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sp>
        <p:nvSpPr>
          <p:cNvPr id="4"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a:defRPr/>
            </a:pPr>
            <a:endParaRPr lang="en-US" dirty="0">
              <a:latin typeface="+mj-lt"/>
              <a:ea typeface="+mn-ea"/>
            </a:endParaRPr>
          </a:p>
        </p:txBody>
      </p:sp>
      <p:sp>
        <p:nvSpPr>
          <p:cNvPr id="5" name="Rectangle 4"/>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6"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600" dirty="0">
                <a:solidFill>
                  <a:srgbClr val="C0C0C0"/>
                </a:solidFill>
                <a:latin typeface="+mj-lt"/>
                <a:ea typeface="+mn-ea"/>
              </a:rPr>
              <a:t>Cisco Confidential</a:t>
            </a:r>
          </a:p>
        </p:txBody>
      </p:sp>
      <p:sp>
        <p:nvSpPr>
          <p:cNvPr id="7" name="Rectangle 7"/>
          <p:cNvSpPr>
            <a:spLocks noChangeArrowheads="1"/>
          </p:cNvSpPr>
          <p:nvPr/>
        </p:nvSpPr>
        <p:spPr bwMode="ltGray">
          <a:xfrm>
            <a:off x="8650288"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0C630842-ACD6-4159-8F60-686DB8776F71}" type="slidenum">
              <a:rPr lang="en-US" sz="600">
                <a:solidFill>
                  <a:srgbClr val="C0C0C0"/>
                </a:solidFill>
                <a:ea typeface="ＭＳ Ｐゴシック" charset="-128"/>
              </a:rPr>
              <a:pPr algn="r" defTabSz="814388">
                <a:lnSpc>
                  <a:spcPct val="100000"/>
                </a:lnSpc>
                <a:defRPr/>
              </a:pPr>
              <a:t>‹#›</a:t>
            </a:fld>
            <a:endParaRPr lang="en-US" sz="600" dirty="0">
              <a:solidFill>
                <a:srgbClr val="C0C0C0"/>
              </a:solidFill>
              <a:ea typeface="ＭＳ Ｐゴシック" charset="-128"/>
            </a:endParaRPr>
          </a:p>
        </p:txBody>
      </p:sp>
      <p:sp>
        <p:nvSpPr>
          <p:cNvPr id="8" name="Rectangle 7"/>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9"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600" dirty="0">
                <a:solidFill>
                  <a:srgbClr val="C0C0C0"/>
                </a:solidFill>
                <a:latin typeface="+mj-lt"/>
                <a:ea typeface="+mn-ea"/>
              </a:rPr>
              <a:t>Cisco Confidential</a:t>
            </a:r>
          </a:p>
        </p:txBody>
      </p:sp>
      <p:sp>
        <p:nvSpPr>
          <p:cNvPr id="10" name="Rectangle 7"/>
          <p:cNvSpPr>
            <a:spLocks noChangeArrowheads="1"/>
          </p:cNvSpPr>
          <p:nvPr/>
        </p:nvSpPr>
        <p:spPr bwMode="ltGray">
          <a:xfrm>
            <a:off x="8650288"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4975867D-96D5-4E06-AB79-8FAA01A18A67}" type="slidenum">
              <a:rPr lang="en-US" sz="600">
                <a:solidFill>
                  <a:srgbClr val="C0C0C0"/>
                </a:solidFill>
                <a:ea typeface="ＭＳ Ｐゴシック" charset="-128"/>
              </a:rPr>
              <a:pPr algn="r" defTabSz="814388">
                <a:lnSpc>
                  <a:spcPct val="100000"/>
                </a:lnSpc>
                <a:defRPr/>
              </a:pPr>
              <a:t>‹#›</a:t>
            </a:fld>
            <a:endParaRPr lang="en-US" sz="600" dirty="0">
              <a:solidFill>
                <a:srgbClr val="C0C0C0"/>
              </a:solidFill>
              <a:ea typeface="ＭＳ Ｐゴシック" charset="-128"/>
            </a:endParaRPr>
          </a:p>
        </p:txBody>
      </p:sp>
      <p:sp>
        <p:nvSpPr>
          <p:cNvPr id="11" name="Rectangle 10"/>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2"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600" dirty="0">
                <a:solidFill>
                  <a:srgbClr val="C0C0C0"/>
                </a:solidFill>
                <a:latin typeface="+mj-lt"/>
                <a:ea typeface="+mn-ea"/>
              </a:rPr>
              <a:t>Cisco Confidential</a:t>
            </a:r>
          </a:p>
        </p:txBody>
      </p:sp>
      <p:sp>
        <p:nvSpPr>
          <p:cNvPr id="13" name="Rectangle 7"/>
          <p:cNvSpPr>
            <a:spLocks noChangeArrowheads="1"/>
          </p:cNvSpPr>
          <p:nvPr/>
        </p:nvSpPr>
        <p:spPr bwMode="ltGray">
          <a:xfrm>
            <a:off x="8650288"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E8843C20-8D7C-49A5-A13A-1D61479CB920}" type="slidenum">
              <a:rPr lang="en-US" sz="600">
                <a:solidFill>
                  <a:srgbClr val="C0C0C0"/>
                </a:solidFill>
                <a:ea typeface="ＭＳ Ｐゴシック" charset="-128"/>
              </a:rPr>
              <a:pPr algn="r" defTabSz="814388">
                <a:lnSpc>
                  <a:spcPct val="100000"/>
                </a:lnSpc>
                <a:defRPr/>
              </a:pPr>
              <a:t>‹#›</a:t>
            </a:fld>
            <a:endParaRPr lang="en-US" sz="600" dirty="0">
              <a:solidFill>
                <a:srgbClr val="C0C0C0"/>
              </a:solidFill>
              <a:ea typeface="ＭＳ Ｐゴシック" charset="-128"/>
            </a:endParaRPr>
          </a:p>
        </p:txBody>
      </p:sp>
      <p:sp>
        <p:nvSpPr>
          <p:cNvPr id="14" name="Rectangle 13"/>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5"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600" dirty="0">
                <a:solidFill>
                  <a:srgbClr val="C0C0C0"/>
                </a:solidFill>
                <a:latin typeface="+mj-lt"/>
                <a:ea typeface="+mn-ea"/>
              </a:rPr>
              <a:t>Cisco Confidential</a:t>
            </a:r>
          </a:p>
        </p:txBody>
      </p:sp>
      <p:grpSp>
        <p:nvGrpSpPr>
          <p:cNvPr id="16" name="Group 67"/>
          <p:cNvGrpSpPr/>
          <p:nvPr/>
        </p:nvGrpSpPr>
        <p:grpSpPr>
          <a:xfrm>
            <a:off x="341799" y="301885"/>
            <a:ext cx="630141" cy="447811"/>
            <a:chOff x="609606" y="528528"/>
            <a:chExt cx="1444732" cy="763787"/>
          </a:xfrm>
          <a:gradFill flip="none" rotWithShape="1">
            <a:gsLst>
              <a:gs pos="11000">
                <a:schemeClr val="accent2"/>
              </a:gs>
              <a:gs pos="100000">
                <a:schemeClr val="accent5"/>
              </a:gs>
            </a:gsLst>
            <a:lin ang="2700000" scaled="1"/>
            <a:tileRect/>
          </a:gradFill>
        </p:grpSpPr>
        <p:sp>
          <p:nvSpPr>
            <p:cNvPr id="17" name="Rectangle 1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a:defRPr/>
              </a:pPr>
              <a:endParaRPr lang="en-US" dirty="0">
                <a:latin typeface="+mj-lt"/>
                <a:ea typeface="+mn-ea"/>
              </a:endParaRPr>
            </a:p>
          </p:txBody>
        </p:sp>
        <p:sp>
          <p:nvSpPr>
            <p:cNvPr id="18" name="Freeform 17"/>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dirty="0">
                <a:latin typeface="+mj-lt"/>
                <a:ea typeface="+mn-ea"/>
              </a:endParaRPr>
            </a:p>
          </p:txBody>
        </p:sp>
        <p:sp>
          <p:nvSpPr>
            <p:cNvPr id="19" name="Freeform 18"/>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dirty="0">
                <a:latin typeface="+mj-lt"/>
                <a:ea typeface="+mn-ea"/>
              </a:endParaRPr>
            </a:p>
          </p:txBody>
        </p:sp>
        <p:sp>
          <p:nvSpPr>
            <p:cNvPr id="20" name="Freeform 19"/>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dirty="0">
                <a:latin typeface="+mj-lt"/>
                <a:ea typeface="+mn-ea"/>
              </a:endParaRPr>
            </a:p>
          </p:txBody>
        </p:sp>
        <p:sp>
          <p:nvSpPr>
            <p:cNvPr id="21" name="Freeform 20"/>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dirty="0">
                <a:latin typeface="+mj-lt"/>
                <a:ea typeface="+mn-ea"/>
              </a:endParaRPr>
            </a:p>
          </p:txBody>
        </p:sp>
        <p:sp>
          <p:nvSpPr>
            <p:cNvPr id="22" name="Freeform 2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a typeface="+mn-ea"/>
              </a:endParaRPr>
            </a:p>
          </p:txBody>
        </p:sp>
        <p:sp>
          <p:nvSpPr>
            <p:cNvPr id="23" name="Freeform 2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24" name="Freeform 2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25" name="Freeform 2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26" name="Freeform 2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dirty="0">
                <a:latin typeface="+mj-lt"/>
                <a:ea typeface="+mn-ea"/>
              </a:endParaRPr>
            </a:p>
          </p:txBody>
        </p:sp>
        <p:sp>
          <p:nvSpPr>
            <p:cNvPr id="27" name="Freeform 2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28" name="Freeform 2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29" name="Freeform 2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30" name="Freeform 2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a typeface="+mn-ea"/>
              </a:endParaRPr>
            </a:p>
          </p:txBody>
        </p:sp>
      </p:grpSp>
      <p:sp>
        <p:nvSpPr>
          <p:cNvPr id="31" name="Rectangle 4"/>
          <p:cNvSpPr>
            <a:spLocks noChangeArrowheads="1"/>
          </p:cNvSpPr>
          <p:nvPr/>
        </p:nvSpPr>
        <p:spPr bwMode="ltGray">
          <a:xfrm>
            <a:off x="265113" y="6586538"/>
            <a:ext cx="3421062" cy="174625"/>
          </a:xfrm>
          <a:prstGeom prst="rect">
            <a:avLst/>
          </a:prstGeom>
          <a:noFill/>
          <a:ln w="9525">
            <a:noFill/>
            <a:miter lim="800000"/>
            <a:headEnd/>
            <a:tailEnd/>
          </a:ln>
          <a:effectLst/>
        </p:spPr>
        <p:txBody>
          <a:bodyPr lIns="82124" tIns="41061" rIns="82124" bIns="41061" anchor="b">
            <a:spAutoFit/>
          </a:bodyPr>
          <a:lstStyle/>
          <a:p>
            <a:pPr defTabSz="814388">
              <a:lnSpc>
                <a:spcPct val="100000"/>
              </a:lnSpc>
              <a:defRPr/>
            </a:pPr>
            <a:r>
              <a:rPr lang="en-US" sz="600" dirty="0">
                <a:solidFill>
                  <a:srgbClr val="C0C0C0"/>
                </a:solidFill>
                <a:ea typeface="ＭＳ Ｐゴシック" charset="-128"/>
              </a:rPr>
              <a:t>© 2010 Cisco and/or its affiliates. All rights reserved.</a:t>
            </a:r>
          </a:p>
        </p:txBody>
      </p:sp>
      <p:sp>
        <p:nvSpPr>
          <p:cNvPr id="32" name="Rectangle 7"/>
          <p:cNvSpPr>
            <a:spLocks noChangeArrowheads="1"/>
          </p:cNvSpPr>
          <p:nvPr/>
        </p:nvSpPr>
        <p:spPr bwMode="ltGray">
          <a:xfrm>
            <a:off x="862171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9490FB9E-1D3D-43EC-A751-E91AE9FBA3CA}" type="slidenum">
              <a:rPr lang="en-US" sz="600">
                <a:solidFill>
                  <a:srgbClr val="C0C0C0"/>
                </a:solidFill>
                <a:ea typeface="ＭＳ Ｐゴシック" charset="-128"/>
              </a:rPr>
              <a:pPr algn="r" defTabSz="814388">
                <a:lnSpc>
                  <a:spcPct val="100000"/>
                </a:lnSpc>
                <a:defRPr/>
              </a:pPr>
              <a:t>‹#›</a:t>
            </a:fld>
            <a:endParaRPr lang="en-US" sz="600" dirty="0">
              <a:solidFill>
                <a:srgbClr val="C0C0C0"/>
              </a:solidFill>
              <a:ea typeface="ＭＳ Ｐゴシック" charset="-128"/>
            </a:endParaRPr>
          </a:p>
        </p:txBody>
      </p:sp>
      <p:pic>
        <p:nvPicPr>
          <p:cNvPr id="33" name="Picture 40"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0"/>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Subtitle 2"/>
          <p:cNvSpPr>
            <a:spLocks noGrp="1"/>
          </p:cNvSpPr>
          <p:nvPr>
            <p:ph type="subTitle" idx="1"/>
          </p:nvPr>
        </p:nvSpPr>
        <p:spPr>
          <a:xfrm>
            <a:off x="236383" y="4464068"/>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0"/>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36142525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6" name="Rounded Rectangle 5"/>
          <p:cNvSpPr/>
          <p:nvPr/>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7" name="Rounded Rectangle 6"/>
          <p:cNvSpPr/>
          <p:nvPr/>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latin typeface="+mj-lt"/>
            </a:endParaRPr>
          </a:p>
        </p:txBody>
      </p:sp>
      <p:sp>
        <p:nvSpPr>
          <p:cNvPr id="8" name="Rounded Rectangle 7"/>
          <p:cNvSpPr/>
          <p:nvPr/>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9" name="Rounded Rectangle 8"/>
          <p:cNvSpPr/>
          <p:nvPr/>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0" name="Rounded Rectangle 9"/>
          <p:cNvSpPr/>
          <p:nvPr/>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1"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600" dirty="0">
                <a:solidFill>
                  <a:schemeClr val="bg2"/>
                </a:solidFill>
                <a:latin typeface="+mj-lt"/>
                <a:ea typeface="+mn-ea"/>
              </a:rPr>
              <a:t>Cisco Confidential</a:t>
            </a:r>
          </a:p>
        </p:txBody>
      </p:sp>
      <p:grpSp>
        <p:nvGrpSpPr>
          <p:cNvPr id="12" name="Group 5"/>
          <p:cNvGrpSpPr>
            <a:grpSpLocks/>
          </p:cNvGrpSpPr>
          <p:nvPr/>
        </p:nvGrpSpPr>
        <p:grpSpPr bwMode="auto">
          <a:xfrm>
            <a:off x="341313" y="304800"/>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a:defRPr/>
              </a:pPr>
              <a:endParaRPr lang="en-US" sz="2400" b="0" dirty="0">
                <a:solidFill>
                  <a:srgbClr val="FFFFFF"/>
                </a:solidFill>
                <a:ea typeface="+mn-ea"/>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a:defRPr/>
              </a:pPr>
              <a:endParaRPr lang="en-US" sz="2400" b="0" dirty="0">
                <a:solidFill>
                  <a:srgbClr val="FFFFFF"/>
                </a:solidFill>
                <a:ea typeface="+mn-ea"/>
              </a:endParaRPr>
            </a:p>
          </p:txBody>
        </p:sp>
        <p:sp>
          <p:nvSpPr>
            <p:cNvPr id="15" name="Freeform 8"/>
            <p:cNvSpPr>
              <a:spLocks/>
            </p:cNvSpPr>
            <p:nvPr/>
          </p:nvSpPr>
          <p:spPr bwMode="invGray">
            <a:xfrm>
              <a:off x="881" y="647"/>
              <a:ext cx="121" cy="16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6" name="Freeform 9"/>
            <p:cNvSpPr>
              <a:spLocks/>
            </p:cNvSpPr>
            <p:nvPr/>
          </p:nvSpPr>
          <p:spPr bwMode="invGray">
            <a:xfrm>
              <a:off x="466" y="647"/>
              <a:ext cx="121" cy="16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7" name="Freeform 10"/>
            <p:cNvSpPr>
              <a:spLocks noEditPoints="1"/>
            </p:cNvSpPr>
            <p:nvPr/>
          </p:nvSpPr>
          <p:spPr bwMode="invGray">
            <a:xfrm>
              <a:off x="1046" y="647"/>
              <a:ext cx="165" cy="16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8" name="Freeform 11"/>
            <p:cNvSpPr>
              <a:spLocks/>
            </p:cNvSpPr>
            <p:nvPr/>
          </p:nvSpPr>
          <p:spPr bwMode="invGray">
            <a:xfrm>
              <a:off x="735" y="647"/>
              <a:ext cx="108" cy="16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9"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0"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1" name="Freeform 14"/>
            <p:cNvSpPr>
              <a:spLocks/>
            </p:cNvSpPr>
            <p:nvPr/>
          </p:nvSpPr>
          <p:spPr bwMode="invGray">
            <a:xfrm>
              <a:off x="602"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2" name="Freeform 15"/>
            <p:cNvSpPr>
              <a:spLocks/>
            </p:cNvSpPr>
            <p:nvPr/>
          </p:nvSpPr>
          <p:spPr bwMode="invGray">
            <a:xfrm>
              <a:off x="712"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3" name="Freeform 16"/>
            <p:cNvSpPr>
              <a:spLocks/>
            </p:cNvSpPr>
            <p:nvPr/>
          </p:nvSpPr>
          <p:spPr bwMode="invGray">
            <a:xfrm>
              <a:off x="817" y="462"/>
              <a:ext cx="44"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4" name="Freeform 17"/>
            <p:cNvSpPr>
              <a:spLocks/>
            </p:cNvSpPr>
            <p:nvPr/>
          </p:nvSpPr>
          <p:spPr bwMode="invGray">
            <a:xfrm>
              <a:off x="927"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5" name="Freeform 18"/>
            <p:cNvSpPr>
              <a:spLocks/>
            </p:cNvSpPr>
            <p:nvPr/>
          </p:nvSpPr>
          <p:spPr bwMode="invGray">
            <a:xfrm>
              <a:off x="1037" y="333"/>
              <a:ext cx="39"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6"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7" name="Freeform 20"/>
            <p:cNvSpPr>
              <a:spLocks/>
            </p:cNvSpPr>
            <p:nvPr/>
          </p:nvSpPr>
          <p:spPr bwMode="invGray">
            <a:xfrm>
              <a:off x="1255" y="462"/>
              <a:ext cx="39"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grpSp>
      <p:sp>
        <p:nvSpPr>
          <p:cNvPr id="28" name="Rectangle 4"/>
          <p:cNvSpPr>
            <a:spLocks noChangeArrowheads="1"/>
          </p:cNvSpPr>
          <p:nvPr/>
        </p:nvSpPr>
        <p:spPr bwMode="ltGray">
          <a:xfrm>
            <a:off x="265113" y="6586538"/>
            <a:ext cx="3421062" cy="174625"/>
          </a:xfrm>
          <a:prstGeom prst="rect">
            <a:avLst/>
          </a:prstGeom>
          <a:noFill/>
          <a:ln w="9525">
            <a:noFill/>
            <a:miter lim="800000"/>
            <a:headEnd/>
            <a:tailEnd/>
          </a:ln>
          <a:effectLst/>
        </p:spPr>
        <p:txBody>
          <a:bodyPr lIns="82124" tIns="41061" rIns="82124" bIns="41061" anchor="b">
            <a:spAutoFit/>
          </a:bodyPr>
          <a:lstStyle/>
          <a:p>
            <a:pPr defTabSz="814388">
              <a:lnSpc>
                <a:spcPct val="100000"/>
              </a:lnSpc>
              <a:defRPr/>
            </a:pPr>
            <a:r>
              <a:rPr lang="en-US" sz="600" dirty="0">
                <a:solidFill>
                  <a:schemeClr val="bg2"/>
                </a:solidFill>
                <a:ea typeface="ＭＳ Ｐゴシック" charset="-128"/>
              </a:rPr>
              <a:t>© 2010 Cisco and/or its affiliates. All rights reserved.</a:t>
            </a:r>
          </a:p>
        </p:txBody>
      </p:sp>
      <p:sp>
        <p:nvSpPr>
          <p:cNvPr id="29" name="Rectangle 7"/>
          <p:cNvSpPr>
            <a:spLocks noChangeArrowheads="1"/>
          </p:cNvSpPr>
          <p:nvPr/>
        </p:nvSpPr>
        <p:spPr bwMode="ltGray">
          <a:xfrm>
            <a:off x="862171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558D280A-128B-4C35-949D-06D625B50149}" type="slidenum">
              <a:rPr lang="en-US" sz="600">
                <a:solidFill>
                  <a:schemeClr val="bg2"/>
                </a:solidFill>
                <a:ea typeface="ＭＳ Ｐゴシック" charset="-128"/>
              </a:rPr>
              <a:pPr algn="r" defTabSz="814388">
                <a:lnSpc>
                  <a:spcPct val="100000"/>
                </a:lnSpc>
                <a:defRPr/>
              </a:pPr>
              <a:t>‹#›</a:t>
            </a:fld>
            <a:endParaRPr lang="en-US" sz="600" dirty="0">
              <a:solidFill>
                <a:schemeClr val="bg2"/>
              </a:solidFill>
              <a:ea typeface="ＭＳ Ｐゴシック" charset="-128"/>
            </a:endParaRPr>
          </a:p>
        </p:txBody>
      </p:sp>
      <p:sp>
        <p:nvSpPr>
          <p:cNvPr id="2" name="Title 1"/>
          <p:cNvSpPr>
            <a:spLocks noGrp="1"/>
          </p:cNvSpPr>
          <p:nvPr>
            <p:ph type="ctrTitle"/>
          </p:nvPr>
        </p:nvSpPr>
        <p:spPr>
          <a:xfrm>
            <a:off x="221393" y="1236691"/>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0"/>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81627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9"/>
                                        </p:tgtEl>
                                        <p:attrNameLst>
                                          <p:attrName>ppt_x</p:attrName>
                                          <p:attrName>ppt_y</p:attrName>
                                        </p:attrNameLst>
                                      </p:cBhvr>
                                      <p:rCtr x="0" y="-71200"/>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8"/>
                                        </p:tgtEl>
                                        <p:attrNameLst>
                                          <p:attrName>ppt_x</p:attrName>
                                          <p:attrName>ppt_y</p:attrName>
                                        </p:attrNameLst>
                                      </p:cBhvr>
                                      <p:rCtr x="0" y="44300"/>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0"/>
                                        </p:tgtEl>
                                        <p:attrNameLst>
                                          <p:attrName>ppt_x</p:attrName>
                                          <p:attrName>ppt_y</p:attrName>
                                        </p:attrNameLst>
                                      </p:cBhvr>
                                      <p:rCtr x="0" y="-66600"/>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7"/>
                                        </p:tgtEl>
                                        <p:attrNameLst>
                                          <p:attrName>ppt_x</p:attrName>
                                          <p:attrName>ppt_y</p:attrName>
                                        </p:attrNameLst>
                                      </p:cBhvr>
                                      <p:rCtr x="0" y="-7100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
                                        </p:tgtEl>
                                        <p:attrNameLst>
                                          <p:attrName>ppt_x</p:attrName>
                                          <p:attrName>ppt_y</p:attrName>
                                        </p:attrNameLst>
                                      </p:cBhvr>
                                      <p:rCtr x="0" y="4100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
                                        </p:tgtEl>
                                        <p:attrNameLst>
                                          <p:attrName>ppt_x</p:attrName>
                                          <p:attrName>ppt_y</p:attrName>
                                        </p:attrNameLst>
                                      </p:cBhvr>
                                      <p:rCtr x="0" y="59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8" y="3308350"/>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6" name="Rounded Rectangle 5"/>
          <p:cNvSpPr/>
          <p:nvPr/>
        </p:nvSpPr>
        <p:spPr>
          <a:xfrm>
            <a:off x="0" y="1236663"/>
            <a:ext cx="1730375" cy="8148637"/>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7" name="Rounded Rectangle 6"/>
          <p:cNvSpPr/>
          <p:nvPr/>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latin typeface="+mj-lt"/>
            </a:endParaRPr>
          </a:p>
        </p:txBody>
      </p:sp>
      <p:sp>
        <p:nvSpPr>
          <p:cNvPr id="8" name="Rounded Rectangle 7"/>
          <p:cNvSpPr/>
          <p:nvPr/>
        </p:nvSpPr>
        <p:spPr>
          <a:xfrm>
            <a:off x="6584950" y="-205581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9" name="Rounded Rectangle 8"/>
          <p:cNvSpPr/>
          <p:nvPr/>
        </p:nvSpPr>
        <p:spPr>
          <a:xfrm>
            <a:off x="8105775" y="2784475"/>
            <a:ext cx="1728788" cy="814705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0" name="Rounded Rectangle 9"/>
          <p:cNvSpPr/>
          <p:nvPr/>
        </p:nvSpPr>
        <p:spPr>
          <a:xfrm rot="10800000">
            <a:off x="3035300" y="174625"/>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1"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600" dirty="0">
                <a:solidFill>
                  <a:schemeClr val="bg2"/>
                </a:solidFill>
                <a:latin typeface="+mj-lt"/>
                <a:ea typeface="+mn-ea"/>
              </a:rPr>
              <a:t>Cisco Confidential</a:t>
            </a:r>
          </a:p>
        </p:txBody>
      </p:sp>
      <p:grpSp>
        <p:nvGrpSpPr>
          <p:cNvPr id="12" name="Group 5"/>
          <p:cNvGrpSpPr>
            <a:grpSpLocks/>
          </p:cNvGrpSpPr>
          <p:nvPr/>
        </p:nvGrpSpPr>
        <p:grpSpPr bwMode="auto">
          <a:xfrm>
            <a:off x="341313" y="304800"/>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a:defRPr/>
              </a:pPr>
              <a:endParaRPr lang="en-US" sz="2400" b="0" dirty="0">
                <a:solidFill>
                  <a:srgbClr val="FFFFFF"/>
                </a:solidFill>
                <a:ea typeface="+mn-ea"/>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a:defRPr/>
              </a:pPr>
              <a:endParaRPr lang="en-US" sz="2400" b="0" dirty="0">
                <a:solidFill>
                  <a:srgbClr val="FFFFFF"/>
                </a:solidFill>
                <a:ea typeface="+mn-ea"/>
              </a:endParaRPr>
            </a:p>
          </p:txBody>
        </p:sp>
        <p:sp>
          <p:nvSpPr>
            <p:cNvPr id="15" name="Freeform 8"/>
            <p:cNvSpPr>
              <a:spLocks/>
            </p:cNvSpPr>
            <p:nvPr/>
          </p:nvSpPr>
          <p:spPr bwMode="invGray">
            <a:xfrm>
              <a:off x="881" y="647"/>
              <a:ext cx="121" cy="16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6" name="Freeform 9"/>
            <p:cNvSpPr>
              <a:spLocks/>
            </p:cNvSpPr>
            <p:nvPr/>
          </p:nvSpPr>
          <p:spPr bwMode="invGray">
            <a:xfrm>
              <a:off x="466" y="647"/>
              <a:ext cx="121" cy="16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7" name="Freeform 10"/>
            <p:cNvSpPr>
              <a:spLocks noEditPoints="1"/>
            </p:cNvSpPr>
            <p:nvPr/>
          </p:nvSpPr>
          <p:spPr bwMode="invGray">
            <a:xfrm>
              <a:off x="1046" y="647"/>
              <a:ext cx="165" cy="16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8" name="Freeform 11"/>
            <p:cNvSpPr>
              <a:spLocks/>
            </p:cNvSpPr>
            <p:nvPr/>
          </p:nvSpPr>
          <p:spPr bwMode="invGray">
            <a:xfrm>
              <a:off x="735" y="647"/>
              <a:ext cx="108" cy="16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9"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0"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1" name="Freeform 14"/>
            <p:cNvSpPr>
              <a:spLocks/>
            </p:cNvSpPr>
            <p:nvPr/>
          </p:nvSpPr>
          <p:spPr bwMode="invGray">
            <a:xfrm>
              <a:off x="602"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2" name="Freeform 15"/>
            <p:cNvSpPr>
              <a:spLocks/>
            </p:cNvSpPr>
            <p:nvPr/>
          </p:nvSpPr>
          <p:spPr bwMode="invGray">
            <a:xfrm>
              <a:off x="712"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3" name="Freeform 16"/>
            <p:cNvSpPr>
              <a:spLocks/>
            </p:cNvSpPr>
            <p:nvPr/>
          </p:nvSpPr>
          <p:spPr bwMode="invGray">
            <a:xfrm>
              <a:off x="817" y="462"/>
              <a:ext cx="44"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4" name="Freeform 17"/>
            <p:cNvSpPr>
              <a:spLocks/>
            </p:cNvSpPr>
            <p:nvPr/>
          </p:nvSpPr>
          <p:spPr bwMode="invGray">
            <a:xfrm>
              <a:off x="927"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5" name="Freeform 18"/>
            <p:cNvSpPr>
              <a:spLocks/>
            </p:cNvSpPr>
            <p:nvPr/>
          </p:nvSpPr>
          <p:spPr bwMode="invGray">
            <a:xfrm>
              <a:off x="1037" y="333"/>
              <a:ext cx="39"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6"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7" name="Freeform 20"/>
            <p:cNvSpPr>
              <a:spLocks/>
            </p:cNvSpPr>
            <p:nvPr/>
          </p:nvSpPr>
          <p:spPr bwMode="invGray">
            <a:xfrm>
              <a:off x="1255" y="462"/>
              <a:ext cx="39"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grpSp>
      <p:sp>
        <p:nvSpPr>
          <p:cNvPr id="28" name="Rectangle 4"/>
          <p:cNvSpPr>
            <a:spLocks noChangeArrowheads="1"/>
          </p:cNvSpPr>
          <p:nvPr/>
        </p:nvSpPr>
        <p:spPr bwMode="ltGray">
          <a:xfrm>
            <a:off x="265113" y="6586538"/>
            <a:ext cx="3421062" cy="174625"/>
          </a:xfrm>
          <a:prstGeom prst="rect">
            <a:avLst/>
          </a:prstGeom>
          <a:noFill/>
          <a:ln w="9525">
            <a:noFill/>
            <a:miter lim="800000"/>
            <a:headEnd/>
            <a:tailEnd/>
          </a:ln>
          <a:effectLst/>
        </p:spPr>
        <p:txBody>
          <a:bodyPr lIns="82124" tIns="41061" rIns="82124" bIns="41061" anchor="b">
            <a:spAutoFit/>
          </a:bodyPr>
          <a:lstStyle/>
          <a:p>
            <a:pPr defTabSz="814388">
              <a:lnSpc>
                <a:spcPct val="100000"/>
              </a:lnSpc>
              <a:defRPr/>
            </a:pPr>
            <a:r>
              <a:rPr lang="en-US" sz="600" dirty="0">
                <a:solidFill>
                  <a:schemeClr val="bg2"/>
                </a:solidFill>
                <a:ea typeface="ＭＳ Ｐゴシック" charset="-128"/>
              </a:rPr>
              <a:t>© 2010 Cisco and/or its affiliates. All rights reserved.</a:t>
            </a:r>
          </a:p>
        </p:txBody>
      </p:sp>
      <p:sp>
        <p:nvSpPr>
          <p:cNvPr id="29" name="Rectangle 7"/>
          <p:cNvSpPr>
            <a:spLocks noChangeArrowheads="1"/>
          </p:cNvSpPr>
          <p:nvPr/>
        </p:nvSpPr>
        <p:spPr bwMode="ltGray">
          <a:xfrm>
            <a:off x="862171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A4F2408E-348C-4F92-9644-C0D4B924BAB7}" type="slidenum">
              <a:rPr lang="en-US" sz="600">
                <a:solidFill>
                  <a:schemeClr val="bg2"/>
                </a:solidFill>
                <a:ea typeface="ＭＳ Ｐゴシック" charset="-128"/>
              </a:rPr>
              <a:pPr algn="r" defTabSz="814388">
                <a:lnSpc>
                  <a:spcPct val="100000"/>
                </a:lnSpc>
                <a:defRPr/>
              </a:pPr>
              <a:t>‹#›</a:t>
            </a:fld>
            <a:endParaRPr lang="en-US" sz="600" dirty="0">
              <a:solidFill>
                <a:schemeClr val="bg2"/>
              </a:solidFill>
              <a:ea typeface="ＭＳ Ｐゴシック" charset="-128"/>
            </a:endParaRPr>
          </a:p>
        </p:txBody>
      </p:sp>
      <p:sp>
        <p:nvSpPr>
          <p:cNvPr id="2" name="Title 1"/>
          <p:cNvSpPr>
            <a:spLocks noGrp="1"/>
          </p:cNvSpPr>
          <p:nvPr>
            <p:ph type="ctrTitle"/>
          </p:nvPr>
        </p:nvSpPr>
        <p:spPr>
          <a:xfrm>
            <a:off x="221393" y="1236691"/>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0"/>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31649897"/>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3" name="Picture 7" descr="segue texture.jpg"/>
          <p:cNvPicPr>
            <a:picLocks noChangeAspect="1"/>
          </p:cNvPicPr>
          <p:nvPr/>
        </p:nvPicPr>
        <p:blipFill>
          <a:blip r:embed="rId2">
            <a:extLst>
              <a:ext uri="{28A0092B-C50C-407E-A947-70E740481C1C}">
                <a14:useLocalDpi xmlns:a14="http://schemas.microsoft.com/office/drawing/2010/main" val="0"/>
              </a:ext>
            </a:extLst>
          </a:blip>
          <a:srcRect r="2995"/>
          <a:stretch>
            <a:fillRect/>
          </a:stretch>
        </p:blipFill>
        <p:spPr bwMode="auto">
          <a:xfrm>
            <a:off x="333375" y="3106738"/>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a:defRPr/>
            </a:pPr>
            <a:endParaRPr lang="en-US" dirty="0">
              <a:latin typeface="+mj-lt"/>
              <a:ea typeface="+mn-ea"/>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a:defRPr/>
            </a:pPr>
            <a:endParaRPr lang="en-US" dirty="0">
              <a:latin typeface="+mj-lt"/>
              <a:ea typeface="+mn-ea"/>
            </a:endParaRPr>
          </a:p>
        </p:txBody>
      </p:sp>
      <p:sp>
        <p:nvSpPr>
          <p:cNvPr id="6"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600" dirty="0">
                <a:solidFill>
                  <a:srgbClr val="C0C0C0"/>
                </a:solidFill>
                <a:latin typeface="+mj-lt"/>
                <a:ea typeface="+mn-ea"/>
              </a:rPr>
              <a:t>Cisco Confidential</a:t>
            </a:r>
          </a:p>
        </p:txBody>
      </p:sp>
      <p:sp>
        <p:nvSpPr>
          <p:cNvPr id="7" name="Rectangle 4"/>
          <p:cNvSpPr>
            <a:spLocks noChangeArrowheads="1"/>
          </p:cNvSpPr>
          <p:nvPr/>
        </p:nvSpPr>
        <p:spPr bwMode="ltGray">
          <a:xfrm>
            <a:off x="265113" y="6586538"/>
            <a:ext cx="3421062" cy="174625"/>
          </a:xfrm>
          <a:prstGeom prst="rect">
            <a:avLst/>
          </a:prstGeom>
          <a:noFill/>
          <a:ln w="9525">
            <a:noFill/>
            <a:miter lim="800000"/>
            <a:headEnd/>
            <a:tailEnd/>
          </a:ln>
          <a:effectLst/>
        </p:spPr>
        <p:txBody>
          <a:bodyPr lIns="82124" tIns="41061" rIns="82124" bIns="41061" anchor="b">
            <a:spAutoFit/>
          </a:bodyPr>
          <a:lstStyle/>
          <a:p>
            <a:pPr defTabSz="814388">
              <a:lnSpc>
                <a:spcPct val="100000"/>
              </a:lnSpc>
              <a:defRPr/>
            </a:pPr>
            <a:r>
              <a:rPr lang="en-US" sz="600" dirty="0">
                <a:solidFill>
                  <a:srgbClr val="C0C0C0"/>
                </a:solidFill>
                <a:ea typeface="ＭＳ Ｐゴシック" charset="-128"/>
              </a:rPr>
              <a:t>© 2010 Cisco and/or its affiliates. All rights reserved.</a:t>
            </a:r>
          </a:p>
        </p:txBody>
      </p:sp>
      <p:sp>
        <p:nvSpPr>
          <p:cNvPr id="8" name="Rectangle 7"/>
          <p:cNvSpPr>
            <a:spLocks noChangeArrowheads="1"/>
          </p:cNvSpPr>
          <p:nvPr/>
        </p:nvSpPr>
        <p:spPr bwMode="ltGray">
          <a:xfrm>
            <a:off x="862171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5AF0BDC-3DEE-4568-99B8-B956FF14B259}" type="slidenum">
              <a:rPr lang="en-US" sz="600">
                <a:solidFill>
                  <a:srgbClr val="C0C0C0"/>
                </a:solidFill>
                <a:ea typeface="ＭＳ Ｐゴシック" charset="-128"/>
              </a:rPr>
              <a:pPr algn="r" defTabSz="814388">
                <a:lnSpc>
                  <a:spcPct val="100000"/>
                </a:lnSpc>
                <a:defRPr/>
              </a:pPr>
              <a:t>‹#›</a:t>
            </a:fld>
            <a:endParaRPr lang="en-US" sz="600" dirty="0">
              <a:solidFill>
                <a:srgbClr val="C0C0C0"/>
              </a:solidFill>
              <a:ea typeface="ＭＳ Ｐゴシック" charset="-128"/>
            </a:endParaRPr>
          </a:p>
        </p:txBody>
      </p:sp>
      <p:sp>
        <p:nvSpPr>
          <p:cNvPr id="9" name="Rectangle 8"/>
          <p:cNvSpPr/>
          <p:nvPr/>
        </p:nvSpPr>
        <p:spPr>
          <a:xfrm>
            <a:off x="217488" y="3022600"/>
            <a:ext cx="8694737" cy="335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pic>
        <p:nvPicPr>
          <p:cNvPr id="10" name="Picture 18"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0"/>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2063738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9"/>
                                        </p:tgtEl>
                                        <p:attrNameLst>
                                          <p:attrName>ppt_x</p:attrName>
                                          <p:attrName>ppt_y</p:attrName>
                                        </p:attrNameLst>
                                      </p:cBhvr>
                                      <p:rCtr x="0" y="-24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702541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2478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339745"/>
            <a:ext cx="4021116"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339745"/>
            <a:ext cx="4222440"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574834577"/>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4984750" y="1411288"/>
            <a:ext cx="3759200" cy="4794250"/>
          </a:xfrm>
          <a:prstGeom prst="roundRect">
            <a:avLst>
              <a:gd name="adj" fmla="val 0"/>
            </a:avLst>
          </a:prstGeom>
          <a:gradFill rotWithShape="1">
            <a:gsLst>
              <a:gs pos="0">
                <a:srgbClr val="E2F4FA"/>
              </a:gs>
              <a:gs pos="47000">
                <a:schemeClr val="bg1"/>
              </a:gs>
              <a:gs pos="100000">
                <a:srgbClr val="E2F4FA"/>
              </a:gs>
            </a:gsLst>
            <a:lin ang="2700000" scaled="1"/>
          </a:gradFill>
          <a:ln w="25400">
            <a:noFill/>
            <a:round/>
            <a:headEnd/>
            <a:tailEnd/>
          </a:ln>
          <a:effectLst>
            <a:outerShdw blurRad="63500" dist="38100" dir="5400000" algn="t" rotWithShape="0">
              <a:srgbClr val="000000">
                <a:alpha val="39999"/>
              </a:srgbClr>
            </a:outerShdw>
          </a:effectLst>
        </p:spPr>
        <p:txBody>
          <a:bodyPr anchor="ctr"/>
          <a:lstStyle/>
          <a:p>
            <a:pPr algn="ctr">
              <a:defRPr/>
            </a:pPr>
            <a:endParaRPr lang="en-US" dirty="0">
              <a:solidFill>
                <a:schemeClr val="lt1"/>
              </a:solidFill>
              <a:latin typeface="+mj-lt"/>
              <a:ea typeface="+mn-ea"/>
            </a:endParaRPr>
          </a:p>
        </p:txBody>
      </p:sp>
      <p:sp>
        <p:nvSpPr>
          <p:cNvPr id="7"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600" dirty="0">
                <a:solidFill>
                  <a:srgbClr val="C0C0C0"/>
                </a:solidFill>
                <a:latin typeface="+mj-lt"/>
                <a:ea typeface="+mn-ea"/>
              </a:rPr>
              <a:t>Cisco Confidential</a:t>
            </a:r>
          </a:p>
        </p:txBody>
      </p:sp>
      <p:pic>
        <p:nvPicPr>
          <p:cNvPr id="8"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6963" y="1276350"/>
            <a:ext cx="169862"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ltGray">
          <a:xfrm>
            <a:off x="265113" y="6586538"/>
            <a:ext cx="3421062" cy="174625"/>
          </a:xfrm>
          <a:prstGeom prst="rect">
            <a:avLst/>
          </a:prstGeom>
          <a:noFill/>
          <a:ln w="9525">
            <a:noFill/>
            <a:miter lim="800000"/>
            <a:headEnd/>
            <a:tailEnd/>
          </a:ln>
          <a:effectLst/>
        </p:spPr>
        <p:txBody>
          <a:bodyPr lIns="82124" tIns="41061" rIns="82124" bIns="41061" anchor="b">
            <a:spAutoFit/>
          </a:bodyPr>
          <a:lstStyle/>
          <a:p>
            <a:pPr defTabSz="814388">
              <a:lnSpc>
                <a:spcPct val="100000"/>
              </a:lnSpc>
              <a:defRPr/>
            </a:pPr>
            <a:r>
              <a:rPr lang="en-US" sz="600" dirty="0">
                <a:solidFill>
                  <a:srgbClr val="C0C0C0"/>
                </a:solidFill>
                <a:ea typeface="ＭＳ Ｐゴシック" charset="-128"/>
              </a:rPr>
              <a:t>© 2010 Cisco and/or its affiliates. All rights reserved.</a:t>
            </a:r>
          </a:p>
        </p:txBody>
      </p:sp>
      <p:sp>
        <p:nvSpPr>
          <p:cNvPr id="10" name="Rectangle 7"/>
          <p:cNvSpPr>
            <a:spLocks noChangeArrowheads="1"/>
          </p:cNvSpPr>
          <p:nvPr/>
        </p:nvSpPr>
        <p:spPr bwMode="ltGray">
          <a:xfrm>
            <a:off x="862171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0BAB607D-8AA4-4879-A626-CC342FDA3D2D}" type="slidenum">
              <a:rPr lang="en-US" sz="600">
                <a:solidFill>
                  <a:srgbClr val="C0C0C0"/>
                </a:solidFill>
                <a:ea typeface="ＭＳ Ｐゴシック" charset="-128"/>
              </a:rPr>
              <a:pPr algn="r" defTabSz="814388">
                <a:lnSpc>
                  <a:spcPct val="100000"/>
                </a:lnSpc>
                <a:defRPr/>
              </a:pPr>
              <a:t>‹#›</a:t>
            </a:fld>
            <a:endParaRPr lang="en-US" sz="600" dirty="0">
              <a:solidFill>
                <a:srgbClr val="C0C0C0"/>
              </a:solidFill>
              <a:ea typeface="ＭＳ Ｐゴシック" charset="-128"/>
            </a:endParaRPr>
          </a:p>
        </p:txBody>
      </p:sp>
      <p:sp>
        <p:nvSpPr>
          <p:cNvPr id="2" name="Title 1"/>
          <p:cNvSpPr>
            <a:spLocks noGrp="1"/>
          </p:cNvSpPr>
          <p:nvPr>
            <p:ph type="title"/>
          </p:nvPr>
        </p:nvSpPr>
        <p:spPr>
          <a:xfrm>
            <a:off x="229701"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011105"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221224" y="1747685"/>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9" name="Text Placeholder 18"/>
          <p:cNvSpPr>
            <a:spLocks noGrp="1"/>
          </p:cNvSpPr>
          <p:nvPr>
            <p:ph type="body" sz="quarter" idx="14"/>
          </p:nvPr>
        </p:nvSpPr>
        <p:spPr>
          <a:xfrm>
            <a:off x="5309475" y="4736592"/>
            <a:ext cx="3237819" cy="338328"/>
          </a:xfrm>
        </p:spPr>
        <p:txBody>
          <a:bodyPr>
            <a:normAutofit/>
          </a:bodyPr>
          <a:lstStyle>
            <a:lvl1pPr marL="0" indent="0">
              <a:buFontTx/>
              <a:buNone/>
              <a:defRPr sz="1600">
                <a:solidFill>
                  <a:srgbClr val="7F7F7F"/>
                </a:solidFill>
              </a:defRPr>
            </a:lvl1pPr>
          </a:lstStyle>
          <a:p>
            <a:pPr lvl="0"/>
            <a:r>
              <a:rPr lang="en-US" smtClean="0"/>
              <a:t>Click to edit Master text styles</a:t>
            </a:r>
          </a:p>
        </p:txBody>
      </p:sp>
    </p:spTree>
    <p:extLst>
      <p:ext uri="{BB962C8B-B14F-4D97-AF65-F5344CB8AC3E}">
        <p14:creationId xmlns:p14="http://schemas.microsoft.com/office/powerpoint/2010/main" val="3888380176"/>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768595910"/>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6"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600" dirty="0">
                <a:solidFill>
                  <a:srgbClr val="C0C0C0"/>
                </a:solidFill>
                <a:latin typeface="+mj-lt"/>
                <a:ea typeface="+mn-ea"/>
              </a:rPr>
              <a:t>Cisco Confidential</a:t>
            </a:r>
          </a:p>
        </p:txBody>
      </p:sp>
      <p:pic>
        <p:nvPicPr>
          <p:cNvPr id="7"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723900"/>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ltGray">
          <a:xfrm>
            <a:off x="265113" y="6586538"/>
            <a:ext cx="3421062" cy="174625"/>
          </a:xfrm>
          <a:prstGeom prst="rect">
            <a:avLst/>
          </a:prstGeom>
          <a:noFill/>
          <a:ln w="9525">
            <a:noFill/>
            <a:miter lim="800000"/>
            <a:headEnd/>
            <a:tailEnd/>
          </a:ln>
          <a:effectLst/>
        </p:spPr>
        <p:txBody>
          <a:bodyPr lIns="82124" tIns="41061" rIns="82124" bIns="41061" anchor="b">
            <a:spAutoFit/>
          </a:bodyPr>
          <a:lstStyle/>
          <a:p>
            <a:pPr defTabSz="814388">
              <a:lnSpc>
                <a:spcPct val="100000"/>
              </a:lnSpc>
              <a:defRPr/>
            </a:pPr>
            <a:r>
              <a:rPr lang="en-US" sz="600" dirty="0">
                <a:solidFill>
                  <a:srgbClr val="C0C0C0"/>
                </a:solidFill>
                <a:ea typeface="ＭＳ Ｐゴシック" charset="-128"/>
              </a:rPr>
              <a:t>© 2010 Cisco and/or its affiliates. All rights reserved.</a:t>
            </a:r>
          </a:p>
        </p:txBody>
      </p:sp>
      <p:sp>
        <p:nvSpPr>
          <p:cNvPr id="10" name="Rectangle 7"/>
          <p:cNvSpPr>
            <a:spLocks noChangeArrowheads="1"/>
          </p:cNvSpPr>
          <p:nvPr/>
        </p:nvSpPr>
        <p:spPr bwMode="ltGray">
          <a:xfrm>
            <a:off x="862171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637F2514-F021-4CE4-A82F-8B65D9F26D80}" type="slidenum">
              <a:rPr lang="en-US" sz="600">
                <a:solidFill>
                  <a:srgbClr val="C0C0C0"/>
                </a:solidFill>
                <a:ea typeface="ＭＳ Ｐゴシック" charset="-128"/>
              </a:rPr>
              <a:pPr algn="r" defTabSz="814388">
                <a:lnSpc>
                  <a:spcPct val="100000"/>
                </a:lnSpc>
                <a:defRPr/>
              </a:pPr>
              <a:t>‹#›</a:t>
            </a:fld>
            <a:endParaRPr lang="en-US" sz="600" dirty="0">
              <a:solidFill>
                <a:srgbClr val="C0C0C0"/>
              </a:solidFill>
              <a:ea typeface="ＭＳ Ｐゴシック" charset="-128"/>
            </a:endParaRPr>
          </a:p>
        </p:txBody>
      </p:sp>
      <p:sp>
        <p:nvSpPr>
          <p:cNvPr id="2" name="Title 1"/>
          <p:cNvSpPr>
            <a:spLocks noGrp="1"/>
          </p:cNvSpPr>
          <p:nvPr>
            <p:ph type="title"/>
          </p:nvPr>
        </p:nvSpPr>
        <p:spPr>
          <a:xfrm>
            <a:off x="229702" y="301752"/>
            <a:ext cx="4123944" cy="838200"/>
          </a:xfrm>
        </p:spPr>
        <p:txBody>
          <a:bodyPr anchor="t"/>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3"/>
          </p:nvPr>
        </p:nvSpPr>
        <p:spPr>
          <a:xfrm>
            <a:off x="4822430" y="310896"/>
            <a:ext cx="3896359" cy="841248"/>
          </a:xfrm>
        </p:spPr>
        <p:txBody>
          <a:bodyP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600" b="0" kern="1200" spc="-100" baseline="0" dirty="0">
                <a:gradFill>
                  <a:gsLst>
                    <a:gs pos="0">
                      <a:schemeClr val="tx1"/>
                    </a:gs>
                    <a:gs pos="100000">
                      <a:srgbClr val="01BBBB"/>
                    </a:gs>
                  </a:gsLst>
                  <a:lin ang="24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234326442"/>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8" name="Rectangle 7"/>
          <p:cNvSpPr/>
          <p:nvPr/>
        </p:nvSpPr>
        <p:spPr>
          <a:xfrm flipV="1">
            <a:off x="217488"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pic>
        <p:nvPicPr>
          <p:cNvPr id="9"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723900"/>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9163" y="723900"/>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4"/>
          </p:nvPr>
        </p:nvSpPr>
        <p:spPr>
          <a:xfrm>
            <a:off x="244476" y="1600202"/>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2"/>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3" y="100584"/>
            <a:ext cx="2668457"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2" name="Text Placeholder 17"/>
          <p:cNvSpPr>
            <a:spLocks noGrp="1"/>
          </p:cNvSpPr>
          <p:nvPr>
            <p:ph type="body" sz="quarter" idx="19"/>
          </p:nvPr>
        </p:nvSpPr>
        <p:spPr>
          <a:xfrm>
            <a:off x="3258399" y="100584"/>
            <a:ext cx="2599859"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3" name="Text Placeholder 17"/>
          <p:cNvSpPr>
            <a:spLocks noGrp="1"/>
          </p:cNvSpPr>
          <p:nvPr>
            <p:ph type="body" sz="quarter" idx="20"/>
          </p:nvPr>
        </p:nvSpPr>
        <p:spPr>
          <a:xfrm>
            <a:off x="6272202" y="100584"/>
            <a:ext cx="263415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900608055"/>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p:nvSpPr>
        <p:spPr>
          <a:xfrm>
            <a:off x="0" y="6338888"/>
            <a:ext cx="9144000" cy="27146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rm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7" y="6062116"/>
            <a:ext cx="7461250" cy="276999"/>
          </a:xfrm>
        </p:spPr>
        <p:txBody>
          <a:bodyPr anchor="b">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3747075388"/>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rm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712960266"/>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286857123"/>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a:defRPr/>
            </a:pPr>
            <a:endParaRPr lang="en-US" dirty="0">
              <a:latin typeface="+mj-lt"/>
              <a:ea typeface="+mn-ea"/>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a:defRPr/>
            </a:pPr>
            <a:endParaRPr lang="en-US" dirty="0">
              <a:latin typeface="+mj-lt"/>
              <a:ea typeface="+mn-ea"/>
            </a:endParaRPr>
          </a:p>
        </p:txBody>
      </p:sp>
      <p:sp>
        <p:nvSpPr>
          <p:cNvPr id="3" name="Subtitle 2"/>
          <p:cNvSpPr>
            <a:spLocks noGrp="1"/>
          </p:cNvSpPr>
          <p:nvPr>
            <p:ph type="subTitle" idx="1"/>
          </p:nvPr>
        </p:nvSpPr>
        <p:spPr>
          <a:xfrm>
            <a:off x="415175" y="5852162"/>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7762869"/>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5" name="Rectangle 4"/>
          <p:cNvSpPr/>
          <p:nvPr/>
        </p:nvSpPr>
        <p:spPr>
          <a:xfrm flipV="1">
            <a:off x="217488"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pic>
        <p:nvPicPr>
          <p:cNvPr id="6" name="Picture 5"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723900"/>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310896"/>
            <a:ext cx="3895344" cy="6208776"/>
          </a:xfrm>
        </p:spPr>
        <p:txBody>
          <a:bodyPr anchor="ctr">
            <a:norm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2463264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78117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78117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10254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a:defRPr/>
            </a:pPr>
            <a:endParaRPr lang="en-US" dirty="0">
              <a:latin typeface="+mj-lt"/>
              <a:ea typeface="+mn-ea"/>
            </a:endParaRPr>
          </a:p>
        </p:txBody>
      </p:sp>
      <p:sp>
        <p:nvSpPr>
          <p:cNvPr id="6"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a:defRPr/>
            </a:pPr>
            <a:endParaRPr lang="en-US" dirty="0">
              <a:latin typeface="+mj-lt"/>
              <a:ea typeface="+mn-ea"/>
            </a:endParaRPr>
          </a:p>
        </p:txBody>
      </p:sp>
      <p:grpSp>
        <p:nvGrpSpPr>
          <p:cNvPr id="7" name="Group 67"/>
          <p:cNvGrpSpPr/>
          <p:nvPr/>
        </p:nvGrpSpPr>
        <p:grpSpPr>
          <a:xfrm>
            <a:off x="341799" y="301884"/>
            <a:ext cx="691030" cy="491082"/>
            <a:chOff x="609606" y="528528"/>
            <a:chExt cx="1444732" cy="763787"/>
          </a:xfrm>
          <a:gradFill flip="none" rotWithShape="1">
            <a:gsLst>
              <a:gs pos="11000">
                <a:schemeClr val="accent2"/>
              </a:gs>
              <a:gs pos="100000">
                <a:schemeClr val="accent5"/>
              </a:gs>
            </a:gsLst>
            <a:lin ang="2700000" scaled="1"/>
            <a:tileRect/>
          </a:gradFill>
        </p:grpSpPr>
        <p:sp>
          <p:nvSpPr>
            <p:cNvPr id="8" name="Rectangle 7"/>
            <p:cNvSpPr>
              <a:spLocks noChangeArrowheads="1"/>
            </p:cNvSpPr>
            <p:nvPr/>
          </p:nvSpPr>
          <p:spPr bwMode="black">
            <a:xfrm>
              <a:off x="1016583" y="1035671"/>
              <a:ext cx="65914" cy="249729"/>
            </a:xfrm>
            <a:prstGeom prst="rect">
              <a:avLst/>
            </a:prstGeom>
            <a:grpFill/>
            <a:ln w="9525">
              <a:noFill/>
              <a:miter lim="800000"/>
              <a:headEnd/>
              <a:tailEnd/>
            </a:ln>
          </p:spPr>
          <p:txBody>
            <a:bodyPr/>
            <a:lstStyle/>
            <a:p>
              <a:pPr>
                <a:defRPr/>
              </a:pPr>
              <a:endParaRPr lang="en-US" dirty="0">
                <a:latin typeface="+mj-lt"/>
                <a:ea typeface="+mn-ea"/>
              </a:endParaRPr>
            </a:p>
          </p:txBody>
        </p:sp>
        <p:sp>
          <p:nvSpPr>
            <p:cNvPr id="9" name="Freeform 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dirty="0">
                <a:latin typeface="+mj-lt"/>
                <a:ea typeface="+mn-ea"/>
              </a:endParaRPr>
            </a:p>
          </p:txBody>
        </p:sp>
        <p:sp>
          <p:nvSpPr>
            <p:cNvPr id="10" name="Freeform 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dirty="0">
                <a:latin typeface="+mj-lt"/>
                <a:ea typeface="+mn-ea"/>
              </a:endParaRPr>
            </a:p>
          </p:txBody>
        </p:sp>
        <p:sp>
          <p:nvSpPr>
            <p:cNvPr id="11" name="Freeform 1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dirty="0">
                <a:latin typeface="+mj-lt"/>
                <a:ea typeface="+mn-ea"/>
              </a:endParaRPr>
            </a:p>
          </p:txBody>
        </p:sp>
        <p:sp>
          <p:nvSpPr>
            <p:cNvPr id="12" name="Freeform 11"/>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dirty="0">
                <a:latin typeface="+mj-lt"/>
                <a:ea typeface="+mn-ea"/>
              </a:endParaRPr>
            </a:p>
          </p:txBody>
        </p:sp>
        <p:sp>
          <p:nvSpPr>
            <p:cNvPr id="13" name="Freeform 12"/>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a typeface="+mn-ea"/>
              </a:endParaRPr>
            </a:p>
          </p:txBody>
        </p:sp>
        <p:sp>
          <p:nvSpPr>
            <p:cNvPr id="14" name="Freeform 13"/>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15" name="Freeform 14"/>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16" name="Freeform 15"/>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17" name="Freeform 16"/>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dirty="0">
                <a:latin typeface="+mj-lt"/>
                <a:ea typeface="+mn-ea"/>
              </a:endParaRPr>
            </a:p>
          </p:txBody>
        </p:sp>
        <p:sp>
          <p:nvSpPr>
            <p:cNvPr id="18" name="Freeform 17"/>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19" name="Freeform 18"/>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20" name="Freeform 19"/>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ea typeface="+mn-ea"/>
              </a:endParaRPr>
            </a:p>
          </p:txBody>
        </p:sp>
        <p:sp>
          <p:nvSpPr>
            <p:cNvPr id="21" name="Freeform 20"/>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ea typeface="+mn-ea"/>
              </a:endParaRPr>
            </a:p>
          </p:txBody>
        </p:sp>
      </p:grpSp>
      <p:sp>
        <p:nvSpPr>
          <p:cNvPr id="3" name="Subtitle 2"/>
          <p:cNvSpPr>
            <a:spLocks noGrp="1"/>
          </p:cNvSpPr>
          <p:nvPr>
            <p:ph type="subTitle" idx="1"/>
          </p:nvPr>
        </p:nvSpPr>
        <p:spPr>
          <a:xfrm>
            <a:off x="236384" y="4279394"/>
            <a:ext cx="4684867" cy="384175"/>
          </a:xfrm>
        </p:spPr>
        <p:txBody>
          <a:bodyPr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4"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6" y="1917700"/>
            <a:ext cx="2676525" cy="2889250"/>
          </a:xfrm>
        </p:spPr>
        <p:txBody>
          <a:bodyPr rtlCol="0" anchor="ctr" anchorCtr="1">
            <a:norm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689823948"/>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4" name="Rectangle 3"/>
          <p:cNvSpPr/>
          <p:nvPr/>
        </p:nvSpPr>
        <p:spPr>
          <a:xfrm>
            <a:off x="-12700" y="6142038"/>
            <a:ext cx="9156700" cy="7159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8" name="Rounded Rectangle 7"/>
          <p:cNvSpPr/>
          <p:nvPr/>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9" name="Rounded Rectangle 8"/>
          <p:cNvSpPr/>
          <p:nvPr/>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latin typeface="+mj-lt"/>
            </a:endParaRPr>
          </a:p>
        </p:txBody>
      </p:sp>
      <p:sp>
        <p:nvSpPr>
          <p:cNvPr id="10" name="Rounded Rectangle 9"/>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1" name="Rounded Rectangle 10"/>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2" name="Rounded Rectangle 11"/>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3" name="Rectangle 5"/>
          <p:cNvSpPr>
            <a:spLocks noChangeArrowheads="1"/>
          </p:cNvSpPr>
          <p:nvPr/>
        </p:nvSpPr>
        <p:spPr bwMode="ltGray">
          <a:xfrm>
            <a:off x="7762875" y="6584950"/>
            <a:ext cx="812800" cy="174625"/>
          </a:xfrm>
          <a:prstGeom prst="rect">
            <a:avLst/>
          </a:prstGeom>
          <a:noFill/>
          <a:ln w="9525">
            <a:noFill/>
            <a:miter lim="800000"/>
            <a:headEnd/>
            <a:tailEnd/>
          </a:ln>
          <a:effectLst/>
        </p:spPr>
        <p:txBody>
          <a:bodyPr lIns="82124" tIns="41061" rIns="82124" bIns="41061" anchor="b">
            <a:spAutoFit/>
          </a:bodyPr>
          <a:lstStyle/>
          <a:p>
            <a:pPr algn="r" defTabSz="814388">
              <a:lnSpc>
                <a:spcPct val="100000"/>
              </a:lnSpc>
              <a:defRPr/>
            </a:pPr>
            <a:r>
              <a:rPr lang="en-US" sz="600" dirty="0">
                <a:solidFill>
                  <a:schemeClr val="bg1"/>
                </a:solidFill>
                <a:latin typeface="+mj-lt"/>
                <a:ea typeface="+mn-ea"/>
              </a:rPr>
              <a:t>Cisco Confidential</a:t>
            </a:r>
          </a:p>
        </p:txBody>
      </p:sp>
      <p:sp>
        <p:nvSpPr>
          <p:cNvPr id="14" name="Rectangle 5"/>
          <p:cNvSpPr>
            <a:spLocks noChangeArrowheads="1"/>
          </p:cNvSpPr>
          <p:nvPr/>
        </p:nvSpPr>
        <p:spPr bwMode="ltGray">
          <a:xfrm>
            <a:off x="7762875" y="6584950"/>
            <a:ext cx="812800" cy="174625"/>
          </a:xfrm>
          <a:prstGeom prst="rect">
            <a:avLst/>
          </a:prstGeom>
          <a:noFill/>
          <a:ln w="9525">
            <a:noFill/>
            <a:miter lim="800000"/>
            <a:headEnd/>
            <a:tailEnd/>
          </a:ln>
          <a:effectLst/>
        </p:spPr>
        <p:txBody>
          <a:bodyPr lIns="82124" tIns="41061" rIns="82124" bIns="41061" anchor="b">
            <a:spAutoFit/>
          </a:bodyPr>
          <a:lstStyle/>
          <a:p>
            <a:pPr algn="r" defTabSz="814388">
              <a:lnSpc>
                <a:spcPct val="100000"/>
              </a:lnSpc>
              <a:defRPr/>
            </a:pPr>
            <a:r>
              <a:rPr lang="en-US" sz="600" dirty="0">
                <a:solidFill>
                  <a:schemeClr val="bg1"/>
                </a:solidFill>
                <a:latin typeface="+mj-lt"/>
                <a:ea typeface="+mn-ea"/>
              </a:rPr>
              <a:t>Cisco Confidential</a:t>
            </a:r>
          </a:p>
        </p:txBody>
      </p:sp>
      <p:sp>
        <p:nvSpPr>
          <p:cNvPr id="15" name="Rectangle 4"/>
          <p:cNvSpPr>
            <a:spLocks noChangeArrowheads="1"/>
          </p:cNvSpPr>
          <p:nvPr/>
        </p:nvSpPr>
        <p:spPr bwMode="ltGray">
          <a:xfrm>
            <a:off x="265113" y="6586538"/>
            <a:ext cx="3421062" cy="174625"/>
          </a:xfrm>
          <a:prstGeom prst="rect">
            <a:avLst/>
          </a:prstGeom>
          <a:noFill/>
          <a:ln w="9525">
            <a:noFill/>
            <a:miter lim="800000"/>
            <a:headEnd/>
            <a:tailEnd/>
          </a:ln>
          <a:effectLst/>
        </p:spPr>
        <p:txBody>
          <a:bodyPr lIns="82124" tIns="41061" rIns="82124" bIns="41061" anchor="b">
            <a:spAutoFit/>
          </a:bodyPr>
          <a:lstStyle/>
          <a:p>
            <a:pPr defTabSz="814388">
              <a:lnSpc>
                <a:spcPct val="100000"/>
              </a:lnSpc>
              <a:defRPr/>
            </a:pPr>
            <a:r>
              <a:rPr lang="en-US" sz="600" dirty="0">
                <a:solidFill>
                  <a:schemeClr val="bg2"/>
                </a:solidFill>
                <a:ea typeface="ＭＳ Ｐゴシック" charset="-128"/>
              </a:rPr>
              <a:t>© 2010 Cisco and/or its affiliates. All rights reserved.</a:t>
            </a:r>
          </a:p>
        </p:txBody>
      </p:sp>
      <p:sp>
        <p:nvSpPr>
          <p:cNvPr id="16" name="Rectangle 7"/>
          <p:cNvSpPr>
            <a:spLocks noChangeArrowheads="1"/>
          </p:cNvSpPr>
          <p:nvPr/>
        </p:nvSpPr>
        <p:spPr bwMode="ltGray">
          <a:xfrm>
            <a:off x="862171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9E5DB6E1-920F-4B9C-A8BC-82111E8F21B3}" type="slidenum">
              <a:rPr lang="en-US" sz="600">
                <a:solidFill>
                  <a:schemeClr val="bg2"/>
                </a:solidFill>
                <a:ea typeface="ＭＳ Ｐゴシック" charset="-128"/>
              </a:rPr>
              <a:pPr algn="r" defTabSz="814388">
                <a:lnSpc>
                  <a:spcPct val="100000"/>
                </a:lnSpc>
                <a:defRPr/>
              </a:pPr>
              <a:t>‹#›</a:t>
            </a:fld>
            <a:endParaRPr lang="en-US" sz="600" dirty="0">
              <a:solidFill>
                <a:schemeClr val="bg2"/>
              </a:solidFill>
              <a:ea typeface="ＭＳ Ｐゴシック" charset="-128"/>
            </a:endParaRPr>
          </a:p>
        </p:txBody>
      </p:sp>
      <p:sp>
        <p:nvSpPr>
          <p:cNvPr id="2" name="Title 1"/>
          <p:cNvSpPr>
            <a:spLocks noGrp="1"/>
          </p:cNvSpPr>
          <p:nvPr>
            <p:ph type="title"/>
          </p:nvPr>
        </p:nvSpPr>
        <p:spPr>
          <a:xfrm>
            <a:off x="237744" y="484634"/>
            <a:ext cx="8755128" cy="4372131"/>
          </a:xfrm>
        </p:spPr>
        <p:txBody>
          <a:bodyPr/>
          <a:lstStyle>
            <a:lvl1pPr marL="228600" indent="-228600">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01186"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7625795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00" fill="hold"/>
                                        <p:tgtEl>
                                          <p:spTgt spid="11"/>
                                        </p:tgtEl>
                                        <p:attrNameLst>
                                          <p:attrName>ppt_x</p:attrName>
                                        </p:attrNameLst>
                                      </p:cBhvr>
                                      <p:tavLst>
                                        <p:tav tm="0">
                                          <p:val>
                                            <p:strVal val="#ppt_x"/>
                                          </p:val>
                                        </p:tav>
                                        <p:tav tm="100000">
                                          <p:val>
                                            <p:strVal val="#ppt_x"/>
                                          </p:val>
                                        </p:tav>
                                      </p:tavLst>
                                    </p:anim>
                                    <p:anim calcmode="lin" valueType="num">
                                      <p:cBhvr additive="base">
                                        <p:cTn id="28" dur="11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6" name="Rectangle 5"/>
          <p:cNvSpPr>
            <a:spLocks noChangeArrowheads="1"/>
          </p:cNvSpPr>
          <p:nvPr/>
        </p:nvSpPr>
        <p:spPr bwMode="auto">
          <a:xfrm>
            <a:off x="1892300" y="4794250"/>
            <a:ext cx="5346700" cy="996950"/>
          </a:xfrm>
          <a:prstGeom prst="rect">
            <a:avLst/>
          </a:prstGeom>
          <a:solidFill>
            <a:schemeClr val="bg1"/>
          </a:solidFill>
          <a:ln w="25400">
            <a:noFill/>
            <a:miter lim="800000"/>
            <a:headEnd/>
            <a:tailEnd/>
          </a:ln>
          <a:effectLst>
            <a:outerShdw blurRad="63500" dist="38100" dir="5400000" algn="t" rotWithShape="0">
              <a:srgbClr val="000000">
                <a:alpha val="39999"/>
              </a:srgbClr>
            </a:outerShdw>
          </a:effectLst>
        </p:spPr>
        <p:txBody>
          <a:bodyPr anchor="ctr"/>
          <a:lstStyle/>
          <a:p>
            <a:pPr algn="ctr">
              <a:defRPr/>
            </a:pPr>
            <a:endParaRPr lang="en-US" dirty="0">
              <a:solidFill>
                <a:schemeClr val="lt1"/>
              </a:solidFill>
              <a:latin typeface="+mj-lt"/>
              <a:ea typeface="+mn-ea"/>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rm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077002639"/>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6" name="Picture Placeholder 25"/>
          <p:cNvSpPr>
            <a:spLocks noGrp="1"/>
          </p:cNvSpPr>
          <p:nvPr>
            <p:ph type="pic" sz="quarter" idx="10"/>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10511065"/>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728974"/>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351277061"/>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1" name="Rectangle 10"/>
          <p:cNvSpPr/>
          <p:nvPr/>
        </p:nvSpPr>
        <p:spPr>
          <a:xfrm>
            <a:off x="334963" y="311150"/>
            <a:ext cx="328771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2" name="Rectangle 11"/>
          <p:cNvSpPr/>
          <p:nvPr/>
        </p:nvSpPr>
        <p:spPr>
          <a:xfrm>
            <a:off x="6980238" y="311150"/>
            <a:ext cx="183832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3" name="Rectangle 12"/>
          <p:cNvSpPr/>
          <p:nvPr/>
        </p:nvSpPr>
        <p:spPr>
          <a:xfrm>
            <a:off x="334963" y="3028950"/>
            <a:ext cx="2522537"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4" name="Rectangle 13"/>
          <p:cNvSpPr/>
          <p:nvPr/>
        </p:nvSpPr>
        <p:spPr>
          <a:xfrm>
            <a:off x="2911475" y="3028950"/>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5" name="Rectangle 14"/>
          <p:cNvSpPr/>
          <p:nvPr/>
        </p:nvSpPr>
        <p:spPr>
          <a:xfrm>
            <a:off x="6980238" y="1684338"/>
            <a:ext cx="183832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6" name="Rectangle 15"/>
          <p:cNvSpPr/>
          <p:nvPr/>
        </p:nvSpPr>
        <p:spPr>
          <a:xfrm>
            <a:off x="6980238" y="5183188"/>
            <a:ext cx="183832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49" name="Picture Placeholder 25"/>
          <p:cNvSpPr>
            <a:spLocks noGrp="1"/>
          </p:cNvSpPr>
          <p:nvPr>
            <p:ph type="pic" sz="quarter" idx="11"/>
          </p:nvPr>
        </p:nvSpPr>
        <p:spPr>
          <a:xfrm>
            <a:off x="3668990"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3" y="311149"/>
            <a:ext cx="330200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6979833" y="311151"/>
            <a:ext cx="1838730"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3028951"/>
            <a:ext cx="2537420"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6979833" y="1676400"/>
            <a:ext cx="1838730"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6979833" y="5182962"/>
            <a:ext cx="1838730"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523720287"/>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eaLnBrk="1" hangingPunct="1">
              <a:lnSpc>
                <a:spcPct val="100000"/>
              </a:lnSpc>
              <a:defRPr/>
            </a:pPr>
            <a:r>
              <a:rPr lang="en-US" sz="600" dirty="0">
                <a:solidFill>
                  <a:srgbClr val="C0C0C0"/>
                </a:solidFill>
                <a:latin typeface="+mj-lt"/>
                <a:ea typeface="+mn-ea"/>
              </a:rPr>
              <a:t>Cisco Confidential</a:t>
            </a:r>
          </a:p>
        </p:txBody>
      </p:sp>
      <p:pic>
        <p:nvPicPr>
          <p:cNvPr id="6" name="Picture 12"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0"/>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ltGray">
          <a:xfrm>
            <a:off x="265113" y="6586538"/>
            <a:ext cx="3421062" cy="174625"/>
          </a:xfrm>
          <a:prstGeom prst="rect">
            <a:avLst/>
          </a:prstGeom>
          <a:noFill/>
          <a:ln w="9525">
            <a:noFill/>
            <a:miter lim="800000"/>
            <a:headEnd/>
            <a:tailEnd/>
          </a:ln>
          <a:effectLst/>
        </p:spPr>
        <p:txBody>
          <a:bodyPr lIns="82124" tIns="41061" rIns="82124" bIns="41061" anchor="b">
            <a:spAutoFit/>
          </a:bodyPr>
          <a:lstStyle/>
          <a:p>
            <a:pPr defTabSz="814388">
              <a:lnSpc>
                <a:spcPct val="100000"/>
              </a:lnSpc>
              <a:defRPr/>
            </a:pPr>
            <a:r>
              <a:rPr lang="en-US" sz="600" dirty="0">
                <a:solidFill>
                  <a:srgbClr val="C0C0C0"/>
                </a:solidFill>
                <a:ea typeface="ＭＳ Ｐゴシック" charset="-128"/>
              </a:rPr>
              <a:t>© 2010 Cisco and/or its affiliates. All rights reserved.</a:t>
            </a:r>
          </a:p>
        </p:txBody>
      </p:sp>
      <p:sp>
        <p:nvSpPr>
          <p:cNvPr id="8" name="Rectangle 7"/>
          <p:cNvSpPr>
            <a:spLocks noChangeArrowheads="1"/>
          </p:cNvSpPr>
          <p:nvPr/>
        </p:nvSpPr>
        <p:spPr bwMode="ltGray">
          <a:xfrm>
            <a:off x="862171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333DFD6D-3192-4442-A99F-42BF0E8985A2}" type="slidenum">
              <a:rPr lang="en-US" sz="600">
                <a:solidFill>
                  <a:srgbClr val="C0C0C0"/>
                </a:solidFill>
                <a:ea typeface="ＭＳ Ｐゴシック" charset="-128"/>
              </a:rPr>
              <a:pPr algn="r" defTabSz="814388">
                <a:lnSpc>
                  <a:spcPct val="100000"/>
                </a:lnSpc>
                <a:defRPr/>
              </a:pPr>
              <a:t>‹#›</a:t>
            </a:fld>
            <a:endParaRPr lang="en-US" sz="600" dirty="0">
              <a:solidFill>
                <a:srgbClr val="C0C0C0"/>
              </a:solidFill>
              <a:ea typeface="ＭＳ Ｐゴシック" charset="-128"/>
            </a:endParaRPr>
          </a:p>
        </p:txBody>
      </p:sp>
      <p:sp>
        <p:nvSpPr>
          <p:cNvPr id="5" name="Picture Placeholder 4"/>
          <p:cNvSpPr>
            <a:spLocks noGrp="1"/>
          </p:cNvSpPr>
          <p:nvPr>
            <p:ph type="pic" sz="quarter" idx="10"/>
          </p:nvPr>
        </p:nvSpPr>
        <p:spPr>
          <a:xfrm>
            <a:off x="333376" y="310898"/>
            <a:ext cx="8474869" cy="6054185"/>
          </a:xfrm>
          <a:ln>
            <a:solidFill>
              <a:schemeClr val="bg2"/>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883217095"/>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1440" y="-91440"/>
            <a:ext cx="9326880" cy="704088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56171306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Wide screen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0"/>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a:defRPr/>
              </a:pPr>
              <a:endParaRPr lang="en-US" sz="2400" b="0" dirty="0">
                <a:solidFill>
                  <a:srgbClr val="FFFFFF"/>
                </a:solidFill>
                <a:ea typeface="+mn-ea"/>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a:defRPr/>
              </a:pPr>
              <a:endParaRPr lang="en-US" sz="2400" b="0" dirty="0">
                <a:solidFill>
                  <a:srgbClr val="FFFFFF"/>
                </a:solidFill>
                <a:ea typeface="+mn-ea"/>
              </a:endParaRPr>
            </a:p>
          </p:txBody>
        </p:sp>
        <p:sp>
          <p:nvSpPr>
            <p:cNvPr id="8" name="Freeform 8"/>
            <p:cNvSpPr>
              <a:spLocks/>
            </p:cNvSpPr>
            <p:nvPr/>
          </p:nvSpPr>
          <p:spPr bwMode="invGray">
            <a:xfrm>
              <a:off x="881" y="647"/>
              <a:ext cx="121" cy="16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9" name="Freeform 9"/>
            <p:cNvSpPr>
              <a:spLocks/>
            </p:cNvSpPr>
            <p:nvPr/>
          </p:nvSpPr>
          <p:spPr bwMode="invGray">
            <a:xfrm>
              <a:off x="466" y="647"/>
              <a:ext cx="121" cy="16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0" name="Freeform 10"/>
            <p:cNvSpPr>
              <a:spLocks noEditPoints="1"/>
            </p:cNvSpPr>
            <p:nvPr/>
          </p:nvSpPr>
          <p:spPr bwMode="invGray">
            <a:xfrm>
              <a:off x="1046" y="647"/>
              <a:ext cx="165" cy="16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1" name="Freeform 11"/>
            <p:cNvSpPr>
              <a:spLocks/>
            </p:cNvSpPr>
            <p:nvPr/>
          </p:nvSpPr>
          <p:spPr bwMode="invGray">
            <a:xfrm>
              <a:off x="735" y="647"/>
              <a:ext cx="108" cy="16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4" name="Freeform 14"/>
            <p:cNvSpPr>
              <a:spLocks/>
            </p:cNvSpPr>
            <p:nvPr/>
          </p:nvSpPr>
          <p:spPr bwMode="invGray">
            <a:xfrm>
              <a:off x="602"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5" name="Freeform 15"/>
            <p:cNvSpPr>
              <a:spLocks/>
            </p:cNvSpPr>
            <p:nvPr/>
          </p:nvSpPr>
          <p:spPr bwMode="invGray">
            <a:xfrm>
              <a:off x="712"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6" name="Freeform 16"/>
            <p:cNvSpPr>
              <a:spLocks/>
            </p:cNvSpPr>
            <p:nvPr/>
          </p:nvSpPr>
          <p:spPr bwMode="invGray">
            <a:xfrm>
              <a:off x="817" y="462"/>
              <a:ext cx="44"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7" name="Freeform 17"/>
            <p:cNvSpPr>
              <a:spLocks/>
            </p:cNvSpPr>
            <p:nvPr/>
          </p:nvSpPr>
          <p:spPr bwMode="invGray">
            <a:xfrm>
              <a:off x="927"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8" name="Freeform 18"/>
            <p:cNvSpPr>
              <a:spLocks/>
            </p:cNvSpPr>
            <p:nvPr/>
          </p:nvSpPr>
          <p:spPr bwMode="invGray">
            <a:xfrm>
              <a:off x="1037" y="333"/>
              <a:ext cx="39"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9"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0" name="Freeform 20"/>
            <p:cNvSpPr>
              <a:spLocks/>
            </p:cNvSpPr>
            <p:nvPr/>
          </p:nvSpPr>
          <p:spPr bwMode="invGray">
            <a:xfrm>
              <a:off x="1255" y="462"/>
              <a:ext cx="39"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grpSp>
      <p:sp>
        <p:nvSpPr>
          <p:cNvPr id="40" name="Media Placeholder 39"/>
          <p:cNvSpPr>
            <a:spLocks noGrp="1"/>
          </p:cNvSpPr>
          <p:nvPr>
            <p:ph type="media" sz="quarter" idx="11"/>
          </p:nvPr>
        </p:nvSpPr>
        <p:spPr>
          <a:xfrm>
            <a:off x="2916766" y="777240"/>
            <a:ext cx="5899416"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839466608"/>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0"/>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a:defRPr/>
              </a:pPr>
              <a:endParaRPr lang="en-US" sz="2400" b="0" dirty="0">
                <a:solidFill>
                  <a:srgbClr val="FFFFFF"/>
                </a:solidFill>
                <a:ea typeface="+mn-ea"/>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a:defRPr/>
              </a:pPr>
              <a:endParaRPr lang="en-US" sz="2400" b="0" dirty="0">
                <a:solidFill>
                  <a:srgbClr val="FFFFFF"/>
                </a:solidFill>
                <a:ea typeface="+mn-ea"/>
              </a:endParaRPr>
            </a:p>
          </p:txBody>
        </p:sp>
        <p:sp>
          <p:nvSpPr>
            <p:cNvPr id="8" name="Freeform 8"/>
            <p:cNvSpPr>
              <a:spLocks/>
            </p:cNvSpPr>
            <p:nvPr/>
          </p:nvSpPr>
          <p:spPr bwMode="invGray">
            <a:xfrm>
              <a:off x="881" y="647"/>
              <a:ext cx="121" cy="16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9" name="Freeform 9"/>
            <p:cNvSpPr>
              <a:spLocks/>
            </p:cNvSpPr>
            <p:nvPr/>
          </p:nvSpPr>
          <p:spPr bwMode="invGray">
            <a:xfrm>
              <a:off x="466" y="647"/>
              <a:ext cx="121" cy="16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0" name="Freeform 10"/>
            <p:cNvSpPr>
              <a:spLocks noEditPoints="1"/>
            </p:cNvSpPr>
            <p:nvPr/>
          </p:nvSpPr>
          <p:spPr bwMode="invGray">
            <a:xfrm>
              <a:off x="1046" y="647"/>
              <a:ext cx="165" cy="16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1" name="Freeform 11"/>
            <p:cNvSpPr>
              <a:spLocks/>
            </p:cNvSpPr>
            <p:nvPr/>
          </p:nvSpPr>
          <p:spPr bwMode="invGray">
            <a:xfrm>
              <a:off x="735" y="647"/>
              <a:ext cx="108" cy="16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4" name="Freeform 14"/>
            <p:cNvSpPr>
              <a:spLocks/>
            </p:cNvSpPr>
            <p:nvPr/>
          </p:nvSpPr>
          <p:spPr bwMode="invGray">
            <a:xfrm>
              <a:off x="602"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5" name="Freeform 15"/>
            <p:cNvSpPr>
              <a:spLocks/>
            </p:cNvSpPr>
            <p:nvPr/>
          </p:nvSpPr>
          <p:spPr bwMode="invGray">
            <a:xfrm>
              <a:off x="712"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6" name="Freeform 16"/>
            <p:cNvSpPr>
              <a:spLocks/>
            </p:cNvSpPr>
            <p:nvPr/>
          </p:nvSpPr>
          <p:spPr bwMode="invGray">
            <a:xfrm>
              <a:off x="817" y="462"/>
              <a:ext cx="44"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7" name="Freeform 17"/>
            <p:cNvSpPr>
              <a:spLocks/>
            </p:cNvSpPr>
            <p:nvPr/>
          </p:nvSpPr>
          <p:spPr bwMode="invGray">
            <a:xfrm>
              <a:off x="927"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8" name="Freeform 18"/>
            <p:cNvSpPr>
              <a:spLocks/>
            </p:cNvSpPr>
            <p:nvPr/>
          </p:nvSpPr>
          <p:spPr bwMode="invGray">
            <a:xfrm>
              <a:off x="1037" y="333"/>
              <a:ext cx="39"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19"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sp>
          <p:nvSpPr>
            <p:cNvPr id="20" name="Freeform 20"/>
            <p:cNvSpPr>
              <a:spLocks/>
            </p:cNvSpPr>
            <p:nvPr/>
          </p:nvSpPr>
          <p:spPr bwMode="invGray">
            <a:xfrm>
              <a:off x="1255" y="462"/>
              <a:ext cx="39"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a:defRPr/>
              </a:pPr>
              <a:endParaRPr lang="en-US" sz="2400" b="0" dirty="0">
                <a:solidFill>
                  <a:srgbClr val="FFFFFF"/>
                </a:solidFill>
                <a:ea typeface="+mn-ea"/>
              </a:endParaRPr>
            </a:p>
          </p:txBody>
        </p:sp>
      </p:grpSp>
      <p:sp>
        <p:nvSpPr>
          <p:cNvPr id="21" name="Media Placeholder 20"/>
          <p:cNvSpPr>
            <a:spLocks noGrp="1"/>
          </p:cNvSpPr>
          <p:nvPr>
            <p:ph type="media" sz="quarter" idx="10"/>
          </p:nvPr>
        </p:nvSpPr>
        <p:spPr>
          <a:xfrm>
            <a:off x="4391620" y="778669"/>
            <a:ext cx="442456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39286056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29374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82782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eaLnBrk="1" hangingPunct="1">
              <a:lnSpc>
                <a:spcPct val="100000"/>
              </a:lnSpc>
              <a:defRPr/>
            </a:pPr>
            <a:r>
              <a:rPr lang="en-US" sz="600" dirty="0">
                <a:solidFill>
                  <a:srgbClr val="C0C0C0"/>
                </a:solidFill>
                <a:latin typeface="+mj-lt"/>
                <a:ea typeface="+mn-ea"/>
              </a:rPr>
              <a:t>Cisco Confidential</a:t>
            </a:r>
          </a:p>
        </p:txBody>
      </p:sp>
      <p:sp>
        <p:nvSpPr>
          <p:cNvPr id="3" name="Rectangle 4"/>
          <p:cNvSpPr>
            <a:spLocks noChangeArrowheads="1"/>
          </p:cNvSpPr>
          <p:nvPr/>
        </p:nvSpPr>
        <p:spPr bwMode="ltGray">
          <a:xfrm>
            <a:off x="265113" y="6586538"/>
            <a:ext cx="3421062" cy="174625"/>
          </a:xfrm>
          <a:prstGeom prst="rect">
            <a:avLst/>
          </a:prstGeom>
          <a:noFill/>
          <a:ln w="9525">
            <a:noFill/>
            <a:miter lim="800000"/>
            <a:headEnd/>
            <a:tailEnd/>
          </a:ln>
          <a:effectLst/>
        </p:spPr>
        <p:txBody>
          <a:bodyPr lIns="82124" tIns="41061" rIns="82124" bIns="41061" anchor="b">
            <a:spAutoFit/>
          </a:bodyPr>
          <a:lstStyle/>
          <a:p>
            <a:pPr defTabSz="814388">
              <a:lnSpc>
                <a:spcPct val="100000"/>
              </a:lnSpc>
              <a:defRPr/>
            </a:pPr>
            <a:r>
              <a:rPr lang="en-US" sz="600" dirty="0">
                <a:solidFill>
                  <a:srgbClr val="C0C0C0"/>
                </a:solidFill>
                <a:ea typeface="ＭＳ Ｐゴシック" charset="-128"/>
              </a:rPr>
              <a:t>© 2010 Cisco and/or its affiliates. All rights reserved.</a:t>
            </a:r>
          </a:p>
        </p:txBody>
      </p:sp>
      <p:sp>
        <p:nvSpPr>
          <p:cNvPr id="4" name="Rectangle 7"/>
          <p:cNvSpPr>
            <a:spLocks noChangeArrowheads="1"/>
          </p:cNvSpPr>
          <p:nvPr/>
        </p:nvSpPr>
        <p:spPr bwMode="ltGray">
          <a:xfrm>
            <a:off x="862171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3671741A-3AD1-4243-953C-E2A8685F2784}" type="slidenum">
              <a:rPr lang="en-US" sz="600">
                <a:solidFill>
                  <a:srgbClr val="C0C0C0"/>
                </a:solidFill>
                <a:ea typeface="ＭＳ Ｐゴシック" charset="-128"/>
              </a:rPr>
              <a:pPr algn="r" defTabSz="814388">
                <a:lnSpc>
                  <a:spcPct val="100000"/>
                </a:lnSpc>
                <a:defRPr/>
              </a:pPr>
              <a:t>‹#›</a:t>
            </a:fld>
            <a:endParaRPr lang="en-US" sz="600" dirty="0">
              <a:solidFill>
                <a:srgbClr val="C0C0C0"/>
              </a:solidFill>
              <a:ea typeface="ＭＳ Ｐゴシック" charset="-128"/>
            </a:endParaRPr>
          </a:p>
        </p:txBody>
      </p:sp>
    </p:spTree>
    <p:extLst>
      <p:ext uri="{BB962C8B-B14F-4D97-AF65-F5344CB8AC3E}">
        <p14:creationId xmlns:p14="http://schemas.microsoft.com/office/powerpoint/2010/main" val="94553600"/>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5"/>
            <a:ext cx="30162" cy="157163"/>
          </a:xfrm>
          <a:prstGeom prst="rect">
            <a:avLst/>
          </a:prstGeom>
          <a:solidFill>
            <a:schemeClr val="bg1"/>
          </a:solidFill>
          <a:ln w="9525">
            <a:noFill/>
            <a:miter lim="800000"/>
            <a:headEnd/>
            <a:tailEnd/>
          </a:ln>
        </p:spPr>
        <p:txBody>
          <a:bodyPr/>
          <a:lstStyle/>
          <a:p>
            <a:pPr>
              <a:defRPr/>
            </a:pPr>
            <a:endParaRPr lang="en-US" dirty="0">
              <a:solidFill>
                <a:srgbClr val="0096D6"/>
              </a:solidFill>
              <a:latin typeface="+mj-lt"/>
              <a:ea typeface="+mn-ea"/>
            </a:endParaRPr>
          </a:p>
        </p:txBody>
      </p:sp>
      <p:sp>
        <p:nvSpPr>
          <p:cNvPr id="4" name="Freeform 3"/>
          <p:cNvSpPr>
            <a:spLocks/>
          </p:cNvSpPr>
          <p:nvPr/>
        </p:nvSpPr>
        <p:spPr bwMode="black">
          <a:xfrm>
            <a:off x="4595813" y="5840413"/>
            <a:ext cx="90487" cy="16510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5" name="Freeform 4"/>
          <p:cNvSpPr>
            <a:spLocks/>
          </p:cNvSpPr>
          <p:nvPr/>
        </p:nvSpPr>
        <p:spPr bwMode="black">
          <a:xfrm>
            <a:off x="4284663" y="5840413"/>
            <a:ext cx="90487" cy="16510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6" name="Freeform 5"/>
          <p:cNvSpPr>
            <a:spLocks noEditPoints="1"/>
          </p:cNvSpPr>
          <p:nvPr/>
        </p:nvSpPr>
        <p:spPr bwMode="black">
          <a:xfrm>
            <a:off x="4718050" y="5840413"/>
            <a:ext cx="123825" cy="16510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7" name="Freeform 6"/>
          <p:cNvSpPr>
            <a:spLocks/>
          </p:cNvSpPr>
          <p:nvPr/>
        </p:nvSpPr>
        <p:spPr bwMode="black">
          <a:xfrm>
            <a:off x="4486275" y="5840413"/>
            <a:ext cx="79375" cy="16510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8" name="Freeform 7"/>
          <p:cNvSpPr>
            <a:spLocks/>
          </p:cNvSpPr>
          <p:nvPr/>
        </p:nvSpPr>
        <p:spPr bwMode="black">
          <a:xfrm>
            <a:off x="4222750" y="5654675"/>
            <a:ext cx="28575" cy="8096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9" name="Freeform 8"/>
          <p:cNvSpPr>
            <a:spLocks/>
          </p:cNvSpPr>
          <p:nvPr/>
        </p:nvSpPr>
        <p:spPr bwMode="black">
          <a:xfrm>
            <a:off x="4305300" y="5600700"/>
            <a:ext cx="28575"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0" name="Freeform 9"/>
          <p:cNvSpPr>
            <a:spLocks/>
          </p:cNvSpPr>
          <p:nvPr/>
        </p:nvSpPr>
        <p:spPr bwMode="black">
          <a:xfrm>
            <a:off x="4384675" y="5526088"/>
            <a:ext cx="30163" cy="24765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1" name="Freeform 10"/>
          <p:cNvSpPr>
            <a:spLocks/>
          </p:cNvSpPr>
          <p:nvPr/>
        </p:nvSpPr>
        <p:spPr bwMode="black">
          <a:xfrm>
            <a:off x="4467225" y="5600700"/>
            <a:ext cx="28575"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2" name="Freeform 11"/>
          <p:cNvSpPr>
            <a:spLocks/>
          </p:cNvSpPr>
          <p:nvPr/>
        </p:nvSpPr>
        <p:spPr bwMode="black">
          <a:xfrm>
            <a:off x="4548188" y="5654675"/>
            <a:ext cx="30162" cy="8096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3" name="Freeform 12"/>
          <p:cNvSpPr>
            <a:spLocks/>
          </p:cNvSpPr>
          <p:nvPr/>
        </p:nvSpPr>
        <p:spPr bwMode="black">
          <a:xfrm>
            <a:off x="4629150" y="5600700"/>
            <a:ext cx="30163"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4" name="Freeform 13"/>
          <p:cNvSpPr>
            <a:spLocks/>
          </p:cNvSpPr>
          <p:nvPr/>
        </p:nvSpPr>
        <p:spPr bwMode="black">
          <a:xfrm>
            <a:off x="4711700" y="5526088"/>
            <a:ext cx="30163" cy="24765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5" name="Freeform 14"/>
          <p:cNvSpPr>
            <a:spLocks/>
          </p:cNvSpPr>
          <p:nvPr/>
        </p:nvSpPr>
        <p:spPr bwMode="black">
          <a:xfrm>
            <a:off x="4792663" y="5600700"/>
            <a:ext cx="28575"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6" name="Freeform 15"/>
          <p:cNvSpPr>
            <a:spLocks/>
          </p:cNvSpPr>
          <p:nvPr/>
        </p:nvSpPr>
        <p:spPr bwMode="black">
          <a:xfrm>
            <a:off x="4873625" y="5654675"/>
            <a:ext cx="30163" cy="8096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Tree>
    <p:extLst>
      <p:ext uri="{BB962C8B-B14F-4D97-AF65-F5344CB8AC3E}">
        <p14:creationId xmlns:p14="http://schemas.microsoft.com/office/powerpoint/2010/main" val="31707178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4525" y="3060700"/>
            <a:ext cx="2466975" cy="646113"/>
          </a:xfrm>
          <a:prstGeom prst="rect">
            <a:avLst/>
          </a:prstGeom>
          <a:noFill/>
        </p:spPr>
        <p:txBody>
          <a:bodyPr wrap="none">
            <a:spAutoFit/>
          </a:bodyPr>
          <a:lstStyle/>
          <a:p>
            <a:pPr>
              <a:defRPr/>
            </a:pPr>
            <a:r>
              <a:rPr lang="en-US" sz="3600" dirty="0">
                <a:solidFill>
                  <a:srgbClr val="FFFFFF"/>
                </a:solidFill>
                <a:latin typeface="+mj-lt"/>
                <a:ea typeface="+mn-ea"/>
              </a:rPr>
              <a:t>Thank you.</a:t>
            </a:r>
          </a:p>
        </p:txBody>
      </p:sp>
      <p:sp>
        <p:nvSpPr>
          <p:cNvPr id="4" name="Rectangle 3"/>
          <p:cNvSpPr>
            <a:spLocks noChangeArrowheads="1"/>
          </p:cNvSpPr>
          <p:nvPr/>
        </p:nvSpPr>
        <p:spPr bwMode="black">
          <a:xfrm>
            <a:off x="6308725" y="3708400"/>
            <a:ext cx="87313" cy="441325"/>
          </a:xfrm>
          <a:prstGeom prst="rect">
            <a:avLst/>
          </a:prstGeom>
          <a:solidFill>
            <a:schemeClr val="bg1"/>
          </a:solidFill>
          <a:ln w="9525">
            <a:noFill/>
            <a:miter lim="800000"/>
            <a:headEnd/>
            <a:tailEnd/>
          </a:ln>
        </p:spPr>
        <p:txBody>
          <a:bodyPr/>
          <a:lstStyle/>
          <a:p>
            <a:pPr>
              <a:defRPr/>
            </a:pPr>
            <a:endParaRPr lang="en-US" dirty="0">
              <a:solidFill>
                <a:srgbClr val="0096D6"/>
              </a:solidFill>
              <a:latin typeface="+mj-lt"/>
              <a:ea typeface="+mn-ea"/>
            </a:endParaRPr>
          </a:p>
        </p:txBody>
      </p:sp>
      <p:sp>
        <p:nvSpPr>
          <p:cNvPr id="5" name="Freeform 4"/>
          <p:cNvSpPr>
            <a:spLocks/>
          </p:cNvSpPr>
          <p:nvPr/>
        </p:nvSpPr>
        <p:spPr bwMode="black">
          <a:xfrm>
            <a:off x="6818313" y="3697288"/>
            <a:ext cx="254000" cy="466725"/>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6" name="Freeform 5"/>
          <p:cNvSpPr>
            <a:spLocks/>
          </p:cNvSpPr>
          <p:nvPr/>
        </p:nvSpPr>
        <p:spPr bwMode="black">
          <a:xfrm>
            <a:off x="5942013" y="3697288"/>
            <a:ext cx="254000" cy="466725"/>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7" name="Freeform 6"/>
          <p:cNvSpPr>
            <a:spLocks noEditPoints="1"/>
          </p:cNvSpPr>
          <p:nvPr/>
        </p:nvSpPr>
        <p:spPr bwMode="black">
          <a:xfrm>
            <a:off x="7162800" y="3697288"/>
            <a:ext cx="347663" cy="466725"/>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8" name="Freeform 7"/>
          <p:cNvSpPr>
            <a:spLocks/>
          </p:cNvSpPr>
          <p:nvPr/>
        </p:nvSpPr>
        <p:spPr bwMode="black">
          <a:xfrm>
            <a:off x="6508750" y="3697288"/>
            <a:ext cx="227013" cy="466725"/>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9" name="Freeform 8"/>
          <p:cNvSpPr>
            <a:spLocks/>
          </p:cNvSpPr>
          <p:nvPr/>
        </p:nvSpPr>
        <p:spPr bwMode="black">
          <a:xfrm>
            <a:off x="5768975" y="3082925"/>
            <a:ext cx="82550" cy="22701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0" name="Freeform 9"/>
          <p:cNvSpPr>
            <a:spLocks/>
          </p:cNvSpPr>
          <p:nvPr/>
        </p:nvSpPr>
        <p:spPr bwMode="black">
          <a:xfrm>
            <a:off x="5999163" y="2930525"/>
            <a:ext cx="82550"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1" name="Freeform 10"/>
          <p:cNvSpPr>
            <a:spLocks/>
          </p:cNvSpPr>
          <p:nvPr/>
        </p:nvSpPr>
        <p:spPr bwMode="black">
          <a:xfrm>
            <a:off x="6226175" y="2720975"/>
            <a:ext cx="82550" cy="69850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2" name="Freeform 11"/>
          <p:cNvSpPr>
            <a:spLocks/>
          </p:cNvSpPr>
          <p:nvPr/>
        </p:nvSpPr>
        <p:spPr bwMode="black">
          <a:xfrm>
            <a:off x="6457950" y="2930525"/>
            <a:ext cx="80963"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3" name="Freeform 12"/>
          <p:cNvSpPr>
            <a:spLocks/>
          </p:cNvSpPr>
          <p:nvPr/>
        </p:nvSpPr>
        <p:spPr bwMode="black">
          <a:xfrm>
            <a:off x="6683375" y="3082925"/>
            <a:ext cx="87313" cy="22701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4" name="Freeform 13"/>
          <p:cNvSpPr>
            <a:spLocks/>
          </p:cNvSpPr>
          <p:nvPr/>
        </p:nvSpPr>
        <p:spPr bwMode="black">
          <a:xfrm>
            <a:off x="6913563" y="2930525"/>
            <a:ext cx="84137"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5" name="Freeform 14"/>
          <p:cNvSpPr>
            <a:spLocks/>
          </p:cNvSpPr>
          <p:nvPr/>
        </p:nvSpPr>
        <p:spPr bwMode="black">
          <a:xfrm>
            <a:off x="7145338" y="2720975"/>
            <a:ext cx="82550" cy="69850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6" name="Freeform 15"/>
          <p:cNvSpPr>
            <a:spLocks/>
          </p:cNvSpPr>
          <p:nvPr/>
        </p:nvSpPr>
        <p:spPr bwMode="black">
          <a:xfrm>
            <a:off x="7372350" y="2930525"/>
            <a:ext cx="82550"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7" name="Freeform 16"/>
          <p:cNvSpPr>
            <a:spLocks/>
          </p:cNvSpPr>
          <p:nvPr/>
        </p:nvSpPr>
        <p:spPr bwMode="black">
          <a:xfrm>
            <a:off x="7602538" y="3082925"/>
            <a:ext cx="84137" cy="22701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Tree>
    <p:extLst>
      <p:ext uri="{BB962C8B-B14F-4D97-AF65-F5344CB8AC3E}">
        <p14:creationId xmlns:p14="http://schemas.microsoft.com/office/powerpoint/2010/main" val="4814537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5"/>
            <a:ext cx="30162" cy="157163"/>
          </a:xfrm>
          <a:prstGeom prst="rect">
            <a:avLst/>
          </a:prstGeom>
          <a:solidFill>
            <a:schemeClr val="bg1"/>
          </a:solidFill>
          <a:ln w="9525">
            <a:noFill/>
            <a:miter lim="800000"/>
            <a:headEnd/>
            <a:tailEnd/>
          </a:ln>
        </p:spPr>
        <p:txBody>
          <a:bodyPr/>
          <a:lstStyle/>
          <a:p>
            <a:pPr>
              <a:defRPr/>
            </a:pPr>
            <a:endParaRPr lang="en-US" dirty="0">
              <a:solidFill>
                <a:srgbClr val="0096D6"/>
              </a:solidFill>
              <a:latin typeface="+mj-lt"/>
              <a:ea typeface="+mn-ea"/>
            </a:endParaRPr>
          </a:p>
        </p:txBody>
      </p:sp>
      <p:sp>
        <p:nvSpPr>
          <p:cNvPr id="4" name="Freeform 3"/>
          <p:cNvSpPr>
            <a:spLocks/>
          </p:cNvSpPr>
          <p:nvPr/>
        </p:nvSpPr>
        <p:spPr bwMode="black">
          <a:xfrm>
            <a:off x="4595813" y="5840413"/>
            <a:ext cx="90487" cy="16510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5" name="Freeform 4"/>
          <p:cNvSpPr>
            <a:spLocks/>
          </p:cNvSpPr>
          <p:nvPr/>
        </p:nvSpPr>
        <p:spPr bwMode="black">
          <a:xfrm>
            <a:off x="4284663" y="5840413"/>
            <a:ext cx="90487" cy="16510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6" name="Freeform 5"/>
          <p:cNvSpPr>
            <a:spLocks noEditPoints="1"/>
          </p:cNvSpPr>
          <p:nvPr/>
        </p:nvSpPr>
        <p:spPr bwMode="black">
          <a:xfrm>
            <a:off x="4718050" y="5840413"/>
            <a:ext cx="123825" cy="16510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7" name="Freeform 6"/>
          <p:cNvSpPr>
            <a:spLocks/>
          </p:cNvSpPr>
          <p:nvPr/>
        </p:nvSpPr>
        <p:spPr bwMode="black">
          <a:xfrm>
            <a:off x="4486275" y="5840413"/>
            <a:ext cx="79375" cy="16510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8" name="Freeform 7"/>
          <p:cNvSpPr>
            <a:spLocks/>
          </p:cNvSpPr>
          <p:nvPr/>
        </p:nvSpPr>
        <p:spPr bwMode="black">
          <a:xfrm>
            <a:off x="4222750" y="5654675"/>
            <a:ext cx="28575" cy="8096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9" name="Freeform 8"/>
          <p:cNvSpPr>
            <a:spLocks/>
          </p:cNvSpPr>
          <p:nvPr/>
        </p:nvSpPr>
        <p:spPr bwMode="black">
          <a:xfrm>
            <a:off x="4305300" y="5600700"/>
            <a:ext cx="28575"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0" name="Freeform 9"/>
          <p:cNvSpPr>
            <a:spLocks/>
          </p:cNvSpPr>
          <p:nvPr/>
        </p:nvSpPr>
        <p:spPr bwMode="black">
          <a:xfrm>
            <a:off x="4384675" y="5526088"/>
            <a:ext cx="30163" cy="24765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1" name="Freeform 10"/>
          <p:cNvSpPr>
            <a:spLocks/>
          </p:cNvSpPr>
          <p:nvPr/>
        </p:nvSpPr>
        <p:spPr bwMode="black">
          <a:xfrm>
            <a:off x="4467225" y="5600700"/>
            <a:ext cx="28575"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2" name="Freeform 11"/>
          <p:cNvSpPr>
            <a:spLocks/>
          </p:cNvSpPr>
          <p:nvPr/>
        </p:nvSpPr>
        <p:spPr bwMode="black">
          <a:xfrm>
            <a:off x="4548188" y="5654675"/>
            <a:ext cx="30162" cy="8096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3" name="Freeform 12"/>
          <p:cNvSpPr>
            <a:spLocks/>
          </p:cNvSpPr>
          <p:nvPr/>
        </p:nvSpPr>
        <p:spPr bwMode="black">
          <a:xfrm>
            <a:off x="4629150" y="5600700"/>
            <a:ext cx="30163"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4" name="Freeform 13"/>
          <p:cNvSpPr>
            <a:spLocks/>
          </p:cNvSpPr>
          <p:nvPr/>
        </p:nvSpPr>
        <p:spPr bwMode="black">
          <a:xfrm>
            <a:off x="4711700" y="5526088"/>
            <a:ext cx="30163" cy="24765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5" name="Freeform 14"/>
          <p:cNvSpPr>
            <a:spLocks/>
          </p:cNvSpPr>
          <p:nvPr/>
        </p:nvSpPr>
        <p:spPr bwMode="black">
          <a:xfrm>
            <a:off x="4792663" y="5600700"/>
            <a:ext cx="28575"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6" name="Freeform 15"/>
          <p:cNvSpPr>
            <a:spLocks/>
          </p:cNvSpPr>
          <p:nvPr/>
        </p:nvSpPr>
        <p:spPr bwMode="black">
          <a:xfrm>
            <a:off x="4873625" y="5654675"/>
            <a:ext cx="30163" cy="8096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Tree>
    <p:extLst>
      <p:ext uri="{BB962C8B-B14F-4D97-AF65-F5344CB8AC3E}">
        <p14:creationId xmlns:p14="http://schemas.microsoft.com/office/powerpoint/2010/main" val="29032948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4525" y="3060700"/>
            <a:ext cx="2466975" cy="646113"/>
          </a:xfrm>
          <a:prstGeom prst="rect">
            <a:avLst/>
          </a:prstGeom>
          <a:noFill/>
        </p:spPr>
        <p:txBody>
          <a:bodyPr wrap="none">
            <a:spAutoFit/>
          </a:bodyPr>
          <a:lstStyle/>
          <a:p>
            <a:pPr>
              <a:defRPr/>
            </a:pPr>
            <a:r>
              <a:rPr lang="en-US" sz="3600" dirty="0">
                <a:solidFill>
                  <a:srgbClr val="FFFFFF"/>
                </a:solidFill>
                <a:latin typeface="+mj-lt"/>
                <a:ea typeface="+mn-ea"/>
              </a:rPr>
              <a:t>Thank you.</a:t>
            </a:r>
          </a:p>
        </p:txBody>
      </p:sp>
      <p:sp>
        <p:nvSpPr>
          <p:cNvPr id="4" name="Rectangle 3"/>
          <p:cNvSpPr>
            <a:spLocks noChangeArrowheads="1"/>
          </p:cNvSpPr>
          <p:nvPr/>
        </p:nvSpPr>
        <p:spPr bwMode="black">
          <a:xfrm>
            <a:off x="6308725" y="3708400"/>
            <a:ext cx="87313" cy="441325"/>
          </a:xfrm>
          <a:prstGeom prst="rect">
            <a:avLst/>
          </a:prstGeom>
          <a:solidFill>
            <a:schemeClr val="bg1"/>
          </a:solidFill>
          <a:ln w="9525">
            <a:noFill/>
            <a:miter lim="800000"/>
            <a:headEnd/>
            <a:tailEnd/>
          </a:ln>
        </p:spPr>
        <p:txBody>
          <a:bodyPr/>
          <a:lstStyle/>
          <a:p>
            <a:pPr>
              <a:defRPr/>
            </a:pPr>
            <a:endParaRPr lang="en-US" dirty="0">
              <a:solidFill>
                <a:srgbClr val="0096D6"/>
              </a:solidFill>
              <a:latin typeface="+mj-lt"/>
              <a:ea typeface="+mn-ea"/>
            </a:endParaRPr>
          </a:p>
        </p:txBody>
      </p:sp>
      <p:sp>
        <p:nvSpPr>
          <p:cNvPr id="5" name="Freeform 4"/>
          <p:cNvSpPr>
            <a:spLocks/>
          </p:cNvSpPr>
          <p:nvPr/>
        </p:nvSpPr>
        <p:spPr bwMode="black">
          <a:xfrm>
            <a:off x="6818313" y="3697288"/>
            <a:ext cx="254000" cy="466725"/>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6" name="Freeform 5"/>
          <p:cNvSpPr>
            <a:spLocks/>
          </p:cNvSpPr>
          <p:nvPr/>
        </p:nvSpPr>
        <p:spPr bwMode="black">
          <a:xfrm>
            <a:off x="5942013" y="3697288"/>
            <a:ext cx="254000" cy="466725"/>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7" name="Freeform 6"/>
          <p:cNvSpPr>
            <a:spLocks noEditPoints="1"/>
          </p:cNvSpPr>
          <p:nvPr/>
        </p:nvSpPr>
        <p:spPr bwMode="black">
          <a:xfrm>
            <a:off x="7162800" y="3697288"/>
            <a:ext cx="347663" cy="466725"/>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8" name="Freeform 7"/>
          <p:cNvSpPr>
            <a:spLocks/>
          </p:cNvSpPr>
          <p:nvPr/>
        </p:nvSpPr>
        <p:spPr bwMode="black">
          <a:xfrm>
            <a:off x="6508750" y="3697288"/>
            <a:ext cx="227013" cy="466725"/>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9" name="Freeform 8"/>
          <p:cNvSpPr>
            <a:spLocks/>
          </p:cNvSpPr>
          <p:nvPr/>
        </p:nvSpPr>
        <p:spPr bwMode="black">
          <a:xfrm>
            <a:off x="5768975" y="3082925"/>
            <a:ext cx="82550" cy="22701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0" name="Freeform 9"/>
          <p:cNvSpPr>
            <a:spLocks/>
          </p:cNvSpPr>
          <p:nvPr/>
        </p:nvSpPr>
        <p:spPr bwMode="black">
          <a:xfrm>
            <a:off x="5999163" y="2930525"/>
            <a:ext cx="82550"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1" name="Freeform 10"/>
          <p:cNvSpPr>
            <a:spLocks/>
          </p:cNvSpPr>
          <p:nvPr/>
        </p:nvSpPr>
        <p:spPr bwMode="black">
          <a:xfrm>
            <a:off x="6226175" y="2720975"/>
            <a:ext cx="82550" cy="69850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2" name="Freeform 11"/>
          <p:cNvSpPr>
            <a:spLocks/>
          </p:cNvSpPr>
          <p:nvPr/>
        </p:nvSpPr>
        <p:spPr bwMode="black">
          <a:xfrm>
            <a:off x="6457950" y="2930525"/>
            <a:ext cx="80963"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3" name="Freeform 12"/>
          <p:cNvSpPr>
            <a:spLocks/>
          </p:cNvSpPr>
          <p:nvPr/>
        </p:nvSpPr>
        <p:spPr bwMode="black">
          <a:xfrm>
            <a:off x="6683375" y="3082925"/>
            <a:ext cx="87313" cy="22701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4" name="Freeform 13"/>
          <p:cNvSpPr>
            <a:spLocks/>
          </p:cNvSpPr>
          <p:nvPr/>
        </p:nvSpPr>
        <p:spPr bwMode="black">
          <a:xfrm>
            <a:off x="6913563" y="2930525"/>
            <a:ext cx="84137"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5" name="Freeform 14"/>
          <p:cNvSpPr>
            <a:spLocks/>
          </p:cNvSpPr>
          <p:nvPr/>
        </p:nvSpPr>
        <p:spPr bwMode="black">
          <a:xfrm>
            <a:off x="7145338" y="2720975"/>
            <a:ext cx="82550" cy="69850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6" name="Freeform 15"/>
          <p:cNvSpPr>
            <a:spLocks/>
          </p:cNvSpPr>
          <p:nvPr/>
        </p:nvSpPr>
        <p:spPr bwMode="black">
          <a:xfrm>
            <a:off x="7372350" y="2930525"/>
            <a:ext cx="82550"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
        <p:nvSpPr>
          <p:cNvPr id="17" name="Freeform 16"/>
          <p:cNvSpPr>
            <a:spLocks/>
          </p:cNvSpPr>
          <p:nvPr/>
        </p:nvSpPr>
        <p:spPr bwMode="black">
          <a:xfrm>
            <a:off x="7602538" y="3082925"/>
            <a:ext cx="84137" cy="22701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solidFill>
                <a:srgbClr val="0096D6"/>
              </a:solidFill>
              <a:latin typeface="+mj-lt"/>
              <a:ea typeface="+mn-ea"/>
            </a:endParaRPr>
          </a:p>
        </p:txBody>
      </p:sp>
    </p:spTree>
    <p:extLst>
      <p:ext uri="{BB962C8B-B14F-4D97-AF65-F5344CB8AC3E}">
        <p14:creationId xmlns:p14="http://schemas.microsoft.com/office/powerpoint/2010/main" val="17502053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257"/>
          <p:cNvSpPr>
            <a:spLocks noChangeArrowheads="1"/>
          </p:cNvSpPr>
          <p:nvPr userDrawn="1"/>
        </p:nvSpPr>
        <p:spPr bwMode="auto">
          <a:xfrm>
            <a:off x="8642350" y="6672263"/>
            <a:ext cx="274638" cy="1889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3803EC9D-B306-4565-AE6F-6A4AF2F1BB4C}" type="slidenum">
              <a:rPr lang="en-US" sz="700" b="0">
                <a:solidFill>
                  <a:srgbClr val="999999"/>
                </a:solidFill>
                <a:ea typeface="ＭＳ Ｐゴシック" charset="-128"/>
              </a:rPr>
              <a:pPr algn="r" defTabSz="814388">
                <a:lnSpc>
                  <a:spcPct val="100000"/>
                </a:lnSpc>
                <a:defRPr/>
              </a:pPr>
              <a:t>‹#›</a:t>
            </a:fld>
            <a:endParaRPr lang="en-US" sz="700" b="0" dirty="0">
              <a:solidFill>
                <a:srgbClr val="999999"/>
              </a:solidFill>
              <a:ea typeface="ＭＳ Ｐゴシック" charset="-128"/>
            </a:endParaRPr>
          </a:p>
        </p:txBody>
      </p:sp>
      <p:sp>
        <p:nvSpPr>
          <p:cNvPr id="369926" name="Rectangle 262"/>
          <p:cNvSpPr>
            <a:spLocks noGrp="1" noChangeArrowheads="1"/>
          </p:cNvSpPr>
          <p:nvPr>
            <p:ph type="ctrTitle"/>
          </p:nvPr>
        </p:nvSpPr>
        <p:spPr bwMode="white">
          <a:xfrm>
            <a:off x="650875" y="3390900"/>
            <a:ext cx="6937375" cy="420688"/>
          </a:xfrm>
          <a:ln/>
        </p:spPr>
        <p:txBody>
          <a:bodyPr anchor="t"/>
          <a:lstStyle>
            <a:lvl1pPr>
              <a:defRPr sz="2000">
                <a:solidFill>
                  <a:schemeClr val="bg2"/>
                </a:solidFill>
              </a:defRPr>
            </a:lvl1pPr>
          </a:lstStyle>
          <a:p>
            <a:r>
              <a:rPr lang="en-US"/>
              <a:t>Module Title, Size 20</a:t>
            </a:r>
          </a:p>
        </p:txBody>
      </p:sp>
      <p:sp>
        <p:nvSpPr>
          <p:cNvPr id="369927" name="Rectangle 263"/>
          <p:cNvSpPr>
            <a:spLocks noGrp="1" noChangeArrowheads="1"/>
          </p:cNvSpPr>
          <p:nvPr>
            <p:ph type="subTitle" idx="1"/>
          </p:nvPr>
        </p:nvSpPr>
        <p:spPr>
          <a:xfrm>
            <a:off x="650875" y="1312863"/>
            <a:ext cx="3546475" cy="841375"/>
          </a:xfrm>
          <a:ln/>
        </p:spPr>
        <p:txBody>
          <a:bodyPr anchor="ctr"/>
          <a:lstStyle>
            <a:lvl1pPr>
              <a:lnSpc>
                <a:spcPct val="90000"/>
              </a:lnSpc>
              <a:spcBef>
                <a:spcPct val="0"/>
              </a:spcBef>
              <a:defRPr sz="3000">
                <a:solidFill>
                  <a:schemeClr val="bg1"/>
                </a:solidFill>
              </a:defRPr>
            </a:lvl1pPr>
          </a:lstStyle>
          <a:p>
            <a:r>
              <a:rPr lang="en-US"/>
              <a:t>Lesson Title,</a:t>
            </a:r>
            <a:br>
              <a:rPr lang="en-US"/>
            </a:br>
            <a:r>
              <a:rPr lang="en-US"/>
              <a:t>Size 30</a:t>
            </a:r>
          </a:p>
        </p:txBody>
      </p:sp>
    </p:spTree>
    <p:extLst>
      <p:ext uri="{BB962C8B-B14F-4D97-AF65-F5344CB8AC3E}">
        <p14:creationId xmlns:p14="http://schemas.microsoft.com/office/powerpoint/2010/main" val="21169391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8794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and Sub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333847" y="55192"/>
            <a:ext cx="8413138" cy="10205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102133" tIns="51063" rIns="102133" bIns="51063" numCol="1" anchor="b" anchorCtr="0" compatLnSpc="1">
            <a:prstTxWarp prst="textNoShape">
              <a:avLst/>
            </a:prstTxWarp>
          </a:bodyPr>
          <a:lstStyle>
            <a:lvl1pPr>
              <a:defRPr lang="en-US" dirty="0">
                <a:solidFill>
                  <a:srgbClr val="FFFFFF"/>
                </a:solidFill>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333847" y="1767419"/>
            <a:ext cx="8413138" cy="4606041"/>
          </a:xfrm>
        </p:spPr>
        <p:txBody>
          <a:bodyPr lIns="102133" tIns="51063" rIns="102133" bIns="51063"/>
          <a:lstStyle>
            <a:lvl1pPr>
              <a:spcBef>
                <a:spcPts val="1343"/>
              </a:spcBef>
              <a:buClr>
                <a:srgbClr val="168ACB"/>
              </a:buCl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10"/>
          </p:nvPr>
        </p:nvSpPr>
        <p:spPr>
          <a:xfrm>
            <a:off x="329968" y="1043186"/>
            <a:ext cx="8403336" cy="4183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2133" tIns="51063" rIns="102133" bIns="51063"/>
          <a:lstStyle>
            <a:lvl1pPr marL="2000" indent="0">
              <a:buFontTx/>
              <a:buNone/>
              <a:defRPr lang="en-US" sz="2000" kern="1200" smtClean="0">
                <a:solidFill>
                  <a:schemeClr val="bg1"/>
                </a:solidFill>
                <a:latin typeface="Arial" pitchFamily="34" charset="0"/>
                <a:ea typeface="Apple LiGothic Medium" pitchFamily="2" charset="-120"/>
                <a:cs typeface="Arial" pitchFamily="34" charset="0"/>
              </a:defRPr>
            </a:lvl1pPr>
            <a:lvl2pPr marL="70814" indent="0">
              <a:buFontTx/>
              <a:buNone/>
              <a:defRPr lang="en-US" sz="2000" kern="1200" smtClean="0">
                <a:solidFill>
                  <a:srgbClr val="FFFFFF"/>
                </a:solidFill>
                <a:latin typeface="Arial" pitchFamily="34" charset="0"/>
                <a:ea typeface="Apple LiGothic Medium" pitchFamily="2" charset="-120"/>
              </a:defRPr>
            </a:lvl2pPr>
            <a:lvl3pPr marL="395952" indent="0">
              <a:buFontTx/>
              <a:buNone/>
              <a:defRPr lang="en-US" sz="2000" kern="1200" smtClean="0">
                <a:solidFill>
                  <a:srgbClr val="FFFFFF"/>
                </a:solidFill>
                <a:latin typeface="Arial" pitchFamily="34" charset="0"/>
                <a:ea typeface="Apple LiGothic Medium" pitchFamily="2" charset="-120"/>
              </a:defRPr>
            </a:lvl3pPr>
            <a:lvl4pPr marL="683196" indent="0">
              <a:buFontTx/>
              <a:buNone/>
              <a:defRPr lang="en-US" sz="2000" kern="1200" smtClean="0">
                <a:solidFill>
                  <a:srgbClr val="FFFFFF"/>
                </a:solidFill>
                <a:latin typeface="Arial" pitchFamily="34" charset="0"/>
                <a:ea typeface="Apple LiGothic Medium" pitchFamily="2" charset="-120"/>
              </a:defRPr>
            </a:lvl4pPr>
            <a:lvl5pPr marL="1074162" indent="0">
              <a:buFontTx/>
              <a:buNone/>
              <a:defRPr lang="en-US" sz="2000" kern="1200">
                <a:solidFill>
                  <a:srgbClr val="FFFFFF"/>
                </a:solidFill>
                <a:latin typeface="Arial" pitchFamily="34" charset="0"/>
                <a:ea typeface="Apple LiGothic Medium" pitchFamily="2" charset="-120"/>
              </a:defRPr>
            </a:lvl5pPr>
          </a:lstStyle>
          <a:p>
            <a:pPr lvl="0">
              <a:spcBef>
                <a:spcPct val="0"/>
              </a:spcBef>
            </a:pPr>
            <a:r>
              <a:rPr lang="en-US" smtClean="0"/>
              <a:t>Click to edit Master text styles</a:t>
            </a:r>
          </a:p>
        </p:txBody>
      </p:sp>
      <p:sp>
        <p:nvSpPr>
          <p:cNvPr id="7" name="Slide Number Placeholder 6"/>
          <p:cNvSpPr>
            <a:spLocks noGrp="1"/>
          </p:cNvSpPr>
          <p:nvPr>
            <p:ph type="sldNum" sz="quarter" idx="4"/>
          </p:nvPr>
        </p:nvSpPr>
        <p:spPr>
          <a:xfrm>
            <a:off x="8783512" y="6605692"/>
            <a:ext cx="366853" cy="252317"/>
          </a:xfrm>
          <a:prstGeom prst="rect">
            <a:avLst/>
          </a:prstGeom>
        </p:spPr>
        <p:txBody>
          <a:bodyPr vert="horz" lIns="102133" tIns="51063" rIns="102133" bIns="51063" rtlCol="0" anchor="ctr"/>
          <a:lstStyle>
            <a:lvl1pPr algn="r">
              <a:defRPr sz="800">
                <a:solidFill>
                  <a:schemeClr val="tx2"/>
                </a:solidFill>
              </a:defRPr>
            </a:lvl1pPr>
          </a:lstStyle>
          <a:p>
            <a:fld id="{2F5CCB13-0A32-4557-88E9-079F0C330695}" type="slidenum">
              <a:rPr lang="en-US" smtClean="0"/>
              <a:pPr/>
              <a:t>‹#›</a:t>
            </a:fld>
            <a:endParaRPr lang="en-US" dirty="0"/>
          </a:p>
        </p:txBody>
      </p:sp>
    </p:spTree>
    <p:extLst>
      <p:ext uri="{BB962C8B-B14F-4D97-AF65-F5344CB8AC3E}">
        <p14:creationId xmlns:p14="http://schemas.microsoft.com/office/powerpoint/2010/main" val="755221017"/>
      </p:ext>
    </p:extLst>
  </p:cSld>
  <p:clrMapOvr>
    <a:masterClrMapping/>
  </p:clrMapOvr>
  <p:transition/>
  <p:timing>
    <p:tnLst>
      <p:par>
        <p:cTn id="1" dur="indefinite" restart="never" nodeType="tmRoot"/>
      </p:par>
    </p:tnLst>
  </p:timing>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8" name="Picture 7" descr="ec_background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
            <a:ext cx="9144000" cy="6855357"/>
          </a:xfrm>
          <a:prstGeom prst="rect">
            <a:avLst/>
          </a:prstGeom>
        </p:spPr>
      </p:pic>
      <p:sp>
        <p:nvSpPr>
          <p:cNvPr id="10" name="Rectangle 9"/>
          <p:cNvSpPr/>
          <p:nvPr userDrawn="1"/>
        </p:nvSpPr>
        <p:spPr>
          <a:xfrm>
            <a:off x="-104796" y="6489704"/>
            <a:ext cx="9336930" cy="469899"/>
          </a:xfrm>
          <a:prstGeom prst="rect">
            <a:avLst/>
          </a:prstGeom>
          <a:gradFill flip="none" rotWithShape="1">
            <a:gsLst>
              <a:gs pos="0">
                <a:srgbClr val="28ABE2"/>
              </a:gs>
              <a:gs pos="100000">
                <a:srgbClr val="2C2B70"/>
              </a:gs>
            </a:gsLst>
            <a:lin ang="0" scaled="1"/>
            <a:tileRect/>
          </a:gradFill>
          <a:ln w="1270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11" name="Subtitle 2"/>
          <p:cNvSpPr>
            <a:spLocks noGrp="1"/>
          </p:cNvSpPr>
          <p:nvPr>
            <p:ph type="subTitle" idx="1" hasCustomPrompt="1"/>
          </p:nvPr>
        </p:nvSpPr>
        <p:spPr>
          <a:xfrm>
            <a:off x="236384" y="2117751"/>
            <a:ext cx="8112126" cy="384175"/>
          </a:xfrm>
          <a:prstGeom prst="rect">
            <a:avLst/>
          </a:prstGeom>
        </p:spPr>
        <p:txBody>
          <a:bodyPr anchor="b" anchorCtr="0">
            <a:noAutofit/>
          </a:bodyPr>
          <a:lstStyle>
            <a:lvl1pPr marL="0" indent="0" algn="l">
              <a:buNone/>
              <a:defRPr lang="en-US" sz="1700" b="0" kern="1200" dirty="0">
                <a:solidFill>
                  <a:srgbClr val="000000"/>
                </a:solidFill>
                <a:latin typeface="+mj-lt"/>
                <a:ea typeface="+mn-ea"/>
                <a:cs typeface="+mn-cs"/>
              </a:defRPr>
            </a:lvl1pPr>
            <a:lvl2pPr marL="383038" indent="0" algn="ctr">
              <a:buNone/>
              <a:defRPr>
                <a:solidFill>
                  <a:schemeClr val="tx1">
                    <a:tint val="75000"/>
                  </a:schemeClr>
                </a:solidFill>
              </a:defRPr>
            </a:lvl2pPr>
            <a:lvl3pPr marL="766081" indent="0" algn="ctr">
              <a:buNone/>
              <a:defRPr>
                <a:solidFill>
                  <a:schemeClr val="tx1">
                    <a:tint val="75000"/>
                  </a:schemeClr>
                </a:solidFill>
              </a:defRPr>
            </a:lvl3pPr>
            <a:lvl4pPr marL="1149118" indent="0" algn="ctr">
              <a:buNone/>
              <a:defRPr>
                <a:solidFill>
                  <a:schemeClr val="tx1">
                    <a:tint val="75000"/>
                  </a:schemeClr>
                </a:solidFill>
              </a:defRPr>
            </a:lvl4pPr>
            <a:lvl5pPr marL="1532160" indent="0" algn="ctr">
              <a:buNone/>
              <a:defRPr>
                <a:solidFill>
                  <a:schemeClr val="tx1">
                    <a:tint val="75000"/>
                  </a:schemeClr>
                </a:solidFill>
              </a:defRPr>
            </a:lvl5pPr>
            <a:lvl6pPr marL="1915195" indent="0" algn="ctr">
              <a:buNone/>
              <a:defRPr>
                <a:solidFill>
                  <a:schemeClr val="tx1">
                    <a:tint val="75000"/>
                  </a:schemeClr>
                </a:solidFill>
              </a:defRPr>
            </a:lvl6pPr>
            <a:lvl7pPr marL="2298240" indent="0" algn="ctr">
              <a:buNone/>
              <a:defRPr>
                <a:solidFill>
                  <a:schemeClr val="tx1">
                    <a:tint val="75000"/>
                  </a:schemeClr>
                </a:solidFill>
              </a:defRPr>
            </a:lvl7pPr>
            <a:lvl8pPr marL="2681280" indent="0" algn="ctr">
              <a:buNone/>
              <a:defRPr>
                <a:solidFill>
                  <a:schemeClr val="tx1">
                    <a:tint val="75000"/>
                  </a:schemeClr>
                </a:solidFill>
              </a:defRPr>
            </a:lvl8pPr>
            <a:lvl9pPr marL="3064319" indent="0" algn="ctr">
              <a:buNone/>
              <a:defRPr>
                <a:solidFill>
                  <a:schemeClr val="tx1">
                    <a:tint val="75000"/>
                  </a:schemeClr>
                </a:solidFill>
              </a:defRPr>
            </a:lvl9pPr>
          </a:lstStyle>
          <a:p>
            <a:pPr marL="0" lvl="0" indent="0" algn="l" defTabSz="766081" rtl="0" eaLnBrk="1" latinLnBrk="0" hangingPunct="1">
              <a:lnSpc>
                <a:spcPct val="95000"/>
              </a:lnSpc>
              <a:spcBef>
                <a:spcPts val="1209"/>
              </a:spcBef>
              <a:buClr>
                <a:srgbClr val="92D050"/>
              </a:buClr>
              <a:buSzPct val="90000"/>
              <a:buFont typeface="Arial" pitchFamily="34" charset="0"/>
              <a:buNone/>
              <a:tabLst/>
            </a:pPr>
            <a:r>
              <a:rPr lang="en-US" dirty="0" smtClean="0"/>
              <a:t>Presenter Name</a:t>
            </a:r>
            <a:endParaRPr lang="en-US" dirty="0"/>
          </a:p>
        </p:txBody>
      </p:sp>
      <p:sp>
        <p:nvSpPr>
          <p:cNvPr id="12" name="Title 1"/>
          <p:cNvSpPr>
            <a:spLocks noGrp="1"/>
          </p:cNvSpPr>
          <p:nvPr>
            <p:ph type="ctrTitle" hasCustomPrompt="1"/>
          </p:nvPr>
        </p:nvSpPr>
        <p:spPr>
          <a:xfrm>
            <a:off x="221393" y="1159334"/>
            <a:ext cx="8112125" cy="936171"/>
          </a:xfrm>
          <a:prstGeom prst="rect">
            <a:avLst/>
          </a:prstGeom>
        </p:spPr>
        <p:txBody>
          <a:bodyPr/>
          <a:lstStyle>
            <a:lvl1pPr algn="l" defTabSz="766081" rtl="0" eaLnBrk="1" latinLnBrk="0" hangingPunct="1">
              <a:lnSpc>
                <a:spcPct val="90000"/>
              </a:lnSpc>
              <a:spcBef>
                <a:spcPct val="0"/>
              </a:spcBef>
              <a:buNone/>
              <a:defRPr lang="en-US" sz="3700" b="0" kern="1200" spc="0" baseline="0" dirty="0">
                <a:gradFill flip="none" rotWithShape="1">
                  <a:gsLst>
                    <a:gs pos="100000">
                      <a:srgbClr val="2BA2CC"/>
                    </a:gs>
                    <a:gs pos="0">
                      <a:srgbClr val="2C2B70"/>
                    </a:gs>
                  </a:gsLst>
                  <a:lin ang="12000000" scaled="0"/>
                  <a:tileRect/>
                </a:gradFill>
                <a:latin typeface="+mj-lt"/>
                <a:ea typeface="+mj-ea"/>
                <a:cs typeface="+mj-cs"/>
              </a:defRPr>
            </a:lvl1pPr>
          </a:lstStyle>
          <a:p>
            <a:r>
              <a:rPr lang="en-US" dirty="0" smtClean="0"/>
              <a:t>Presentation Title Goes Here</a:t>
            </a:r>
            <a:endParaRPr lang="en-US" dirty="0"/>
          </a:p>
        </p:txBody>
      </p:sp>
      <p:sp>
        <p:nvSpPr>
          <p:cNvPr id="13"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14"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
        <p:nvSpPr>
          <p:cNvPr id="15" name="Text Placeholder 50"/>
          <p:cNvSpPr>
            <a:spLocks noGrp="1"/>
          </p:cNvSpPr>
          <p:nvPr>
            <p:ph type="body" sz="quarter" idx="10" hasCustomPrompt="1"/>
          </p:nvPr>
        </p:nvSpPr>
        <p:spPr>
          <a:xfrm>
            <a:off x="235811" y="2464987"/>
            <a:ext cx="8110268" cy="395288"/>
          </a:xfrm>
          <a:prstGeom prst="rect">
            <a:avLst/>
          </a:prstGeom>
        </p:spPr>
        <p:txBody>
          <a:bodyPr/>
          <a:lstStyle>
            <a:lvl1pPr marL="0" indent="0">
              <a:buFontTx/>
              <a:buNone/>
              <a:defRPr lang="en-US" sz="1600" kern="1200" dirty="0" smtClean="0">
                <a:solidFill>
                  <a:srgbClr val="000000"/>
                </a:solidFill>
                <a:latin typeface="+mj-lt"/>
                <a:ea typeface="+mn-ea"/>
                <a:cs typeface="+mn-cs"/>
              </a:defRPr>
            </a:lvl1pPr>
            <a:lvl2pPr>
              <a:buFontTx/>
              <a:buNone/>
              <a:defRPr lang="en-US" sz="1700" kern="1200" dirty="0" smtClean="0">
                <a:solidFill>
                  <a:srgbClr val="6DB344"/>
                </a:solidFill>
                <a:latin typeface="+mj-lt"/>
                <a:ea typeface="+mn-ea"/>
                <a:cs typeface="+mn-cs"/>
              </a:defRPr>
            </a:lvl2pPr>
            <a:lvl3pPr>
              <a:buFontTx/>
              <a:buNone/>
              <a:defRPr lang="en-US" sz="1700" kern="1200" dirty="0" smtClean="0">
                <a:solidFill>
                  <a:srgbClr val="6DB344"/>
                </a:solidFill>
                <a:latin typeface="+mj-lt"/>
                <a:ea typeface="+mn-ea"/>
                <a:cs typeface="+mn-cs"/>
              </a:defRPr>
            </a:lvl3pPr>
            <a:lvl4pPr>
              <a:buFontTx/>
              <a:buNone/>
              <a:defRPr lang="en-US" sz="1700" kern="1200" dirty="0" smtClean="0">
                <a:solidFill>
                  <a:srgbClr val="6DB344"/>
                </a:solidFill>
                <a:latin typeface="+mj-lt"/>
                <a:ea typeface="+mn-ea"/>
                <a:cs typeface="+mn-cs"/>
              </a:defRPr>
            </a:lvl4pPr>
            <a:lvl5pPr>
              <a:buFontTx/>
              <a:buNone/>
              <a:defRPr lang="en-US" sz="17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16"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p>
        </p:txBody>
      </p:sp>
    </p:spTree>
    <p:extLst>
      <p:ext uri="{BB962C8B-B14F-4D97-AF65-F5344CB8AC3E}">
        <p14:creationId xmlns:p14="http://schemas.microsoft.com/office/powerpoint/2010/main" val="465729808"/>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24952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Title Slide-animated White">
    <p:spTree>
      <p:nvGrpSpPr>
        <p:cNvPr id="1" name=""/>
        <p:cNvGrpSpPr/>
        <p:nvPr/>
      </p:nvGrpSpPr>
      <p:grpSpPr>
        <a:xfrm>
          <a:off x="0" y="0"/>
          <a:ext cx="0" cy="0"/>
          <a:chOff x="0" y="0"/>
          <a:chExt cx="0" cy="0"/>
        </a:xfrm>
      </p:grpSpPr>
      <p:pic>
        <p:nvPicPr>
          <p:cNvPr id="5" name="Picture 4" descr="ec_background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
            <a:ext cx="9144000" cy="6855357"/>
          </a:xfrm>
          <a:prstGeom prst="rect">
            <a:avLst/>
          </a:prstGeom>
        </p:spPr>
      </p:pic>
      <p:sp>
        <p:nvSpPr>
          <p:cNvPr id="46" name="Rectangle 45"/>
          <p:cNvSpPr/>
          <p:nvPr userDrawn="1"/>
        </p:nvSpPr>
        <p:spPr>
          <a:xfrm>
            <a:off x="-104796" y="6489704"/>
            <a:ext cx="9336930" cy="469899"/>
          </a:xfrm>
          <a:prstGeom prst="rect">
            <a:avLst/>
          </a:prstGeom>
          <a:gradFill flip="none" rotWithShape="1">
            <a:gsLst>
              <a:gs pos="0">
                <a:srgbClr val="28ABE2"/>
              </a:gs>
              <a:gs pos="100000">
                <a:srgbClr val="2C2B70"/>
              </a:gs>
            </a:gsLst>
            <a:lin ang="0" scaled="1"/>
            <a:tileRect/>
          </a:gradFill>
          <a:ln w="1270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47" name="Subtitle 2"/>
          <p:cNvSpPr>
            <a:spLocks noGrp="1"/>
          </p:cNvSpPr>
          <p:nvPr>
            <p:ph type="subTitle" idx="1" hasCustomPrompt="1"/>
          </p:nvPr>
        </p:nvSpPr>
        <p:spPr>
          <a:xfrm>
            <a:off x="236384" y="2879350"/>
            <a:ext cx="8112126" cy="384175"/>
          </a:xfrm>
          <a:prstGeom prst="rect">
            <a:avLst/>
          </a:prstGeom>
        </p:spPr>
        <p:txBody>
          <a:bodyPr anchor="b" anchorCtr="0">
            <a:noAutofit/>
          </a:bodyPr>
          <a:lstStyle>
            <a:lvl1pPr marL="0" indent="0" algn="l">
              <a:buNone/>
              <a:defRPr lang="en-US" sz="1700" b="0" kern="1200" dirty="0">
                <a:solidFill>
                  <a:srgbClr val="000000"/>
                </a:solidFill>
                <a:latin typeface="+mj-lt"/>
                <a:ea typeface="+mn-ea"/>
                <a:cs typeface="+mn-cs"/>
              </a:defRPr>
            </a:lvl1pPr>
            <a:lvl2pPr marL="383038" indent="0" algn="ctr">
              <a:buNone/>
              <a:defRPr>
                <a:solidFill>
                  <a:schemeClr val="tx1">
                    <a:tint val="75000"/>
                  </a:schemeClr>
                </a:solidFill>
              </a:defRPr>
            </a:lvl2pPr>
            <a:lvl3pPr marL="766081" indent="0" algn="ctr">
              <a:buNone/>
              <a:defRPr>
                <a:solidFill>
                  <a:schemeClr val="tx1">
                    <a:tint val="75000"/>
                  </a:schemeClr>
                </a:solidFill>
              </a:defRPr>
            </a:lvl3pPr>
            <a:lvl4pPr marL="1149118" indent="0" algn="ctr">
              <a:buNone/>
              <a:defRPr>
                <a:solidFill>
                  <a:schemeClr val="tx1">
                    <a:tint val="75000"/>
                  </a:schemeClr>
                </a:solidFill>
              </a:defRPr>
            </a:lvl4pPr>
            <a:lvl5pPr marL="1532160" indent="0" algn="ctr">
              <a:buNone/>
              <a:defRPr>
                <a:solidFill>
                  <a:schemeClr val="tx1">
                    <a:tint val="75000"/>
                  </a:schemeClr>
                </a:solidFill>
              </a:defRPr>
            </a:lvl5pPr>
            <a:lvl6pPr marL="1915195" indent="0" algn="ctr">
              <a:buNone/>
              <a:defRPr>
                <a:solidFill>
                  <a:schemeClr val="tx1">
                    <a:tint val="75000"/>
                  </a:schemeClr>
                </a:solidFill>
              </a:defRPr>
            </a:lvl6pPr>
            <a:lvl7pPr marL="2298240" indent="0" algn="ctr">
              <a:buNone/>
              <a:defRPr>
                <a:solidFill>
                  <a:schemeClr val="tx1">
                    <a:tint val="75000"/>
                  </a:schemeClr>
                </a:solidFill>
              </a:defRPr>
            </a:lvl7pPr>
            <a:lvl8pPr marL="2681280" indent="0" algn="ctr">
              <a:buNone/>
              <a:defRPr>
                <a:solidFill>
                  <a:schemeClr val="tx1">
                    <a:tint val="75000"/>
                  </a:schemeClr>
                </a:solidFill>
              </a:defRPr>
            </a:lvl8pPr>
            <a:lvl9pPr marL="3064319" indent="0" algn="ctr">
              <a:buNone/>
              <a:defRPr>
                <a:solidFill>
                  <a:schemeClr val="tx1">
                    <a:tint val="75000"/>
                  </a:schemeClr>
                </a:solidFill>
              </a:defRPr>
            </a:lvl9pPr>
          </a:lstStyle>
          <a:p>
            <a:pPr marL="0" lvl="0" indent="0" algn="l" defTabSz="766081" rtl="0" eaLnBrk="1" latinLnBrk="0" hangingPunct="1">
              <a:lnSpc>
                <a:spcPct val="95000"/>
              </a:lnSpc>
              <a:spcBef>
                <a:spcPts val="1209"/>
              </a:spcBef>
              <a:buClr>
                <a:srgbClr val="92D050"/>
              </a:buClr>
              <a:buSzPct val="90000"/>
              <a:buFont typeface="Arial" pitchFamily="34" charset="0"/>
              <a:buNone/>
              <a:tabLst/>
            </a:pPr>
            <a:r>
              <a:rPr lang="en-US" dirty="0" smtClean="0"/>
              <a:t>Presenter Name</a:t>
            </a:r>
            <a:endParaRPr lang="en-US" dirty="0"/>
          </a:p>
        </p:txBody>
      </p:sp>
      <p:sp>
        <p:nvSpPr>
          <p:cNvPr id="48" name="Title 1"/>
          <p:cNvSpPr>
            <a:spLocks noGrp="1"/>
          </p:cNvSpPr>
          <p:nvPr>
            <p:ph type="ctrTitle" hasCustomPrompt="1"/>
          </p:nvPr>
        </p:nvSpPr>
        <p:spPr>
          <a:xfrm>
            <a:off x="221393" y="1159340"/>
            <a:ext cx="5723755" cy="1571171"/>
          </a:xfrm>
          <a:prstGeom prst="rect">
            <a:avLst/>
          </a:prstGeom>
        </p:spPr>
        <p:txBody>
          <a:bodyPr/>
          <a:lstStyle>
            <a:lvl1pPr algn="l" defTabSz="766081" rtl="0" eaLnBrk="1" latinLnBrk="0" hangingPunct="1">
              <a:lnSpc>
                <a:spcPct val="90000"/>
              </a:lnSpc>
              <a:spcBef>
                <a:spcPct val="0"/>
              </a:spcBef>
              <a:buNone/>
              <a:defRPr lang="en-US" sz="3700" b="0" kern="1200" spc="0" baseline="0" dirty="0">
                <a:gradFill flip="none" rotWithShape="1">
                  <a:gsLst>
                    <a:gs pos="100000">
                      <a:srgbClr val="2BA2CC"/>
                    </a:gs>
                    <a:gs pos="0">
                      <a:srgbClr val="2C2B70"/>
                    </a:gs>
                  </a:gsLst>
                  <a:lin ang="12000000" scaled="0"/>
                  <a:tileRect/>
                </a:gradFill>
                <a:latin typeface="+mj-lt"/>
                <a:ea typeface="+mj-ea"/>
                <a:cs typeface="+mj-cs"/>
              </a:defRPr>
            </a:lvl1pPr>
          </a:lstStyle>
          <a:p>
            <a:r>
              <a:rPr lang="en-US" dirty="0" smtClean="0"/>
              <a:t>Presentation Title Goes Here</a:t>
            </a:r>
            <a:endParaRPr lang="en-US" dirty="0"/>
          </a:p>
        </p:txBody>
      </p:sp>
      <p:sp>
        <p:nvSpPr>
          <p:cNvPr id="49"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50"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
        <p:nvSpPr>
          <p:cNvPr id="51" name="Text Placeholder 50"/>
          <p:cNvSpPr>
            <a:spLocks noGrp="1"/>
          </p:cNvSpPr>
          <p:nvPr>
            <p:ph type="body" sz="quarter" idx="10" hasCustomPrompt="1"/>
          </p:nvPr>
        </p:nvSpPr>
        <p:spPr>
          <a:xfrm>
            <a:off x="235811" y="3226588"/>
            <a:ext cx="8110268" cy="395288"/>
          </a:xfrm>
          <a:prstGeom prst="rect">
            <a:avLst/>
          </a:prstGeom>
        </p:spPr>
        <p:txBody>
          <a:bodyPr/>
          <a:lstStyle>
            <a:lvl1pPr marL="0" indent="0">
              <a:buFontTx/>
              <a:buNone/>
              <a:defRPr lang="en-US" sz="1600" kern="1200" dirty="0" smtClean="0">
                <a:solidFill>
                  <a:srgbClr val="000000"/>
                </a:solidFill>
                <a:latin typeface="+mj-lt"/>
                <a:ea typeface="+mn-ea"/>
                <a:cs typeface="+mn-cs"/>
              </a:defRPr>
            </a:lvl1pPr>
            <a:lvl2pPr>
              <a:buFontTx/>
              <a:buNone/>
              <a:defRPr lang="en-US" sz="1700" kern="1200" dirty="0" smtClean="0">
                <a:solidFill>
                  <a:srgbClr val="6DB344"/>
                </a:solidFill>
                <a:latin typeface="+mj-lt"/>
                <a:ea typeface="+mn-ea"/>
                <a:cs typeface="+mn-cs"/>
              </a:defRPr>
            </a:lvl2pPr>
            <a:lvl3pPr>
              <a:buFontTx/>
              <a:buNone/>
              <a:defRPr lang="en-US" sz="1700" kern="1200" dirty="0" smtClean="0">
                <a:solidFill>
                  <a:srgbClr val="6DB344"/>
                </a:solidFill>
                <a:latin typeface="+mj-lt"/>
                <a:ea typeface="+mn-ea"/>
                <a:cs typeface="+mn-cs"/>
              </a:defRPr>
            </a:lvl3pPr>
            <a:lvl4pPr>
              <a:buFontTx/>
              <a:buNone/>
              <a:defRPr lang="en-US" sz="1700" kern="1200" dirty="0" smtClean="0">
                <a:solidFill>
                  <a:srgbClr val="6DB344"/>
                </a:solidFill>
                <a:latin typeface="+mj-lt"/>
                <a:ea typeface="+mn-ea"/>
                <a:cs typeface="+mn-cs"/>
              </a:defRPr>
            </a:lvl4pPr>
            <a:lvl5pPr>
              <a:buFontTx/>
              <a:buNone/>
              <a:defRPr lang="en-US" sz="17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2"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54" name="Text Placeholder 53"/>
          <p:cNvSpPr>
            <a:spLocks noGrp="1"/>
          </p:cNvSpPr>
          <p:nvPr>
            <p:ph type="body" sz="quarter" idx="11" hasCustomPrompt="1"/>
          </p:nvPr>
        </p:nvSpPr>
        <p:spPr>
          <a:xfrm>
            <a:off x="235805" y="3663155"/>
            <a:ext cx="8124560" cy="400051"/>
          </a:xfrm>
          <a:prstGeom prst="rect">
            <a:avLst/>
          </a:prstGeom>
        </p:spPr>
        <p:txBody>
          <a:bodyPr/>
          <a:lstStyle>
            <a:lvl1pPr marL="0" indent="0">
              <a:buFontTx/>
              <a:buNone/>
              <a:defRPr lang="en-US" sz="1300" kern="1200" dirty="0" smtClean="0">
                <a:solidFill>
                  <a:srgbClr val="000000"/>
                </a:solidFill>
                <a:latin typeface="+mj-lt"/>
                <a:ea typeface="+mn-ea"/>
                <a:cs typeface="+mn-cs"/>
              </a:defRPr>
            </a:lvl1pPr>
            <a:lvl2pPr marL="0" indent="0">
              <a:buFontTx/>
              <a:buNone/>
              <a:defRPr lang="en-US" sz="1700" kern="1200" dirty="0" smtClean="0">
                <a:solidFill>
                  <a:srgbClr val="6DB344"/>
                </a:solidFill>
                <a:latin typeface="+mj-lt"/>
                <a:ea typeface="+mn-ea"/>
                <a:cs typeface="+mn-cs"/>
              </a:defRPr>
            </a:lvl2pPr>
            <a:lvl3pPr marL="0" indent="0">
              <a:buFontTx/>
              <a:buNone/>
              <a:defRPr lang="en-US" sz="1700" kern="1200" dirty="0" smtClean="0">
                <a:solidFill>
                  <a:srgbClr val="6DB344"/>
                </a:solidFill>
                <a:latin typeface="+mj-lt"/>
                <a:ea typeface="+mn-ea"/>
                <a:cs typeface="+mn-cs"/>
              </a:defRPr>
            </a:lvl3pPr>
            <a:lvl4pPr marL="0" indent="0">
              <a:buFontTx/>
              <a:buNone/>
              <a:defRPr lang="en-US" sz="1700" kern="1200" dirty="0" smtClean="0">
                <a:solidFill>
                  <a:srgbClr val="6DB344"/>
                </a:solidFill>
                <a:latin typeface="+mj-lt"/>
                <a:ea typeface="+mn-ea"/>
                <a:cs typeface="+mn-cs"/>
              </a:defRPr>
            </a:lvl4pPr>
            <a:lvl5pPr marL="0" indent="0">
              <a:buFontTx/>
              <a:buNone/>
              <a:defRPr lang="en-US" sz="1700" kern="1200" dirty="0" smtClean="0">
                <a:solidFill>
                  <a:srgbClr val="6DB344"/>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1653179295"/>
      </p:ext>
    </p:extLst>
  </p:cSld>
  <p:clrMapOvr>
    <a:masterClrMapping/>
  </p:clrMapOvr>
  <p:transition>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White">
    <p:spTree>
      <p:nvGrpSpPr>
        <p:cNvPr id="1" name=""/>
        <p:cNvGrpSpPr/>
        <p:nvPr/>
      </p:nvGrpSpPr>
      <p:grpSpPr>
        <a:xfrm>
          <a:off x="0" y="0"/>
          <a:ext cx="0" cy="0"/>
          <a:chOff x="0" y="0"/>
          <a:chExt cx="0" cy="0"/>
        </a:xfrm>
      </p:grpSpPr>
      <p:pic>
        <p:nvPicPr>
          <p:cNvPr id="3" name="Picture 2" descr="ec_background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
            <a:ext cx="9144000" cy="6855357"/>
          </a:xfrm>
          <a:prstGeom prst="rect">
            <a:avLst/>
          </a:prstGeom>
        </p:spPr>
      </p:pic>
      <p:sp>
        <p:nvSpPr>
          <p:cNvPr id="14" name="Rectangle 13"/>
          <p:cNvSpPr/>
          <p:nvPr userDrawn="1"/>
        </p:nvSpPr>
        <p:spPr>
          <a:xfrm>
            <a:off x="-104796" y="6489704"/>
            <a:ext cx="9336930" cy="469899"/>
          </a:xfrm>
          <a:prstGeom prst="rect">
            <a:avLst/>
          </a:prstGeom>
          <a:gradFill flip="none" rotWithShape="1">
            <a:gsLst>
              <a:gs pos="0">
                <a:srgbClr val="28ABE2"/>
              </a:gs>
              <a:gs pos="100000">
                <a:srgbClr val="2C2B70"/>
              </a:gs>
            </a:gsLst>
            <a:lin ang="0" scaled="1"/>
            <a:tileRect/>
          </a:gradFill>
          <a:ln w="1270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23" name="Subtitle 2"/>
          <p:cNvSpPr>
            <a:spLocks noGrp="1"/>
          </p:cNvSpPr>
          <p:nvPr>
            <p:ph type="subTitle" idx="1" hasCustomPrompt="1"/>
          </p:nvPr>
        </p:nvSpPr>
        <p:spPr>
          <a:xfrm>
            <a:off x="236384" y="2879350"/>
            <a:ext cx="8112126" cy="384175"/>
          </a:xfrm>
          <a:prstGeom prst="rect">
            <a:avLst/>
          </a:prstGeom>
        </p:spPr>
        <p:txBody>
          <a:bodyPr anchor="b" anchorCtr="0">
            <a:noAutofit/>
          </a:bodyPr>
          <a:lstStyle>
            <a:lvl1pPr marL="0" indent="0" algn="l">
              <a:buNone/>
              <a:defRPr lang="en-US" sz="1700" b="0" kern="1200" dirty="0">
                <a:solidFill>
                  <a:srgbClr val="000000"/>
                </a:solidFill>
                <a:latin typeface="+mj-lt"/>
                <a:ea typeface="+mn-ea"/>
                <a:cs typeface="+mn-cs"/>
              </a:defRPr>
            </a:lvl1pPr>
            <a:lvl2pPr marL="383038" indent="0" algn="ctr">
              <a:buNone/>
              <a:defRPr>
                <a:solidFill>
                  <a:schemeClr val="tx1">
                    <a:tint val="75000"/>
                  </a:schemeClr>
                </a:solidFill>
              </a:defRPr>
            </a:lvl2pPr>
            <a:lvl3pPr marL="766081" indent="0" algn="ctr">
              <a:buNone/>
              <a:defRPr>
                <a:solidFill>
                  <a:schemeClr val="tx1">
                    <a:tint val="75000"/>
                  </a:schemeClr>
                </a:solidFill>
              </a:defRPr>
            </a:lvl3pPr>
            <a:lvl4pPr marL="1149118" indent="0" algn="ctr">
              <a:buNone/>
              <a:defRPr>
                <a:solidFill>
                  <a:schemeClr val="tx1">
                    <a:tint val="75000"/>
                  </a:schemeClr>
                </a:solidFill>
              </a:defRPr>
            </a:lvl4pPr>
            <a:lvl5pPr marL="1532160" indent="0" algn="ctr">
              <a:buNone/>
              <a:defRPr>
                <a:solidFill>
                  <a:schemeClr val="tx1">
                    <a:tint val="75000"/>
                  </a:schemeClr>
                </a:solidFill>
              </a:defRPr>
            </a:lvl5pPr>
            <a:lvl6pPr marL="1915195" indent="0" algn="ctr">
              <a:buNone/>
              <a:defRPr>
                <a:solidFill>
                  <a:schemeClr val="tx1">
                    <a:tint val="75000"/>
                  </a:schemeClr>
                </a:solidFill>
              </a:defRPr>
            </a:lvl6pPr>
            <a:lvl7pPr marL="2298240" indent="0" algn="ctr">
              <a:buNone/>
              <a:defRPr>
                <a:solidFill>
                  <a:schemeClr val="tx1">
                    <a:tint val="75000"/>
                  </a:schemeClr>
                </a:solidFill>
              </a:defRPr>
            </a:lvl7pPr>
            <a:lvl8pPr marL="2681280" indent="0" algn="ctr">
              <a:buNone/>
              <a:defRPr>
                <a:solidFill>
                  <a:schemeClr val="tx1">
                    <a:tint val="75000"/>
                  </a:schemeClr>
                </a:solidFill>
              </a:defRPr>
            </a:lvl8pPr>
            <a:lvl9pPr marL="3064319" indent="0" algn="ctr">
              <a:buNone/>
              <a:defRPr>
                <a:solidFill>
                  <a:schemeClr val="tx1">
                    <a:tint val="75000"/>
                  </a:schemeClr>
                </a:solidFill>
              </a:defRPr>
            </a:lvl9pPr>
          </a:lstStyle>
          <a:p>
            <a:pPr marL="0" lvl="0" indent="0" algn="l" defTabSz="766081" rtl="0" eaLnBrk="1" latinLnBrk="0" hangingPunct="1">
              <a:lnSpc>
                <a:spcPct val="95000"/>
              </a:lnSpc>
              <a:spcBef>
                <a:spcPts val="1209"/>
              </a:spcBef>
              <a:buClr>
                <a:srgbClr val="92D050"/>
              </a:buClr>
              <a:buSzPct val="90000"/>
              <a:buFont typeface="Arial" pitchFamily="34" charset="0"/>
              <a:buNone/>
              <a:tabLst/>
            </a:pPr>
            <a:r>
              <a:rPr lang="en-US" dirty="0" smtClean="0"/>
              <a:t>Presenter Name</a:t>
            </a:r>
            <a:endParaRPr lang="en-US" dirty="0"/>
          </a:p>
        </p:txBody>
      </p:sp>
      <p:sp>
        <p:nvSpPr>
          <p:cNvPr id="24" name="Title 1"/>
          <p:cNvSpPr>
            <a:spLocks noGrp="1"/>
          </p:cNvSpPr>
          <p:nvPr>
            <p:ph type="ctrTitle" hasCustomPrompt="1"/>
          </p:nvPr>
        </p:nvSpPr>
        <p:spPr>
          <a:xfrm>
            <a:off x="221393" y="1159340"/>
            <a:ext cx="5723755" cy="1571171"/>
          </a:xfrm>
          <a:prstGeom prst="rect">
            <a:avLst/>
          </a:prstGeom>
        </p:spPr>
        <p:txBody>
          <a:bodyPr/>
          <a:lstStyle>
            <a:lvl1pPr algn="l" defTabSz="766081" rtl="0" eaLnBrk="1" latinLnBrk="0" hangingPunct="1">
              <a:lnSpc>
                <a:spcPct val="90000"/>
              </a:lnSpc>
              <a:spcBef>
                <a:spcPct val="0"/>
              </a:spcBef>
              <a:buNone/>
              <a:defRPr lang="en-US" sz="3700" b="0" kern="1200" spc="0" baseline="0" dirty="0">
                <a:gradFill flip="none" rotWithShape="1">
                  <a:gsLst>
                    <a:gs pos="100000">
                      <a:srgbClr val="2BA2CC"/>
                    </a:gs>
                    <a:gs pos="0">
                      <a:srgbClr val="2C2B70"/>
                    </a:gs>
                  </a:gsLst>
                  <a:lin ang="12000000" scaled="0"/>
                  <a:tileRect/>
                </a:gradFill>
                <a:latin typeface="+mj-lt"/>
                <a:ea typeface="+mj-ea"/>
                <a:cs typeface="+mj-cs"/>
              </a:defRPr>
            </a:lvl1pPr>
          </a:lstStyle>
          <a:p>
            <a:r>
              <a:rPr lang="en-US" dirty="0" smtClean="0"/>
              <a:t>Presentation Title Goes Here</a:t>
            </a:r>
            <a:endParaRPr lang="en-US" dirty="0"/>
          </a:p>
        </p:txBody>
      </p:sp>
      <p:sp>
        <p:nvSpPr>
          <p:cNvPr id="25"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26"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
        <p:nvSpPr>
          <p:cNvPr id="27" name="Text Placeholder 50"/>
          <p:cNvSpPr>
            <a:spLocks noGrp="1"/>
          </p:cNvSpPr>
          <p:nvPr>
            <p:ph type="body" sz="quarter" idx="10" hasCustomPrompt="1"/>
          </p:nvPr>
        </p:nvSpPr>
        <p:spPr>
          <a:xfrm>
            <a:off x="235811" y="3226588"/>
            <a:ext cx="8110268" cy="395288"/>
          </a:xfrm>
          <a:prstGeom prst="rect">
            <a:avLst/>
          </a:prstGeom>
        </p:spPr>
        <p:txBody>
          <a:bodyPr/>
          <a:lstStyle>
            <a:lvl1pPr marL="0" indent="0">
              <a:buFontTx/>
              <a:buNone/>
              <a:defRPr lang="en-US" sz="1600" kern="1200" dirty="0" smtClean="0">
                <a:solidFill>
                  <a:srgbClr val="000000"/>
                </a:solidFill>
                <a:latin typeface="+mj-lt"/>
                <a:ea typeface="+mn-ea"/>
                <a:cs typeface="+mn-cs"/>
              </a:defRPr>
            </a:lvl1pPr>
            <a:lvl2pPr>
              <a:buFontTx/>
              <a:buNone/>
              <a:defRPr lang="en-US" sz="1700" kern="1200" dirty="0" smtClean="0">
                <a:solidFill>
                  <a:srgbClr val="6DB344"/>
                </a:solidFill>
                <a:latin typeface="+mj-lt"/>
                <a:ea typeface="+mn-ea"/>
                <a:cs typeface="+mn-cs"/>
              </a:defRPr>
            </a:lvl2pPr>
            <a:lvl3pPr>
              <a:buFontTx/>
              <a:buNone/>
              <a:defRPr lang="en-US" sz="1700" kern="1200" dirty="0" smtClean="0">
                <a:solidFill>
                  <a:srgbClr val="6DB344"/>
                </a:solidFill>
                <a:latin typeface="+mj-lt"/>
                <a:ea typeface="+mn-ea"/>
                <a:cs typeface="+mn-cs"/>
              </a:defRPr>
            </a:lvl3pPr>
            <a:lvl4pPr>
              <a:buFontTx/>
              <a:buNone/>
              <a:defRPr lang="en-US" sz="1700" kern="1200" dirty="0" smtClean="0">
                <a:solidFill>
                  <a:srgbClr val="6DB344"/>
                </a:solidFill>
                <a:latin typeface="+mj-lt"/>
                <a:ea typeface="+mn-ea"/>
                <a:cs typeface="+mn-cs"/>
              </a:defRPr>
            </a:lvl4pPr>
            <a:lvl5pPr>
              <a:buFontTx/>
              <a:buNone/>
              <a:defRPr lang="en-US" sz="17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28"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29" name="Text Placeholder 53"/>
          <p:cNvSpPr>
            <a:spLocks noGrp="1"/>
          </p:cNvSpPr>
          <p:nvPr>
            <p:ph type="body" sz="quarter" idx="11" hasCustomPrompt="1"/>
          </p:nvPr>
        </p:nvSpPr>
        <p:spPr>
          <a:xfrm>
            <a:off x="235805" y="3663155"/>
            <a:ext cx="8124560" cy="400051"/>
          </a:xfrm>
          <a:prstGeom prst="rect">
            <a:avLst/>
          </a:prstGeom>
        </p:spPr>
        <p:txBody>
          <a:bodyPr/>
          <a:lstStyle>
            <a:lvl1pPr marL="0" indent="0">
              <a:buFontTx/>
              <a:buNone/>
              <a:defRPr lang="en-US" sz="1300" kern="1200" dirty="0" smtClean="0">
                <a:solidFill>
                  <a:srgbClr val="000000"/>
                </a:solidFill>
                <a:latin typeface="+mj-lt"/>
                <a:ea typeface="+mn-ea"/>
                <a:cs typeface="+mn-cs"/>
              </a:defRPr>
            </a:lvl1pPr>
            <a:lvl2pPr marL="0" indent="0">
              <a:buFontTx/>
              <a:buNone/>
              <a:defRPr lang="en-US" sz="1700" kern="1200" dirty="0" smtClean="0">
                <a:solidFill>
                  <a:srgbClr val="6DB344"/>
                </a:solidFill>
                <a:latin typeface="+mj-lt"/>
                <a:ea typeface="+mn-ea"/>
                <a:cs typeface="+mn-cs"/>
              </a:defRPr>
            </a:lvl2pPr>
            <a:lvl3pPr marL="0" indent="0">
              <a:buFontTx/>
              <a:buNone/>
              <a:defRPr lang="en-US" sz="1700" kern="1200" dirty="0" smtClean="0">
                <a:solidFill>
                  <a:srgbClr val="6DB344"/>
                </a:solidFill>
                <a:latin typeface="+mj-lt"/>
                <a:ea typeface="+mn-ea"/>
                <a:cs typeface="+mn-cs"/>
              </a:defRPr>
            </a:lvl3pPr>
            <a:lvl4pPr marL="0" indent="0">
              <a:buFontTx/>
              <a:buNone/>
              <a:defRPr lang="en-US" sz="1700" kern="1200" dirty="0" smtClean="0">
                <a:solidFill>
                  <a:srgbClr val="6DB344"/>
                </a:solidFill>
                <a:latin typeface="+mj-lt"/>
                <a:ea typeface="+mn-ea"/>
                <a:cs typeface="+mn-cs"/>
              </a:defRPr>
            </a:lvl4pPr>
            <a:lvl5pPr marL="0" indent="0">
              <a:buFontTx/>
              <a:buNone/>
              <a:defRPr lang="en-US" sz="1700" kern="1200" dirty="0" smtClean="0">
                <a:solidFill>
                  <a:srgbClr val="6DB344"/>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3612795422"/>
      </p:ext>
    </p:extLst>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3" name="Rectangle 2"/>
          <p:cNvSpPr/>
          <p:nvPr userDrawn="1"/>
        </p:nvSpPr>
        <p:spPr>
          <a:xfrm>
            <a:off x="-85728" y="1248255"/>
            <a:ext cx="9317877" cy="5749471"/>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31" name="Subtitle 2"/>
          <p:cNvSpPr>
            <a:spLocks noGrp="1"/>
          </p:cNvSpPr>
          <p:nvPr>
            <p:ph type="subTitle" idx="1" hasCustomPrompt="1"/>
          </p:nvPr>
        </p:nvSpPr>
        <p:spPr>
          <a:xfrm>
            <a:off x="236384" y="4464094"/>
            <a:ext cx="8112126" cy="384175"/>
          </a:xfrm>
          <a:prstGeom prst="rect">
            <a:avLst/>
          </a:prstGeom>
        </p:spPr>
        <p:txBody>
          <a:bodyPr anchor="b" anchorCtr="0">
            <a:noAutofit/>
          </a:bodyPr>
          <a:lstStyle>
            <a:lvl1pPr marL="0" indent="0" algn="l">
              <a:buNone/>
              <a:defRPr lang="en-US" sz="1700" b="0" kern="1200" dirty="0">
                <a:solidFill>
                  <a:srgbClr val="FFFFFF"/>
                </a:solidFill>
                <a:latin typeface="+mj-lt"/>
                <a:ea typeface="+mn-ea"/>
                <a:cs typeface="+mn-cs"/>
              </a:defRPr>
            </a:lvl1pPr>
            <a:lvl2pPr marL="383038" indent="0" algn="ctr">
              <a:buNone/>
              <a:defRPr>
                <a:solidFill>
                  <a:schemeClr val="tx1">
                    <a:tint val="75000"/>
                  </a:schemeClr>
                </a:solidFill>
              </a:defRPr>
            </a:lvl2pPr>
            <a:lvl3pPr marL="766081" indent="0" algn="ctr">
              <a:buNone/>
              <a:defRPr>
                <a:solidFill>
                  <a:schemeClr val="tx1">
                    <a:tint val="75000"/>
                  </a:schemeClr>
                </a:solidFill>
              </a:defRPr>
            </a:lvl3pPr>
            <a:lvl4pPr marL="1149118" indent="0" algn="ctr">
              <a:buNone/>
              <a:defRPr>
                <a:solidFill>
                  <a:schemeClr val="tx1">
                    <a:tint val="75000"/>
                  </a:schemeClr>
                </a:solidFill>
              </a:defRPr>
            </a:lvl4pPr>
            <a:lvl5pPr marL="1532160" indent="0" algn="ctr">
              <a:buNone/>
              <a:defRPr>
                <a:solidFill>
                  <a:schemeClr val="tx1">
                    <a:tint val="75000"/>
                  </a:schemeClr>
                </a:solidFill>
              </a:defRPr>
            </a:lvl5pPr>
            <a:lvl6pPr marL="1915195" indent="0" algn="ctr">
              <a:buNone/>
              <a:defRPr>
                <a:solidFill>
                  <a:schemeClr val="tx1">
                    <a:tint val="75000"/>
                  </a:schemeClr>
                </a:solidFill>
              </a:defRPr>
            </a:lvl6pPr>
            <a:lvl7pPr marL="2298240" indent="0" algn="ctr">
              <a:buNone/>
              <a:defRPr>
                <a:solidFill>
                  <a:schemeClr val="tx1">
                    <a:tint val="75000"/>
                  </a:schemeClr>
                </a:solidFill>
              </a:defRPr>
            </a:lvl7pPr>
            <a:lvl8pPr marL="2681280" indent="0" algn="ctr">
              <a:buNone/>
              <a:defRPr>
                <a:solidFill>
                  <a:schemeClr val="tx1">
                    <a:tint val="75000"/>
                  </a:schemeClr>
                </a:solidFill>
              </a:defRPr>
            </a:lvl8pPr>
            <a:lvl9pPr marL="3064319" indent="0" algn="ctr">
              <a:buNone/>
              <a:defRPr>
                <a:solidFill>
                  <a:schemeClr val="tx1">
                    <a:tint val="75000"/>
                  </a:schemeClr>
                </a:solidFill>
              </a:defRPr>
            </a:lvl9pPr>
          </a:lstStyle>
          <a:p>
            <a:pPr marL="0" lvl="0" indent="0" algn="l" defTabSz="766081" rtl="0" eaLnBrk="1" latinLnBrk="0" hangingPunct="1">
              <a:lnSpc>
                <a:spcPct val="95000"/>
              </a:lnSpc>
              <a:spcBef>
                <a:spcPts val="1209"/>
              </a:spcBef>
              <a:buClr>
                <a:srgbClr val="92D050"/>
              </a:buClr>
              <a:buSzPct val="90000"/>
              <a:buFont typeface="Arial" pitchFamily="34" charset="0"/>
              <a:buNone/>
              <a:tabLst/>
            </a:pPr>
            <a:r>
              <a:rPr lang="en-US" dirty="0" smtClean="0"/>
              <a:t>Presenter Name</a:t>
            </a:r>
            <a:endParaRPr lang="en-US" dirty="0"/>
          </a:p>
        </p:txBody>
      </p:sp>
      <p:sp>
        <p:nvSpPr>
          <p:cNvPr id="32" name="Title 1"/>
          <p:cNvSpPr>
            <a:spLocks noGrp="1"/>
          </p:cNvSpPr>
          <p:nvPr>
            <p:ph type="ctrTitle" hasCustomPrompt="1"/>
          </p:nvPr>
        </p:nvSpPr>
        <p:spPr>
          <a:xfrm>
            <a:off x="221393" y="1248244"/>
            <a:ext cx="8112125" cy="2907239"/>
          </a:xfrm>
          <a:prstGeom prst="rect">
            <a:avLst/>
          </a:prstGeom>
        </p:spPr>
        <p:txBody>
          <a:bodyPr/>
          <a:lstStyle>
            <a:lvl1pPr algn="l" defTabSz="766081" rtl="0" eaLnBrk="1" latinLnBrk="0" hangingPunct="1">
              <a:lnSpc>
                <a:spcPct val="90000"/>
              </a:lnSpc>
              <a:spcBef>
                <a:spcPct val="0"/>
              </a:spcBef>
              <a:buNone/>
              <a:defRPr lang="en-US" sz="4000" b="0" kern="1200" spc="0" baseline="0" dirty="0">
                <a:solidFill>
                  <a:schemeClr val="bg1"/>
                </a:solidFill>
                <a:latin typeface="+mj-lt"/>
                <a:ea typeface="+mj-ea"/>
                <a:cs typeface="+mj-cs"/>
              </a:defRPr>
            </a:lvl1pPr>
          </a:lstStyle>
          <a:p>
            <a:r>
              <a:rPr lang="en-US" dirty="0" smtClean="0"/>
              <a:t>Presentation Title Goes Here</a:t>
            </a:r>
            <a:endParaRPr lang="en-US" dirty="0"/>
          </a:p>
        </p:txBody>
      </p:sp>
      <p:grpSp>
        <p:nvGrpSpPr>
          <p:cNvPr id="33" name="Group 67"/>
          <p:cNvGrpSpPr/>
          <p:nvPr userDrawn="1"/>
        </p:nvGrpSpPr>
        <p:grpSpPr>
          <a:xfrm>
            <a:off x="8251234" y="309554"/>
            <a:ext cx="630141" cy="447811"/>
            <a:chOff x="609606" y="528528"/>
            <a:chExt cx="1444732" cy="763787"/>
          </a:xfrm>
          <a:solidFill>
            <a:srgbClr val="2BA2CC"/>
          </a:solidFill>
        </p:grpSpPr>
        <p:sp>
          <p:nvSpPr>
            <p:cNvPr id="34" name="Rectangle 3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5" name="Freeform 3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6" name="Freeform 3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7" name="Freeform 3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8" name="Freeform 3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9" name="Freeform 3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0" name="Freeform 3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1" name="Freeform 40"/>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2" name="Freeform 4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3" name="Freeform 4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5" name="Freeform 44"/>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6" name="Freeform 45"/>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7" name="Freeform 46"/>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52" name="Freeform 5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grpSp>
      <p:sp>
        <p:nvSpPr>
          <p:cNvPr id="55"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C0C0C0"/>
                </a:solidFill>
                <a:latin typeface="Arial"/>
                <a:ea typeface="Apple LiGothic Medium" pitchFamily="2" charset="-120"/>
                <a:sym typeface="Arial" pitchFamily="34" charset="0"/>
              </a:rPr>
              <a:t>Cisco </a:t>
            </a:r>
            <a:r>
              <a:rPr lang="en-US" sz="600" b="0" dirty="0" smtClean="0">
                <a:solidFill>
                  <a:srgbClr val="C0C0C0"/>
                </a:solidFill>
                <a:latin typeface="Arial"/>
                <a:ea typeface="Apple LiGothic Medium" pitchFamily="2" charset="-120"/>
                <a:sym typeface="Arial" pitchFamily="34" charset="0"/>
              </a:rPr>
              <a:t>Developer Network</a:t>
            </a:r>
            <a:endParaRPr lang="en-US" sz="600" b="0" dirty="0">
              <a:solidFill>
                <a:srgbClr val="C0C0C0"/>
              </a:solidFill>
              <a:latin typeface="Arial"/>
              <a:ea typeface="Apple LiGothic Medium" pitchFamily="2" charset="-120"/>
              <a:sym typeface="Arial" pitchFamily="34" charset="0"/>
            </a:endParaRPr>
          </a:p>
        </p:txBody>
      </p:sp>
      <p:sp>
        <p:nvSpPr>
          <p:cNvPr id="56"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C0C0C0"/>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C0C0C0"/>
              </a:solidFill>
              <a:latin typeface="Arial"/>
              <a:ea typeface="Apple LiGothic Medium" pitchFamily="2" charset="-120"/>
              <a:sym typeface="Arial" pitchFamily="34" charset="0"/>
            </a:endParaRPr>
          </a:p>
        </p:txBody>
      </p:sp>
      <p:sp>
        <p:nvSpPr>
          <p:cNvPr id="59" name="Text Placeholder 50"/>
          <p:cNvSpPr>
            <a:spLocks noGrp="1"/>
          </p:cNvSpPr>
          <p:nvPr>
            <p:ph type="body" sz="quarter" idx="10" hasCustomPrompt="1"/>
          </p:nvPr>
        </p:nvSpPr>
        <p:spPr>
          <a:xfrm>
            <a:off x="235811" y="4785928"/>
            <a:ext cx="8110268" cy="395288"/>
          </a:xfrm>
          <a:prstGeom prst="rect">
            <a:avLst/>
          </a:prstGeom>
        </p:spPr>
        <p:txBody>
          <a:bodyPr/>
          <a:lstStyle>
            <a:lvl1pPr marL="0" indent="0">
              <a:buFontTx/>
              <a:buNone/>
              <a:defRPr lang="en-US" sz="1600" kern="1200" dirty="0" smtClean="0">
                <a:solidFill>
                  <a:srgbClr val="FFFFFF"/>
                </a:solidFill>
                <a:latin typeface="+mj-lt"/>
                <a:ea typeface="+mn-ea"/>
                <a:cs typeface="+mn-cs"/>
              </a:defRPr>
            </a:lvl1pPr>
            <a:lvl2pPr>
              <a:buFontTx/>
              <a:buNone/>
              <a:defRPr lang="en-US" sz="1700" kern="1200" dirty="0" smtClean="0">
                <a:solidFill>
                  <a:srgbClr val="6DB344"/>
                </a:solidFill>
                <a:latin typeface="+mj-lt"/>
                <a:ea typeface="+mn-ea"/>
                <a:cs typeface="+mn-cs"/>
              </a:defRPr>
            </a:lvl2pPr>
            <a:lvl3pPr>
              <a:buFontTx/>
              <a:buNone/>
              <a:defRPr lang="en-US" sz="1700" kern="1200" dirty="0" smtClean="0">
                <a:solidFill>
                  <a:srgbClr val="6DB344"/>
                </a:solidFill>
                <a:latin typeface="+mj-lt"/>
                <a:ea typeface="+mn-ea"/>
                <a:cs typeface="+mn-cs"/>
              </a:defRPr>
            </a:lvl3pPr>
            <a:lvl4pPr>
              <a:buFontTx/>
              <a:buNone/>
              <a:defRPr lang="en-US" sz="1700" kern="1200" dirty="0" smtClean="0">
                <a:solidFill>
                  <a:srgbClr val="6DB344"/>
                </a:solidFill>
                <a:latin typeface="+mj-lt"/>
                <a:ea typeface="+mn-ea"/>
                <a:cs typeface="+mn-cs"/>
              </a:defRPr>
            </a:lvl4pPr>
            <a:lvl5pPr>
              <a:buFontTx/>
              <a:buNone/>
              <a:defRPr lang="en-US" sz="17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60" name="Text Placeholder 53"/>
          <p:cNvSpPr>
            <a:spLocks noGrp="1"/>
          </p:cNvSpPr>
          <p:nvPr>
            <p:ph type="body" sz="quarter" idx="11" hasCustomPrompt="1"/>
          </p:nvPr>
        </p:nvSpPr>
        <p:spPr>
          <a:xfrm>
            <a:off x="235805" y="5273683"/>
            <a:ext cx="8124560" cy="400051"/>
          </a:xfrm>
          <a:prstGeom prst="rect">
            <a:avLst/>
          </a:prstGeom>
        </p:spPr>
        <p:txBody>
          <a:bodyPr/>
          <a:lstStyle>
            <a:lvl1pPr marL="0" indent="0">
              <a:buFontTx/>
              <a:buNone/>
              <a:defRPr lang="en-US" sz="1300" kern="1200" dirty="0" smtClean="0">
                <a:solidFill>
                  <a:srgbClr val="FFFFFF"/>
                </a:solidFill>
                <a:latin typeface="+mj-lt"/>
                <a:ea typeface="+mn-ea"/>
                <a:cs typeface="+mn-cs"/>
              </a:defRPr>
            </a:lvl1pPr>
            <a:lvl2pPr marL="0" indent="0">
              <a:buFontTx/>
              <a:buNone/>
              <a:defRPr lang="en-US" sz="1700" kern="1200" dirty="0" smtClean="0">
                <a:solidFill>
                  <a:srgbClr val="6DB344"/>
                </a:solidFill>
                <a:latin typeface="+mj-lt"/>
                <a:ea typeface="+mn-ea"/>
                <a:cs typeface="+mn-cs"/>
              </a:defRPr>
            </a:lvl2pPr>
            <a:lvl3pPr marL="0" indent="0">
              <a:buFontTx/>
              <a:buNone/>
              <a:defRPr lang="en-US" sz="1700" kern="1200" dirty="0" smtClean="0">
                <a:solidFill>
                  <a:srgbClr val="6DB344"/>
                </a:solidFill>
                <a:latin typeface="+mj-lt"/>
                <a:ea typeface="+mn-ea"/>
                <a:cs typeface="+mn-cs"/>
              </a:defRPr>
            </a:lvl3pPr>
            <a:lvl4pPr marL="0" indent="0">
              <a:buFontTx/>
              <a:buNone/>
              <a:defRPr lang="en-US" sz="1700" kern="1200" dirty="0" smtClean="0">
                <a:solidFill>
                  <a:srgbClr val="6DB344"/>
                </a:solidFill>
                <a:latin typeface="+mj-lt"/>
                <a:ea typeface="+mn-ea"/>
                <a:cs typeface="+mn-cs"/>
              </a:defRPr>
            </a:lvl4pPr>
            <a:lvl5pPr marL="0" indent="0">
              <a:buFontTx/>
              <a:buNone/>
              <a:defRPr lang="en-US" sz="1700" kern="1200" dirty="0" smtClean="0">
                <a:solidFill>
                  <a:srgbClr val="6DB344"/>
                </a:solidFill>
                <a:latin typeface="+mj-lt"/>
                <a:ea typeface="+mn-ea"/>
                <a:cs typeface="+mn-cs"/>
              </a:defRPr>
            </a:lvl5pPr>
          </a:lstStyle>
          <a:p>
            <a:pPr lvl="0"/>
            <a:r>
              <a:rPr lang="en-US" dirty="0" smtClean="0"/>
              <a:t>Date</a:t>
            </a:r>
            <a:endParaRPr lang="en-US" dirty="0"/>
          </a:p>
        </p:txBody>
      </p:sp>
      <p:sp>
        <p:nvSpPr>
          <p:cNvPr id="61"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C0C0C0"/>
                </a:solidFill>
                <a:latin typeface="Arial"/>
                <a:ea typeface="Apple LiGothic Medium" pitchFamily="2" charset="-120"/>
                <a:sym typeface="Arial" pitchFamily="34" charset="0"/>
              </a:rPr>
              <a:t>© 2013 Cisco and/or its affiliates. All rights reserved.</a:t>
            </a:r>
            <a:endParaRPr lang="en-US" sz="600" b="0" dirty="0">
              <a:solidFill>
                <a:srgbClr val="C0C0C0"/>
              </a:solidFill>
              <a:latin typeface="Arial"/>
              <a:ea typeface="Apple LiGothic Medium" pitchFamily="2" charset="-120"/>
              <a:sym typeface="Arial" pitchFamily="34" charset="0"/>
            </a:endParaRPr>
          </a:p>
        </p:txBody>
      </p:sp>
      <p:pic>
        <p:nvPicPr>
          <p:cNvPr id="2" name="Picture 1" descr="tag.bmp"/>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395" y="121109"/>
            <a:ext cx="3017950" cy="1005723"/>
          </a:xfrm>
          <a:prstGeom prst="rect">
            <a:avLst/>
          </a:prstGeom>
        </p:spPr>
      </p:pic>
    </p:spTree>
    <p:extLst>
      <p:ext uri="{BB962C8B-B14F-4D97-AF65-F5344CB8AC3E}">
        <p14:creationId xmlns:p14="http://schemas.microsoft.com/office/powerpoint/2010/main" val="746796390"/>
      </p:ext>
    </p:extLst>
  </p:cSld>
  <p:clrMapOvr>
    <a:masterClrMapping/>
  </p:clrMapOvr>
  <p:transition>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_Title Slide White">
    <p:spTree>
      <p:nvGrpSpPr>
        <p:cNvPr id="1" name=""/>
        <p:cNvGrpSpPr/>
        <p:nvPr/>
      </p:nvGrpSpPr>
      <p:grpSpPr>
        <a:xfrm>
          <a:off x="0" y="0"/>
          <a:ext cx="0" cy="0"/>
          <a:chOff x="0" y="0"/>
          <a:chExt cx="0" cy="0"/>
        </a:xfrm>
      </p:grpSpPr>
      <p:sp>
        <p:nvSpPr>
          <p:cNvPr id="29" name="Rectangle 28"/>
          <p:cNvSpPr/>
          <p:nvPr userDrawn="1"/>
        </p:nvSpPr>
        <p:spPr>
          <a:xfrm>
            <a:off x="1" y="6489721"/>
            <a:ext cx="9144000" cy="368300"/>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30"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44"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48"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grpSp>
        <p:nvGrpSpPr>
          <p:cNvPr id="72" name="Group 67"/>
          <p:cNvGrpSpPr/>
          <p:nvPr userDrawn="1"/>
        </p:nvGrpSpPr>
        <p:grpSpPr>
          <a:xfrm>
            <a:off x="8251234" y="309554"/>
            <a:ext cx="630141" cy="447811"/>
            <a:chOff x="609606" y="528528"/>
            <a:chExt cx="1444732" cy="763787"/>
          </a:xfrm>
          <a:solidFill>
            <a:srgbClr val="2BA2CC"/>
          </a:solidFill>
        </p:grpSpPr>
        <p:sp>
          <p:nvSpPr>
            <p:cNvPr id="73" name="Rectangle 72"/>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74" name="Freeform 73"/>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75" name="Freeform 74"/>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76" name="Freeform 75"/>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77" name="Freeform 76"/>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78" name="Freeform 77"/>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79" name="Freeform 78"/>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80" name="Freeform 79"/>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81" name="Freeform 80"/>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82" name="Freeform 81"/>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83" name="Freeform 82"/>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84" name="Freeform 83"/>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85" name="Freeform 84"/>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86" name="Freeform 85"/>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grpSp>
    </p:spTree>
    <p:extLst>
      <p:ext uri="{BB962C8B-B14F-4D97-AF65-F5344CB8AC3E}">
        <p14:creationId xmlns:p14="http://schemas.microsoft.com/office/powerpoint/2010/main" val="1501414424"/>
      </p:ext>
    </p:extLst>
  </p:cSld>
  <p:clrMapOvr>
    <a:masterClrMapping/>
  </p:clrMapOvr>
  <p:transition>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Segue">
    <p:spTree>
      <p:nvGrpSpPr>
        <p:cNvPr id="1" name=""/>
        <p:cNvGrpSpPr/>
        <p:nvPr/>
      </p:nvGrpSpPr>
      <p:grpSpPr>
        <a:xfrm>
          <a:off x="0" y="0"/>
          <a:ext cx="0" cy="0"/>
          <a:chOff x="0" y="0"/>
          <a:chExt cx="0" cy="0"/>
        </a:xfrm>
      </p:grpSpPr>
      <p:pic>
        <p:nvPicPr>
          <p:cNvPr id="3" name="Picture 2" descr="ec_background_segue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
            <a:ext cx="9144000" cy="6855357"/>
          </a:xfrm>
          <a:prstGeom prst="rect">
            <a:avLst/>
          </a:prstGeom>
        </p:spPr>
      </p:pic>
      <p:sp>
        <p:nvSpPr>
          <p:cNvPr id="20" name="Title 1"/>
          <p:cNvSpPr>
            <a:spLocks noGrp="1"/>
          </p:cNvSpPr>
          <p:nvPr>
            <p:ph type="ctrTitle" hasCustomPrompt="1"/>
          </p:nvPr>
        </p:nvSpPr>
        <p:spPr>
          <a:xfrm>
            <a:off x="2934466" y="85532"/>
            <a:ext cx="6030895" cy="1921071"/>
          </a:xfrm>
          <a:prstGeom prst="rect">
            <a:avLst/>
          </a:prstGeom>
        </p:spPr>
        <p:txBody>
          <a:bodyPr anchor="ctr"/>
          <a:lstStyle>
            <a:lvl1pPr algn="l" defTabSz="766081" rtl="0" eaLnBrk="1" latinLnBrk="0" hangingPunct="1">
              <a:lnSpc>
                <a:spcPct val="85000"/>
              </a:lnSpc>
              <a:spcBef>
                <a:spcPct val="0"/>
              </a:spcBef>
              <a:buNone/>
              <a:defRPr lang="en-US" sz="4600" b="0" kern="1200" spc="0" baseline="0" dirty="0">
                <a:solidFill>
                  <a:srgbClr val="FFFFFF"/>
                </a:solidFill>
                <a:latin typeface="+mj-lt"/>
                <a:ea typeface="+mj-ea"/>
                <a:cs typeface="+mj-cs"/>
              </a:defRPr>
            </a:lvl1pPr>
          </a:lstStyle>
          <a:p>
            <a:r>
              <a:rPr lang="en-US" dirty="0" smtClean="0"/>
              <a:t>Segue Slide 1</a:t>
            </a:r>
            <a:endParaRPr lang="en-US" dirty="0"/>
          </a:p>
        </p:txBody>
      </p:sp>
      <p:sp>
        <p:nvSpPr>
          <p:cNvPr id="28" name="Rectangle 27"/>
          <p:cNvSpPr/>
          <p:nvPr userDrawn="1"/>
        </p:nvSpPr>
        <p:spPr>
          <a:xfrm>
            <a:off x="1" y="6489721"/>
            <a:ext cx="9144000" cy="368300"/>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29"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30"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32"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3674171425"/>
      </p:ext>
    </p:extLst>
  </p:cSld>
  <p:clrMapOvr>
    <a:masterClrMapping/>
  </p:clrMapOvr>
  <p:transition>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Segue">
    <p:spTree>
      <p:nvGrpSpPr>
        <p:cNvPr id="1" name=""/>
        <p:cNvGrpSpPr/>
        <p:nvPr/>
      </p:nvGrpSpPr>
      <p:grpSpPr>
        <a:xfrm>
          <a:off x="0" y="0"/>
          <a:ext cx="0" cy="0"/>
          <a:chOff x="0" y="0"/>
          <a:chExt cx="0" cy="0"/>
        </a:xfrm>
      </p:grpSpPr>
      <p:pic>
        <p:nvPicPr>
          <p:cNvPr id="2" name="Picture 1" descr="ec_background_segue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
            <a:ext cx="9144000" cy="6855357"/>
          </a:xfrm>
          <a:prstGeom prst="rect">
            <a:avLst/>
          </a:prstGeom>
        </p:spPr>
      </p:pic>
      <p:sp>
        <p:nvSpPr>
          <p:cNvPr id="9" name="Title 1"/>
          <p:cNvSpPr>
            <a:spLocks noGrp="1"/>
          </p:cNvSpPr>
          <p:nvPr>
            <p:ph type="ctrTitle" hasCustomPrompt="1"/>
          </p:nvPr>
        </p:nvSpPr>
        <p:spPr>
          <a:xfrm>
            <a:off x="123860" y="120267"/>
            <a:ext cx="6030895" cy="1921071"/>
          </a:xfrm>
          <a:prstGeom prst="rect">
            <a:avLst/>
          </a:prstGeom>
        </p:spPr>
        <p:txBody>
          <a:bodyPr anchor="ctr"/>
          <a:lstStyle>
            <a:lvl1pPr algn="l" defTabSz="766081" rtl="0" eaLnBrk="1" latinLnBrk="0" hangingPunct="1">
              <a:lnSpc>
                <a:spcPct val="85000"/>
              </a:lnSpc>
              <a:spcBef>
                <a:spcPct val="0"/>
              </a:spcBef>
              <a:buNone/>
              <a:defRPr lang="en-US" sz="4600" b="0" kern="1200" spc="0" baseline="0" dirty="0">
                <a:gradFill flip="none" rotWithShape="1">
                  <a:gsLst>
                    <a:gs pos="0">
                      <a:srgbClr val="2BA2CC"/>
                    </a:gs>
                    <a:gs pos="100000">
                      <a:srgbClr val="2C2B70"/>
                    </a:gs>
                  </a:gsLst>
                  <a:lin ang="0" scaled="1"/>
                  <a:tileRect/>
                </a:gradFill>
                <a:latin typeface="+mj-lt"/>
                <a:ea typeface="+mj-ea"/>
                <a:cs typeface="+mj-cs"/>
              </a:defRPr>
            </a:lvl1pPr>
          </a:lstStyle>
          <a:p>
            <a:r>
              <a:rPr lang="en-US" dirty="0" smtClean="0"/>
              <a:t>Segue Slide 2</a:t>
            </a:r>
            <a:endParaRPr lang="en-US" dirty="0"/>
          </a:p>
        </p:txBody>
      </p:sp>
      <p:sp>
        <p:nvSpPr>
          <p:cNvPr id="14" name="Rectangle 13"/>
          <p:cNvSpPr/>
          <p:nvPr userDrawn="1"/>
        </p:nvSpPr>
        <p:spPr>
          <a:xfrm>
            <a:off x="1" y="6489721"/>
            <a:ext cx="9144000" cy="368300"/>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15"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16"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17"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3621548883"/>
      </p:ext>
    </p:extLst>
  </p:cSld>
  <p:clrMapOvr>
    <a:masterClrMapping/>
  </p:clrMapOvr>
  <p:transition>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_Segue">
    <p:spTree>
      <p:nvGrpSpPr>
        <p:cNvPr id="1" name=""/>
        <p:cNvGrpSpPr/>
        <p:nvPr/>
      </p:nvGrpSpPr>
      <p:grpSpPr>
        <a:xfrm>
          <a:off x="0" y="0"/>
          <a:ext cx="0" cy="0"/>
          <a:chOff x="0" y="0"/>
          <a:chExt cx="0" cy="0"/>
        </a:xfrm>
      </p:grpSpPr>
      <p:pic>
        <p:nvPicPr>
          <p:cNvPr id="2" name="Picture 1" descr="ec_background_segue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
            <a:ext cx="9144000" cy="6855357"/>
          </a:xfrm>
          <a:prstGeom prst="rect">
            <a:avLst/>
          </a:prstGeom>
        </p:spPr>
      </p:pic>
      <p:sp>
        <p:nvSpPr>
          <p:cNvPr id="9" name="Title 1"/>
          <p:cNvSpPr>
            <a:spLocks noGrp="1"/>
          </p:cNvSpPr>
          <p:nvPr>
            <p:ph type="ctrTitle" hasCustomPrompt="1"/>
          </p:nvPr>
        </p:nvSpPr>
        <p:spPr>
          <a:xfrm>
            <a:off x="4489214" y="4463055"/>
            <a:ext cx="4392169" cy="2123199"/>
          </a:xfrm>
          <a:prstGeom prst="rect">
            <a:avLst/>
          </a:prstGeom>
        </p:spPr>
        <p:txBody>
          <a:bodyPr anchor="ctr"/>
          <a:lstStyle>
            <a:lvl1pPr algn="l" defTabSz="766081" rtl="0" eaLnBrk="1" latinLnBrk="0" hangingPunct="1">
              <a:lnSpc>
                <a:spcPct val="85000"/>
              </a:lnSpc>
              <a:spcBef>
                <a:spcPct val="0"/>
              </a:spcBef>
              <a:buNone/>
              <a:defRPr lang="en-US" sz="4600" b="0" kern="1200" spc="0" baseline="0" dirty="0">
                <a:solidFill>
                  <a:srgbClr val="FFFFFF"/>
                </a:solidFill>
                <a:latin typeface="+mj-lt"/>
                <a:ea typeface="+mj-ea"/>
                <a:cs typeface="+mj-cs"/>
              </a:defRPr>
            </a:lvl1pPr>
          </a:lstStyle>
          <a:p>
            <a:r>
              <a:rPr lang="en-US" dirty="0" smtClean="0"/>
              <a:t>Segue Slide 3</a:t>
            </a:r>
            <a:endParaRPr lang="en-US" dirty="0"/>
          </a:p>
        </p:txBody>
      </p:sp>
      <p:sp>
        <p:nvSpPr>
          <p:cNvPr id="14" name="Rectangle 13"/>
          <p:cNvSpPr/>
          <p:nvPr userDrawn="1"/>
        </p:nvSpPr>
        <p:spPr>
          <a:xfrm>
            <a:off x="1" y="6489721"/>
            <a:ext cx="9144000" cy="368300"/>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15"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16"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17"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1651304309"/>
      </p:ext>
    </p:extLst>
  </p:cSld>
  <p:clrMapOvr>
    <a:masterClrMapping/>
  </p:clrMapOvr>
  <p:transition>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4_Segue">
    <p:spTree>
      <p:nvGrpSpPr>
        <p:cNvPr id="1" name=""/>
        <p:cNvGrpSpPr/>
        <p:nvPr/>
      </p:nvGrpSpPr>
      <p:grpSpPr>
        <a:xfrm>
          <a:off x="0" y="0"/>
          <a:ext cx="0" cy="0"/>
          <a:chOff x="0" y="0"/>
          <a:chExt cx="0" cy="0"/>
        </a:xfrm>
      </p:grpSpPr>
      <p:pic>
        <p:nvPicPr>
          <p:cNvPr id="3" name="Picture 2" descr="ec_background_segue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
            <a:ext cx="9144000" cy="6855357"/>
          </a:xfrm>
          <a:prstGeom prst="rect">
            <a:avLst/>
          </a:prstGeom>
        </p:spPr>
      </p:pic>
      <p:sp>
        <p:nvSpPr>
          <p:cNvPr id="10" name="Title 1"/>
          <p:cNvSpPr>
            <a:spLocks noGrp="1"/>
          </p:cNvSpPr>
          <p:nvPr>
            <p:ph type="ctrTitle" hasCustomPrompt="1"/>
          </p:nvPr>
        </p:nvSpPr>
        <p:spPr>
          <a:xfrm>
            <a:off x="265682" y="4463055"/>
            <a:ext cx="4392169" cy="2123199"/>
          </a:xfrm>
          <a:prstGeom prst="rect">
            <a:avLst/>
          </a:prstGeom>
        </p:spPr>
        <p:txBody>
          <a:bodyPr anchor="ctr"/>
          <a:lstStyle>
            <a:lvl1pPr algn="l" defTabSz="766081" rtl="0" eaLnBrk="1" latinLnBrk="0" hangingPunct="1">
              <a:lnSpc>
                <a:spcPct val="85000"/>
              </a:lnSpc>
              <a:spcBef>
                <a:spcPct val="0"/>
              </a:spcBef>
              <a:buNone/>
              <a:defRPr lang="en-US" sz="4600" b="0" kern="1200" spc="0" baseline="0" dirty="0">
                <a:solidFill>
                  <a:srgbClr val="FFFFFF"/>
                </a:solidFill>
                <a:latin typeface="+mj-lt"/>
                <a:ea typeface="+mj-ea"/>
                <a:cs typeface="+mj-cs"/>
              </a:defRPr>
            </a:lvl1pPr>
          </a:lstStyle>
          <a:p>
            <a:r>
              <a:rPr lang="en-US" dirty="0" smtClean="0"/>
              <a:t>Segue Slide 4</a:t>
            </a:r>
            <a:endParaRPr lang="en-US" dirty="0"/>
          </a:p>
        </p:txBody>
      </p:sp>
      <p:sp>
        <p:nvSpPr>
          <p:cNvPr id="11" name="Rectangle 10"/>
          <p:cNvSpPr/>
          <p:nvPr userDrawn="1"/>
        </p:nvSpPr>
        <p:spPr>
          <a:xfrm>
            <a:off x="1" y="6489721"/>
            <a:ext cx="9144000" cy="368300"/>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12"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13"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18"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3272335735"/>
      </p:ext>
    </p:extLst>
  </p:cSld>
  <p:clrMapOvr>
    <a:masterClrMapping/>
  </p:clrMapOvr>
  <p:transition>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5_Segue">
    <p:spTree>
      <p:nvGrpSpPr>
        <p:cNvPr id="1" name=""/>
        <p:cNvGrpSpPr/>
        <p:nvPr/>
      </p:nvGrpSpPr>
      <p:grpSpPr>
        <a:xfrm>
          <a:off x="0" y="0"/>
          <a:ext cx="0" cy="0"/>
          <a:chOff x="0" y="0"/>
          <a:chExt cx="0" cy="0"/>
        </a:xfrm>
      </p:grpSpPr>
      <p:pic>
        <p:nvPicPr>
          <p:cNvPr id="3" name="Picture 2" descr="ec_background_segue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
            <a:ext cx="9144000" cy="6855357"/>
          </a:xfrm>
          <a:prstGeom prst="rect">
            <a:avLst/>
          </a:prstGeom>
        </p:spPr>
      </p:pic>
      <p:sp>
        <p:nvSpPr>
          <p:cNvPr id="10" name="Title 1"/>
          <p:cNvSpPr>
            <a:spLocks noGrp="1"/>
          </p:cNvSpPr>
          <p:nvPr>
            <p:ph type="ctrTitle" hasCustomPrompt="1"/>
          </p:nvPr>
        </p:nvSpPr>
        <p:spPr>
          <a:xfrm>
            <a:off x="123860" y="120267"/>
            <a:ext cx="6030895" cy="1921071"/>
          </a:xfrm>
          <a:prstGeom prst="rect">
            <a:avLst/>
          </a:prstGeom>
        </p:spPr>
        <p:txBody>
          <a:bodyPr anchor="ctr"/>
          <a:lstStyle>
            <a:lvl1pPr algn="l" defTabSz="766081" rtl="0" eaLnBrk="1" latinLnBrk="0" hangingPunct="1">
              <a:lnSpc>
                <a:spcPct val="85000"/>
              </a:lnSpc>
              <a:spcBef>
                <a:spcPct val="0"/>
              </a:spcBef>
              <a:buNone/>
              <a:defRPr lang="en-US" sz="4600" b="0" kern="1200" spc="0" baseline="0" dirty="0">
                <a:gradFill flip="none" rotWithShape="1">
                  <a:gsLst>
                    <a:gs pos="0">
                      <a:srgbClr val="2BA2CC"/>
                    </a:gs>
                    <a:gs pos="100000">
                      <a:srgbClr val="2C2B70"/>
                    </a:gs>
                  </a:gsLst>
                  <a:lin ang="0" scaled="1"/>
                  <a:tileRect/>
                </a:gradFill>
                <a:latin typeface="+mj-lt"/>
                <a:ea typeface="+mj-ea"/>
                <a:cs typeface="+mj-cs"/>
              </a:defRPr>
            </a:lvl1pPr>
          </a:lstStyle>
          <a:p>
            <a:r>
              <a:rPr lang="en-US" dirty="0" smtClean="0"/>
              <a:t>Segue Slide 5</a:t>
            </a:r>
            <a:endParaRPr lang="en-US" dirty="0"/>
          </a:p>
        </p:txBody>
      </p:sp>
      <p:sp>
        <p:nvSpPr>
          <p:cNvPr id="11" name="Rectangle 10"/>
          <p:cNvSpPr/>
          <p:nvPr userDrawn="1"/>
        </p:nvSpPr>
        <p:spPr>
          <a:xfrm>
            <a:off x="1" y="6489721"/>
            <a:ext cx="9144000" cy="368300"/>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12"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13"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18"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2048998862"/>
      </p:ext>
    </p:extLst>
  </p:cSld>
  <p:clrMapOvr>
    <a:masterClrMapping/>
  </p:clrMapOvr>
  <p:transition>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6" y="432215"/>
            <a:ext cx="8580923" cy="838200"/>
          </a:xfrm>
          <a:prstGeom prst="rect">
            <a:avLst/>
          </a:prstGeom>
        </p:spPr>
        <p:txBody>
          <a:bodyPr/>
          <a:lstStyle>
            <a:lvl1pPr algn="l" defTabSz="766081" rtl="0" eaLnBrk="1" latinLnBrk="0" hangingPunct="1">
              <a:lnSpc>
                <a:spcPct val="80000"/>
              </a:lnSpc>
              <a:spcBef>
                <a:spcPct val="0"/>
              </a:spcBef>
              <a:buNone/>
              <a:defRPr lang="en-US" sz="3000" b="0" kern="1200" spc="0" baseline="0" dirty="0">
                <a:gradFill>
                  <a:gsLst>
                    <a:gs pos="0">
                      <a:srgbClr val="2BA2CC"/>
                    </a:gs>
                    <a:gs pos="100000">
                      <a:srgbClr val="2C2B70"/>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3234" y="1344168"/>
            <a:ext cx="8570911" cy="4965192"/>
          </a:xfrm>
          <a:prstGeom prst="rect">
            <a:avLst/>
          </a:prstGeom>
        </p:spPr>
        <p:txBody>
          <a:bodyPr>
            <a:noAutofit/>
          </a:bodyPr>
          <a:lstStyle>
            <a:lvl1pPr>
              <a:lnSpc>
                <a:spcPct val="95000"/>
              </a:lnSpc>
              <a:spcBef>
                <a:spcPts val="1242"/>
              </a:spcBef>
              <a:defRPr sz="1800">
                <a:solidFill>
                  <a:srgbClr val="435153"/>
                </a:solidFill>
                <a:latin typeface="+mj-lt"/>
              </a:defRPr>
            </a:lvl1pPr>
            <a:lvl2pPr>
              <a:lnSpc>
                <a:spcPct val="95000"/>
              </a:lnSpc>
              <a:spcBef>
                <a:spcPts val="504"/>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2419766"/>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0728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3" y="1339768"/>
            <a:ext cx="4021116" cy="4965700"/>
          </a:xfrm>
          <a:prstGeom prst="rect">
            <a:avLst/>
          </a:prstGeom>
        </p:spPr>
        <p:txBody>
          <a:bodyPr>
            <a:noAutofit/>
          </a:bodyPr>
          <a:lstStyle>
            <a:lvl1pPr>
              <a:lnSpc>
                <a:spcPct val="95000"/>
              </a:lnSpc>
              <a:spcBef>
                <a:spcPts val="1242"/>
              </a:spcBef>
              <a:defRPr sz="1600">
                <a:solidFill>
                  <a:srgbClr val="435153"/>
                </a:solidFill>
                <a:latin typeface="+mj-lt"/>
              </a:defRPr>
            </a:lvl1pPr>
            <a:lvl2pPr>
              <a:lnSpc>
                <a:spcPct val="95000"/>
              </a:lnSpc>
              <a:spcBef>
                <a:spcPts val="504"/>
              </a:spcBef>
              <a:defRPr sz="1300">
                <a:solidFill>
                  <a:srgbClr val="435153"/>
                </a:solidFill>
                <a:latin typeface="+mj-lt"/>
              </a:defRPr>
            </a:lvl2pPr>
            <a:lvl3pPr>
              <a:defRPr sz="1000">
                <a:solidFill>
                  <a:srgbClr val="435153"/>
                </a:solidFill>
                <a:latin typeface="+mj-lt"/>
              </a:defRPr>
            </a:lvl3pPr>
            <a:lvl4pPr>
              <a:defRPr sz="800">
                <a:solidFill>
                  <a:srgbClr val="435153"/>
                </a:solidFill>
                <a:latin typeface="+mj-lt"/>
              </a:defRPr>
            </a:lvl4pPr>
            <a:lvl5pPr>
              <a:defRPr sz="8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6" y="1339768"/>
            <a:ext cx="4222440" cy="4965700"/>
          </a:xfrm>
          <a:prstGeom prst="rect">
            <a:avLst/>
          </a:prstGeom>
        </p:spPr>
        <p:txBody>
          <a:bodyPr>
            <a:noAutofit/>
          </a:bodyPr>
          <a:lstStyle>
            <a:lvl1pPr>
              <a:lnSpc>
                <a:spcPct val="95000"/>
              </a:lnSpc>
              <a:spcBef>
                <a:spcPts val="1242"/>
              </a:spcBef>
              <a:defRPr sz="1600">
                <a:solidFill>
                  <a:srgbClr val="435153"/>
                </a:solidFill>
                <a:latin typeface="+mj-lt"/>
              </a:defRPr>
            </a:lvl1pPr>
            <a:lvl2pPr>
              <a:lnSpc>
                <a:spcPct val="95000"/>
              </a:lnSpc>
              <a:spcBef>
                <a:spcPts val="504"/>
              </a:spcBef>
              <a:defRPr sz="1300">
                <a:solidFill>
                  <a:srgbClr val="435153"/>
                </a:solidFill>
                <a:latin typeface="+mj-lt"/>
              </a:defRPr>
            </a:lvl2pPr>
            <a:lvl3pPr>
              <a:defRPr sz="1000">
                <a:solidFill>
                  <a:srgbClr val="435153"/>
                </a:solidFill>
                <a:latin typeface="+mj-lt"/>
              </a:defRPr>
            </a:lvl3pPr>
            <a:lvl4pPr>
              <a:defRPr sz="800">
                <a:solidFill>
                  <a:srgbClr val="435153"/>
                </a:solidFill>
                <a:latin typeface="+mj-lt"/>
              </a:defRPr>
            </a:lvl4pPr>
            <a:lvl5pPr>
              <a:defRPr sz="8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6" y="432215"/>
            <a:ext cx="8580923" cy="838200"/>
          </a:xfrm>
          <a:prstGeom prst="rect">
            <a:avLst/>
          </a:prstGeom>
        </p:spPr>
        <p:txBody>
          <a:bodyPr/>
          <a:lstStyle>
            <a:lvl1pPr algn="l" defTabSz="766081" rtl="0" eaLnBrk="1" latinLnBrk="0" hangingPunct="1">
              <a:lnSpc>
                <a:spcPct val="80000"/>
              </a:lnSpc>
              <a:spcBef>
                <a:spcPct val="0"/>
              </a:spcBef>
              <a:buNone/>
              <a:defRPr lang="en-US" sz="3000" b="0" kern="1200" spc="0" baseline="0" dirty="0">
                <a:gradFill>
                  <a:gsLst>
                    <a:gs pos="0">
                      <a:srgbClr val="2BA2CC"/>
                    </a:gs>
                    <a:gs pos="100000">
                      <a:srgbClr val="2C2B70"/>
                    </a:gs>
                  </a:gsLst>
                  <a:lin ang="4800000" scaled="0"/>
                </a:gra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962203474"/>
      </p:ext>
    </p:extLst>
  </p:cSld>
  <p:clrMapOvr>
    <a:masterClrMapping/>
  </p:clrMapOvr>
  <p:transition>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0923" cy="838200"/>
          </a:xfrm>
          <a:prstGeom prst="rect">
            <a:avLst/>
          </a:prstGeom>
        </p:spPr>
        <p:txBody>
          <a:bodyPr/>
          <a:lstStyle>
            <a:lvl1pPr algn="l" defTabSz="766081" rtl="0" eaLnBrk="1" latinLnBrk="0" hangingPunct="1">
              <a:lnSpc>
                <a:spcPct val="80000"/>
              </a:lnSpc>
              <a:spcBef>
                <a:spcPct val="0"/>
              </a:spcBef>
              <a:buNone/>
              <a:defRPr lang="en-US" sz="3000" b="0" kern="1200" spc="0" baseline="0" dirty="0">
                <a:gradFill>
                  <a:gsLst>
                    <a:gs pos="0">
                      <a:srgbClr val="2BA2CC"/>
                    </a:gs>
                    <a:gs pos="100000">
                      <a:srgbClr val="2C2B70"/>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5" y="1339768"/>
            <a:ext cx="4011105" cy="4965700"/>
          </a:xfrm>
          <a:prstGeom prst="rect">
            <a:avLst/>
          </a:prstGeom>
        </p:spPr>
        <p:txBody>
          <a:bodyPr/>
          <a:lstStyle>
            <a:lvl1pPr>
              <a:lnSpc>
                <a:spcPct val="95000"/>
              </a:lnSpc>
              <a:spcBef>
                <a:spcPts val="1242"/>
              </a:spcBef>
              <a:defRPr sz="1800">
                <a:solidFill>
                  <a:srgbClr val="435153"/>
                </a:solidFill>
                <a:latin typeface="+mj-lt"/>
              </a:defRPr>
            </a:lvl1pPr>
            <a:lvl2pPr>
              <a:lnSpc>
                <a:spcPct val="95000"/>
              </a:lnSpc>
              <a:spcBef>
                <a:spcPts val="504"/>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95"/>
            <a:ext cx="3236976" cy="646331"/>
          </a:xfrm>
          <a:prstGeom prst="rect">
            <a:avLst/>
          </a:prstGeom>
        </p:spPr>
        <p:txBody>
          <a:bodyPr>
            <a:noAutofit/>
          </a:bodyPr>
          <a:lstStyle>
            <a:lvl1pPr marL="95762" indent="-95762" algn="l" defTabSz="766081" rtl="0" eaLnBrk="1" latinLnBrk="0" hangingPunct="1">
              <a:lnSpc>
                <a:spcPct val="90000"/>
              </a:lnSpc>
              <a:spcBef>
                <a:spcPts val="0"/>
              </a:spcBef>
              <a:buNone/>
              <a:defRPr lang="en-US" sz="1700" kern="1200" dirty="0" smtClean="0">
                <a:gradFill>
                  <a:gsLst>
                    <a:gs pos="0">
                      <a:srgbClr val="2BA2CC"/>
                    </a:gs>
                    <a:gs pos="100000">
                      <a:srgbClr val="2C2B70"/>
                    </a:gs>
                  </a:gsLst>
                  <a:lin ang="3600000" scaled="0"/>
                </a:gradFill>
                <a:latin typeface="+mj-lt"/>
                <a:ea typeface="+mn-ea"/>
                <a:cs typeface="+mn-cs"/>
              </a:defRPr>
            </a:lvl1pPr>
            <a:lvl2pPr marL="95762" indent="-95762" algn="l" defTabSz="766081" rtl="0" eaLnBrk="1" latinLnBrk="0" hangingPunct="1">
              <a:defRPr lang="en-US" sz="1700" kern="1200" dirty="0" smtClean="0">
                <a:solidFill>
                  <a:schemeClr val="accent2"/>
                </a:solidFill>
                <a:latin typeface="Ciscolight" pitchFamily="2" charset="0"/>
                <a:ea typeface="+mn-ea"/>
                <a:cs typeface="+mn-cs"/>
              </a:defRPr>
            </a:lvl2pPr>
            <a:lvl3pPr marL="95762" indent="-95762" algn="l" defTabSz="766081" rtl="0" eaLnBrk="1" latinLnBrk="0" hangingPunct="1">
              <a:defRPr lang="en-US" sz="1700" kern="1200" dirty="0" smtClean="0">
                <a:solidFill>
                  <a:schemeClr val="accent2"/>
                </a:solidFill>
                <a:latin typeface="Ciscolight" pitchFamily="2" charset="0"/>
                <a:ea typeface="+mn-ea"/>
                <a:cs typeface="+mn-cs"/>
              </a:defRPr>
            </a:lvl3pPr>
            <a:lvl4pPr marL="95762" indent="-95762" algn="l" defTabSz="766081" rtl="0" eaLnBrk="1" latinLnBrk="0" hangingPunct="1">
              <a:defRPr lang="en-US" sz="1700" kern="1200" dirty="0" smtClean="0">
                <a:solidFill>
                  <a:schemeClr val="accent2"/>
                </a:solidFill>
                <a:latin typeface="Ciscolight" pitchFamily="2" charset="0"/>
                <a:ea typeface="+mn-ea"/>
                <a:cs typeface="+mn-cs"/>
              </a:defRPr>
            </a:lvl4pPr>
            <a:lvl5pPr marL="95762" indent="-95762" algn="l" defTabSz="766081" rtl="0" eaLnBrk="1" latinLnBrk="0" hangingPunct="1">
              <a:defRPr lang="en-US" sz="17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9" name="Text Placeholder 18"/>
          <p:cNvSpPr>
            <a:spLocks noGrp="1"/>
          </p:cNvSpPr>
          <p:nvPr>
            <p:ph type="body" sz="quarter" idx="14" hasCustomPrompt="1"/>
          </p:nvPr>
        </p:nvSpPr>
        <p:spPr>
          <a:xfrm>
            <a:off x="5309491" y="4736592"/>
            <a:ext cx="3237819" cy="338328"/>
          </a:xfrm>
          <a:prstGeom prst="rect">
            <a:avLst/>
          </a:prstGeom>
        </p:spPr>
        <p:txBody>
          <a:bodyPr>
            <a:noAutofit/>
          </a:bodyPr>
          <a:lstStyle>
            <a:lvl1pPr marL="0" indent="0">
              <a:buFontTx/>
              <a:buNone/>
              <a:defRPr sz="1300">
                <a:solidFill>
                  <a:srgbClr val="7F7F7F"/>
                </a:solidFill>
              </a:defRPr>
            </a:lvl1pPr>
          </a:lstStyle>
          <a:p>
            <a:pPr lvl="0"/>
            <a:r>
              <a:rPr lang="en-US" dirty="0" smtClean="0"/>
              <a:t>Source Name</a:t>
            </a:r>
            <a:endParaRPr lang="en-US" dirty="0"/>
          </a:p>
        </p:txBody>
      </p:sp>
      <p:sp>
        <p:nvSpPr>
          <p:cNvPr id="18" name="Rectangle 17"/>
          <p:cNvSpPr/>
          <p:nvPr userDrawn="1"/>
        </p:nvSpPr>
        <p:spPr>
          <a:xfrm>
            <a:off x="1" y="6489721"/>
            <a:ext cx="9144000" cy="368300"/>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20"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21"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22"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1842391391"/>
      </p:ext>
    </p:extLst>
  </p:cSld>
  <p:clrMapOvr>
    <a:masterClrMapping/>
  </p:clrMapOvr>
  <p:transition>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5" y="432215"/>
            <a:ext cx="8588862" cy="838200"/>
          </a:xfrm>
          <a:prstGeom prst="rect">
            <a:avLst/>
          </a:prstGeom>
        </p:spPr>
        <p:txBody>
          <a:bodyPr/>
          <a:lstStyle>
            <a:lvl1pPr>
              <a:defRPr>
                <a:gradFill>
                  <a:gsLst>
                    <a:gs pos="0">
                      <a:srgbClr val="2BA2CC"/>
                    </a:gs>
                    <a:gs pos="100000">
                      <a:srgbClr val="2C2B70"/>
                    </a:gs>
                  </a:gsLst>
                  <a:lin ang="4800000" scaled="0"/>
                </a:gra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886417486"/>
      </p:ext>
    </p:extLst>
  </p:cSld>
  <p:clrMapOvr>
    <a:masterClrMapping/>
  </p:clrMapOvr>
  <p:transition>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3" y="301752"/>
            <a:ext cx="4123944" cy="838200"/>
          </a:xfrm>
          <a:prstGeom prst="rect">
            <a:avLst/>
          </a:prstGeom>
        </p:spPr>
        <p:txBody>
          <a:bodyPr vert="horz" lIns="68947" tIns="38305" rIns="68947" bIns="38305" rtlCol="0" anchor="t" anchorCtr="0">
            <a:noAutofit/>
          </a:bodyPr>
          <a:lstStyle>
            <a:lvl1pPr algn="l" defTabSz="766081" rtl="0" eaLnBrk="1" latinLnBrk="0" hangingPunct="1">
              <a:lnSpc>
                <a:spcPct val="80000"/>
              </a:lnSpc>
              <a:spcBef>
                <a:spcPct val="0"/>
              </a:spcBef>
              <a:buNone/>
              <a:defRPr lang="en-US" sz="3000" b="0" kern="1200" spc="-84" baseline="0" dirty="0" smtClean="0">
                <a:gradFill>
                  <a:gsLst>
                    <a:gs pos="0">
                      <a:srgbClr val="2BA2CC"/>
                    </a:gs>
                    <a:gs pos="100000">
                      <a:srgbClr val="2C2B70"/>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9" y="1600200"/>
            <a:ext cx="4142231" cy="4526280"/>
          </a:xfrm>
          <a:prstGeom prst="rect">
            <a:avLst/>
          </a:prstGeom>
        </p:spPr>
        <p:txBody>
          <a:bodyPr/>
          <a:lstStyle>
            <a:lvl1pPr marL="0" indent="0">
              <a:buNone/>
              <a:defRPr>
                <a:solidFill>
                  <a:srgbClr val="2BA2CC"/>
                </a:solidFill>
                <a:latin typeface="+mj-lt"/>
              </a:defRPr>
            </a:lvl1pPr>
            <a:lvl2pPr marL="532002" indent="-191522">
              <a:buClr>
                <a:srgbClr val="2BA2CC"/>
              </a:buClr>
              <a:buFont typeface="Arial" pitchFamily="34" charset="0"/>
              <a:buChar char="•"/>
              <a:tabLst/>
              <a:defRPr>
                <a:solidFill>
                  <a:srgbClr val="2BA2CC"/>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a:prstGeom prst="rect">
            <a:avLst/>
          </a:prstGeom>
        </p:spPr>
        <p:txBody>
          <a:bodyPr/>
          <a:lstStyle>
            <a:lvl1pPr marL="0" indent="0">
              <a:buFontTx/>
              <a:buNone/>
              <a:defRPr>
                <a:solidFill>
                  <a:srgbClr val="2C2B70"/>
                </a:solidFill>
                <a:latin typeface="+mj-lt"/>
              </a:defRPr>
            </a:lvl1pPr>
            <a:lvl2pPr marL="532002" indent="-191522">
              <a:buClr>
                <a:srgbClr val="2C2B70"/>
              </a:buClr>
              <a:buFont typeface="Arial" pitchFamily="34" charset="0"/>
              <a:buChar char="•"/>
              <a:defRPr>
                <a:solidFill>
                  <a:srgbClr val="2C2B70"/>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46" y="310896"/>
            <a:ext cx="3896359" cy="841248"/>
          </a:xfrm>
          <a:prstGeom prst="rect">
            <a:avLst/>
          </a:prstGeom>
        </p:spPr>
        <p:txBody>
          <a:bodyPr>
            <a:noAutofit/>
          </a:bodyPr>
          <a:lstStyle>
            <a:lvl1pPr marL="0" marR="0" indent="0" algn="l" defTabSz="766081" rtl="0" eaLnBrk="1" fontAlgn="auto" latinLnBrk="0" hangingPunct="1">
              <a:lnSpc>
                <a:spcPct val="80000"/>
              </a:lnSpc>
              <a:spcBef>
                <a:spcPct val="0"/>
              </a:spcBef>
              <a:spcAft>
                <a:spcPts val="0"/>
              </a:spcAft>
              <a:buClrTx/>
              <a:buSzTx/>
              <a:buFontTx/>
              <a:buNone/>
              <a:tabLst/>
              <a:defRPr lang="en-US" sz="3000" b="0" kern="1200" spc="-84" baseline="0" dirty="0">
                <a:gradFill>
                  <a:gsLst>
                    <a:gs pos="0">
                      <a:srgbClr val="2BA2CC"/>
                    </a:gs>
                    <a:gs pos="100000">
                      <a:srgbClr val="2C2B70"/>
                    </a:gs>
                  </a:gsLst>
                  <a:lin ang="2400000" scaled="0"/>
                </a:gradFill>
                <a:latin typeface="+mj-lt"/>
                <a:ea typeface="+mj-ea"/>
                <a:cs typeface="+mj-cs"/>
              </a:defRPr>
            </a:lvl1pPr>
          </a:lstStyle>
          <a:p>
            <a:pPr marL="0" marR="0" lvl="0" indent="0" algn="l" defTabSz="766081"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19" name="Rectangle 18"/>
          <p:cNvSpPr/>
          <p:nvPr userDrawn="1"/>
        </p:nvSpPr>
        <p:spPr>
          <a:xfrm>
            <a:off x="1" y="6489721"/>
            <a:ext cx="9144000" cy="368300"/>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20"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21"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23"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3480560450"/>
      </p:ext>
    </p:extLst>
  </p:cSld>
  <p:clrMapOvr>
    <a:masterClrMapping/>
  </p:clrMapOvr>
  <p:transition>
    <p:wipe dir="r"/>
  </p:transition>
  <p:timing>
    <p:tnLst>
      <p:par>
        <p:cTn id="1" dur="indefinite" restart="never" nodeType="tmRoot"/>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81" y="1600207"/>
            <a:ext cx="2622550" cy="4391025"/>
          </a:xfrm>
          <a:prstGeom prst="rect">
            <a:avLst/>
          </a:prstGeom>
        </p:spPr>
        <p:txBody>
          <a:bodyPr/>
          <a:lstStyle>
            <a:lvl1pPr>
              <a:defRPr>
                <a:solidFill>
                  <a:srgbClr val="2C2B70"/>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6" y="1600209"/>
            <a:ext cx="2593975" cy="4362451"/>
          </a:xfrm>
          <a:prstGeom prst="rect">
            <a:avLst/>
          </a:prstGeom>
        </p:spPr>
        <p:txBody>
          <a:bodyPr/>
          <a:lstStyle>
            <a:lvl1pPr>
              <a:defRPr>
                <a:solidFill>
                  <a:srgbClr val="2C2B70"/>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6300795" y="1600205"/>
            <a:ext cx="2633662" cy="4333875"/>
          </a:xfrm>
          <a:prstGeom prst="rect">
            <a:avLst/>
          </a:prstGeom>
        </p:spPr>
        <p:txBody>
          <a:bodyPr/>
          <a:lstStyle>
            <a:lvl1pPr>
              <a:defRPr>
                <a:solidFill>
                  <a:srgbClr val="2C2B70"/>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7"/>
          </p:nvPr>
        </p:nvSpPr>
        <p:spPr>
          <a:xfrm>
            <a:off x="219530" y="100584"/>
            <a:ext cx="2668457" cy="1152144"/>
          </a:xfrm>
          <a:prstGeom prst="rect">
            <a:avLst/>
          </a:prstGeom>
        </p:spPr>
        <p:txBody>
          <a:bodyPr anchor="b" anchorCtr="0">
            <a:noAutofit/>
          </a:bodyPr>
          <a:lstStyle>
            <a:lvl1pPr marL="0" marR="0" indent="0" algn="l" defTabSz="766081" rtl="0" eaLnBrk="1" fontAlgn="auto" latinLnBrk="0" hangingPunct="1">
              <a:lnSpc>
                <a:spcPct val="80000"/>
              </a:lnSpc>
              <a:spcBef>
                <a:spcPct val="0"/>
              </a:spcBef>
              <a:spcAft>
                <a:spcPts val="0"/>
              </a:spcAft>
              <a:buClrTx/>
              <a:buSzTx/>
              <a:buFontTx/>
              <a:buNone/>
              <a:tabLst/>
              <a:defRPr kumimoji="0" lang="en-US" sz="2600" b="0" i="0" u="none" strike="noStrike" kern="1200" cap="none" spc="-84" normalizeH="0" baseline="0" noProof="0" dirty="0" smtClean="0">
                <a:ln>
                  <a:noFill/>
                </a:ln>
                <a:gradFill>
                  <a:gsLst>
                    <a:gs pos="0">
                      <a:srgbClr val="2BA2CC"/>
                    </a:gs>
                    <a:gs pos="100000">
                      <a:srgbClr val="2C2B70"/>
                    </a:gs>
                  </a:gsLst>
                  <a:lin ang="2400000" scaled="0"/>
                </a:gradFill>
                <a:effectLst/>
                <a:uLnTx/>
                <a:uFillTx/>
                <a:latin typeface="+mj-lt"/>
                <a:ea typeface="+mj-ea"/>
                <a:cs typeface="Arial" pitchFamily="34" charset="0"/>
              </a:defRPr>
            </a:lvl1pPr>
          </a:lstStyle>
          <a:p>
            <a:pPr marL="0" marR="0" lvl="0" indent="0" algn="l" defTabSz="766081"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2" name="Text Placeholder 17"/>
          <p:cNvSpPr>
            <a:spLocks noGrp="1"/>
          </p:cNvSpPr>
          <p:nvPr>
            <p:ph type="body" sz="quarter" idx="19"/>
          </p:nvPr>
        </p:nvSpPr>
        <p:spPr>
          <a:xfrm>
            <a:off x="3258414" y="100584"/>
            <a:ext cx="2599859" cy="1152144"/>
          </a:xfrm>
          <a:prstGeom prst="rect">
            <a:avLst/>
          </a:prstGeom>
        </p:spPr>
        <p:txBody>
          <a:bodyPr anchor="b" anchorCtr="0">
            <a:noAutofit/>
          </a:bodyPr>
          <a:lstStyle>
            <a:lvl1pPr marL="0" marR="0" indent="0" algn="l" defTabSz="766081" rtl="0" eaLnBrk="1" fontAlgn="auto" latinLnBrk="0" hangingPunct="1">
              <a:lnSpc>
                <a:spcPct val="80000"/>
              </a:lnSpc>
              <a:spcBef>
                <a:spcPct val="0"/>
              </a:spcBef>
              <a:spcAft>
                <a:spcPts val="0"/>
              </a:spcAft>
              <a:buClrTx/>
              <a:buSzTx/>
              <a:buFontTx/>
              <a:buNone/>
              <a:tabLst/>
              <a:defRPr kumimoji="0" lang="en-US" sz="2600" b="0" i="0" u="none" strike="noStrike" kern="1200" cap="none" spc="-84" normalizeH="0" baseline="0" noProof="0" dirty="0" smtClean="0">
                <a:ln>
                  <a:noFill/>
                </a:ln>
                <a:gradFill>
                  <a:gsLst>
                    <a:gs pos="0">
                      <a:srgbClr val="2BA2CC"/>
                    </a:gs>
                    <a:gs pos="100000">
                      <a:srgbClr val="2C2B70"/>
                    </a:gs>
                  </a:gsLst>
                  <a:lin ang="2400000" scaled="0"/>
                </a:gradFill>
                <a:effectLst/>
                <a:uLnTx/>
                <a:uFillTx/>
                <a:latin typeface="+mj-lt"/>
                <a:ea typeface="+mj-ea"/>
                <a:cs typeface="Arial" pitchFamily="34" charset="0"/>
              </a:defRPr>
            </a:lvl1pPr>
          </a:lstStyle>
          <a:p>
            <a:pPr marL="0" marR="0" lvl="0" indent="0" algn="l" defTabSz="766081"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3" name="Text Placeholder 17"/>
          <p:cNvSpPr>
            <a:spLocks noGrp="1"/>
          </p:cNvSpPr>
          <p:nvPr>
            <p:ph type="body" sz="quarter" idx="20"/>
          </p:nvPr>
        </p:nvSpPr>
        <p:spPr>
          <a:xfrm>
            <a:off x="6272204" y="100584"/>
            <a:ext cx="2634158" cy="1152144"/>
          </a:xfrm>
          <a:prstGeom prst="rect">
            <a:avLst/>
          </a:prstGeom>
        </p:spPr>
        <p:txBody>
          <a:bodyPr anchor="b" anchorCtr="0">
            <a:noAutofit/>
          </a:bodyPr>
          <a:lstStyle>
            <a:lvl1pPr marL="0" marR="0" indent="0" algn="l" defTabSz="766081" rtl="0" eaLnBrk="1" fontAlgn="auto" latinLnBrk="0" hangingPunct="1">
              <a:lnSpc>
                <a:spcPct val="80000"/>
              </a:lnSpc>
              <a:spcBef>
                <a:spcPct val="0"/>
              </a:spcBef>
              <a:spcAft>
                <a:spcPts val="0"/>
              </a:spcAft>
              <a:buClrTx/>
              <a:buSzTx/>
              <a:buFontTx/>
              <a:buNone/>
              <a:tabLst/>
              <a:defRPr kumimoji="0" lang="en-US" sz="2600" b="0" i="0" u="none" strike="noStrike" kern="1200" cap="none" spc="-84" normalizeH="0" baseline="0" noProof="0" dirty="0" smtClean="0">
                <a:ln>
                  <a:noFill/>
                </a:ln>
                <a:gradFill>
                  <a:gsLst>
                    <a:gs pos="0">
                      <a:srgbClr val="2BA2CC"/>
                    </a:gs>
                    <a:gs pos="100000">
                      <a:srgbClr val="2C2B70"/>
                    </a:gs>
                  </a:gsLst>
                  <a:lin ang="2400000" scaled="0"/>
                </a:gradFill>
                <a:effectLst/>
                <a:uLnTx/>
                <a:uFillTx/>
                <a:latin typeface="+mj-lt"/>
                <a:ea typeface="+mj-ea"/>
                <a:cs typeface="Arial" pitchFamily="34" charset="0"/>
              </a:defRPr>
            </a:lvl1pPr>
          </a:lstStyle>
          <a:p>
            <a:pPr marL="0" marR="0" lvl="0" indent="0" algn="l" defTabSz="766081"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4048236627"/>
      </p:ext>
    </p:extLst>
  </p:cSld>
  <p:clrMapOvr>
    <a:masterClrMapping/>
  </p:clrMapOvr>
  <p:transition>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7" y="439711"/>
            <a:ext cx="8567244" cy="838200"/>
          </a:xfrm>
          <a:prstGeom prst="rect">
            <a:avLst/>
          </a:prstGeom>
        </p:spPr>
        <p:txBody>
          <a:bodyPr/>
          <a:lstStyle>
            <a:lvl1pPr algn="l" defTabSz="766081" rtl="0" eaLnBrk="1" latinLnBrk="0" hangingPunct="1">
              <a:lnSpc>
                <a:spcPct val="80000"/>
              </a:lnSpc>
              <a:spcBef>
                <a:spcPct val="0"/>
              </a:spcBef>
              <a:buNone/>
              <a:defRPr lang="en-US" sz="3000" b="0" kern="1200" spc="0" baseline="0" dirty="0">
                <a:gradFill>
                  <a:gsLst>
                    <a:gs pos="0">
                      <a:srgbClr val="2BA2CC"/>
                    </a:gs>
                    <a:gs pos="100000">
                      <a:srgbClr val="2C2B70"/>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7" y="1476375"/>
            <a:ext cx="8439461" cy="4305300"/>
          </a:xfrm>
          <a:prstGeom prst="rect">
            <a:avLst/>
          </a:prstGeo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8" y="6062120"/>
            <a:ext cx="7461249" cy="276999"/>
          </a:xfrm>
          <a:prstGeom prst="rect">
            <a:avLst/>
          </a:prstGeom>
        </p:spPr>
        <p:txBody>
          <a:bodyPr wrap="square" anchor="b" anchorCtr="0">
            <a:noAutofit/>
          </a:bodyPr>
          <a:lstStyle>
            <a:lvl1pPr algn="l" defTabSz="674313">
              <a:lnSpc>
                <a:spcPct val="100000"/>
              </a:lnSpc>
              <a:spcBef>
                <a:spcPct val="50000"/>
              </a:spcBef>
              <a:buNone/>
              <a:defRPr sz="1000">
                <a:solidFill>
                  <a:schemeClr val="bg1">
                    <a:lumMod val="50000"/>
                  </a:schemeClr>
                </a:solidFill>
                <a:latin typeface="+mj-lt"/>
              </a:defRPr>
            </a:lvl1pPr>
            <a:lvl2pPr>
              <a:buFont typeface="Arial" pitchFamily="34" charset="0"/>
              <a:buNone/>
              <a:defRPr sz="1300"/>
            </a:lvl2pPr>
            <a:lvl3pPr>
              <a:buFont typeface="Arial" pitchFamily="34" charset="0"/>
              <a:buNone/>
              <a:defRPr sz="1300"/>
            </a:lvl3pPr>
            <a:lvl4pPr>
              <a:buFont typeface="Arial" pitchFamily="34" charset="0"/>
              <a:buNone/>
              <a:defRPr sz="1300"/>
            </a:lvl4pPr>
            <a:lvl5pPr>
              <a:buFont typeface="Arial" pitchFamily="34" charset="0"/>
              <a:buNone/>
              <a:defRPr sz="1300"/>
            </a:lvl5pPr>
          </a:lstStyle>
          <a:p>
            <a:pPr lvl="0"/>
            <a:r>
              <a:rPr lang="en-US" dirty="0" smtClean="0"/>
              <a:t>Source: Placeholder for Notes Is 12 Points</a:t>
            </a:r>
          </a:p>
        </p:txBody>
      </p:sp>
    </p:spTree>
    <p:extLst>
      <p:ext uri="{BB962C8B-B14F-4D97-AF65-F5344CB8AC3E}">
        <p14:creationId xmlns:p14="http://schemas.microsoft.com/office/powerpoint/2010/main" val="2006275615"/>
      </p:ext>
    </p:extLst>
  </p:cSld>
  <p:clrMapOvr>
    <a:masterClrMapping/>
  </p:clrMapOvr>
  <p:transition>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7" y="5430244"/>
            <a:ext cx="8558698" cy="838200"/>
          </a:xfrm>
          <a:prstGeom prst="rect">
            <a:avLst/>
          </a:prstGeom>
        </p:spPr>
        <p:txBody>
          <a:bodyPr vert="horz" lIns="68947" tIns="38305" rIns="68947" bIns="38305" rtlCol="0" anchor="b" anchorCtr="0">
            <a:noAutofit/>
          </a:bodyPr>
          <a:lstStyle>
            <a:lvl1pPr algn="l" defTabSz="766081" rtl="0" eaLnBrk="1" latinLnBrk="0" hangingPunct="1">
              <a:lnSpc>
                <a:spcPct val="80000"/>
              </a:lnSpc>
              <a:spcBef>
                <a:spcPct val="0"/>
              </a:spcBef>
              <a:buNone/>
              <a:defRPr lang="en-US" sz="3000" b="0" kern="1200" spc="0" baseline="0" dirty="0">
                <a:gradFill>
                  <a:gsLst>
                    <a:gs pos="0">
                      <a:srgbClr val="2BA2CC"/>
                    </a:gs>
                    <a:gs pos="100000">
                      <a:srgbClr val="2C2B70"/>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a:prstGeom prst="rect">
            <a:avLst/>
          </a:prstGeom>
        </p:spPr>
        <p:txBody>
          <a:bodyPr anchor="ctr" anchorCtr="0">
            <a:noAutofit/>
          </a:bodyPr>
          <a:lstStyle>
            <a:lvl1pPr marL="0" indent="0">
              <a:buFontTx/>
              <a:buNone/>
              <a:defRPr sz="20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a:prstGeom prst="rect">
            <a:avLst/>
          </a:prstGeo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464321453"/>
      </p:ext>
    </p:extLst>
  </p:cSld>
  <p:clrMapOvr>
    <a:masterClrMapping/>
  </p:clrMapOvr>
  <p:transition>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7" y="5430244"/>
            <a:ext cx="8558698" cy="838200"/>
          </a:xfrm>
          <a:prstGeom prst="rect">
            <a:avLst/>
          </a:prstGeom>
        </p:spPr>
        <p:txBody>
          <a:bodyPr vert="horz" lIns="68947" tIns="38305" rIns="68947" bIns="38305" rtlCol="0" anchor="b" anchorCtr="0">
            <a:noAutofit/>
          </a:bodyPr>
          <a:lstStyle>
            <a:lvl1pPr algn="l" defTabSz="766081" rtl="0" eaLnBrk="1" latinLnBrk="0" hangingPunct="1">
              <a:lnSpc>
                <a:spcPct val="80000"/>
              </a:lnSpc>
              <a:spcBef>
                <a:spcPct val="0"/>
              </a:spcBef>
              <a:buNone/>
              <a:defRPr lang="en-US" sz="3000" b="0" kern="1200" spc="0" baseline="0" dirty="0">
                <a:gradFill>
                  <a:gsLst>
                    <a:gs pos="0">
                      <a:srgbClr val="2BA2CC"/>
                    </a:gs>
                    <a:gs pos="100000">
                      <a:srgbClr val="2C2B70"/>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147207425"/>
      </p:ext>
    </p:extLst>
  </p:cSld>
  <p:clrMapOvr>
    <a:masterClrMapping/>
  </p:clrMapOvr>
  <p:transition>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5178" y="5852187"/>
            <a:ext cx="8112126" cy="384175"/>
          </a:xfrm>
          <a:prstGeom prst="rect">
            <a:avLst/>
          </a:prstGeom>
        </p:spPr>
        <p:txBody>
          <a:bodyPr anchor="b" anchorCtr="0">
            <a:noAutofit/>
          </a:bodyPr>
          <a:lstStyle>
            <a:lvl1pPr marL="0" indent="0" algn="l" defTabSz="766081" rtl="0" eaLnBrk="1" latinLnBrk="0" hangingPunct="1">
              <a:lnSpc>
                <a:spcPct val="95000"/>
              </a:lnSpc>
              <a:spcBef>
                <a:spcPts val="1209"/>
              </a:spcBef>
              <a:buClr>
                <a:srgbClr val="92D050"/>
              </a:buClr>
              <a:buSzPct val="90000"/>
              <a:buFont typeface="Arial" pitchFamily="34" charset="0"/>
              <a:buNone/>
              <a:tabLst/>
              <a:defRPr lang="en-US" sz="1700" kern="1200" dirty="0">
                <a:solidFill>
                  <a:srgbClr val="2BA2CC"/>
                </a:solidFill>
                <a:latin typeface="+mj-lt"/>
                <a:ea typeface="+mn-ea"/>
                <a:cs typeface="+mn-cs"/>
              </a:defRPr>
            </a:lvl1pPr>
            <a:lvl2pPr marL="383038" indent="0" algn="ctr">
              <a:buNone/>
              <a:defRPr>
                <a:solidFill>
                  <a:schemeClr val="tx1">
                    <a:tint val="75000"/>
                  </a:schemeClr>
                </a:solidFill>
              </a:defRPr>
            </a:lvl2pPr>
            <a:lvl3pPr marL="766081" indent="0" algn="ctr">
              <a:buNone/>
              <a:defRPr>
                <a:solidFill>
                  <a:schemeClr val="tx1">
                    <a:tint val="75000"/>
                  </a:schemeClr>
                </a:solidFill>
              </a:defRPr>
            </a:lvl3pPr>
            <a:lvl4pPr marL="1149118" indent="0" algn="ctr">
              <a:buNone/>
              <a:defRPr>
                <a:solidFill>
                  <a:schemeClr val="tx1">
                    <a:tint val="75000"/>
                  </a:schemeClr>
                </a:solidFill>
              </a:defRPr>
            </a:lvl4pPr>
            <a:lvl5pPr marL="1532160" indent="0" algn="ctr">
              <a:buNone/>
              <a:defRPr>
                <a:solidFill>
                  <a:schemeClr val="tx1">
                    <a:tint val="75000"/>
                  </a:schemeClr>
                </a:solidFill>
              </a:defRPr>
            </a:lvl5pPr>
            <a:lvl6pPr marL="1915195" indent="0" algn="ctr">
              <a:buNone/>
              <a:defRPr>
                <a:solidFill>
                  <a:schemeClr val="tx1">
                    <a:tint val="75000"/>
                  </a:schemeClr>
                </a:solidFill>
              </a:defRPr>
            </a:lvl6pPr>
            <a:lvl7pPr marL="2298240" indent="0" algn="ctr">
              <a:buNone/>
              <a:defRPr>
                <a:solidFill>
                  <a:schemeClr val="tx1">
                    <a:tint val="75000"/>
                  </a:schemeClr>
                </a:solidFill>
              </a:defRPr>
            </a:lvl7pPr>
            <a:lvl8pPr marL="2681280" indent="0" algn="ctr">
              <a:buNone/>
              <a:defRPr>
                <a:solidFill>
                  <a:schemeClr val="tx1">
                    <a:tint val="75000"/>
                  </a:schemeClr>
                </a:solidFill>
              </a:defRPr>
            </a:lvl8pPr>
            <a:lvl9pPr marL="3064319"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1" y="4"/>
            <a:ext cx="9144000" cy="177800"/>
          </a:xfrm>
          <a:prstGeom prst="rect">
            <a:avLst/>
          </a:prstGeom>
          <a:solidFill>
            <a:schemeClr val="bg2"/>
          </a:solidFill>
          <a:ln w="25400" algn="ctr">
            <a:noFill/>
            <a:miter lim="800000"/>
            <a:headEnd/>
            <a:tailEnd/>
          </a:ln>
          <a:effectLst/>
        </p:spPr>
        <p:txBody>
          <a:bodyPr wrap="none" lIns="76609" tIns="38305" rIns="76609" bIns="38305" anchor="ct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 name="Title 1"/>
          <p:cNvSpPr>
            <a:spLocks noGrp="1"/>
          </p:cNvSpPr>
          <p:nvPr>
            <p:ph type="ctrTitle" hasCustomPrompt="1"/>
          </p:nvPr>
        </p:nvSpPr>
        <p:spPr>
          <a:xfrm>
            <a:off x="219456" y="649224"/>
            <a:ext cx="8112125" cy="4480560"/>
          </a:xfrm>
          <a:prstGeom prst="rect">
            <a:avLst/>
          </a:prstGeom>
        </p:spPr>
        <p:txBody>
          <a:bodyPr/>
          <a:lstStyle>
            <a:lvl1pPr marL="195511" indent="-195511" algn="l" defTabSz="766081" rtl="0" eaLnBrk="1" latinLnBrk="0" hangingPunct="1">
              <a:lnSpc>
                <a:spcPct val="80000"/>
              </a:lnSpc>
              <a:spcBef>
                <a:spcPct val="0"/>
              </a:spcBef>
              <a:buClr>
                <a:schemeClr val="tx1"/>
              </a:buClr>
              <a:buFont typeface="Arial" pitchFamily="34" charset="0"/>
              <a:buChar char="“"/>
              <a:defRPr lang="en-US" sz="4600" b="0" kern="1200" spc="0" baseline="0" dirty="0">
                <a:gradFill>
                  <a:gsLst>
                    <a:gs pos="0">
                      <a:srgbClr val="2BA2CC"/>
                    </a:gs>
                    <a:gs pos="100000">
                      <a:srgbClr val="2C2B70"/>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1" y="4"/>
            <a:ext cx="9144000" cy="177800"/>
          </a:xfrm>
          <a:prstGeom prst="rect">
            <a:avLst/>
          </a:prstGeom>
          <a:solidFill>
            <a:schemeClr val="bg2"/>
          </a:solidFill>
          <a:ln w="25400" algn="ctr">
            <a:noFill/>
            <a:miter lim="800000"/>
            <a:headEnd/>
            <a:tailEnd/>
          </a:ln>
          <a:effectLst/>
        </p:spPr>
        <p:txBody>
          <a:bodyPr wrap="none" lIns="76609" tIns="38305" rIns="76609" bIns="38305" anchor="ct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4650650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childTnLst>
                          </p:cTn>
                        </p:par>
                        <p:par>
                          <p:cTn id="8" fill="hold">
                            <p:stCondLst>
                              <p:cond delay="16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56"/>
            <a:ext cx="4117446" cy="3020519"/>
          </a:xfrm>
          <a:prstGeom prst="rect">
            <a:avLst/>
          </a:prstGeom>
        </p:spPr>
        <p:txBody>
          <a:bodyPr vert="horz" lIns="68947" tIns="38305" rIns="68947" bIns="38305" rtlCol="0" anchor="ctr" anchorCtr="0">
            <a:noAutofit/>
          </a:bodyPr>
          <a:lstStyle>
            <a:lvl1pPr marL="0" indent="0" algn="l" defTabSz="766081" rtl="0" eaLnBrk="1" latinLnBrk="0" hangingPunct="1">
              <a:lnSpc>
                <a:spcPct val="80000"/>
              </a:lnSpc>
              <a:spcBef>
                <a:spcPct val="0"/>
              </a:spcBef>
              <a:buClr>
                <a:schemeClr val="tx1"/>
              </a:buClr>
              <a:buFont typeface="Ciscolight" pitchFamily="2" charset="0"/>
              <a:buNone/>
              <a:defRPr lang="en-US" sz="4600" b="0" kern="1200" spc="0" baseline="0" dirty="0">
                <a:gradFill>
                  <a:gsLst>
                    <a:gs pos="0">
                      <a:srgbClr val="2BA2CC"/>
                    </a:gs>
                    <a:gs pos="100000">
                      <a:srgbClr val="2C2B70"/>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310896"/>
            <a:ext cx="3895344" cy="6208776"/>
          </a:xfrm>
          <a:prstGeom prst="rect">
            <a:avLst/>
          </a:prstGeom>
        </p:spPr>
        <p:txBody>
          <a:bodyPr anchor="ctr" anchorCtr="0">
            <a:noAutofit/>
          </a:bodyPr>
          <a:lstStyle>
            <a:lvl1pPr marL="0" indent="0">
              <a:buFontTx/>
              <a:buNone/>
              <a:defRPr sz="1700" baseline="0">
                <a:solidFill>
                  <a:schemeClr val="tx1"/>
                </a:solidFill>
                <a:latin typeface="+mj-lt"/>
              </a:defRPr>
            </a:lvl1pPr>
            <a:lvl2pPr>
              <a:defRPr sz="1700"/>
            </a:lvl2pPr>
            <a:lvl3pPr>
              <a:defRPr sz="1700"/>
            </a:lvl3pPr>
            <a:lvl4pPr>
              <a:defRPr sz="1700"/>
            </a:lvl4pPr>
            <a:lvl5pPr>
              <a:defRPr sz="1700"/>
            </a:lvl5pPr>
          </a:lstStyle>
          <a:p>
            <a:pPr lvl="0"/>
            <a:r>
              <a:rPr lang="en-US" dirty="0" smtClean="0"/>
              <a:t>Tell your story here</a:t>
            </a:r>
            <a:endParaRPr lang="en-US" dirty="0"/>
          </a:p>
        </p:txBody>
      </p:sp>
    </p:spTree>
    <p:extLst>
      <p:ext uri="{BB962C8B-B14F-4D97-AF65-F5344CB8AC3E}">
        <p14:creationId xmlns:p14="http://schemas.microsoft.com/office/powerpoint/2010/main" val="3915096335"/>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74644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90" y="4279419"/>
            <a:ext cx="4684868" cy="384175"/>
          </a:xfrm>
          <a:prstGeom prst="rect">
            <a:avLst/>
          </a:prstGeom>
        </p:spPr>
        <p:txBody>
          <a:bodyPr vert="horz" lIns="76609" tIns="38305" rIns="76609" bIns="38305" rtlCol="0">
            <a:noAutofit/>
          </a:bodyPr>
          <a:lstStyle>
            <a:lvl1pPr marL="0" indent="0" algn="l" defTabSz="766081" rtl="0" eaLnBrk="1" latinLnBrk="0" hangingPunct="1">
              <a:lnSpc>
                <a:spcPct val="95000"/>
              </a:lnSpc>
              <a:spcBef>
                <a:spcPts val="1209"/>
              </a:spcBef>
              <a:buClr>
                <a:srgbClr val="92D050"/>
              </a:buClr>
              <a:buSzPct val="90000"/>
              <a:buFont typeface="Arial" pitchFamily="34" charset="0"/>
              <a:buNone/>
              <a:tabLst/>
              <a:defRPr lang="en-US" sz="1700" kern="1200" dirty="0">
                <a:solidFill>
                  <a:srgbClr val="2BA2CC"/>
                </a:solidFill>
                <a:latin typeface="+mj-lt"/>
                <a:ea typeface="+mn-ea"/>
                <a:cs typeface="+mn-cs"/>
              </a:defRPr>
            </a:lvl1pPr>
            <a:lvl2pPr marL="383038" indent="0" algn="ctr">
              <a:buNone/>
              <a:defRPr>
                <a:solidFill>
                  <a:schemeClr val="tx1">
                    <a:tint val="75000"/>
                  </a:schemeClr>
                </a:solidFill>
              </a:defRPr>
            </a:lvl2pPr>
            <a:lvl3pPr marL="766081" indent="0" algn="ctr">
              <a:buNone/>
              <a:defRPr>
                <a:solidFill>
                  <a:schemeClr val="tx1">
                    <a:tint val="75000"/>
                  </a:schemeClr>
                </a:solidFill>
              </a:defRPr>
            </a:lvl3pPr>
            <a:lvl4pPr marL="1149118" indent="0" algn="ctr">
              <a:buNone/>
              <a:defRPr>
                <a:solidFill>
                  <a:schemeClr val="tx1">
                    <a:tint val="75000"/>
                  </a:schemeClr>
                </a:solidFill>
              </a:defRPr>
            </a:lvl4pPr>
            <a:lvl5pPr marL="1532160" indent="0" algn="ctr">
              <a:buNone/>
              <a:defRPr>
                <a:solidFill>
                  <a:schemeClr val="tx1">
                    <a:tint val="75000"/>
                  </a:schemeClr>
                </a:solidFill>
              </a:defRPr>
            </a:lvl5pPr>
            <a:lvl6pPr marL="1915195" indent="0" algn="ctr">
              <a:buNone/>
              <a:defRPr>
                <a:solidFill>
                  <a:schemeClr val="tx1">
                    <a:tint val="75000"/>
                  </a:schemeClr>
                </a:solidFill>
              </a:defRPr>
            </a:lvl6pPr>
            <a:lvl7pPr marL="2298240" indent="0" algn="ctr">
              <a:buNone/>
              <a:defRPr>
                <a:solidFill>
                  <a:schemeClr val="tx1">
                    <a:tint val="75000"/>
                  </a:schemeClr>
                </a:solidFill>
              </a:defRPr>
            </a:lvl7pPr>
            <a:lvl8pPr marL="2681280" indent="0" algn="ctr">
              <a:buNone/>
              <a:defRPr>
                <a:solidFill>
                  <a:schemeClr val="tx1">
                    <a:tint val="75000"/>
                  </a:schemeClr>
                </a:solidFill>
              </a:defRPr>
            </a:lvl8pPr>
            <a:lvl9pPr marL="3064319" indent="0" algn="ctr">
              <a:buNone/>
              <a:defRPr>
                <a:solidFill>
                  <a:schemeClr val="tx1">
                    <a:tint val="75000"/>
                  </a:schemeClr>
                </a:solidFill>
              </a:defRPr>
            </a:lvl9pPr>
          </a:lstStyle>
          <a:p>
            <a:pPr marL="0" lvl="0" indent="0" algn="l" defTabSz="766081" rtl="0" eaLnBrk="1" latinLnBrk="0" hangingPunct="1">
              <a:lnSpc>
                <a:spcPct val="95000"/>
              </a:lnSpc>
              <a:spcBef>
                <a:spcPts val="1209"/>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1" y="4"/>
            <a:ext cx="9144000" cy="177800"/>
          </a:xfrm>
          <a:prstGeom prst="rect">
            <a:avLst/>
          </a:prstGeom>
          <a:solidFill>
            <a:schemeClr val="bg2"/>
          </a:solidFill>
          <a:ln w="25400" algn="ctr">
            <a:noFill/>
            <a:miter lim="800000"/>
            <a:headEnd/>
            <a:tailEnd/>
          </a:ln>
          <a:effectLst/>
        </p:spPr>
        <p:txBody>
          <a:bodyPr wrap="none" lIns="76609" tIns="38305" rIns="76609" bIns="38305" anchor="ct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 name="Title 1"/>
          <p:cNvSpPr>
            <a:spLocks noGrp="1"/>
          </p:cNvSpPr>
          <p:nvPr>
            <p:ph type="ctrTitle" hasCustomPrompt="1"/>
          </p:nvPr>
        </p:nvSpPr>
        <p:spPr>
          <a:xfrm>
            <a:off x="208703" y="3282712"/>
            <a:ext cx="4712557" cy="1022351"/>
          </a:xfrm>
          <a:prstGeom prst="rect">
            <a:avLst/>
          </a:prstGeom>
        </p:spPr>
        <p:txBody>
          <a:bodyPr vert="horz" lIns="68947" tIns="38305" rIns="68947" bIns="38305" rtlCol="0" anchor="b" anchorCtr="0">
            <a:noAutofit/>
          </a:bodyPr>
          <a:lstStyle>
            <a:lvl1pPr marL="0" indent="0" algn="l" defTabSz="766081" rtl="0" eaLnBrk="1" latinLnBrk="0" hangingPunct="1">
              <a:lnSpc>
                <a:spcPct val="80000"/>
              </a:lnSpc>
              <a:spcBef>
                <a:spcPct val="0"/>
              </a:spcBef>
              <a:buClr>
                <a:schemeClr val="tx1"/>
              </a:buClr>
              <a:buFont typeface="Ciscolight" pitchFamily="2" charset="0"/>
              <a:buNone/>
              <a:defRPr lang="en-US" sz="4600" b="0" kern="1200" spc="0" baseline="0" dirty="0">
                <a:gradFill>
                  <a:gsLst>
                    <a:gs pos="0">
                      <a:srgbClr val="2BA2CC"/>
                    </a:gs>
                    <a:gs pos="100000">
                      <a:srgbClr val="2C2B70"/>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1" y="4"/>
            <a:ext cx="9144000" cy="177800"/>
          </a:xfrm>
          <a:prstGeom prst="rect">
            <a:avLst/>
          </a:prstGeom>
          <a:solidFill>
            <a:schemeClr val="bg2"/>
          </a:solidFill>
          <a:ln w="25400" algn="ctr">
            <a:noFill/>
            <a:miter lim="800000"/>
            <a:headEnd/>
            <a:tailEnd/>
          </a:ln>
          <a:effectLst/>
        </p:spPr>
        <p:txBody>
          <a:bodyPr wrap="none" lIns="76609" tIns="38305" rIns="76609" bIns="38305" anchor="ct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1" name="Picture Placeholder 30"/>
          <p:cNvSpPr>
            <a:spLocks noGrp="1"/>
          </p:cNvSpPr>
          <p:nvPr>
            <p:ph type="pic" sz="quarter" idx="10" hasCustomPrompt="1"/>
          </p:nvPr>
        </p:nvSpPr>
        <p:spPr>
          <a:xfrm>
            <a:off x="5540392" y="1917708"/>
            <a:ext cx="2676525" cy="2889251"/>
          </a:xfrm>
          <a:prstGeom prst="rect">
            <a:avLst/>
          </a:prstGeom>
        </p:spPr>
        <p:txBody>
          <a:bodyPr anchor="ctr" anchorCtr="1"/>
          <a:lstStyle>
            <a:lvl1pPr algn="ctr">
              <a:defRPr>
                <a:latin typeface="+mj-lt"/>
              </a:defRPr>
            </a:lvl1pPr>
          </a:lstStyle>
          <a:p>
            <a:r>
              <a:rPr lang="en-US" dirty="0" smtClean="0"/>
              <a:t>Insert photo here</a:t>
            </a:r>
            <a:endParaRPr lang="en-US" dirty="0"/>
          </a:p>
        </p:txBody>
      </p:sp>
      <p:grpSp>
        <p:nvGrpSpPr>
          <p:cNvPr id="24" name="Group 67"/>
          <p:cNvGrpSpPr/>
          <p:nvPr userDrawn="1"/>
        </p:nvGrpSpPr>
        <p:grpSpPr>
          <a:xfrm>
            <a:off x="341801" y="301893"/>
            <a:ext cx="691031" cy="491083"/>
            <a:chOff x="609606" y="528528"/>
            <a:chExt cx="1444732" cy="763787"/>
          </a:xfrm>
          <a:solidFill>
            <a:srgbClr val="2BA2CC"/>
          </a:soli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8" name="Freeform 2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9" name="Freeform 2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0" name="Freeform 2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grpSp>
    </p:spTree>
    <p:extLst>
      <p:ext uri="{BB962C8B-B14F-4D97-AF65-F5344CB8AC3E}">
        <p14:creationId xmlns:p14="http://schemas.microsoft.com/office/powerpoint/2010/main" val="3962751542"/>
      </p:ext>
    </p:extLst>
  </p:cSld>
  <p:clrMapOvr>
    <a:masterClrMapping/>
  </p:clrMapOvr>
  <p:transition>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16" name="Rectangle 15"/>
          <p:cNvSpPr/>
          <p:nvPr userDrawn="1"/>
        </p:nvSpPr>
        <p:spPr>
          <a:xfrm>
            <a:off x="-85728" y="-101594"/>
            <a:ext cx="9317877" cy="7327900"/>
          </a:xfrm>
          <a:prstGeom prst="rect">
            <a:avLst/>
          </a:prstGeom>
          <a:gradFill flip="none" rotWithShape="1">
            <a:gsLst>
              <a:gs pos="0">
                <a:srgbClr val="28ABE2"/>
              </a:gs>
              <a:gs pos="100000">
                <a:srgbClr val="2C2B7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21" name="Title 1"/>
          <p:cNvSpPr>
            <a:spLocks noGrp="1"/>
          </p:cNvSpPr>
          <p:nvPr>
            <p:ph type="title" hasCustomPrompt="1"/>
          </p:nvPr>
        </p:nvSpPr>
        <p:spPr>
          <a:xfrm>
            <a:off x="237744" y="484637"/>
            <a:ext cx="8755128" cy="4372131"/>
          </a:xfrm>
          <a:prstGeom prst="rect">
            <a:avLst/>
          </a:prstGeom>
        </p:spPr>
        <p:txBody>
          <a:bodyPr anchor="b" anchorCtr="0"/>
          <a:lstStyle>
            <a:lvl1pPr marL="191522" indent="-191522">
              <a:buFont typeface="Arial" pitchFamily="34" charset="0"/>
              <a:buChar char="“"/>
              <a:defRPr sz="5000" spc="0" baseline="0">
                <a:solidFill>
                  <a:schemeClr val="bg1"/>
                </a:solidFill>
                <a:latin typeface="+mj-lt"/>
              </a:defRPr>
            </a:lvl1pPr>
          </a:lstStyle>
          <a:p>
            <a:r>
              <a:rPr lang="en-US" dirty="0" smtClean="0"/>
              <a:t>Click to edit Master title style”</a:t>
            </a:r>
            <a:endParaRPr lang="en-US" dirty="0"/>
          </a:p>
        </p:txBody>
      </p:sp>
      <p:sp>
        <p:nvSpPr>
          <p:cNvPr id="22" name="Rectangle 5"/>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24" name="Rectangle 5"/>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25" name="Text Placeholder 4"/>
          <p:cNvSpPr>
            <a:spLocks noGrp="1"/>
          </p:cNvSpPr>
          <p:nvPr>
            <p:ph type="body" sz="quarter" idx="11" hasCustomPrompt="1"/>
          </p:nvPr>
        </p:nvSpPr>
        <p:spPr>
          <a:xfrm>
            <a:off x="401188" y="5358910"/>
            <a:ext cx="8574685" cy="614363"/>
          </a:xfrm>
          <a:prstGeom prst="rect">
            <a:avLst/>
          </a:prstGeom>
        </p:spPr>
        <p:txBody>
          <a:bodyPr vert="horz" lIns="76609" tIns="38305" rIns="76609" bIns="38305" rtlCol="0">
            <a:noAutofit/>
          </a:bodyPr>
          <a:lstStyle>
            <a:lvl1pPr marL="0" indent="0">
              <a:buNone/>
              <a:defRPr lang="en-US" sz="2000" kern="1200" dirty="0" smtClean="0">
                <a:solidFill>
                  <a:schemeClr val="bg1"/>
                </a:solidFill>
                <a:latin typeface="+mj-lt"/>
                <a:ea typeface="+mn-ea"/>
                <a:cs typeface="+mn-cs"/>
              </a:defRPr>
            </a:lvl1pPr>
          </a:lstStyle>
          <a:p>
            <a:pPr marL="0" lvl="0" indent="0" algn="l" defTabSz="766081" rtl="0" eaLnBrk="1" latinLnBrk="0" hangingPunct="1">
              <a:lnSpc>
                <a:spcPct val="95000"/>
              </a:lnSpc>
              <a:spcBef>
                <a:spcPts val="1209"/>
              </a:spcBef>
              <a:buClr>
                <a:srgbClr val="92D050"/>
              </a:buClr>
              <a:buSzPct val="90000"/>
              <a:buFont typeface="Arial" pitchFamily="34" charset="0"/>
              <a:buNone/>
              <a:tabLst/>
            </a:pPr>
            <a:r>
              <a:rPr lang="en-US" dirty="0" smtClean="0"/>
              <a:t>Source</a:t>
            </a:r>
            <a:endParaRPr lang="en-US" dirty="0"/>
          </a:p>
        </p:txBody>
      </p:sp>
      <p:sp>
        <p:nvSpPr>
          <p:cNvPr id="26"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27"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29319026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1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ingle photo with caption">
    <p:spTree>
      <p:nvGrpSpPr>
        <p:cNvPr id="1" name=""/>
        <p:cNvGrpSpPr/>
        <p:nvPr/>
      </p:nvGrpSpPr>
      <p:grpSpPr>
        <a:xfrm>
          <a:off x="0" y="0"/>
          <a:ext cx="0" cy="0"/>
          <a:chOff x="0" y="0"/>
          <a:chExt cx="0" cy="0"/>
        </a:xfrm>
      </p:grpSpPr>
      <p:sp>
        <p:nvSpPr>
          <p:cNvPr id="12" name="Rectangle 11"/>
          <p:cNvSpPr/>
          <p:nvPr userDrawn="1"/>
        </p:nvSpPr>
        <p:spPr>
          <a:xfrm>
            <a:off x="-85728" y="-101600"/>
            <a:ext cx="9317877" cy="7099299"/>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13" name="Rectangle 12"/>
          <p:cNvSpPr/>
          <p:nvPr userDrawn="1"/>
        </p:nvSpPr>
        <p:spPr>
          <a:xfrm>
            <a:off x="1891880"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14" name="Rectangle 13"/>
          <p:cNvSpPr/>
          <p:nvPr userDrawn="1"/>
        </p:nvSpPr>
        <p:spPr>
          <a:xfrm>
            <a:off x="1891877" y="4794358"/>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15" name="Picture Placeholder 25"/>
          <p:cNvSpPr>
            <a:spLocks noGrp="1"/>
          </p:cNvSpPr>
          <p:nvPr>
            <p:ph type="pic" sz="quarter" idx="10" hasCustomPrompt="1"/>
          </p:nvPr>
        </p:nvSpPr>
        <p:spPr>
          <a:xfrm>
            <a:off x="1900238" y="795528"/>
            <a:ext cx="5329238" cy="4005072"/>
          </a:xfrm>
          <a:prstGeom prst="rect">
            <a:avLst/>
          </a:prstGeo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6" name="Title 10"/>
          <p:cNvSpPr>
            <a:spLocks noGrp="1"/>
          </p:cNvSpPr>
          <p:nvPr>
            <p:ph type="title"/>
          </p:nvPr>
        </p:nvSpPr>
        <p:spPr>
          <a:xfrm>
            <a:off x="2065872" y="4873439"/>
            <a:ext cx="5074070" cy="838200"/>
          </a:xfrm>
          <a:prstGeom prst="rect">
            <a:avLst/>
          </a:prstGeom>
        </p:spPr>
        <p:txBody>
          <a:bodyPr anchor="ctr"/>
          <a:lstStyle>
            <a:lvl1pPr>
              <a:defRPr sz="2300">
                <a:latin typeface="+mj-lt"/>
              </a:defRPr>
            </a:lvl1pPr>
          </a:lstStyle>
          <a:p>
            <a:r>
              <a:rPr lang="en-US" smtClean="0"/>
              <a:t>Click to edit Master title style</a:t>
            </a:r>
            <a:endParaRPr lang="en-US" dirty="0"/>
          </a:p>
        </p:txBody>
      </p:sp>
      <p:sp>
        <p:nvSpPr>
          <p:cNvPr id="17" name="Rectangle 5"/>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18" name="Rectangle 5"/>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20"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21"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3193433116"/>
      </p:ext>
    </p:extLst>
  </p:cSld>
  <p:clrMapOvr>
    <a:masterClrMapping/>
  </p:clrMapOvr>
  <p:transition>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mall photo_top left">
    <p:spTree>
      <p:nvGrpSpPr>
        <p:cNvPr id="1" name=""/>
        <p:cNvGrpSpPr/>
        <p:nvPr/>
      </p:nvGrpSpPr>
      <p:grpSpPr>
        <a:xfrm>
          <a:off x="0" y="0"/>
          <a:ext cx="0" cy="0"/>
          <a:chOff x="0" y="0"/>
          <a:chExt cx="0" cy="0"/>
        </a:xfrm>
      </p:grpSpPr>
      <p:sp>
        <p:nvSpPr>
          <p:cNvPr id="11" name="Rectangle 10"/>
          <p:cNvSpPr/>
          <p:nvPr userDrawn="1"/>
        </p:nvSpPr>
        <p:spPr>
          <a:xfrm>
            <a:off x="-85728" y="-101600"/>
            <a:ext cx="9317877" cy="7099299"/>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12" name="Rectangle 11"/>
          <p:cNvSpPr/>
          <p:nvPr userDrawn="1"/>
        </p:nvSpPr>
        <p:spPr>
          <a:xfrm>
            <a:off x="338330"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13" name="Picture Placeholder 25"/>
          <p:cNvSpPr>
            <a:spLocks noGrp="1"/>
          </p:cNvSpPr>
          <p:nvPr>
            <p:ph type="pic" sz="quarter" idx="10" hasCustomPrompt="1"/>
          </p:nvPr>
        </p:nvSpPr>
        <p:spPr>
          <a:xfrm>
            <a:off x="338330" y="310896"/>
            <a:ext cx="3273552" cy="2459736"/>
          </a:xfrm>
          <a:prstGeom prst="rect">
            <a:avLst/>
          </a:prstGeo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76609" tIns="38305" rIns="76609" bIns="38305" rtlCol="0" anchor="ctr" anchorCtr="0">
            <a:normAutofit/>
          </a:bodyPr>
          <a:lstStyle>
            <a:lvl1pPr marL="0" indent="0" algn="ctr" defTabSz="766081" rtl="0" eaLnBrk="1" latinLnBrk="0" hangingPunct="1">
              <a:lnSpc>
                <a:spcPct val="95000"/>
              </a:lnSpc>
              <a:spcBef>
                <a:spcPts val="1209"/>
              </a:spcBef>
              <a:buClr>
                <a:srgbClr val="92D050"/>
              </a:buClr>
              <a:buSzPct val="90000"/>
              <a:buFont typeface="Arial" pitchFamily="34" charset="0"/>
              <a:buNone/>
              <a:tabLst/>
              <a:defRPr lang="en-US" sz="1700" kern="1200" dirty="0">
                <a:solidFill>
                  <a:schemeClr val="bg1"/>
                </a:solidFill>
                <a:latin typeface="+mj-lt"/>
                <a:ea typeface="+mn-ea"/>
                <a:cs typeface="+mn-cs"/>
              </a:defRPr>
            </a:lvl1pPr>
          </a:lstStyle>
          <a:p>
            <a:r>
              <a:rPr lang="en-US" dirty="0" smtClean="0"/>
              <a:t>Insert photo here</a:t>
            </a:r>
            <a:endParaRPr lang="en-US" dirty="0"/>
          </a:p>
        </p:txBody>
      </p:sp>
      <p:sp>
        <p:nvSpPr>
          <p:cNvPr id="14" name="Title 8"/>
          <p:cNvSpPr>
            <a:spLocks noGrp="1"/>
          </p:cNvSpPr>
          <p:nvPr>
            <p:ph type="title" hasCustomPrompt="1"/>
          </p:nvPr>
        </p:nvSpPr>
        <p:spPr>
          <a:xfrm>
            <a:off x="229703" y="3429000"/>
            <a:ext cx="7009298" cy="1421928"/>
          </a:xfrm>
          <a:prstGeom prst="rect">
            <a:avLst/>
          </a:prstGeom>
        </p:spPr>
        <p:txBody>
          <a:bodyPr anchor="t">
            <a:noAutofit/>
          </a:bodyPr>
          <a:lstStyle>
            <a:lvl1pPr marL="0" marR="0" indent="0" algn="l" defTabSz="766081" rtl="0" eaLnBrk="1" fontAlgn="auto" latinLnBrk="0" hangingPunct="1">
              <a:lnSpc>
                <a:spcPct val="80000"/>
              </a:lnSpc>
              <a:spcBef>
                <a:spcPct val="0"/>
              </a:spcBef>
              <a:spcAft>
                <a:spcPts val="0"/>
              </a:spcAft>
              <a:buClrTx/>
              <a:buSzTx/>
              <a:buFontTx/>
              <a:buNone/>
              <a:tabLst/>
              <a:defRPr sz="4600">
                <a:solidFill>
                  <a:schemeClr val="bg1"/>
                </a:solidFill>
                <a:latin typeface="+mj-lt"/>
              </a:defRPr>
            </a:lvl1pPr>
          </a:lstStyle>
          <a:p>
            <a:r>
              <a:rPr lang="en-US" dirty="0" smtClean="0"/>
              <a:t>Large photo </a:t>
            </a:r>
            <a:br>
              <a:rPr lang="en-US" dirty="0" smtClean="0"/>
            </a:br>
            <a:r>
              <a:rPr lang="en-US" dirty="0" smtClean="0"/>
              <a:t>caption here.</a:t>
            </a:r>
          </a:p>
        </p:txBody>
      </p:sp>
      <p:sp>
        <p:nvSpPr>
          <p:cNvPr id="15" name="Rectangle 14"/>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16" name="Rectangle 5"/>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17"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18"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1352934122"/>
      </p:ext>
    </p:extLst>
  </p:cSld>
  <p:clrMapOvr>
    <a:masterClrMapping/>
  </p:clrMapOvr>
  <p:transition>
    <p:wipe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Portrait photo_right side">
    <p:spTree>
      <p:nvGrpSpPr>
        <p:cNvPr id="1" name=""/>
        <p:cNvGrpSpPr/>
        <p:nvPr/>
      </p:nvGrpSpPr>
      <p:grpSpPr>
        <a:xfrm>
          <a:off x="0" y="0"/>
          <a:ext cx="0" cy="0"/>
          <a:chOff x="0" y="0"/>
          <a:chExt cx="0" cy="0"/>
        </a:xfrm>
      </p:grpSpPr>
      <p:sp>
        <p:nvSpPr>
          <p:cNvPr id="18" name="Rectangle 17"/>
          <p:cNvSpPr/>
          <p:nvPr userDrawn="1"/>
        </p:nvSpPr>
        <p:spPr>
          <a:xfrm>
            <a:off x="-85728" y="-101600"/>
            <a:ext cx="9317877" cy="7099299"/>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20" name="Rectangle 19"/>
          <p:cNvSpPr/>
          <p:nvPr userDrawn="1"/>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21" name="Picture Placeholder 25"/>
          <p:cNvSpPr>
            <a:spLocks noGrp="1"/>
          </p:cNvSpPr>
          <p:nvPr>
            <p:ph type="pic" sz="quarter" idx="10" hasCustomPrompt="1"/>
          </p:nvPr>
        </p:nvSpPr>
        <p:spPr>
          <a:xfrm>
            <a:off x="4992624" y="859536"/>
            <a:ext cx="3630168" cy="5029200"/>
          </a:xfrm>
          <a:prstGeom prst="rect">
            <a:avLst/>
          </a:prstGeo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22" name="Title 8"/>
          <p:cNvSpPr>
            <a:spLocks noGrp="1"/>
          </p:cNvSpPr>
          <p:nvPr>
            <p:ph type="title"/>
          </p:nvPr>
        </p:nvSpPr>
        <p:spPr>
          <a:xfrm>
            <a:off x="229706" y="728982"/>
            <a:ext cx="4349918" cy="1085313"/>
          </a:xfrm>
          <a:prstGeom prst="rect">
            <a:avLst/>
          </a:prstGeo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23" name="Rectangle 22"/>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24" name="Rectangle 5"/>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25"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27"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3208683772"/>
      </p:ext>
    </p:extLst>
  </p:cSld>
  <p:clrMapOvr>
    <a:masterClrMapping/>
  </p:clrMapOvr>
  <p:transition>
    <p:wipe dir="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Multiple photo">
    <p:spTree>
      <p:nvGrpSpPr>
        <p:cNvPr id="1" name=""/>
        <p:cNvGrpSpPr/>
        <p:nvPr/>
      </p:nvGrpSpPr>
      <p:grpSpPr>
        <a:xfrm>
          <a:off x="0" y="0"/>
          <a:ext cx="0" cy="0"/>
          <a:chOff x="0" y="0"/>
          <a:chExt cx="0" cy="0"/>
        </a:xfrm>
      </p:grpSpPr>
      <p:sp>
        <p:nvSpPr>
          <p:cNvPr id="22" name="Rectangle 21"/>
          <p:cNvSpPr/>
          <p:nvPr userDrawn="1"/>
        </p:nvSpPr>
        <p:spPr>
          <a:xfrm>
            <a:off x="-85728" y="-101600"/>
            <a:ext cx="9317877" cy="7099299"/>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23" name="Rectangle 22"/>
          <p:cNvSpPr/>
          <p:nvPr userDrawn="1"/>
        </p:nvSpPr>
        <p:spPr>
          <a:xfrm>
            <a:off x="3668713" y="311151"/>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24" name="Picture Placeholder 25"/>
          <p:cNvSpPr>
            <a:spLocks noGrp="1"/>
          </p:cNvSpPr>
          <p:nvPr>
            <p:ph type="pic" sz="quarter" idx="11" hasCustomPrompt="1"/>
          </p:nvPr>
        </p:nvSpPr>
        <p:spPr>
          <a:xfrm>
            <a:off x="3668993" y="311151"/>
            <a:ext cx="3267861" cy="2660652"/>
          </a:xfrm>
          <a:prstGeom prst="rect">
            <a:avLst/>
          </a:prstGeo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76609" tIns="38305" rIns="76609" bIns="38305" rtlCol="0" anchor="ctr" anchorCtr="0">
            <a:normAutofit/>
          </a:bodyPr>
          <a:lstStyle>
            <a:lvl1pPr marL="0" indent="0" algn="ctr" defTabSz="766081" rtl="0" eaLnBrk="1" latinLnBrk="0" hangingPunct="1">
              <a:lnSpc>
                <a:spcPct val="95000"/>
              </a:lnSpc>
              <a:spcBef>
                <a:spcPts val="1209"/>
              </a:spcBef>
              <a:buClr>
                <a:srgbClr val="92D050"/>
              </a:buClr>
              <a:buSzPct val="90000"/>
              <a:buFont typeface="Arial" pitchFamily="34" charset="0"/>
              <a:buNone/>
              <a:tabLst/>
              <a:defRPr lang="en-US" sz="1700" kern="1200" dirty="0">
                <a:solidFill>
                  <a:schemeClr val="bg1"/>
                </a:solidFill>
                <a:latin typeface="+mj-lt"/>
                <a:ea typeface="+mn-ea"/>
                <a:cs typeface="+mn-cs"/>
              </a:defRPr>
            </a:lvl1pPr>
          </a:lstStyle>
          <a:p>
            <a:r>
              <a:rPr lang="en-US" dirty="0" smtClean="0"/>
              <a:t>Insert photo here</a:t>
            </a:r>
            <a:endParaRPr lang="en-US" dirty="0"/>
          </a:p>
        </p:txBody>
      </p:sp>
      <p:sp>
        <p:nvSpPr>
          <p:cNvPr id="25" name="Rectangle 24"/>
          <p:cNvSpPr/>
          <p:nvPr userDrawn="1"/>
        </p:nvSpPr>
        <p:spPr>
          <a:xfrm>
            <a:off x="334976" y="311151"/>
            <a:ext cx="3287735"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27" name="Picture Placeholder 25"/>
          <p:cNvSpPr>
            <a:spLocks noGrp="1"/>
          </p:cNvSpPr>
          <p:nvPr>
            <p:ph type="pic" sz="quarter" idx="10" hasCustomPrompt="1"/>
          </p:nvPr>
        </p:nvSpPr>
        <p:spPr>
          <a:xfrm>
            <a:off x="320843" y="311151"/>
            <a:ext cx="3302001" cy="2660652"/>
          </a:xfrm>
          <a:prstGeom prst="rect">
            <a:avLst/>
          </a:prstGeo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76609" tIns="38305" rIns="76609" bIns="38305" rtlCol="0" anchor="ctr" anchorCtr="0">
            <a:normAutofit/>
          </a:bodyPr>
          <a:lstStyle>
            <a:lvl1pPr marL="0" indent="0" algn="ctr" defTabSz="766081" rtl="0" eaLnBrk="1" latinLnBrk="0" hangingPunct="1">
              <a:lnSpc>
                <a:spcPct val="95000"/>
              </a:lnSpc>
              <a:spcBef>
                <a:spcPts val="1209"/>
              </a:spcBef>
              <a:buClr>
                <a:srgbClr val="92D050"/>
              </a:buClr>
              <a:buSzPct val="90000"/>
              <a:buFont typeface="Arial" pitchFamily="34" charset="0"/>
              <a:buNone/>
              <a:tabLst/>
              <a:defRPr lang="en-US" sz="1700" kern="1200" dirty="0">
                <a:solidFill>
                  <a:schemeClr val="bg1"/>
                </a:solidFill>
                <a:latin typeface="+mj-lt"/>
                <a:ea typeface="+mn-ea"/>
                <a:cs typeface="+mn-cs"/>
              </a:defRPr>
            </a:lvl1pPr>
          </a:lstStyle>
          <a:p>
            <a:r>
              <a:rPr lang="en-US" dirty="0" smtClean="0"/>
              <a:t>Insert photo here</a:t>
            </a:r>
            <a:endParaRPr lang="en-US" dirty="0"/>
          </a:p>
        </p:txBody>
      </p:sp>
      <p:sp>
        <p:nvSpPr>
          <p:cNvPr id="28" name="Rectangle 27"/>
          <p:cNvSpPr/>
          <p:nvPr userDrawn="1"/>
        </p:nvSpPr>
        <p:spPr>
          <a:xfrm>
            <a:off x="6979834" y="311151"/>
            <a:ext cx="1838730"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30" name="Picture Placeholder 25"/>
          <p:cNvSpPr>
            <a:spLocks noGrp="1"/>
          </p:cNvSpPr>
          <p:nvPr>
            <p:ph type="pic" sz="quarter" idx="12" hasCustomPrompt="1"/>
          </p:nvPr>
        </p:nvSpPr>
        <p:spPr>
          <a:xfrm>
            <a:off x="6979834" y="311151"/>
            <a:ext cx="1838730" cy="1308101"/>
          </a:xfrm>
          <a:prstGeom prst="rect">
            <a:avLst/>
          </a:prstGeo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76609" tIns="38305" rIns="76609" bIns="38305" rtlCol="0" anchor="ctr" anchorCtr="0">
            <a:normAutofit/>
          </a:bodyPr>
          <a:lstStyle>
            <a:lvl1pPr marL="0" indent="0" algn="ctr" defTabSz="766081" rtl="0" eaLnBrk="1" latinLnBrk="0" hangingPunct="1">
              <a:lnSpc>
                <a:spcPct val="95000"/>
              </a:lnSpc>
              <a:spcBef>
                <a:spcPts val="1209"/>
              </a:spcBef>
              <a:buClr>
                <a:srgbClr val="92D050"/>
              </a:buClr>
              <a:buSzPct val="90000"/>
              <a:buFont typeface="Arial" pitchFamily="34" charset="0"/>
              <a:buNone/>
              <a:tabLst/>
              <a:defRPr lang="en-US" sz="1700" kern="1200" dirty="0">
                <a:solidFill>
                  <a:schemeClr val="bg1"/>
                </a:solidFill>
                <a:latin typeface="+mj-lt"/>
                <a:ea typeface="+mn-ea"/>
                <a:cs typeface="+mn-cs"/>
              </a:defRPr>
            </a:lvl1pPr>
          </a:lstStyle>
          <a:p>
            <a:r>
              <a:rPr lang="en-US" dirty="0" smtClean="0"/>
              <a:t>Insert photo here</a:t>
            </a:r>
            <a:endParaRPr lang="en-US" dirty="0"/>
          </a:p>
        </p:txBody>
      </p:sp>
      <p:sp>
        <p:nvSpPr>
          <p:cNvPr id="31" name="Rectangle 30"/>
          <p:cNvSpPr/>
          <p:nvPr userDrawn="1"/>
        </p:nvSpPr>
        <p:spPr>
          <a:xfrm>
            <a:off x="334966" y="3028977"/>
            <a:ext cx="2523161"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32" name="Picture Placeholder 25"/>
          <p:cNvSpPr>
            <a:spLocks noGrp="1"/>
          </p:cNvSpPr>
          <p:nvPr>
            <p:ph type="pic" sz="quarter" idx="13" hasCustomPrompt="1"/>
          </p:nvPr>
        </p:nvSpPr>
        <p:spPr>
          <a:xfrm>
            <a:off x="320824" y="3028977"/>
            <a:ext cx="2537420" cy="3458935"/>
          </a:xfrm>
          <a:prstGeom prst="rect">
            <a:avLst/>
          </a:prstGeo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76609" tIns="38305" rIns="76609" bIns="38305" rtlCol="0" anchor="ctr" anchorCtr="0">
            <a:normAutofit/>
          </a:bodyPr>
          <a:lstStyle>
            <a:lvl1pPr marL="0" indent="0" algn="ctr" defTabSz="766081" rtl="0" eaLnBrk="1" latinLnBrk="0" hangingPunct="1">
              <a:lnSpc>
                <a:spcPct val="95000"/>
              </a:lnSpc>
              <a:spcBef>
                <a:spcPts val="1209"/>
              </a:spcBef>
              <a:buClr>
                <a:srgbClr val="92D050"/>
              </a:buClr>
              <a:buSzPct val="90000"/>
              <a:buFont typeface="Arial" pitchFamily="34" charset="0"/>
              <a:buNone/>
              <a:tabLst/>
              <a:defRPr lang="en-US" sz="1700" kern="1200" dirty="0">
                <a:solidFill>
                  <a:schemeClr val="bg1"/>
                </a:solidFill>
                <a:latin typeface="+mj-lt"/>
                <a:ea typeface="+mn-ea"/>
                <a:cs typeface="+mn-cs"/>
              </a:defRPr>
            </a:lvl1pPr>
          </a:lstStyle>
          <a:p>
            <a:r>
              <a:rPr lang="en-US" dirty="0" smtClean="0"/>
              <a:t>Insert photo here</a:t>
            </a:r>
            <a:endParaRPr lang="en-US" dirty="0"/>
          </a:p>
        </p:txBody>
      </p:sp>
      <p:sp>
        <p:nvSpPr>
          <p:cNvPr id="33" name="Rectangle 32"/>
          <p:cNvSpPr/>
          <p:nvPr userDrawn="1"/>
        </p:nvSpPr>
        <p:spPr>
          <a:xfrm>
            <a:off x="2911476" y="3028977"/>
            <a:ext cx="4025374"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34" name="Picture Placeholder 25"/>
          <p:cNvSpPr>
            <a:spLocks noGrp="1"/>
          </p:cNvSpPr>
          <p:nvPr>
            <p:ph type="pic" sz="quarter" idx="14" hasCustomPrompt="1"/>
          </p:nvPr>
        </p:nvSpPr>
        <p:spPr>
          <a:xfrm>
            <a:off x="2908334" y="3028977"/>
            <a:ext cx="4028516" cy="3458935"/>
          </a:xfrm>
          <a:prstGeom prst="rect">
            <a:avLst/>
          </a:prstGeo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76609" tIns="38305" rIns="76609" bIns="38305" rtlCol="0" anchor="ctr" anchorCtr="0">
            <a:normAutofit/>
          </a:bodyPr>
          <a:lstStyle>
            <a:lvl1pPr marL="0" indent="0" algn="ctr" defTabSz="766081" rtl="0" eaLnBrk="1" latinLnBrk="0" hangingPunct="1">
              <a:lnSpc>
                <a:spcPct val="95000"/>
              </a:lnSpc>
              <a:spcBef>
                <a:spcPts val="1209"/>
              </a:spcBef>
              <a:buClr>
                <a:srgbClr val="92D050"/>
              </a:buClr>
              <a:buSzPct val="90000"/>
              <a:buFont typeface="Arial" pitchFamily="34" charset="0"/>
              <a:buNone/>
              <a:tabLst/>
              <a:defRPr lang="en-US" sz="1700" kern="1200" dirty="0">
                <a:solidFill>
                  <a:schemeClr val="bg1"/>
                </a:solidFill>
                <a:latin typeface="+mj-lt"/>
                <a:ea typeface="+mn-ea"/>
                <a:cs typeface="+mn-cs"/>
              </a:defRPr>
            </a:lvl1pPr>
          </a:lstStyle>
          <a:p>
            <a:r>
              <a:rPr lang="en-US" dirty="0" smtClean="0"/>
              <a:t>Insert photo here</a:t>
            </a:r>
            <a:endParaRPr lang="en-US" dirty="0"/>
          </a:p>
        </p:txBody>
      </p:sp>
      <p:sp>
        <p:nvSpPr>
          <p:cNvPr id="35" name="Rectangle 34"/>
          <p:cNvSpPr/>
          <p:nvPr userDrawn="1"/>
        </p:nvSpPr>
        <p:spPr>
          <a:xfrm>
            <a:off x="6979834" y="1683665"/>
            <a:ext cx="1838730" cy="344215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36" name="Picture Placeholder 25"/>
          <p:cNvSpPr>
            <a:spLocks noGrp="1"/>
          </p:cNvSpPr>
          <p:nvPr>
            <p:ph type="pic" sz="quarter" idx="15" hasCustomPrompt="1"/>
          </p:nvPr>
        </p:nvSpPr>
        <p:spPr>
          <a:xfrm>
            <a:off x="6979834" y="1676408"/>
            <a:ext cx="1838730" cy="3449411"/>
          </a:xfrm>
          <a:prstGeom prst="rect">
            <a:avLst/>
          </a:prstGeo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76609" tIns="38305" rIns="76609" bIns="38305" rtlCol="0" anchor="ctr" anchorCtr="0">
            <a:normAutofit/>
          </a:bodyPr>
          <a:lstStyle>
            <a:lvl1pPr marL="0" indent="0" algn="ctr" defTabSz="766081" rtl="0" eaLnBrk="1" latinLnBrk="0" hangingPunct="1">
              <a:lnSpc>
                <a:spcPct val="95000"/>
              </a:lnSpc>
              <a:spcBef>
                <a:spcPts val="1209"/>
              </a:spcBef>
              <a:buClr>
                <a:srgbClr val="92D050"/>
              </a:buClr>
              <a:buSzPct val="90000"/>
              <a:buFont typeface="Arial" pitchFamily="34" charset="0"/>
              <a:buNone/>
              <a:tabLst/>
              <a:defRPr lang="en-US" sz="1700" kern="1200" dirty="0">
                <a:solidFill>
                  <a:schemeClr val="bg1"/>
                </a:solidFill>
                <a:latin typeface="+mj-lt"/>
                <a:ea typeface="+mn-ea"/>
                <a:cs typeface="+mn-cs"/>
              </a:defRPr>
            </a:lvl1pPr>
          </a:lstStyle>
          <a:p>
            <a:r>
              <a:rPr lang="en-US" dirty="0" smtClean="0"/>
              <a:t>Insert photo here</a:t>
            </a:r>
            <a:endParaRPr lang="en-US" dirty="0"/>
          </a:p>
        </p:txBody>
      </p:sp>
      <p:sp>
        <p:nvSpPr>
          <p:cNvPr id="37" name="Rectangle 36"/>
          <p:cNvSpPr/>
          <p:nvPr userDrawn="1"/>
        </p:nvSpPr>
        <p:spPr>
          <a:xfrm>
            <a:off x="6979834" y="5182964"/>
            <a:ext cx="1838730"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38" name="Picture Placeholder 25"/>
          <p:cNvSpPr>
            <a:spLocks noGrp="1"/>
          </p:cNvSpPr>
          <p:nvPr>
            <p:ph type="pic" sz="quarter" idx="16" hasCustomPrompt="1"/>
          </p:nvPr>
        </p:nvSpPr>
        <p:spPr>
          <a:xfrm>
            <a:off x="6979834" y="5182964"/>
            <a:ext cx="1838730" cy="1304925"/>
          </a:xfrm>
          <a:prstGeom prst="rect">
            <a:avLst/>
          </a:prstGeo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76609" tIns="38305" rIns="76609" bIns="38305" rtlCol="0" anchor="ctr" anchorCtr="0">
            <a:normAutofit/>
          </a:bodyPr>
          <a:lstStyle>
            <a:lvl1pPr marL="0" indent="0" algn="ctr" defTabSz="766081" rtl="0" eaLnBrk="1" latinLnBrk="0" hangingPunct="1">
              <a:lnSpc>
                <a:spcPct val="95000"/>
              </a:lnSpc>
              <a:spcBef>
                <a:spcPts val="1209"/>
              </a:spcBef>
              <a:buClr>
                <a:srgbClr val="92D050"/>
              </a:buClr>
              <a:buSzPct val="90000"/>
              <a:buFont typeface="Arial" pitchFamily="34" charset="0"/>
              <a:buNone/>
              <a:tabLst/>
              <a:defRPr lang="en-US" sz="1700" kern="1200" dirty="0">
                <a:solidFill>
                  <a:schemeClr val="bg1"/>
                </a:solidFill>
                <a:latin typeface="+mj-lt"/>
                <a:ea typeface="+mn-ea"/>
                <a:cs typeface="+mn-cs"/>
              </a:defRPr>
            </a:lvl1pPr>
          </a:lstStyle>
          <a:p>
            <a:r>
              <a:rPr lang="en-US" dirty="0" smtClean="0"/>
              <a:t>Insert photo here</a:t>
            </a:r>
            <a:endParaRPr lang="en-US" dirty="0"/>
          </a:p>
        </p:txBody>
      </p:sp>
      <p:sp>
        <p:nvSpPr>
          <p:cNvPr id="39" name="Rectangle 5"/>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40" name="Rectangle 5"/>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41"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42"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2131840151"/>
      </p:ext>
    </p:extLst>
  </p:cSld>
  <p:clrMapOvr>
    <a:masterClrMapping/>
  </p:clrMapOvr>
  <p:transition>
    <p:wipe dir="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31" y="310921"/>
            <a:ext cx="8476488" cy="6075391"/>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a:solidFill>
                <a:srgbClr val="FFFFFF"/>
              </a:solidFill>
              <a:sym typeface="Arial" pitchFamily="34" charset="0"/>
            </a:endParaRPr>
          </a:p>
        </p:txBody>
      </p:sp>
      <p:sp>
        <p:nvSpPr>
          <p:cNvPr id="5" name="Picture Placeholder 4"/>
          <p:cNvSpPr>
            <a:spLocks noGrp="1"/>
          </p:cNvSpPr>
          <p:nvPr>
            <p:ph type="pic" sz="quarter" idx="10" hasCustomPrompt="1"/>
          </p:nvPr>
        </p:nvSpPr>
        <p:spPr>
          <a:xfrm>
            <a:off x="333380" y="310925"/>
            <a:ext cx="8474869" cy="6054185"/>
          </a:xfrm>
          <a:prstGeom prst="rect">
            <a:avLst/>
          </a:prstGeom>
          <a:ln>
            <a:solidFill>
              <a:schemeClr val="bg2"/>
            </a:solidFill>
          </a:ln>
        </p:spPr>
        <p:txBody>
          <a:bodyPr vert="horz" lIns="76609" tIns="38305" rIns="76609" bIns="38305" rtlCol="0" anchor="ctr" anchorCtr="0">
            <a:normAutofit/>
          </a:bodyPr>
          <a:lstStyle>
            <a:lvl1pPr marL="0" indent="0" algn="ctr" defTabSz="766081" rtl="0" eaLnBrk="1" latinLnBrk="0" hangingPunct="1">
              <a:lnSpc>
                <a:spcPct val="95000"/>
              </a:lnSpc>
              <a:spcBef>
                <a:spcPts val="1209"/>
              </a:spcBef>
              <a:buClr>
                <a:srgbClr val="92D050"/>
              </a:buClr>
              <a:buSzPct val="90000"/>
              <a:buFont typeface="Arial" pitchFamily="34" charset="0"/>
              <a:buNone/>
              <a:tabLst/>
              <a:defRPr lang="en-US" sz="1700" kern="1200" baseline="0" dirty="0">
                <a:solidFill>
                  <a:srgbClr val="546568"/>
                </a:solidFill>
                <a:latin typeface="+mn-lt"/>
                <a:ea typeface="+mn-ea"/>
                <a:cs typeface="+mn-cs"/>
              </a:defRPr>
            </a:lvl1pPr>
          </a:lstStyle>
          <a:p>
            <a:r>
              <a:rPr lang="en-US" dirty="0" smtClean="0"/>
              <a:t>Photo placeholder</a:t>
            </a:r>
            <a:endParaRPr lang="en-US" dirty="0"/>
          </a:p>
        </p:txBody>
      </p:sp>
      <p:sp>
        <p:nvSpPr>
          <p:cNvPr id="16" name="Rectangle 15"/>
          <p:cNvSpPr/>
          <p:nvPr userDrawn="1"/>
        </p:nvSpPr>
        <p:spPr>
          <a:xfrm>
            <a:off x="1" y="6489721"/>
            <a:ext cx="9144000" cy="368300"/>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17" name="Rectangle 4"/>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18" name="Rectangle 5"/>
          <p:cNvSpPr>
            <a:spLocks noChangeArrowheads="1"/>
          </p:cNvSpPr>
          <p:nvPr userDrawn="1"/>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19"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1687629490"/>
      </p:ext>
    </p:extLst>
  </p:cSld>
  <p:clrMapOvr>
    <a:masterClrMapping/>
  </p:clrMapOvr>
  <p:transition>
    <p:wipe dir="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 y="0"/>
            <a:ext cx="9144001" cy="6858000"/>
          </a:xfrm>
          <a:prstGeom prst="rect">
            <a:avLst/>
          </a:prstGeo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847669693"/>
      </p:ext>
    </p:extLst>
  </p:cSld>
  <p:clrMapOvr>
    <a:masterClrMapping/>
  </p:clrMapOvr>
  <p:transition>
    <p:wipe dir="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sp>
        <p:nvSpPr>
          <p:cNvPr id="22" name="Rectangle 21"/>
          <p:cNvSpPr/>
          <p:nvPr userDrawn="1"/>
        </p:nvSpPr>
        <p:spPr>
          <a:xfrm>
            <a:off x="-85728" y="-101596"/>
            <a:ext cx="9317877" cy="6959599"/>
          </a:xfrm>
          <a:prstGeom prst="rect">
            <a:avLst/>
          </a:prstGeom>
          <a:gradFill flip="none" rotWithShape="1">
            <a:gsLst>
              <a:gs pos="0">
                <a:srgbClr val="28ABE2"/>
              </a:gs>
              <a:gs pos="100000">
                <a:srgbClr val="2C2B7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54" name="Media Placeholder 20"/>
          <p:cNvSpPr>
            <a:spLocks noGrp="1"/>
          </p:cNvSpPr>
          <p:nvPr>
            <p:ph type="media" sz="quarter" idx="10" hasCustomPrompt="1"/>
          </p:nvPr>
        </p:nvSpPr>
        <p:spPr>
          <a:xfrm>
            <a:off x="4391636" y="778671"/>
            <a:ext cx="4424561" cy="4425696"/>
          </a:xfrm>
          <a:prstGeom prst="rect">
            <a:avLst/>
          </a:prstGeo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76609" tIns="38305" rIns="76609" bIns="38305" rtlCol="0" anchor="ctr">
            <a:normAutofit/>
          </a:bodyPr>
          <a:lstStyle>
            <a:lvl1pPr marL="0" indent="0" algn="ctr" defTabSz="766081" rtl="0" eaLnBrk="1" latinLnBrk="0" hangingPunct="1">
              <a:lnSpc>
                <a:spcPct val="95000"/>
              </a:lnSpc>
              <a:spcBef>
                <a:spcPts val="1209"/>
              </a:spcBef>
              <a:buClr>
                <a:srgbClr val="92D050"/>
              </a:buClr>
              <a:buSzPct val="90000"/>
              <a:buFont typeface="Arial" pitchFamily="34" charset="0"/>
              <a:buNone/>
              <a:tabLst/>
              <a:defRPr lang="en-US" sz="1600" kern="1200">
                <a:solidFill>
                  <a:schemeClr val="lt1"/>
                </a:solidFill>
                <a:latin typeface="+mj-lt"/>
                <a:ea typeface="+mn-ea"/>
                <a:cs typeface="+mn-cs"/>
              </a:defRPr>
            </a:lvl1pPr>
          </a:lstStyle>
          <a:p>
            <a:r>
              <a:rPr lang="en-US" dirty="0" smtClean="0"/>
              <a:t>Click icon to add video</a:t>
            </a:r>
            <a:endParaRPr lang="en-US" dirty="0"/>
          </a:p>
        </p:txBody>
      </p:sp>
      <p:grpSp>
        <p:nvGrpSpPr>
          <p:cNvPr id="56" name="Group 5"/>
          <p:cNvGrpSpPr>
            <a:grpSpLocks/>
          </p:cNvGrpSpPr>
          <p:nvPr userDrawn="1"/>
        </p:nvGrpSpPr>
        <p:grpSpPr bwMode="auto">
          <a:xfrm>
            <a:off x="370883" y="6168480"/>
            <a:ext cx="631526" cy="447676"/>
            <a:chOff x="384" y="331"/>
            <a:chExt cx="912" cy="485"/>
          </a:xfrm>
        </p:grpSpPr>
        <p:sp>
          <p:nvSpPr>
            <p:cNvPr id="57"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58"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59"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6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6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6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6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6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6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6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6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6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6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7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sp>
          <p:nvSpPr>
            <p:cNvPr id="7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766081">
                <a:defRPr/>
              </a:pPr>
              <a:endParaRPr lang="en-US" sz="2000" b="0" dirty="0" smtClean="0">
                <a:solidFill>
                  <a:srgbClr val="FFFFFF"/>
                </a:solidFill>
                <a:ea typeface="Apple LiGothic Medium" pitchFamily="2" charset="-120"/>
                <a:sym typeface="Arial" pitchFamily="34" charset="0"/>
              </a:endParaRPr>
            </a:p>
          </p:txBody>
        </p:sp>
      </p:grpSp>
    </p:spTree>
    <p:extLst>
      <p:ext uri="{BB962C8B-B14F-4D97-AF65-F5344CB8AC3E}">
        <p14:creationId xmlns:p14="http://schemas.microsoft.com/office/powerpoint/2010/main" val="4185103333"/>
      </p:ext>
    </p:extLst>
  </p:cSld>
  <p:clrMapOvr>
    <a:masterClrMapping/>
  </p:clrMapOvr>
  <p:transition>
    <p:wipe dir="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sp>
        <p:nvSpPr>
          <p:cNvPr id="7" name="Rectangle 6"/>
          <p:cNvSpPr/>
          <p:nvPr userDrawn="1"/>
        </p:nvSpPr>
        <p:spPr>
          <a:xfrm>
            <a:off x="-85728" y="-101596"/>
            <a:ext cx="9317877" cy="7061199"/>
          </a:xfrm>
          <a:prstGeom prst="rect">
            <a:avLst/>
          </a:prstGeom>
          <a:gradFill flip="none" rotWithShape="1">
            <a:gsLst>
              <a:gs pos="0">
                <a:srgbClr val="28ABE2"/>
              </a:gs>
              <a:gs pos="100000">
                <a:srgbClr val="2C2B7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8" name="Rectangle 5"/>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9" name="Rectangle 5"/>
          <p:cNvSpPr>
            <a:spLocks noChangeArrowheads="1"/>
          </p:cNvSpPr>
          <p:nvPr userDrawn="1"/>
        </p:nvSpPr>
        <p:spPr bwMode="ltGray">
          <a:xfrm>
            <a:off x="7762673" y="6505643"/>
            <a:ext cx="812991" cy="254140"/>
          </a:xfrm>
          <a:prstGeom prst="rect">
            <a:avLst/>
          </a:prstGeom>
          <a:noFill/>
          <a:ln w="9525">
            <a:noFill/>
            <a:miter lim="800000"/>
            <a:headEnd/>
            <a:tailEnd/>
          </a:ln>
          <a:effectLst/>
        </p:spPr>
        <p:txBody>
          <a:bodyPr wrap="squar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10" name="Rectangle 9"/>
          <p:cNvSpPr>
            <a:spLocks noChangeArrowheads="1"/>
          </p:cNvSpPr>
          <p:nvPr userDrawn="1"/>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11" name="Rectangle 7"/>
          <p:cNvSpPr>
            <a:spLocks noChangeArrowheads="1"/>
          </p:cNvSpPr>
          <p:nvPr userDrawn="1"/>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2020639288"/>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28547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sp>
        <p:nvSpPr>
          <p:cNvPr id="17" name="Rectangle 16"/>
          <p:cNvSpPr/>
          <p:nvPr userDrawn="1"/>
        </p:nvSpPr>
        <p:spPr>
          <a:xfrm>
            <a:off x="-85728" y="-101598"/>
            <a:ext cx="9317877" cy="7124699"/>
          </a:xfrm>
          <a:prstGeom prst="rect">
            <a:avLst/>
          </a:prstGeom>
          <a:gradFill flip="none" rotWithShape="1">
            <a:gsLst>
              <a:gs pos="0">
                <a:srgbClr val="28ABE2"/>
              </a:gs>
              <a:gs pos="100000">
                <a:srgbClr val="2C2B7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18" name="Rectangle 17"/>
          <p:cNvSpPr>
            <a:spLocks noChangeArrowheads="1"/>
          </p:cNvSpPr>
          <p:nvPr userDrawn="1"/>
        </p:nvSpPr>
        <p:spPr bwMode="black">
          <a:xfrm>
            <a:off x="4414527" y="5844556"/>
            <a:ext cx="31090" cy="157016"/>
          </a:xfrm>
          <a:prstGeom prst="rect">
            <a:avLst/>
          </a:prstGeom>
          <a:solidFill>
            <a:schemeClr val="bg1"/>
          </a:solidFill>
          <a:ln w="9525">
            <a:noFill/>
            <a:miter lim="800000"/>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0" name="Freeform 19"/>
          <p:cNvSpPr>
            <a:spLocks/>
          </p:cNvSpPr>
          <p:nvPr userDrawn="1"/>
        </p:nvSpPr>
        <p:spPr bwMode="black">
          <a:xfrm>
            <a:off x="4595641" y="5840208"/>
            <a:ext cx="90018"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1" name="Freeform 20"/>
          <p:cNvSpPr>
            <a:spLocks/>
          </p:cNvSpPr>
          <p:nvPr userDrawn="1"/>
        </p:nvSpPr>
        <p:spPr bwMode="black">
          <a:xfrm>
            <a:off x="4284378" y="5840208"/>
            <a:ext cx="90018"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2" name="Freeform 21"/>
          <p:cNvSpPr>
            <a:spLocks noEditPoints="1"/>
          </p:cNvSpPr>
          <p:nvPr userDrawn="1"/>
        </p:nvSpPr>
        <p:spPr bwMode="black">
          <a:xfrm>
            <a:off x="4718211" y="5840208"/>
            <a:ext cx="12363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3" name="Freeform 22"/>
          <p:cNvSpPr>
            <a:spLocks/>
          </p:cNvSpPr>
          <p:nvPr userDrawn="1"/>
        </p:nvSpPr>
        <p:spPr bwMode="black">
          <a:xfrm>
            <a:off x="4485759" y="5840208"/>
            <a:ext cx="80617"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4" name="Freeform 23"/>
          <p:cNvSpPr>
            <a:spLocks/>
          </p:cNvSpPr>
          <p:nvPr userDrawn="1"/>
        </p:nvSpPr>
        <p:spPr bwMode="black">
          <a:xfrm>
            <a:off x="4222560" y="5654207"/>
            <a:ext cx="29283" cy="8068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5" name="Freeform 24"/>
          <p:cNvSpPr>
            <a:spLocks/>
          </p:cNvSpPr>
          <p:nvPr userDrawn="1"/>
        </p:nvSpPr>
        <p:spPr bwMode="black">
          <a:xfrm>
            <a:off x="4304623" y="5600092"/>
            <a:ext cx="2928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6" name="Freeform 25"/>
          <p:cNvSpPr>
            <a:spLocks/>
          </p:cNvSpPr>
          <p:nvPr userDrawn="1"/>
        </p:nvSpPr>
        <p:spPr bwMode="black">
          <a:xfrm>
            <a:off x="4385241" y="5525704"/>
            <a:ext cx="2928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7" name="Freeform 26"/>
          <p:cNvSpPr>
            <a:spLocks/>
          </p:cNvSpPr>
          <p:nvPr userDrawn="1"/>
        </p:nvSpPr>
        <p:spPr bwMode="black">
          <a:xfrm>
            <a:off x="4467304" y="5600092"/>
            <a:ext cx="2928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8" name="Freeform 27"/>
          <p:cNvSpPr>
            <a:spLocks/>
          </p:cNvSpPr>
          <p:nvPr userDrawn="1"/>
        </p:nvSpPr>
        <p:spPr bwMode="black">
          <a:xfrm>
            <a:off x="4547564" y="5654207"/>
            <a:ext cx="31090" cy="8068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29" name="Freeform 28"/>
          <p:cNvSpPr>
            <a:spLocks/>
          </p:cNvSpPr>
          <p:nvPr userDrawn="1"/>
        </p:nvSpPr>
        <p:spPr bwMode="black">
          <a:xfrm>
            <a:off x="4629623" y="5600092"/>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0" name="Freeform 29"/>
          <p:cNvSpPr>
            <a:spLocks/>
          </p:cNvSpPr>
          <p:nvPr userDrawn="1"/>
        </p:nvSpPr>
        <p:spPr bwMode="black">
          <a:xfrm>
            <a:off x="4711686" y="5525704"/>
            <a:ext cx="29644"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1" name="Freeform 30"/>
          <p:cNvSpPr>
            <a:spLocks/>
          </p:cNvSpPr>
          <p:nvPr userDrawn="1"/>
        </p:nvSpPr>
        <p:spPr bwMode="black">
          <a:xfrm>
            <a:off x="4792303" y="5600092"/>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2" name="Freeform 31"/>
          <p:cNvSpPr>
            <a:spLocks/>
          </p:cNvSpPr>
          <p:nvPr userDrawn="1"/>
        </p:nvSpPr>
        <p:spPr bwMode="black">
          <a:xfrm>
            <a:off x="4874366" y="5654207"/>
            <a:ext cx="29644" cy="8068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34294048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00"/>
                                        <p:tgtEl>
                                          <p:spTgt spid="2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700"/>
                                        <p:tgtEl>
                                          <p:spTgt spid="26"/>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00"/>
                                        <p:tgtEl>
                                          <p:spTgt spid="28"/>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700"/>
                                        <p:tgtEl>
                                          <p:spTgt spid="30"/>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700"/>
                                        <p:tgtEl>
                                          <p:spTgt spid="3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700"/>
                                        <p:tgtEl>
                                          <p:spTgt spid="25"/>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00"/>
                                        <p:tgtEl>
                                          <p:spTgt spid="27"/>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700"/>
                                        <p:tgtEl>
                                          <p:spTgt spid="29"/>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700"/>
                                        <p:tgtEl>
                                          <p:spTgt spid="31"/>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4"/>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6"/>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8"/>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0"/>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2"/>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5"/>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7"/>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29"/>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1"/>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700"/>
                                        <p:tgtEl>
                                          <p:spTgt spid="21"/>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700"/>
                                        <p:tgtEl>
                                          <p:spTgt spid="18"/>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700"/>
                                        <p:tgtEl>
                                          <p:spTgt spid="23"/>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700"/>
                                        <p:tgtEl>
                                          <p:spTgt spid="20"/>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sp>
        <p:nvSpPr>
          <p:cNvPr id="18" name="Rectangle 17"/>
          <p:cNvSpPr/>
          <p:nvPr userDrawn="1"/>
        </p:nvSpPr>
        <p:spPr>
          <a:xfrm>
            <a:off x="-85728" y="-101598"/>
            <a:ext cx="9317877" cy="7124699"/>
          </a:xfrm>
          <a:prstGeom prst="rect">
            <a:avLst/>
          </a:prstGeom>
          <a:gradFill flip="none" rotWithShape="1">
            <a:gsLst>
              <a:gs pos="0">
                <a:srgbClr val="28ABE2"/>
              </a:gs>
              <a:gs pos="100000">
                <a:srgbClr val="2C2B7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35" name="TextBox 34"/>
          <p:cNvSpPr txBox="1"/>
          <p:nvPr userDrawn="1"/>
        </p:nvSpPr>
        <p:spPr>
          <a:xfrm>
            <a:off x="644694" y="3060500"/>
            <a:ext cx="2055876" cy="539023"/>
          </a:xfrm>
          <a:prstGeom prst="rect">
            <a:avLst/>
          </a:prstGeom>
          <a:noFill/>
        </p:spPr>
        <p:txBody>
          <a:bodyPr wrap="none" lIns="76609" tIns="38305" rIns="76609" bIns="38305" rtlCol="0">
            <a:spAutoFit/>
          </a:bodyPr>
          <a:lstStyle/>
          <a:p>
            <a:pPr defTabSz="766081" eaLnBrk="1" fontAlgn="auto" hangingPunct="1">
              <a:lnSpc>
                <a:spcPct val="100000"/>
              </a:lnSpc>
              <a:spcBef>
                <a:spcPts val="0"/>
              </a:spcBef>
              <a:spcAft>
                <a:spcPts val="0"/>
              </a:spcAft>
            </a:pPr>
            <a:r>
              <a:rPr lang="en-US" b="0" dirty="0" smtClean="0">
                <a:solidFill>
                  <a:srgbClr val="FFFFFF"/>
                </a:solidFill>
                <a:latin typeface="Arial"/>
                <a:ea typeface="Apple LiGothic Medium" pitchFamily="2" charset="-120"/>
                <a:sym typeface="Arial" pitchFamily="34" charset="0"/>
              </a:rPr>
              <a:t>Thank you.</a:t>
            </a:r>
            <a:endParaRPr lang="en-US" b="0" dirty="0">
              <a:solidFill>
                <a:srgbClr val="FFFFFF"/>
              </a:solidFill>
              <a:latin typeface="Arial"/>
              <a:ea typeface="Apple LiGothic Medium" pitchFamily="2" charset="-120"/>
              <a:sym typeface="Arial" pitchFamily="34" charset="0"/>
            </a:endParaRPr>
          </a:p>
        </p:txBody>
      </p:sp>
      <p:sp>
        <p:nvSpPr>
          <p:cNvPr id="36" name="Rectangle 35"/>
          <p:cNvSpPr>
            <a:spLocks noChangeArrowheads="1"/>
          </p:cNvSpPr>
          <p:nvPr userDrawn="1"/>
        </p:nvSpPr>
        <p:spPr bwMode="black">
          <a:xfrm>
            <a:off x="6308663" y="3708612"/>
            <a:ext cx="87485" cy="441827"/>
          </a:xfrm>
          <a:prstGeom prst="rect">
            <a:avLst/>
          </a:prstGeom>
          <a:solidFill>
            <a:schemeClr val="bg1"/>
          </a:solidFill>
          <a:ln w="9525">
            <a:noFill/>
            <a:miter lim="800000"/>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7" name="Freeform 36"/>
          <p:cNvSpPr>
            <a:spLocks/>
          </p:cNvSpPr>
          <p:nvPr userDrawn="1"/>
        </p:nvSpPr>
        <p:spPr bwMode="black">
          <a:xfrm>
            <a:off x="6818312" y="3697610"/>
            <a:ext cx="253298" cy="46629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8" name="Freeform 37"/>
          <p:cNvSpPr>
            <a:spLocks/>
          </p:cNvSpPr>
          <p:nvPr userDrawn="1"/>
        </p:nvSpPr>
        <p:spPr bwMode="black">
          <a:xfrm>
            <a:off x="5942451" y="3697610"/>
            <a:ext cx="253298" cy="46629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39" name="Freeform 38"/>
          <p:cNvSpPr>
            <a:spLocks noEditPoints="1"/>
          </p:cNvSpPr>
          <p:nvPr userDrawn="1"/>
        </p:nvSpPr>
        <p:spPr bwMode="black">
          <a:xfrm>
            <a:off x="7163173" y="3697610"/>
            <a:ext cx="347903" cy="46629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0" name="Freeform 39"/>
          <p:cNvSpPr>
            <a:spLocks/>
          </p:cNvSpPr>
          <p:nvPr userDrawn="1"/>
        </p:nvSpPr>
        <p:spPr bwMode="black">
          <a:xfrm>
            <a:off x="6509079" y="3697610"/>
            <a:ext cx="226849" cy="46629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1" name="Freeform 40"/>
          <p:cNvSpPr>
            <a:spLocks/>
          </p:cNvSpPr>
          <p:nvPr userDrawn="1"/>
        </p:nvSpPr>
        <p:spPr bwMode="black">
          <a:xfrm>
            <a:off x="5768496" y="3082440"/>
            <a:ext cx="82398"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2" name="Freeform 41"/>
          <p:cNvSpPr>
            <a:spLocks/>
          </p:cNvSpPr>
          <p:nvPr userDrawn="1"/>
        </p:nvSpPr>
        <p:spPr bwMode="black">
          <a:xfrm>
            <a:off x="5999413" y="2930191"/>
            <a:ext cx="82398"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3" name="Freeform 42"/>
          <p:cNvSpPr>
            <a:spLocks/>
          </p:cNvSpPr>
          <p:nvPr userDrawn="1"/>
        </p:nvSpPr>
        <p:spPr bwMode="black">
          <a:xfrm>
            <a:off x="6226265" y="2720850"/>
            <a:ext cx="82398"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4" name="Freeform 43"/>
          <p:cNvSpPr>
            <a:spLocks/>
          </p:cNvSpPr>
          <p:nvPr userDrawn="1"/>
        </p:nvSpPr>
        <p:spPr bwMode="black">
          <a:xfrm>
            <a:off x="6457182" y="2930204"/>
            <a:ext cx="82398"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5" name="Freeform 44"/>
          <p:cNvSpPr>
            <a:spLocks/>
          </p:cNvSpPr>
          <p:nvPr userDrawn="1"/>
        </p:nvSpPr>
        <p:spPr bwMode="black">
          <a:xfrm>
            <a:off x="6683014" y="3082448"/>
            <a:ext cx="87485"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6" name="Freeform 45"/>
          <p:cNvSpPr>
            <a:spLocks/>
          </p:cNvSpPr>
          <p:nvPr userDrawn="1"/>
        </p:nvSpPr>
        <p:spPr bwMode="black">
          <a:xfrm>
            <a:off x="6913936" y="2930188"/>
            <a:ext cx="83415" cy="37929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7" name="Freeform 46"/>
          <p:cNvSpPr>
            <a:spLocks/>
          </p:cNvSpPr>
          <p:nvPr userDrawn="1"/>
        </p:nvSpPr>
        <p:spPr bwMode="black">
          <a:xfrm>
            <a:off x="7144858" y="2720847"/>
            <a:ext cx="83415" cy="69876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8" name="Freeform 47"/>
          <p:cNvSpPr>
            <a:spLocks/>
          </p:cNvSpPr>
          <p:nvPr userDrawn="1"/>
        </p:nvSpPr>
        <p:spPr bwMode="black">
          <a:xfrm>
            <a:off x="7371705" y="2930188"/>
            <a:ext cx="83415" cy="37929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
        <p:nvSpPr>
          <p:cNvPr id="49" name="Freeform 48"/>
          <p:cNvSpPr>
            <a:spLocks/>
          </p:cNvSpPr>
          <p:nvPr userDrawn="1"/>
        </p:nvSpPr>
        <p:spPr bwMode="black">
          <a:xfrm>
            <a:off x="7602623" y="3082448"/>
            <a:ext cx="8341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76609" tIns="38305" rIns="76609" bIns="38305"/>
          <a:lstStyle/>
          <a:p>
            <a:pPr defTabSz="766081" eaLnBrk="1" fontAlgn="auto" hangingPunct="1">
              <a:lnSpc>
                <a:spcPct val="100000"/>
              </a:lnSpc>
              <a:spcBef>
                <a:spcPts val="0"/>
              </a:spcBef>
              <a:spcAft>
                <a:spcPts val="0"/>
              </a:spcAft>
            </a:pPr>
            <a:endParaRPr lang="en-US" sz="1600" b="0" dirty="0">
              <a:solidFill>
                <a:srgbClr val="0096D6"/>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22004378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700"/>
                                        <p:tgtEl>
                                          <p:spTgt spid="41"/>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700"/>
                                        <p:tgtEl>
                                          <p:spTgt spid="42"/>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00"/>
                                        <p:tgtEl>
                                          <p:spTgt spid="43"/>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700"/>
                                        <p:tgtEl>
                                          <p:spTgt spid="4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700"/>
                                        <p:tgtEl>
                                          <p:spTgt spid="45"/>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700"/>
                                        <p:tgtEl>
                                          <p:spTgt spid="4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700"/>
                                        <p:tgtEl>
                                          <p:spTgt spid="47"/>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700"/>
                                        <p:tgtEl>
                                          <p:spTgt spid="48"/>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700"/>
                                        <p:tgtEl>
                                          <p:spTgt spid="49"/>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1"/>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3"/>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49"/>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2"/>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4"/>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8"/>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700"/>
                                        <p:tgtEl>
                                          <p:spTgt spid="38"/>
                                        </p:tgtEl>
                                      </p:cBhvr>
                                    </p:animEffect>
                                  </p:childTnLst>
                                </p:cTn>
                              </p:par>
                              <p:par>
                                <p:cTn id="58" presetID="10" presetClass="entr" presetSubtype="0" fill="hold" nodeType="with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700"/>
                                        <p:tgtEl>
                                          <p:spTgt spid="36"/>
                                        </p:tgtEl>
                                      </p:cBhvr>
                                    </p:animEffect>
                                  </p:childTnLst>
                                </p:cTn>
                              </p:par>
                              <p:par>
                                <p:cTn id="61" presetID="10" presetClass="entr" presetSubtype="0" fill="hold" nodeType="withEffect">
                                  <p:stCondLst>
                                    <p:cond delay="2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700"/>
                                        <p:tgtEl>
                                          <p:spTgt spid="40"/>
                                        </p:tgtEl>
                                      </p:cBhvr>
                                    </p:animEffect>
                                  </p:childTnLst>
                                </p:cTn>
                              </p:par>
                              <p:par>
                                <p:cTn id="64" presetID="10" presetClass="entr" presetSubtype="0" fill="hold" nodeType="withEffect">
                                  <p:stCondLst>
                                    <p:cond delay="30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700"/>
                                        <p:tgtEl>
                                          <p:spTgt spid="37"/>
                                        </p:tgtEl>
                                      </p:cBhvr>
                                    </p:animEffect>
                                  </p:childTnLst>
                                </p:cTn>
                              </p:par>
                              <p:par>
                                <p:cTn id="67" presetID="10" presetClass="entr" presetSubtype="0" fill="hold" nodeType="withEffect">
                                  <p:stCondLst>
                                    <p:cond delay="4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image" Target="../media/image3.jpe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theme" Target="../theme/theme4.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6284"/>
          <p:cNvSpPr>
            <a:spLocks noGrp="1" noChangeArrowheads="1"/>
          </p:cNvSpPr>
          <p:nvPr>
            <p:ph type="title"/>
          </p:nvPr>
        </p:nvSpPr>
        <p:spPr bwMode="auto">
          <a:xfrm>
            <a:off x="655638" y="457200"/>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82" name="Rectangle 6286"/>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pPr>
              <a:defRPr/>
            </a:pPr>
            <a:endParaRPr lang="en-US" dirty="0">
              <a:ea typeface="+mn-ea"/>
            </a:endParaRPr>
          </a:p>
        </p:txBody>
      </p:sp>
      <p:sp>
        <p:nvSpPr>
          <p:cNvPr id="368783" name="Rectangle 6287"/>
          <p:cNvSpPr>
            <a:spLocks noChangeArrowheads="1"/>
          </p:cNvSpPr>
          <p:nvPr/>
        </p:nvSpPr>
        <p:spPr bwMode="auto">
          <a:xfrm>
            <a:off x="277813"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defRPr/>
            </a:pPr>
            <a:r>
              <a:rPr lang="en-US" sz="700" b="0" dirty="0">
                <a:solidFill>
                  <a:srgbClr val="999999"/>
                </a:solidFill>
                <a:ea typeface="ＭＳ Ｐゴシック" charset="-128"/>
              </a:rPr>
              <a:t>© 2010 Cisco Systems, Inc. All rights reserved.</a:t>
            </a:r>
          </a:p>
        </p:txBody>
      </p:sp>
      <p:sp>
        <p:nvSpPr>
          <p:cNvPr id="368784" name="Rectangle 6288"/>
          <p:cNvSpPr>
            <a:spLocks noChangeArrowheads="1"/>
          </p:cNvSpPr>
          <p:nvPr/>
        </p:nvSpPr>
        <p:spPr bwMode="auto">
          <a:xfrm>
            <a:off x="8642350" y="6672263"/>
            <a:ext cx="274638" cy="1889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595E2B99-2957-4E77-8F06-D0A7CE767690}" type="slidenum">
              <a:rPr lang="en-US" sz="700" b="0">
                <a:solidFill>
                  <a:srgbClr val="999999"/>
                </a:solidFill>
                <a:ea typeface="ＭＳ Ｐゴシック" charset="-128"/>
              </a:rPr>
              <a:pPr algn="r" defTabSz="814388">
                <a:lnSpc>
                  <a:spcPct val="100000"/>
                </a:lnSpc>
                <a:defRPr/>
              </a:pPr>
              <a:t>‹#›</a:t>
            </a:fld>
            <a:endParaRPr lang="en-US" sz="700" b="0" dirty="0">
              <a:solidFill>
                <a:srgbClr val="999999"/>
              </a:solidFill>
              <a:ea typeface="ＭＳ Ｐゴシック" charset="-128"/>
            </a:endParaRPr>
          </a:p>
        </p:txBody>
      </p:sp>
      <p:sp>
        <p:nvSpPr>
          <p:cNvPr id="3078" name="Rectangle 6289"/>
          <p:cNvSpPr>
            <a:spLocks noGrp="1" noChangeArrowheads="1"/>
          </p:cNvSpPr>
          <p:nvPr>
            <p:ph type="body" idx="1"/>
          </p:nvPr>
        </p:nvSpPr>
        <p:spPr bwMode="auto">
          <a:xfrm>
            <a:off x="655638" y="1781175"/>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821"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 id="2147484801"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tx2"/>
          </a:solidFill>
          <a:latin typeface="+mj-lt"/>
          <a:ea typeface="ＭＳ Ｐゴシック" charset="-128"/>
          <a:cs typeface="+mj-cs"/>
        </a:defRPr>
      </a:lvl1pPr>
      <a:lvl2pPr algn="l" defTabSz="814388" rtl="0" eaLnBrk="0" fontAlgn="base" hangingPunct="0">
        <a:lnSpc>
          <a:spcPct val="90000"/>
        </a:lnSpc>
        <a:spcBef>
          <a:spcPct val="0"/>
        </a:spcBef>
        <a:spcAft>
          <a:spcPct val="0"/>
        </a:spcAft>
        <a:defRPr sz="3200" b="1">
          <a:solidFill>
            <a:schemeClr val="tx2"/>
          </a:solidFill>
          <a:latin typeface="Arial" charset="0"/>
          <a:ea typeface="ＭＳ Ｐゴシック" charset="-128"/>
        </a:defRPr>
      </a:lvl2pPr>
      <a:lvl3pPr algn="l" defTabSz="814388" rtl="0" eaLnBrk="0" fontAlgn="base" hangingPunct="0">
        <a:lnSpc>
          <a:spcPct val="90000"/>
        </a:lnSpc>
        <a:spcBef>
          <a:spcPct val="0"/>
        </a:spcBef>
        <a:spcAft>
          <a:spcPct val="0"/>
        </a:spcAft>
        <a:defRPr sz="3200" b="1">
          <a:solidFill>
            <a:schemeClr val="tx2"/>
          </a:solidFill>
          <a:latin typeface="Arial" charset="0"/>
          <a:ea typeface="ＭＳ Ｐゴシック" charset="-128"/>
        </a:defRPr>
      </a:lvl3pPr>
      <a:lvl4pPr algn="l" defTabSz="814388" rtl="0" eaLnBrk="0" fontAlgn="base" hangingPunct="0">
        <a:lnSpc>
          <a:spcPct val="90000"/>
        </a:lnSpc>
        <a:spcBef>
          <a:spcPct val="0"/>
        </a:spcBef>
        <a:spcAft>
          <a:spcPct val="0"/>
        </a:spcAft>
        <a:defRPr sz="3200" b="1">
          <a:solidFill>
            <a:schemeClr val="tx2"/>
          </a:solidFill>
          <a:latin typeface="Arial" charset="0"/>
          <a:ea typeface="ＭＳ Ｐゴシック" charset="-128"/>
        </a:defRPr>
      </a:lvl4pPr>
      <a:lvl5pPr algn="l" defTabSz="814388" rtl="0" eaLnBrk="0" fontAlgn="base" hangingPunct="0">
        <a:lnSpc>
          <a:spcPct val="90000"/>
        </a:lnSpc>
        <a:spcBef>
          <a:spcPct val="0"/>
        </a:spcBef>
        <a:spcAft>
          <a:spcPct val="0"/>
        </a:spcAft>
        <a:defRPr sz="3200" b="1">
          <a:solidFill>
            <a:schemeClr val="tx2"/>
          </a:solidFill>
          <a:latin typeface="Arial" charset="0"/>
          <a:ea typeface="ＭＳ Ｐゴシック" charset="-128"/>
        </a:defRPr>
      </a:lvl5pPr>
      <a:lvl6pPr marL="457200" algn="l" defTabSz="814388" rtl="0" eaLnBrk="0" fontAlgn="base" hangingPunct="0">
        <a:lnSpc>
          <a:spcPct val="90000"/>
        </a:lnSpc>
        <a:spcBef>
          <a:spcPct val="0"/>
        </a:spcBef>
        <a:spcAft>
          <a:spcPct val="0"/>
        </a:spcAft>
        <a:defRPr sz="3200" b="1">
          <a:solidFill>
            <a:schemeClr val="tx2"/>
          </a:solidFill>
          <a:latin typeface="Arial" charset="0"/>
        </a:defRPr>
      </a:lvl6pPr>
      <a:lvl7pPr marL="914400" algn="l" defTabSz="814388" rtl="0" eaLnBrk="0" fontAlgn="base" hangingPunct="0">
        <a:lnSpc>
          <a:spcPct val="90000"/>
        </a:lnSpc>
        <a:spcBef>
          <a:spcPct val="0"/>
        </a:spcBef>
        <a:spcAft>
          <a:spcPct val="0"/>
        </a:spcAft>
        <a:defRPr sz="3200" b="1">
          <a:solidFill>
            <a:schemeClr val="tx2"/>
          </a:solidFill>
          <a:latin typeface="Arial" charset="0"/>
        </a:defRPr>
      </a:lvl7pPr>
      <a:lvl8pPr marL="1371600" algn="l" defTabSz="814388" rtl="0" eaLnBrk="0" fontAlgn="base" hangingPunct="0">
        <a:lnSpc>
          <a:spcPct val="90000"/>
        </a:lnSpc>
        <a:spcBef>
          <a:spcPct val="0"/>
        </a:spcBef>
        <a:spcAft>
          <a:spcPct val="0"/>
        </a:spcAft>
        <a:defRPr sz="3200" b="1">
          <a:solidFill>
            <a:schemeClr val="tx2"/>
          </a:solidFill>
          <a:latin typeface="Arial" charset="0"/>
        </a:defRPr>
      </a:lvl8pPr>
      <a:lvl9pPr marL="1828800" algn="l" defTabSz="814388" rtl="0" eaLnBrk="0" fontAlgn="base" hangingPunct="0">
        <a:lnSpc>
          <a:spcPct val="90000"/>
        </a:lnSpc>
        <a:spcBef>
          <a:spcPct val="0"/>
        </a:spcBef>
        <a:spcAft>
          <a:spcPct val="0"/>
        </a:spcAft>
        <a:defRPr sz="3200" b="1">
          <a:solidFill>
            <a:schemeClr val="tx2"/>
          </a:solidFill>
          <a:latin typeface="Arial" charset="0"/>
        </a:defRPr>
      </a:lvl9pPr>
    </p:titleStyle>
    <p:bodyStyle>
      <a:lvl1pPr marL="342900" indent="-342900" algn="l" defTabSz="814388" rtl="0" eaLnBrk="0" fontAlgn="base" hangingPunct="0">
        <a:lnSpc>
          <a:spcPct val="95000"/>
        </a:lnSpc>
        <a:spcBef>
          <a:spcPct val="35000"/>
        </a:spcBef>
        <a:spcAft>
          <a:spcPct val="0"/>
        </a:spcAft>
        <a:buClr>
          <a:schemeClr val="accent1"/>
        </a:buClr>
        <a:buSzPct val="100000"/>
        <a:buFont typeface="Arial" charset="0"/>
        <a:defRPr sz="2400">
          <a:solidFill>
            <a:srgbClr val="000000"/>
          </a:solidFill>
          <a:latin typeface="+mn-lt"/>
          <a:ea typeface="ＭＳ Ｐゴシック" charset="-128"/>
          <a:cs typeface="+mn-cs"/>
        </a:defRPr>
      </a:lvl1pPr>
      <a:lvl2pPr marL="342900" indent="-228600" algn="l" defTabSz="814388" rtl="0" eaLnBrk="0" fontAlgn="base" hangingPunct="0">
        <a:lnSpc>
          <a:spcPct val="95000"/>
        </a:lnSpc>
        <a:spcBef>
          <a:spcPct val="35000"/>
        </a:spcBef>
        <a:spcAft>
          <a:spcPct val="0"/>
        </a:spcAft>
        <a:buClr>
          <a:srgbClr val="0183B7"/>
        </a:buClr>
        <a:buFont typeface="Wingdings" pitchFamily="48" charset="2"/>
        <a:buChar char="§"/>
        <a:defRPr sz="2000">
          <a:solidFill>
            <a:srgbClr val="000000"/>
          </a:solidFill>
          <a:latin typeface="+mn-lt"/>
          <a:ea typeface="ＭＳ Ｐゴシック" charset="-128"/>
        </a:defRPr>
      </a:lvl2pPr>
      <a:lvl3pPr marL="6858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ea typeface="ＭＳ Ｐゴシック" charset="-128"/>
        </a:defRPr>
      </a:lvl3pPr>
      <a:lvl4pPr marL="1028700" indent="-228600" algn="l" defTabSz="814388" rtl="0" eaLnBrk="0" fontAlgn="base" hangingPunct="0">
        <a:lnSpc>
          <a:spcPct val="95000"/>
        </a:lnSpc>
        <a:spcBef>
          <a:spcPct val="35000"/>
        </a:spcBef>
        <a:spcAft>
          <a:spcPct val="0"/>
        </a:spcAft>
        <a:buClr>
          <a:srgbClr val="0183B7"/>
        </a:buClr>
        <a:buFont typeface="Wingdings" pitchFamily="48" charset="2"/>
        <a:buChar char="§"/>
        <a:defRPr sz="2000">
          <a:solidFill>
            <a:srgbClr val="000000"/>
          </a:solidFill>
          <a:latin typeface="+mn-lt"/>
          <a:ea typeface="ＭＳ Ｐゴシック" charset="-128"/>
        </a:defRPr>
      </a:lvl4pPr>
      <a:lvl5pPr marL="13716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ea typeface="ＭＳ Ｐゴシック" charset="-128"/>
        </a:defRPr>
      </a:lvl5pPr>
      <a:lvl6pPr marL="18288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defRPr>
      </a:lvl6pPr>
      <a:lvl7pPr marL="22860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defRPr>
      </a:lvl7pPr>
      <a:lvl8pPr marL="27432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defRPr>
      </a:lvl8pPr>
      <a:lvl9pPr marL="3200400" indent="-228600" algn="l" defTabSz="814388" rtl="0" eaLnBrk="0" fontAlgn="base" hangingPunct="0">
        <a:lnSpc>
          <a:spcPct val="95000"/>
        </a:lnSpc>
        <a:spcBef>
          <a:spcPct val="35000"/>
        </a:spcBef>
        <a:spcAft>
          <a:spcPct val="0"/>
        </a:spcAft>
        <a:buClr>
          <a:srgbClr val="0183B7"/>
        </a:buClr>
        <a:buFont typeface="Arial"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7"/>
          <p:cNvGrpSpPr>
            <a:grpSpLocks/>
          </p:cNvGrpSpPr>
          <p:nvPr/>
        </p:nvGrpSpPr>
        <p:grpSpPr bwMode="auto">
          <a:xfrm>
            <a:off x="0" y="1477963"/>
            <a:ext cx="9144000" cy="2743200"/>
            <a:chOff x="0" y="1027"/>
            <a:chExt cx="5760" cy="1728"/>
          </a:xfrm>
        </p:grpSpPr>
        <p:sp>
          <p:nvSpPr>
            <p:cNvPr id="1305608" name="Rectangle 8"/>
            <p:cNvSpPr>
              <a:spLocks noChangeArrowheads="1"/>
            </p:cNvSpPr>
            <p:nvPr/>
          </p:nvSpPr>
          <p:spPr bwMode="auto">
            <a:xfrm rot="16200000">
              <a:off x="2016" y="-989"/>
              <a:ext cx="1728" cy="5760"/>
            </a:xfrm>
            <a:prstGeom prst="rect">
              <a:avLst/>
            </a:prstGeom>
            <a:solidFill>
              <a:srgbClr val="015F85"/>
            </a:solidFill>
            <a:ln w="9525" algn="ctr">
              <a:noFill/>
              <a:miter lim="800000"/>
              <a:headEnd/>
              <a:tailEnd/>
            </a:ln>
            <a:effectLst/>
          </p:spPr>
          <p:txBody>
            <a:bodyPr wrap="none" lIns="73025" tIns="36512" rIns="73025" bIns="36512" anchor="ctr"/>
            <a:lstStyle/>
            <a:p>
              <a:pPr>
                <a:defRPr/>
              </a:pPr>
              <a:endParaRPr lang="en-US" dirty="0">
                <a:ea typeface="+mn-ea"/>
              </a:endParaRPr>
            </a:p>
          </p:txBody>
        </p:sp>
        <p:pic>
          <p:nvPicPr>
            <p:cNvPr id="4119" name="Picture 9" descr="MAE176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1" y="1027"/>
              <a:ext cx="2879"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9" name="Group 17"/>
          <p:cNvGrpSpPr>
            <a:grpSpLocks/>
          </p:cNvGrpSpPr>
          <p:nvPr/>
        </p:nvGrpSpPr>
        <p:grpSpPr bwMode="auto">
          <a:xfrm>
            <a:off x="609600" y="373063"/>
            <a:ext cx="1447800" cy="769937"/>
            <a:chOff x="3272" y="1316"/>
            <a:chExt cx="1889" cy="1002"/>
          </a:xfrm>
        </p:grpSpPr>
        <p:sp>
          <p:nvSpPr>
            <p:cNvPr id="1305618" name="AutoShape 18"/>
            <p:cNvSpPr>
              <a:spLocks noChangeAspect="1" noChangeArrowheads="1" noTextEdit="1"/>
            </p:cNvSpPr>
            <p:nvPr userDrawn="1"/>
          </p:nvSpPr>
          <p:spPr bwMode="auto">
            <a:xfrm>
              <a:off x="3272" y="1316"/>
              <a:ext cx="1889" cy="1002"/>
            </a:xfrm>
            <a:prstGeom prst="rect">
              <a:avLst/>
            </a:prstGeom>
            <a:noFill/>
            <a:ln w="9525">
              <a:noFill/>
              <a:miter lim="800000"/>
              <a:headEnd/>
              <a:tailEnd/>
            </a:ln>
          </p:spPr>
          <p:txBody>
            <a:bodyPr/>
            <a:lstStyle/>
            <a:p>
              <a:pPr>
                <a:defRPr/>
              </a:pPr>
              <a:endParaRPr lang="en-US" dirty="0">
                <a:ea typeface="+mn-ea"/>
              </a:endParaRPr>
            </a:p>
          </p:txBody>
        </p:sp>
        <p:sp>
          <p:nvSpPr>
            <p:cNvPr id="1305619" name="Rectangle 19"/>
            <p:cNvSpPr>
              <a:spLocks noChangeArrowheads="1"/>
            </p:cNvSpPr>
            <p:nvPr userDrawn="1"/>
          </p:nvSpPr>
          <p:spPr bwMode="auto">
            <a:xfrm>
              <a:off x="3802" y="1979"/>
              <a:ext cx="87" cy="326"/>
            </a:xfrm>
            <a:prstGeom prst="rect">
              <a:avLst/>
            </a:prstGeom>
            <a:solidFill>
              <a:srgbClr val="B21A1A"/>
            </a:solidFill>
            <a:ln w="9525">
              <a:noFill/>
              <a:miter lim="800000"/>
              <a:headEnd/>
              <a:tailEnd/>
            </a:ln>
          </p:spPr>
          <p:txBody>
            <a:bodyPr/>
            <a:lstStyle/>
            <a:p>
              <a:pPr>
                <a:defRPr/>
              </a:pPr>
              <a:endParaRPr lang="en-US" dirty="0">
                <a:ea typeface="+mn-ea"/>
              </a:endParaRPr>
            </a:p>
          </p:txBody>
        </p:sp>
        <p:sp>
          <p:nvSpPr>
            <p:cNvPr id="1305620" name="Freeform 20"/>
            <p:cNvSpPr>
              <a:spLocks/>
            </p:cNvSpPr>
            <p:nvPr userDrawn="1"/>
          </p:nvSpPr>
          <p:spPr bwMode="auto">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a:defRPr/>
              </a:pPr>
              <a:endParaRPr lang="en-US" dirty="0">
                <a:ea typeface="+mn-ea"/>
              </a:endParaRPr>
            </a:p>
          </p:txBody>
        </p:sp>
        <p:sp>
          <p:nvSpPr>
            <p:cNvPr id="1305621" name="Freeform 21"/>
            <p:cNvSpPr>
              <a:spLocks/>
            </p:cNvSpPr>
            <p:nvPr userDrawn="1"/>
          </p:nvSpPr>
          <p:spPr bwMode="auto">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a:defRPr/>
              </a:pPr>
              <a:endParaRPr lang="en-US" dirty="0">
                <a:ea typeface="+mn-ea"/>
              </a:endParaRPr>
            </a:p>
          </p:txBody>
        </p:sp>
        <p:sp>
          <p:nvSpPr>
            <p:cNvPr id="1305622" name="Freeform 22"/>
            <p:cNvSpPr>
              <a:spLocks noEditPoints="1"/>
            </p:cNvSpPr>
            <p:nvPr userDrawn="1"/>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a:defRPr/>
              </a:pPr>
              <a:endParaRPr lang="en-US" dirty="0">
                <a:ea typeface="+mn-ea"/>
              </a:endParaRPr>
            </a:p>
          </p:txBody>
        </p:sp>
        <p:sp>
          <p:nvSpPr>
            <p:cNvPr id="1305623" name="Freeform 23"/>
            <p:cNvSpPr>
              <a:spLocks/>
            </p:cNvSpPr>
            <p:nvPr userDrawn="1"/>
          </p:nvSpPr>
          <p:spPr bwMode="auto">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a:defRPr/>
              </a:pPr>
              <a:endParaRPr lang="en-US" dirty="0">
                <a:ea typeface="+mn-ea"/>
              </a:endParaRPr>
            </a:p>
          </p:txBody>
        </p:sp>
        <p:sp>
          <p:nvSpPr>
            <p:cNvPr id="1305624" name="Freeform 24"/>
            <p:cNvSpPr>
              <a:spLocks/>
            </p:cNvSpPr>
            <p:nvPr userDrawn="1"/>
          </p:nvSpPr>
          <p:spPr bwMode="auto">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a:defRPr/>
              </a:pPr>
              <a:endParaRPr lang="en-US" dirty="0">
                <a:ea typeface="+mn-ea"/>
              </a:endParaRPr>
            </a:p>
          </p:txBody>
        </p:sp>
        <p:sp>
          <p:nvSpPr>
            <p:cNvPr id="1305625" name="Freeform 25"/>
            <p:cNvSpPr>
              <a:spLocks/>
            </p:cNvSpPr>
            <p:nvPr userDrawn="1"/>
          </p:nvSpPr>
          <p:spPr bwMode="auto">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a:defRPr/>
              </a:pPr>
              <a:endParaRPr lang="en-US" dirty="0">
                <a:ea typeface="+mn-ea"/>
              </a:endParaRPr>
            </a:p>
          </p:txBody>
        </p:sp>
        <p:sp>
          <p:nvSpPr>
            <p:cNvPr id="1305626" name="Freeform 26"/>
            <p:cNvSpPr>
              <a:spLocks/>
            </p:cNvSpPr>
            <p:nvPr userDrawn="1"/>
          </p:nvSpPr>
          <p:spPr bwMode="auto">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a:defRPr/>
              </a:pPr>
              <a:endParaRPr lang="en-US" dirty="0">
                <a:ea typeface="+mn-ea"/>
              </a:endParaRPr>
            </a:p>
          </p:txBody>
        </p:sp>
        <p:sp>
          <p:nvSpPr>
            <p:cNvPr id="1305627" name="Freeform 27"/>
            <p:cNvSpPr>
              <a:spLocks/>
            </p:cNvSpPr>
            <p:nvPr userDrawn="1"/>
          </p:nvSpPr>
          <p:spPr bwMode="auto">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a:defRPr/>
              </a:pPr>
              <a:endParaRPr lang="en-US" dirty="0">
                <a:ea typeface="+mn-ea"/>
              </a:endParaRPr>
            </a:p>
          </p:txBody>
        </p:sp>
        <p:sp>
          <p:nvSpPr>
            <p:cNvPr id="1305628" name="Freeform 28"/>
            <p:cNvSpPr>
              <a:spLocks/>
            </p:cNvSpPr>
            <p:nvPr userDrawn="1"/>
          </p:nvSpPr>
          <p:spPr bwMode="auto">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a:defRPr/>
              </a:pPr>
              <a:endParaRPr lang="en-US" dirty="0">
                <a:ea typeface="+mn-ea"/>
              </a:endParaRPr>
            </a:p>
          </p:txBody>
        </p:sp>
        <p:sp>
          <p:nvSpPr>
            <p:cNvPr id="1305629" name="Freeform 29"/>
            <p:cNvSpPr>
              <a:spLocks/>
            </p:cNvSpPr>
            <p:nvPr userDrawn="1"/>
          </p:nvSpPr>
          <p:spPr bwMode="auto">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a:defRPr/>
              </a:pPr>
              <a:endParaRPr lang="en-US" dirty="0">
                <a:ea typeface="+mn-ea"/>
              </a:endParaRPr>
            </a:p>
          </p:txBody>
        </p:sp>
        <p:sp>
          <p:nvSpPr>
            <p:cNvPr id="1305630" name="Freeform 30"/>
            <p:cNvSpPr>
              <a:spLocks/>
            </p:cNvSpPr>
            <p:nvPr userDrawn="1"/>
          </p:nvSpPr>
          <p:spPr bwMode="auto">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a:defRPr/>
              </a:pPr>
              <a:endParaRPr lang="en-US" dirty="0">
                <a:ea typeface="+mn-ea"/>
              </a:endParaRPr>
            </a:p>
          </p:txBody>
        </p:sp>
        <p:sp>
          <p:nvSpPr>
            <p:cNvPr id="1305631" name="Freeform 31"/>
            <p:cNvSpPr>
              <a:spLocks/>
            </p:cNvSpPr>
            <p:nvPr userDrawn="1"/>
          </p:nvSpPr>
          <p:spPr bwMode="auto">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a:defRPr/>
              </a:pPr>
              <a:endParaRPr lang="en-US" dirty="0">
                <a:ea typeface="+mn-ea"/>
              </a:endParaRPr>
            </a:p>
          </p:txBody>
        </p:sp>
        <p:sp>
          <p:nvSpPr>
            <p:cNvPr id="1305632" name="Freeform 32"/>
            <p:cNvSpPr>
              <a:spLocks/>
            </p:cNvSpPr>
            <p:nvPr userDrawn="1"/>
          </p:nvSpPr>
          <p:spPr bwMode="auto">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a:defRPr/>
              </a:pPr>
              <a:endParaRPr lang="en-US" dirty="0">
                <a:ea typeface="+mn-ea"/>
              </a:endParaRPr>
            </a:p>
          </p:txBody>
        </p:sp>
      </p:grpSp>
      <p:sp>
        <p:nvSpPr>
          <p:cNvPr id="1305633" name="Rectangle 33"/>
          <p:cNvSpPr>
            <a:spLocks noChangeArrowheads="1"/>
          </p:cNvSpPr>
          <p:nvPr/>
        </p:nvSpPr>
        <p:spPr bwMode="auto">
          <a:xfrm>
            <a:off x="277813" y="6592888"/>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defRPr/>
            </a:pPr>
            <a:r>
              <a:rPr lang="en-US" sz="700" b="0" dirty="0">
                <a:solidFill>
                  <a:srgbClr val="999999"/>
                </a:solidFill>
                <a:ea typeface="ＭＳ Ｐゴシック" charset="-128"/>
              </a:rPr>
              <a:t>© 2010 Cisco Systems, Inc. All rights reserved.</a:t>
            </a:r>
          </a:p>
        </p:txBody>
      </p:sp>
      <p:sp>
        <p:nvSpPr>
          <p:cNvPr id="1305634" name="Rectangle 34"/>
          <p:cNvSpPr>
            <a:spLocks noChangeArrowheads="1"/>
          </p:cNvSpPr>
          <p:nvPr/>
        </p:nvSpPr>
        <p:spPr bwMode="auto">
          <a:xfrm>
            <a:off x="8642350" y="6592888"/>
            <a:ext cx="274638" cy="1889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217449C4-E7F6-4BC0-B690-6EE9D3680B3A}" type="slidenum">
              <a:rPr lang="en-US" sz="700" b="0">
                <a:solidFill>
                  <a:srgbClr val="999999"/>
                </a:solidFill>
                <a:ea typeface="ＭＳ Ｐゴシック" charset="-128"/>
              </a:rPr>
              <a:pPr algn="r" defTabSz="814388">
                <a:lnSpc>
                  <a:spcPct val="100000"/>
                </a:lnSpc>
                <a:defRPr/>
              </a:pPr>
              <a:t>‹#›</a:t>
            </a:fld>
            <a:endParaRPr lang="en-US" sz="700" b="0" dirty="0">
              <a:solidFill>
                <a:srgbClr val="999999"/>
              </a:solidFill>
              <a:ea typeface="ＭＳ Ｐゴシック" charset="-128"/>
            </a:endParaRPr>
          </a:p>
        </p:txBody>
      </p:sp>
      <p:sp>
        <p:nvSpPr>
          <p:cNvPr id="4102" name="Rectangle 3"/>
          <p:cNvSpPr>
            <a:spLocks noGrp="1" noChangeArrowheads="1"/>
          </p:cNvSpPr>
          <p:nvPr>
            <p:ph type="body" idx="1"/>
          </p:nvPr>
        </p:nvSpPr>
        <p:spPr bwMode="auto">
          <a:xfrm>
            <a:off x="304800" y="22860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Course Title,</a:t>
            </a:r>
            <a:br>
              <a:rPr lang="en-US" smtClean="0"/>
            </a:br>
            <a:r>
              <a:rPr lang="en-US" smtClean="0"/>
              <a:t>Size 30</a:t>
            </a:r>
          </a:p>
        </p:txBody>
      </p:sp>
    </p:spTree>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000" b="1">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7" descr="segue texture.jpg"/>
          <p:cNvPicPr>
            <a:picLocks noChangeAspect="1"/>
          </p:cNvPicPr>
          <p:nvPr/>
        </p:nvPicPr>
        <p:blipFill>
          <a:blip r:embed="rId37">
            <a:extLst>
              <a:ext uri="{28A0092B-C50C-407E-A947-70E740481C1C}">
                <a14:useLocalDpi xmlns:a14="http://schemas.microsoft.com/office/drawing/2010/main" val="0"/>
              </a:ext>
            </a:extLst>
          </a:blip>
          <a:srcRect t="95236" r="2995"/>
          <a:stretch>
            <a:fillRect/>
          </a:stretch>
        </p:blipFill>
        <p:spPr bwMode="auto">
          <a:xfrm>
            <a:off x="333375" y="6381750"/>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30188" y="431800"/>
            <a:ext cx="8580437"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5124" name="Text Placeholder 2"/>
          <p:cNvSpPr>
            <a:spLocks noGrp="1"/>
          </p:cNvSpPr>
          <p:nvPr>
            <p:ph type="body" idx="1"/>
          </p:nvPr>
        </p:nvSpPr>
        <p:spPr bwMode="auto">
          <a:xfrm>
            <a:off x="230188" y="1339850"/>
            <a:ext cx="8580437"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4"/>
          <p:cNvSpPr>
            <a:spLocks noChangeArrowheads="1"/>
          </p:cNvSpPr>
          <p:nvPr/>
        </p:nvSpPr>
        <p:spPr bwMode="ltGray">
          <a:xfrm>
            <a:off x="265113" y="6586538"/>
            <a:ext cx="3421062" cy="174625"/>
          </a:xfrm>
          <a:prstGeom prst="rect">
            <a:avLst/>
          </a:prstGeom>
          <a:noFill/>
          <a:ln w="9525">
            <a:noFill/>
            <a:miter lim="800000"/>
            <a:headEnd/>
            <a:tailEnd/>
          </a:ln>
          <a:effectLst/>
        </p:spPr>
        <p:txBody>
          <a:bodyPr lIns="82124" tIns="41061" rIns="82124" bIns="41061" anchor="b">
            <a:spAutoFit/>
          </a:bodyPr>
          <a:lstStyle/>
          <a:p>
            <a:pPr defTabSz="814388">
              <a:lnSpc>
                <a:spcPct val="100000"/>
              </a:lnSpc>
              <a:defRPr/>
            </a:pPr>
            <a:r>
              <a:rPr lang="en-US" sz="600" dirty="0">
                <a:solidFill>
                  <a:srgbClr val="C0C0C0"/>
                </a:solidFill>
                <a:ea typeface="ＭＳ Ｐゴシック" charset="-128"/>
              </a:rPr>
              <a:t>© 2010 Cisco and/or its affiliates. All rights reserved.</a:t>
            </a:r>
          </a:p>
        </p:txBody>
      </p:sp>
      <p:sp>
        <p:nvSpPr>
          <p:cNvPr id="11" name="Rectangle 5"/>
          <p:cNvSpPr>
            <a:spLocks noChangeArrowheads="1"/>
          </p:cNvSpPr>
          <p:nvPr/>
        </p:nvSpPr>
        <p:spPr bwMode="ltGray">
          <a:xfrm>
            <a:off x="7785100" y="6584950"/>
            <a:ext cx="790575" cy="174625"/>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600" dirty="0">
                <a:solidFill>
                  <a:srgbClr val="C0C0C0"/>
                </a:solidFill>
                <a:latin typeface="+mj-lt"/>
                <a:ea typeface="+mn-ea"/>
              </a:rPr>
              <a:t>Cisco Confidential</a:t>
            </a:r>
          </a:p>
        </p:txBody>
      </p:sp>
      <p:sp>
        <p:nvSpPr>
          <p:cNvPr id="9" name="Rectangle 7"/>
          <p:cNvSpPr>
            <a:spLocks noChangeArrowheads="1"/>
          </p:cNvSpPr>
          <p:nvPr/>
        </p:nvSpPr>
        <p:spPr bwMode="ltGray">
          <a:xfrm>
            <a:off x="862171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468BAFD8-9A0A-4B73-BCAE-D8E22A4D289B}" type="slidenum">
              <a:rPr lang="en-US" sz="600">
                <a:solidFill>
                  <a:srgbClr val="C0C0C0"/>
                </a:solidFill>
                <a:ea typeface="ＭＳ Ｐゴシック" charset="-128"/>
              </a:rPr>
              <a:pPr algn="r" defTabSz="814388">
                <a:lnSpc>
                  <a:spcPct val="100000"/>
                </a:lnSpc>
                <a:defRPr/>
              </a:pPr>
              <a:t>‹#›</a:t>
            </a:fld>
            <a:endParaRPr lang="en-US" sz="600" dirty="0">
              <a:solidFill>
                <a:srgbClr val="C0C0C0"/>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13" r:id="rId6"/>
    <p:sldLayoutId id="2147484814" r:id="rId7"/>
    <p:sldLayoutId id="2147484827" r:id="rId8"/>
    <p:sldLayoutId id="2147484815" r:id="rId9"/>
    <p:sldLayoutId id="2147484828" r:id="rId10"/>
    <p:sldLayoutId id="2147484829" r:id="rId11"/>
    <p:sldLayoutId id="2147484830" r:id="rId12"/>
    <p:sldLayoutId id="2147484816" r:id="rId13"/>
    <p:sldLayoutId id="2147484817" r:id="rId14"/>
    <p:sldLayoutId id="2147484831" r:id="rId15"/>
    <p:sldLayoutId id="2147484832" r:id="rId16"/>
    <p:sldLayoutId id="2147484833" r:id="rId17"/>
    <p:sldLayoutId id="2147484834" r:id="rId18"/>
    <p:sldLayoutId id="2147484835" r:id="rId19"/>
    <p:sldLayoutId id="2147484836" r:id="rId20"/>
    <p:sldLayoutId id="2147484837" r:id="rId21"/>
    <p:sldLayoutId id="2147484838" r:id="rId22"/>
    <p:sldLayoutId id="2147484839" r:id="rId23"/>
    <p:sldLayoutId id="2147484840" r:id="rId24"/>
    <p:sldLayoutId id="2147484841" r:id="rId25"/>
    <p:sldLayoutId id="2147484842" r:id="rId26"/>
    <p:sldLayoutId id="2147484843" r:id="rId27"/>
    <p:sldLayoutId id="2147484844" r:id="rId28"/>
    <p:sldLayoutId id="2147484845" r:id="rId29"/>
    <p:sldLayoutId id="2147484846" r:id="rId30"/>
    <p:sldLayoutId id="2147484847" r:id="rId31"/>
    <p:sldLayoutId id="2147484848" r:id="rId32"/>
    <p:sldLayoutId id="2147484849" r:id="rId33"/>
    <p:sldLayoutId id="2147484818" r:id="rId34"/>
    <p:sldLayoutId id="2147484850" r:id="rId35"/>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spc="-100" dirty="0">
          <a:gradFill>
            <a:gsLst>
              <a:gs pos="0">
                <a:schemeClr val="tx1"/>
              </a:gs>
              <a:gs pos="44000">
                <a:srgbClr val="01BBBB"/>
              </a:gs>
              <a:gs pos="100000">
                <a:schemeClr val="accent4"/>
              </a:gs>
            </a:gsLst>
            <a:lin ang="4800000" scaled="0"/>
          </a:gradFill>
          <a:latin typeface="+mj-lt"/>
          <a:ea typeface="ＭＳ Ｐゴシック" charset="-128"/>
          <a:cs typeface="+mj-cs"/>
        </a:defRPr>
      </a:lvl1pPr>
      <a:lvl2pPr algn="l" rtl="0" eaLnBrk="0" fontAlgn="base" hangingPunct="0">
        <a:lnSpc>
          <a:spcPct val="80000"/>
        </a:lnSpc>
        <a:spcBef>
          <a:spcPct val="0"/>
        </a:spcBef>
        <a:spcAft>
          <a:spcPct val="0"/>
        </a:spcAft>
        <a:defRPr sz="3600">
          <a:solidFill>
            <a:schemeClr val="tx1"/>
          </a:solidFill>
          <a:latin typeface="Arial" charset="0"/>
          <a:ea typeface="ＭＳ Ｐゴシック" charset="-128"/>
        </a:defRPr>
      </a:lvl2pPr>
      <a:lvl3pPr algn="l" rtl="0" eaLnBrk="0" fontAlgn="base" hangingPunct="0">
        <a:lnSpc>
          <a:spcPct val="80000"/>
        </a:lnSpc>
        <a:spcBef>
          <a:spcPct val="0"/>
        </a:spcBef>
        <a:spcAft>
          <a:spcPct val="0"/>
        </a:spcAft>
        <a:defRPr sz="3600">
          <a:solidFill>
            <a:schemeClr val="tx1"/>
          </a:solidFill>
          <a:latin typeface="Arial" charset="0"/>
          <a:ea typeface="ＭＳ Ｐゴシック" charset="-128"/>
        </a:defRPr>
      </a:lvl3pPr>
      <a:lvl4pPr algn="l" rtl="0" eaLnBrk="0" fontAlgn="base" hangingPunct="0">
        <a:lnSpc>
          <a:spcPct val="80000"/>
        </a:lnSpc>
        <a:spcBef>
          <a:spcPct val="0"/>
        </a:spcBef>
        <a:spcAft>
          <a:spcPct val="0"/>
        </a:spcAft>
        <a:defRPr sz="3600">
          <a:solidFill>
            <a:schemeClr val="tx1"/>
          </a:solidFill>
          <a:latin typeface="Arial" charset="0"/>
          <a:ea typeface="ＭＳ Ｐゴシック" charset="-128"/>
        </a:defRPr>
      </a:lvl4pPr>
      <a:lvl5pPr algn="l" rtl="0" eaLnBrk="0" fontAlgn="base" hangingPunct="0">
        <a:lnSpc>
          <a:spcPct val="80000"/>
        </a:lnSpc>
        <a:spcBef>
          <a:spcPct val="0"/>
        </a:spcBef>
        <a:spcAft>
          <a:spcPct val="0"/>
        </a:spcAft>
        <a:defRPr sz="3600">
          <a:solidFill>
            <a:schemeClr val="tx1"/>
          </a:solidFill>
          <a:latin typeface="Arial" charset="0"/>
          <a:ea typeface="ＭＳ Ｐゴシック" charset="-128"/>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chemeClr val="tx2"/>
        </a:buClr>
        <a:buSzPct val="90000"/>
        <a:buFont typeface="Arial" charset="0"/>
        <a:buChar char="•"/>
        <a:defRPr lang="en-US" sz="2000" kern="1200" dirty="0">
          <a:solidFill>
            <a:srgbClr val="546568"/>
          </a:solidFill>
          <a:latin typeface="+mj-lt"/>
          <a:ea typeface="ＭＳ Ｐゴシック" charset="-128"/>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rgbClr val="546568"/>
          </a:solidFill>
          <a:latin typeface="+mj-lt"/>
          <a:ea typeface="ＭＳ Ｐゴシック" charset="-128"/>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rgbClr val="546568"/>
          </a:solidFill>
          <a:latin typeface="+mj-lt"/>
          <a:ea typeface="ＭＳ Ｐゴシック"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 y="6489721"/>
            <a:ext cx="9144000" cy="368300"/>
          </a:xfrm>
          <a:prstGeom prst="rect">
            <a:avLst/>
          </a:prstGeom>
          <a:gradFill flip="none" rotWithShape="1">
            <a:gsLst>
              <a:gs pos="0">
                <a:srgbClr val="28ABE2"/>
              </a:gs>
              <a:gs pos="100000">
                <a:srgbClr val="2C2B70"/>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6609" tIns="38305" rIns="76609" bIns="38305" rtlCol="0" anchor="ctr"/>
          <a:lstStyle/>
          <a:p>
            <a:pPr algn="ctr" defTabSz="766081" eaLnBrk="1" fontAlgn="auto" hangingPunct="1">
              <a:lnSpc>
                <a:spcPct val="100000"/>
              </a:lnSpc>
              <a:spcBef>
                <a:spcPts val="0"/>
              </a:spcBef>
              <a:spcAft>
                <a:spcPts val="0"/>
              </a:spcAft>
            </a:pPr>
            <a:endParaRPr lang="en-US" sz="1600" b="0" dirty="0" smtClean="0">
              <a:solidFill>
                <a:srgbClr val="FFFFFF"/>
              </a:solidFill>
              <a:sym typeface="Arial" pitchFamily="34" charset="0"/>
            </a:endParaRPr>
          </a:p>
        </p:txBody>
      </p:sp>
      <p:sp>
        <p:nvSpPr>
          <p:cNvPr id="12" name="Title Placeholder 1"/>
          <p:cNvSpPr>
            <a:spLocks noGrp="1"/>
          </p:cNvSpPr>
          <p:nvPr>
            <p:ph type="title"/>
          </p:nvPr>
        </p:nvSpPr>
        <p:spPr>
          <a:xfrm>
            <a:off x="229701" y="432215"/>
            <a:ext cx="8580924" cy="838200"/>
          </a:xfrm>
          <a:prstGeom prst="rect">
            <a:avLst/>
          </a:prstGeom>
        </p:spPr>
        <p:txBody>
          <a:bodyPr vert="horz" lIns="68947" tIns="38305" rIns="68947" bIns="38305" rtlCol="0" anchor="b" anchorCtr="0">
            <a:noAutofit/>
          </a:bodyPr>
          <a:lstStyle/>
          <a:p>
            <a:r>
              <a:rPr lang="en-US" dirty="0" smtClean="0"/>
              <a:t>Slide Title Goes Here</a:t>
            </a:r>
            <a:endParaRPr lang="en-US" dirty="0"/>
          </a:p>
        </p:txBody>
      </p:sp>
      <p:sp>
        <p:nvSpPr>
          <p:cNvPr id="13" name="Text Placeholder 2"/>
          <p:cNvSpPr>
            <a:spLocks noGrp="1"/>
          </p:cNvSpPr>
          <p:nvPr>
            <p:ph type="body" idx="1"/>
          </p:nvPr>
        </p:nvSpPr>
        <p:spPr>
          <a:xfrm>
            <a:off x="229701" y="1339750"/>
            <a:ext cx="8580924" cy="4965699"/>
          </a:xfrm>
          <a:prstGeom prst="rect">
            <a:avLst/>
          </a:prstGeom>
        </p:spPr>
        <p:txBody>
          <a:bodyPr vert="horz" lIns="76609" tIns="38305" rIns="76609" bIns="38305"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4"/>
          <p:cNvSpPr>
            <a:spLocks noChangeArrowheads="1"/>
          </p:cNvSpPr>
          <p:nvPr/>
        </p:nvSpPr>
        <p:spPr bwMode="ltGray">
          <a:xfrm>
            <a:off x="265673" y="6599706"/>
            <a:ext cx="3420515" cy="161807"/>
          </a:xfrm>
          <a:prstGeom prst="rect">
            <a:avLst/>
          </a:prstGeom>
          <a:noFill/>
          <a:ln w="9525">
            <a:noFill/>
            <a:miter lim="800000"/>
            <a:headEnd/>
            <a:tailEnd/>
          </a:ln>
          <a:effectLst/>
        </p:spPr>
        <p:txBody>
          <a:bodyPr wrap="square" lIns="68804" tIns="34401" rIns="68804" bIns="34401" anchor="b" anchorCtr="0">
            <a:spAutoFit/>
          </a:bodyPr>
          <a:lstStyle/>
          <a:p>
            <a:pPr defTabSz="682288" eaLnBrk="1" fontAlgn="auto" hangingPunct="1">
              <a:lnSpc>
                <a:spcPct val="100000"/>
              </a:lnSpc>
              <a:spcBef>
                <a:spcPts val="0"/>
              </a:spcBef>
              <a:spcAft>
                <a:spcPts val="0"/>
              </a:spcAft>
            </a:pPr>
            <a:r>
              <a:rPr lang="en-US" sz="600" b="0" dirty="0" smtClean="0">
                <a:solidFill>
                  <a:srgbClr val="FFFFFF"/>
                </a:solidFill>
                <a:latin typeface="Arial"/>
                <a:ea typeface="Apple LiGothic Medium" pitchFamily="2" charset="-120"/>
                <a:sym typeface="Arial" pitchFamily="34" charset="0"/>
              </a:rPr>
              <a:t>© 2013 Cisco and/or its affiliates. All rights reserved.</a:t>
            </a:r>
            <a:endParaRPr lang="en-US" sz="600" b="0" dirty="0">
              <a:solidFill>
                <a:srgbClr val="FFFFFF"/>
              </a:solidFill>
              <a:latin typeface="Arial"/>
              <a:ea typeface="Apple LiGothic Medium" pitchFamily="2" charset="-120"/>
              <a:sym typeface="Arial" pitchFamily="34" charset="0"/>
            </a:endParaRPr>
          </a:p>
        </p:txBody>
      </p:sp>
      <p:sp>
        <p:nvSpPr>
          <p:cNvPr id="15" name="Rectangle 5"/>
          <p:cNvSpPr>
            <a:spLocks noChangeArrowheads="1"/>
          </p:cNvSpPr>
          <p:nvPr/>
        </p:nvSpPr>
        <p:spPr bwMode="ltGray">
          <a:xfrm>
            <a:off x="7563062" y="6597972"/>
            <a:ext cx="1012589" cy="161807"/>
          </a:xfrm>
          <a:prstGeom prst="rect">
            <a:avLst/>
          </a:prstGeom>
          <a:noFill/>
          <a:ln w="9525">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r>
              <a:rPr lang="en-US" sz="600" b="0" dirty="0">
                <a:solidFill>
                  <a:srgbClr val="FFFFFF"/>
                </a:solidFill>
                <a:latin typeface="Arial"/>
                <a:ea typeface="Apple LiGothic Medium" pitchFamily="2" charset="-120"/>
                <a:sym typeface="Arial" pitchFamily="34" charset="0"/>
              </a:rPr>
              <a:t>Cisco </a:t>
            </a:r>
            <a:r>
              <a:rPr lang="en-US" sz="600" b="0" dirty="0" smtClean="0">
                <a:solidFill>
                  <a:srgbClr val="FFFFFF"/>
                </a:solidFill>
                <a:latin typeface="Arial"/>
                <a:ea typeface="Apple LiGothic Medium" pitchFamily="2" charset="-120"/>
                <a:sym typeface="Arial" pitchFamily="34" charset="0"/>
              </a:rPr>
              <a:t>Developer Network</a:t>
            </a:r>
            <a:endParaRPr lang="en-US" sz="600" b="0" dirty="0">
              <a:solidFill>
                <a:srgbClr val="FFFFFF"/>
              </a:solidFill>
              <a:latin typeface="Arial"/>
              <a:ea typeface="Apple LiGothic Medium" pitchFamily="2" charset="-120"/>
              <a:sym typeface="Arial" pitchFamily="34" charset="0"/>
            </a:endParaRPr>
          </a:p>
        </p:txBody>
      </p:sp>
      <p:sp>
        <p:nvSpPr>
          <p:cNvPr id="16" name="Rectangle 7"/>
          <p:cNvSpPr>
            <a:spLocks noChangeArrowheads="1"/>
          </p:cNvSpPr>
          <p:nvPr/>
        </p:nvSpPr>
        <p:spPr bwMode="ltGray">
          <a:xfrm>
            <a:off x="8647850" y="6593870"/>
            <a:ext cx="233530" cy="161807"/>
          </a:xfrm>
          <a:prstGeom prst="rect">
            <a:avLst/>
          </a:prstGeom>
          <a:noFill/>
          <a:ln w="9525" algn="ctr">
            <a:noFill/>
            <a:miter lim="800000"/>
            <a:headEnd/>
            <a:tailEnd/>
          </a:ln>
          <a:effectLst/>
        </p:spPr>
        <p:txBody>
          <a:bodyPr wrap="none" lIns="68804" tIns="34401" rIns="68804" bIns="34401" anchor="b">
            <a:spAutoFit/>
          </a:bodyPr>
          <a:lstStyle/>
          <a:p>
            <a:pPr algn="r" defTabSz="682288" eaLnBrk="1" fontAlgn="auto" hangingPunct="1">
              <a:lnSpc>
                <a:spcPct val="100000"/>
              </a:lnSpc>
              <a:spcBef>
                <a:spcPts val="0"/>
              </a:spcBef>
              <a:spcAft>
                <a:spcPts val="0"/>
              </a:spcAft>
            </a:pPr>
            <a:fld id="{DFCF27A5-1A5B-48D3-A060-2758FFBB1ADD}" type="slidenum">
              <a:rPr lang="en-US" sz="600" b="0">
                <a:solidFill>
                  <a:srgbClr val="FFFFFF"/>
                </a:solidFill>
                <a:latin typeface="Arial"/>
                <a:ea typeface="Apple LiGothic Medium" pitchFamily="2" charset="-120"/>
                <a:sym typeface="Arial" pitchFamily="34" charset="0"/>
              </a:rPr>
              <a:pPr algn="r" defTabSz="682288" eaLnBrk="1" fontAlgn="auto" hangingPunct="1">
                <a:lnSpc>
                  <a:spcPct val="100000"/>
                </a:lnSpc>
                <a:spcBef>
                  <a:spcPts val="0"/>
                </a:spcBef>
                <a:spcAft>
                  <a:spcPts val="0"/>
                </a:spcAft>
              </a:pPr>
              <a:t>‹#›</a:t>
            </a:fld>
            <a:endParaRPr lang="en-US" sz="600" b="0" dirty="0">
              <a:solidFill>
                <a:srgbClr val="FFFFFF"/>
              </a:solidFill>
              <a:latin typeface="Arial"/>
              <a:ea typeface="Apple LiGothic Medium" pitchFamily="2" charset="-120"/>
              <a:sym typeface="Arial" pitchFamily="34" charset="0"/>
            </a:endParaRPr>
          </a:p>
        </p:txBody>
      </p:sp>
    </p:spTree>
    <p:extLst>
      <p:ext uri="{BB962C8B-B14F-4D97-AF65-F5344CB8AC3E}">
        <p14:creationId xmlns:p14="http://schemas.microsoft.com/office/powerpoint/2010/main" val="4086419637"/>
      </p:ext>
    </p:extLst>
  </p:cSld>
  <p:clrMap bg1="lt1" tx1="dk1" bg2="lt2" tx2="dk2" accent1="accent1" accent2="accent2" accent3="accent3" accent4="accent4" accent5="accent5" accent6="accent6" hlink="hlink" folHlink="folHlink"/>
  <p:sldLayoutIdLst>
    <p:sldLayoutId id="2147484852" r:id="rId1"/>
    <p:sldLayoutId id="2147484853" r:id="rId2"/>
    <p:sldLayoutId id="2147484854" r:id="rId3"/>
    <p:sldLayoutId id="2147484855" r:id="rId4"/>
    <p:sldLayoutId id="2147484856" r:id="rId5"/>
    <p:sldLayoutId id="2147484857" r:id="rId6"/>
    <p:sldLayoutId id="2147484858" r:id="rId7"/>
    <p:sldLayoutId id="2147484859" r:id="rId8"/>
    <p:sldLayoutId id="2147484860" r:id="rId9"/>
    <p:sldLayoutId id="2147484861" r:id="rId10"/>
    <p:sldLayoutId id="2147484862" r:id="rId11"/>
    <p:sldLayoutId id="2147484863" r:id="rId12"/>
    <p:sldLayoutId id="2147484864" r:id="rId13"/>
    <p:sldLayoutId id="2147484865" r:id="rId14"/>
    <p:sldLayoutId id="2147484866" r:id="rId15"/>
    <p:sldLayoutId id="2147484867" r:id="rId16"/>
    <p:sldLayoutId id="2147484868" r:id="rId17"/>
    <p:sldLayoutId id="2147484869" r:id="rId18"/>
    <p:sldLayoutId id="2147484870" r:id="rId19"/>
    <p:sldLayoutId id="2147484871" r:id="rId20"/>
    <p:sldLayoutId id="2147484872" r:id="rId21"/>
    <p:sldLayoutId id="2147484873" r:id="rId22"/>
    <p:sldLayoutId id="2147484874" r:id="rId23"/>
    <p:sldLayoutId id="2147484875" r:id="rId24"/>
    <p:sldLayoutId id="2147484876" r:id="rId25"/>
    <p:sldLayoutId id="2147484877" r:id="rId26"/>
    <p:sldLayoutId id="2147484878" r:id="rId27"/>
    <p:sldLayoutId id="2147484879" r:id="rId28"/>
    <p:sldLayoutId id="2147484880" r:id="rId29"/>
    <p:sldLayoutId id="2147484881" r:id="rId30"/>
    <p:sldLayoutId id="2147484882" r:id="rId31"/>
    <p:sldLayoutId id="2147484883" r:id="rId32"/>
    <p:sldLayoutId id="2147484884" r:id="rId33"/>
  </p:sldLayoutIdLst>
  <p:transition>
    <p:wipe dir="r"/>
  </p:transition>
  <p:timing>
    <p:tnLst>
      <p:par>
        <p:cTn id="1" dur="indefinite" restart="never" nodeType="tmRoot"/>
      </p:par>
    </p:tnLst>
  </p:timing>
  <p:txStyles>
    <p:titleStyle>
      <a:lvl1pPr algn="l" defTabSz="766081" rtl="0" eaLnBrk="1" latinLnBrk="0" hangingPunct="1">
        <a:lnSpc>
          <a:spcPct val="80000"/>
        </a:lnSpc>
        <a:spcBef>
          <a:spcPct val="0"/>
        </a:spcBef>
        <a:buNone/>
        <a:defRPr lang="en-US" sz="3000" b="0" kern="1200" spc="0" baseline="0" dirty="0">
          <a:gradFill>
            <a:gsLst>
              <a:gs pos="0">
                <a:srgbClr val="2BA2CC"/>
              </a:gs>
              <a:gs pos="100000">
                <a:srgbClr val="2C2B70"/>
              </a:gs>
            </a:gsLst>
            <a:lin ang="4800000" scaled="0"/>
          </a:gradFill>
          <a:latin typeface="+mj-lt"/>
          <a:ea typeface="+mj-ea"/>
          <a:cs typeface="+mj-cs"/>
        </a:defRPr>
      </a:lvl1pPr>
    </p:titleStyle>
    <p:bodyStyle>
      <a:lvl1pPr marL="191522" indent="-191522" algn="l" defTabSz="766081" rtl="0" eaLnBrk="1" latinLnBrk="0" hangingPunct="1">
        <a:lnSpc>
          <a:spcPct val="95000"/>
        </a:lnSpc>
        <a:spcBef>
          <a:spcPts val="1209"/>
        </a:spcBef>
        <a:buClr>
          <a:srgbClr val="2BA2CC"/>
        </a:buClr>
        <a:buSzPct val="90000"/>
        <a:buFont typeface="Wingdings" charset="2"/>
        <a:buChar char="§"/>
        <a:tabLst/>
        <a:defRPr lang="en-US" sz="1700" kern="1200" dirty="0" smtClean="0">
          <a:solidFill>
            <a:srgbClr val="546568"/>
          </a:solidFill>
          <a:latin typeface="+mj-lt"/>
          <a:ea typeface="+mn-ea"/>
          <a:cs typeface="+mn-cs"/>
        </a:defRPr>
      </a:lvl1pPr>
      <a:lvl2pPr marL="340484" indent="0" algn="l" defTabSz="766081" rtl="0" eaLnBrk="1" latinLnBrk="0" hangingPunct="1">
        <a:lnSpc>
          <a:spcPct val="95000"/>
        </a:lnSpc>
        <a:spcBef>
          <a:spcPts val="705"/>
        </a:spcBef>
        <a:buClr>
          <a:schemeClr val="tx2"/>
        </a:buClr>
        <a:buFontTx/>
        <a:buNone/>
        <a:defRPr lang="en-US" sz="1600" kern="1200" dirty="0" smtClean="0">
          <a:solidFill>
            <a:srgbClr val="546568"/>
          </a:solidFill>
          <a:latin typeface="+mj-lt"/>
          <a:ea typeface="+mn-ea"/>
          <a:cs typeface="+mn-cs"/>
        </a:defRPr>
      </a:lvl2pPr>
      <a:lvl3pPr marL="478800" indent="-1333" algn="l" defTabSz="766081" rtl="0" eaLnBrk="1" latinLnBrk="0" hangingPunct="1">
        <a:lnSpc>
          <a:spcPct val="95000"/>
        </a:lnSpc>
        <a:spcBef>
          <a:spcPts val="705"/>
        </a:spcBef>
        <a:buFont typeface="Arial" pitchFamily="34" charset="0"/>
        <a:buNone/>
        <a:defRPr lang="en-US" sz="1300" kern="1200" dirty="0" smtClean="0">
          <a:solidFill>
            <a:srgbClr val="546568"/>
          </a:solidFill>
          <a:latin typeface="+mj-lt"/>
          <a:ea typeface="+mn-ea"/>
          <a:cs typeface="+mn-cs"/>
        </a:defRPr>
      </a:lvl3pPr>
      <a:lvl4pPr marL="577223" indent="0" algn="l" defTabSz="766081" rtl="0" eaLnBrk="1" latinLnBrk="0" hangingPunct="1">
        <a:lnSpc>
          <a:spcPct val="95000"/>
        </a:lnSpc>
        <a:spcBef>
          <a:spcPts val="705"/>
        </a:spcBef>
        <a:buFont typeface="Arial" pitchFamily="34" charset="0"/>
        <a:buNone/>
        <a:defRPr lang="en-US" sz="1300" kern="1200" dirty="0" smtClean="0">
          <a:solidFill>
            <a:srgbClr val="546568"/>
          </a:solidFill>
          <a:latin typeface="+mj-lt"/>
          <a:ea typeface="+mn-ea"/>
          <a:cs typeface="+mn-cs"/>
        </a:defRPr>
      </a:lvl4pPr>
      <a:lvl5pPr marL="671652" indent="0" algn="l" defTabSz="766081" rtl="0" eaLnBrk="1" latinLnBrk="0" hangingPunct="1">
        <a:lnSpc>
          <a:spcPct val="95000"/>
        </a:lnSpc>
        <a:spcBef>
          <a:spcPts val="705"/>
        </a:spcBef>
        <a:buFont typeface="Arial" pitchFamily="34" charset="0"/>
        <a:buNone/>
        <a:defRPr lang="en-US" sz="1300" kern="1200" dirty="0">
          <a:solidFill>
            <a:srgbClr val="546568"/>
          </a:solidFill>
          <a:latin typeface="+mj-lt"/>
          <a:ea typeface="+mn-ea"/>
          <a:cs typeface="+mn-cs"/>
        </a:defRPr>
      </a:lvl5pPr>
      <a:lvl6pPr marL="2106719" indent="-191522" algn="l" defTabSz="766081"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489758" indent="-191522" algn="l" defTabSz="766081"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872802" indent="-191522" algn="l" defTabSz="766081"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255838" indent="-191522" algn="l" defTabSz="766081"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66081" rtl="0" eaLnBrk="1" latinLnBrk="0" hangingPunct="1">
        <a:defRPr sz="1600" kern="1200">
          <a:solidFill>
            <a:schemeClr val="tx1"/>
          </a:solidFill>
          <a:latin typeface="+mn-lt"/>
          <a:ea typeface="+mn-ea"/>
          <a:cs typeface="+mn-cs"/>
        </a:defRPr>
      </a:lvl1pPr>
      <a:lvl2pPr marL="383038" algn="l" defTabSz="766081" rtl="0" eaLnBrk="1" latinLnBrk="0" hangingPunct="1">
        <a:defRPr sz="1600" kern="1200">
          <a:solidFill>
            <a:schemeClr val="tx1"/>
          </a:solidFill>
          <a:latin typeface="+mn-lt"/>
          <a:ea typeface="+mn-ea"/>
          <a:cs typeface="+mn-cs"/>
        </a:defRPr>
      </a:lvl2pPr>
      <a:lvl3pPr marL="766081" algn="l" defTabSz="766081" rtl="0" eaLnBrk="1" latinLnBrk="0" hangingPunct="1">
        <a:defRPr sz="1600" kern="1200">
          <a:solidFill>
            <a:schemeClr val="tx1"/>
          </a:solidFill>
          <a:latin typeface="+mn-lt"/>
          <a:ea typeface="+mn-ea"/>
          <a:cs typeface="+mn-cs"/>
        </a:defRPr>
      </a:lvl3pPr>
      <a:lvl4pPr marL="1149118" algn="l" defTabSz="766081" rtl="0" eaLnBrk="1" latinLnBrk="0" hangingPunct="1">
        <a:defRPr sz="1600" kern="1200">
          <a:solidFill>
            <a:schemeClr val="tx1"/>
          </a:solidFill>
          <a:latin typeface="+mn-lt"/>
          <a:ea typeface="+mn-ea"/>
          <a:cs typeface="+mn-cs"/>
        </a:defRPr>
      </a:lvl4pPr>
      <a:lvl5pPr marL="1532160" algn="l" defTabSz="766081" rtl="0" eaLnBrk="1" latinLnBrk="0" hangingPunct="1">
        <a:defRPr sz="1600" kern="1200">
          <a:solidFill>
            <a:schemeClr val="tx1"/>
          </a:solidFill>
          <a:latin typeface="+mn-lt"/>
          <a:ea typeface="+mn-ea"/>
          <a:cs typeface="+mn-cs"/>
        </a:defRPr>
      </a:lvl5pPr>
      <a:lvl6pPr marL="1915195" algn="l" defTabSz="766081" rtl="0" eaLnBrk="1" latinLnBrk="0" hangingPunct="1">
        <a:defRPr sz="1600" kern="1200">
          <a:solidFill>
            <a:schemeClr val="tx1"/>
          </a:solidFill>
          <a:latin typeface="+mn-lt"/>
          <a:ea typeface="+mn-ea"/>
          <a:cs typeface="+mn-cs"/>
        </a:defRPr>
      </a:lvl6pPr>
      <a:lvl7pPr marL="2298240" algn="l" defTabSz="766081" rtl="0" eaLnBrk="1" latinLnBrk="0" hangingPunct="1">
        <a:defRPr sz="1600" kern="1200">
          <a:solidFill>
            <a:schemeClr val="tx1"/>
          </a:solidFill>
          <a:latin typeface="+mn-lt"/>
          <a:ea typeface="+mn-ea"/>
          <a:cs typeface="+mn-cs"/>
        </a:defRPr>
      </a:lvl7pPr>
      <a:lvl8pPr marL="2681280" algn="l" defTabSz="766081" rtl="0" eaLnBrk="1" latinLnBrk="0" hangingPunct="1">
        <a:defRPr sz="1600" kern="1200">
          <a:solidFill>
            <a:schemeClr val="tx1"/>
          </a:solidFill>
          <a:latin typeface="+mn-lt"/>
          <a:ea typeface="+mn-ea"/>
          <a:cs typeface="+mn-cs"/>
        </a:defRPr>
      </a:lvl8pPr>
      <a:lvl9pPr marL="3064319" algn="l" defTabSz="76608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8.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8.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58.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45920" y="1066800"/>
            <a:ext cx="6858000" cy="1946275"/>
          </a:xfrm>
        </p:spPr>
        <p:txBody>
          <a:bodyPr wrap="square" numCol="1" compatLnSpc="1">
            <a:prstTxWarp prst="textNoShape">
              <a:avLst/>
            </a:prstTxWarp>
          </a:bodyPr>
          <a:lstStyle/>
          <a:p>
            <a:pPr eaLnBrk="1" hangingPunct="1">
              <a:defRPr/>
            </a:pPr>
            <a:r>
              <a:rPr lang="en-US" sz="4000" b="1" dirty="0" smtClean="0"/>
              <a:t>SAN Certificate in Unity Connection</a:t>
            </a:r>
            <a:endParaRPr sz="2400" b="1" dirty="0" smtClean="0">
              <a:latin typeface="Arial" pitchFamily="34" charset="0"/>
              <a:cs typeface="Arial" pitchFamily="34" charset="0"/>
            </a:endParaRPr>
          </a:p>
        </p:txBody>
      </p:sp>
      <p:sp>
        <p:nvSpPr>
          <p:cNvPr id="35843" name="Subtitle 4"/>
          <p:cNvSpPr>
            <a:spLocks noGrp="1"/>
          </p:cNvSpPr>
          <p:nvPr>
            <p:ph type="subTitle" idx="1"/>
          </p:nvPr>
        </p:nvSpPr>
        <p:spPr>
          <a:xfrm>
            <a:off x="304800" y="3733800"/>
            <a:ext cx="8112125" cy="1098550"/>
          </a:xfrm>
        </p:spPr>
        <p:txBody>
          <a:bodyPr/>
          <a:lstStyle/>
          <a:p>
            <a:pPr eaLnBrk="1" hangingPunct="1"/>
            <a:endParaRPr dirty="0" smtClean="0">
              <a:ea typeface="ＭＳ Ｐゴシック" pitchFamily="1" charset="-128"/>
            </a:endParaRPr>
          </a:p>
        </p:txBody>
      </p:sp>
      <p:sp>
        <p:nvSpPr>
          <p:cNvPr id="5" name="Subtitle 2"/>
          <p:cNvSpPr txBox="1">
            <a:spLocks/>
          </p:cNvSpPr>
          <p:nvPr/>
        </p:nvSpPr>
        <p:spPr bwMode="auto">
          <a:xfrm>
            <a:off x="381000" y="5181600"/>
            <a:ext cx="8153400" cy="762000"/>
          </a:xfrm>
          <a:prstGeom prst="rect">
            <a:avLst/>
          </a:prstGeom>
          <a:noFill/>
          <a:ln w="9525">
            <a:noFill/>
            <a:miter lim="800000"/>
            <a:headEnd/>
            <a:tailEnd/>
          </a:ln>
        </p:spPr>
        <p:txBody>
          <a:bodyPr>
            <a:normAutofit/>
          </a:bodyPr>
          <a:lstStyle>
            <a:defPPr>
              <a:defRPr lang="en-US"/>
            </a:defPPr>
            <a:lvl1pPr algn="l" rtl="0" eaLnBrk="0" fontAlgn="base" hangingPunct="0">
              <a:lnSpc>
                <a:spcPct val="90000"/>
              </a:lnSpc>
              <a:spcBef>
                <a:spcPct val="0"/>
              </a:spcBef>
              <a:spcAft>
                <a:spcPct val="0"/>
              </a:spcAft>
              <a:defRPr sz="3000" b="1" kern="1200">
                <a:solidFill>
                  <a:schemeClr val="tx1"/>
                </a:solidFill>
                <a:latin typeface="Arial" charset="0"/>
                <a:ea typeface="ＭＳ Ｐゴシック" charset="-128"/>
                <a:cs typeface="+mn-cs"/>
              </a:defRPr>
            </a:lvl1pPr>
            <a:lvl2pPr marL="457200" algn="l" rtl="0" eaLnBrk="0" fontAlgn="base" hangingPunct="0">
              <a:lnSpc>
                <a:spcPct val="90000"/>
              </a:lnSpc>
              <a:spcBef>
                <a:spcPct val="0"/>
              </a:spcBef>
              <a:spcAft>
                <a:spcPct val="0"/>
              </a:spcAft>
              <a:defRPr sz="3000" b="1" kern="1200">
                <a:solidFill>
                  <a:schemeClr val="tx1"/>
                </a:solidFill>
                <a:latin typeface="Arial" charset="0"/>
                <a:ea typeface="ＭＳ Ｐゴシック" charset="-128"/>
                <a:cs typeface="+mn-cs"/>
              </a:defRPr>
            </a:lvl2pPr>
            <a:lvl3pPr marL="914400" algn="l" rtl="0" eaLnBrk="0" fontAlgn="base" hangingPunct="0">
              <a:lnSpc>
                <a:spcPct val="90000"/>
              </a:lnSpc>
              <a:spcBef>
                <a:spcPct val="0"/>
              </a:spcBef>
              <a:spcAft>
                <a:spcPct val="0"/>
              </a:spcAft>
              <a:defRPr sz="3000" b="1" kern="1200">
                <a:solidFill>
                  <a:schemeClr val="tx1"/>
                </a:solidFill>
                <a:latin typeface="Arial" charset="0"/>
                <a:ea typeface="ＭＳ Ｐゴシック" charset="-128"/>
                <a:cs typeface="+mn-cs"/>
              </a:defRPr>
            </a:lvl3pPr>
            <a:lvl4pPr marL="1371600" algn="l" rtl="0" eaLnBrk="0" fontAlgn="base" hangingPunct="0">
              <a:lnSpc>
                <a:spcPct val="90000"/>
              </a:lnSpc>
              <a:spcBef>
                <a:spcPct val="0"/>
              </a:spcBef>
              <a:spcAft>
                <a:spcPct val="0"/>
              </a:spcAft>
              <a:defRPr sz="3000" b="1" kern="1200">
                <a:solidFill>
                  <a:schemeClr val="tx1"/>
                </a:solidFill>
                <a:latin typeface="Arial" charset="0"/>
                <a:ea typeface="ＭＳ Ｐゴシック" charset="-128"/>
                <a:cs typeface="+mn-cs"/>
              </a:defRPr>
            </a:lvl4pPr>
            <a:lvl5pPr marL="1828800" algn="l" rtl="0" eaLnBrk="0" fontAlgn="base" hangingPunct="0">
              <a:lnSpc>
                <a:spcPct val="90000"/>
              </a:lnSpc>
              <a:spcBef>
                <a:spcPct val="0"/>
              </a:spcBef>
              <a:spcAft>
                <a:spcPct val="0"/>
              </a:spcAft>
              <a:defRPr sz="3000" b="1" kern="1200">
                <a:solidFill>
                  <a:schemeClr val="tx1"/>
                </a:solidFill>
                <a:latin typeface="Arial" charset="0"/>
                <a:ea typeface="ＭＳ Ｐゴシック" charset="-128"/>
                <a:cs typeface="+mn-cs"/>
              </a:defRPr>
            </a:lvl5pPr>
            <a:lvl6pPr marL="2286000" algn="l" defTabSz="914400" rtl="0" eaLnBrk="1" latinLnBrk="0" hangingPunct="1">
              <a:defRPr sz="3000" b="1" kern="1200">
                <a:solidFill>
                  <a:schemeClr val="tx1"/>
                </a:solidFill>
                <a:latin typeface="Arial" charset="0"/>
                <a:ea typeface="ＭＳ Ｐゴシック" charset="-128"/>
                <a:cs typeface="+mn-cs"/>
              </a:defRPr>
            </a:lvl6pPr>
            <a:lvl7pPr marL="2743200" algn="l" defTabSz="914400" rtl="0" eaLnBrk="1" latinLnBrk="0" hangingPunct="1">
              <a:defRPr sz="3000" b="1" kern="1200">
                <a:solidFill>
                  <a:schemeClr val="tx1"/>
                </a:solidFill>
                <a:latin typeface="Arial" charset="0"/>
                <a:ea typeface="ＭＳ Ｐゴシック" charset="-128"/>
                <a:cs typeface="+mn-cs"/>
              </a:defRPr>
            </a:lvl7pPr>
            <a:lvl8pPr marL="3200400" algn="l" defTabSz="914400" rtl="0" eaLnBrk="1" latinLnBrk="0" hangingPunct="1">
              <a:defRPr sz="3000" b="1" kern="1200">
                <a:solidFill>
                  <a:schemeClr val="tx1"/>
                </a:solidFill>
                <a:latin typeface="Arial" charset="0"/>
                <a:ea typeface="ＭＳ Ｐゴシック" charset="-128"/>
                <a:cs typeface="+mn-cs"/>
              </a:defRPr>
            </a:lvl8pPr>
            <a:lvl9pPr marL="3657600" algn="l" defTabSz="914400" rtl="0" eaLnBrk="1" latinLnBrk="0" hangingPunct="1">
              <a:defRPr sz="3000" b="1" kern="1200">
                <a:solidFill>
                  <a:schemeClr val="tx1"/>
                </a:solidFill>
                <a:latin typeface="Arial" charset="0"/>
                <a:ea typeface="ＭＳ Ｐゴシック" charset="-128"/>
                <a:cs typeface="+mn-cs"/>
              </a:defRPr>
            </a:lvl9pPr>
          </a:lstStyle>
          <a:p>
            <a:pPr eaLnBrk="1" hangingPunct="1">
              <a:lnSpc>
                <a:spcPct val="110000"/>
              </a:lnSpc>
              <a:spcBef>
                <a:spcPts val="1438"/>
              </a:spcBef>
              <a:buClr>
                <a:schemeClr val="tx2"/>
              </a:buClr>
              <a:buSzPct val="90000"/>
              <a:buFont typeface="Arial" charset="0"/>
              <a:buNone/>
              <a:defRPr/>
            </a:pPr>
            <a:r>
              <a:rPr lang="en-US" sz="2000" b="0" dirty="0" smtClean="0">
                <a:solidFill>
                  <a:schemeClr val="bg1"/>
                </a:solidFill>
                <a:latin typeface="+mj-lt"/>
                <a:ea typeface="ＭＳ Ｐゴシック" pitchFamily="34" charset="-128"/>
              </a:rPr>
              <a:t>Presenter Name: Bhawna </a:t>
            </a:r>
            <a:r>
              <a:rPr lang="en-US" sz="2000" b="0" dirty="0" smtClean="0">
                <a:solidFill>
                  <a:schemeClr val="bg1"/>
                </a:solidFill>
                <a:latin typeface="+mj-lt"/>
                <a:ea typeface="ＭＳ Ｐゴシック" pitchFamily="34" charset="-128"/>
              </a:rPr>
              <a:t>Goel</a:t>
            </a:r>
            <a:endParaRPr lang="en-US" sz="2000" b="0" dirty="0" smtClean="0">
              <a:solidFill>
                <a:schemeClr val="bg1"/>
              </a:solidFill>
              <a:latin typeface="+mj-lt"/>
              <a:ea typeface="ＭＳ Ｐゴシック" pitchFamily="34" charset="-128"/>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55066"/>
            <a:ext cx="6240463"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451" y="930362"/>
            <a:ext cx="8450263" cy="838200"/>
          </a:xfrm>
        </p:spPr>
        <p:txBody>
          <a:bodyPr/>
          <a:lstStyle/>
          <a:p>
            <a:r>
              <a:rPr lang="en-US" dirty="0"/>
              <a:t>Single-Server CSR Changes – Additional flexibility and Security</a:t>
            </a:r>
          </a:p>
          <a:p>
            <a:pPr lvl="1"/>
            <a:r>
              <a:rPr lang="en-US" dirty="0" smtClean="0"/>
              <a:t>Select </a:t>
            </a:r>
            <a:r>
              <a:rPr lang="en-US" dirty="0"/>
              <a:t>Security &gt; Certificate Management on </a:t>
            </a:r>
            <a:r>
              <a:rPr lang="en-US" dirty="0" smtClean="0"/>
              <a:t>OS </a:t>
            </a:r>
            <a:r>
              <a:rPr lang="en-US" dirty="0"/>
              <a:t>admin page</a:t>
            </a:r>
          </a:p>
        </p:txBody>
      </p:sp>
      <p:sp>
        <p:nvSpPr>
          <p:cNvPr id="116" name="Rectangle 6"/>
          <p:cNvSpPr txBox="1">
            <a:spLocks noChangeArrowheads="1"/>
          </p:cNvSpPr>
          <p:nvPr/>
        </p:nvSpPr>
        <p:spPr>
          <a:xfrm>
            <a:off x="152400" y="308905"/>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Details</a:t>
            </a:r>
            <a:endParaRPr lang="en-US" sz="2800" b="0" dirty="0"/>
          </a:p>
        </p:txBody>
      </p:sp>
      <p:sp>
        <p:nvSpPr>
          <p:cNvPr id="12" name="Rectangular Callout 11"/>
          <p:cNvSpPr/>
          <p:nvPr/>
        </p:nvSpPr>
        <p:spPr>
          <a:xfrm>
            <a:off x="6694631" y="5334000"/>
            <a:ext cx="1915510" cy="838200"/>
          </a:xfrm>
          <a:prstGeom prst="wedgeRectCallout">
            <a:avLst>
              <a:gd name="adj1" fmla="val -203202"/>
              <a:gd name="adj2" fmla="val -148157"/>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Default AlgorithSHA256</a:t>
            </a:r>
          </a:p>
        </p:txBody>
      </p:sp>
      <p:sp>
        <p:nvSpPr>
          <p:cNvPr id="13" name="Rectangular Callout 12"/>
          <p:cNvSpPr/>
          <p:nvPr/>
        </p:nvSpPr>
        <p:spPr>
          <a:xfrm>
            <a:off x="6785798" y="4038600"/>
            <a:ext cx="2053401" cy="838200"/>
          </a:xfrm>
          <a:prstGeom prst="wedgeRectCallout">
            <a:avLst>
              <a:gd name="adj1" fmla="val -183694"/>
              <a:gd name="adj2" fmla="val -11331"/>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Default Key length 2048</a:t>
            </a:r>
          </a:p>
        </p:txBody>
      </p:sp>
      <p:sp>
        <p:nvSpPr>
          <p:cNvPr id="14" name="Rectangular Callout 13"/>
          <p:cNvSpPr/>
          <p:nvPr/>
        </p:nvSpPr>
        <p:spPr>
          <a:xfrm>
            <a:off x="6942637" y="1520493"/>
            <a:ext cx="1371600" cy="638667"/>
          </a:xfrm>
          <a:prstGeom prst="wedgeRectCallout">
            <a:avLst>
              <a:gd name="adj1" fmla="val -206864"/>
              <a:gd name="adj2" fmla="val 323351"/>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Editable</a:t>
            </a:r>
          </a:p>
        </p:txBody>
      </p:sp>
    </p:spTree>
    <p:extLst>
      <p:ext uri="{BB962C8B-B14F-4D97-AF65-F5344CB8AC3E}">
        <p14:creationId xmlns:p14="http://schemas.microsoft.com/office/powerpoint/2010/main" val="2308829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6"/>
          <p:cNvSpPr txBox="1">
            <a:spLocks noChangeArrowheads="1"/>
          </p:cNvSpPr>
          <p:nvPr/>
        </p:nvSpPr>
        <p:spPr>
          <a:xfrm>
            <a:off x="228600" y="228601"/>
            <a:ext cx="8145463" cy="8382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smtClean="0"/>
              <a:t>SRSV High Availability change in Unity Connection 10.5 with SAN Certificate</a:t>
            </a:r>
            <a:endParaRPr lang="en-US" sz="2800" b="0" dirty="0"/>
          </a:p>
        </p:txBody>
      </p:sp>
      <p:sp>
        <p:nvSpPr>
          <p:cNvPr id="8" name="Content Placeholder 2"/>
          <p:cNvSpPr>
            <a:spLocks noGrp="1"/>
          </p:cNvSpPr>
          <p:nvPr>
            <p:ph idx="1"/>
          </p:nvPr>
        </p:nvSpPr>
        <p:spPr>
          <a:xfrm>
            <a:off x="252549" y="1068978"/>
            <a:ext cx="8145463" cy="1369422"/>
          </a:xfrm>
        </p:spPr>
        <p:txBody>
          <a:bodyPr/>
          <a:lstStyle/>
          <a:p>
            <a:pPr marL="0" indent="0">
              <a:buNone/>
            </a:pPr>
            <a:r>
              <a:rPr lang="en-US" dirty="0" smtClean="0"/>
              <a:t>What will happen if an administrator had configured common DNS A </a:t>
            </a:r>
            <a:r>
              <a:rPr lang="en-US" dirty="0"/>
              <a:t>R</a:t>
            </a:r>
            <a:r>
              <a:rPr lang="en-US" dirty="0" smtClean="0"/>
              <a:t>ecord for both Publisher and Subscriber for Central Connection Server at Connection SRSV and admin upgraded to Connection SRSV 10.5 ?</a:t>
            </a:r>
          </a:p>
        </p:txBody>
      </p:sp>
      <p:sp>
        <p:nvSpPr>
          <p:cNvPr id="6" name="Content Placeholder 2"/>
          <p:cNvSpPr txBox="1">
            <a:spLocks/>
          </p:cNvSpPr>
          <p:nvPr/>
        </p:nvSpPr>
        <p:spPr bwMode="auto">
          <a:xfrm>
            <a:off x="228600" y="2362200"/>
            <a:ext cx="81454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133" tIns="51063" rIns="102133" bIns="51063" numCol="1" anchor="t" anchorCtr="0" compatLnSpc="1">
            <a:prstTxWarp prst="textNoShape">
              <a:avLst/>
            </a:prstTxWarp>
          </a:bodyPr>
          <a:lstStyle>
            <a:lvl1pPr marL="228600" indent="-228600" algn="l" rtl="0" eaLnBrk="0" fontAlgn="base" hangingPunct="0">
              <a:lnSpc>
                <a:spcPct val="95000"/>
              </a:lnSpc>
              <a:spcBef>
                <a:spcPts val="1343"/>
              </a:spcBef>
              <a:spcAft>
                <a:spcPct val="0"/>
              </a:spcAft>
              <a:buClr>
                <a:srgbClr val="168ACB"/>
              </a:buClr>
              <a:buSzPct val="90000"/>
              <a:buFont typeface="Arial" charset="0"/>
              <a:buChar char="•"/>
              <a:defRPr lang="en-US" sz="2000" kern="1200">
                <a:solidFill>
                  <a:srgbClr val="000000"/>
                </a:solidFill>
                <a:latin typeface="+mj-lt"/>
                <a:ea typeface="ＭＳ Ｐゴシック" charset="-128"/>
                <a:cs typeface="+mn-cs"/>
              </a:defRPr>
            </a:lvl1pPr>
            <a:lvl2pPr marL="406400" indent="50800" algn="l" rtl="0" eaLnBrk="0" fontAlgn="base" hangingPunct="0">
              <a:lnSpc>
                <a:spcPct val="95000"/>
              </a:lnSpc>
              <a:spcBef>
                <a:spcPts val="838"/>
              </a:spcBef>
              <a:spcAft>
                <a:spcPct val="0"/>
              </a:spcAft>
              <a:buClr>
                <a:schemeClr val="tx2"/>
              </a:buClr>
              <a:defRPr lang="en-US" kern="1200">
                <a:solidFill>
                  <a:srgbClr val="000000"/>
                </a:solidFill>
                <a:latin typeface="+mj-lt"/>
                <a:ea typeface="ＭＳ Ｐゴシック" charset="-128"/>
                <a:cs typeface="+mn-cs"/>
              </a:defRPr>
            </a:lvl2pPr>
            <a:lvl3pPr marL="571500" indent="-1588" algn="l" rtl="0" eaLnBrk="0" fontAlgn="base" hangingPunct="0">
              <a:lnSpc>
                <a:spcPct val="95000"/>
              </a:lnSpc>
              <a:spcBef>
                <a:spcPts val="838"/>
              </a:spcBef>
              <a:spcAft>
                <a:spcPct val="0"/>
              </a:spcAft>
              <a:buFont typeface="Arial" charset="0"/>
              <a:defRPr lang="en-US" sz="1600" kern="1200">
                <a:solidFill>
                  <a:srgbClr val="000000"/>
                </a:solidFill>
                <a:latin typeface="+mj-lt"/>
                <a:ea typeface="ＭＳ Ｐゴシック"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a:solidFill>
                  <a:srgbClr val="000000"/>
                </a:solidFill>
                <a:latin typeface="+mj-lt"/>
                <a:ea typeface="ＭＳ Ｐゴシック"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a:solidFill>
                  <a:schemeClr val="tx2"/>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b="0" dirty="0" smtClean="0"/>
              <a:t>The connectivity test between Central </a:t>
            </a:r>
            <a:r>
              <a:rPr lang="en-US" b="0" dirty="0"/>
              <a:t>C</a:t>
            </a:r>
            <a:r>
              <a:rPr lang="en-US" b="0" dirty="0" smtClean="0"/>
              <a:t>onnection </a:t>
            </a:r>
            <a:r>
              <a:rPr lang="en-US" b="0" dirty="0"/>
              <a:t>S</a:t>
            </a:r>
            <a:r>
              <a:rPr lang="en-US" b="0" dirty="0" smtClean="0"/>
              <a:t>erver  </a:t>
            </a:r>
            <a:r>
              <a:rPr lang="en-US" b="0" dirty="0"/>
              <a:t>and </a:t>
            </a:r>
            <a:r>
              <a:rPr lang="en-US" b="0" dirty="0" smtClean="0"/>
              <a:t>Connection SRSV Branch will fail. </a:t>
            </a:r>
          </a:p>
          <a:p>
            <a:pPr marL="0" indent="0">
              <a:buNone/>
            </a:pPr>
            <a:r>
              <a:rPr lang="en-US" b="0" dirty="0" smtClean="0"/>
              <a:t>    Reason :</a:t>
            </a:r>
          </a:p>
          <a:p>
            <a:pPr>
              <a:buFont typeface="Wingdings" panose="05000000000000000000" pitchFamily="2" charset="2"/>
              <a:buChar char="Ø"/>
            </a:pPr>
            <a:r>
              <a:rPr lang="en-US" b="0" dirty="0"/>
              <a:t>Due to enhanced security now connection SRSV will validate </a:t>
            </a:r>
            <a:r>
              <a:rPr lang="en-US" b="0" dirty="0" smtClean="0"/>
              <a:t>Central </a:t>
            </a:r>
            <a:r>
              <a:rPr lang="en-US" b="0" dirty="0"/>
              <a:t>C</a:t>
            </a:r>
            <a:r>
              <a:rPr lang="en-US" b="0" dirty="0" smtClean="0"/>
              <a:t>onnection </a:t>
            </a:r>
            <a:r>
              <a:rPr lang="en-US" b="0" dirty="0"/>
              <a:t>S</a:t>
            </a:r>
            <a:r>
              <a:rPr lang="en-US" b="0" dirty="0" smtClean="0"/>
              <a:t>erver </a:t>
            </a:r>
            <a:r>
              <a:rPr lang="en-US" b="0" dirty="0"/>
              <a:t>certificate. As the value of DNS A record configured on connection SRSV for Central connection server(Publisher and subscriber) is not present in </a:t>
            </a:r>
            <a:r>
              <a:rPr lang="en-US" b="0" dirty="0" smtClean="0"/>
              <a:t>certificate which result in test failure.</a:t>
            </a:r>
            <a:endParaRPr lang="en-US" b="0" dirty="0"/>
          </a:p>
          <a:p>
            <a:pPr marL="0" indent="0">
              <a:buNone/>
            </a:pPr>
            <a:r>
              <a:rPr lang="en-US" b="0" dirty="0" smtClean="0"/>
              <a:t>    </a:t>
            </a:r>
          </a:p>
        </p:txBody>
      </p:sp>
    </p:spTree>
    <p:extLst>
      <p:ext uri="{BB962C8B-B14F-4D97-AF65-F5344CB8AC3E}">
        <p14:creationId xmlns:p14="http://schemas.microsoft.com/office/powerpoint/2010/main" val="7308726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6"/>
          <p:cNvSpPr txBox="1">
            <a:spLocks noChangeArrowheads="1"/>
          </p:cNvSpPr>
          <p:nvPr/>
        </p:nvSpPr>
        <p:spPr>
          <a:xfrm>
            <a:off x="228600" y="228601"/>
            <a:ext cx="8145463" cy="8382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smtClean="0"/>
              <a:t>SRSV High Availability change in Unity Connection 10.5 with SAN Certificate -Continued</a:t>
            </a:r>
            <a:endParaRPr lang="en-US" sz="2800" b="0" dirty="0"/>
          </a:p>
        </p:txBody>
      </p:sp>
      <p:sp>
        <p:nvSpPr>
          <p:cNvPr id="7" name="Content Placeholder 2"/>
          <p:cNvSpPr txBox="1">
            <a:spLocks/>
          </p:cNvSpPr>
          <p:nvPr/>
        </p:nvSpPr>
        <p:spPr bwMode="auto">
          <a:xfrm>
            <a:off x="298268" y="1832066"/>
            <a:ext cx="8145463" cy="281613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02133" tIns="51063" rIns="102133" bIns="51063" numCol="1" anchor="t" anchorCtr="0" compatLnSpc="1">
            <a:prstTxWarp prst="textNoShape">
              <a:avLst/>
            </a:prstTxWarp>
          </a:bodyPr>
          <a:lstStyle>
            <a:lvl1pPr marL="228600" indent="-228600" algn="l" rtl="0" eaLnBrk="0" fontAlgn="base" hangingPunct="0">
              <a:lnSpc>
                <a:spcPct val="95000"/>
              </a:lnSpc>
              <a:spcBef>
                <a:spcPts val="1343"/>
              </a:spcBef>
              <a:spcAft>
                <a:spcPct val="0"/>
              </a:spcAft>
              <a:buClr>
                <a:srgbClr val="168ACB"/>
              </a:buClr>
              <a:buSzPct val="90000"/>
              <a:buFont typeface="Arial" charset="0"/>
              <a:buChar char="•"/>
              <a:defRPr lang="en-US" sz="2000" kern="1200">
                <a:solidFill>
                  <a:srgbClr val="000000"/>
                </a:solidFill>
                <a:latin typeface="+mj-lt"/>
                <a:ea typeface="ＭＳ Ｐゴシック" charset="-128"/>
                <a:cs typeface="+mn-cs"/>
              </a:defRPr>
            </a:lvl1pPr>
            <a:lvl2pPr marL="406400" indent="50800" algn="l" rtl="0" eaLnBrk="0" fontAlgn="base" hangingPunct="0">
              <a:lnSpc>
                <a:spcPct val="95000"/>
              </a:lnSpc>
              <a:spcBef>
                <a:spcPts val="838"/>
              </a:spcBef>
              <a:spcAft>
                <a:spcPct val="0"/>
              </a:spcAft>
              <a:buClr>
                <a:schemeClr val="tx2"/>
              </a:buClr>
              <a:defRPr lang="en-US" kern="1200">
                <a:solidFill>
                  <a:srgbClr val="000000"/>
                </a:solidFill>
                <a:latin typeface="+mj-lt"/>
                <a:ea typeface="ＭＳ Ｐゴシック" charset="-128"/>
                <a:cs typeface="+mn-cs"/>
              </a:defRPr>
            </a:lvl2pPr>
            <a:lvl3pPr marL="571500" indent="-1588" algn="l" rtl="0" eaLnBrk="0" fontAlgn="base" hangingPunct="0">
              <a:lnSpc>
                <a:spcPct val="95000"/>
              </a:lnSpc>
              <a:spcBef>
                <a:spcPts val="838"/>
              </a:spcBef>
              <a:spcAft>
                <a:spcPct val="0"/>
              </a:spcAft>
              <a:buFont typeface="Arial" charset="0"/>
              <a:defRPr lang="en-US" sz="1600" kern="1200">
                <a:solidFill>
                  <a:srgbClr val="000000"/>
                </a:solidFill>
                <a:latin typeface="+mj-lt"/>
                <a:ea typeface="ＭＳ Ｐゴシック"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a:solidFill>
                  <a:srgbClr val="000000"/>
                </a:solidFill>
                <a:latin typeface="+mj-lt"/>
                <a:ea typeface="ＭＳ Ｐゴシック"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a:solidFill>
                  <a:schemeClr val="tx2"/>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b="0" dirty="0" smtClean="0"/>
              <a:t>Regenerate the Multi San tomcat certificate at Central connection server </a:t>
            </a:r>
            <a:r>
              <a:rPr lang="en-US" b="0" dirty="0"/>
              <a:t>with the value of DNS A record configured on connection SRSV for Central connection server(Publisher and subscriber</a:t>
            </a:r>
            <a:r>
              <a:rPr lang="en-US" b="0" dirty="0" smtClean="0"/>
              <a:t>) in SAN field of certificate. Also upload the root certificate </a:t>
            </a:r>
            <a:r>
              <a:rPr lang="en-US" b="0" dirty="0"/>
              <a:t>i</a:t>
            </a:r>
            <a:r>
              <a:rPr lang="en-US" b="0" dirty="0" smtClean="0"/>
              <a:t>n tomcat-trust of Connection SRSV.</a:t>
            </a:r>
          </a:p>
        </p:txBody>
      </p:sp>
      <p:sp>
        <p:nvSpPr>
          <p:cNvPr id="2" name="Rectangle 1"/>
          <p:cNvSpPr/>
          <p:nvPr/>
        </p:nvSpPr>
        <p:spPr>
          <a:xfrm>
            <a:off x="457200" y="1324234"/>
            <a:ext cx="1683474" cy="480131"/>
          </a:xfrm>
          <a:prstGeom prst="rect">
            <a:avLst/>
          </a:prstGeom>
        </p:spPr>
        <p:txBody>
          <a:bodyPr wrap="none">
            <a:spAutoFit/>
          </a:bodyPr>
          <a:lstStyle/>
          <a:p>
            <a:pPr marL="0" indent="0">
              <a:buNone/>
            </a:pPr>
            <a:r>
              <a:rPr lang="en-US" sz="2800" b="0" dirty="0" smtClean="0">
                <a:solidFill>
                  <a:srgbClr val="000000"/>
                </a:solidFill>
              </a:rPr>
              <a:t>Solution </a:t>
            </a:r>
            <a:r>
              <a:rPr lang="en-US" sz="2800" b="0" dirty="0">
                <a:solidFill>
                  <a:srgbClr val="000000"/>
                </a:solidFill>
              </a:rPr>
              <a:t>:</a:t>
            </a:r>
          </a:p>
        </p:txBody>
      </p:sp>
    </p:spTree>
    <p:extLst>
      <p:ext uri="{BB962C8B-B14F-4D97-AF65-F5344CB8AC3E}">
        <p14:creationId xmlns:p14="http://schemas.microsoft.com/office/powerpoint/2010/main" val="22035390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580437" cy="838200"/>
          </a:xfrm>
        </p:spPr>
        <p:txBody>
          <a:bodyPr/>
          <a:lstStyle/>
          <a:p>
            <a:r>
              <a:rPr lang="en-US" sz="2800" dirty="0" smtClean="0"/>
              <a:t>Troubleshooting</a:t>
            </a:r>
            <a:endParaRPr lang="en-US" sz="2800" dirty="0"/>
          </a:p>
        </p:txBody>
      </p:sp>
      <p:sp>
        <p:nvSpPr>
          <p:cNvPr id="3" name="Content Placeholder 2"/>
          <p:cNvSpPr>
            <a:spLocks noGrp="1"/>
          </p:cNvSpPr>
          <p:nvPr>
            <p:ph idx="1"/>
          </p:nvPr>
        </p:nvSpPr>
        <p:spPr>
          <a:xfrm>
            <a:off x="77787" y="838199"/>
            <a:ext cx="8997973" cy="5566775"/>
          </a:xfrm>
        </p:spPr>
        <p:txBody>
          <a:bodyPr/>
          <a:lstStyle/>
          <a:p>
            <a:pPr marL="400050" indent="-400050">
              <a:buFont typeface="+mj-lt"/>
              <a:buAutoNum type="romanUcPeriod"/>
            </a:pPr>
            <a:r>
              <a:rPr lang="en-US" dirty="0" smtClean="0">
                <a:solidFill>
                  <a:srgbClr val="000000"/>
                </a:solidFill>
              </a:rPr>
              <a:t>Identify </a:t>
            </a:r>
            <a:r>
              <a:rPr lang="en-US" dirty="0">
                <a:solidFill>
                  <a:srgbClr val="000000"/>
                </a:solidFill>
              </a:rPr>
              <a:t>topology details:</a:t>
            </a:r>
          </a:p>
          <a:p>
            <a:pPr marL="806450" lvl="1" indent="-400050">
              <a:buFont typeface="+mj-lt"/>
              <a:buAutoNum type="romanUcPeriod"/>
            </a:pPr>
            <a:r>
              <a:rPr lang="en-US" sz="2000" dirty="0" smtClean="0">
                <a:solidFill>
                  <a:srgbClr val="000000"/>
                </a:solidFill>
              </a:rPr>
              <a:t>Identify </a:t>
            </a:r>
            <a:r>
              <a:rPr lang="en-US" sz="2000" dirty="0">
                <a:solidFill>
                  <a:srgbClr val="000000"/>
                </a:solidFill>
              </a:rPr>
              <a:t>hostnames </a:t>
            </a:r>
            <a:r>
              <a:rPr lang="en-US" sz="2000" dirty="0" smtClean="0">
                <a:solidFill>
                  <a:srgbClr val="000000"/>
                </a:solidFill>
              </a:rPr>
              <a:t> </a:t>
            </a:r>
            <a:r>
              <a:rPr lang="en-US" sz="2000" dirty="0">
                <a:solidFill>
                  <a:srgbClr val="000000"/>
                </a:solidFill>
              </a:rPr>
              <a:t>of </a:t>
            </a:r>
            <a:r>
              <a:rPr lang="en-US" sz="2000" dirty="0" smtClean="0">
                <a:solidFill>
                  <a:srgbClr val="000000"/>
                </a:solidFill>
              </a:rPr>
              <a:t>both </a:t>
            </a:r>
            <a:r>
              <a:rPr lang="en-US" sz="2000" dirty="0">
                <a:solidFill>
                  <a:srgbClr val="000000"/>
                </a:solidFill>
              </a:rPr>
              <a:t>the </a:t>
            </a:r>
            <a:r>
              <a:rPr lang="en-US" sz="2000" dirty="0" smtClean="0">
                <a:solidFill>
                  <a:srgbClr val="000000"/>
                </a:solidFill>
              </a:rPr>
              <a:t> </a:t>
            </a:r>
            <a:r>
              <a:rPr lang="en-US" sz="2000" dirty="0">
                <a:solidFill>
                  <a:srgbClr val="000000"/>
                </a:solidFill>
              </a:rPr>
              <a:t>nodes in the </a:t>
            </a:r>
            <a:r>
              <a:rPr lang="en-US" sz="2000" dirty="0" smtClean="0">
                <a:solidFill>
                  <a:srgbClr val="000000"/>
                </a:solidFill>
              </a:rPr>
              <a:t>connection cluster</a:t>
            </a:r>
            <a:endParaRPr lang="en-US" sz="2000" dirty="0">
              <a:solidFill>
                <a:srgbClr val="000000"/>
              </a:solidFill>
            </a:endParaRPr>
          </a:p>
          <a:p>
            <a:pPr marL="806450" lvl="1" indent="-400050">
              <a:buFont typeface="+mj-lt"/>
              <a:buAutoNum type="romanUcPeriod"/>
            </a:pPr>
            <a:r>
              <a:rPr lang="en-US" sz="2000" dirty="0">
                <a:solidFill>
                  <a:srgbClr val="000000"/>
                </a:solidFill>
              </a:rPr>
              <a:t>Which node the CSR was generated and pushed from</a:t>
            </a:r>
          </a:p>
          <a:p>
            <a:pPr marL="806450" lvl="1" indent="-400050">
              <a:buFont typeface="+mj-lt"/>
              <a:buAutoNum type="romanUcPeriod"/>
            </a:pPr>
            <a:r>
              <a:rPr lang="en-US" sz="2000" dirty="0">
                <a:solidFill>
                  <a:srgbClr val="000000"/>
                </a:solidFill>
              </a:rPr>
              <a:t>Which node the certificate was uploaded from</a:t>
            </a:r>
          </a:p>
          <a:p>
            <a:pPr marL="514350" indent="-514350">
              <a:buFont typeface="+mj-lt"/>
              <a:buAutoNum type="romanUcPeriod"/>
            </a:pPr>
            <a:r>
              <a:rPr lang="en-US" dirty="0" smtClean="0">
                <a:solidFill>
                  <a:srgbClr val="000000"/>
                </a:solidFill>
              </a:rPr>
              <a:t>Ensure </a:t>
            </a:r>
            <a:r>
              <a:rPr lang="en-US" dirty="0">
                <a:solidFill>
                  <a:srgbClr val="000000"/>
                </a:solidFill>
              </a:rPr>
              <a:t>that </a:t>
            </a:r>
            <a:r>
              <a:rPr lang="en-US" dirty="0" smtClean="0">
                <a:solidFill>
                  <a:srgbClr val="000000"/>
                </a:solidFill>
              </a:rPr>
              <a:t>“Cisco Tomcat” and “Platform Administrative Web Service” are running, use CLI:</a:t>
            </a:r>
          </a:p>
          <a:p>
            <a:pPr marL="692150" lvl="1" indent="-514350">
              <a:buFont typeface="+mj-lt"/>
              <a:buAutoNum type="romanUcPeriod"/>
            </a:pPr>
            <a:r>
              <a:rPr lang="en-US" sz="2000" b="1" i="1" dirty="0" smtClean="0">
                <a:solidFill>
                  <a:srgbClr val="000000"/>
                </a:solidFill>
              </a:rPr>
              <a:t>utils service list</a:t>
            </a:r>
            <a:endParaRPr lang="en-US" sz="2000" b="1" i="1" dirty="0">
              <a:solidFill>
                <a:srgbClr val="000000"/>
              </a:solidFill>
            </a:endParaRPr>
          </a:p>
          <a:p>
            <a:pPr marL="0" indent="0">
              <a:buNone/>
            </a:pPr>
            <a:r>
              <a:rPr lang="en-US" sz="1600" dirty="0">
                <a:solidFill>
                  <a:srgbClr val="000000"/>
                </a:solidFill>
              </a:rPr>
              <a:t>III</a:t>
            </a:r>
            <a:r>
              <a:rPr lang="en-US" sz="1800" dirty="0">
                <a:solidFill>
                  <a:srgbClr val="000000"/>
                </a:solidFill>
              </a:rPr>
              <a:t>. For Unity Connection Administration</a:t>
            </a:r>
          </a:p>
          <a:p>
            <a:pPr marL="520700" lvl="1" indent="-342900">
              <a:buFontTx/>
              <a:buAutoNum type="arabicPeriod"/>
            </a:pPr>
            <a:r>
              <a:rPr lang="en-US" sz="2000" dirty="0">
                <a:solidFill>
                  <a:srgbClr val="000000"/>
                </a:solidFill>
              </a:rPr>
              <a:t>Refer to Tomcat  traces by enabling the below Micro Trace Level of cuca. </a:t>
            </a:r>
          </a:p>
          <a:p>
            <a:pPr marL="463550" lvl="1" indent="-285750">
              <a:buFont typeface="Wingdings" panose="05000000000000000000" pitchFamily="2" charset="2"/>
              <a:buChar char="ü"/>
            </a:pPr>
            <a:r>
              <a:rPr lang="en-US" sz="2000" dirty="0">
                <a:solidFill>
                  <a:srgbClr val="000000"/>
                </a:solidFill>
              </a:rPr>
              <a:t>General</a:t>
            </a:r>
          </a:p>
          <a:p>
            <a:pPr marL="463550" lvl="1" indent="-285750">
              <a:buFont typeface="Wingdings" panose="05000000000000000000" pitchFamily="2" charset="2"/>
              <a:buChar char="ü"/>
            </a:pPr>
            <a:r>
              <a:rPr lang="en-US" sz="2000" dirty="0">
                <a:solidFill>
                  <a:srgbClr val="000000"/>
                </a:solidFill>
              </a:rPr>
              <a:t>Tools</a:t>
            </a:r>
          </a:p>
          <a:p>
            <a:pPr marL="177800" lvl="1" indent="0"/>
            <a:r>
              <a:rPr lang="en-US" sz="2000" dirty="0">
                <a:solidFill>
                  <a:srgbClr val="000000"/>
                </a:solidFill>
              </a:rPr>
              <a:t>2. Refer to CUCESync  traces for  provisioning on Unity Connection </a:t>
            </a:r>
            <a:r>
              <a:rPr lang="en-US" sz="2000" dirty="0" smtClean="0">
                <a:solidFill>
                  <a:srgbClr val="000000"/>
                </a:solidFill>
              </a:rPr>
              <a:t>SRSV</a:t>
            </a:r>
          </a:p>
          <a:p>
            <a:pPr marL="177800" lvl="1" indent="0"/>
            <a:endParaRPr lang="en-US" sz="1600" dirty="0" smtClean="0"/>
          </a:p>
          <a:p>
            <a:pPr marL="177800" lvl="1" indent="0"/>
            <a:endParaRPr lang="en-US" sz="1600" b="1" i="1" dirty="0" smtClean="0"/>
          </a:p>
        </p:txBody>
      </p:sp>
      <p:sp>
        <p:nvSpPr>
          <p:cNvPr id="5" name="Title 1"/>
          <p:cNvSpPr txBox="1">
            <a:spLocks/>
          </p:cNvSpPr>
          <p:nvPr/>
        </p:nvSpPr>
        <p:spPr>
          <a:xfrm>
            <a:off x="152400" y="304800"/>
            <a:ext cx="3505200" cy="533400"/>
          </a:xfrm>
          <a:prstGeom prst="rect">
            <a:avLst/>
          </a:prstGeom>
        </p:spPr>
        <p:txBody>
          <a:bodyPr vert="horz" lIns="82296" tIns="45720" rIns="82296" bIns="45720" rtlCol="0" anchor="b" anchorCtr="0">
            <a:noAutofit/>
          </a:bodyPr>
          <a:lstStyle>
            <a:lvl1pPr algn="l" rtl="0" eaLnBrk="0" fontAlgn="base" hangingPunct="0">
              <a:lnSpc>
                <a:spcPct val="80000"/>
              </a:lnSpc>
              <a:spcBef>
                <a:spcPct val="0"/>
              </a:spcBef>
              <a:spcAft>
                <a:spcPct val="0"/>
              </a:spcAft>
              <a:defRPr lang="en-US" sz="3600" kern="1200" spc="-100" dirty="0">
                <a:gradFill>
                  <a:gsLst>
                    <a:gs pos="0">
                      <a:schemeClr val="tx1"/>
                    </a:gs>
                    <a:gs pos="44000">
                      <a:srgbClr val="01BBBB"/>
                    </a:gs>
                    <a:gs pos="100000">
                      <a:schemeClr val="accent4"/>
                    </a:gs>
                  </a:gsLst>
                  <a:lin ang="4800000" scaled="0"/>
                </a:gradFill>
                <a:latin typeface="+mj-lt"/>
                <a:ea typeface="ＭＳ Ｐゴシック" charset="-128"/>
                <a:cs typeface="+mj-cs"/>
              </a:defRPr>
            </a:lvl1pPr>
            <a:lvl2pPr algn="l" rtl="0" eaLnBrk="0" fontAlgn="base" hangingPunct="0">
              <a:lnSpc>
                <a:spcPct val="80000"/>
              </a:lnSpc>
              <a:spcBef>
                <a:spcPct val="0"/>
              </a:spcBef>
              <a:spcAft>
                <a:spcPct val="0"/>
              </a:spcAft>
              <a:defRPr sz="3600">
                <a:solidFill>
                  <a:schemeClr val="tx1"/>
                </a:solidFill>
                <a:latin typeface="Arial" charset="0"/>
                <a:ea typeface="ＭＳ Ｐゴシック" charset="-128"/>
              </a:defRPr>
            </a:lvl2pPr>
            <a:lvl3pPr algn="l" rtl="0" eaLnBrk="0" fontAlgn="base" hangingPunct="0">
              <a:lnSpc>
                <a:spcPct val="80000"/>
              </a:lnSpc>
              <a:spcBef>
                <a:spcPct val="0"/>
              </a:spcBef>
              <a:spcAft>
                <a:spcPct val="0"/>
              </a:spcAft>
              <a:defRPr sz="3600">
                <a:solidFill>
                  <a:schemeClr val="tx1"/>
                </a:solidFill>
                <a:latin typeface="Arial" charset="0"/>
                <a:ea typeface="ＭＳ Ｐゴシック" charset="-128"/>
              </a:defRPr>
            </a:lvl3pPr>
            <a:lvl4pPr algn="l" rtl="0" eaLnBrk="0" fontAlgn="base" hangingPunct="0">
              <a:lnSpc>
                <a:spcPct val="80000"/>
              </a:lnSpc>
              <a:spcBef>
                <a:spcPct val="0"/>
              </a:spcBef>
              <a:spcAft>
                <a:spcPct val="0"/>
              </a:spcAft>
              <a:defRPr sz="3600">
                <a:solidFill>
                  <a:schemeClr val="tx1"/>
                </a:solidFill>
                <a:latin typeface="Arial" charset="0"/>
                <a:ea typeface="ＭＳ Ｐゴシック" charset="-128"/>
              </a:defRPr>
            </a:lvl4pPr>
            <a:lvl5pPr algn="l" rtl="0" eaLnBrk="0" fontAlgn="base" hangingPunct="0">
              <a:lnSpc>
                <a:spcPct val="80000"/>
              </a:lnSpc>
              <a:spcBef>
                <a:spcPct val="0"/>
              </a:spcBef>
              <a:spcAft>
                <a:spcPct val="0"/>
              </a:spcAft>
              <a:defRPr sz="3600">
                <a:solidFill>
                  <a:schemeClr val="tx1"/>
                </a:solidFill>
                <a:latin typeface="Arial" charset="0"/>
                <a:ea typeface="ＭＳ Ｐゴシック" charset="-128"/>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r>
              <a:rPr lang="en-US" sz="2000" b="0" dirty="0" smtClean="0"/>
              <a:t>Initial Debugging </a:t>
            </a:r>
            <a:endParaRPr lang="en-US" sz="2000" b="0" dirty="0"/>
          </a:p>
        </p:txBody>
      </p:sp>
    </p:spTree>
    <p:extLst>
      <p:ext uri="{BB962C8B-B14F-4D97-AF65-F5344CB8AC3E}">
        <p14:creationId xmlns:p14="http://schemas.microsoft.com/office/powerpoint/2010/main" val="1898766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28600"/>
            <a:ext cx="8580437" cy="838200"/>
          </a:xfrm>
        </p:spPr>
        <p:txBody>
          <a:bodyPr/>
          <a:lstStyle/>
          <a:p>
            <a:r>
              <a:rPr lang="en-US" sz="2800" dirty="0" smtClean="0"/>
              <a:t>Troubleshooting</a:t>
            </a:r>
            <a:endParaRPr lang="en-US" sz="2800" dirty="0"/>
          </a:p>
        </p:txBody>
      </p:sp>
      <p:sp>
        <p:nvSpPr>
          <p:cNvPr id="3" name="Content Placeholder 2"/>
          <p:cNvSpPr>
            <a:spLocks noGrp="1"/>
          </p:cNvSpPr>
          <p:nvPr>
            <p:ph idx="1"/>
          </p:nvPr>
        </p:nvSpPr>
        <p:spPr>
          <a:xfrm>
            <a:off x="267494" y="685800"/>
            <a:ext cx="8724106" cy="5562600"/>
          </a:xfrm>
          <a:solidFill>
            <a:schemeClr val="bg1"/>
          </a:solidFill>
        </p:spPr>
        <p:txBody>
          <a:bodyPr/>
          <a:lstStyle/>
          <a:p>
            <a:pPr marL="0" indent="0">
              <a:buNone/>
            </a:pPr>
            <a:r>
              <a:rPr lang="en-US" sz="1800" b="1" dirty="0" smtClean="0">
                <a:solidFill>
                  <a:srgbClr val="000000"/>
                </a:solidFill>
              </a:rPr>
              <a:t>CLI </a:t>
            </a:r>
            <a:r>
              <a:rPr lang="en-US" sz="1800" b="1" dirty="0">
                <a:solidFill>
                  <a:srgbClr val="000000"/>
                </a:solidFill>
              </a:rPr>
              <a:t>Commands examples:</a:t>
            </a:r>
          </a:p>
          <a:p>
            <a:pPr marL="0" indent="0">
              <a:buNone/>
            </a:pPr>
            <a:r>
              <a:rPr lang="en-US" u="sng" dirty="0">
                <a:solidFill>
                  <a:srgbClr val="000000"/>
                </a:solidFill>
              </a:rPr>
              <a:t>CLI to list the log files:</a:t>
            </a:r>
          </a:p>
          <a:p>
            <a:pPr marL="0" indent="0">
              <a:buNone/>
            </a:pPr>
            <a:r>
              <a:rPr lang="en-US" i="1" dirty="0">
                <a:solidFill>
                  <a:srgbClr val="000000"/>
                </a:solidFill>
              </a:rPr>
              <a:t>file list </a:t>
            </a:r>
            <a:r>
              <a:rPr lang="en-US" i="1" dirty="0" smtClean="0">
                <a:solidFill>
                  <a:srgbClr val="000000"/>
                </a:solidFill>
              </a:rPr>
              <a:t>activelog  cuc/diag_Tomcat*</a:t>
            </a:r>
          </a:p>
          <a:p>
            <a:pPr marL="0" indent="0">
              <a:buNone/>
            </a:pPr>
            <a:r>
              <a:rPr lang="en-US" i="1" dirty="0">
                <a:solidFill>
                  <a:srgbClr val="000000"/>
                </a:solidFill>
              </a:rPr>
              <a:t>file list activelog cuc/diag_CUCE_Sync*</a:t>
            </a:r>
          </a:p>
          <a:p>
            <a:pPr marL="0" indent="0">
              <a:buNone/>
            </a:pPr>
            <a:r>
              <a:rPr lang="en-US" u="sng" dirty="0" smtClean="0">
                <a:solidFill>
                  <a:srgbClr val="000000"/>
                </a:solidFill>
              </a:rPr>
              <a:t>CLI </a:t>
            </a:r>
            <a:r>
              <a:rPr lang="en-US" u="sng" dirty="0">
                <a:solidFill>
                  <a:srgbClr val="000000"/>
                </a:solidFill>
              </a:rPr>
              <a:t>to collect specific log file</a:t>
            </a:r>
          </a:p>
          <a:p>
            <a:pPr marL="0" indent="0">
              <a:buNone/>
            </a:pPr>
            <a:r>
              <a:rPr lang="en-US" i="1" dirty="0">
                <a:solidFill>
                  <a:srgbClr val="000000"/>
                </a:solidFill>
              </a:rPr>
              <a:t>file get activelog </a:t>
            </a:r>
            <a:r>
              <a:rPr lang="en-US" i="1" dirty="0" smtClean="0">
                <a:solidFill>
                  <a:srgbClr val="000000"/>
                </a:solidFill>
              </a:rPr>
              <a:t>cuc/diag_Tomcat_00000001.uc</a:t>
            </a:r>
          </a:p>
          <a:p>
            <a:pPr marL="0" indent="0">
              <a:buNone/>
            </a:pPr>
            <a:r>
              <a:rPr lang="en-US" i="1" dirty="0">
                <a:solidFill>
                  <a:srgbClr val="000000"/>
                </a:solidFill>
              </a:rPr>
              <a:t>file get activelog </a:t>
            </a:r>
            <a:r>
              <a:rPr lang="en-US" i="1" dirty="0" smtClean="0">
                <a:solidFill>
                  <a:srgbClr val="000000"/>
                </a:solidFill>
              </a:rPr>
              <a:t>cuc/diag_CUCE_Sync00000001.uc</a:t>
            </a:r>
            <a:endParaRPr lang="en-US" i="1" dirty="0">
              <a:solidFill>
                <a:srgbClr val="000000"/>
              </a:solidFill>
            </a:endParaRPr>
          </a:p>
          <a:p>
            <a:pPr marL="0" indent="0">
              <a:buNone/>
            </a:pPr>
            <a:endParaRPr lang="en-US" sz="1600" i="1" dirty="0"/>
          </a:p>
          <a:p>
            <a:pPr marL="0" indent="0">
              <a:buNone/>
            </a:pPr>
            <a:endParaRPr lang="en-US" sz="1600" i="1" dirty="0" smtClean="0"/>
          </a:p>
          <a:p>
            <a:pPr marL="0" indent="0">
              <a:buNone/>
            </a:pPr>
            <a:endParaRPr lang="en-US" sz="1600" i="1"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589929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28600"/>
            <a:ext cx="8580437" cy="838200"/>
          </a:xfrm>
        </p:spPr>
        <p:txBody>
          <a:bodyPr/>
          <a:lstStyle/>
          <a:p>
            <a:r>
              <a:rPr lang="en-US" sz="2800" dirty="0" smtClean="0"/>
              <a:t>Troubleshooting</a:t>
            </a:r>
            <a:endParaRPr lang="en-US" sz="2800" dirty="0"/>
          </a:p>
        </p:txBody>
      </p:sp>
      <p:sp>
        <p:nvSpPr>
          <p:cNvPr id="3" name="Content Placeholder 2"/>
          <p:cNvSpPr>
            <a:spLocks noGrp="1"/>
          </p:cNvSpPr>
          <p:nvPr>
            <p:ph idx="1"/>
          </p:nvPr>
        </p:nvSpPr>
        <p:spPr>
          <a:xfrm>
            <a:off x="267494" y="685800"/>
            <a:ext cx="8724106" cy="5562600"/>
          </a:xfrm>
          <a:solidFill>
            <a:schemeClr val="bg1"/>
          </a:solidFill>
        </p:spPr>
        <p:txBody>
          <a:bodyPr/>
          <a:lstStyle/>
          <a:p>
            <a:pPr marL="0" indent="0">
              <a:buNone/>
            </a:pPr>
            <a:r>
              <a:rPr lang="en-US" sz="1800" b="1" dirty="0">
                <a:solidFill>
                  <a:srgbClr val="000000"/>
                </a:solidFill>
              </a:rPr>
              <a:t>For Unity Connection Administration</a:t>
            </a:r>
          </a:p>
          <a:p>
            <a:pPr marL="0" indent="0">
              <a:buNone/>
            </a:pPr>
            <a:r>
              <a:rPr lang="en-US" dirty="0" smtClean="0">
                <a:solidFill>
                  <a:srgbClr val="000000"/>
                </a:solidFill>
              </a:rPr>
              <a:t>Snippet </a:t>
            </a:r>
            <a:r>
              <a:rPr lang="en-US" dirty="0">
                <a:solidFill>
                  <a:srgbClr val="000000"/>
                </a:solidFill>
              </a:rPr>
              <a:t>of </a:t>
            </a:r>
            <a:r>
              <a:rPr lang="en-US" dirty="0" smtClean="0">
                <a:solidFill>
                  <a:srgbClr val="000000"/>
                </a:solidFill>
              </a:rPr>
              <a:t>log diag_Tomcat_00000 :-</a:t>
            </a:r>
          </a:p>
          <a:p>
            <a:pPr marL="0" indent="0">
              <a:buNone/>
            </a:pPr>
            <a:endParaRPr lang="en-US" sz="16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53440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481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28600"/>
            <a:ext cx="8580437" cy="838200"/>
          </a:xfrm>
        </p:spPr>
        <p:txBody>
          <a:bodyPr/>
          <a:lstStyle/>
          <a:p>
            <a:r>
              <a:rPr lang="en-US" sz="2800" dirty="0" smtClean="0"/>
              <a:t>Troubleshooting</a:t>
            </a:r>
            <a:endParaRPr lang="en-US" sz="2800" dirty="0"/>
          </a:p>
        </p:txBody>
      </p:sp>
      <p:sp>
        <p:nvSpPr>
          <p:cNvPr id="3" name="Content Placeholder 2"/>
          <p:cNvSpPr>
            <a:spLocks noGrp="1"/>
          </p:cNvSpPr>
          <p:nvPr>
            <p:ph idx="1"/>
          </p:nvPr>
        </p:nvSpPr>
        <p:spPr>
          <a:xfrm>
            <a:off x="267494" y="685800"/>
            <a:ext cx="8724106" cy="5562600"/>
          </a:xfrm>
          <a:solidFill>
            <a:schemeClr val="bg1"/>
          </a:solidFill>
        </p:spPr>
        <p:txBody>
          <a:bodyPr/>
          <a:lstStyle/>
          <a:p>
            <a:pPr marL="0" indent="0">
              <a:buNone/>
            </a:pPr>
            <a:r>
              <a:rPr lang="en-US" dirty="0" smtClean="0">
                <a:solidFill>
                  <a:srgbClr val="000000"/>
                </a:solidFill>
              </a:rPr>
              <a:t>Snippet </a:t>
            </a:r>
            <a:r>
              <a:rPr lang="en-US" dirty="0">
                <a:solidFill>
                  <a:srgbClr val="000000"/>
                </a:solidFill>
              </a:rPr>
              <a:t>of </a:t>
            </a:r>
            <a:r>
              <a:rPr lang="en-US" dirty="0" smtClean="0">
                <a:solidFill>
                  <a:srgbClr val="000000"/>
                </a:solidFill>
              </a:rPr>
              <a:t>log diag_CUCESync_00000 :-</a:t>
            </a:r>
          </a:p>
          <a:p>
            <a:pPr marL="0" indent="0">
              <a:buNone/>
            </a:pP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153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52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28600"/>
            <a:ext cx="8580437" cy="838200"/>
          </a:xfrm>
        </p:spPr>
        <p:txBody>
          <a:bodyPr/>
          <a:lstStyle/>
          <a:p>
            <a:r>
              <a:rPr lang="en-US" sz="2800" dirty="0" smtClean="0"/>
              <a:t>Troubleshooting</a:t>
            </a:r>
            <a:endParaRPr lang="en-US" sz="2800" dirty="0"/>
          </a:p>
        </p:txBody>
      </p:sp>
      <p:sp>
        <p:nvSpPr>
          <p:cNvPr id="3" name="Content Placeholder 2"/>
          <p:cNvSpPr>
            <a:spLocks noGrp="1"/>
          </p:cNvSpPr>
          <p:nvPr>
            <p:ph idx="1"/>
          </p:nvPr>
        </p:nvSpPr>
        <p:spPr>
          <a:xfrm>
            <a:off x="267494" y="685800"/>
            <a:ext cx="8724106" cy="5562600"/>
          </a:xfrm>
        </p:spPr>
        <p:txBody>
          <a:bodyPr/>
          <a:lstStyle/>
          <a:p>
            <a:pPr marL="0" indent="0">
              <a:buNone/>
            </a:pPr>
            <a:r>
              <a:rPr lang="en-US" dirty="0" smtClean="0">
                <a:solidFill>
                  <a:srgbClr val="000000"/>
                </a:solidFill>
              </a:rPr>
              <a:t>Tomcat Logs can also be collected using RTMT :</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5"/>
          <a:stretch/>
        </p:blipFill>
        <p:spPr bwMode="auto">
          <a:xfrm>
            <a:off x="1332410" y="1295400"/>
            <a:ext cx="6211389"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973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28600"/>
            <a:ext cx="8580437" cy="838200"/>
          </a:xfrm>
        </p:spPr>
        <p:txBody>
          <a:bodyPr/>
          <a:lstStyle/>
          <a:p>
            <a:r>
              <a:rPr lang="en-US" sz="2800" dirty="0" smtClean="0"/>
              <a:t>Troubleshooting</a:t>
            </a:r>
            <a:endParaRPr lang="en-US" sz="2800" dirty="0"/>
          </a:p>
        </p:txBody>
      </p:sp>
      <p:sp>
        <p:nvSpPr>
          <p:cNvPr id="3" name="Content Placeholder 2"/>
          <p:cNvSpPr>
            <a:spLocks noGrp="1"/>
          </p:cNvSpPr>
          <p:nvPr>
            <p:ph idx="1"/>
          </p:nvPr>
        </p:nvSpPr>
        <p:spPr>
          <a:xfrm>
            <a:off x="267494" y="685800"/>
            <a:ext cx="8724106" cy="5562600"/>
          </a:xfrm>
        </p:spPr>
        <p:txBody>
          <a:bodyPr/>
          <a:lstStyle/>
          <a:p>
            <a:pPr marL="0" indent="0">
              <a:buNone/>
            </a:pPr>
            <a:r>
              <a:rPr lang="en-US" dirty="0" smtClean="0">
                <a:solidFill>
                  <a:srgbClr val="000000"/>
                </a:solidFill>
              </a:rPr>
              <a:t>CUCESync Logs can also be collected using RTMT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19200"/>
            <a:ext cx="6534150" cy="504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154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28600"/>
            <a:ext cx="8580437" cy="762000"/>
          </a:xfrm>
        </p:spPr>
        <p:txBody>
          <a:bodyPr/>
          <a:lstStyle/>
          <a:p>
            <a:r>
              <a:rPr lang="en-US" dirty="0"/>
              <a:t>Troubleshooting</a:t>
            </a:r>
            <a:r>
              <a:rPr lang="en-US" dirty="0" smtClean="0"/>
              <a:t>	</a:t>
            </a:r>
            <a:endParaRPr lang="en-US" dirty="0"/>
          </a:p>
        </p:txBody>
      </p:sp>
      <p:sp>
        <p:nvSpPr>
          <p:cNvPr id="3" name="Content Placeholder 2"/>
          <p:cNvSpPr>
            <a:spLocks noGrp="1"/>
          </p:cNvSpPr>
          <p:nvPr>
            <p:ph idx="1"/>
          </p:nvPr>
        </p:nvSpPr>
        <p:spPr>
          <a:xfrm>
            <a:off x="230188" y="990600"/>
            <a:ext cx="8580437" cy="5314950"/>
          </a:xfrm>
        </p:spPr>
        <p:txBody>
          <a:bodyPr/>
          <a:lstStyle/>
          <a:p>
            <a:r>
              <a:rPr lang="en-US" dirty="0" smtClean="0">
                <a:solidFill>
                  <a:srgbClr val="000000"/>
                </a:solidFill>
              </a:rPr>
              <a:t>If Connectivity test fails between </a:t>
            </a:r>
            <a:r>
              <a:rPr lang="en-US" dirty="0">
                <a:solidFill>
                  <a:srgbClr val="000000"/>
                </a:solidFill>
              </a:rPr>
              <a:t>Central Server and Branch</a:t>
            </a:r>
            <a:r>
              <a:rPr lang="en-US" dirty="0" smtClean="0">
                <a:solidFill>
                  <a:srgbClr val="000000"/>
                </a:solidFill>
              </a:rPr>
              <a:t> ?</a:t>
            </a:r>
          </a:p>
          <a:p>
            <a:pPr>
              <a:buFont typeface="Wingdings" panose="05000000000000000000" pitchFamily="2" charset="2"/>
              <a:buChar char="ü"/>
            </a:pPr>
            <a:r>
              <a:rPr lang="en-US" dirty="0">
                <a:solidFill>
                  <a:srgbClr val="000000"/>
                </a:solidFill>
              </a:rPr>
              <a:t>E</a:t>
            </a:r>
            <a:r>
              <a:rPr lang="en-US" dirty="0" smtClean="0">
                <a:solidFill>
                  <a:srgbClr val="000000"/>
                </a:solidFill>
              </a:rPr>
              <a:t>nsure that same types of certificates (self-signed or Third Party signed ) should be present on </a:t>
            </a:r>
            <a:r>
              <a:rPr lang="en-US" dirty="0">
                <a:solidFill>
                  <a:srgbClr val="000000"/>
                </a:solidFill>
              </a:rPr>
              <a:t>Central Server and Branch </a:t>
            </a:r>
            <a:r>
              <a:rPr lang="en-US" dirty="0" smtClean="0">
                <a:solidFill>
                  <a:srgbClr val="000000"/>
                </a:solidFill>
              </a:rPr>
              <a:t>.</a:t>
            </a:r>
          </a:p>
          <a:p>
            <a:pPr>
              <a:buFont typeface="Wingdings" panose="05000000000000000000" pitchFamily="2" charset="2"/>
              <a:buChar char="ü"/>
            </a:pPr>
            <a:r>
              <a:rPr lang="en-US" dirty="0" smtClean="0">
                <a:solidFill>
                  <a:srgbClr val="000000"/>
                </a:solidFill>
              </a:rPr>
              <a:t>In case of Third Party certificates ensure that root certificates of trusting authority are interchanged.</a:t>
            </a:r>
            <a:endParaRPr lang="en-US" dirty="0">
              <a:solidFill>
                <a:srgbClr val="000000"/>
              </a:solidFill>
            </a:endParaRPr>
          </a:p>
          <a:p>
            <a:pPr>
              <a:buFont typeface="Wingdings" panose="05000000000000000000" pitchFamily="2" charset="2"/>
              <a:buChar char="ü"/>
            </a:pPr>
            <a:r>
              <a:rPr lang="en-US" dirty="0" smtClean="0">
                <a:solidFill>
                  <a:srgbClr val="000000"/>
                </a:solidFill>
              </a:rPr>
              <a:t>Hostname/FQDN present in the SAN or CN  field of the certificates should be same as that of the hostname/FQDN used for the configuration of </a:t>
            </a:r>
            <a:r>
              <a:rPr lang="en-US" dirty="0">
                <a:solidFill>
                  <a:srgbClr val="000000"/>
                </a:solidFill>
              </a:rPr>
              <a:t>Central Server and Branch </a:t>
            </a:r>
            <a:r>
              <a:rPr lang="en-US" dirty="0" smtClean="0">
                <a:solidFill>
                  <a:srgbClr val="000000"/>
                </a:solidFill>
              </a:rPr>
              <a:t>.</a:t>
            </a:r>
          </a:p>
          <a:p>
            <a:pPr>
              <a:buFont typeface="Arial" panose="020B0604020202020204" pitchFamily="34" charset="0"/>
              <a:buChar char="•"/>
            </a:pPr>
            <a:r>
              <a:rPr lang="en-US" dirty="0" smtClean="0">
                <a:solidFill>
                  <a:srgbClr val="000000"/>
                </a:solidFill>
              </a:rPr>
              <a:t>If any failure occurs while adding HTTP(s) links same checklist need to be performed that is mentioned above for all the nodes if HTTP(s) links.</a:t>
            </a:r>
          </a:p>
        </p:txBody>
      </p:sp>
    </p:spTree>
    <p:extLst>
      <p:ext uri="{BB962C8B-B14F-4D97-AF65-F5344CB8AC3E}">
        <p14:creationId xmlns:p14="http://schemas.microsoft.com/office/powerpoint/2010/main" val="3112779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228600" y="152400"/>
            <a:ext cx="8145463" cy="571500"/>
          </a:xfrm>
        </p:spPr>
        <p:txBody>
          <a:bodyPr>
            <a:normAutofit fontScale="90000"/>
          </a:bodyPr>
          <a:lstStyle/>
          <a:p>
            <a:pPr eaLnBrk="1" fontAlgn="auto" hangingPunct="1">
              <a:spcAft>
                <a:spcPts val="0"/>
              </a:spcAft>
              <a:defRPr/>
            </a:pPr>
            <a:r>
              <a:rPr dirty="0" smtClean="0">
                <a:ea typeface="+mj-ea"/>
              </a:rPr>
              <a:t>Agenda –</a:t>
            </a:r>
            <a:r>
              <a:rPr lang="en-US" dirty="0" smtClean="0"/>
              <a:t>Cluster Wide </a:t>
            </a:r>
            <a:r>
              <a:rPr lang="en-US" dirty="0"/>
              <a:t>Single SAN Certificate</a:t>
            </a:r>
            <a:endParaRPr dirty="0" smtClean="0">
              <a:ea typeface="+mj-ea"/>
            </a:endParaRPr>
          </a:p>
        </p:txBody>
      </p:sp>
      <p:sp>
        <p:nvSpPr>
          <p:cNvPr id="37891" name="Rectangle 7"/>
          <p:cNvSpPr>
            <a:spLocks noChangeArrowheads="1"/>
          </p:cNvSpPr>
          <p:nvPr/>
        </p:nvSpPr>
        <p:spPr bwMode="auto">
          <a:xfrm>
            <a:off x="304800" y="762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36576" rIns="82550" bIns="36576"/>
          <a:lstStyle/>
          <a:p>
            <a:pPr marL="342900" lvl="1" indent="-228600" defTabSz="814388">
              <a:lnSpc>
                <a:spcPct val="100000"/>
              </a:lnSpc>
              <a:spcBef>
                <a:spcPts val="300"/>
              </a:spcBef>
              <a:spcAft>
                <a:spcPts val="300"/>
              </a:spcAft>
              <a:buClr>
                <a:schemeClr val="accent2"/>
              </a:buClr>
              <a:buFont typeface="Arial" charset="0"/>
              <a:buChar char="•"/>
            </a:pPr>
            <a:r>
              <a:rPr lang="en-US" sz="2200" b="0" dirty="0" smtClean="0">
                <a:solidFill>
                  <a:srgbClr val="546568"/>
                </a:solidFill>
              </a:rPr>
              <a:t>Cluster Wide Single SAN Certificate – High Level Benefits</a:t>
            </a:r>
          </a:p>
          <a:p>
            <a:pPr marL="342900" lvl="1" indent="-228600" defTabSz="814388">
              <a:lnSpc>
                <a:spcPct val="100000"/>
              </a:lnSpc>
              <a:spcBef>
                <a:spcPts val="300"/>
              </a:spcBef>
              <a:spcAft>
                <a:spcPts val="300"/>
              </a:spcAft>
              <a:buClr>
                <a:schemeClr val="accent2"/>
              </a:buClr>
              <a:buFont typeface="Arial" charset="0"/>
              <a:buChar char="•"/>
            </a:pPr>
            <a:r>
              <a:rPr lang="en-US" sz="2200" b="0" dirty="0" smtClean="0">
                <a:solidFill>
                  <a:srgbClr val="546568"/>
                </a:solidFill>
              </a:rPr>
              <a:t>Cluster </a:t>
            </a:r>
            <a:r>
              <a:rPr lang="en-US" sz="2200" b="0" dirty="0">
                <a:solidFill>
                  <a:srgbClr val="546568"/>
                </a:solidFill>
              </a:rPr>
              <a:t>Wide Single SAN </a:t>
            </a:r>
            <a:r>
              <a:rPr lang="en-US" sz="2200" b="0" dirty="0" smtClean="0">
                <a:solidFill>
                  <a:srgbClr val="546568"/>
                </a:solidFill>
              </a:rPr>
              <a:t>Certificate – Over View</a:t>
            </a:r>
          </a:p>
          <a:p>
            <a:pPr marL="342900" lvl="1" indent="-228600" defTabSz="814388">
              <a:lnSpc>
                <a:spcPct val="100000"/>
              </a:lnSpc>
              <a:spcBef>
                <a:spcPts val="300"/>
              </a:spcBef>
              <a:spcAft>
                <a:spcPts val="300"/>
              </a:spcAft>
              <a:buClr>
                <a:schemeClr val="accent2"/>
              </a:buClr>
              <a:buFont typeface="Arial" charset="0"/>
              <a:buChar char="•"/>
            </a:pPr>
            <a:r>
              <a:rPr lang="en-US" sz="2200" b="0" dirty="0" smtClean="0">
                <a:solidFill>
                  <a:srgbClr val="546568"/>
                </a:solidFill>
              </a:rPr>
              <a:t>Administrator </a:t>
            </a:r>
            <a:r>
              <a:rPr lang="en-US" sz="2200" b="0" dirty="0">
                <a:solidFill>
                  <a:srgbClr val="546568"/>
                </a:solidFill>
              </a:rPr>
              <a:t>User Experience </a:t>
            </a:r>
            <a:r>
              <a:rPr lang="en-US" sz="2200" b="0" dirty="0" smtClean="0">
                <a:solidFill>
                  <a:srgbClr val="546568"/>
                </a:solidFill>
              </a:rPr>
              <a:t>Then</a:t>
            </a:r>
          </a:p>
          <a:p>
            <a:pPr marL="342900" lvl="1" indent="-228600" defTabSz="814388">
              <a:lnSpc>
                <a:spcPct val="100000"/>
              </a:lnSpc>
              <a:spcBef>
                <a:spcPts val="300"/>
              </a:spcBef>
              <a:spcAft>
                <a:spcPts val="300"/>
              </a:spcAft>
              <a:buClr>
                <a:schemeClr val="accent2"/>
              </a:buClr>
              <a:buFont typeface="Arial" charset="0"/>
              <a:buChar char="•"/>
            </a:pPr>
            <a:r>
              <a:rPr lang="en-US" sz="2200" b="0" dirty="0">
                <a:solidFill>
                  <a:srgbClr val="546568"/>
                </a:solidFill>
              </a:rPr>
              <a:t>Administrator User Experience </a:t>
            </a:r>
            <a:r>
              <a:rPr lang="en-US" sz="2200" b="0" dirty="0" smtClean="0">
                <a:solidFill>
                  <a:srgbClr val="546568"/>
                </a:solidFill>
              </a:rPr>
              <a:t>Now</a:t>
            </a:r>
          </a:p>
          <a:p>
            <a:pPr marL="342900" lvl="1" indent="-228600" defTabSz="814388">
              <a:lnSpc>
                <a:spcPct val="100000"/>
              </a:lnSpc>
              <a:spcBef>
                <a:spcPts val="300"/>
              </a:spcBef>
              <a:spcAft>
                <a:spcPts val="300"/>
              </a:spcAft>
              <a:buClr>
                <a:schemeClr val="accent2"/>
              </a:buClr>
              <a:buFont typeface="Arial" charset="0"/>
              <a:buChar char="•"/>
            </a:pPr>
            <a:r>
              <a:rPr lang="en-US" sz="2200" b="0" dirty="0" smtClean="0">
                <a:solidFill>
                  <a:srgbClr val="546568"/>
                </a:solidFill>
              </a:rPr>
              <a:t>Cluster </a:t>
            </a:r>
            <a:r>
              <a:rPr lang="en-US" sz="2200" b="0" dirty="0">
                <a:solidFill>
                  <a:srgbClr val="546568"/>
                </a:solidFill>
              </a:rPr>
              <a:t>Wide Single SAN Certificate – </a:t>
            </a:r>
            <a:r>
              <a:rPr lang="en-US" sz="2200" b="0" dirty="0" smtClean="0">
                <a:solidFill>
                  <a:srgbClr val="546568"/>
                </a:solidFill>
              </a:rPr>
              <a:t>Details</a:t>
            </a:r>
          </a:p>
          <a:p>
            <a:pPr marL="342900" lvl="1" indent="-228600" defTabSz="814388">
              <a:lnSpc>
                <a:spcPct val="100000"/>
              </a:lnSpc>
              <a:spcBef>
                <a:spcPts val="300"/>
              </a:spcBef>
              <a:spcAft>
                <a:spcPts val="300"/>
              </a:spcAft>
              <a:buClr>
                <a:schemeClr val="accent2"/>
              </a:buClr>
              <a:buFont typeface="Arial" charset="0"/>
              <a:buChar char="•"/>
            </a:pPr>
            <a:r>
              <a:rPr lang="en-US" sz="2200" b="0" dirty="0" smtClean="0">
                <a:solidFill>
                  <a:srgbClr val="546568"/>
                </a:solidFill>
              </a:rPr>
              <a:t>SRSV </a:t>
            </a:r>
            <a:r>
              <a:rPr lang="en-US" sz="2200" b="0" dirty="0">
                <a:solidFill>
                  <a:srgbClr val="546568"/>
                </a:solidFill>
              </a:rPr>
              <a:t>High Availability </a:t>
            </a:r>
            <a:r>
              <a:rPr lang="en-US" sz="2200" b="0" dirty="0" smtClean="0">
                <a:solidFill>
                  <a:srgbClr val="546568"/>
                </a:solidFill>
              </a:rPr>
              <a:t>change in Unity </a:t>
            </a:r>
            <a:r>
              <a:rPr lang="en-US" sz="2200" b="0" dirty="0">
                <a:solidFill>
                  <a:srgbClr val="546568"/>
                </a:solidFill>
              </a:rPr>
              <a:t>Connection </a:t>
            </a:r>
            <a:r>
              <a:rPr lang="en-US" sz="2200" b="0" dirty="0" smtClean="0">
                <a:solidFill>
                  <a:srgbClr val="546568"/>
                </a:solidFill>
              </a:rPr>
              <a:t>10.5 with </a:t>
            </a:r>
            <a:r>
              <a:rPr lang="en-US" sz="2200" b="0" dirty="0">
                <a:solidFill>
                  <a:srgbClr val="546568"/>
                </a:solidFill>
              </a:rPr>
              <a:t>SAN </a:t>
            </a:r>
            <a:r>
              <a:rPr lang="en-US" sz="2200" b="0" dirty="0" smtClean="0">
                <a:solidFill>
                  <a:srgbClr val="546568"/>
                </a:solidFill>
              </a:rPr>
              <a:t>Certificate</a:t>
            </a:r>
          </a:p>
          <a:p>
            <a:pPr marL="342900" lvl="1" indent="-228600" defTabSz="814388">
              <a:lnSpc>
                <a:spcPct val="100000"/>
              </a:lnSpc>
              <a:spcBef>
                <a:spcPts val="300"/>
              </a:spcBef>
              <a:spcAft>
                <a:spcPts val="300"/>
              </a:spcAft>
              <a:buClr>
                <a:schemeClr val="accent2"/>
              </a:buClr>
              <a:buFont typeface="Arial" charset="0"/>
              <a:buChar char="•"/>
            </a:pPr>
            <a:r>
              <a:rPr lang="en-US" sz="2200" b="0" dirty="0" smtClean="0">
                <a:solidFill>
                  <a:srgbClr val="546568"/>
                </a:solidFill>
              </a:rPr>
              <a:t>Troubleshooting</a:t>
            </a:r>
          </a:p>
          <a:p>
            <a:pPr marL="342900" lvl="1" indent="-228600" defTabSz="814388">
              <a:lnSpc>
                <a:spcPct val="100000"/>
              </a:lnSpc>
              <a:spcBef>
                <a:spcPts val="300"/>
              </a:spcBef>
              <a:spcAft>
                <a:spcPts val="300"/>
              </a:spcAft>
              <a:buClr>
                <a:schemeClr val="accent2"/>
              </a:buClr>
              <a:buFont typeface="Arial" charset="0"/>
              <a:buChar char="•"/>
            </a:pPr>
            <a:r>
              <a:rPr lang="en-US" sz="2200" b="0" dirty="0" smtClean="0">
                <a:solidFill>
                  <a:srgbClr val="546568"/>
                </a:solidFill>
              </a:rPr>
              <a:t>Backup Slides</a:t>
            </a:r>
            <a:endParaRPr lang="en-US" sz="2200" b="0" dirty="0">
              <a:solidFill>
                <a:srgbClr val="546568"/>
              </a:solidFill>
            </a:endParaRPr>
          </a:p>
          <a:p>
            <a:pPr marL="800100" lvl="2" indent="-228600" defTabSz="814388">
              <a:lnSpc>
                <a:spcPct val="100000"/>
              </a:lnSpc>
              <a:spcBef>
                <a:spcPts val="300"/>
              </a:spcBef>
              <a:spcAft>
                <a:spcPts val="300"/>
              </a:spcAft>
              <a:buClr>
                <a:schemeClr val="accent2"/>
              </a:buClr>
              <a:buFont typeface="Arial" charset="0"/>
              <a:buChar char="•"/>
            </a:pPr>
            <a:r>
              <a:rPr lang="en-US" sz="2200" b="0" dirty="0" smtClean="0">
                <a:solidFill>
                  <a:srgbClr val="546568"/>
                </a:solidFill>
              </a:rPr>
              <a:t>Cluster </a:t>
            </a:r>
            <a:r>
              <a:rPr lang="en-US" sz="2200" b="0" dirty="0">
                <a:solidFill>
                  <a:srgbClr val="546568"/>
                </a:solidFill>
              </a:rPr>
              <a:t>Wide Single SAN Certificate </a:t>
            </a:r>
            <a:r>
              <a:rPr lang="en-US" sz="2200" b="0" dirty="0" smtClean="0">
                <a:solidFill>
                  <a:srgbClr val="546568"/>
                </a:solidFill>
              </a:rPr>
              <a:t>Configuration</a:t>
            </a:r>
          </a:p>
          <a:p>
            <a:pPr marL="342900" lvl="1" indent="-228600" defTabSz="814388">
              <a:lnSpc>
                <a:spcPct val="100000"/>
              </a:lnSpc>
              <a:spcBef>
                <a:spcPts val="300"/>
              </a:spcBef>
              <a:spcAft>
                <a:spcPts val="300"/>
              </a:spcAft>
              <a:buClr>
                <a:schemeClr val="accent2"/>
              </a:buClr>
              <a:buFont typeface="Arial" charset="0"/>
              <a:buChar char="•"/>
            </a:pPr>
            <a:r>
              <a:rPr lang="en-US" sz="2200" b="0" dirty="0" smtClean="0">
                <a:solidFill>
                  <a:srgbClr val="546568"/>
                </a:solidFill>
              </a:rPr>
              <a:t>Additional Information</a:t>
            </a:r>
            <a:endParaRPr lang="en-US" sz="2200" b="0" dirty="0">
              <a:solidFill>
                <a:srgbClr val="546568"/>
              </a:solidFill>
            </a:endParaRPr>
          </a:p>
          <a:p>
            <a:pPr marL="114300" lvl="1" defTabSz="814388">
              <a:lnSpc>
                <a:spcPct val="100000"/>
              </a:lnSpc>
              <a:spcBef>
                <a:spcPts val="300"/>
              </a:spcBef>
              <a:spcAft>
                <a:spcPts val="300"/>
              </a:spcAft>
              <a:buClr>
                <a:schemeClr val="accent2"/>
              </a:buClr>
            </a:pPr>
            <a:endParaRPr lang="en-US" sz="2400" dirty="0">
              <a:solidFill>
                <a:srgbClr val="546568"/>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450263" cy="838200"/>
          </a:xfrm>
        </p:spPr>
        <p:txBody>
          <a:bodyPr/>
          <a:lstStyle/>
          <a:p>
            <a:r>
              <a:rPr lang="en-US" b="1" dirty="0" smtClean="0"/>
              <a:t>Error Message - </a:t>
            </a:r>
            <a:r>
              <a:rPr lang="en-US" dirty="0" smtClean="0"/>
              <a:t>Incase Tomcat service is down on the remote node</a:t>
            </a:r>
            <a:endParaRPr lang="en-US" dirty="0"/>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endParaRPr lang="en-US" dirty="0">
              <a:ea typeface="ＭＳ Ｐゴシック"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31" y="2209800"/>
            <a:ext cx="67056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txBox="1">
            <a:spLocks noChangeArrowheads="1"/>
          </p:cNvSpPr>
          <p:nvPr/>
        </p:nvSpPr>
        <p:spPr>
          <a:xfrm>
            <a:off x="381000" y="2286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dirty="0">
                <a:ea typeface="ＭＳ Ｐゴシック" charset="-128"/>
              </a:rPr>
              <a:t>Troubleshooting</a:t>
            </a:r>
          </a:p>
        </p:txBody>
      </p:sp>
    </p:spTree>
    <p:extLst>
      <p:ext uri="{BB962C8B-B14F-4D97-AF65-F5344CB8AC3E}">
        <p14:creationId xmlns:p14="http://schemas.microsoft.com/office/powerpoint/2010/main" val="201559299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8200" cy="1143000"/>
          </a:xfrm>
        </p:spPr>
        <p:txBody>
          <a:bodyPr/>
          <a:lstStyle/>
          <a:p>
            <a:r>
              <a:rPr lang="en-US" b="1" dirty="0" smtClean="0"/>
              <a:t>Warning Messages</a:t>
            </a:r>
          </a:p>
          <a:p>
            <a:pPr lvl="1"/>
            <a:r>
              <a:rPr lang="en-US" dirty="0" smtClean="0"/>
              <a:t>Message 1 – Incase Admin generates Self-Signed certificate when multi-server certificate is in place</a:t>
            </a:r>
            <a:endParaRPr lang="en-US" dirty="0"/>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dirty="0">
                <a:ea typeface="ＭＳ Ｐゴシック" charset="-128"/>
              </a:rPr>
              <a:t>Troubleshooting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00640"/>
            <a:ext cx="6429488"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73511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8200" cy="1143000"/>
          </a:xfrm>
        </p:spPr>
        <p:txBody>
          <a:bodyPr/>
          <a:lstStyle/>
          <a:p>
            <a:r>
              <a:rPr lang="en-US" b="1" dirty="0" smtClean="0"/>
              <a:t>Warning Messages</a:t>
            </a:r>
          </a:p>
          <a:p>
            <a:pPr lvl="1"/>
            <a:r>
              <a:rPr lang="en-US" dirty="0" smtClean="0"/>
              <a:t>Message 2 – Incase Admin a single-server CSR, but multi-server certificate is in place</a:t>
            </a:r>
            <a:endParaRPr lang="en-US" dirty="0"/>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dirty="0">
                <a:ea typeface="ＭＳ Ｐゴシック" charset="-128"/>
              </a:rPr>
              <a:t>Troubleshooting</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218" y="1845243"/>
            <a:ext cx="5971382" cy="350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78012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8200" cy="1143000"/>
          </a:xfrm>
        </p:spPr>
        <p:txBody>
          <a:bodyPr/>
          <a:lstStyle/>
          <a:p>
            <a:r>
              <a:rPr lang="en-US" b="1" dirty="0" smtClean="0"/>
              <a:t>Warning Messages</a:t>
            </a:r>
          </a:p>
          <a:p>
            <a:pPr lvl="1"/>
            <a:r>
              <a:rPr lang="en-US" dirty="0" smtClean="0"/>
              <a:t>Message 3 – Incase Admin attempts to delete a Certificate from the Trust store</a:t>
            </a:r>
            <a:endParaRPr lang="en-US" dirty="0"/>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dirty="0">
                <a:ea typeface="ＭＳ Ｐゴシック" charset="-128"/>
              </a:rPr>
              <a:t>Troubleshooting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162799"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9848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152400" y="308904"/>
            <a:ext cx="8145463" cy="3653495"/>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pPr algn="ctr"/>
            <a:r>
              <a:rPr lang="en-US" sz="8000" b="0" dirty="0" smtClean="0"/>
              <a:t>BACKUP SLIDES</a:t>
            </a:r>
            <a:endParaRPr lang="en-US" sz="8000" b="0" dirty="0"/>
          </a:p>
        </p:txBody>
      </p:sp>
    </p:spTree>
    <p:extLst>
      <p:ext uri="{BB962C8B-B14F-4D97-AF65-F5344CB8AC3E}">
        <p14:creationId xmlns:p14="http://schemas.microsoft.com/office/powerpoint/2010/main" val="307154531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37" y="914400"/>
            <a:ext cx="8450263" cy="5334000"/>
          </a:xfrm>
        </p:spPr>
        <p:txBody>
          <a:bodyPr/>
          <a:lstStyle/>
          <a:p>
            <a:r>
              <a:rPr lang="en-US" dirty="0" smtClean="0"/>
              <a:t>Steps for generating Multi-Server CA signed Certificate</a:t>
            </a:r>
            <a:endParaRPr lang="en-US" dirty="0"/>
          </a:p>
        </p:txBody>
      </p:sp>
      <p:sp>
        <p:nvSpPr>
          <p:cNvPr id="116" name="Rectangle 6"/>
          <p:cNvSpPr txBox="1">
            <a:spLocks noChangeArrowheads="1"/>
          </p:cNvSpPr>
          <p:nvPr/>
        </p:nvSpPr>
        <p:spPr>
          <a:xfrm>
            <a:off x="228600" y="2286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Configuration</a:t>
            </a:r>
            <a:endParaRPr lang="en-US" sz="2800" b="0" dirty="0"/>
          </a:p>
        </p:txBody>
      </p:sp>
      <p:graphicFrame>
        <p:nvGraphicFramePr>
          <p:cNvPr id="2" name="Table 1"/>
          <p:cNvGraphicFramePr>
            <a:graphicFrameLocks noGrp="1"/>
          </p:cNvGraphicFramePr>
          <p:nvPr>
            <p:extLst>
              <p:ext uri="{D42A27DB-BD31-4B8C-83A1-F6EECF244321}">
                <p14:modId xmlns:p14="http://schemas.microsoft.com/office/powerpoint/2010/main" val="3469165255"/>
              </p:ext>
            </p:extLst>
          </p:nvPr>
        </p:nvGraphicFramePr>
        <p:xfrm>
          <a:off x="533400" y="1823014"/>
          <a:ext cx="8001000" cy="4276278"/>
        </p:xfrm>
        <a:graphic>
          <a:graphicData uri="http://schemas.openxmlformats.org/drawingml/2006/table">
            <a:tbl>
              <a:tblPr firstRow="1" bandRow="1">
                <a:tableStyleId>{5C22544A-7EE6-4342-B048-85BDC9FD1C3A}</a:tableStyleId>
              </a:tblPr>
              <a:tblGrid>
                <a:gridCol w="1384788"/>
                <a:gridCol w="6616212"/>
              </a:tblGrid>
              <a:tr h="511138">
                <a:tc>
                  <a:txBody>
                    <a:bodyPr/>
                    <a:lstStyle/>
                    <a:p>
                      <a:r>
                        <a:rPr lang="en-US" sz="2000" dirty="0" smtClean="0"/>
                        <a:t>Step No.</a:t>
                      </a:r>
                      <a:endParaRPr lang="en-US" sz="2000" dirty="0"/>
                    </a:p>
                  </a:txBody>
                  <a:tcPr/>
                </a:tc>
                <a:tc>
                  <a:txBody>
                    <a:bodyPr/>
                    <a:lstStyle/>
                    <a:p>
                      <a:r>
                        <a:rPr lang="en-US" sz="2000" dirty="0" smtClean="0"/>
                        <a:t>Action</a:t>
                      </a:r>
                      <a:endParaRPr lang="en-US" sz="2000" dirty="0"/>
                    </a:p>
                  </a:txBody>
                  <a:tcPr/>
                </a:tc>
              </a:tr>
              <a:tr h="1110450">
                <a:tc>
                  <a:txBody>
                    <a:bodyPr/>
                    <a:lstStyle/>
                    <a:p>
                      <a:r>
                        <a:rPr lang="en-US" sz="2000" dirty="0" smtClean="0"/>
                        <a:t>Step 1</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Login to Cisco Unified Communications Operating System Administration window on any Unity Connection using your administrator password</a:t>
                      </a:r>
                      <a:endParaRPr lang="en-US" sz="2000" dirty="0"/>
                    </a:p>
                  </a:txBody>
                  <a:tcPr/>
                </a:tc>
              </a:tr>
              <a:tr h="437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Step 2</a:t>
                      </a:r>
                    </a:p>
                  </a:txBody>
                  <a:tcPr/>
                </a:tc>
                <a:tc>
                  <a:txBody>
                    <a:bodyPr/>
                    <a:lstStyle/>
                    <a:p>
                      <a:r>
                        <a:rPr lang="en-US" sz="2000" b="0" i="0" u="none" strike="noStrike" kern="1200" baseline="0" dirty="0" smtClean="0">
                          <a:solidFill>
                            <a:schemeClr val="dk1"/>
                          </a:solidFill>
                          <a:latin typeface="+mn-lt"/>
                          <a:ea typeface="+mn-ea"/>
                          <a:cs typeface="+mn-cs"/>
                        </a:rPr>
                        <a:t>Generate a CSR on the server</a:t>
                      </a:r>
                      <a:endParaRPr lang="en-US" sz="2000" dirty="0"/>
                    </a:p>
                  </a:txBody>
                  <a:tcPr/>
                </a:tc>
              </a:tr>
              <a:tr h="437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Step 3</a:t>
                      </a:r>
                    </a:p>
                  </a:txBody>
                  <a:tcPr/>
                </a:tc>
                <a:tc>
                  <a:txBody>
                    <a:bodyPr/>
                    <a:lstStyle/>
                    <a:p>
                      <a:r>
                        <a:rPr lang="en-US" sz="2000" b="0" i="0" u="none" strike="noStrike" kern="1200" baseline="0" dirty="0" smtClean="0">
                          <a:solidFill>
                            <a:schemeClr val="dk1"/>
                          </a:solidFill>
                          <a:latin typeface="+mn-lt"/>
                          <a:ea typeface="+mn-ea"/>
                          <a:cs typeface="+mn-cs"/>
                        </a:rPr>
                        <a:t>Download the CSR to your PC.</a:t>
                      </a:r>
                      <a:endParaRPr lang="en-US" sz="2000" dirty="0"/>
                    </a:p>
                  </a:txBody>
                  <a:tcPr/>
                </a:tc>
              </a:tr>
              <a:tr h="773950">
                <a:tc>
                  <a:txBody>
                    <a:bodyPr/>
                    <a:lstStyle/>
                    <a:p>
                      <a:r>
                        <a:rPr lang="en-US" sz="2000" dirty="0" smtClean="0"/>
                        <a:t>Step 4</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Obtain the root CA certificate or certificate chain to upload on the cluster</a:t>
                      </a:r>
                      <a:endParaRPr lang="en-US" sz="2000" dirty="0"/>
                    </a:p>
                  </a:txBody>
                  <a:tcPr/>
                </a:tc>
              </a:tr>
              <a:tr h="773950">
                <a:tc>
                  <a:txBody>
                    <a:bodyPr/>
                    <a:lstStyle/>
                    <a:p>
                      <a:r>
                        <a:rPr lang="en-US" sz="2000" dirty="0" smtClean="0"/>
                        <a:t>Step 5</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Upload the root CA certificate and signed CA certificate to the server. Restart Cisco Tomcat service and also restart the processes that are using tomcat certificates.</a:t>
                      </a:r>
                      <a:endParaRPr lang="en-US" sz="2000" dirty="0"/>
                    </a:p>
                  </a:txBody>
                  <a:tcPr/>
                </a:tc>
              </a:tr>
            </a:tbl>
          </a:graphicData>
        </a:graphic>
      </p:graphicFrame>
    </p:spTree>
    <p:extLst>
      <p:ext uri="{BB962C8B-B14F-4D97-AF65-F5344CB8AC3E}">
        <p14:creationId xmlns:p14="http://schemas.microsoft.com/office/powerpoint/2010/main" val="23687331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0263" cy="838200"/>
          </a:xfrm>
        </p:spPr>
        <p:txBody>
          <a:bodyPr/>
          <a:lstStyle/>
          <a:p>
            <a:r>
              <a:rPr lang="en-US" b="1" dirty="0" smtClean="0"/>
              <a:t>Steps for generating</a:t>
            </a:r>
          </a:p>
          <a:p>
            <a:pPr lvl="1"/>
            <a:r>
              <a:rPr lang="en-US" dirty="0" smtClean="0"/>
              <a:t>Step 1 - Select </a:t>
            </a:r>
            <a:r>
              <a:rPr lang="en-US" dirty="0"/>
              <a:t>Security &gt; Certificate Management on </a:t>
            </a:r>
            <a:r>
              <a:rPr lang="en-US" dirty="0" smtClean="0"/>
              <a:t>OS </a:t>
            </a:r>
            <a:r>
              <a:rPr lang="en-US" dirty="0"/>
              <a:t>admin page</a:t>
            </a:r>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Configuration</a:t>
            </a:r>
            <a:endParaRPr lang="en-US" sz="2800" b="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791474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4114800" y="1453486"/>
            <a:ext cx="2456033" cy="527713"/>
          </a:xfrm>
          <a:prstGeom prst="wedgeRoundRectCallout">
            <a:avLst>
              <a:gd name="adj1" fmla="val -22665"/>
              <a:gd name="adj2" fmla="val 391678"/>
              <a:gd name="adj3" fmla="val 16667"/>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“Generate CSR” button</a:t>
            </a:r>
          </a:p>
        </p:txBody>
      </p:sp>
    </p:spTree>
    <p:extLst>
      <p:ext uri="{BB962C8B-B14F-4D97-AF65-F5344CB8AC3E}">
        <p14:creationId xmlns:p14="http://schemas.microsoft.com/office/powerpoint/2010/main" val="40403705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0263" cy="838200"/>
          </a:xfrm>
        </p:spPr>
        <p:txBody>
          <a:bodyPr/>
          <a:lstStyle/>
          <a:p>
            <a:r>
              <a:rPr lang="en-US" b="1" dirty="0" smtClean="0"/>
              <a:t>Steps for generating Multi Server CSR</a:t>
            </a:r>
          </a:p>
          <a:p>
            <a:pPr lvl="1"/>
            <a:r>
              <a:rPr lang="en-US" dirty="0" smtClean="0"/>
              <a:t>Step 2a: </a:t>
            </a:r>
            <a:r>
              <a:rPr lang="en-US" dirty="0"/>
              <a:t>Click Generate </a:t>
            </a:r>
            <a:r>
              <a:rPr lang="en-US" dirty="0" smtClean="0"/>
              <a:t>CSR. Default Single-Server CSR page</a:t>
            </a:r>
            <a:endParaRPr lang="en-US" dirty="0"/>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Configuration</a:t>
            </a:r>
            <a:endParaRPr lang="en-US" sz="2800" b="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6934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8358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85" y="2147887"/>
            <a:ext cx="7383463"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609600"/>
            <a:ext cx="8450263" cy="990600"/>
          </a:xfrm>
        </p:spPr>
        <p:txBody>
          <a:bodyPr/>
          <a:lstStyle/>
          <a:p>
            <a:r>
              <a:rPr lang="en-US" b="1" dirty="0" smtClean="0"/>
              <a:t>Steps for generating Multi Server CSR</a:t>
            </a:r>
          </a:p>
          <a:p>
            <a:pPr lvl="1"/>
            <a:r>
              <a:rPr lang="en-US" dirty="0" smtClean="0"/>
              <a:t>Step 2b: </a:t>
            </a:r>
            <a:r>
              <a:rPr lang="en-US" dirty="0"/>
              <a:t>From the Certificate Purpose drop-down list box, select the required certificate purpose</a:t>
            </a:r>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Configuration</a:t>
            </a:r>
            <a:endParaRPr lang="en-US" sz="2800" b="0" dirty="0"/>
          </a:p>
        </p:txBody>
      </p:sp>
      <p:sp>
        <p:nvSpPr>
          <p:cNvPr id="7" name="Rectangular Callout 6"/>
          <p:cNvSpPr/>
          <p:nvPr/>
        </p:nvSpPr>
        <p:spPr>
          <a:xfrm>
            <a:off x="7121857" y="3581400"/>
            <a:ext cx="2057400" cy="838200"/>
          </a:xfrm>
          <a:prstGeom prst="wedgeRectCallout">
            <a:avLst>
              <a:gd name="adj1" fmla="val -156910"/>
              <a:gd name="adj2" fmla="val 56416"/>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Multi-server Option in drop-down</a:t>
            </a:r>
          </a:p>
        </p:txBody>
      </p:sp>
    </p:spTree>
    <p:extLst>
      <p:ext uri="{BB962C8B-B14F-4D97-AF65-F5344CB8AC3E}">
        <p14:creationId xmlns:p14="http://schemas.microsoft.com/office/powerpoint/2010/main" val="40527035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12" y="1676400"/>
            <a:ext cx="738346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609600"/>
            <a:ext cx="6172199" cy="990600"/>
          </a:xfrm>
        </p:spPr>
        <p:txBody>
          <a:bodyPr/>
          <a:lstStyle/>
          <a:p>
            <a:r>
              <a:rPr lang="en-US" sz="1800" b="1" dirty="0" smtClean="0"/>
              <a:t>Steps for generating Multi Server CSR</a:t>
            </a:r>
          </a:p>
          <a:p>
            <a:r>
              <a:rPr lang="en-US" sz="1800" dirty="0" smtClean="0"/>
              <a:t>Step 2c: </a:t>
            </a:r>
            <a:r>
              <a:rPr lang="en-US" sz="1800" dirty="0"/>
              <a:t>From the Distribution drop-down list box, select Multi-server (SAN)</a:t>
            </a:r>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Configuration</a:t>
            </a:r>
            <a:endParaRPr lang="en-US" sz="2800" b="0" dirty="0"/>
          </a:p>
        </p:txBody>
      </p:sp>
      <p:sp>
        <p:nvSpPr>
          <p:cNvPr id="15" name="Rectangular Callout 14"/>
          <p:cNvSpPr/>
          <p:nvPr/>
        </p:nvSpPr>
        <p:spPr>
          <a:xfrm>
            <a:off x="6553200" y="619267"/>
            <a:ext cx="2057400" cy="838200"/>
          </a:xfrm>
          <a:prstGeom prst="wedgeRectCallout">
            <a:avLst>
              <a:gd name="adj1" fmla="val -151924"/>
              <a:gd name="adj2" fmla="val 260339"/>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Default CN=FQDN-ms (Editable)</a:t>
            </a:r>
          </a:p>
        </p:txBody>
      </p:sp>
      <p:sp>
        <p:nvSpPr>
          <p:cNvPr id="17" name="Rectangular Callout 16"/>
          <p:cNvSpPr/>
          <p:nvPr/>
        </p:nvSpPr>
        <p:spPr>
          <a:xfrm>
            <a:off x="7182904" y="2799806"/>
            <a:ext cx="1759169" cy="990600"/>
          </a:xfrm>
          <a:prstGeom prst="wedgeRectCallout">
            <a:avLst>
              <a:gd name="adj1" fmla="val -190389"/>
              <a:gd name="adj2" fmla="val 47842"/>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Auto-populated list of nodes in the cluster</a:t>
            </a:r>
          </a:p>
        </p:txBody>
      </p:sp>
      <p:sp>
        <p:nvSpPr>
          <p:cNvPr id="18" name="Rectangular Callout 17"/>
          <p:cNvSpPr/>
          <p:nvPr/>
        </p:nvSpPr>
        <p:spPr>
          <a:xfrm>
            <a:off x="6860298" y="3810000"/>
            <a:ext cx="2010433" cy="1326421"/>
          </a:xfrm>
          <a:prstGeom prst="wedgeRectCallout">
            <a:avLst>
              <a:gd name="adj1" fmla="val -128186"/>
              <a:gd name="adj2" fmla="val -45061"/>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Ability to add custom DNS values to the CSR </a:t>
            </a:r>
            <a:r>
              <a:rPr lang="en-US" sz="1600" dirty="0" smtClean="0"/>
              <a:t>via .txt file (max 200)</a:t>
            </a:r>
            <a:endParaRPr lang="en-US" sz="1600" dirty="0"/>
          </a:p>
        </p:txBody>
      </p:sp>
      <p:sp>
        <p:nvSpPr>
          <p:cNvPr id="19" name="Rectangular Callout 18"/>
          <p:cNvSpPr/>
          <p:nvPr/>
        </p:nvSpPr>
        <p:spPr>
          <a:xfrm>
            <a:off x="6907266" y="5334000"/>
            <a:ext cx="1963465" cy="938558"/>
          </a:xfrm>
          <a:prstGeom prst="wedgeRectCallout">
            <a:avLst>
              <a:gd name="adj1" fmla="val -145532"/>
              <a:gd name="adj2" fmla="val -86215"/>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Ability to add custom DNS values to the CSR manually</a:t>
            </a:r>
          </a:p>
        </p:txBody>
      </p:sp>
    </p:spTree>
    <p:extLst>
      <p:ext uri="{BB962C8B-B14F-4D97-AF65-F5344CB8AC3E}">
        <p14:creationId xmlns:p14="http://schemas.microsoft.com/office/powerpoint/2010/main" val="5964964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763000" cy="5334000"/>
          </a:xfrm>
        </p:spPr>
        <p:txBody>
          <a:bodyPr/>
          <a:lstStyle/>
          <a:p>
            <a:r>
              <a:rPr lang="en-US" dirty="0"/>
              <a:t>Supports a single Subject Alternative Name (SAN) certificate per </a:t>
            </a:r>
            <a:r>
              <a:rPr lang="en-US" dirty="0" smtClean="0"/>
              <a:t>Tomcat certificate </a:t>
            </a:r>
            <a:r>
              <a:rPr lang="en-US" dirty="0"/>
              <a:t>across the nodes in a cluster</a:t>
            </a:r>
          </a:p>
          <a:p>
            <a:r>
              <a:rPr lang="en-US" dirty="0" smtClean="0"/>
              <a:t>Reduced </a:t>
            </a:r>
            <a:r>
              <a:rPr lang="en-US" dirty="0"/>
              <a:t>TCO for getting public CA signed certificates as only one </a:t>
            </a:r>
            <a:r>
              <a:rPr lang="en-US" dirty="0" smtClean="0"/>
              <a:t>certificate </a:t>
            </a:r>
            <a:r>
              <a:rPr lang="en-US" dirty="0"/>
              <a:t>is needed in the cluster</a:t>
            </a:r>
          </a:p>
          <a:p>
            <a:r>
              <a:rPr lang="en-US" dirty="0"/>
              <a:t>Improved Admin experience as management of certificate (CSR generation, Certificate upload) can be done from any node in the cluster</a:t>
            </a:r>
          </a:p>
          <a:p>
            <a:r>
              <a:rPr lang="en-US" dirty="0"/>
              <a:t>Improved end user experience for applications (Jabber, Web Clients) with reduced or no certificate warnings with public CA </a:t>
            </a:r>
            <a:r>
              <a:rPr lang="en-US" dirty="0" smtClean="0"/>
              <a:t>certificate</a:t>
            </a:r>
            <a:endParaRPr lang="en-US" dirty="0"/>
          </a:p>
        </p:txBody>
      </p:sp>
      <p:sp>
        <p:nvSpPr>
          <p:cNvPr id="116" name="Rectangle 6"/>
          <p:cNvSpPr txBox="1">
            <a:spLocks noChangeArrowheads="1"/>
          </p:cNvSpPr>
          <p:nvPr/>
        </p:nvSpPr>
        <p:spPr>
          <a:xfrm>
            <a:off x="152400" y="152400"/>
            <a:ext cx="8233691" cy="7620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smtClean="0"/>
              <a:t>Cluster </a:t>
            </a:r>
            <a:r>
              <a:rPr lang="en-US" sz="2800" b="0" dirty="0"/>
              <a:t>Wide Single SAN </a:t>
            </a:r>
            <a:r>
              <a:rPr lang="en-US" sz="2800" b="0" dirty="0" smtClean="0"/>
              <a:t>Certificate – High level Benefits</a:t>
            </a:r>
            <a:endParaRPr lang="en-US" sz="2800" b="0" dirty="0"/>
          </a:p>
        </p:txBody>
      </p:sp>
    </p:spTree>
    <p:extLst>
      <p:ext uri="{BB962C8B-B14F-4D97-AF65-F5344CB8AC3E}">
        <p14:creationId xmlns:p14="http://schemas.microsoft.com/office/powerpoint/2010/main" val="34691423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990600"/>
          </a:xfrm>
        </p:spPr>
        <p:txBody>
          <a:bodyPr/>
          <a:lstStyle/>
          <a:p>
            <a:r>
              <a:rPr lang="en-US" b="1" dirty="0" smtClean="0"/>
              <a:t>Steps for generating Multi Server CSR</a:t>
            </a:r>
          </a:p>
          <a:p>
            <a:pPr lvl="1"/>
            <a:r>
              <a:rPr lang="en-US" dirty="0" smtClean="0"/>
              <a:t>Step 2d: Click Generate CSR. If Cluster wide OS admin credentials are common</a:t>
            </a:r>
            <a:endParaRPr lang="en-US" dirty="0"/>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Configuration</a:t>
            </a:r>
            <a:endParaRPr lang="en-US" sz="2800" b="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04709"/>
            <a:ext cx="7143750" cy="115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ular Callout 1"/>
          <p:cNvSpPr/>
          <p:nvPr/>
        </p:nvSpPr>
        <p:spPr>
          <a:xfrm>
            <a:off x="3429000" y="4267200"/>
            <a:ext cx="4724400" cy="914400"/>
          </a:xfrm>
          <a:prstGeom prst="wedgeRectCallout">
            <a:avLst>
              <a:gd name="adj1" fmla="val -46272"/>
              <a:gd name="adj2" fmla="val -146120"/>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Success message with list of nodes where CSR was transferred</a:t>
            </a:r>
          </a:p>
        </p:txBody>
      </p:sp>
    </p:spTree>
    <p:extLst>
      <p:ext uri="{BB962C8B-B14F-4D97-AF65-F5344CB8AC3E}">
        <p14:creationId xmlns:p14="http://schemas.microsoft.com/office/powerpoint/2010/main" val="41420890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534400" cy="990600"/>
          </a:xfrm>
        </p:spPr>
        <p:txBody>
          <a:bodyPr/>
          <a:lstStyle/>
          <a:p>
            <a:r>
              <a:rPr lang="en-US" b="1" dirty="0" smtClean="0"/>
              <a:t>Steps for Downloading Multi Server CSR (2 options)</a:t>
            </a:r>
          </a:p>
          <a:p>
            <a:pPr marL="514350" indent="-285750">
              <a:buFont typeface="Arial" panose="020B0604020202020204" pitchFamily="34" charset="0"/>
              <a:buChar char="•"/>
            </a:pPr>
            <a:r>
              <a:rPr lang="en-US" sz="1800" dirty="0" smtClean="0"/>
              <a:t>Step 3a - Option 1: Click  “Download CSR” button on CertManagement Page</a:t>
            </a:r>
            <a:endParaRPr lang="en-US" sz="1800" dirty="0"/>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Configuration</a:t>
            </a:r>
            <a:endParaRPr lang="en-US" sz="2800" b="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5080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ular Callout 1"/>
          <p:cNvSpPr/>
          <p:nvPr/>
        </p:nvSpPr>
        <p:spPr>
          <a:xfrm>
            <a:off x="6011863" y="1600200"/>
            <a:ext cx="2674937" cy="685800"/>
          </a:xfrm>
          <a:prstGeom prst="wedgeRectCallout">
            <a:avLst>
              <a:gd name="adj1" fmla="val -100088"/>
              <a:gd name="adj2" fmla="val 198132"/>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Download button</a:t>
            </a: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14800"/>
            <a:ext cx="55816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a:xfrm>
            <a:off x="5613400" y="3429000"/>
            <a:ext cx="3302000" cy="685800"/>
          </a:xfrm>
          <a:prstGeom prst="wedgeRectCallout">
            <a:avLst>
              <a:gd name="adj1" fmla="val -106772"/>
              <a:gd name="adj2" fmla="val 205029"/>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Select unit and download</a:t>
            </a:r>
          </a:p>
        </p:txBody>
      </p:sp>
    </p:spTree>
    <p:extLst>
      <p:ext uri="{BB962C8B-B14F-4D97-AF65-F5344CB8AC3E}">
        <p14:creationId xmlns:p14="http://schemas.microsoft.com/office/powerpoint/2010/main" val="10719164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30406"/>
          <a:stretch/>
        </p:blipFill>
        <p:spPr bwMode="auto">
          <a:xfrm>
            <a:off x="381000" y="4191000"/>
            <a:ext cx="8499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609600"/>
            <a:ext cx="8763000" cy="838200"/>
          </a:xfrm>
        </p:spPr>
        <p:txBody>
          <a:bodyPr/>
          <a:lstStyle/>
          <a:p>
            <a:r>
              <a:rPr lang="en-US" sz="1800" b="1" dirty="0" smtClean="0"/>
              <a:t>Steps for Downloading Multi Server CSR (2 options)</a:t>
            </a:r>
          </a:p>
          <a:p>
            <a:pPr marL="514350" indent="-285750">
              <a:buFont typeface="Arial" panose="020B0604020202020204" pitchFamily="34" charset="0"/>
              <a:buChar char="•"/>
            </a:pPr>
            <a:r>
              <a:rPr lang="en-US" sz="1800" dirty="0" smtClean="0"/>
              <a:t>Step 3a: Option 2: Click  “Find button to list certs” button on CertManagement Page</a:t>
            </a:r>
            <a:endParaRPr lang="en-US" sz="1800" dirty="0"/>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Configuration</a:t>
            </a:r>
            <a:endParaRPr lang="en-US" sz="2800" b="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5080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ular Callout 1"/>
          <p:cNvSpPr/>
          <p:nvPr/>
        </p:nvSpPr>
        <p:spPr>
          <a:xfrm>
            <a:off x="6011863" y="1600200"/>
            <a:ext cx="2674937" cy="685800"/>
          </a:xfrm>
          <a:prstGeom prst="wedgeRectCallout">
            <a:avLst>
              <a:gd name="adj1" fmla="val -82996"/>
              <a:gd name="adj2" fmla="val 126868"/>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Find button</a:t>
            </a:r>
          </a:p>
        </p:txBody>
      </p:sp>
      <p:sp>
        <p:nvSpPr>
          <p:cNvPr id="11" name="Rectangular Callout 10"/>
          <p:cNvSpPr/>
          <p:nvPr/>
        </p:nvSpPr>
        <p:spPr>
          <a:xfrm>
            <a:off x="5867400" y="2705100"/>
            <a:ext cx="1965969" cy="502920"/>
          </a:xfrm>
          <a:prstGeom prst="wedgeRectCallout">
            <a:avLst>
              <a:gd name="adj1" fmla="val -181513"/>
              <a:gd name="adj2" fmla="val 259575"/>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Click Common Name</a:t>
            </a:r>
          </a:p>
        </p:txBody>
      </p:sp>
    </p:spTree>
    <p:extLst>
      <p:ext uri="{BB962C8B-B14F-4D97-AF65-F5344CB8AC3E}">
        <p14:creationId xmlns:p14="http://schemas.microsoft.com/office/powerpoint/2010/main" val="206461106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0263" cy="838200"/>
          </a:xfrm>
        </p:spPr>
        <p:txBody>
          <a:bodyPr/>
          <a:lstStyle/>
          <a:p>
            <a:r>
              <a:rPr lang="en-US" sz="1800" b="1" dirty="0" smtClean="0"/>
              <a:t>Steps for Downloading Multi Server CSR (2 options)</a:t>
            </a:r>
          </a:p>
          <a:p>
            <a:pPr marL="514350" indent="-285750">
              <a:buFont typeface="Arial" panose="020B0604020202020204" pitchFamily="34" charset="0"/>
              <a:buChar char="•"/>
            </a:pPr>
            <a:r>
              <a:rPr lang="en-US" sz="1800" dirty="0" smtClean="0"/>
              <a:t>Step 3a: Option 2 (contd): Pop-up exposed with download and Delete options</a:t>
            </a:r>
            <a:endParaRPr lang="en-US" sz="1800" dirty="0"/>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Configuration</a:t>
            </a:r>
            <a:endParaRPr lang="en-US" sz="2800" b="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6858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6"/>
          <p:cNvSpPr/>
          <p:nvPr/>
        </p:nvSpPr>
        <p:spPr>
          <a:xfrm>
            <a:off x="7069540" y="3124200"/>
            <a:ext cx="2057400" cy="1219200"/>
          </a:xfrm>
          <a:prstGeom prst="wedgeRectCallout">
            <a:avLst>
              <a:gd name="adj1" fmla="val -288266"/>
              <a:gd name="adj2" fmla="val 192816"/>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Click Download CSR button</a:t>
            </a:r>
          </a:p>
        </p:txBody>
      </p:sp>
    </p:spTree>
    <p:extLst>
      <p:ext uri="{BB962C8B-B14F-4D97-AF65-F5344CB8AC3E}">
        <p14:creationId xmlns:p14="http://schemas.microsoft.com/office/powerpoint/2010/main" val="17648261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0263" cy="838200"/>
          </a:xfrm>
        </p:spPr>
        <p:txBody>
          <a:bodyPr/>
          <a:lstStyle/>
          <a:p>
            <a:r>
              <a:rPr lang="en-US" b="1" dirty="0" smtClean="0"/>
              <a:t>Steps for Upload of Multi Server CA signed certificate</a:t>
            </a:r>
          </a:p>
          <a:p>
            <a:pPr lvl="1"/>
            <a:r>
              <a:rPr lang="en-US" dirty="0" smtClean="0"/>
              <a:t>Step 5a: </a:t>
            </a:r>
            <a:r>
              <a:rPr lang="en-US" dirty="0"/>
              <a:t>Click Upload Certificate/Certificate </a:t>
            </a:r>
            <a:r>
              <a:rPr lang="en-US" dirty="0" smtClean="0"/>
              <a:t>Chain</a:t>
            </a:r>
            <a:endParaRPr lang="en-US" dirty="0"/>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Configuration</a:t>
            </a:r>
            <a:endParaRPr lang="en-US" sz="2800" b="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59912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ular Callout 1"/>
          <p:cNvSpPr/>
          <p:nvPr/>
        </p:nvSpPr>
        <p:spPr>
          <a:xfrm>
            <a:off x="7315200" y="2752725"/>
            <a:ext cx="1295400" cy="952500"/>
          </a:xfrm>
          <a:prstGeom prst="wedgeRectCallout">
            <a:avLst>
              <a:gd name="adj1" fmla="val -336046"/>
              <a:gd name="adj2" fmla="val -68745"/>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Upload Certificate option</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39" y="3581400"/>
            <a:ext cx="5473262" cy="262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3124200" y="2906833"/>
            <a:ext cx="433388" cy="644285"/>
          </a:xfrm>
          <a:prstGeom prst="down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00205867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0263" cy="838200"/>
          </a:xfrm>
        </p:spPr>
        <p:txBody>
          <a:bodyPr/>
          <a:lstStyle/>
          <a:p>
            <a:r>
              <a:rPr lang="en-US" b="1" dirty="0" smtClean="0"/>
              <a:t>Steps for Upload of Multi Server CA signed certificate</a:t>
            </a:r>
          </a:p>
          <a:p>
            <a:pPr lvl="1"/>
            <a:r>
              <a:rPr lang="en-US" dirty="0"/>
              <a:t>Step </a:t>
            </a:r>
            <a:r>
              <a:rPr lang="en-US" dirty="0" smtClean="0"/>
              <a:t>5b </a:t>
            </a:r>
            <a:r>
              <a:rPr lang="en-US" dirty="0"/>
              <a:t>Select the certificate name from the Certificate Name list</a:t>
            </a:r>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a:t>
            </a:r>
            <a:r>
              <a:rPr lang="en-US" sz="2800" b="0" dirty="0" smtClean="0"/>
              <a:t>Configuration</a:t>
            </a:r>
            <a:endParaRPr lang="en-US" sz="2800" b="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620077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6"/>
          <p:cNvSpPr/>
          <p:nvPr/>
        </p:nvSpPr>
        <p:spPr>
          <a:xfrm>
            <a:off x="7315200" y="1901588"/>
            <a:ext cx="1600200" cy="1371600"/>
          </a:xfrm>
          <a:prstGeom prst="wedgeRectCallout">
            <a:avLst>
              <a:gd name="adj1" fmla="val -188321"/>
              <a:gd name="adj2" fmla="val 87787"/>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Select tomcat unit</a:t>
            </a:r>
          </a:p>
        </p:txBody>
      </p:sp>
    </p:spTree>
    <p:extLst>
      <p:ext uri="{BB962C8B-B14F-4D97-AF65-F5344CB8AC3E}">
        <p14:creationId xmlns:p14="http://schemas.microsoft.com/office/powerpoint/2010/main" val="179432684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663" y="838201"/>
            <a:ext cx="8112125" cy="2286000"/>
          </a:xfrm>
        </p:spPr>
        <p:txBody>
          <a:bodyPr wrap="square" numCol="1" compatLnSpc="1">
            <a:prstTxWarp prst="textNoShape">
              <a:avLst/>
            </a:prstTxWarp>
          </a:bodyPr>
          <a:lstStyle/>
          <a:p>
            <a:pPr eaLnBrk="1" hangingPunct="1">
              <a:defRPr/>
            </a:pPr>
            <a:r>
              <a:rPr dirty="0" smtClean="0"/>
              <a:t>Thank You !</a:t>
            </a:r>
          </a:p>
        </p:txBody>
      </p:sp>
    </p:spTree>
    <p:extLst>
      <p:ext uri="{BB962C8B-B14F-4D97-AF65-F5344CB8AC3E}">
        <p14:creationId xmlns:p14="http://schemas.microsoft.com/office/powerpoint/2010/main" val="249504167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37" y="762000"/>
            <a:ext cx="8602663" cy="5715000"/>
          </a:xfrm>
        </p:spPr>
        <p:txBody>
          <a:bodyPr/>
          <a:lstStyle/>
          <a:p>
            <a:r>
              <a:rPr lang="en-US" dirty="0" smtClean="0"/>
              <a:t>Single Cluster-wide certificate for unit : </a:t>
            </a:r>
            <a:r>
              <a:rPr lang="en-US" sz="2000" dirty="0" smtClean="0"/>
              <a:t>Tomcat</a:t>
            </a:r>
          </a:p>
          <a:p>
            <a:r>
              <a:rPr lang="en-US" dirty="0" smtClean="0"/>
              <a:t>Multi-server CSR can be generated on any server and  corresponding  Certificate uploaded from any other server in the cluster</a:t>
            </a:r>
          </a:p>
          <a:p>
            <a:r>
              <a:rPr lang="en-US" dirty="0" smtClean="0"/>
              <a:t>Editable parent domain field during CSR generation to allow for greater flexibility - for both Single and multi-server CSR</a:t>
            </a:r>
          </a:p>
          <a:p>
            <a:r>
              <a:rPr lang="en-US" dirty="0" smtClean="0"/>
              <a:t>Editable Common Name to conform to certain </a:t>
            </a:r>
            <a:r>
              <a:rPr lang="en-US" dirty="0"/>
              <a:t>Certificate Authorities - for both Single and multi-server CSR</a:t>
            </a:r>
          </a:p>
          <a:p>
            <a:r>
              <a:rPr lang="en-US" dirty="0" smtClean="0"/>
              <a:t>Improved Security</a:t>
            </a:r>
          </a:p>
          <a:p>
            <a:pPr marL="577850" lvl="1" indent="-171450">
              <a:buFont typeface="Wingdings" panose="05000000000000000000" pitchFamily="2" charset="2"/>
              <a:buChar char="ü"/>
            </a:pPr>
            <a:r>
              <a:rPr lang="en-US" sz="2000" dirty="0" smtClean="0"/>
              <a:t>Default Hash Algorithm changed from SHA1 to SHA256 during “Generate CSR”</a:t>
            </a:r>
          </a:p>
          <a:p>
            <a:pPr marL="577850" lvl="1" indent="-171450">
              <a:buFont typeface="Wingdings" panose="05000000000000000000" pitchFamily="2" charset="2"/>
              <a:buChar char="ü"/>
            </a:pPr>
            <a:r>
              <a:rPr lang="en-US" sz="2000" dirty="0"/>
              <a:t>Default </a:t>
            </a:r>
            <a:r>
              <a:rPr lang="en-US" sz="2000" dirty="0" smtClean="0"/>
              <a:t>Key Length </a:t>
            </a:r>
            <a:r>
              <a:rPr lang="en-US" sz="2000" dirty="0"/>
              <a:t>changed from </a:t>
            </a:r>
            <a:r>
              <a:rPr lang="en-US" sz="2000" dirty="0" smtClean="0"/>
              <a:t>1024  </a:t>
            </a:r>
            <a:r>
              <a:rPr lang="en-US" sz="2000" dirty="0"/>
              <a:t>to </a:t>
            </a:r>
            <a:r>
              <a:rPr lang="en-US" sz="2000" dirty="0" smtClean="0"/>
              <a:t>2048 </a:t>
            </a:r>
            <a:r>
              <a:rPr lang="en-US" sz="2000" dirty="0"/>
              <a:t>during “Generate CSR</a:t>
            </a:r>
            <a:r>
              <a:rPr lang="en-US" sz="2000" dirty="0" smtClean="0"/>
              <a:t>”</a:t>
            </a:r>
            <a:endParaRPr lang="en-US" sz="2000" dirty="0"/>
          </a:p>
        </p:txBody>
      </p:sp>
      <p:sp>
        <p:nvSpPr>
          <p:cNvPr id="116" name="Rectangle 6"/>
          <p:cNvSpPr txBox="1">
            <a:spLocks noChangeArrowheads="1"/>
          </p:cNvSpPr>
          <p:nvPr/>
        </p:nvSpPr>
        <p:spPr>
          <a:xfrm>
            <a:off x="1524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a:t>Cluster Wide Single SAN Certificate - Overview</a:t>
            </a:r>
          </a:p>
        </p:txBody>
      </p:sp>
    </p:spTree>
    <p:extLst>
      <p:ext uri="{BB962C8B-B14F-4D97-AF65-F5344CB8AC3E}">
        <p14:creationId xmlns:p14="http://schemas.microsoft.com/office/powerpoint/2010/main" val="2236137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77421"/>
            <a:ext cx="8588375" cy="636979"/>
          </a:xfrm>
        </p:spPr>
        <p:txBody>
          <a:bodyPr/>
          <a:lstStyle/>
          <a:p>
            <a:pPr algn="ctr">
              <a:defRPr/>
            </a:pPr>
            <a:r>
              <a:rPr dirty="0" smtClean="0"/>
              <a:t>Administrator User Experience Then</a:t>
            </a:r>
            <a:endParaRPr dirty="0"/>
          </a:p>
        </p:txBody>
      </p:sp>
      <p:pic>
        <p:nvPicPr>
          <p:cNvPr id="68611" name="Picture 28" descr="Androgynous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4016375"/>
            <a:ext cx="11715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server"/>
          <p:cNvSpPr>
            <a:spLocks noEditPoints="1" noChangeArrowheads="1"/>
          </p:cNvSpPr>
          <p:nvPr/>
        </p:nvSpPr>
        <p:spPr bwMode="auto">
          <a:xfrm>
            <a:off x="4648200" y="1552089"/>
            <a:ext cx="1558925" cy="45243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r>
              <a:rPr lang="en-US" altLang="en-US" sz="1800" dirty="0" smtClean="0"/>
              <a:t>Subscriber</a:t>
            </a:r>
            <a:endParaRPr lang="en-US" altLang="en-US" sz="1800" dirty="0"/>
          </a:p>
        </p:txBody>
      </p:sp>
      <p:sp>
        <p:nvSpPr>
          <p:cNvPr id="68615" name="server"/>
          <p:cNvSpPr>
            <a:spLocks noEditPoints="1" noChangeArrowheads="1"/>
          </p:cNvSpPr>
          <p:nvPr/>
        </p:nvSpPr>
        <p:spPr bwMode="auto">
          <a:xfrm>
            <a:off x="358775" y="1563688"/>
            <a:ext cx="1558925" cy="452437"/>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r>
              <a:rPr lang="en-US" altLang="en-US" sz="1800" dirty="0" smtClean="0"/>
              <a:t>Publisher</a:t>
            </a:r>
            <a:endParaRPr lang="en-US" altLang="en-US" sz="1800" dirty="0"/>
          </a:p>
        </p:txBody>
      </p:sp>
      <p:cxnSp>
        <p:nvCxnSpPr>
          <p:cNvPr id="4" name="Straight Arrow Connector 3"/>
          <p:cNvCxnSpPr>
            <a:stCxn id="68611" idx="0"/>
          </p:cNvCxnSpPr>
          <p:nvPr/>
        </p:nvCxnSpPr>
        <p:spPr>
          <a:xfrm flipV="1">
            <a:off x="1138238" y="2016125"/>
            <a:ext cx="311150" cy="20002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152075" y="2004527"/>
            <a:ext cx="3496125" cy="20131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8621" name="TextBox 16"/>
          <p:cNvSpPr txBox="1">
            <a:spLocks noChangeArrowheads="1"/>
          </p:cNvSpPr>
          <p:nvPr/>
        </p:nvSpPr>
        <p:spPr bwMode="auto">
          <a:xfrm>
            <a:off x="663206" y="5048250"/>
            <a:ext cx="15723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Admin</a:t>
            </a:r>
          </a:p>
        </p:txBody>
      </p:sp>
      <p:sp>
        <p:nvSpPr>
          <p:cNvPr id="18" name="TextBox 17"/>
          <p:cNvSpPr txBox="1"/>
          <p:nvPr/>
        </p:nvSpPr>
        <p:spPr>
          <a:xfrm>
            <a:off x="3586163" y="3352800"/>
            <a:ext cx="5557837" cy="1865126"/>
          </a:xfrm>
          <a:prstGeom prst="rect">
            <a:avLst/>
          </a:prstGeom>
          <a:noFill/>
        </p:spPr>
        <p:txBody>
          <a:bodyPr>
            <a:spAutoFit/>
          </a:bodyPr>
          <a:lstStyle/>
          <a:p>
            <a:pPr>
              <a:defRPr/>
            </a:pPr>
            <a:r>
              <a:rPr lang="en-US" sz="1600" dirty="0">
                <a:latin typeface="Lucida Bright" panose="02040602050505020304" pitchFamily="18" charset="0"/>
              </a:rPr>
              <a:t>For </a:t>
            </a:r>
            <a:r>
              <a:rPr lang="en-US" sz="1600" dirty="0" smtClean="0">
                <a:latin typeface="Lucida Bright" panose="02040602050505020304" pitchFamily="18" charset="0"/>
              </a:rPr>
              <a:t>both Publisher and Subscriber Admin </a:t>
            </a:r>
            <a:r>
              <a:rPr lang="en-US" sz="1600" dirty="0">
                <a:latin typeface="Lucida Bright" panose="02040602050505020304" pitchFamily="18" charset="0"/>
              </a:rPr>
              <a:t>needs to </a:t>
            </a:r>
            <a:r>
              <a:rPr lang="en-US" sz="1600" dirty="0" smtClean="0">
                <a:latin typeface="Lucida Bright" panose="02040602050505020304" pitchFamily="18" charset="0"/>
              </a:rPr>
              <a:t>do the </a:t>
            </a:r>
            <a:r>
              <a:rPr lang="en-US" sz="1600" dirty="0">
                <a:latin typeface="Lucida Bright" panose="02040602050505020304" pitchFamily="18" charset="0"/>
              </a:rPr>
              <a:t>following:</a:t>
            </a:r>
          </a:p>
          <a:p>
            <a:pPr marL="342900" indent="-342900">
              <a:buFontTx/>
              <a:buAutoNum type="arabicPeriod"/>
              <a:defRPr/>
            </a:pPr>
            <a:r>
              <a:rPr lang="en-US" sz="1600" dirty="0">
                <a:latin typeface="Lucida Bright" panose="02040602050505020304" pitchFamily="18" charset="0"/>
              </a:rPr>
              <a:t>Login</a:t>
            </a:r>
          </a:p>
          <a:p>
            <a:pPr marL="342900" indent="-342900">
              <a:buFontTx/>
              <a:buAutoNum type="arabicPeriod"/>
              <a:defRPr/>
            </a:pPr>
            <a:r>
              <a:rPr lang="en-US" sz="1600" dirty="0">
                <a:latin typeface="Lucida Bright" panose="02040602050505020304" pitchFamily="18" charset="0"/>
              </a:rPr>
              <a:t>Generate CSR</a:t>
            </a:r>
          </a:p>
          <a:p>
            <a:pPr marL="342900" indent="-342900">
              <a:buFontTx/>
              <a:buAutoNum type="arabicPeriod"/>
              <a:defRPr/>
            </a:pPr>
            <a:r>
              <a:rPr lang="en-US" sz="1600" dirty="0">
                <a:latin typeface="Lucida Bright" panose="02040602050505020304" pitchFamily="18" charset="0"/>
              </a:rPr>
              <a:t>Download CSR</a:t>
            </a:r>
          </a:p>
          <a:p>
            <a:pPr marL="342900" indent="-342900">
              <a:buFontTx/>
              <a:buAutoNum type="arabicPeriod"/>
              <a:defRPr/>
            </a:pPr>
            <a:r>
              <a:rPr lang="en-US" sz="1600" dirty="0">
                <a:latin typeface="Lucida Bright" panose="02040602050505020304" pitchFamily="18" charset="0"/>
              </a:rPr>
              <a:t>Send this CSR to CA (over email, etc.)</a:t>
            </a:r>
          </a:p>
          <a:p>
            <a:pPr marL="342900" indent="-342900">
              <a:buFontTx/>
              <a:buAutoNum type="arabicPeriod"/>
              <a:defRPr/>
            </a:pPr>
            <a:r>
              <a:rPr lang="en-US" sz="1600" dirty="0">
                <a:latin typeface="Lucida Bright" panose="02040602050505020304" pitchFamily="18" charset="0"/>
              </a:rPr>
              <a:t>Wait for Cert</a:t>
            </a:r>
          </a:p>
          <a:p>
            <a:pPr marL="342900" indent="-342900">
              <a:buFontTx/>
              <a:buAutoNum type="arabicPeriod"/>
              <a:defRPr/>
            </a:pPr>
            <a:r>
              <a:rPr lang="en-US" sz="1600" dirty="0">
                <a:latin typeface="Lucida Bright" panose="02040602050505020304" pitchFamily="18" charset="0"/>
              </a:rPr>
              <a:t>Upload Cert and all chain certs on that </a:t>
            </a:r>
            <a:r>
              <a:rPr lang="en-US" sz="1600" dirty="0" smtClean="0">
                <a:latin typeface="Lucida Bright" panose="02040602050505020304" pitchFamily="18" charset="0"/>
              </a:rPr>
              <a:t>node</a:t>
            </a:r>
            <a:endParaRPr lang="en-US" sz="1600" dirty="0">
              <a:latin typeface="Lucida Bright" panose="02040602050505020304" pitchFamily="18" charset="0"/>
            </a:endParaRPr>
          </a:p>
        </p:txBody>
      </p:sp>
    </p:spTree>
    <p:extLst>
      <p:ext uri="{BB962C8B-B14F-4D97-AF65-F5344CB8AC3E}">
        <p14:creationId xmlns:p14="http://schemas.microsoft.com/office/powerpoint/2010/main" val="283643313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28600"/>
            <a:ext cx="8588375" cy="636979"/>
          </a:xfrm>
        </p:spPr>
        <p:txBody>
          <a:bodyPr/>
          <a:lstStyle/>
          <a:p>
            <a:pPr algn="ctr">
              <a:defRPr/>
            </a:pPr>
            <a:r>
              <a:rPr dirty="0" smtClean="0"/>
              <a:t>Administrator User Experience Now</a:t>
            </a:r>
            <a:endParaRPr dirty="0"/>
          </a:p>
        </p:txBody>
      </p:sp>
      <p:pic>
        <p:nvPicPr>
          <p:cNvPr id="68611" name="Picture 28" descr="Androgynous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4016375"/>
            <a:ext cx="11715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server"/>
          <p:cNvSpPr>
            <a:spLocks noEditPoints="1" noChangeArrowheads="1"/>
          </p:cNvSpPr>
          <p:nvPr/>
        </p:nvSpPr>
        <p:spPr bwMode="auto">
          <a:xfrm>
            <a:off x="3962400" y="1071562"/>
            <a:ext cx="1558925" cy="45243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r>
              <a:rPr lang="en-US" altLang="en-US" sz="1800" dirty="0" smtClean="0"/>
              <a:t>Subscriber</a:t>
            </a:r>
            <a:endParaRPr lang="en-US" altLang="en-US" sz="1800" dirty="0"/>
          </a:p>
        </p:txBody>
      </p:sp>
      <p:sp>
        <p:nvSpPr>
          <p:cNvPr id="68615" name="server"/>
          <p:cNvSpPr>
            <a:spLocks noEditPoints="1" noChangeArrowheads="1"/>
          </p:cNvSpPr>
          <p:nvPr/>
        </p:nvSpPr>
        <p:spPr bwMode="auto">
          <a:xfrm>
            <a:off x="358775" y="1563688"/>
            <a:ext cx="1558925" cy="452437"/>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r>
              <a:rPr lang="en-US" altLang="en-US" sz="1800" dirty="0" smtClean="0"/>
              <a:t>Publisher</a:t>
            </a:r>
            <a:endParaRPr lang="en-US" altLang="en-US" sz="1800" dirty="0"/>
          </a:p>
        </p:txBody>
      </p:sp>
      <p:cxnSp>
        <p:nvCxnSpPr>
          <p:cNvPr id="4" name="Straight Arrow Connector 3"/>
          <p:cNvCxnSpPr>
            <a:stCxn id="68611" idx="0"/>
          </p:cNvCxnSpPr>
          <p:nvPr/>
        </p:nvCxnSpPr>
        <p:spPr>
          <a:xfrm flipV="1">
            <a:off x="1138238" y="2016125"/>
            <a:ext cx="311150" cy="20002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8621" name="TextBox 16"/>
          <p:cNvSpPr txBox="1">
            <a:spLocks noChangeArrowheads="1"/>
          </p:cNvSpPr>
          <p:nvPr/>
        </p:nvSpPr>
        <p:spPr bwMode="auto">
          <a:xfrm>
            <a:off x="688975" y="5048250"/>
            <a:ext cx="17494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Admin</a:t>
            </a:r>
          </a:p>
        </p:txBody>
      </p:sp>
      <p:sp>
        <p:nvSpPr>
          <p:cNvPr id="18" name="TextBox 17"/>
          <p:cNvSpPr txBox="1"/>
          <p:nvPr/>
        </p:nvSpPr>
        <p:spPr>
          <a:xfrm>
            <a:off x="5961321" y="1175654"/>
            <a:ext cx="2895600" cy="4967514"/>
          </a:xfrm>
          <a:prstGeom prst="rect">
            <a:avLst/>
          </a:prstGeom>
          <a:noFill/>
        </p:spPr>
        <p:txBody>
          <a:bodyPr wrap="square">
            <a:spAutoFit/>
          </a:bodyPr>
          <a:lstStyle/>
          <a:p>
            <a:pPr>
              <a:defRPr/>
            </a:pPr>
            <a:r>
              <a:rPr lang="en-US" sz="1600" dirty="0" smtClean="0">
                <a:latin typeface="Lucida Bright" panose="02040602050505020304" pitchFamily="18" charset="0"/>
              </a:rPr>
              <a:t>Admin </a:t>
            </a:r>
            <a:r>
              <a:rPr lang="en-US" sz="1600" dirty="0">
                <a:latin typeface="Lucida Bright" panose="02040602050505020304" pitchFamily="18" charset="0"/>
              </a:rPr>
              <a:t>needs to do following:</a:t>
            </a:r>
          </a:p>
          <a:p>
            <a:pPr marL="342900" indent="-342900">
              <a:buFontTx/>
              <a:buAutoNum type="arabicPeriod"/>
              <a:defRPr/>
            </a:pPr>
            <a:r>
              <a:rPr lang="en-US" sz="1600" dirty="0" smtClean="0">
                <a:latin typeface="Lucida Bright" panose="02040602050505020304" pitchFamily="18" charset="0"/>
              </a:rPr>
              <a:t>Login to Publisher/Subscriber node</a:t>
            </a:r>
            <a:endParaRPr lang="en-US" sz="1600" dirty="0">
              <a:latin typeface="Lucida Bright" panose="02040602050505020304" pitchFamily="18" charset="0"/>
            </a:endParaRPr>
          </a:p>
          <a:p>
            <a:pPr marL="342900" indent="-342900">
              <a:buFontTx/>
              <a:buAutoNum type="arabicPeriod"/>
              <a:defRPr/>
            </a:pPr>
            <a:r>
              <a:rPr lang="en-US" sz="1600" dirty="0">
                <a:latin typeface="Lucida Bright" panose="02040602050505020304" pitchFamily="18" charset="0"/>
              </a:rPr>
              <a:t>Generate </a:t>
            </a:r>
            <a:r>
              <a:rPr lang="en-US" sz="1600" dirty="0" smtClean="0">
                <a:latin typeface="Lucida Bright" panose="02040602050505020304" pitchFamily="18" charset="0"/>
              </a:rPr>
              <a:t>CSR – Automatically distributed to other node in the cluster</a:t>
            </a:r>
            <a:endParaRPr lang="en-US" sz="1600" dirty="0">
              <a:latin typeface="Lucida Bright" panose="02040602050505020304" pitchFamily="18" charset="0"/>
            </a:endParaRPr>
          </a:p>
          <a:p>
            <a:pPr marL="342900" indent="-342900">
              <a:buFontTx/>
              <a:buAutoNum type="arabicPeriod"/>
              <a:defRPr/>
            </a:pPr>
            <a:r>
              <a:rPr lang="en-US" sz="1600" dirty="0">
                <a:latin typeface="Lucida Bright" panose="02040602050505020304" pitchFamily="18" charset="0"/>
              </a:rPr>
              <a:t>Download </a:t>
            </a:r>
            <a:r>
              <a:rPr lang="en-US" sz="1600" dirty="0" smtClean="0">
                <a:latin typeface="Lucida Bright" panose="02040602050505020304" pitchFamily="18" charset="0"/>
              </a:rPr>
              <a:t>CSR from any of the node</a:t>
            </a:r>
            <a:endParaRPr lang="en-US" sz="1600" dirty="0">
              <a:latin typeface="Lucida Bright" panose="02040602050505020304" pitchFamily="18" charset="0"/>
            </a:endParaRPr>
          </a:p>
          <a:p>
            <a:pPr marL="342900" indent="-342900">
              <a:buFontTx/>
              <a:buAutoNum type="arabicPeriod"/>
              <a:defRPr/>
            </a:pPr>
            <a:r>
              <a:rPr lang="en-US" sz="1600" dirty="0">
                <a:latin typeface="Lucida Bright" panose="02040602050505020304" pitchFamily="18" charset="0"/>
              </a:rPr>
              <a:t>Send this CSR to CA (over email, etc.)</a:t>
            </a:r>
          </a:p>
          <a:p>
            <a:pPr marL="342900" indent="-342900">
              <a:buFontTx/>
              <a:buAutoNum type="arabicPeriod"/>
              <a:defRPr/>
            </a:pPr>
            <a:r>
              <a:rPr lang="en-US" sz="1600" dirty="0">
                <a:latin typeface="Lucida Bright" panose="02040602050505020304" pitchFamily="18" charset="0"/>
              </a:rPr>
              <a:t>Wait for </a:t>
            </a:r>
            <a:r>
              <a:rPr lang="en-US" sz="1600" dirty="0" smtClean="0">
                <a:latin typeface="Lucida Bright" panose="02040602050505020304" pitchFamily="18" charset="0"/>
              </a:rPr>
              <a:t>Certificate</a:t>
            </a:r>
            <a:endParaRPr lang="en-US" sz="1600" dirty="0">
              <a:latin typeface="Lucida Bright" panose="02040602050505020304" pitchFamily="18" charset="0"/>
            </a:endParaRPr>
          </a:p>
          <a:p>
            <a:pPr marL="342900" indent="-342900">
              <a:buFontTx/>
              <a:buAutoNum type="arabicPeriod"/>
              <a:defRPr/>
            </a:pPr>
            <a:r>
              <a:rPr lang="en-US" sz="1600" dirty="0">
                <a:latin typeface="Lucida Bright" panose="02040602050505020304" pitchFamily="18" charset="0"/>
              </a:rPr>
              <a:t>Upload </a:t>
            </a:r>
            <a:r>
              <a:rPr lang="en-US" sz="1600" dirty="0" smtClean="0">
                <a:latin typeface="Lucida Bright" panose="02040602050505020304" pitchFamily="18" charset="0"/>
              </a:rPr>
              <a:t>Certificate </a:t>
            </a:r>
            <a:r>
              <a:rPr lang="en-US" sz="1600" dirty="0">
                <a:latin typeface="Lucida Bright" panose="02040602050505020304" pitchFamily="18" charset="0"/>
              </a:rPr>
              <a:t>and all chain </a:t>
            </a:r>
            <a:r>
              <a:rPr lang="en-US" sz="1600" dirty="0" smtClean="0">
                <a:latin typeface="Lucida Bright" panose="02040602050505020304" pitchFamily="18" charset="0"/>
              </a:rPr>
              <a:t>certificates on  Publisher/Subscriber – distributed to other node in the cluster</a:t>
            </a:r>
            <a:endParaRPr lang="en-US" sz="1600" dirty="0">
              <a:latin typeface="Lucida Bright" panose="02040602050505020304" pitchFamily="18" charset="0"/>
            </a:endParaRPr>
          </a:p>
          <a:p>
            <a:pPr>
              <a:defRPr/>
            </a:pPr>
            <a:r>
              <a:rPr lang="en-US" sz="1600" dirty="0">
                <a:latin typeface="Lucida Bright" panose="02040602050505020304" pitchFamily="18" charset="0"/>
              </a:rPr>
              <a:t/>
            </a:r>
            <a:br>
              <a:rPr lang="en-US" sz="1600" dirty="0">
                <a:latin typeface="Lucida Bright" panose="02040602050505020304" pitchFamily="18" charset="0"/>
              </a:rPr>
            </a:br>
            <a:endParaRPr lang="en-US" sz="3200" b="1" dirty="0">
              <a:solidFill>
                <a:srgbClr val="FF0000"/>
              </a:solidFill>
              <a:latin typeface="Lucida Bright" panose="02040602050505020304" pitchFamily="18" charset="0"/>
            </a:endParaRPr>
          </a:p>
        </p:txBody>
      </p:sp>
      <p:cxnSp>
        <p:nvCxnSpPr>
          <p:cNvPr id="28" name="Straight Arrow Connector 27"/>
          <p:cNvCxnSpPr/>
          <p:nvPr/>
        </p:nvCxnSpPr>
        <p:spPr>
          <a:xfrm flipV="1">
            <a:off x="1917700" y="1297781"/>
            <a:ext cx="2044699" cy="492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68683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838200"/>
            <a:ext cx="8221663" cy="381000"/>
          </a:xfrm>
        </p:spPr>
        <p:txBody>
          <a:bodyPr/>
          <a:lstStyle/>
          <a:p>
            <a:r>
              <a:rPr lang="en-US" dirty="0" smtClean="0"/>
              <a:t>Comparison of Single Server </a:t>
            </a:r>
            <a:r>
              <a:rPr lang="en-US" dirty="0"/>
              <a:t>v</a:t>
            </a:r>
            <a:r>
              <a:rPr lang="en-US" dirty="0" smtClean="0"/>
              <a:t>s Multi Server SAN Certificate</a:t>
            </a:r>
          </a:p>
          <a:p>
            <a:endParaRPr lang="en-US" dirty="0"/>
          </a:p>
        </p:txBody>
      </p:sp>
      <p:sp>
        <p:nvSpPr>
          <p:cNvPr id="116" name="Rectangle 6"/>
          <p:cNvSpPr txBox="1">
            <a:spLocks noChangeArrowheads="1"/>
          </p:cNvSpPr>
          <p:nvPr/>
        </p:nvSpPr>
        <p:spPr>
          <a:xfrm>
            <a:off x="228600" y="2286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smtClean="0"/>
              <a:t>Cluster </a:t>
            </a:r>
            <a:r>
              <a:rPr lang="en-US" sz="2800" b="0" dirty="0"/>
              <a:t>Wide Single SAN </a:t>
            </a:r>
            <a:r>
              <a:rPr lang="en-US" sz="2800" b="0" dirty="0" smtClean="0"/>
              <a:t>Certificate – Details</a:t>
            </a:r>
            <a:endParaRPr lang="en-US" sz="2800" b="0" dirty="0"/>
          </a:p>
        </p:txBody>
      </p:sp>
      <p:graphicFrame>
        <p:nvGraphicFramePr>
          <p:cNvPr id="2" name="Table 1"/>
          <p:cNvGraphicFramePr>
            <a:graphicFrameLocks noGrp="1"/>
          </p:cNvGraphicFramePr>
          <p:nvPr>
            <p:extLst>
              <p:ext uri="{D42A27DB-BD31-4B8C-83A1-F6EECF244321}">
                <p14:modId xmlns:p14="http://schemas.microsoft.com/office/powerpoint/2010/main" val="1730344661"/>
              </p:ext>
            </p:extLst>
          </p:nvPr>
        </p:nvGraphicFramePr>
        <p:xfrm>
          <a:off x="381000" y="1477769"/>
          <a:ext cx="8382000" cy="4816351"/>
        </p:xfrm>
        <a:graphic>
          <a:graphicData uri="http://schemas.openxmlformats.org/drawingml/2006/table">
            <a:tbl>
              <a:tblPr firstRow="1" bandRow="1">
                <a:tableStyleId>{5C22544A-7EE6-4342-B048-85BDC9FD1C3A}</a:tableStyleId>
              </a:tblPr>
              <a:tblGrid>
                <a:gridCol w="4074583"/>
                <a:gridCol w="4307417"/>
              </a:tblGrid>
              <a:tr h="387582">
                <a:tc>
                  <a:txBody>
                    <a:bodyPr/>
                    <a:lstStyle/>
                    <a:p>
                      <a:r>
                        <a:rPr lang="en-US" sz="1800" dirty="0" smtClean="0"/>
                        <a:t>Single Server Certificate</a:t>
                      </a:r>
                      <a:endParaRPr lang="en-US" sz="1800" dirty="0"/>
                    </a:p>
                  </a:txBody>
                  <a:tcPr/>
                </a:tc>
                <a:tc>
                  <a:txBody>
                    <a:bodyPr/>
                    <a:lstStyle/>
                    <a:p>
                      <a:r>
                        <a:rPr lang="en-US" sz="1800" dirty="0" smtClean="0"/>
                        <a:t>Multi Server Certificate</a:t>
                      </a:r>
                      <a:endParaRPr lang="en-US" sz="1800" dirty="0"/>
                    </a:p>
                  </a:txBody>
                  <a:tcPr/>
                </a:tc>
              </a:tr>
              <a:tr h="954049">
                <a:tc>
                  <a:txBody>
                    <a:bodyPr/>
                    <a:lstStyle/>
                    <a:p>
                      <a:r>
                        <a:rPr lang="en-US" sz="1800" b="0" i="0" u="none" strike="noStrike" kern="1200" baseline="0" dirty="0" smtClean="0">
                          <a:solidFill>
                            <a:schemeClr val="dk1"/>
                          </a:solidFill>
                          <a:latin typeface="+mn-lt"/>
                          <a:ea typeface="+mn-ea"/>
                          <a:cs typeface="+mn-cs"/>
                        </a:rPr>
                        <a:t>It contains a single FQDN or domain in either the CN field and/or SAN extensions</a:t>
                      </a:r>
                      <a:endParaRPr lang="en-US" sz="1800" dirty="0"/>
                    </a:p>
                  </a:txBody>
                  <a:tcPr/>
                </a:tc>
                <a:tc>
                  <a:txBody>
                    <a:bodyPr/>
                    <a:lstStyle/>
                    <a:p>
                      <a:r>
                        <a:rPr lang="en-US" sz="1800" b="0" i="0" u="none" strike="noStrike" kern="1200" baseline="0" dirty="0" smtClean="0">
                          <a:solidFill>
                            <a:schemeClr val="dk1"/>
                          </a:solidFill>
                          <a:latin typeface="+mn-lt"/>
                          <a:ea typeface="+mn-ea"/>
                          <a:cs typeface="+mn-cs"/>
                        </a:rPr>
                        <a:t>It contains multiple FQDNs or domains present in SAN extensions</a:t>
                      </a:r>
                      <a:endParaRPr lang="en-US" sz="1800" dirty="0"/>
                    </a:p>
                  </a:txBody>
                  <a:tcPr/>
                </a:tc>
              </a:tr>
              <a:tr h="3875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The system uses a single certificate for both Publisher and Subscriber in a cluster</a:t>
                      </a:r>
                      <a:endParaRPr lang="en-US" sz="1800" dirty="0" smtClean="0"/>
                    </a:p>
                  </a:txBody>
                  <a:tcPr/>
                </a:tc>
                <a:tc>
                  <a:txBody>
                    <a:bodyPr/>
                    <a:lstStyle/>
                    <a:p>
                      <a:r>
                        <a:rPr lang="en-US" sz="1800" b="0" i="0" u="none" strike="noStrike" kern="1200" baseline="0" dirty="0" smtClean="0">
                          <a:solidFill>
                            <a:schemeClr val="dk1"/>
                          </a:solidFill>
                          <a:latin typeface="+mn-lt"/>
                          <a:ea typeface="+mn-ea"/>
                          <a:cs typeface="+mn-cs"/>
                        </a:rPr>
                        <a:t>A single certificate identifies both Publisher and Subscriber  in the cluster</a:t>
                      </a:r>
                    </a:p>
                  </a:txBody>
                  <a:tcPr/>
                </a:tc>
              </a:tr>
              <a:tr h="387582">
                <a:tc>
                  <a:txBody>
                    <a:bodyPr/>
                    <a:lstStyle/>
                    <a:p>
                      <a:r>
                        <a:rPr lang="en-US" sz="1800" b="0" i="0" u="none" strike="noStrike" kern="1200" baseline="0" dirty="0" smtClean="0">
                          <a:solidFill>
                            <a:schemeClr val="dk1"/>
                          </a:solidFill>
                          <a:latin typeface="+mn-lt"/>
                          <a:ea typeface="+mn-ea"/>
                          <a:cs typeface="+mn-cs"/>
                        </a:rPr>
                        <a:t>Generation of single server certificate can become an overhead for the administrator in a cluster because the administrator needs to perform steps such as generate Certificate Signing Request (CSR), send  CSR to CA for signing, upload signed certificate etc. on both Publisher and Subscriber server of the cluster</a:t>
                      </a:r>
                      <a:endParaRPr lang="en-US" sz="1800" dirty="0"/>
                    </a:p>
                  </a:txBody>
                  <a:tcPr/>
                </a:tc>
                <a:tc>
                  <a:txBody>
                    <a:bodyPr/>
                    <a:lstStyle/>
                    <a:p>
                      <a:r>
                        <a:rPr lang="en-US" sz="1800" b="0" i="0" u="none" strike="noStrike" kern="1200" baseline="0" dirty="0" smtClean="0">
                          <a:solidFill>
                            <a:schemeClr val="dk1"/>
                          </a:solidFill>
                          <a:latin typeface="+mn-lt"/>
                          <a:ea typeface="+mn-ea"/>
                          <a:cs typeface="+mn-cs"/>
                        </a:rPr>
                        <a:t>There is less overhead for the administrator in managing multi-server certificates since admin performs the steps only once on a given server, and the system distributes the associated private key and signed certificates to other server in the cluster</a:t>
                      </a:r>
                      <a:endParaRPr lang="en-US" sz="1800" dirty="0"/>
                    </a:p>
                  </a:txBody>
                  <a:tcPr/>
                </a:tc>
              </a:tr>
            </a:tbl>
          </a:graphicData>
        </a:graphic>
      </p:graphicFrame>
    </p:spTree>
    <p:extLst>
      <p:ext uri="{BB962C8B-B14F-4D97-AF65-F5344CB8AC3E}">
        <p14:creationId xmlns:p14="http://schemas.microsoft.com/office/powerpoint/2010/main" val="36263847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685800"/>
            <a:ext cx="8221663" cy="381000"/>
          </a:xfrm>
        </p:spPr>
        <p:txBody>
          <a:bodyPr/>
          <a:lstStyle/>
          <a:p>
            <a:r>
              <a:rPr lang="en-US" dirty="0" smtClean="0"/>
              <a:t>Certificate Names and Servers</a:t>
            </a:r>
          </a:p>
          <a:p>
            <a:endParaRPr lang="en-US" dirty="0"/>
          </a:p>
        </p:txBody>
      </p:sp>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smtClean="0"/>
              <a:t>Cluster </a:t>
            </a:r>
            <a:r>
              <a:rPr lang="en-US" sz="2800" b="0" dirty="0"/>
              <a:t>Wide Single SAN </a:t>
            </a:r>
            <a:r>
              <a:rPr lang="en-US" sz="2800" b="0" dirty="0" smtClean="0"/>
              <a:t>Certificate – Details</a:t>
            </a:r>
            <a:endParaRPr lang="en-US" sz="2800" b="0" dirty="0"/>
          </a:p>
        </p:txBody>
      </p:sp>
      <p:graphicFrame>
        <p:nvGraphicFramePr>
          <p:cNvPr id="2" name="Table 1"/>
          <p:cNvGraphicFramePr>
            <a:graphicFrameLocks noGrp="1"/>
          </p:cNvGraphicFramePr>
          <p:nvPr>
            <p:extLst>
              <p:ext uri="{D42A27DB-BD31-4B8C-83A1-F6EECF244321}">
                <p14:modId xmlns:p14="http://schemas.microsoft.com/office/powerpoint/2010/main" val="2815392714"/>
              </p:ext>
            </p:extLst>
          </p:nvPr>
        </p:nvGraphicFramePr>
        <p:xfrm>
          <a:off x="457200" y="1244600"/>
          <a:ext cx="8382000" cy="2382520"/>
        </p:xfrm>
        <a:graphic>
          <a:graphicData uri="http://schemas.openxmlformats.org/drawingml/2006/table">
            <a:tbl>
              <a:tblPr firstRow="1" bandRow="1">
                <a:tableStyleId>{5C22544A-7EE6-4342-B048-85BDC9FD1C3A}</a:tableStyleId>
              </a:tblPr>
              <a:tblGrid>
                <a:gridCol w="1676400"/>
                <a:gridCol w="2057400"/>
                <a:gridCol w="4648200"/>
              </a:tblGrid>
              <a:tr h="370840">
                <a:tc>
                  <a:txBody>
                    <a:bodyPr/>
                    <a:lstStyle/>
                    <a:p>
                      <a:r>
                        <a:rPr lang="en-US" dirty="0" smtClean="0"/>
                        <a:t>Certificate</a:t>
                      </a:r>
                      <a:endParaRPr lang="en-US" dirty="0"/>
                    </a:p>
                  </a:txBody>
                  <a:tcPr/>
                </a:tc>
                <a:tc>
                  <a:txBody>
                    <a:bodyPr/>
                    <a:lstStyle/>
                    <a:p>
                      <a:r>
                        <a:rPr lang="en-US" dirty="0" smtClean="0"/>
                        <a:t>Server</a:t>
                      </a:r>
                      <a:endParaRPr lang="en-US" dirty="0"/>
                    </a:p>
                  </a:txBody>
                  <a:tcPr/>
                </a:tc>
                <a:tc>
                  <a:txBody>
                    <a:bodyPr/>
                    <a:lstStyle/>
                    <a:p>
                      <a:r>
                        <a:rPr lang="en-US" dirty="0" smtClean="0"/>
                        <a:t>Certificate Usage</a:t>
                      </a:r>
                      <a:endParaRPr lang="en-US" dirty="0"/>
                    </a:p>
                  </a:txBody>
                  <a:tcPr/>
                </a:tc>
              </a:tr>
              <a:tr h="370840">
                <a:tc>
                  <a:txBody>
                    <a:bodyPr/>
                    <a:lstStyle/>
                    <a:p>
                      <a:r>
                        <a:rPr lang="en-US" dirty="0" smtClean="0"/>
                        <a:t>Tomcat</a:t>
                      </a:r>
                      <a:endParaRPr lang="en-US" dirty="0"/>
                    </a:p>
                  </a:txBody>
                  <a:tcPr/>
                </a:tc>
                <a:tc>
                  <a:txBody>
                    <a:bodyPr/>
                    <a:lstStyle/>
                    <a:p>
                      <a:pPr marL="285750" indent="-285750">
                        <a:buFont typeface="Arial" panose="020B0604020202020204" pitchFamily="34" charset="0"/>
                        <a:buChar char="•"/>
                      </a:pPr>
                      <a:r>
                        <a:rPr lang="en-US" dirty="0" smtClean="0"/>
                        <a:t>Unity</a:t>
                      </a:r>
                      <a:r>
                        <a:rPr lang="en-US" baseline="0" dirty="0" smtClean="0"/>
                        <a:t> connection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Following are the application that uses this certificate to verify the Unity Connection Servers.</a:t>
                      </a:r>
                    </a:p>
                    <a:p>
                      <a:pPr marL="342900" indent="-342900">
                        <a:buAutoNum type="arabicPeriod"/>
                      </a:pPr>
                      <a:r>
                        <a:rPr lang="en-US" sz="1800" b="0" i="0" u="none" strike="noStrike" kern="1200" baseline="0" dirty="0" smtClean="0">
                          <a:solidFill>
                            <a:schemeClr val="dk1"/>
                          </a:solidFill>
                          <a:latin typeface="+mn-lt"/>
                          <a:ea typeface="+mn-ea"/>
                          <a:cs typeface="+mn-cs"/>
                        </a:rPr>
                        <a:t>SRSV</a:t>
                      </a:r>
                    </a:p>
                    <a:p>
                      <a:pPr marL="342900" indent="-342900">
                        <a:buAutoNum type="arabicPeriod"/>
                      </a:pPr>
                      <a:r>
                        <a:rPr lang="en-US" sz="1800" b="0" i="0" u="none" strike="noStrike" kern="1200" baseline="0" dirty="0" smtClean="0">
                          <a:solidFill>
                            <a:schemeClr val="dk1"/>
                          </a:solidFill>
                          <a:latin typeface="+mn-lt"/>
                          <a:ea typeface="+mn-ea"/>
                          <a:cs typeface="+mn-cs"/>
                        </a:rPr>
                        <a:t>HTTP(s)</a:t>
                      </a:r>
                    </a:p>
                    <a:p>
                      <a:pPr marL="342900" indent="-342900">
                        <a:buAutoNum type="arabicPeriod"/>
                      </a:pPr>
                      <a:r>
                        <a:rPr lang="en-US" sz="1800" b="0" i="0" u="none" strike="noStrike" kern="1200" baseline="0" dirty="0" smtClean="0">
                          <a:solidFill>
                            <a:schemeClr val="dk1"/>
                          </a:solidFill>
                          <a:latin typeface="+mn-lt"/>
                          <a:ea typeface="+mn-ea"/>
                          <a:cs typeface="+mn-cs"/>
                        </a:rPr>
                        <a:t>Unified Messaging</a:t>
                      </a:r>
                    </a:p>
                    <a:p>
                      <a:pPr marL="342900" indent="-342900">
                        <a:buAutoNum type="arabicPeriod"/>
                      </a:pPr>
                      <a:r>
                        <a:rPr lang="en-US" sz="1800" b="0" i="0" u="none" strike="noStrike" kern="1200" baseline="0" dirty="0" smtClean="0">
                          <a:solidFill>
                            <a:schemeClr val="dk1"/>
                          </a:solidFill>
                          <a:latin typeface="+mn-lt"/>
                          <a:ea typeface="+mn-ea"/>
                          <a:cs typeface="+mn-cs"/>
                        </a:rPr>
                        <a:t>IMAP</a:t>
                      </a:r>
                    </a:p>
                  </a:txBody>
                  <a:tcPr/>
                </a:tc>
              </a:tr>
            </a:tbl>
          </a:graphicData>
        </a:graphic>
      </p:graphicFrame>
      <p:sp>
        <p:nvSpPr>
          <p:cNvPr id="5" name="Content Placeholder 2"/>
          <p:cNvSpPr txBox="1">
            <a:spLocks/>
          </p:cNvSpPr>
          <p:nvPr/>
        </p:nvSpPr>
        <p:spPr bwMode="auto">
          <a:xfrm>
            <a:off x="457200" y="4114800"/>
            <a:ext cx="8221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133" tIns="51063" rIns="102133" bIns="51063" numCol="1" anchor="t" anchorCtr="0" compatLnSpc="1">
            <a:prstTxWarp prst="textNoShape">
              <a:avLst/>
            </a:prstTxWarp>
          </a:bodyPr>
          <a:lstStyle>
            <a:lvl1pPr marL="228600" indent="-228600" algn="l" rtl="0" eaLnBrk="0" fontAlgn="base" hangingPunct="0">
              <a:lnSpc>
                <a:spcPct val="95000"/>
              </a:lnSpc>
              <a:spcBef>
                <a:spcPts val="1343"/>
              </a:spcBef>
              <a:spcAft>
                <a:spcPct val="0"/>
              </a:spcAft>
              <a:buClr>
                <a:srgbClr val="168ACB"/>
              </a:buClr>
              <a:buSzPct val="90000"/>
              <a:buFont typeface="Arial" charset="0"/>
              <a:buChar char="•"/>
              <a:defRPr lang="en-US" sz="2000" kern="1200">
                <a:solidFill>
                  <a:srgbClr val="000000"/>
                </a:solidFill>
                <a:latin typeface="+mj-lt"/>
                <a:ea typeface="ＭＳ Ｐゴシック" charset="-128"/>
                <a:cs typeface="+mn-cs"/>
              </a:defRPr>
            </a:lvl1pPr>
            <a:lvl2pPr marL="406400" indent="50800" algn="l" rtl="0" eaLnBrk="0" fontAlgn="base" hangingPunct="0">
              <a:lnSpc>
                <a:spcPct val="95000"/>
              </a:lnSpc>
              <a:spcBef>
                <a:spcPts val="838"/>
              </a:spcBef>
              <a:spcAft>
                <a:spcPct val="0"/>
              </a:spcAft>
              <a:buClr>
                <a:schemeClr val="tx2"/>
              </a:buClr>
              <a:defRPr lang="en-US" kern="1200">
                <a:solidFill>
                  <a:srgbClr val="000000"/>
                </a:solidFill>
                <a:latin typeface="+mj-lt"/>
                <a:ea typeface="ＭＳ Ｐゴシック" charset="-128"/>
                <a:cs typeface="+mn-cs"/>
              </a:defRPr>
            </a:lvl2pPr>
            <a:lvl3pPr marL="571500" indent="-1588" algn="l" rtl="0" eaLnBrk="0" fontAlgn="base" hangingPunct="0">
              <a:lnSpc>
                <a:spcPct val="95000"/>
              </a:lnSpc>
              <a:spcBef>
                <a:spcPts val="838"/>
              </a:spcBef>
              <a:spcAft>
                <a:spcPct val="0"/>
              </a:spcAft>
              <a:buFont typeface="Arial" charset="0"/>
              <a:defRPr lang="en-US" sz="1600" kern="1200">
                <a:solidFill>
                  <a:srgbClr val="000000"/>
                </a:solidFill>
                <a:latin typeface="+mj-lt"/>
                <a:ea typeface="ＭＳ Ｐゴシック"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a:solidFill>
                  <a:srgbClr val="000000"/>
                </a:solidFill>
                <a:latin typeface="+mj-lt"/>
                <a:ea typeface="ＭＳ Ｐゴシック"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a:solidFill>
                  <a:schemeClr val="tx2"/>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1800" dirty="0">
                <a:solidFill>
                  <a:schemeClr val="dk1"/>
                </a:solidFill>
                <a:latin typeface="+mn-lt"/>
                <a:ea typeface="+mn-ea"/>
              </a:rPr>
              <a:t>Note :- </a:t>
            </a:r>
          </a:p>
          <a:p>
            <a:pPr marL="0" indent="0">
              <a:buNone/>
            </a:pPr>
            <a:r>
              <a:rPr lang="en-US" b="0" dirty="0" smtClean="0"/>
              <a:t>Wild Card are not supported for SAN Certificates in Unity Connection 10.5.</a:t>
            </a:r>
          </a:p>
          <a:p>
            <a:endParaRPr lang="en-US" b="0" dirty="0"/>
          </a:p>
        </p:txBody>
      </p:sp>
    </p:spTree>
    <p:extLst>
      <p:ext uri="{BB962C8B-B14F-4D97-AF65-F5344CB8AC3E}">
        <p14:creationId xmlns:p14="http://schemas.microsoft.com/office/powerpoint/2010/main" val="10325250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6"/>
          <p:cNvSpPr txBox="1">
            <a:spLocks noChangeArrowheads="1"/>
          </p:cNvSpPr>
          <p:nvPr/>
        </p:nvSpPr>
        <p:spPr>
          <a:xfrm>
            <a:off x="228600" y="76200"/>
            <a:ext cx="8145463" cy="571500"/>
          </a:xfrm>
          <a:prstGeom prst="rect">
            <a:avLst/>
          </a:prstGeom>
          <a:extLst/>
        </p:spPr>
        <p:txBody>
          <a:bodyPr vert="horz" lIns="82296" tIns="45720" rIns="82296" bIns="45720" rtlCol="0" anchor="b" anchorCtr="0">
            <a:noAutofit/>
          </a:bodyPr>
          <a:lstStyle>
            <a:lvl1pPr eaLnBrk="1" fontAlgn="auto" hangingPunct="1">
              <a:lnSpc>
                <a:spcPct val="80000"/>
              </a:lnSpc>
              <a:spcAft>
                <a:spcPts val="0"/>
              </a:spcAft>
              <a:defRPr lang="en-US" sz="3600" spc="-100" dirty="0">
                <a:gradFill>
                  <a:gsLst>
                    <a:gs pos="0">
                      <a:schemeClr val="tx1"/>
                    </a:gs>
                    <a:gs pos="44000">
                      <a:srgbClr val="01BBBB"/>
                    </a:gs>
                    <a:gs pos="100000">
                      <a:schemeClr val="accent4"/>
                    </a:gs>
                  </a:gsLst>
                  <a:lin ang="4800000" scaled="0"/>
                </a:gradFill>
                <a:latin typeface="+mj-lt"/>
                <a:ea typeface="+mj-ea"/>
                <a:cs typeface="+mj-cs"/>
              </a:defRPr>
            </a:lvl1pPr>
            <a:lvl2pPr>
              <a:lnSpc>
                <a:spcPct val="80000"/>
              </a:lnSpc>
              <a:defRPr sz="3600">
                <a:ea typeface="ＭＳ Ｐゴシック" charset="-128"/>
              </a:defRPr>
            </a:lvl2pPr>
            <a:lvl3pPr>
              <a:lnSpc>
                <a:spcPct val="80000"/>
              </a:lnSpc>
              <a:defRPr sz="3600">
                <a:ea typeface="ＭＳ Ｐゴシック" charset="-128"/>
              </a:defRPr>
            </a:lvl3pPr>
            <a:lvl4pPr>
              <a:lnSpc>
                <a:spcPct val="80000"/>
              </a:lnSpc>
              <a:defRPr sz="3600">
                <a:ea typeface="ＭＳ Ｐゴシック" charset="-128"/>
              </a:defRPr>
            </a:lvl4pPr>
            <a:lvl5pPr>
              <a:lnSpc>
                <a:spcPct val="80000"/>
              </a:lnSpc>
              <a:defRPr sz="3600">
                <a:ea typeface="ＭＳ Ｐゴシック" charset="-128"/>
              </a:defRPr>
            </a:lvl5pPr>
            <a:lvl6pPr marL="457200" fontAlgn="base">
              <a:lnSpc>
                <a:spcPct val="80000"/>
              </a:lnSpc>
              <a:spcBef>
                <a:spcPct val="0"/>
              </a:spcBef>
              <a:spcAft>
                <a:spcPct val="0"/>
              </a:spcAft>
              <a:defRPr sz="3600"/>
            </a:lvl6pPr>
            <a:lvl7pPr marL="914400" fontAlgn="base">
              <a:lnSpc>
                <a:spcPct val="80000"/>
              </a:lnSpc>
              <a:spcBef>
                <a:spcPct val="0"/>
              </a:spcBef>
              <a:spcAft>
                <a:spcPct val="0"/>
              </a:spcAft>
              <a:defRPr sz="3600"/>
            </a:lvl7pPr>
            <a:lvl8pPr marL="1371600" fontAlgn="base">
              <a:lnSpc>
                <a:spcPct val="80000"/>
              </a:lnSpc>
              <a:spcBef>
                <a:spcPct val="0"/>
              </a:spcBef>
              <a:spcAft>
                <a:spcPct val="0"/>
              </a:spcAft>
              <a:defRPr sz="3600"/>
            </a:lvl8pPr>
            <a:lvl9pPr marL="1828800" fontAlgn="base">
              <a:lnSpc>
                <a:spcPct val="80000"/>
              </a:lnSpc>
              <a:spcBef>
                <a:spcPct val="0"/>
              </a:spcBef>
              <a:spcAft>
                <a:spcPct val="0"/>
              </a:spcAft>
              <a:defRPr sz="3600"/>
            </a:lvl9pPr>
          </a:lstStyle>
          <a:p>
            <a:r>
              <a:rPr lang="en-US" sz="2800" b="0" dirty="0" smtClean="0"/>
              <a:t>Cluster </a:t>
            </a:r>
            <a:r>
              <a:rPr lang="en-US" sz="2800" b="0" dirty="0"/>
              <a:t>Wide Single SAN </a:t>
            </a:r>
            <a:r>
              <a:rPr lang="en-US" sz="2800" b="0" dirty="0" smtClean="0"/>
              <a:t>Certificate – Details</a:t>
            </a:r>
            <a:endParaRPr lang="en-US" sz="2800" b="0" dirty="0"/>
          </a:p>
        </p:txBody>
      </p:sp>
      <p:sp>
        <p:nvSpPr>
          <p:cNvPr id="5" name="Content Placeholder 2"/>
          <p:cNvSpPr txBox="1">
            <a:spLocks/>
          </p:cNvSpPr>
          <p:nvPr/>
        </p:nvSpPr>
        <p:spPr bwMode="auto">
          <a:xfrm>
            <a:off x="228600" y="1143000"/>
            <a:ext cx="82216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133" tIns="51063" rIns="102133" bIns="51063" numCol="1" anchor="t" anchorCtr="0" compatLnSpc="1">
            <a:prstTxWarp prst="textNoShape">
              <a:avLst/>
            </a:prstTxWarp>
          </a:bodyPr>
          <a:lstStyle>
            <a:lvl1pPr marL="228600" indent="-228600" algn="l" rtl="0" eaLnBrk="0" fontAlgn="base" hangingPunct="0">
              <a:lnSpc>
                <a:spcPct val="95000"/>
              </a:lnSpc>
              <a:spcBef>
                <a:spcPts val="1343"/>
              </a:spcBef>
              <a:spcAft>
                <a:spcPct val="0"/>
              </a:spcAft>
              <a:buClr>
                <a:srgbClr val="168ACB"/>
              </a:buClr>
              <a:buSzPct val="90000"/>
              <a:buFont typeface="Arial" charset="0"/>
              <a:buChar char="•"/>
              <a:defRPr lang="en-US" sz="2000" kern="1200">
                <a:solidFill>
                  <a:srgbClr val="000000"/>
                </a:solidFill>
                <a:latin typeface="+mj-lt"/>
                <a:ea typeface="ＭＳ Ｐゴシック" charset="-128"/>
                <a:cs typeface="+mn-cs"/>
              </a:defRPr>
            </a:lvl1pPr>
            <a:lvl2pPr marL="406400" indent="50800" algn="l" rtl="0" eaLnBrk="0" fontAlgn="base" hangingPunct="0">
              <a:lnSpc>
                <a:spcPct val="95000"/>
              </a:lnSpc>
              <a:spcBef>
                <a:spcPts val="838"/>
              </a:spcBef>
              <a:spcAft>
                <a:spcPct val="0"/>
              </a:spcAft>
              <a:buClr>
                <a:schemeClr val="tx2"/>
              </a:buClr>
              <a:defRPr lang="en-US" kern="1200">
                <a:solidFill>
                  <a:srgbClr val="000000"/>
                </a:solidFill>
                <a:latin typeface="+mj-lt"/>
                <a:ea typeface="ＭＳ Ｐゴシック" charset="-128"/>
                <a:cs typeface="+mn-cs"/>
              </a:defRPr>
            </a:lvl2pPr>
            <a:lvl3pPr marL="571500" indent="-1588" algn="l" rtl="0" eaLnBrk="0" fontAlgn="base" hangingPunct="0">
              <a:lnSpc>
                <a:spcPct val="95000"/>
              </a:lnSpc>
              <a:spcBef>
                <a:spcPts val="838"/>
              </a:spcBef>
              <a:spcAft>
                <a:spcPct val="0"/>
              </a:spcAft>
              <a:buFont typeface="Arial" charset="0"/>
              <a:defRPr lang="en-US" sz="1600" kern="1200">
                <a:solidFill>
                  <a:srgbClr val="000000"/>
                </a:solidFill>
                <a:latin typeface="+mj-lt"/>
                <a:ea typeface="ＭＳ Ｐゴシック"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a:solidFill>
                  <a:srgbClr val="000000"/>
                </a:solidFill>
                <a:latin typeface="+mj-lt"/>
                <a:ea typeface="ＭＳ Ｐゴシック"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a:solidFill>
                  <a:schemeClr val="tx2"/>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0" dirty="0" smtClean="0"/>
              <a:t>Example for Tomcat Multiserver SAN</a:t>
            </a:r>
          </a:p>
          <a:p>
            <a:r>
              <a:rPr lang="en-US" sz="1800" b="0" dirty="0" smtClean="0"/>
              <a:t>Nodes </a:t>
            </a:r>
            <a:r>
              <a:rPr lang="en-US" sz="1800" b="0" dirty="0"/>
              <a:t>in the cluster are </a:t>
            </a:r>
            <a:r>
              <a:rPr lang="en-US" sz="1800" b="0" i="1" dirty="0" smtClean="0"/>
              <a:t>cuc-node-pub.cisco.com, cuc-node-sub.cisco.com</a:t>
            </a:r>
          </a:p>
          <a:p>
            <a:r>
              <a:rPr lang="en-US" sz="1800" b="0" dirty="0"/>
              <a:t>Subject Alternative </a:t>
            </a:r>
            <a:r>
              <a:rPr lang="en-US" sz="1800" b="0" dirty="0" smtClean="0"/>
              <a:t>Names: DNS</a:t>
            </a:r>
            <a:r>
              <a:rPr lang="en-US" sz="1800" b="0" dirty="0"/>
              <a:t>: </a:t>
            </a:r>
            <a:r>
              <a:rPr lang="en-US" sz="1800" b="0" dirty="0" smtClean="0"/>
              <a:t>cuc-node-pub.cisco.com</a:t>
            </a:r>
            <a:r>
              <a:rPr lang="en-US" sz="1800" b="0" dirty="0"/>
              <a:t>, DNS: </a:t>
            </a:r>
            <a:r>
              <a:rPr lang="en-US" sz="1800" b="0" dirty="0" smtClean="0"/>
              <a:t>cuc-node-sub.cisco.com</a:t>
            </a:r>
          </a:p>
          <a:p>
            <a:endParaRPr lang="en-US" sz="1800" b="0" dirty="0"/>
          </a:p>
        </p:txBody>
      </p:sp>
    </p:spTree>
    <p:extLst>
      <p:ext uri="{BB962C8B-B14F-4D97-AF65-F5344CB8AC3E}">
        <p14:creationId xmlns:p14="http://schemas.microsoft.com/office/powerpoint/2010/main" val="368351918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MP-DEV-PPT-v8.0">
  <a:themeElements>
    <a:clrScheme name="">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TMP-DEV-PPT-v8.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med" len="med"/>
        </a:ln>
        <a:effectLst/>
      </a:spPr>
      <a:bodyPr vert="horz" wrap="square" lIns="82124" tIns="41061" rIns="82124" bIns="41061" numCol="1" anchor="t" anchorCtr="0" compatLnSpc="1">
        <a:prstTxWarp prst="textNoShape">
          <a:avLst/>
        </a:prstTxWarp>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med" len="med"/>
        </a:ln>
        <a:effectLst/>
      </a:spPr>
      <a:bodyPr vert="horz" wrap="square" lIns="82124" tIns="41061" rIns="82124" bIns="41061" numCol="1" anchor="t" anchorCtr="0" compatLnSpc="1">
        <a:prstTxWarp prst="textNoShape">
          <a:avLst/>
        </a:prstTxWarp>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defRPr>
        </a:defPPr>
      </a:lstStyle>
    </a:lnDef>
  </a:objectDefaults>
  <a:extraClrSchemeLst>
    <a:extraClrScheme>
      <a:clrScheme name="TMP-DEV-PPT-v8.0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P-DEV-PPT-v8.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P-DEV-PPT-v8.0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P-DEV-PPT-v8.0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P-DEV-PPT-v8.0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P-DEV-PPT-v8.0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P-DEV-PPT-v8.0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MP-DEV-PPT-v8.0 8">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FF9900"/>
        </a:hlink>
        <a:folHlink>
          <a:srgbClr val="FF9900"/>
        </a:folHlink>
      </a:clrScheme>
      <a:clrMap bg1="lt1" tx1="dk1" bg2="lt2" tx2="dk2" accent1="accent1" accent2="accent2" accent3="accent3" accent4="accent4" accent5="accent5" accent6="accent6" hlink="hlink" folHlink="folHlink"/>
    </a:extraClrScheme>
    <a:extraClrScheme>
      <a:clrScheme name="TMP-DEV-PPT-v8.0 9">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TMP-DEV-PPT-v8.0 10">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TMP-DEV-PPT-v8.0 11">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EEB30E"/>
        </a:folHlink>
      </a:clrScheme>
      <a:clrMap bg1="lt1" tx1="dk1" bg2="lt2" tx2="dk2" accent1="accent1" accent2="accent2" accent3="accent3" accent4="accent4" accent5="accent5" accent6="accent6" hlink="hlink" folHlink="folHlink"/>
    </a:extraClrScheme>
    <a:extraClrScheme>
      <a:clrScheme name="TMP-DEV-PPT-v8.0 12">
        <a:dk1>
          <a:srgbClr val="000000"/>
        </a:dk1>
        <a:lt1>
          <a:srgbClr val="FFFFFF"/>
        </a:lt1>
        <a:dk2>
          <a:srgbClr val="000000"/>
        </a:dk2>
        <a:lt2>
          <a:srgbClr val="000000"/>
        </a:lt2>
        <a:accent1>
          <a:srgbClr val="306774"/>
        </a:accent1>
        <a:accent2>
          <a:srgbClr val="B92B38"/>
        </a:accent2>
        <a:accent3>
          <a:srgbClr val="FFFFFF"/>
        </a:accent3>
        <a:accent4>
          <a:srgbClr val="000000"/>
        </a:accent4>
        <a:accent5>
          <a:srgbClr val="ADB8BC"/>
        </a:accent5>
        <a:accent6>
          <a:srgbClr val="A72632"/>
        </a:accent6>
        <a:hlink>
          <a:srgbClr val="9999CC"/>
        </a:hlink>
        <a:folHlink>
          <a:srgbClr val="EEB30E"/>
        </a:folHlink>
      </a:clrScheme>
      <a:clrMap bg1="lt1" tx1="dk1" bg2="lt2" tx2="dk2" accent1="accent1" accent2="accent2" accent3="accent3" accent4="accent4" accent5="accent5" accent6="accent6" hlink="hlink" folHlink="folHlink"/>
    </a:extraClrScheme>
    <a:extraClrScheme>
      <a:clrScheme name="TMP-DEV-PPT-v8.0 13">
        <a:dk1>
          <a:srgbClr val="000000"/>
        </a:dk1>
        <a:lt1>
          <a:srgbClr val="FFFFFF"/>
        </a:lt1>
        <a:dk2>
          <a:srgbClr val="000000"/>
        </a:dk2>
        <a:lt2>
          <a:srgbClr val="000000"/>
        </a:lt2>
        <a:accent1>
          <a:srgbClr val="306774"/>
        </a:accent1>
        <a:accent2>
          <a:srgbClr val="B92B38"/>
        </a:accent2>
        <a:accent3>
          <a:srgbClr val="FFFFFF"/>
        </a:accent3>
        <a:accent4>
          <a:srgbClr val="000000"/>
        </a:accent4>
        <a:accent5>
          <a:srgbClr val="ADB8BC"/>
        </a:accent5>
        <a:accent6>
          <a:srgbClr val="A72632"/>
        </a:accent6>
        <a:hlink>
          <a:srgbClr val="336599"/>
        </a:hlink>
        <a:folHlink>
          <a:srgbClr val="EEB30E"/>
        </a:folHlink>
      </a:clrScheme>
      <a:clrMap bg1="lt1" tx1="dk1" bg2="lt2" tx2="dk2" accent1="accent1" accent2="accent2" accent3="accent3" accent4="accent4" accent5="accent5" accent6="accent6" hlink="hlink" folHlink="folHlink"/>
    </a:extraClrScheme>
    <a:extraClrScheme>
      <a:clrScheme name="TMP-DEV-PPT-v8.0 14">
        <a:dk1>
          <a:srgbClr val="000000"/>
        </a:dk1>
        <a:lt1>
          <a:srgbClr val="FFFFFF"/>
        </a:lt1>
        <a:dk2>
          <a:srgbClr val="000000"/>
        </a:dk2>
        <a:lt2>
          <a:srgbClr val="000000"/>
        </a:lt2>
        <a:accent1>
          <a:srgbClr val="306774"/>
        </a:accent1>
        <a:accent2>
          <a:srgbClr val="B92B38"/>
        </a:accent2>
        <a:accent3>
          <a:srgbClr val="FFFFFF"/>
        </a:accent3>
        <a:accent4>
          <a:srgbClr val="000000"/>
        </a:accent4>
        <a:accent5>
          <a:srgbClr val="ADB8BC"/>
        </a:accent5>
        <a:accent6>
          <a:srgbClr val="A72632"/>
        </a:accent6>
        <a:hlink>
          <a:srgbClr val="4B87C3"/>
        </a:hlink>
        <a:folHlink>
          <a:srgbClr val="EEB30E"/>
        </a:folHlink>
      </a:clrScheme>
      <a:clrMap bg1="lt1" tx1="dk1" bg2="lt2" tx2="dk2" accent1="accent1" accent2="accent2" accent3="accent3" accent4="accent4" accent5="accent5" accent6="accent6" hlink="hlink" folHlink="folHlink"/>
    </a:extraClrScheme>
    <a:extraClrScheme>
      <a:clrScheme name="TMP-DEV-PPT-v8.0 15">
        <a:dk1>
          <a:srgbClr val="000000"/>
        </a:dk1>
        <a:lt1>
          <a:srgbClr val="FFFFFF"/>
        </a:lt1>
        <a:dk2>
          <a:srgbClr val="0183B7"/>
        </a:dk2>
        <a:lt2>
          <a:srgbClr val="000000"/>
        </a:lt2>
        <a:accent1>
          <a:srgbClr val="0183B7"/>
        </a:accent1>
        <a:accent2>
          <a:srgbClr val="B92B38"/>
        </a:accent2>
        <a:accent3>
          <a:srgbClr val="FFFFFF"/>
        </a:accent3>
        <a:accent4>
          <a:srgbClr val="000000"/>
        </a:accent4>
        <a:accent5>
          <a:srgbClr val="AAC1D8"/>
        </a:accent5>
        <a:accent6>
          <a:srgbClr val="A72632"/>
        </a:accent6>
        <a:hlink>
          <a:srgbClr val="4B87C3"/>
        </a:hlink>
        <a:folHlink>
          <a:srgbClr val="EEB30E"/>
        </a:folHlink>
      </a:clrScheme>
      <a:clrMap bg1="lt1" tx1="dk1" bg2="lt2" tx2="dk2" accent1="accent1" accent2="accent2" accent3="accent3" accent4="accent4" accent5="accent5" accent6="accent6" hlink="hlink" folHlink="folHlink"/>
    </a:extraClrScheme>
    <a:extraClrScheme>
      <a:clrScheme name="TMP-DEV-PPT-v8.0 16">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B87C3"/>
        </a:hlink>
        <a:folHlink>
          <a:srgbClr val="EEB30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med" len="med"/>
        </a:ln>
        <a:effectLst/>
      </a:spPr>
      <a:bodyPr vert="horz" wrap="square" lIns="82124" tIns="41061" rIns="82124" bIns="41061" numCol="1" anchor="t" anchorCtr="0" compatLnSpc="1">
        <a:prstTxWarp prst="textNoShape">
          <a:avLst/>
        </a:prstTxWarp>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med" len="med"/>
        </a:ln>
        <a:effectLst/>
      </a:spPr>
      <a:bodyPr vert="horz" wrap="square" lIns="82124" tIns="41061" rIns="82124" bIns="41061" numCol="1" anchor="t" anchorCtr="0" compatLnSpc="1">
        <a:prstTxWarp prst="textNoShape">
          <a:avLst/>
        </a:prstTxWarp>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isco_Arial_16x9">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TMP-DEV-PPT-v8.0</Template>
  <TotalTime>14397</TotalTime>
  <Pages>28</Pages>
  <Words>1657</Words>
  <Application>Microsoft Office PowerPoint</Application>
  <PresentationFormat>On-screen Show (4:3)</PresentationFormat>
  <Paragraphs>237</Paragraphs>
  <Slides>36</Slides>
  <Notes>33</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TMP-DEV-PPT-v8.0</vt:lpstr>
      <vt:lpstr>Custom Design</vt:lpstr>
      <vt:lpstr>Cisco_Arial_16x9</vt:lpstr>
      <vt:lpstr>Cisco Arial 16x9 template</vt:lpstr>
      <vt:lpstr>SAN Certificate in Unity Connection</vt:lpstr>
      <vt:lpstr>Agenda –Cluster Wide Single SAN Certificate</vt:lpstr>
      <vt:lpstr>PowerPoint Presentation</vt:lpstr>
      <vt:lpstr>PowerPoint Presentation</vt:lpstr>
      <vt:lpstr>Administrator User Experience Then</vt:lpstr>
      <vt:lpstr>Administrator User Experience Now</vt:lpstr>
      <vt:lpstr>PowerPoint Presentation</vt:lpstr>
      <vt:lpstr>PowerPoint Presentation</vt:lpstr>
      <vt:lpstr>PowerPoint Presentation</vt:lpstr>
      <vt:lpstr>PowerPoint Presentation</vt:lpstr>
      <vt:lpstr>PowerPoint Presentation</vt:lpstr>
      <vt:lpstr>PowerPoint Presentation</vt:lpstr>
      <vt:lpstr>Troubleshooting</vt:lpstr>
      <vt:lpstr>Troubleshooting</vt:lpstr>
      <vt:lpstr>Troubleshooting</vt:lpstr>
      <vt:lpstr>Troubleshooting</vt:lpstr>
      <vt:lpstr>Troubleshooting</vt:lpstr>
      <vt:lpstr>Troubleshooting</vt:lpstr>
      <vt:lpstr>Troubleshooting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Technical Support Training NPI Template Usage Guidelines       EDCS-149345</dc:title>
  <dc:subject>Guide for Creating Powerpoint Presentations</dc:subject>
  <dc:creator>Cisco Systems, Inc.</dc:creator>
  <cp:lastModifiedBy>pamunjal</cp:lastModifiedBy>
  <cp:revision>546</cp:revision>
  <cp:lastPrinted>1999-01-27T00:54:54Z</cp:lastPrinted>
  <dcterms:created xsi:type="dcterms:W3CDTF">2011-07-14T19:42:37Z</dcterms:created>
  <dcterms:modified xsi:type="dcterms:W3CDTF">2014-05-14T12:23:16Z</dcterms:modified>
</cp:coreProperties>
</file>