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2"/>
  </p:notesMasterIdLst>
  <p:sldIdLst>
    <p:sldId id="517" r:id="rId2"/>
    <p:sldId id="548" r:id="rId3"/>
    <p:sldId id="580" r:id="rId4"/>
    <p:sldId id="524" r:id="rId5"/>
    <p:sldId id="525" r:id="rId6"/>
    <p:sldId id="590" r:id="rId7"/>
    <p:sldId id="591" r:id="rId8"/>
    <p:sldId id="592" r:id="rId9"/>
    <p:sldId id="573" r:id="rId10"/>
    <p:sldId id="574" r:id="rId11"/>
    <p:sldId id="593" r:id="rId12"/>
    <p:sldId id="594" r:id="rId13"/>
    <p:sldId id="536" r:id="rId14"/>
    <p:sldId id="537" r:id="rId15"/>
    <p:sldId id="539" r:id="rId16"/>
    <p:sldId id="577" r:id="rId17"/>
    <p:sldId id="578" r:id="rId18"/>
    <p:sldId id="579" r:id="rId19"/>
    <p:sldId id="584" r:id="rId20"/>
    <p:sldId id="585" r:id="rId21"/>
    <p:sldId id="586" r:id="rId22"/>
    <p:sldId id="587" r:id="rId23"/>
    <p:sldId id="588" r:id="rId24"/>
    <p:sldId id="589" r:id="rId25"/>
    <p:sldId id="582" r:id="rId26"/>
    <p:sldId id="570" r:id="rId27"/>
    <p:sldId id="581" r:id="rId28"/>
    <p:sldId id="552" r:id="rId29"/>
    <p:sldId id="553" r:id="rId30"/>
    <p:sldId id="564"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FF5050"/>
    <a:srgbClr val="B34223"/>
    <a:srgbClr val="DEE4E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95560" autoAdjust="0"/>
  </p:normalViewPr>
  <p:slideViewPr>
    <p:cSldViewPr>
      <p:cViewPr>
        <p:scale>
          <a:sx n="76" d="100"/>
          <a:sy n="76" d="100"/>
        </p:scale>
        <p:origin x="-1890" y="-348"/>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7E01EA-5A27-4A0A-AC4F-329AD2207369}" type="doc">
      <dgm:prSet loTypeId="urn:microsoft.com/office/officeart/2005/8/layout/hProcess9" loCatId="process" qsTypeId="urn:microsoft.com/office/officeart/2005/8/quickstyle/simple1" qsCatId="simple" csTypeId="urn:microsoft.com/office/officeart/2005/8/colors/accent1_2" csCatId="accent1" phldr="1"/>
      <dgm:spPr/>
    </dgm:pt>
    <dgm:pt modelId="{AFBF5232-F040-4D81-8911-28634D06B723}">
      <dgm:prSet phldrT="[Text]"/>
      <dgm:spPr/>
      <dgm:t>
        <a:bodyPr/>
        <a:lstStyle/>
        <a:p>
          <a:r>
            <a:rPr lang="en-US" dirty="0" smtClean="0"/>
            <a:t>Create Tenant with pilot number as specified in CUCM</a:t>
          </a:r>
          <a:endParaRPr lang="en-US" dirty="0"/>
        </a:p>
      </dgm:t>
    </dgm:pt>
    <dgm:pt modelId="{56DCB4E5-CCEF-44EE-B1F9-F136416F88C5}" type="parTrans" cxnId="{385DCE88-0D27-4B82-8CC6-48E3AB8DA871}">
      <dgm:prSet/>
      <dgm:spPr/>
      <dgm:t>
        <a:bodyPr/>
        <a:lstStyle/>
        <a:p>
          <a:endParaRPr lang="en-US"/>
        </a:p>
      </dgm:t>
    </dgm:pt>
    <dgm:pt modelId="{A770C9A7-849B-434F-9312-E006121B1C86}" type="sibTrans" cxnId="{385DCE88-0D27-4B82-8CC6-48E3AB8DA871}">
      <dgm:prSet/>
      <dgm:spPr/>
      <dgm:t>
        <a:bodyPr/>
        <a:lstStyle/>
        <a:p>
          <a:endParaRPr lang="en-US"/>
        </a:p>
      </dgm:t>
    </dgm:pt>
    <dgm:pt modelId="{C37B3C06-54B3-48AB-B299-83AA68BA1C69}">
      <dgm:prSet phldrT="[Text]"/>
      <dgm:spPr/>
      <dgm:t>
        <a:bodyPr/>
        <a:lstStyle/>
        <a:p>
          <a:r>
            <a:rPr lang="en-US" dirty="0" smtClean="0"/>
            <a:t>Create Required Port Group/Ports</a:t>
          </a:r>
          <a:endParaRPr lang="en-US" dirty="0"/>
        </a:p>
      </dgm:t>
    </dgm:pt>
    <dgm:pt modelId="{AAEEFE7A-6A3A-482C-A5DB-8AF0993C565C}" type="parTrans" cxnId="{014EB08A-E63E-495E-91DE-7D6D0304071C}">
      <dgm:prSet/>
      <dgm:spPr/>
      <dgm:t>
        <a:bodyPr/>
        <a:lstStyle/>
        <a:p>
          <a:endParaRPr lang="en-US"/>
        </a:p>
      </dgm:t>
    </dgm:pt>
    <dgm:pt modelId="{2E131218-F7DA-4838-A38D-E611E21804C2}" type="sibTrans" cxnId="{014EB08A-E63E-495E-91DE-7D6D0304071C}">
      <dgm:prSet/>
      <dgm:spPr/>
      <dgm:t>
        <a:bodyPr/>
        <a:lstStyle/>
        <a:p>
          <a:endParaRPr lang="en-US"/>
        </a:p>
      </dgm:t>
    </dgm:pt>
    <dgm:pt modelId="{052FC071-557D-4FC2-A3C4-A2C14E7EAB95}">
      <dgm:prSet phldrT="[Text]"/>
      <dgm:spPr/>
      <dgm:t>
        <a:bodyPr/>
        <a:lstStyle/>
        <a:p>
          <a:r>
            <a:rPr lang="en-US" dirty="0" smtClean="0"/>
            <a:t>Record Greetings</a:t>
          </a:r>
          <a:endParaRPr lang="en-US" dirty="0"/>
        </a:p>
      </dgm:t>
    </dgm:pt>
    <dgm:pt modelId="{69365A00-1F9F-4C25-AF18-0CEFAE1A622F}" type="parTrans" cxnId="{7B4F41D1-16D1-4D95-A5FC-B3B2B2203F61}">
      <dgm:prSet/>
      <dgm:spPr/>
      <dgm:t>
        <a:bodyPr/>
        <a:lstStyle/>
        <a:p>
          <a:endParaRPr lang="en-US"/>
        </a:p>
      </dgm:t>
    </dgm:pt>
    <dgm:pt modelId="{EAD0B633-A815-455E-9679-113170C5B36F}" type="sibTrans" cxnId="{7B4F41D1-16D1-4D95-A5FC-B3B2B2203F61}">
      <dgm:prSet/>
      <dgm:spPr/>
      <dgm:t>
        <a:bodyPr/>
        <a:lstStyle/>
        <a:p>
          <a:endParaRPr lang="en-US"/>
        </a:p>
      </dgm:t>
    </dgm:pt>
    <dgm:pt modelId="{88DE0ED6-9F31-4EDF-A935-EC23A29677BA}">
      <dgm:prSet phldrT="[Text]"/>
      <dgm:spPr/>
      <dgm:t>
        <a:bodyPr/>
        <a:lstStyle/>
        <a:p>
          <a:r>
            <a:rPr lang="en-US" dirty="0" smtClean="0"/>
            <a:t>Configure User for the tenant</a:t>
          </a:r>
          <a:endParaRPr lang="en-US" dirty="0"/>
        </a:p>
      </dgm:t>
    </dgm:pt>
    <dgm:pt modelId="{028A063D-8E00-49F2-885A-B38DF81F0467}" type="sibTrans" cxnId="{C287D30A-AF99-4401-BA88-BDFAFCDC00AE}">
      <dgm:prSet/>
      <dgm:spPr/>
      <dgm:t>
        <a:bodyPr/>
        <a:lstStyle/>
        <a:p>
          <a:endParaRPr lang="en-US"/>
        </a:p>
      </dgm:t>
    </dgm:pt>
    <dgm:pt modelId="{51365949-0AA0-412C-9CC0-FCCE707CAB3C}" type="parTrans" cxnId="{C287D30A-AF99-4401-BA88-BDFAFCDC00AE}">
      <dgm:prSet/>
      <dgm:spPr/>
      <dgm:t>
        <a:bodyPr/>
        <a:lstStyle/>
        <a:p>
          <a:endParaRPr lang="en-US"/>
        </a:p>
      </dgm:t>
    </dgm:pt>
    <dgm:pt modelId="{B3B18224-F21F-4D55-9BA2-95C639F76A2E}" type="pres">
      <dgm:prSet presAssocID="{4D7E01EA-5A27-4A0A-AC4F-329AD2207369}" presName="CompostProcess" presStyleCnt="0">
        <dgm:presLayoutVars>
          <dgm:dir/>
          <dgm:resizeHandles val="exact"/>
        </dgm:presLayoutVars>
      </dgm:prSet>
      <dgm:spPr/>
    </dgm:pt>
    <dgm:pt modelId="{01312EF7-0FA2-45F3-89E5-810EFC037844}" type="pres">
      <dgm:prSet presAssocID="{4D7E01EA-5A27-4A0A-AC4F-329AD2207369}" presName="arrow" presStyleLbl="bgShp" presStyleIdx="0" presStyleCnt="1"/>
      <dgm:spPr/>
    </dgm:pt>
    <dgm:pt modelId="{EDC67855-09FA-4D06-9375-BA58B17076E6}" type="pres">
      <dgm:prSet presAssocID="{4D7E01EA-5A27-4A0A-AC4F-329AD2207369}" presName="linearProcess" presStyleCnt="0"/>
      <dgm:spPr/>
    </dgm:pt>
    <dgm:pt modelId="{92B3B231-B4A1-4E89-A48B-382F7BF74451}" type="pres">
      <dgm:prSet presAssocID="{AFBF5232-F040-4D81-8911-28634D06B723}" presName="textNode" presStyleLbl="node1" presStyleIdx="0" presStyleCnt="4">
        <dgm:presLayoutVars>
          <dgm:bulletEnabled val="1"/>
        </dgm:presLayoutVars>
      </dgm:prSet>
      <dgm:spPr/>
      <dgm:t>
        <a:bodyPr/>
        <a:lstStyle/>
        <a:p>
          <a:endParaRPr lang="en-US"/>
        </a:p>
      </dgm:t>
    </dgm:pt>
    <dgm:pt modelId="{BA8B9DA9-C63C-431C-A36A-1B08654F7C90}" type="pres">
      <dgm:prSet presAssocID="{A770C9A7-849B-434F-9312-E006121B1C86}" presName="sibTrans" presStyleCnt="0"/>
      <dgm:spPr/>
    </dgm:pt>
    <dgm:pt modelId="{E3A0182F-667E-45B3-B967-9C46A422D3B3}" type="pres">
      <dgm:prSet presAssocID="{C37B3C06-54B3-48AB-B299-83AA68BA1C69}" presName="textNode" presStyleLbl="node1" presStyleIdx="1" presStyleCnt="4">
        <dgm:presLayoutVars>
          <dgm:bulletEnabled val="1"/>
        </dgm:presLayoutVars>
      </dgm:prSet>
      <dgm:spPr/>
      <dgm:t>
        <a:bodyPr/>
        <a:lstStyle/>
        <a:p>
          <a:endParaRPr lang="en-US"/>
        </a:p>
      </dgm:t>
    </dgm:pt>
    <dgm:pt modelId="{058459CC-D043-4EA3-9479-F83C5F82B717}" type="pres">
      <dgm:prSet presAssocID="{2E131218-F7DA-4838-A38D-E611E21804C2}" presName="sibTrans" presStyleCnt="0"/>
      <dgm:spPr/>
    </dgm:pt>
    <dgm:pt modelId="{AF2BE38D-4526-440C-A15C-E24587ECD53A}" type="pres">
      <dgm:prSet presAssocID="{052FC071-557D-4FC2-A3C4-A2C14E7EAB95}" presName="textNode" presStyleLbl="node1" presStyleIdx="2" presStyleCnt="4">
        <dgm:presLayoutVars>
          <dgm:bulletEnabled val="1"/>
        </dgm:presLayoutVars>
      </dgm:prSet>
      <dgm:spPr/>
      <dgm:t>
        <a:bodyPr/>
        <a:lstStyle/>
        <a:p>
          <a:endParaRPr lang="en-US"/>
        </a:p>
      </dgm:t>
    </dgm:pt>
    <dgm:pt modelId="{F7575DA3-7EF2-406C-8ED6-743CD4F7DC3D}" type="pres">
      <dgm:prSet presAssocID="{EAD0B633-A815-455E-9679-113170C5B36F}" presName="sibTrans" presStyleCnt="0"/>
      <dgm:spPr/>
    </dgm:pt>
    <dgm:pt modelId="{708DD999-3524-4702-B7FC-D2754D21A471}" type="pres">
      <dgm:prSet presAssocID="{88DE0ED6-9F31-4EDF-A935-EC23A29677BA}" presName="textNode" presStyleLbl="node1" presStyleIdx="3" presStyleCnt="4" custLinFactNeighborX="-38869" custLinFactNeighborY="-2233">
        <dgm:presLayoutVars>
          <dgm:bulletEnabled val="1"/>
        </dgm:presLayoutVars>
      </dgm:prSet>
      <dgm:spPr/>
      <dgm:t>
        <a:bodyPr/>
        <a:lstStyle/>
        <a:p>
          <a:endParaRPr lang="en-US"/>
        </a:p>
      </dgm:t>
    </dgm:pt>
  </dgm:ptLst>
  <dgm:cxnLst>
    <dgm:cxn modelId="{5F863C2F-4038-405D-A41C-9605E5CC7A79}" type="presOf" srcId="{C37B3C06-54B3-48AB-B299-83AA68BA1C69}" destId="{E3A0182F-667E-45B3-B967-9C46A422D3B3}" srcOrd="0" destOrd="0" presId="urn:microsoft.com/office/officeart/2005/8/layout/hProcess9"/>
    <dgm:cxn modelId="{014EB08A-E63E-495E-91DE-7D6D0304071C}" srcId="{4D7E01EA-5A27-4A0A-AC4F-329AD2207369}" destId="{C37B3C06-54B3-48AB-B299-83AA68BA1C69}" srcOrd="1" destOrd="0" parTransId="{AAEEFE7A-6A3A-482C-A5DB-8AF0993C565C}" sibTransId="{2E131218-F7DA-4838-A38D-E611E21804C2}"/>
    <dgm:cxn modelId="{7B4F41D1-16D1-4D95-A5FC-B3B2B2203F61}" srcId="{4D7E01EA-5A27-4A0A-AC4F-329AD2207369}" destId="{052FC071-557D-4FC2-A3C4-A2C14E7EAB95}" srcOrd="2" destOrd="0" parTransId="{69365A00-1F9F-4C25-AF18-0CEFAE1A622F}" sibTransId="{EAD0B633-A815-455E-9679-113170C5B36F}"/>
    <dgm:cxn modelId="{2D53DBDD-65B8-4D51-A756-90D81913B854}" type="presOf" srcId="{4D7E01EA-5A27-4A0A-AC4F-329AD2207369}" destId="{B3B18224-F21F-4D55-9BA2-95C639F76A2E}" srcOrd="0" destOrd="0" presId="urn:microsoft.com/office/officeart/2005/8/layout/hProcess9"/>
    <dgm:cxn modelId="{CB0FB2B1-D745-45C3-A670-776A67BE10E4}" type="presOf" srcId="{052FC071-557D-4FC2-A3C4-A2C14E7EAB95}" destId="{AF2BE38D-4526-440C-A15C-E24587ECD53A}" srcOrd="0" destOrd="0" presId="urn:microsoft.com/office/officeart/2005/8/layout/hProcess9"/>
    <dgm:cxn modelId="{FA0957BD-EC17-4771-82B6-8A5602F26B8A}" type="presOf" srcId="{AFBF5232-F040-4D81-8911-28634D06B723}" destId="{92B3B231-B4A1-4E89-A48B-382F7BF74451}" srcOrd="0" destOrd="0" presId="urn:microsoft.com/office/officeart/2005/8/layout/hProcess9"/>
    <dgm:cxn modelId="{385DCE88-0D27-4B82-8CC6-48E3AB8DA871}" srcId="{4D7E01EA-5A27-4A0A-AC4F-329AD2207369}" destId="{AFBF5232-F040-4D81-8911-28634D06B723}" srcOrd="0" destOrd="0" parTransId="{56DCB4E5-CCEF-44EE-B1F9-F136416F88C5}" sibTransId="{A770C9A7-849B-434F-9312-E006121B1C86}"/>
    <dgm:cxn modelId="{D02D3C87-DF26-4A8A-BF33-74AD62060218}" type="presOf" srcId="{88DE0ED6-9F31-4EDF-A935-EC23A29677BA}" destId="{708DD999-3524-4702-B7FC-D2754D21A471}" srcOrd="0" destOrd="0" presId="urn:microsoft.com/office/officeart/2005/8/layout/hProcess9"/>
    <dgm:cxn modelId="{C287D30A-AF99-4401-BA88-BDFAFCDC00AE}" srcId="{4D7E01EA-5A27-4A0A-AC4F-329AD2207369}" destId="{88DE0ED6-9F31-4EDF-A935-EC23A29677BA}" srcOrd="3" destOrd="0" parTransId="{51365949-0AA0-412C-9CC0-FCCE707CAB3C}" sibTransId="{028A063D-8E00-49F2-885A-B38DF81F0467}"/>
    <dgm:cxn modelId="{B2841BF6-AD13-4001-B50B-5E4E841F1470}" type="presParOf" srcId="{B3B18224-F21F-4D55-9BA2-95C639F76A2E}" destId="{01312EF7-0FA2-45F3-89E5-810EFC037844}" srcOrd="0" destOrd="0" presId="urn:microsoft.com/office/officeart/2005/8/layout/hProcess9"/>
    <dgm:cxn modelId="{CB266CB9-62B1-4185-A3D5-75E7D30C61E2}" type="presParOf" srcId="{B3B18224-F21F-4D55-9BA2-95C639F76A2E}" destId="{EDC67855-09FA-4D06-9375-BA58B17076E6}" srcOrd="1" destOrd="0" presId="urn:microsoft.com/office/officeart/2005/8/layout/hProcess9"/>
    <dgm:cxn modelId="{40733784-E8C8-4357-BAFC-523896534847}" type="presParOf" srcId="{EDC67855-09FA-4D06-9375-BA58B17076E6}" destId="{92B3B231-B4A1-4E89-A48B-382F7BF74451}" srcOrd="0" destOrd="0" presId="urn:microsoft.com/office/officeart/2005/8/layout/hProcess9"/>
    <dgm:cxn modelId="{092A4708-C60A-4236-B4E9-D6FC3A17CF2F}" type="presParOf" srcId="{EDC67855-09FA-4D06-9375-BA58B17076E6}" destId="{BA8B9DA9-C63C-431C-A36A-1B08654F7C90}" srcOrd="1" destOrd="0" presId="urn:microsoft.com/office/officeart/2005/8/layout/hProcess9"/>
    <dgm:cxn modelId="{DD9B5BAB-39C8-4959-AE67-C8F93F02910D}" type="presParOf" srcId="{EDC67855-09FA-4D06-9375-BA58B17076E6}" destId="{E3A0182F-667E-45B3-B967-9C46A422D3B3}" srcOrd="2" destOrd="0" presId="urn:microsoft.com/office/officeart/2005/8/layout/hProcess9"/>
    <dgm:cxn modelId="{25FC91CE-889E-4C34-A5E8-57DD25DC708D}" type="presParOf" srcId="{EDC67855-09FA-4D06-9375-BA58B17076E6}" destId="{058459CC-D043-4EA3-9479-F83C5F82B717}" srcOrd="3" destOrd="0" presId="urn:microsoft.com/office/officeart/2005/8/layout/hProcess9"/>
    <dgm:cxn modelId="{07F42296-5682-4BF3-B566-2403D837587D}" type="presParOf" srcId="{EDC67855-09FA-4D06-9375-BA58B17076E6}" destId="{AF2BE38D-4526-440C-A15C-E24587ECD53A}" srcOrd="4" destOrd="0" presId="urn:microsoft.com/office/officeart/2005/8/layout/hProcess9"/>
    <dgm:cxn modelId="{49CEC429-E53E-448B-8251-A5DE4AF2AD83}" type="presParOf" srcId="{EDC67855-09FA-4D06-9375-BA58B17076E6}" destId="{F7575DA3-7EF2-406C-8ED6-743CD4F7DC3D}" srcOrd="5" destOrd="0" presId="urn:microsoft.com/office/officeart/2005/8/layout/hProcess9"/>
    <dgm:cxn modelId="{5D500001-E23E-4A50-9F4D-A7E5C3193E06}" type="presParOf" srcId="{EDC67855-09FA-4D06-9375-BA58B17076E6}" destId="{708DD999-3524-4702-B7FC-D2754D21A471}"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7E01EA-5A27-4A0A-AC4F-329AD2207369}" type="doc">
      <dgm:prSet loTypeId="urn:microsoft.com/office/officeart/2005/8/layout/hProcess9" loCatId="process" qsTypeId="urn:microsoft.com/office/officeart/2005/8/quickstyle/simple1" qsCatId="simple" csTypeId="urn:microsoft.com/office/officeart/2005/8/colors/accent1_2" csCatId="accent1" phldr="1"/>
      <dgm:spPr/>
    </dgm:pt>
    <dgm:pt modelId="{AFBF5232-F040-4D81-8911-28634D06B723}">
      <dgm:prSet phldrT="[Text]"/>
      <dgm:spPr/>
      <dgm:t>
        <a:bodyPr/>
        <a:lstStyle/>
        <a:p>
          <a:r>
            <a:rPr lang="en-US" dirty="0" smtClean="0"/>
            <a:t>Create SIP Security Profile</a:t>
          </a:r>
          <a:endParaRPr lang="en-US" dirty="0"/>
        </a:p>
      </dgm:t>
    </dgm:pt>
    <dgm:pt modelId="{56DCB4E5-CCEF-44EE-B1F9-F136416F88C5}" type="parTrans" cxnId="{385DCE88-0D27-4B82-8CC6-48E3AB8DA871}">
      <dgm:prSet/>
      <dgm:spPr/>
      <dgm:t>
        <a:bodyPr/>
        <a:lstStyle/>
        <a:p>
          <a:endParaRPr lang="en-US"/>
        </a:p>
      </dgm:t>
    </dgm:pt>
    <dgm:pt modelId="{A770C9A7-849B-434F-9312-E006121B1C86}" type="sibTrans" cxnId="{385DCE88-0D27-4B82-8CC6-48E3AB8DA871}">
      <dgm:prSet/>
      <dgm:spPr/>
      <dgm:t>
        <a:bodyPr/>
        <a:lstStyle/>
        <a:p>
          <a:endParaRPr lang="en-US"/>
        </a:p>
      </dgm:t>
    </dgm:pt>
    <dgm:pt modelId="{C37B3C06-54B3-48AB-B299-83AA68BA1C69}">
      <dgm:prSet phldrT="[Text]"/>
      <dgm:spPr/>
      <dgm:t>
        <a:bodyPr/>
        <a:lstStyle/>
        <a:p>
          <a:r>
            <a:rPr lang="en-US" dirty="0" smtClean="0"/>
            <a:t>Create SIP Profile</a:t>
          </a:r>
          <a:endParaRPr lang="en-US" dirty="0"/>
        </a:p>
      </dgm:t>
    </dgm:pt>
    <dgm:pt modelId="{AAEEFE7A-6A3A-482C-A5DB-8AF0993C565C}" type="parTrans" cxnId="{014EB08A-E63E-495E-91DE-7D6D0304071C}">
      <dgm:prSet/>
      <dgm:spPr/>
      <dgm:t>
        <a:bodyPr/>
        <a:lstStyle/>
        <a:p>
          <a:endParaRPr lang="en-US"/>
        </a:p>
      </dgm:t>
    </dgm:pt>
    <dgm:pt modelId="{2E131218-F7DA-4838-A38D-E611E21804C2}" type="sibTrans" cxnId="{014EB08A-E63E-495E-91DE-7D6D0304071C}">
      <dgm:prSet/>
      <dgm:spPr/>
      <dgm:t>
        <a:bodyPr/>
        <a:lstStyle/>
        <a:p>
          <a:endParaRPr lang="en-US"/>
        </a:p>
      </dgm:t>
    </dgm:pt>
    <dgm:pt modelId="{54440BFE-E581-42D5-8D48-B798B8FD4EFE}">
      <dgm:prSet phldrT="[Text]"/>
      <dgm:spPr>
        <a:solidFill>
          <a:schemeClr val="tx1"/>
        </a:solidFill>
      </dgm:spPr>
      <dgm:t>
        <a:bodyPr/>
        <a:lstStyle/>
        <a:p>
          <a:r>
            <a:rPr lang="en-US" dirty="0" smtClean="0"/>
            <a:t>Create Voice Mail Pilot and Voice Mail Profile</a:t>
          </a:r>
          <a:endParaRPr lang="en-US" dirty="0"/>
        </a:p>
      </dgm:t>
    </dgm:pt>
    <dgm:pt modelId="{856B75A8-418F-440C-8AA6-BA8095A71374}" type="parTrans" cxnId="{4A188DAE-6628-460D-A61E-5F9A70D04962}">
      <dgm:prSet/>
      <dgm:spPr/>
      <dgm:t>
        <a:bodyPr/>
        <a:lstStyle/>
        <a:p>
          <a:endParaRPr lang="en-US"/>
        </a:p>
      </dgm:t>
    </dgm:pt>
    <dgm:pt modelId="{8624EB20-F98A-4E4B-88E6-3F27F2B1486C}" type="sibTrans" cxnId="{4A188DAE-6628-460D-A61E-5F9A70D04962}">
      <dgm:prSet/>
      <dgm:spPr/>
      <dgm:t>
        <a:bodyPr/>
        <a:lstStyle/>
        <a:p>
          <a:endParaRPr lang="en-US"/>
        </a:p>
      </dgm:t>
    </dgm:pt>
    <dgm:pt modelId="{052FC071-557D-4FC2-A3C4-A2C14E7EAB95}">
      <dgm:prSet phldrT="[Text]"/>
      <dgm:spPr/>
      <dgm:t>
        <a:bodyPr/>
        <a:lstStyle/>
        <a:p>
          <a:r>
            <a:rPr lang="en-US" dirty="0" smtClean="0"/>
            <a:t>Create SIP Trunk</a:t>
          </a:r>
          <a:endParaRPr lang="en-US" dirty="0"/>
        </a:p>
      </dgm:t>
    </dgm:pt>
    <dgm:pt modelId="{69365A00-1F9F-4C25-AF18-0CEFAE1A622F}" type="parTrans" cxnId="{7B4F41D1-16D1-4D95-A5FC-B3B2B2203F61}">
      <dgm:prSet/>
      <dgm:spPr/>
      <dgm:t>
        <a:bodyPr/>
        <a:lstStyle/>
        <a:p>
          <a:endParaRPr lang="en-US"/>
        </a:p>
      </dgm:t>
    </dgm:pt>
    <dgm:pt modelId="{EAD0B633-A815-455E-9679-113170C5B36F}" type="sibTrans" cxnId="{7B4F41D1-16D1-4D95-A5FC-B3B2B2203F61}">
      <dgm:prSet/>
      <dgm:spPr/>
      <dgm:t>
        <a:bodyPr/>
        <a:lstStyle/>
        <a:p>
          <a:endParaRPr lang="en-US"/>
        </a:p>
      </dgm:t>
    </dgm:pt>
    <dgm:pt modelId="{88DE0ED6-9F31-4EDF-A935-EC23A29677BA}">
      <dgm:prSet phldrT="[Text]"/>
      <dgm:spPr/>
      <dgm:t>
        <a:bodyPr/>
        <a:lstStyle/>
        <a:p>
          <a:r>
            <a:rPr lang="en-US" dirty="0" smtClean="0"/>
            <a:t>Create Route Pattern and associate with Trunk</a:t>
          </a:r>
          <a:endParaRPr lang="en-US" dirty="0"/>
        </a:p>
      </dgm:t>
    </dgm:pt>
    <dgm:pt modelId="{51365949-0AA0-412C-9CC0-FCCE707CAB3C}" type="parTrans" cxnId="{C287D30A-AF99-4401-BA88-BDFAFCDC00AE}">
      <dgm:prSet/>
      <dgm:spPr/>
      <dgm:t>
        <a:bodyPr/>
        <a:lstStyle/>
        <a:p>
          <a:endParaRPr lang="en-US"/>
        </a:p>
      </dgm:t>
    </dgm:pt>
    <dgm:pt modelId="{028A063D-8E00-49F2-885A-B38DF81F0467}" type="sibTrans" cxnId="{C287D30A-AF99-4401-BA88-BDFAFCDC00AE}">
      <dgm:prSet/>
      <dgm:spPr/>
      <dgm:t>
        <a:bodyPr/>
        <a:lstStyle/>
        <a:p>
          <a:endParaRPr lang="en-US"/>
        </a:p>
      </dgm:t>
    </dgm:pt>
    <dgm:pt modelId="{B3B18224-F21F-4D55-9BA2-95C639F76A2E}" type="pres">
      <dgm:prSet presAssocID="{4D7E01EA-5A27-4A0A-AC4F-329AD2207369}" presName="CompostProcess" presStyleCnt="0">
        <dgm:presLayoutVars>
          <dgm:dir/>
          <dgm:resizeHandles val="exact"/>
        </dgm:presLayoutVars>
      </dgm:prSet>
      <dgm:spPr/>
    </dgm:pt>
    <dgm:pt modelId="{01312EF7-0FA2-45F3-89E5-810EFC037844}" type="pres">
      <dgm:prSet presAssocID="{4D7E01EA-5A27-4A0A-AC4F-329AD2207369}" presName="arrow" presStyleLbl="bgShp" presStyleIdx="0" presStyleCnt="1"/>
      <dgm:spPr/>
    </dgm:pt>
    <dgm:pt modelId="{EDC67855-09FA-4D06-9375-BA58B17076E6}" type="pres">
      <dgm:prSet presAssocID="{4D7E01EA-5A27-4A0A-AC4F-329AD2207369}" presName="linearProcess" presStyleCnt="0"/>
      <dgm:spPr/>
    </dgm:pt>
    <dgm:pt modelId="{92B3B231-B4A1-4E89-A48B-382F7BF74451}" type="pres">
      <dgm:prSet presAssocID="{AFBF5232-F040-4D81-8911-28634D06B723}" presName="textNode" presStyleLbl="node1" presStyleIdx="0" presStyleCnt="5">
        <dgm:presLayoutVars>
          <dgm:bulletEnabled val="1"/>
        </dgm:presLayoutVars>
      </dgm:prSet>
      <dgm:spPr/>
      <dgm:t>
        <a:bodyPr/>
        <a:lstStyle/>
        <a:p>
          <a:endParaRPr lang="en-US"/>
        </a:p>
      </dgm:t>
    </dgm:pt>
    <dgm:pt modelId="{BA8B9DA9-C63C-431C-A36A-1B08654F7C90}" type="pres">
      <dgm:prSet presAssocID="{A770C9A7-849B-434F-9312-E006121B1C86}" presName="sibTrans" presStyleCnt="0"/>
      <dgm:spPr/>
    </dgm:pt>
    <dgm:pt modelId="{E3A0182F-667E-45B3-B967-9C46A422D3B3}" type="pres">
      <dgm:prSet presAssocID="{C37B3C06-54B3-48AB-B299-83AA68BA1C69}" presName="textNode" presStyleLbl="node1" presStyleIdx="1" presStyleCnt="5">
        <dgm:presLayoutVars>
          <dgm:bulletEnabled val="1"/>
        </dgm:presLayoutVars>
      </dgm:prSet>
      <dgm:spPr/>
      <dgm:t>
        <a:bodyPr/>
        <a:lstStyle/>
        <a:p>
          <a:endParaRPr lang="en-US"/>
        </a:p>
      </dgm:t>
    </dgm:pt>
    <dgm:pt modelId="{058459CC-D043-4EA3-9479-F83C5F82B717}" type="pres">
      <dgm:prSet presAssocID="{2E131218-F7DA-4838-A38D-E611E21804C2}" presName="sibTrans" presStyleCnt="0"/>
      <dgm:spPr/>
    </dgm:pt>
    <dgm:pt modelId="{AF2BE38D-4526-440C-A15C-E24587ECD53A}" type="pres">
      <dgm:prSet presAssocID="{052FC071-557D-4FC2-A3C4-A2C14E7EAB95}" presName="textNode" presStyleLbl="node1" presStyleIdx="2" presStyleCnt="5">
        <dgm:presLayoutVars>
          <dgm:bulletEnabled val="1"/>
        </dgm:presLayoutVars>
      </dgm:prSet>
      <dgm:spPr/>
      <dgm:t>
        <a:bodyPr/>
        <a:lstStyle/>
        <a:p>
          <a:endParaRPr lang="en-US"/>
        </a:p>
      </dgm:t>
    </dgm:pt>
    <dgm:pt modelId="{F7575DA3-7EF2-406C-8ED6-743CD4F7DC3D}" type="pres">
      <dgm:prSet presAssocID="{EAD0B633-A815-455E-9679-113170C5B36F}" presName="sibTrans" presStyleCnt="0"/>
      <dgm:spPr/>
    </dgm:pt>
    <dgm:pt modelId="{708DD999-3524-4702-B7FC-D2754D21A471}" type="pres">
      <dgm:prSet presAssocID="{88DE0ED6-9F31-4EDF-A935-EC23A29677BA}" presName="textNode" presStyleLbl="node1" presStyleIdx="3" presStyleCnt="5">
        <dgm:presLayoutVars>
          <dgm:bulletEnabled val="1"/>
        </dgm:presLayoutVars>
      </dgm:prSet>
      <dgm:spPr/>
      <dgm:t>
        <a:bodyPr/>
        <a:lstStyle/>
        <a:p>
          <a:endParaRPr lang="en-US"/>
        </a:p>
      </dgm:t>
    </dgm:pt>
    <dgm:pt modelId="{568F8373-000A-4BE5-AB95-4171B1709DEE}" type="pres">
      <dgm:prSet presAssocID="{028A063D-8E00-49F2-885A-B38DF81F0467}" presName="sibTrans" presStyleCnt="0"/>
      <dgm:spPr/>
    </dgm:pt>
    <dgm:pt modelId="{1A87177E-0A21-4349-9060-F654B7B0EED3}" type="pres">
      <dgm:prSet presAssocID="{54440BFE-E581-42D5-8D48-B798B8FD4EFE}" presName="textNode" presStyleLbl="node1" presStyleIdx="4" presStyleCnt="5">
        <dgm:presLayoutVars>
          <dgm:bulletEnabled val="1"/>
        </dgm:presLayoutVars>
      </dgm:prSet>
      <dgm:spPr/>
      <dgm:t>
        <a:bodyPr/>
        <a:lstStyle/>
        <a:p>
          <a:endParaRPr lang="en-US"/>
        </a:p>
      </dgm:t>
    </dgm:pt>
  </dgm:ptLst>
  <dgm:cxnLst>
    <dgm:cxn modelId="{267C8C5A-D09C-478A-BEB3-34890E3EB908}" type="presOf" srcId="{54440BFE-E581-42D5-8D48-B798B8FD4EFE}" destId="{1A87177E-0A21-4349-9060-F654B7B0EED3}" srcOrd="0" destOrd="0" presId="urn:microsoft.com/office/officeart/2005/8/layout/hProcess9"/>
    <dgm:cxn modelId="{92603474-740B-4E85-BD83-1DA1ECFD2EC4}" type="presOf" srcId="{052FC071-557D-4FC2-A3C4-A2C14E7EAB95}" destId="{AF2BE38D-4526-440C-A15C-E24587ECD53A}" srcOrd="0" destOrd="0" presId="urn:microsoft.com/office/officeart/2005/8/layout/hProcess9"/>
    <dgm:cxn modelId="{014EB08A-E63E-495E-91DE-7D6D0304071C}" srcId="{4D7E01EA-5A27-4A0A-AC4F-329AD2207369}" destId="{C37B3C06-54B3-48AB-B299-83AA68BA1C69}" srcOrd="1" destOrd="0" parTransId="{AAEEFE7A-6A3A-482C-A5DB-8AF0993C565C}" sibTransId="{2E131218-F7DA-4838-A38D-E611E21804C2}"/>
    <dgm:cxn modelId="{3F3E0AC8-968B-4650-AA1B-5047088B70B1}" type="presOf" srcId="{4D7E01EA-5A27-4A0A-AC4F-329AD2207369}" destId="{B3B18224-F21F-4D55-9BA2-95C639F76A2E}" srcOrd="0" destOrd="0" presId="urn:microsoft.com/office/officeart/2005/8/layout/hProcess9"/>
    <dgm:cxn modelId="{7B4F41D1-16D1-4D95-A5FC-B3B2B2203F61}" srcId="{4D7E01EA-5A27-4A0A-AC4F-329AD2207369}" destId="{052FC071-557D-4FC2-A3C4-A2C14E7EAB95}" srcOrd="2" destOrd="0" parTransId="{69365A00-1F9F-4C25-AF18-0CEFAE1A622F}" sibTransId="{EAD0B633-A815-455E-9679-113170C5B36F}"/>
    <dgm:cxn modelId="{B0CB2E1E-9048-4B0A-A900-E55483677462}" type="presOf" srcId="{88DE0ED6-9F31-4EDF-A935-EC23A29677BA}" destId="{708DD999-3524-4702-B7FC-D2754D21A471}" srcOrd="0" destOrd="0" presId="urn:microsoft.com/office/officeart/2005/8/layout/hProcess9"/>
    <dgm:cxn modelId="{7AFBD503-9F17-4167-B78B-B3EE486334AB}" type="presOf" srcId="{AFBF5232-F040-4D81-8911-28634D06B723}" destId="{92B3B231-B4A1-4E89-A48B-382F7BF74451}" srcOrd="0" destOrd="0" presId="urn:microsoft.com/office/officeart/2005/8/layout/hProcess9"/>
    <dgm:cxn modelId="{385DCE88-0D27-4B82-8CC6-48E3AB8DA871}" srcId="{4D7E01EA-5A27-4A0A-AC4F-329AD2207369}" destId="{AFBF5232-F040-4D81-8911-28634D06B723}" srcOrd="0" destOrd="0" parTransId="{56DCB4E5-CCEF-44EE-B1F9-F136416F88C5}" sibTransId="{A770C9A7-849B-434F-9312-E006121B1C86}"/>
    <dgm:cxn modelId="{C287D30A-AF99-4401-BA88-BDFAFCDC00AE}" srcId="{4D7E01EA-5A27-4A0A-AC4F-329AD2207369}" destId="{88DE0ED6-9F31-4EDF-A935-EC23A29677BA}" srcOrd="3" destOrd="0" parTransId="{51365949-0AA0-412C-9CC0-FCCE707CAB3C}" sibTransId="{028A063D-8E00-49F2-885A-B38DF81F0467}"/>
    <dgm:cxn modelId="{B26FFA0D-B41F-4818-B902-AA7E45FE4C27}" type="presOf" srcId="{C37B3C06-54B3-48AB-B299-83AA68BA1C69}" destId="{E3A0182F-667E-45B3-B967-9C46A422D3B3}" srcOrd="0" destOrd="0" presId="urn:microsoft.com/office/officeart/2005/8/layout/hProcess9"/>
    <dgm:cxn modelId="{4A188DAE-6628-460D-A61E-5F9A70D04962}" srcId="{4D7E01EA-5A27-4A0A-AC4F-329AD2207369}" destId="{54440BFE-E581-42D5-8D48-B798B8FD4EFE}" srcOrd="4" destOrd="0" parTransId="{856B75A8-418F-440C-8AA6-BA8095A71374}" sibTransId="{8624EB20-F98A-4E4B-88E6-3F27F2B1486C}"/>
    <dgm:cxn modelId="{B8904514-DA05-49B3-87D0-28FAA8CFAC73}" type="presParOf" srcId="{B3B18224-F21F-4D55-9BA2-95C639F76A2E}" destId="{01312EF7-0FA2-45F3-89E5-810EFC037844}" srcOrd="0" destOrd="0" presId="urn:microsoft.com/office/officeart/2005/8/layout/hProcess9"/>
    <dgm:cxn modelId="{E7496B7D-978B-476A-9C36-B677518679C5}" type="presParOf" srcId="{B3B18224-F21F-4D55-9BA2-95C639F76A2E}" destId="{EDC67855-09FA-4D06-9375-BA58B17076E6}" srcOrd="1" destOrd="0" presId="urn:microsoft.com/office/officeart/2005/8/layout/hProcess9"/>
    <dgm:cxn modelId="{F789F7EE-2CD8-4999-B97C-FAB8B654650C}" type="presParOf" srcId="{EDC67855-09FA-4D06-9375-BA58B17076E6}" destId="{92B3B231-B4A1-4E89-A48B-382F7BF74451}" srcOrd="0" destOrd="0" presId="urn:microsoft.com/office/officeart/2005/8/layout/hProcess9"/>
    <dgm:cxn modelId="{BCF5C629-C7E9-4B24-88FF-B721A3282FDF}" type="presParOf" srcId="{EDC67855-09FA-4D06-9375-BA58B17076E6}" destId="{BA8B9DA9-C63C-431C-A36A-1B08654F7C90}" srcOrd="1" destOrd="0" presId="urn:microsoft.com/office/officeart/2005/8/layout/hProcess9"/>
    <dgm:cxn modelId="{799A58BA-7472-4B58-9228-5CC92DF469F2}" type="presParOf" srcId="{EDC67855-09FA-4D06-9375-BA58B17076E6}" destId="{E3A0182F-667E-45B3-B967-9C46A422D3B3}" srcOrd="2" destOrd="0" presId="urn:microsoft.com/office/officeart/2005/8/layout/hProcess9"/>
    <dgm:cxn modelId="{A1CAE7B5-D72F-419F-A4E3-DF940E32E091}" type="presParOf" srcId="{EDC67855-09FA-4D06-9375-BA58B17076E6}" destId="{058459CC-D043-4EA3-9479-F83C5F82B717}" srcOrd="3" destOrd="0" presId="urn:microsoft.com/office/officeart/2005/8/layout/hProcess9"/>
    <dgm:cxn modelId="{9FC05DF7-26E9-4640-B3E7-7D586C46A645}" type="presParOf" srcId="{EDC67855-09FA-4D06-9375-BA58B17076E6}" destId="{AF2BE38D-4526-440C-A15C-E24587ECD53A}" srcOrd="4" destOrd="0" presId="urn:microsoft.com/office/officeart/2005/8/layout/hProcess9"/>
    <dgm:cxn modelId="{69A185E1-FD97-4B2F-8A62-C266EF4FD967}" type="presParOf" srcId="{EDC67855-09FA-4D06-9375-BA58B17076E6}" destId="{F7575DA3-7EF2-406C-8ED6-743CD4F7DC3D}" srcOrd="5" destOrd="0" presId="urn:microsoft.com/office/officeart/2005/8/layout/hProcess9"/>
    <dgm:cxn modelId="{0D0EE7E1-5D18-4B71-AA81-C3A730FB52ED}" type="presParOf" srcId="{EDC67855-09FA-4D06-9375-BA58B17076E6}" destId="{708DD999-3524-4702-B7FC-D2754D21A471}" srcOrd="6" destOrd="0" presId="urn:microsoft.com/office/officeart/2005/8/layout/hProcess9"/>
    <dgm:cxn modelId="{64DD6A77-D919-4618-BD14-EA7494C00F85}" type="presParOf" srcId="{EDC67855-09FA-4D06-9375-BA58B17076E6}" destId="{568F8373-000A-4BE5-AB95-4171B1709DEE}" srcOrd="7" destOrd="0" presId="urn:microsoft.com/office/officeart/2005/8/layout/hProcess9"/>
    <dgm:cxn modelId="{67213051-6C44-478A-B2EA-CB88CAA5AC45}" type="presParOf" srcId="{EDC67855-09FA-4D06-9375-BA58B17076E6}" destId="{1A87177E-0A21-4349-9060-F654B7B0EED3}" srcOrd="8" destOrd="0" presId="urn:microsoft.com/office/officeart/2005/8/layout/hProcess9"/>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7E01EA-5A27-4A0A-AC4F-329AD2207369}" type="doc">
      <dgm:prSet loTypeId="urn:microsoft.com/office/officeart/2005/8/layout/hProcess9" loCatId="process" qsTypeId="urn:microsoft.com/office/officeart/2005/8/quickstyle/simple1" qsCatId="simple" csTypeId="urn:microsoft.com/office/officeart/2005/8/colors/accent1_2" csCatId="accent1" phldr="1"/>
      <dgm:spPr/>
    </dgm:pt>
    <dgm:pt modelId="{AFBF5232-F040-4D81-8911-28634D06B723}">
      <dgm:prSet phldrT="[Text]"/>
      <dgm:spPr/>
      <dgm:t>
        <a:bodyPr/>
        <a:lstStyle/>
        <a:p>
          <a:r>
            <a:rPr lang="en-US" dirty="0" smtClean="0"/>
            <a:t>Call Pilot Number</a:t>
          </a:r>
          <a:endParaRPr lang="en-US" dirty="0"/>
        </a:p>
      </dgm:t>
    </dgm:pt>
    <dgm:pt modelId="{56DCB4E5-CCEF-44EE-B1F9-F136416F88C5}" type="parTrans" cxnId="{385DCE88-0D27-4B82-8CC6-48E3AB8DA871}">
      <dgm:prSet/>
      <dgm:spPr/>
      <dgm:t>
        <a:bodyPr/>
        <a:lstStyle/>
        <a:p>
          <a:endParaRPr lang="en-US"/>
        </a:p>
      </dgm:t>
    </dgm:pt>
    <dgm:pt modelId="{A770C9A7-849B-434F-9312-E006121B1C86}" type="sibTrans" cxnId="{385DCE88-0D27-4B82-8CC6-48E3AB8DA871}">
      <dgm:prSet/>
      <dgm:spPr/>
      <dgm:t>
        <a:bodyPr/>
        <a:lstStyle/>
        <a:p>
          <a:endParaRPr lang="en-US"/>
        </a:p>
      </dgm:t>
    </dgm:pt>
    <dgm:pt modelId="{B3B18224-F21F-4D55-9BA2-95C639F76A2E}" type="pres">
      <dgm:prSet presAssocID="{4D7E01EA-5A27-4A0A-AC4F-329AD2207369}" presName="CompostProcess" presStyleCnt="0">
        <dgm:presLayoutVars>
          <dgm:dir/>
          <dgm:resizeHandles val="exact"/>
        </dgm:presLayoutVars>
      </dgm:prSet>
      <dgm:spPr/>
    </dgm:pt>
    <dgm:pt modelId="{01312EF7-0FA2-45F3-89E5-810EFC037844}" type="pres">
      <dgm:prSet presAssocID="{4D7E01EA-5A27-4A0A-AC4F-329AD2207369}" presName="arrow" presStyleLbl="bgShp" presStyleIdx="0" presStyleCnt="1" custScaleX="88795" custLinFactNeighborX="-14426" custLinFactNeighborY="-11765"/>
      <dgm:spPr/>
    </dgm:pt>
    <dgm:pt modelId="{EDC67855-09FA-4D06-9375-BA58B17076E6}" type="pres">
      <dgm:prSet presAssocID="{4D7E01EA-5A27-4A0A-AC4F-329AD2207369}" presName="linearProcess" presStyleCnt="0"/>
      <dgm:spPr/>
    </dgm:pt>
    <dgm:pt modelId="{92B3B231-B4A1-4E89-A48B-382F7BF74451}" type="pres">
      <dgm:prSet presAssocID="{AFBF5232-F040-4D81-8911-28634D06B723}" presName="textNode" presStyleLbl="node1" presStyleIdx="0" presStyleCnt="1" custScaleX="53925" custLinFactNeighborX="-31449" custLinFactNeighborY="-1471">
        <dgm:presLayoutVars>
          <dgm:bulletEnabled val="1"/>
        </dgm:presLayoutVars>
      </dgm:prSet>
      <dgm:spPr/>
      <dgm:t>
        <a:bodyPr/>
        <a:lstStyle/>
        <a:p>
          <a:endParaRPr lang="en-US"/>
        </a:p>
      </dgm:t>
    </dgm:pt>
  </dgm:ptLst>
  <dgm:cxnLst>
    <dgm:cxn modelId="{0363C089-EC5A-42F2-A68F-12D408AAE9CA}" type="presOf" srcId="{4D7E01EA-5A27-4A0A-AC4F-329AD2207369}" destId="{B3B18224-F21F-4D55-9BA2-95C639F76A2E}" srcOrd="0" destOrd="0" presId="urn:microsoft.com/office/officeart/2005/8/layout/hProcess9"/>
    <dgm:cxn modelId="{F59FB196-E636-4365-BDA9-5A86DE01DCF2}" type="presOf" srcId="{AFBF5232-F040-4D81-8911-28634D06B723}" destId="{92B3B231-B4A1-4E89-A48B-382F7BF74451}" srcOrd="0" destOrd="0" presId="urn:microsoft.com/office/officeart/2005/8/layout/hProcess9"/>
    <dgm:cxn modelId="{385DCE88-0D27-4B82-8CC6-48E3AB8DA871}" srcId="{4D7E01EA-5A27-4A0A-AC4F-329AD2207369}" destId="{AFBF5232-F040-4D81-8911-28634D06B723}" srcOrd="0" destOrd="0" parTransId="{56DCB4E5-CCEF-44EE-B1F9-F136416F88C5}" sibTransId="{A770C9A7-849B-434F-9312-E006121B1C86}"/>
    <dgm:cxn modelId="{9A7D59F1-CE36-453C-8220-BB972D71D662}" type="presParOf" srcId="{B3B18224-F21F-4D55-9BA2-95C639F76A2E}" destId="{01312EF7-0FA2-45F3-89E5-810EFC037844}" srcOrd="0" destOrd="0" presId="urn:microsoft.com/office/officeart/2005/8/layout/hProcess9"/>
    <dgm:cxn modelId="{D8D2E3FD-AD59-4A8C-B837-E92EA16511D8}" type="presParOf" srcId="{B3B18224-F21F-4D55-9BA2-95C639F76A2E}" destId="{EDC67855-09FA-4D06-9375-BA58B17076E6}" srcOrd="1" destOrd="0" presId="urn:microsoft.com/office/officeart/2005/8/layout/hProcess9"/>
    <dgm:cxn modelId="{CAB9483D-F63F-4922-AC03-1EE1A8811B2E}" type="presParOf" srcId="{EDC67855-09FA-4D06-9375-BA58B17076E6}" destId="{92B3B231-B4A1-4E89-A48B-382F7BF74451}" srcOrd="0" destOrd="0" presId="urn:microsoft.com/office/officeart/2005/8/layout/hProcess9"/>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C9088CB-3492-45B9-8DF2-52EE4A04D9E1}" type="datetimeFigureOut">
              <a:rPr lang="en-US"/>
              <a:pPr>
                <a:defRPr/>
              </a:pPr>
              <a:t>4/16/2014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C03BEE1-3464-49ED-AAE0-A1F3E5401674}" type="slidenum">
              <a:rPr lang="en-US"/>
              <a:pPr>
                <a:defRPr/>
              </a:pPr>
              <a:t>‹#›</a:t>
            </a:fld>
            <a:endParaRPr lang="en-US"/>
          </a:p>
        </p:txBody>
      </p:sp>
    </p:spTree>
    <p:extLst>
      <p:ext uri="{BB962C8B-B14F-4D97-AF65-F5344CB8AC3E}">
        <p14:creationId xmlns:p14="http://schemas.microsoft.com/office/powerpoint/2010/main" val="39495193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docwiki.cisco.com/wiki/Cisco_Unity_Connection_Provisioning_Interface_(CUPI)_API"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58372"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86C179FC-A582-4C60-9296-F8B9BB69D4C5}" type="slidenum">
              <a:rPr lang="en-US" smtClean="0">
                <a:solidFill>
                  <a:srgbClr val="000000"/>
                </a:solidFill>
                <a:latin typeface="Calibri" pitchFamily="34" charset="0"/>
              </a:rPr>
              <a:pPr fontAlgn="base">
                <a:spcBef>
                  <a:spcPct val="0"/>
                </a:spcBef>
                <a:spcAft>
                  <a:spcPct val="0"/>
                </a:spcAft>
                <a:defRPr/>
              </a:pPr>
              <a:t>1</a:t>
            </a:fld>
            <a:endParaRPr lang="en-US" dirty="0" smtClean="0">
              <a:solidFill>
                <a:srgbClr val="000000"/>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7E5B9A39-7FEC-4221-A7D5-B5DE7421AEE3}" type="slidenum">
              <a:rPr lang="en-US" smtClean="0"/>
              <a:pPr>
                <a:defRPr/>
              </a:pPr>
              <a:t>20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7E5B9A39-7FEC-4221-A7D5-B5DE7421AEE3}" type="slidenum">
              <a:rPr lang="en-US" smtClean="0"/>
              <a:pPr>
                <a:defRPr/>
              </a:pPr>
              <a:t>21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7E5B9A39-7FEC-4221-A7D5-B5DE7421AEE3}" type="slidenum">
              <a:rPr lang="en-US" smtClean="0"/>
              <a:pPr>
                <a:defRPr/>
              </a:pPr>
              <a:t>22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7E5B9A39-7FEC-4221-A7D5-B5DE7421AEE3}" type="slidenum">
              <a:rPr lang="en-US" smtClean="0"/>
              <a:pPr>
                <a:defRPr/>
              </a:pPr>
              <a:t>23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7E5B9A39-7FEC-4221-A7D5-B5DE7421AEE3}" type="slidenum">
              <a:rPr lang="en-US" smtClean="0"/>
              <a:pPr>
                <a:defRPr/>
              </a:pPr>
              <a:t>24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86020"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BD862AAA-C6F5-4149-8F7C-3CDC3B007D7D}" type="slidenum">
              <a:rPr lang="en-US" smtClean="0">
                <a:latin typeface="Calibri" pitchFamily="34" charset="0"/>
              </a:rPr>
              <a:pPr fontAlgn="base">
                <a:spcBef>
                  <a:spcPct val="0"/>
                </a:spcBef>
                <a:spcAft>
                  <a:spcPct val="0"/>
                </a:spcAft>
                <a:defRPr/>
              </a:pPr>
              <a:t>25</a:t>
            </a:fld>
            <a:endParaRPr lang="en-US" dirty="0" smtClean="0">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7E5B9A39-7FEC-4221-A7D5-B5DE7421AEE3}" type="slidenum">
              <a:rPr lang="en-US" smtClean="0"/>
              <a:pPr>
                <a:defRPr/>
              </a:pPr>
              <a:t>26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86020"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BD862AAA-C6F5-4149-8F7C-3CDC3B007D7D}" type="slidenum">
              <a:rPr lang="en-US" smtClean="0">
                <a:latin typeface="Calibri" pitchFamily="34" charset="0"/>
              </a:rPr>
              <a:pPr fontAlgn="base">
                <a:spcBef>
                  <a:spcPct val="0"/>
                </a:spcBef>
                <a:spcAft>
                  <a:spcPct val="0"/>
                </a:spcAft>
                <a:defRPr/>
              </a:pPr>
              <a:t>28</a:t>
            </a:fld>
            <a:endParaRPr lang="en-US" dirty="0" smtClean="0">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C03BEE1-3464-49ED-AAE0-A1F3E5401674}" type="slidenum">
              <a:rPr lang="en-US" smtClean="0"/>
              <a:pPr>
                <a:defRPr/>
              </a:pPr>
              <a:t>29</a:t>
            </a:fld>
            <a:endParaRPr lang="en-US"/>
          </a:p>
        </p:txBody>
      </p:sp>
    </p:spTree>
    <p:extLst>
      <p:ext uri="{BB962C8B-B14F-4D97-AF65-F5344CB8AC3E}">
        <p14:creationId xmlns:p14="http://schemas.microsoft.com/office/powerpoint/2010/main" val="27137398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60420"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5484169D-B394-4CDC-8850-917F82EB466A}" type="slidenum">
              <a:rPr lang="en-US" smtClean="0">
                <a:latin typeface="Calibri" pitchFamily="34" charset="0"/>
              </a:rPr>
              <a:pPr fontAlgn="base">
                <a:spcBef>
                  <a:spcPct val="0"/>
                </a:spcBef>
                <a:spcAft>
                  <a:spcPct val="0"/>
                </a:spcAft>
                <a:defRPr/>
              </a:pPr>
              <a:t>30</a:t>
            </a:fld>
            <a:endParaRPr lang="en-US" dirty="0"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59396"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957264B4-A978-454C-B937-43E7D32C033F}" type="slidenum">
              <a:rPr lang="en-US" smtClean="0">
                <a:latin typeface="Calibri" pitchFamily="34" charset="0"/>
              </a:rPr>
              <a:pPr fontAlgn="base">
                <a:spcBef>
                  <a:spcPct val="0"/>
                </a:spcBef>
                <a:spcAft>
                  <a:spcPct val="0"/>
                </a:spcAft>
                <a:defRPr/>
              </a:pPr>
              <a:t>2</a:t>
            </a:fld>
            <a:endParaRPr lang="en-US" dirty="0"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60420"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5484169D-B394-4CDC-8850-917F82EB466A}" type="slidenum">
              <a:rPr lang="en-US" smtClean="0">
                <a:latin typeface="Calibri" pitchFamily="34" charset="0"/>
              </a:rPr>
              <a:pPr fontAlgn="base">
                <a:spcBef>
                  <a:spcPct val="0"/>
                </a:spcBef>
                <a:spcAft>
                  <a:spcPct val="0"/>
                </a:spcAft>
                <a:defRPr/>
              </a:pPr>
              <a:t>3</a:t>
            </a:fld>
            <a:endParaRPr lang="en-US" dirty="0"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r>
              <a:rPr lang="en-US" sz="1600" dirty="0" smtClean="0"/>
              <a:t>Tenant</a:t>
            </a:r>
            <a:r>
              <a:rPr lang="en-US" sz="1600" baseline="0" dirty="0" smtClean="0"/>
              <a:t> can be </a:t>
            </a:r>
            <a:r>
              <a:rPr lang="en-US" sz="1600" dirty="0" smtClean="0"/>
              <a:t>created tenant in dedicated model</a:t>
            </a:r>
          </a:p>
          <a:p>
            <a:pPr>
              <a:defRPr/>
            </a:pPr>
            <a:r>
              <a:rPr lang="en-US" sz="1600" dirty="0" smtClean="0"/>
              <a:t>With Parameters : Tenant Alias, </a:t>
            </a:r>
            <a:r>
              <a:rPr lang="en-US" sz="1600" dirty="0" err="1" smtClean="0"/>
              <a:t>Smtp</a:t>
            </a:r>
            <a:r>
              <a:rPr lang="en-US" sz="1600" dirty="0" smtClean="0"/>
              <a:t> Domain.</a:t>
            </a:r>
          </a:p>
          <a:p>
            <a:pPr marL="681038" lvl="4" indent="-285750">
              <a:buFont typeface="Wingdings" panose="05000000000000000000" pitchFamily="2" charset="2"/>
              <a:buChar char="Ø"/>
              <a:defRPr/>
            </a:pPr>
            <a:r>
              <a:rPr lang="en-US" sz="1600" dirty="0" smtClean="0"/>
              <a:t>Tenant will be having it’s own dedicated Phone System.</a:t>
            </a:r>
          </a:p>
          <a:p>
            <a:pPr marL="681038" lvl="4" indent="-285750">
              <a:buFont typeface="Wingdings" panose="05000000000000000000" pitchFamily="2" charset="2"/>
              <a:buChar char="Ø"/>
              <a:defRPr/>
            </a:pPr>
            <a:r>
              <a:rPr lang="en-US" sz="1600" dirty="0" smtClean="0"/>
              <a:t>Routing Rules conditions will be created based on Phone System.</a:t>
            </a:r>
          </a:p>
          <a:p>
            <a:endParaRPr lang="en-US" dirty="0" smtClean="0"/>
          </a:p>
        </p:txBody>
      </p:sp>
      <p:sp>
        <p:nvSpPr>
          <p:cNvPr id="4" name="Slide Number Placeholder 3"/>
          <p:cNvSpPr>
            <a:spLocks noGrp="1"/>
          </p:cNvSpPr>
          <p:nvPr>
            <p:ph type="sldNum" sz="quarter" idx="5"/>
          </p:nvPr>
        </p:nvSpPr>
        <p:spPr/>
        <p:txBody>
          <a:bodyPr/>
          <a:lstStyle/>
          <a:p>
            <a:pPr>
              <a:defRPr/>
            </a:pPr>
            <a:fld id="{7E5B9A39-7FEC-4221-A7D5-B5DE7421AEE3}"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Except the tenant creation and the integration step, all the steps are  same as given in 10.0 release .</a:t>
            </a:r>
          </a:p>
          <a:p>
            <a:r>
              <a:rPr lang="en-US" sz="1200" dirty="0" smtClean="0">
                <a:solidFill>
                  <a:schemeClr val="bg1"/>
                </a:solidFill>
              </a:rPr>
              <a:t>Note: For detailed information about provisioning APIs, visit the following link:</a:t>
            </a:r>
          </a:p>
          <a:p>
            <a:pPr marL="0" indent="0">
              <a:buNone/>
              <a:defRPr/>
            </a:pPr>
            <a:r>
              <a:rPr lang="en-US" sz="1200" dirty="0" smtClean="0">
                <a:hlinkClick r:id="rId3"/>
              </a:rPr>
              <a:t>http://docwiki.cisco.com/wiki/Cisco_Unity_Connection_Provisioning_Interface_%28CUPI%29_API</a:t>
            </a:r>
            <a:r>
              <a:rPr lang="en-US" sz="1200" dirty="0" smtClean="0"/>
              <a:t> </a:t>
            </a:r>
          </a:p>
          <a:p>
            <a:endParaRPr lang="en-US" dirty="0"/>
          </a:p>
        </p:txBody>
      </p:sp>
      <p:sp>
        <p:nvSpPr>
          <p:cNvPr id="4" name="Slide Number Placeholder 3"/>
          <p:cNvSpPr>
            <a:spLocks noGrp="1"/>
          </p:cNvSpPr>
          <p:nvPr>
            <p:ph type="sldNum" sz="quarter" idx="10"/>
          </p:nvPr>
        </p:nvSpPr>
        <p:spPr/>
        <p:txBody>
          <a:bodyPr/>
          <a:lstStyle/>
          <a:p>
            <a:pPr>
              <a:defRPr/>
            </a:pPr>
            <a:fld id="{AC03BEE1-3464-49ED-AAE0-A1F3E5401674}" type="slidenum">
              <a:rPr lang="en-US" smtClean="0"/>
              <a:pPr>
                <a:defRPr/>
              </a:pPr>
              <a:t>9</a:t>
            </a:fld>
            <a:endParaRPr lang="en-US"/>
          </a:p>
        </p:txBody>
      </p:sp>
    </p:spTree>
    <p:extLst>
      <p:ext uri="{BB962C8B-B14F-4D97-AF65-F5344CB8AC3E}">
        <p14:creationId xmlns:p14="http://schemas.microsoft.com/office/powerpoint/2010/main" val="917628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60420"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5484169D-B394-4CDC-8850-917F82EB466A}" type="slidenum">
              <a:rPr lang="en-US" smtClean="0">
                <a:latin typeface="Calibri" pitchFamily="34" charset="0"/>
              </a:rPr>
              <a:pPr fontAlgn="base">
                <a:spcBef>
                  <a:spcPct val="0"/>
                </a:spcBef>
                <a:spcAft>
                  <a:spcPct val="0"/>
                </a:spcAft>
                <a:defRPr/>
              </a:pPr>
              <a:t>13</a:t>
            </a:fld>
            <a:endParaRPr lang="en-US" dirty="0" smtClean="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7E5B9A39-7FEC-4221-A7D5-B5DE7421AEE3}" type="slidenum">
              <a:rPr lang="en-US" smtClean="0"/>
              <a:pPr>
                <a:defRPr/>
              </a:pPr>
              <a:t>14</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41B0DA2-3734-4AE2-BEF5-C110824A72B7}" type="slidenum">
              <a:rPr lang="en-US" smtClean="0"/>
              <a:pPr>
                <a:defRPr/>
              </a:pPr>
              <a:t>15</a:t>
            </a:fld>
            <a:endParaRPr lang="en-US" dirty="0"/>
          </a:p>
        </p:txBody>
      </p:sp>
    </p:spTree>
    <p:extLst>
      <p:ext uri="{BB962C8B-B14F-4D97-AF65-F5344CB8AC3E}">
        <p14:creationId xmlns:p14="http://schemas.microsoft.com/office/powerpoint/2010/main" val="3561829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86020" name="Slide Number Placeholder 3"/>
          <p:cNvSpPr>
            <a:spLocks noGrp="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BD862AAA-C6F5-4149-8F7C-3CDC3B007D7D}" type="slidenum">
              <a:rPr lang="en-US" smtClean="0">
                <a:latin typeface="Calibri" pitchFamily="34" charset="0"/>
              </a:rPr>
              <a:pPr fontAlgn="base">
                <a:spcBef>
                  <a:spcPct val="0"/>
                </a:spcBef>
                <a:spcAft>
                  <a:spcPct val="0"/>
                </a:spcAft>
                <a:defRPr/>
              </a:pPr>
              <a:t>19</a:t>
            </a:fld>
            <a:endParaRPr lang="en-US" dirty="0"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animated White">
    <p:spTree>
      <p:nvGrpSpPr>
        <p:cNvPr id="1" name=""/>
        <p:cNvGrpSpPr/>
        <p:nvPr/>
      </p:nvGrpSpPr>
      <p:grpSpPr>
        <a:xfrm>
          <a:off x="0" y="0"/>
          <a:ext cx="0" cy="0"/>
          <a:chOff x="0" y="0"/>
          <a:chExt cx="0" cy="0"/>
        </a:xfrm>
      </p:grpSpPr>
      <p:sp>
        <p:nvSpPr>
          <p:cNvPr id="6" name="Rectangle 5"/>
          <p:cNvSpPr/>
          <p:nvPr userDrawn="1"/>
        </p:nvSpPr>
        <p:spPr>
          <a:xfrm>
            <a:off x="3405188" y="5948363"/>
            <a:ext cx="598487" cy="1146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7" name="Rectangle 6"/>
          <p:cNvSpPr/>
          <p:nvPr userDrawn="1"/>
        </p:nvSpPr>
        <p:spPr>
          <a:xfrm>
            <a:off x="1460500" y="5948363"/>
            <a:ext cx="473075" cy="1146175"/>
          </a:xfrm>
          <a:prstGeom prst="rect">
            <a:avLst/>
          </a:prstGeom>
          <a:solidFill>
            <a:srgbClr val="6DB34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8" name="Rectangle 7"/>
          <p:cNvSpPr/>
          <p:nvPr userDrawn="1"/>
        </p:nvSpPr>
        <p:spPr>
          <a:xfrm>
            <a:off x="4772025" y="5948363"/>
            <a:ext cx="473075" cy="1146175"/>
          </a:xfrm>
          <a:prstGeom prst="rect">
            <a:avLst/>
          </a:prstGeom>
          <a:solidFill>
            <a:srgbClr val="0096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9" name="Rounded Rectangle 8"/>
          <p:cNvSpPr/>
          <p:nvPr userDrawn="1"/>
        </p:nvSpPr>
        <p:spPr>
          <a:xfrm rot="10800000" flipH="1">
            <a:off x="2855913" y="831850"/>
            <a:ext cx="657225" cy="424180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0" name="Rounded Rectangle 9"/>
          <p:cNvSpPr/>
          <p:nvPr userDrawn="1"/>
        </p:nvSpPr>
        <p:spPr>
          <a:xfrm rot="10800000" flipH="1">
            <a:off x="822325" y="4716463"/>
            <a:ext cx="655638"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1" name="Rounded Rectangle 10"/>
          <p:cNvSpPr/>
          <p:nvPr userDrawn="1"/>
        </p:nvSpPr>
        <p:spPr>
          <a:xfrm rot="10800000" flipH="1">
            <a:off x="13319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2" name="Rounded Rectangle 11"/>
          <p:cNvSpPr/>
          <p:nvPr userDrawn="1"/>
        </p:nvSpPr>
        <p:spPr>
          <a:xfrm rot="10800000" flipH="1">
            <a:off x="5870575" y="6613525"/>
            <a:ext cx="779463" cy="3319463"/>
          </a:xfrm>
          <a:prstGeom prst="roundRect">
            <a:avLst>
              <a:gd name="adj" fmla="val 50000"/>
            </a:avLst>
          </a:prstGeom>
          <a:solidFill>
            <a:srgbClr val="1F8BAE">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3" name="Rounded Rectangle 12"/>
          <p:cNvSpPr/>
          <p:nvPr userDrawn="1"/>
        </p:nvSpPr>
        <p:spPr>
          <a:xfrm rot="10800000" flipH="1">
            <a:off x="6932613" y="6613525"/>
            <a:ext cx="657225"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4" name="Rounded Rectangle 13"/>
          <p:cNvSpPr/>
          <p:nvPr userDrawn="1"/>
        </p:nvSpPr>
        <p:spPr>
          <a:xfrm rot="10800000" flipH="1">
            <a:off x="2190750" y="6719888"/>
            <a:ext cx="663575" cy="63309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5" name="Rounded Rectangle 14"/>
          <p:cNvSpPr/>
          <p:nvPr userDrawn="1"/>
        </p:nvSpPr>
        <p:spPr>
          <a:xfrm rot="10800000" flipH="1">
            <a:off x="2794000" y="6669088"/>
            <a:ext cx="779463" cy="5545137"/>
          </a:xfrm>
          <a:prstGeom prst="roundRect">
            <a:avLst>
              <a:gd name="adj" fmla="val 50000"/>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6" name="Rounded Rectangle 15"/>
          <p:cNvSpPr/>
          <p:nvPr userDrawn="1"/>
        </p:nvSpPr>
        <p:spPr>
          <a:xfrm rot="10800000" flipH="1">
            <a:off x="4921250" y="1025525"/>
            <a:ext cx="655638"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7" name="Rounded Rectangle 16"/>
          <p:cNvSpPr/>
          <p:nvPr userDrawn="1"/>
        </p:nvSpPr>
        <p:spPr>
          <a:xfrm rot="10800000" flipH="1">
            <a:off x="5391150" y="1731963"/>
            <a:ext cx="657225"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8" name="Rounded Rectangle 17"/>
          <p:cNvSpPr/>
          <p:nvPr userDrawn="1"/>
        </p:nvSpPr>
        <p:spPr>
          <a:xfrm rot="10800000" flipH="1">
            <a:off x="341313" y="6708752"/>
            <a:ext cx="780312" cy="3319549"/>
          </a:xfrm>
          <a:prstGeom prst="roundRect">
            <a:avLst>
              <a:gd name="adj" fmla="val 50000"/>
            </a:avLst>
          </a:prstGeom>
          <a:gradFill flip="none" rotWithShape="1">
            <a:gsLst>
              <a:gs pos="0">
                <a:srgbClr val="4DCAFF">
                  <a:shade val="30000"/>
                  <a:satMod val="115000"/>
                  <a:alpha val="26000"/>
                </a:srgbClr>
              </a:gs>
              <a:gs pos="50000">
                <a:srgbClr val="4DCAFF">
                  <a:shade val="67500"/>
                  <a:satMod val="115000"/>
                </a:srgbClr>
              </a:gs>
              <a:gs pos="100000">
                <a:srgbClr val="4DCAF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9" name="Rounded Rectangle 18"/>
          <p:cNvSpPr/>
          <p:nvPr userDrawn="1"/>
        </p:nvSpPr>
        <p:spPr>
          <a:xfrm rot="10800000" flipH="1">
            <a:off x="8037513" y="8318500"/>
            <a:ext cx="781050" cy="3319463"/>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0" name="Rounded Rectangle 19"/>
          <p:cNvSpPr/>
          <p:nvPr userDrawn="1"/>
        </p:nvSpPr>
        <p:spPr>
          <a:xfrm rot="10800000" flipH="1">
            <a:off x="8162925" y="1731963"/>
            <a:ext cx="655638"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1" name="Rounded Rectangle 20"/>
          <p:cNvSpPr/>
          <p:nvPr userDrawn="1"/>
        </p:nvSpPr>
        <p:spPr>
          <a:xfrm rot="10800000" flipH="1">
            <a:off x="37703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2" name="Rectangle 21"/>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23" name="Group 67"/>
          <p:cNvGrpSpPr/>
          <p:nvPr userDrawn="1"/>
        </p:nvGrpSpPr>
        <p:grpSpPr>
          <a:xfrm>
            <a:off x="341314" y="311151"/>
            <a:ext cx="829170" cy="438358"/>
            <a:chOff x="609600" y="528537"/>
            <a:chExt cx="1444734" cy="763789"/>
          </a:xfrm>
          <a:solidFill>
            <a:schemeClr val="bg1"/>
          </a:solidFill>
        </p:grpSpPr>
        <p:sp>
          <p:nvSpPr>
            <p:cNvPr id="24" name="Rectangle 23"/>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ndParaRPr>
            </a:p>
          </p:txBody>
        </p:sp>
        <p:sp>
          <p:nvSpPr>
            <p:cNvPr id="25" name="Freeform 24"/>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6" name="Freeform 25"/>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7" name="Freeform 26"/>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8" name="Freeform 27"/>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9" name="Freeform 28"/>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0" name="Freeform 29"/>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1" name="Freeform 30"/>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2" name="Freeform 31"/>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3" name="Freeform 32"/>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4" name="Freeform 33"/>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5" name="Freeform 34"/>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6" name="Freeform 35"/>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37" name="Freeform 36"/>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grpSp>
      <p:sp>
        <p:nvSpPr>
          <p:cNvPr id="38" name="Rectangle 37"/>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39"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p>
            <a:pPr defTabSz="814388"/>
            <a:r>
              <a:rPr lang="en-US" sz="600">
                <a:solidFill>
                  <a:srgbClr val="FFFFFF"/>
                </a:solidFill>
              </a:rPr>
              <a:t>© 2013 Cisco System Inc. All rights reserved</a:t>
            </a:r>
            <a:r>
              <a:rPr lang="en-US" sz="600">
                <a:solidFill>
                  <a:srgbClr val="C0C0C0"/>
                </a:solidFill>
              </a:rPr>
              <a:t>.</a:t>
            </a:r>
          </a:p>
        </p:txBody>
      </p:sp>
      <p:sp>
        <p:nvSpPr>
          <p:cNvPr id="40"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42"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626AEC90-4E35-4970-B2B7-572F976BD468}" type="slidenum">
              <a:rPr lang="en-US" sz="600">
                <a:solidFill>
                  <a:srgbClr val="C0C0C0"/>
                </a:solidFill>
              </a:rPr>
              <a:pPr algn="r" defTabSz="814388"/>
              <a:t>‹#›</a:t>
            </a:fld>
            <a:endParaRPr lang="en-US" sz="60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28392201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repeatCount="indefinite" accel="50000" decel="50000" fill="hold" grpId="0" nodeType="withEffect">
                                  <p:stCondLst>
                                    <p:cond delay="3000"/>
                                  </p:stCondLst>
                                  <p:childTnLst>
                                    <p:animMotion origin="layout" path="M -4.44444E-6 4.81481E-6 L -4.44444E-6 0.65879 " pathEditMode="relative" rAng="0" ptsTypes="AA">
                                      <p:cBhvr>
                                        <p:cTn id="6" dur="8300" fill="hold"/>
                                        <p:tgtEl>
                                          <p:spTgt spid="10"/>
                                        </p:tgtEl>
                                        <p:attrNameLst>
                                          <p:attrName>ppt_x</p:attrName>
                                          <p:attrName>ppt_y</p:attrName>
                                        </p:attrNameLst>
                                      </p:cBhvr>
                                      <p:rCtr x="0" y="-2147483648"/>
                                    </p:animMotion>
                                  </p:childTnLst>
                                </p:cTn>
                              </p:par>
                              <p:par>
                                <p:cTn id="7" presetID="42" presetClass="path" presetSubtype="0" repeatCount="indefinite" accel="50000" decel="50000" fill="hold" grpId="0" nodeType="withEffect">
                                  <p:stCondLst>
                                    <p:cond delay="0"/>
                                  </p:stCondLst>
                                  <p:childTnLst>
                                    <p:animMotion origin="layout" path="M 2.77778E-6 1.85185E-6 L 2.77778E-6 0.99305 " pathEditMode="relative" rAng="0" ptsTypes="AA">
                                      <p:cBhvr>
                                        <p:cTn id="8" dur="10600" fill="hold"/>
                                        <p:tgtEl>
                                          <p:spTgt spid="11"/>
                                        </p:tgtEl>
                                        <p:attrNameLst>
                                          <p:attrName>ppt_x</p:attrName>
                                          <p:attrName>ppt_y</p:attrName>
                                        </p:attrNameLst>
                                      </p:cBhvr>
                                      <p:rCtr x="0" y="-2147483648"/>
                                    </p:animMotion>
                                  </p:childTnLst>
                                </p:cTn>
                              </p:par>
                              <p:par>
                                <p:cTn id="9" presetID="42" presetClass="path" presetSubtype="0" repeatCount="indefinite" accel="50000" decel="50000" fill="hold" grpId="0" nodeType="withEffect">
                                  <p:stCondLst>
                                    <p:cond delay="1100"/>
                                  </p:stCondLst>
                                  <p:endCondLst>
                                    <p:cond evt="onNext" delay="0">
                                      <p:tgtEl>
                                        <p:sldTgt/>
                                      </p:tgtEl>
                                    </p:cond>
                                  </p:endCondLst>
                                  <p:childTnLst>
                                    <p:animMotion origin="layout" path="M 1.94444E-6 0 L 1.94444E-6 -1.0081 " pathEditMode="relative" rAng="0" ptsTypes="AA">
                                      <p:cBhvr>
                                        <p:cTn id="10" dur="16400" fill="hold"/>
                                        <p:tgtEl>
                                          <p:spTgt spid="12"/>
                                        </p:tgtEl>
                                        <p:attrNameLst>
                                          <p:attrName>ppt_x</p:attrName>
                                          <p:attrName>ppt_y</p:attrName>
                                        </p:attrNameLst>
                                      </p:cBhvr>
                                      <p:rCtr x="0" y="-2147483648"/>
                                    </p:animMotion>
                                  </p:childTnLst>
                                </p:cTn>
                              </p:par>
                              <p:par>
                                <p:cTn id="11" presetID="42" presetClass="path" presetSubtype="0" repeatCount="indefinite" accel="50000" decel="50000" fill="hold" grpId="0" nodeType="withEffect">
                                  <p:stCondLst>
                                    <p:cond delay="13700"/>
                                  </p:stCondLst>
                                  <p:childTnLst>
                                    <p:animMotion origin="layout" path="M 2.77778E-6 4.81481E-6 L 2.77778E-6 -0.34561 " pathEditMode="relative" rAng="0" ptsTypes="AA">
                                      <p:cBhvr>
                                        <p:cTn id="12" dur="10900" fill="hold"/>
                                        <p:tgtEl>
                                          <p:spTgt spid="13"/>
                                        </p:tgtEl>
                                        <p:attrNameLst>
                                          <p:attrName>ppt_x</p:attrName>
                                          <p:attrName>ppt_y</p:attrName>
                                        </p:attrNameLst>
                                      </p:cBhvr>
                                      <p:rCtr x="0" y="-2147483648"/>
                                    </p:animMotion>
                                  </p:childTnLst>
                                </p:cTn>
                              </p:par>
                              <p:par>
                                <p:cTn id="13" presetID="42" presetClass="path" presetSubtype="0" repeatCount="indefinite" accel="50000" decel="50000" fill="hold" grpId="0" nodeType="withEffect">
                                  <p:stCondLst>
                                    <p:cond delay="0"/>
                                  </p:stCondLst>
                                  <p:childTnLst>
                                    <p:animMotion origin="layout" path="M -3.88889E-6 4.44444E-6 L -3.88889E-6 1.14467 " pathEditMode="relative" rAng="0" ptsTypes="AA">
                                      <p:cBhvr>
                                        <p:cTn id="14" dur="10400" fill="hold"/>
                                        <p:tgtEl>
                                          <p:spTgt spid="9"/>
                                        </p:tgtEl>
                                        <p:attrNameLst>
                                          <p:attrName>ppt_x</p:attrName>
                                          <p:attrName>ppt_y</p:attrName>
                                        </p:attrNameLst>
                                      </p:cBhvr>
                                      <p:rCtr x="0" y="-2147483648"/>
                                    </p:animMotion>
                                  </p:childTnLst>
                                </p:cTn>
                              </p:par>
                              <p:par>
                                <p:cTn id="15" presetID="42" presetClass="path" presetSubtype="0" repeatCount="indefinite" accel="50000" decel="50000" fill="hold" grpId="0" nodeType="withEffect">
                                  <p:stCondLst>
                                    <p:cond delay="700"/>
                                  </p:stCondLst>
                                  <p:childTnLst>
                                    <p:animMotion origin="layout" path="M 4.16667E-6 0.27476 L 4.16667E-6 -1.26019 " pathEditMode="relative" rAng="0" ptsTypes="AA">
                                      <p:cBhvr>
                                        <p:cTn id="16" dur="12100" fill="hold"/>
                                        <p:tgtEl>
                                          <p:spTgt spid="14"/>
                                        </p:tgtEl>
                                        <p:attrNameLst>
                                          <p:attrName>ppt_x</p:attrName>
                                          <p:attrName>ppt_y</p:attrName>
                                        </p:attrNameLst>
                                      </p:cBhvr>
                                      <p:rCtr x="0" y="-2147483648"/>
                                    </p:animMotion>
                                  </p:childTnLst>
                                </p:cTn>
                              </p:par>
                              <p:par>
                                <p:cTn id="17" presetID="42" presetClass="path" presetSubtype="0" repeatCount="indefinite" accel="50000" decel="50000" autoRev="1" fill="hold" grpId="0" nodeType="withEffect">
                                  <p:stCondLst>
                                    <p:cond delay="3600"/>
                                  </p:stCondLst>
                                  <p:endCondLst>
                                    <p:cond evt="onNext" delay="0">
                                      <p:tgtEl>
                                        <p:sldTgt/>
                                      </p:tgtEl>
                                    </p:cond>
                                  </p:endCondLst>
                                  <p:childTnLst>
                                    <p:animMotion origin="layout" path="M 1.94444E-6 0 L 1.94444E-6 -1.0081 " pathEditMode="relative" rAng="0" ptsTypes="AA">
                                      <p:cBhvr>
                                        <p:cTn id="18" dur="8400" fill="hold"/>
                                        <p:tgtEl>
                                          <p:spTgt spid="15"/>
                                        </p:tgtEl>
                                        <p:attrNameLst>
                                          <p:attrName>ppt_x</p:attrName>
                                          <p:attrName>ppt_y</p:attrName>
                                        </p:attrNameLst>
                                      </p:cBhvr>
                                      <p:rCtr x="0" y="-2147483648"/>
                                    </p:animMotion>
                                  </p:childTnLst>
                                </p:cTn>
                              </p:par>
                              <p:par>
                                <p:cTn id="19" presetID="42" presetClass="path" presetSubtype="0" repeatCount="indefinite" accel="50000" decel="50000" fill="hold" grpId="0" nodeType="withEffect">
                                  <p:stCondLst>
                                    <p:cond delay="500"/>
                                  </p:stCondLst>
                                  <p:childTnLst>
                                    <p:animMotion origin="layout" path="M 2.77778E-6 1.85185E-6 L 2.77778E-6 0.99305 " pathEditMode="relative" rAng="0" ptsTypes="AA">
                                      <p:cBhvr>
                                        <p:cTn id="20" dur="19500" fill="hold"/>
                                        <p:tgtEl>
                                          <p:spTgt spid="16"/>
                                        </p:tgtEl>
                                        <p:attrNameLst>
                                          <p:attrName>ppt_x</p:attrName>
                                          <p:attrName>ppt_y</p:attrName>
                                        </p:attrNameLst>
                                      </p:cBhvr>
                                      <p:rCtr x="0" y="-2147483648"/>
                                    </p:animMotion>
                                  </p:childTnLst>
                                </p:cTn>
                              </p:par>
                              <p:par>
                                <p:cTn id="21" presetID="42" presetClass="path" presetSubtype="0" repeatCount="indefinite" accel="50000" decel="50000" fill="hold" grpId="0" nodeType="withEffect">
                                  <p:stCondLst>
                                    <p:cond delay="6300"/>
                                  </p:stCondLst>
                                  <p:childTnLst>
                                    <p:animMotion origin="layout" path="M 2.77778E-6 1.85185E-6 L 2.77778E-6 0.99305 " pathEditMode="relative" rAng="0" ptsTypes="AA">
                                      <p:cBhvr>
                                        <p:cTn id="22" dur="8200" fill="hold"/>
                                        <p:tgtEl>
                                          <p:spTgt spid="17"/>
                                        </p:tgtEl>
                                        <p:attrNameLst>
                                          <p:attrName>ppt_x</p:attrName>
                                          <p:attrName>ppt_y</p:attrName>
                                        </p:attrNameLst>
                                      </p:cBhvr>
                                      <p:rCtr x="0" y="-2147483648"/>
                                    </p:animMotion>
                                  </p:childTnLst>
                                </p:cTn>
                              </p:par>
                              <p:par>
                                <p:cTn id="23" presetID="42" presetClass="path" presetSubtype="0" repeatCount="indefinite" accel="50000" decel="50000" fill="hold" nodeType="withEffect">
                                  <p:stCondLst>
                                    <p:cond delay="5700"/>
                                  </p:stCondLst>
                                  <p:endCondLst>
                                    <p:cond evt="onNext" delay="0">
                                      <p:tgtEl>
                                        <p:sldTgt/>
                                      </p:tgtEl>
                                    </p:cond>
                                  </p:endCondLst>
                                  <p:childTnLst>
                                    <p:animMotion origin="layout" path="M -4.72222E-6 -2.15822E-6 L -4.72222E-6 -1.32223 " pathEditMode="relative" rAng="0" ptsTypes="AA">
                                      <p:cBhvr>
                                        <p:cTn id="24" dur="11500" fill="hold"/>
                                        <p:tgtEl>
                                          <p:spTgt spid="18"/>
                                        </p:tgtEl>
                                        <p:attrNameLst>
                                          <p:attrName>ppt_x</p:attrName>
                                          <p:attrName>ppt_y</p:attrName>
                                        </p:attrNameLst>
                                      </p:cBhvr>
                                      <p:rCtr x="0" y="-2147483648"/>
                                    </p:animMotion>
                                  </p:childTnLst>
                                </p:cTn>
                              </p:par>
                              <p:par>
                                <p:cTn id="25" presetID="42" presetClass="path" presetSubtype="0" repeatCount="indefinite" accel="50000" decel="50000" fill="hold" grpId="0" nodeType="withEffect">
                                  <p:stCondLst>
                                    <p:cond delay="1300"/>
                                  </p:stCondLst>
                                  <p:endCondLst>
                                    <p:cond evt="onNext" delay="0">
                                      <p:tgtEl>
                                        <p:sldTgt/>
                                      </p:tgtEl>
                                    </p:cond>
                                  </p:endCondLst>
                                  <p:childTnLst>
                                    <p:animMotion origin="layout" path="M 1.94444E-6 0 L 1.94444E-6 -1.0081 " pathEditMode="relative" rAng="0" ptsTypes="AA">
                                      <p:cBhvr>
                                        <p:cTn id="26" dur="7300" fill="hold"/>
                                        <p:tgtEl>
                                          <p:spTgt spid="19"/>
                                        </p:tgtEl>
                                        <p:attrNameLst>
                                          <p:attrName>ppt_x</p:attrName>
                                          <p:attrName>ppt_y</p:attrName>
                                        </p:attrNameLst>
                                      </p:cBhvr>
                                      <p:rCtr x="0" y="-2147483648"/>
                                    </p:animMotion>
                                  </p:childTnLst>
                                </p:cTn>
                              </p:par>
                              <p:par>
                                <p:cTn id="27" presetID="42" presetClass="path" presetSubtype="0" repeatCount="indefinite" accel="50000" decel="50000" fill="hold" grpId="0" nodeType="withEffect">
                                  <p:stCondLst>
                                    <p:cond delay="5300"/>
                                  </p:stCondLst>
                                  <p:childTnLst>
                                    <p:animMotion origin="layout" path="M 2.77778E-6 1.85185E-6 L 2.77778E-6 0.99305 " pathEditMode="relative" rAng="0" ptsTypes="AA">
                                      <p:cBhvr>
                                        <p:cTn id="28" dur="15100" fill="hold"/>
                                        <p:tgtEl>
                                          <p:spTgt spid="20"/>
                                        </p:tgtEl>
                                        <p:attrNameLst>
                                          <p:attrName>ppt_x</p:attrName>
                                          <p:attrName>ppt_y</p:attrName>
                                        </p:attrNameLst>
                                      </p:cBhvr>
                                      <p:rCtr x="0" y="-2147483648"/>
                                    </p:animMotion>
                                  </p:childTnLst>
                                </p:cTn>
                              </p:par>
                              <p:par>
                                <p:cTn id="29" presetID="42" presetClass="path" presetSubtype="0" repeatCount="indefinite" accel="50000" decel="50000" fill="hold" grpId="0" nodeType="withEffect">
                                  <p:stCondLst>
                                    <p:cond delay="1000"/>
                                  </p:stCondLst>
                                  <p:childTnLst>
                                    <p:animMotion origin="layout" path="M 2.77778E-6 1.85185E-6 L 2.77778E-6 0.99305 " pathEditMode="relative" rAng="0" ptsTypes="AA">
                                      <p:cBhvr>
                                        <p:cTn id="30" dur="5000" fill="hold"/>
                                        <p:tgtEl>
                                          <p:spTgt spid="21"/>
                                        </p:tgtEl>
                                        <p:attrNameLst>
                                          <p:attrName>ppt_x</p:attrName>
                                          <p:attrName>ppt_y</p:attrName>
                                        </p:attrNameLst>
                                      </p:cBhvr>
                                      <p:rCtr x="0" y="-2147483648"/>
                                    </p:animMotion>
                                  </p:childTnLst>
                                </p:cTn>
                              </p:par>
                              <p:par>
                                <p:cTn id="31" presetID="27" presetClass="emph" presetSubtype="0" repeatCount="indefinite" fill="hold" grpId="0" nodeType="withEffect">
                                  <p:stCondLst>
                                    <p:cond delay="0"/>
                                  </p:stCondLst>
                                  <p:childTnLst>
                                    <p:animClr clrSpc="rgb" dir="cw">
                                      <p:cBhvr override="childStyle">
                                        <p:cTn id="32" dur="6650" autoRev="1" fill="hold"/>
                                        <p:tgtEl>
                                          <p:spTgt spid="8"/>
                                        </p:tgtEl>
                                        <p:attrNameLst>
                                          <p:attrName>style.color</p:attrName>
                                        </p:attrNameLst>
                                      </p:cBhvr>
                                      <p:to>
                                        <a:srgbClr val="60CCCC"/>
                                      </p:to>
                                    </p:animClr>
                                    <p:animClr clrSpc="rgb" dir="cw">
                                      <p:cBhvr>
                                        <p:cTn id="33" dur="6650" autoRev="1" fill="hold"/>
                                        <p:tgtEl>
                                          <p:spTgt spid="8"/>
                                        </p:tgtEl>
                                        <p:attrNameLst>
                                          <p:attrName>fillcolor</p:attrName>
                                        </p:attrNameLst>
                                      </p:cBhvr>
                                      <p:to>
                                        <a:srgbClr val="60CCCC"/>
                                      </p:to>
                                    </p:animClr>
                                    <p:set>
                                      <p:cBhvr>
                                        <p:cTn id="34" dur="6650" autoRev="1" fill="hold"/>
                                        <p:tgtEl>
                                          <p:spTgt spid="8"/>
                                        </p:tgtEl>
                                        <p:attrNameLst>
                                          <p:attrName>fill.type</p:attrName>
                                        </p:attrNameLst>
                                      </p:cBhvr>
                                      <p:to>
                                        <p:strVal val="solid"/>
                                      </p:to>
                                    </p:set>
                                    <p:set>
                                      <p:cBhvr>
                                        <p:cTn id="35" dur="6650" autoRev="1" fill="hold"/>
                                        <p:tgtEl>
                                          <p:spTgt spid="8"/>
                                        </p:tgtEl>
                                        <p:attrNameLst>
                                          <p:attrName>fill.on</p:attrName>
                                        </p:attrNameLst>
                                      </p:cBhvr>
                                      <p:to>
                                        <p:strVal val="true"/>
                                      </p:to>
                                    </p:set>
                                  </p:childTnLst>
                                </p:cTn>
                              </p:par>
                              <p:par>
                                <p:cTn id="36" presetID="27" presetClass="emph" presetSubtype="0" repeatCount="indefinite" fill="hold" grpId="0" nodeType="withEffect">
                                  <p:stCondLst>
                                    <p:cond delay="700"/>
                                  </p:stCondLst>
                                  <p:childTnLst>
                                    <p:animClr clrSpc="rgb" dir="cw">
                                      <p:cBhvr override="childStyle">
                                        <p:cTn id="37" dur="5350" autoRev="1" fill="hold"/>
                                        <p:tgtEl>
                                          <p:spTgt spid="7"/>
                                        </p:tgtEl>
                                        <p:attrNameLst>
                                          <p:attrName>style.color</p:attrName>
                                        </p:attrNameLst>
                                      </p:cBhvr>
                                      <p:to>
                                        <a:srgbClr val="60CCCC"/>
                                      </p:to>
                                    </p:animClr>
                                    <p:animClr clrSpc="rgb" dir="cw">
                                      <p:cBhvr>
                                        <p:cTn id="38" dur="5350" autoRev="1" fill="hold"/>
                                        <p:tgtEl>
                                          <p:spTgt spid="7"/>
                                        </p:tgtEl>
                                        <p:attrNameLst>
                                          <p:attrName>fillcolor</p:attrName>
                                        </p:attrNameLst>
                                      </p:cBhvr>
                                      <p:to>
                                        <a:srgbClr val="60CCCC"/>
                                      </p:to>
                                    </p:animClr>
                                    <p:set>
                                      <p:cBhvr>
                                        <p:cTn id="39" dur="5350" autoRev="1" fill="hold"/>
                                        <p:tgtEl>
                                          <p:spTgt spid="7"/>
                                        </p:tgtEl>
                                        <p:attrNameLst>
                                          <p:attrName>fill.type</p:attrName>
                                        </p:attrNameLst>
                                      </p:cBhvr>
                                      <p:to>
                                        <p:strVal val="solid"/>
                                      </p:to>
                                    </p:set>
                                    <p:set>
                                      <p:cBhvr>
                                        <p:cTn id="40" dur="5350" autoRev="1" fill="hold"/>
                                        <p:tgtEl>
                                          <p:spTgt spid="7"/>
                                        </p:tgtEl>
                                        <p:attrNameLst>
                                          <p:attrName>fill.on</p:attrName>
                                        </p:attrNameLst>
                                      </p:cBhvr>
                                      <p:to>
                                        <p:strVal val="true"/>
                                      </p:to>
                                    </p:set>
                                  </p:childTnLst>
                                </p:cTn>
                              </p:par>
                              <p:par>
                                <p:cTn id="41" presetID="27" presetClass="emph" presetSubtype="0" repeatCount="indefinite" fill="hold" grpId="0" nodeType="withEffect">
                                  <p:stCondLst>
                                    <p:cond delay="2100"/>
                                  </p:stCondLst>
                                  <p:childTnLst>
                                    <p:animClr clrSpc="rgb" dir="cw">
                                      <p:cBhvr override="childStyle">
                                        <p:cTn id="42" dur="6650" autoRev="1" fill="hold"/>
                                        <p:tgtEl>
                                          <p:spTgt spid="6"/>
                                        </p:tgtEl>
                                        <p:attrNameLst>
                                          <p:attrName>style.color</p:attrName>
                                        </p:attrNameLst>
                                      </p:cBhvr>
                                      <p:to>
                                        <a:srgbClr val="60CCCC"/>
                                      </p:to>
                                    </p:animClr>
                                    <p:animClr clrSpc="rgb" dir="cw">
                                      <p:cBhvr>
                                        <p:cTn id="43" dur="6650" autoRev="1" fill="hold"/>
                                        <p:tgtEl>
                                          <p:spTgt spid="6"/>
                                        </p:tgtEl>
                                        <p:attrNameLst>
                                          <p:attrName>fillcolor</p:attrName>
                                        </p:attrNameLst>
                                      </p:cBhvr>
                                      <p:to>
                                        <a:srgbClr val="60CCCC"/>
                                      </p:to>
                                    </p:animClr>
                                    <p:set>
                                      <p:cBhvr>
                                        <p:cTn id="44" dur="6650" autoRev="1" fill="hold"/>
                                        <p:tgtEl>
                                          <p:spTgt spid="6"/>
                                        </p:tgtEl>
                                        <p:attrNameLst>
                                          <p:attrName>fill.type</p:attrName>
                                        </p:attrNameLst>
                                      </p:cBhvr>
                                      <p:to>
                                        <p:strVal val="solid"/>
                                      </p:to>
                                    </p:set>
                                    <p:set>
                                      <p:cBhvr>
                                        <p:cTn id="45" dur="6650" autoRev="1"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43746156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229702" y="295275"/>
            <a:ext cx="4123944" cy="838200"/>
          </a:xfrm>
        </p:spPr>
        <p:txBody>
          <a:bodyPr anchor="t"/>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219455" y="1600200"/>
            <a:ext cx="4142232" cy="4526280"/>
          </a:xfrm>
        </p:spPr>
        <p:txBody>
          <a:bodyPr/>
          <a:lstStyle>
            <a:lvl1pPr marL="0" indent="0">
              <a:buNone/>
              <a:defRPr>
                <a:solidFill>
                  <a:schemeClr val="bg1"/>
                </a:solidFill>
                <a:latin typeface="+mj-lt"/>
              </a:defRPr>
            </a:lvl1pPr>
            <a:lvl2pPr marL="635000" indent="-228600">
              <a:buClr>
                <a:srgbClr val="96CA4B"/>
              </a:buClr>
              <a:buFont typeface="Arial" pitchFamily="34" charset="0"/>
              <a:buChar char="•"/>
              <a:tabLst/>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1"/>
          <p:cNvSpPr>
            <a:spLocks noGrp="1"/>
          </p:cNvSpPr>
          <p:nvPr>
            <p:ph type="body" sz="quarter" idx="12"/>
          </p:nvPr>
        </p:nvSpPr>
        <p:spPr>
          <a:xfrm>
            <a:off x="4818888" y="1600200"/>
            <a:ext cx="4005072" cy="4526280"/>
          </a:xfrm>
        </p:spPr>
        <p:txBody>
          <a:bodyPr/>
          <a:lstStyle>
            <a:lvl1pPr marL="0" indent="0">
              <a:buFontTx/>
              <a:buNone/>
              <a:defRPr>
                <a:solidFill>
                  <a:schemeClr val="bg1"/>
                </a:solidFill>
                <a:latin typeface="+mj-lt"/>
              </a:defRPr>
            </a:lvl1pPr>
            <a:lvl2pPr marL="635000" indent="-228600">
              <a:buClr>
                <a:srgbClr val="96CA4B"/>
              </a:buClr>
              <a:buFont typeface="Arial" pitchFamily="34" charset="0"/>
              <a:buChar char="•"/>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3"/>
          <p:cNvSpPr>
            <a:spLocks noGrp="1"/>
          </p:cNvSpPr>
          <p:nvPr>
            <p:ph type="body" sz="quarter" idx="13"/>
          </p:nvPr>
        </p:nvSpPr>
        <p:spPr>
          <a:xfrm>
            <a:off x="4824413" y="295275"/>
            <a:ext cx="4122737" cy="838200"/>
          </a:xfrm>
        </p:spPr>
        <p:txBody>
          <a:bodyPr lIns="82296" rIns="82296"/>
          <a:lstStyle>
            <a:lvl1pPr marL="0" indent="0">
              <a:lnSpc>
                <a:spcPct val="80000"/>
              </a:lnSpc>
              <a:spcBef>
                <a:spcPts val="0"/>
              </a:spcBef>
              <a:buFontTx/>
              <a:buNone/>
              <a:defRPr lang="en-US" sz="36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noProof="0" smtClean="0"/>
              <a:t>Click to edit Master text styles</a:t>
            </a:r>
          </a:p>
        </p:txBody>
      </p:sp>
    </p:spTree>
    <p:extLst>
      <p:ext uri="{BB962C8B-B14F-4D97-AF65-F5344CB8AC3E}">
        <p14:creationId xmlns:p14="http://schemas.microsoft.com/office/powerpoint/2010/main" val="3736714545"/>
      </p:ext>
    </p:extLst>
  </p:cSld>
  <p:clrMapOvr>
    <a:masterClrMapping/>
  </p:clrMapOvr>
  <p:transition>
    <p:wipe dir="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600200"/>
            <a:ext cx="2622550" cy="439102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600200"/>
            <a:ext cx="2593975" cy="4362450"/>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300788" y="1600200"/>
            <a:ext cx="2633662" cy="433387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2" name="Text Placeholder 20"/>
          <p:cNvSpPr>
            <a:spLocks noGrp="1"/>
          </p:cNvSpPr>
          <p:nvPr>
            <p:ph type="body" sz="quarter" idx="18"/>
          </p:nvPr>
        </p:nvSpPr>
        <p:spPr>
          <a:xfrm>
            <a:off x="3255264"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4" name="Text Placeholder 20"/>
          <p:cNvSpPr>
            <a:spLocks noGrp="1" noChangeAspect="1"/>
          </p:cNvSpPr>
          <p:nvPr>
            <p:ph type="body" sz="quarter" idx="19"/>
          </p:nvPr>
        </p:nvSpPr>
        <p:spPr>
          <a:xfrm>
            <a:off x="6273302"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Tree>
    <p:extLst>
      <p:ext uri="{BB962C8B-B14F-4D97-AF65-F5344CB8AC3E}">
        <p14:creationId xmlns:p14="http://schemas.microsoft.com/office/powerpoint/2010/main" val="281858288"/>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p:nvPr>
        </p:nvSpPr>
        <p:spPr>
          <a:xfrm>
            <a:off x="246972" y="439710"/>
            <a:ext cx="8567244"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6" name="Chart Placeholder 35"/>
          <p:cNvSpPr>
            <a:spLocks noGrp="1"/>
          </p:cNvSpPr>
          <p:nvPr>
            <p:ph type="chart" sz="quarter" idx="10"/>
          </p:nvPr>
        </p:nvSpPr>
        <p:spPr>
          <a:xfrm>
            <a:off x="359764" y="1476375"/>
            <a:ext cx="8439461" cy="4305300"/>
          </a:xfrm>
        </p:spPr>
        <p:txBody>
          <a:bodyPr rtlCol="0" anchor="ctr" anchorCtr="1">
            <a:noAutofit/>
          </a:bodyPr>
          <a:lstStyle>
            <a:lvl1pPr>
              <a:buNone/>
              <a:defRPr>
                <a:latin typeface="+mj-lt"/>
              </a:defRPr>
            </a:lvl1pPr>
          </a:lstStyle>
          <a:p>
            <a:pPr lvl="0"/>
            <a:r>
              <a:rPr lang="en-US" noProof="0" smtClean="0"/>
              <a:t>Click icon to add chart</a:t>
            </a:r>
            <a:endParaRPr lang="en-US" noProof="0" dirty="0"/>
          </a:p>
        </p:txBody>
      </p:sp>
      <p:sp>
        <p:nvSpPr>
          <p:cNvPr id="4" name="Text Placeholder 9"/>
          <p:cNvSpPr>
            <a:spLocks noGrp="1"/>
          </p:cNvSpPr>
          <p:nvPr>
            <p:ph type="body" sz="quarter" idx="11"/>
          </p:nvPr>
        </p:nvSpPr>
        <p:spPr>
          <a:xfrm>
            <a:off x="249466" y="6062114"/>
            <a:ext cx="7461250" cy="276999"/>
          </a:xfrm>
        </p:spPr>
        <p:txBody>
          <a:bodyPr anchor="b">
            <a:noAutofit/>
          </a:bodyPr>
          <a:lstStyle>
            <a:lvl1pPr algn="l" defTabSz="804863">
              <a:lnSpc>
                <a:spcPct val="100000"/>
              </a:lnSpc>
              <a:spcBef>
                <a:spcPct val="50000"/>
              </a:spcBef>
              <a:buNone/>
              <a:defRPr sz="1200">
                <a:solidFill>
                  <a:schemeClr val="bg2">
                    <a:lumMod val="85000"/>
                  </a:schemeClr>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smtClean="0"/>
              <a:t>Click to edit Master text styles</a:t>
            </a:r>
          </a:p>
        </p:txBody>
      </p:sp>
    </p:spTree>
    <p:extLst>
      <p:ext uri="{BB962C8B-B14F-4D97-AF65-F5344CB8AC3E}">
        <p14:creationId xmlns:p14="http://schemas.microsoft.com/office/powerpoint/2010/main" val="1616465759"/>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46888" y="1600200"/>
            <a:ext cx="4005072" cy="3749040"/>
          </a:xfrm>
        </p:spPr>
        <p:txBody>
          <a:bodyPr anchor="ctr">
            <a:noAutofit/>
          </a:bodyPr>
          <a:lstStyle>
            <a:lvl1pPr marL="0" indent="0" algn="l" defTabSz="914400" rtl="0" eaLnBrk="1" latinLnBrk="0" hangingPunct="1">
              <a:lnSpc>
                <a:spcPct val="80000"/>
              </a:lnSpc>
              <a:spcBef>
                <a:spcPct val="0"/>
              </a:spcBef>
              <a:buFontTx/>
              <a:buNone/>
              <a:defRPr lang="en-US" sz="2400" b="0" kern="1200" spc="0" baseline="0" dirty="0" smtClean="0">
                <a:solidFill>
                  <a:schemeClr val="bg2"/>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6" name="Picture Placeholder 5"/>
          <p:cNvSpPr>
            <a:spLocks noGrp="1"/>
          </p:cNvSpPr>
          <p:nvPr>
            <p:ph type="pic" sz="quarter" idx="11"/>
          </p:nvPr>
        </p:nvSpPr>
        <p:spPr>
          <a:xfrm>
            <a:off x="4873752" y="1947672"/>
            <a:ext cx="3429000" cy="2990088"/>
          </a:xfrm>
        </p:spPr>
        <p:txBody>
          <a:bodyPr rtlCol="0" anchor="ctr" anchorCtr="1">
            <a:noAutofit/>
          </a:bodyPr>
          <a:lstStyle>
            <a:lvl1pPr algn="ctr">
              <a:buFontTx/>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474714851"/>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651836263"/>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4" name="Rectangle 7"/>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5"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3" name="Subtitle 2"/>
          <p:cNvSpPr>
            <a:spLocks noGrp="1"/>
          </p:cNvSpPr>
          <p:nvPr>
            <p:ph type="subTitle" idx="1"/>
          </p:nvPr>
        </p:nvSpPr>
        <p:spPr>
          <a:xfrm>
            <a:off x="465201" y="5842635"/>
            <a:ext cx="8112126" cy="384175"/>
          </a:xfrm>
        </p:spPr>
        <p:txBody>
          <a:bodyPr anchor="b">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accent2"/>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219456" y="649224"/>
            <a:ext cx="8112125" cy="4480560"/>
          </a:xfrm>
        </p:spPr>
        <p:txBody>
          <a:bodyPr/>
          <a:lstStyle>
            <a:lvl1pPr marL="0" indent="0" algn="l" defTabSz="914400" rtl="0" eaLnBrk="1" latinLnBrk="0" hangingPunct="1">
              <a:lnSpc>
                <a:spcPct val="80000"/>
              </a:lnSpc>
              <a:spcBef>
                <a:spcPct val="0"/>
              </a:spcBef>
              <a:buClr>
                <a:schemeClr val="tx1"/>
              </a:buClr>
              <a:buFont typeface="Arial" pitchFamily="34"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70383753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pic>
        <p:nvPicPr>
          <p:cNvPr id="5" name="Picture 4" descr="verticalba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41825" y="777875"/>
            <a:ext cx="88900" cy="528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38989575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torytelling">
    <p:spTree>
      <p:nvGrpSpPr>
        <p:cNvPr id="1" name=""/>
        <p:cNvGrpSpPr/>
        <p:nvPr/>
      </p:nvGrpSpPr>
      <p:grpSpPr>
        <a:xfrm>
          <a:off x="0" y="0"/>
          <a:ext cx="0" cy="0"/>
          <a:chOff x="0" y="0"/>
          <a:chExt cx="0" cy="0"/>
        </a:xfrm>
      </p:grpSpPr>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1158362109"/>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grpSp>
        <p:nvGrpSpPr>
          <p:cNvPr id="5" name="Group 38"/>
          <p:cNvGrpSpPr/>
          <p:nvPr userDrawn="1"/>
        </p:nvGrpSpPr>
        <p:grpSpPr>
          <a:xfrm>
            <a:off x="341313" y="311150"/>
            <a:ext cx="908367" cy="480227"/>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ndParaRPr>
            </a:p>
          </p:txBody>
        </p:sp>
      </p:grpSp>
      <p:sp>
        <p:nvSpPr>
          <p:cNvPr id="3" name="Subtitle 2"/>
          <p:cNvSpPr>
            <a:spLocks noGrp="1"/>
          </p:cNvSpPr>
          <p:nvPr>
            <p:ph type="subTitle" idx="1"/>
          </p:nvPr>
        </p:nvSpPr>
        <p:spPr>
          <a:xfrm>
            <a:off x="236383" y="4279392"/>
            <a:ext cx="4684867" cy="384175"/>
          </a:xfrm>
        </p:spPr>
        <p:txBody>
          <a:bodyPr rtlCol="0">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6DB344"/>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2" name="Title 1"/>
          <p:cNvSpPr>
            <a:spLocks noGrp="1"/>
          </p:cNvSpPr>
          <p:nvPr>
            <p:ph type="ctrTitle"/>
          </p:nvPr>
        </p:nvSpPr>
        <p:spPr>
          <a:xfrm>
            <a:off x="208693" y="3282696"/>
            <a:ext cx="4712557" cy="1022350"/>
          </a:xfrm>
        </p:spPr>
        <p:txBody>
          <a:bodyP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1" name="Picture Placeholder 30"/>
          <p:cNvSpPr>
            <a:spLocks noGrp="1"/>
          </p:cNvSpPr>
          <p:nvPr>
            <p:ph type="pic" sz="quarter" idx="10"/>
          </p:nvPr>
        </p:nvSpPr>
        <p:spPr>
          <a:xfrm>
            <a:off x="5540375" y="1917700"/>
            <a:ext cx="2676525" cy="2889250"/>
          </a:xfrm>
        </p:spPr>
        <p:txBody>
          <a:bodyPr rtlCol="0" anchor="ctr" anchorCtr="1">
            <a:noAutofit/>
          </a:bodyPr>
          <a:lstStyle>
            <a:lvl1pPr algn="ctr">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1937551424"/>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White">
    <p:spTree>
      <p:nvGrpSpPr>
        <p:cNvPr id="1" name=""/>
        <p:cNvGrpSpPr/>
        <p:nvPr/>
      </p:nvGrpSpPr>
      <p:grpSpPr>
        <a:xfrm>
          <a:off x="0" y="0"/>
          <a:ext cx="0" cy="0"/>
          <a:chOff x="0" y="0"/>
          <a:chExt cx="0" cy="0"/>
        </a:xfrm>
      </p:grpSpPr>
      <p:sp>
        <p:nvSpPr>
          <p:cNvPr id="6" name="Rectangle 5"/>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67"/>
          <p:cNvGrpSpPr/>
          <p:nvPr userDrawn="1"/>
        </p:nvGrpSpPr>
        <p:grpSpPr>
          <a:xfrm>
            <a:off x="341314" y="311151"/>
            <a:ext cx="829170" cy="438358"/>
            <a:chOff x="609600" y="528537"/>
            <a:chExt cx="1444734" cy="763789"/>
          </a:xfrm>
          <a:solidFill>
            <a:schemeClr val="bg1"/>
          </a:solidFill>
        </p:grpSpPr>
        <p:sp>
          <p:nvSpPr>
            <p:cNvPr id="8" name="Rectangle 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ndParaRPr>
            </a:p>
          </p:txBody>
        </p:sp>
        <p:sp>
          <p:nvSpPr>
            <p:cNvPr id="9" name="Freeform 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0" name="Freeform 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1" name="Freeform 1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2" name="Freeform 1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3" name="Freeform 1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4" name="Freeform 1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5" name="Freeform 1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6" name="Freeform 1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7" name="Freeform 1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8" name="Freeform 1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19" name="Freeform 1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0" name="Freeform 1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sp>
          <p:nvSpPr>
            <p:cNvPr id="21" name="Freeform 2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ndParaRPr>
            </a:p>
          </p:txBody>
        </p:sp>
      </p:grpSp>
      <p:sp>
        <p:nvSpPr>
          <p:cNvPr id="22" name="Rectangle 21"/>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3"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p>
            <a:pPr defTabSz="814388"/>
            <a:r>
              <a:rPr lang="en-US" sz="600">
                <a:solidFill>
                  <a:srgbClr val="FFFFFF"/>
                </a:solidFill>
              </a:rPr>
              <a:t>© 2013 Cisco System Inc. All rights reserved</a:t>
            </a:r>
            <a:r>
              <a:rPr lang="en-US" sz="600">
                <a:solidFill>
                  <a:srgbClr val="C0C0C0"/>
                </a:solidFill>
              </a:rPr>
              <a:t>.</a:t>
            </a:r>
          </a:p>
        </p:txBody>
      </p:sp>
      <p:sp>
        <p:nvSpPr>
          <p:cNvPr id="2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2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A1CA4743-B0F0-4DBA-B5A8-1133F2CDBB09}" type="slidenum">
              <a:rPr lang="en-US" sz="600">
                <a:solidFill>
                  <a:srgbClr val="C0C0C0"/>
                </a:solidFill>
              </a:rPr>
              <a:pPr algn="r" defTabSz="814388"/>
              <a:t>‹#›</a:t>
            </a:fld>
            <a:endParaRPr lang="en-US" sz="60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gn="l" defTabSz="914400" rtl="0" eaLnBrk="1" latinLnBrk="0" hangingPunct="1">
              <a:lnSpc>
                <a:spcPct val="9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814895630"/>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userDrawn="1"/>
        </p:nvSpPr>
        <p:spPr>
          <a:xfrm>
            <a:off x="1824038" y="-3578225"/>
            <a:ext cx="1728787" cy="140144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ounded Rectangle 5"/>
          <p:cNvSpPr/>
          <p:nvPr userDrawn="1"/>
        </p:nvSpPr>
        <p:spPr>
          <a:xfrm>
            <a:off x="0" y="-644525"/>
            <a:ext cx="1730375" cy="81470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rot="10800000">
            <a:off x="1014413" y="-644525"/>
            <a:ext cx="1728787" cy="81470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p:nvSpPr>
        <p:spPr>
          <a:xfrm>
            <a:off x="6375400" y="1711325"/>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p:nvSpPr>
        <p:spPr>
          <a:xfrm>
            <a:off x="8105775" y="8350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p:nvSpPr>
        <p:spPr>
          <a:xfrm rot="10800000">
            <a:off x="3035300" y="-3378200"/>
            <a:ext cx="1730375"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5"/>
          <p:cNvSpPr>
            <a:spLocks noChangeArrowheads="1"/>
          </p:cNvSpPr>
          <p:nvPr/>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algn="r" defTabSz="814388"/>
            <a:r>
              <a:rPr lang="en-US" sz="600">
                <a:solidFill>
                  <a:srgbClr val="FFFFFF"/>
                </a:solidFill>
              </a:rPr>
              <a:t>Cisco Confidential</a:t>
            </a:r>
          </a:p>
        </p:txBody>
      </p:sp>
      <p:sp>
        <p:nvSpPr>
          <p:cNvPr id="13" name="Rectangle 5"/>
          <p:cNvSpPr>
            <a:spLocks noChangeArrowheads="1"/>
          </p:cNvSpPr>
          <p:nvPr userDrawn="1"/>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algn="r" defTabSz="814388"/>
            <a:r>
              <a:rPr lang="en-US" sz="60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FFFFFF"/>
                </a:solidFill>
              </a:rPr>
              <a:t>© 2012 Cisco and/or its affiliates.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4351ADFB-9AF2-4BB2-ADD0-105D1978651A}" type="slidenum">
              <a:rPr lang="en-US" sz="600">
                <a:solidFill>
                  <a:srgbClr val="FFFFFF"/>
                </a:solidFill>
              </a:rPr>
              <a:pPr algn="r" defTabSz="814388"/>
              <a:t>‹#›</a:t>
            </a:fld>
            <a:endParaRPr lang="en-US" sz="600">
              <a:solidFill>
                <a:srgbClr val="FFFFFF"/>
              </a:solidFill>
            </a:endParaRPr>
          </a:p>
        </p:txBody>
      </p:sp>
      <p:sp>
        <p:nvSpPr>
          <p:cNvPr id="2" name="Title 1"/>
          <p:cNvSpPr>
            <a:spLocks noGrp="1"/>
          </p:cNvSpPr>
          <p:nvPr>
            <p:ph type="title"/>
          </p:nvPr>
        </p:nvSpPr>
        <p:spPr>
          <a:xfrm>
            <a:off x="237744" y="484632"/>
            <a:ext cx="8755128" cy="4372131"/>
          </a:xfrm>
        </p:spPr>
        <p:txBody>
          <a:bodyPr/>
          <a:lstStyle>
            <a:lvl1pPr marL="228600" indent="-228600">
              <a:buFont typeface="Arial" pitchFamily="34" charset="0"/>
              <a:buChar char="“"/>
              <a:defRPr sz="6000" spc="0" baseline="0">
                <a:solidFill>
                  <a:schemeClr val="bg1"/>
                </a:solidFill>
                <a:latin typeface="+mj-lt"/>
              </a:defRPr>
            </a:lvl1pPr>
          </a:lstStyle>
          <a:p>
            <a:r>
              <a:rPr lang="en-US" smtClean="0"/>
              <a:t>Click to edit Master title style</a:t>
            </a:r>
            <a:endParaRPr lang="en-US" dirty="0"/>
          </a:p>
        </p:txBody>
      </p:sp>
      <p:sp>
        <p:nvSpPr>
          <p:cNvPr id="7" name="Text Placeholder 4"/>
          <p:cNvSpPr>
            <a:spLocks noGrp="1"/>
          </p:cNvSpPr>
          <p:nvPr>
            <p:ph type="body" sz="quarter" idx="11"/>
          </p:nvPr>
        </p:nvSpPr>
        <p:spPr>
          <a:xfrm>
            <a:off x="460248" y="5358903"/>
            <a:ext cx="8574685" cy="614362"/>
          </a:xfrm>
        </p:spPr>
        <p:txBody>
          <a:bodyPr rtlCol="0">
            <a:normAutofit/>
          </a:bodyPr>
          <a:lstStyle>
            <a:lvl1pPr marL="0" indent="0">
              <a:buNone/>
              <a:defRPr lang="en-US" sz="2400" kern="1200" dirty="0" smtClean="0">
                <a:solidFill>
                  <a:schemeClr val="bg1"/>
                </a:solidFill>
                <a:latin typeface="+mj-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6795165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6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2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 fill="hold" grpId="0" nodeType="withEffect">
                                  <p:stCondLst>
                                    <p:cond delay="1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90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9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15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100" fill="hold"/>
                                        <p:tgtEl>
                                          <p:spTgt spid="10"/>
                                        </p:tgtEl>
                                        <p:attrNameLst>
                                          <p:attrName>ppt_x</p:attrName>
                                        </p:attrNameLst>
                                      </p:cBhvr>
                                      <p:tavLst>
                                        <p:tav tm="0">
                                          <p:val>
                                            <p:strVal val="#ppt_x"/>
                                          </p:val>
                                        </p:tav>
                                        <p:tav tm="100000">
                                          <p:val>
                                            <p:strVal val="#ppt_x"/>
                                          </p:val>
                                        </p:tav>
                                      </p:tavLst>
                                    </p:anim>
                                    <p:anim calcmode="lin" valueType="num">
                                      <p:cBhvr additive="base">
                                        <p:cTn id="28" dur="11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ingle photo with caption">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92300" y="795338"/>
            <a:ext cx="5348288" cy="400526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ectangle 5"/>
          <p:cNvSpPr/>
          <p:nvPr userDrawn="1"/>
        </p:nvSpPr>
        <p:spPr>
          <a:xfrm>
            <a:off x="1892300" y="4794250"/>
            <a:ext cx="5346700" cy="996950"/>
          </a:xfrm>
          <a:prstGeom prst="rect">
            <a:avLst/>
          </a:prstGeom>
          <a:solidFill>
            <a:schemeClr val="bg1"/>
          </a:solidFill>
          <a:ln>
            <a:noFill/>
          </a:ln>
          <a:effectLst>
            <a:outerShdw blurRad="1143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1900238" y="795528"/>
            <a:ext cx="5329238" cy="4005072"/>
          </a:xfrm>
          <a:solidFill>
            <a:schemeClr val="bg1">
              <a:alpha val="30000"/>
            </a:schemeClr>
          </a:solidFill>
          <a:ln>
            <a:solidFill>
              <a:schemeClr val="bg2"/>
            </a:solidFill>
          </a:ln>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2270440956"/>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mall photo_top lef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38138" y="311150"/>
            <a:ext cx="3273425" cy="245903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338328" y="310896"/>
            <a:ext cx="3273552" cy="2459736"/>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3429000"/>
            <a:ext cx="7009298" cy="1421928"/>
          </a:xfrm>
        </p:spPr>
        <p:txBody>
          <a:bodyPr anchor="t"/>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smtClean="0"/>
              <a:t>Click to edit Master title style</a:t>
            </a:r>
            <a:endParaRPr lang="en-US" dirty="0" smtClean="0"/>
          </a:p>
        </p:txBody>
      </p:sp>
    </p:spTree>
    <p:extLst>
      <p:ext uri="{BB962C8B-B14F-4D97-AF65-F5344CB8AC3E}">
        <p14:creationId xmlns:p14="http://schemas.microsoft.com/office/powerpoint/2010/main" val="3466710889"/>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ortrait photo_right side">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992688" y="858838"/>
            <a:ext cx="3630612"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4992624" y="859536"/>
            <a:ext cx="3630168" cy="502920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728972"/>
            <a:ext cx="4349918" cy="1089529"/>
          </a:xfrm>
        </p:spPr>
        <p:txBody>
          <a:bodyPr anchor="t"/>
          <a:lstStyle>
            <a:lvl1pPr>
              <a:lnSpc>
                <a:spcPct val="90000"/>
              </a:lnSpc>
              <a:defRPr>
                <a:solidFill>
                  <a:schemeClr val="bg1"/>
                </a:solidFill>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3459340032"/>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ultiple photo">
    <p:spTree>
      <p:nvGrpSpPr>
        <p:cNvPr id="1" name=""/>
        <p:cNvGrpSpPr/>
        <p:nvPr/>
      </p:nvGrpSpPr>
      <p:grpSpPr>
        <a:xfrm>
          <a:off x="0" y="0"/>
          <a:ext cx="0" cy="0"/>
          <a:chOff x="0" y="0"/>
          <a:chExt cx="0" cy="0"/>
        </a:xfrm>
      </p:grpSpPr>
      <p:pic>
        <p:nvPicPr>
          <p:cNvPr id="9"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68713" y="311150"/>
            <a:ext cx="3268662"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ectangle 10"/>
          <p:cNvSpPr/>
          <p:nvPr/>
        </p:nvSpPr>
        <p:spPr>
          <a:xfrm>
            <a:off x="334963" y="311150"/>
            <a:ext cx="3259137"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11"/>
          <p:cNvSpPr/>
          <p:nvPr/>
        </p:nvSpPr>
        <p:spPr>
          <a:xfrm>
            <a:off x="7011988" y="311150"/>
            <a:ext cx="1806575" cy="13081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12"/>
          <p:cNvSpPr/>
          <p:nvPr/>
        </p:nvSpPr>
        <p:spPr>
          <a:xfrm>
            <a:off x="334963" y="3028950"/>
            <a:ext cx="2501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13"/>
          <p:cNvSpPr/>
          <p:nvPr/>
        </p:nvSpPr>
        <p:spPr>
          <a:xfrm>
            <a:off x="2911475" y="3028950"/>
            <a:ext cx="4025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ectangle 14"/>
          <p:cNvSpPr/>
          <p:nvPr/>
        </p:nvSpPr>
        <p:spPr>
          <a:xfrm>
            <a:off x="7011988" y="1684338"/>
            <a:ext cx="1806575" cy="34417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ectangle 15"/>
          <p:cNvSpPr/>
          <p:nvPr/>
        </p:nvSpPr>
        <p:spPr>
          <a:xfrm>
            <a:off x="7011988" y="5183188"/>
            <a:ext cx="1806575"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49" name="Picture Placeholder 25"/>
          <p:cNvSpPr>
            <a:spLocks noGrp="1"/>
          </p:cNvSpPr>
          <p:nvPr>
            <p:ph type="pic" sz="quarter" idx="11"/>
          </p:nvPr>
        </p:nvSpPr>
        <p:spPr>
          <a:xfrm>
            <a:off x="3668989" y="311149"/>
            <a:ext cx="326786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26" name="Picture Placeholder 25"/>
          <p:cNvSpPr>
            <a:spLocks noGrp="1"/>
          </p:cNvSpPr>
          <p:nvPr>
            <p:ph type="pic" sz="quarter" idx="10"/>
          </p:nvPr>
        </p:nvSpPr>
        <p:spPr>
          <a:xfrm>
            <a:off x="320824" y="311149"/>
            <a:ext cx="327275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1" name="Picture Placeholder 25"/>
          <p:cNvSpPr>
            <a:spLocks noGrp="1"/>
          </p:cNvSpPr>
          <p:nvPr>
            <p:ph type="pic" sz="quarter" idx="12"/>
          </p:nvPr>
        </p:nvSpPr>
        <p:spPr>
          <a:xfrm>
            <a:off x="7011988" y="311149"/>
            <a:ext cx="1806573" cy="13081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3" name="Picture Placeholder 25"/>
          <p:cNvSpPr>
            <a:spLocks noGrp="1"/>
          </p:cNvSpPr>
          <p:nvPr>
            <p:ph type="pic" sz="quarter" idx="13"/>
          </p:nvPr>
        </p:nvSpPr>
        <p:spPr>
          <a:xfrm>
            <a:off x="320824" y="3028951"/>
            <a:ext cx="2516104"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5" name="Picture Placeholder 25"/>
          <p:cNvSpPr>
            <a:spLocks noGrp="1"/>
          </p:cNvSpPr>
          <p:nvPr>
            <p:ph type="pic" sz="quarter" idx="14"/>
          </p:nvPr>
        </p:nvSpPr>
        <p:spPr>
          <a:xfrm>
            <a:off x="2908334" y="3028951"/>
            <a:ext cx="4028516"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7" name="Picture Placeholder 25"/>
          <p:cNvSpPr>
            <a:spLocks noGrp="1"/>
          </p:cNvSpPr>
          <p:nvPr>
            <p:ph type="pic" sz="quarter" idx="15"/>
          </p:nvPr>
        </p:nvSpPr>
        <p:spPr>
          <a:xfrm>
            <a:off x="7011988" y="1676400"/>
            <a:ext cx="1806573" cy="344941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9" name="Picture Placeholder 25"/>
          <p:cNvSpPr>
            <a:spLocks noGrp="1"/>
          </p:cNvSpPr>
          <p:nvPr>
            <p:ph type="pic" sz="quarter" idx="16"/>
          </p:nvPr>
        </p:nvSpPr>
        <p:spPr>
          <a:xfrm>
            <a:off x="7011988" y="5182960"/>
            <a:ext cx="1806573" cy="1304925"/>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180026637"/>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photo with bottom bar">
    <p:spTree>
      <p:nvGrpSpPr>
        <p:cNvPr id="1" name=""/>
        <p:cNvGrpSpPr/>
        <p:nvPr/>
      </p:nvGrpSpPr>
      <p:grpSpPr>
        <a:xfrm>
          <a:off x="0" y="0"/>
          <a:ext cx="0" cy="0"/>
          <a:chOff x="0" y="0"/>
          <a:chExt cx="0" cy="0"/>
        </a:xfrm>
      </p:grpSpPr>
      <p:sp>
        <p:nvSpPr>
          <p:cNvPr id="3" name="Rectangle 2"/>
          <p:cNvSpPr/>
          <p:nvPr/>
        </p:nvSpPr>
        <p:spPr>
          <a:xfrm>
            <a:off x="338138" y="311150"/>
            <a:ext cx="8477250" cy="6075363"/>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pic>
        <p:nvPicPr>
          <p:cNvPr id="4" name="Picture 12" descr="bottom ba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375" y="6375400"/>
            <a:ext cx="84772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7"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C0C0C0"/>
                </a:solidFill>
              </a:rPr>
              <a:t>© 2010 Cisco and/or its affiliates. All rights reserved.</a:t>
            </a:r>
          </a:p>
        </p:txBody>
      </p:sp>
      <p:sp>
        <p:nvSpPr>
          <p:cNvPr id="8" name="Rectangle 14"/>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B6845129-6AAE-4EA9-A0B9-028DDBDFEC9F}" type="slidenum">
              <a:rPr lang="en-US" sz="600">
                <a:solidFill>
                  <a:srgbClr val="C0C0C0"/>
                </a:solidFill>
              </a:rPr>
              <a:pPr algn="r" defTabSz="814388"/>
              <a:t>‹#›</a:t>
            </a:fld>
            <a:endParaRPr lang="en-US" sz="600">
              <a:solidFill>
                <a:srgbClr val="C0C0C0"/>
              </a:solidFill>
            </a:endParaRPr>
          </a:p>
        </p:txBody>
      </p:sp>
      <p:sp>
        <p:nvSpPr>
          <p:cNvPr id="5" name="Picture Placeholder 4"/>
          <p:cNvSpPr>
            <a:spLocks noGrp="1"/>
          </p:cNvSpPr>
          <p:nvPr>
            <p:ph type="pic" sz="quarter" idx="10"/>
          </p:nvPr>
        </p:nvSpPr>
        <p:spPr>
          <a:xfrm>
            <a:off x="333375" y="310896"/>
            <a:ext cx="8474869" cy="6054185"/>
          </a:xfrm>
          <a:ln>
            <a:solidFill>
              <a:srgbClr val="08252E"/>
            </a:solidFill>
          </a:ln>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158437899"/>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6858000"/>
          </a:xfrm>
        </p:spPr>
        <p:txBody>
          <a:bodyPr rtlCol="0" anchor="ctr" anchorCtr="1">
            <a:noAutofit/>
          </a:bodyPr>
          <a:lstStyle>
            <a:lvl1pPr algn="ctr">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0471945"/>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video">
    <p:spTree>
      <p:nvGrpSpPr>
        <p:cNvPr id="1" name=""/>
        <p:cNvGrpSpPr/>
        <p:nvPr/>
      </p:nvGrpSpPr>
      <p:grpSpPr>
        <a:xfrm>
          <a:off x="0" y="0"/>
          <a:ext cx="0" cy="0"/>
          <a:chOff x="0" y="0"/>
          <a:chExt cx="0" cy="0"/>
        </a:xfrm>
      </p:grpSpPr>
      <p:pic>
        <p:nvPicPr>
          <p:cNvPr id="3" name="Picture 7"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0" y="0"/>
            <a:ext cx="9144000" cy="6858000"/>
          </a:xfrm>
          <a:prstGeom prst="rect">
            <a:avLst/>
          </a:prstGeom>
          <a:blipFill dpi="0" rotWithShape="1">
            <a:blip r:embed="rId3" cstate="print">
              <a:alphaModFix amt="29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nvGrpSpPr>
          <p:cNvPr id="5" name="Group 3"/>
          <p:cNvGrpSpPr/>
          <p:nvPr userDrawn="1"/>
        </p:nvGrpSpPr>
        <p:grpSpPr>
          <a:xfrm>
            <a:off x="341314" y="6124575"/>
            <a:ext cx="787133" cy="416134"/>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1" name="Media Placeholder 20"/>
          <p:cNvSpPr>
            <a:spLocks noGrp="1"/>
          </p:cNvSpPr>
          <p:nvPr>
            <p:ph type="media" sz="quarter" idx="10"/>
          </p:nvPr>
        </p:nvSpPr>
        <p:spPr>
          <a:xfrm>
            <a:off x="2639917" y="778669"/>
            <a:ext cx="5897880" cy="4425696"/>
          </a:xfrm>
          <a:solidFill>
            <a:schemeClr val="tx1">
              <a:lumMod val="50000"/>
            </a:schemeClr>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pPr lvl="0"/>
            <a:r>
              <a:rPr lang="en-US" noProof="0" smtClean="0"/>
              <a:t>Click icon to add media</a:t>
            </a:r>
            <a:endParaRPr lang="en-US" noProof="0" dirty="0"/>
          </a:p>
        </p:txBody>
      </p:sp>
    </p:spTree>
    <p:extLst>
      <p:ext uri="{BB962C8B-B14F-4D97-AF65-F5344CB8AC3E}">
        <p14:creationId xmlns:p14="http://schemas.microsoft.com/office/powerpoint/2010/main" val="709685910"/>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_gradient only">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9157105"/>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3" name="Rectangle 11"/>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C0C0C0"/>
                </a:solidFill>
              </a:rPr>
              <a:t>© 2012 Cisco and/or its affiliates. All rights reserved.</a:t>
            </a:r>
          </a:p>
        </p:txBody>
      </p:sp>
      <p:sp>
        <p:nvSpPr>
          <p:cNvPr id="4"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F4F3E6F3-D36A-43E5-822F-5B0CD7BE492B}" type="slidenum">
              <a:rPr lang="en-US" sz="600">
                <a:solidFill>
                  <a:srgbClr val="C0C0C0"/>
                </a:solidFill>
              </a:rPr>
              <a:pPr algn="r" defTabSz="814388"/>
              <a:t>‹#›</a:t>
            </a:fld>
            <a:endParaRPr lang="en-US" sz="600">
              <a:solidFill>
                <a:srgbClr val="C0C0C0"/>
              </a:solidFill>
            </a:endParaRPr>
          </a:p>
        </p:txBody>
      </p:sp>
    </p:spTree>
    <p:extLst>
      <p:ext uri="{BB962C8B-B14F-4D97-AF65-F5344CB8AC3E}">
        <p14:creationId xmlns:p14="http://schemas.microsoft.com/office/powerpoint/2010/main" val="69712750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animated Gradient">
    <p:spTree>
      <p:nvGrpSpPr>
        <p:cNvPr id="1" name=""/>
        <p:cNvGrpSpPr/>
        <p:nvPr/>
      </p:nvGrpSpPr>
      <p:grpSpPr>
        <a:xfrm>
          <a:off x="0" y="0"/>
          <a:ext cx="0" cy="0"/>
          <a:chOff x="0" y="0"/>
          <a:chExt cx="0" cy="0"/>
        </a:xfrm>
      </p:grpSpPr>
      <p:pic>
        <p:nvPicPr>
          <p:cNvPr id="6"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a:xfrm>
            <a:off x="1824038" y="-3570288"/>
            <a:ext cx="1728787" cy="1401445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a:off x="0" y="-638175"/>
            <a:ext cx="1730375" cy="81486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a:off x="1014413" y="4248150"/>
            <a:ext cx="1728787"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a:off x="6584950" y="-2913063"/>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8105775" y="56991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a:off x="3035300" y="1516063"/>
            <a:ext cx="1730375" cy="814863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FFFFFF"/>
                </a:solidFill>
              </a:rPr>
              <a:t>© 2013 Cisco System Inc.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F419ECC1-D806-4D11-90C6-8761FA81A679}" type="slidenum">
              <a:rPr lang="en-US" sz="600">
                <a:solidFill>
                  <a:srgbClr val="FFFFFF"/>
                </a:solidFill>
              </a:rPr>
              <a:pPr algn="r" defTabSz="814388"/>
              <a:t>‹#›</a:t>
            </a:fld>
            <a:endParaRPr lang="en-US" sz="600">
              <a:solidFill>
                <a:srgbClr val="FFFFFF"/>
              </a:solidFill>
            </a:endParaRPr>
          </a:p>
        </p:txBody>
      </p:sp>
      <p:grpSp>
        <p:nvGrpSpPr>
          <p:cNvPr id="16" name="Group 38"/>
          <p:cNvGrpSpPr/>
          <p:nvPr userDrawn="1"/>
        </p:nvGrpSpPr>
        <p:grpSpPr>
          <a:xfrm>
            <a:off x="341314" y="311151"/>
            <a:ext cx="829170" cy="438358"/>
            <a:chOff x="609600" y="528537"/>
            <a:chExt cx="1444734" cy="763789"/>
          </a:xfrm>
          <a:solidFill>
            <a:schemeClr val="bg1"/>
          </a:solidFill>
        </p:grpSpPr>
        <p:sp>
          <p:nvSpPr>
            <p:cNvPr id="17" name="Rectangle 16"/>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8" name="Freeform 17"/>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0" name="Freeform 19"/>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1" name="Freeform 20"/>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2" name="Freeform 21"/>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3" name="Freeform 22"/>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4" name="Freeform 23"/>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5" name="Freeform 24"/>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6" name="Freeform 25"/>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7" name="Freeform 26"/>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8" name="Freeform 27"/>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9" name="Freeform 28"/>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0" name="Freeform 29"/>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9488996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indefinite" accel="50000" decel="50000" autoRev="1" fill="remove" grpId="0" nodeType="withEffect">
                                  <p:stCondLst>
                                    <p:cond delay="1500"/>
                                  </p:stCondLst>
                                  <p:childTnLst>
                                    <p:animMotion origin="layout" path="M -2.77778E-6 -2.22045E-16 L -2.77778E-6 -1.425 " pathEditMode="fixed" rAng="0" ptsTypes="AA">
                                      <p:cBhvr>
                                        <p:cTn id="6" dur="4500" fill="hold"/>
                                        <p:tgtEl>
                                          <p:spTgt spid="11"/>
                                        </p:tgtEl>
                                        <p:attrNameLst>
                                          <p:attrName>ppt_x</p:attrName>
                                          <p:attrName>ppt_y</p:attrName>
                                        </p:attrNameLst>
                                      </p:cBhvr>
                                      <p:rCtr x="0" y="-2147483648"/>
                                    </p:animMotion>
                                  </p:childTnLst>
                                </p:cTn>
                              </p:par>
                              <p:par>
                                <p:cTn id="7" presetID="42" presetClass="path" presetSubtype="0" repeatCount="indefinite" accel="50000" decel="50000" autoRev="1" fill="hold" grpId="0" nodeType="withEffect">
                                  <p:stCondLst>
                                    <p:cond delay="0"/>
                                  </p:stCondLst>
                                  <p:childTnLst>
                                    <p:animMotion origin="layout" path="M 3.05556E-6 -2.96296E-6 L 3.05556E-6 0.88611 " pathEditMode="fixed" rAng="0" ptsTypes="AA">
                                      <p:cBhvr>
                                        <p:cTn id="8" dur="4500" fill="hold"/>
                                        <p:tgtEl>
                                          <p:spTgt spid="10"/>
                                        </p:tgtEl>
                                        <p:attrNameLst>
                                          <p:attrName>ppt_x</p:attrName>
                                          <p:attrName>ppt_y</p:attrName>
                                        </p:attrNameLst>
                                      </p:cBhvr>
                                      <p:rCtr x="0" y="-2147483648"/>
                                    </p:animMotion>
                                  </p:childTnLst>
                                </p:cTn>
                              </p:par>
                              <p:par>
                                <p:cTn id="9" presetID="64" presetClass="path" presetSubtype="0" repeatCount="indefinite" accel="50000" decel="50000" autoRev="1" fill="hold" grpId="0" nodeType="withEffect">
                                  <p:stCondLst>
                                    <p:cond delay="1400"/>
                                  </p:stCondLst>
                                  <p:childTnLst>
                                    <p:animMotion origin="layout" path="M -2.5E-6 3.7037E-6 L -2.5E-6 -1.33195 " pathEditMode="fixed" rAng="0" ptsTypes="AA">
                                      <p:cBhvr>
                                        <p:cTn id="10" dur="4500" fill="hold"/>
                                        <p:tgtEl>
                                          <p:spTgt spid="12"/>
                                        </p:tgtEl>
                                        <p:attrNameLst>
                                          <p:attrName>ppt_x</p:attrName>
                                          <p:attrName>ppt_y</p:attrName>
                                        </p:attrNameLst>
                                      </p:cBhvr>
                                      <p:rCtr x="0" y="-2147483648"/>
                                    </p:animMotion>
                                  </p:childTnLst>
                                </p:cTn>
                              </p:par>
                              <p:par>
                                <p:cTn id="11" presetID="64" presetClass="path" presetSubtype="0" repeatCount="indefinite" accel="50000" decel="50000" autoRev="1" fill="hold" grpId="0" nodeType="withEffect">
                                  <p:stCondLst>
                                    <p:cond delay="3600"/>
                                  </p:stCondLst>
                                  <p:childTnLst>
                                    <p:animMotion origin="layout" path="M -1.94444E-6 4.07407E-6 L -1.94444E-6 -1.42084 " pathEditMode="fixed" rAng="0" ptsTypes="AA">
                                      <p:cBhvr>
                                        <p:cTn id="12" dur="4500" fill="hold"/>
                                        <p:tgtEl>
                                          <p:spTgt spid="9"/>
                                        </p:tgtEl>
                                        <p:attrNameLst>
                                          <p:attrName>ppt_x</p:attrName>
                                          <p:attrName>ppt_y</p:attrName>
                                        </p:attrNameLst>
                                      </p:cBhvr>
                                      <p:rCtr x="0" y="-2147483648"/>
                                    </p:animMotion>
                                  </p:childTnLst>
                                </p:cTn>
                              </p:par>
                              <p:par>
                                <p:cTn id="13" presetID="42" presetClass="path" presetSubtype="0" repeatCount="indefinite" accel="50000" decel="50000" autoRev="1" fill="hold" grpId="0" nodeType="withEffect">
                                  <p:stCondLst>
                                    <p:cond delay="900"/>
                                  </p:stCondLst>
                                  <p:childTnLst>
                                    <p:animMotion origin="layout" path="M 1.94444E-6 4.07407E-6 L 1.94444E-6 0.81944 " pathEditMode="fixed" rAng="0" ptsTypes="AA">
                                      <p:cBhvr>
                                        <p:cTn id="14" dur="4500" fill="hold"/>
                                        <p:tgtEl>
                                          <p:spTgt spid="8"/>
                                        </p:tgtEl>
                                        <p:attrNameLst>
                                          <p:attrName>ppt_x</p:attrName>
                                          <p:attrName>ppt_y</p:attrName>
                                        </p:attrNameLst>
                                      </p:cBhvr>
                                      <p:rCtr x="0" y="-2147483648"/>
                                    </p:animMotion>
                                  </p:childTnLst>
                                </p:cTn>
                              </p:par>
                              <p:par>
                                <p:cTn id="15" presetID="42" presetClass="path" presetSubtype="0" repeatCount="indefinite" accel="50000" decel="50000" autoRev="1" fill="hold" grpId="0" nodeType="withEffect">
                                  <p:stCondLst>
                                    <p:cond delay="2800"/>
                                  </p:stCondLst>
                                  <p:childTnLst>
                                    <p:animMotion origin="layout" path="M -3.61111E-6 2.59259E-6 L -3.61111E-6 1.19028 " pathEditMode="fixed" rAng="0" ptsTypes="AA">
                                      <p:cBhvr>
                                        <p:cTn id="16" dur="4500" fill="hold"/>
                                        <p:tgtEl>
                                          <p:spTgt spid="7"/>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losing Slide_green">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17351746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losing Slide-green thank you">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96D6"/>
              </a:solidFill>
            </a:endParaRPr>
          </a:p>
        </p:txBody>
      </p:sp>
      <p:sp>
        <p:nvSpPr>
          <p:cNvPr id="4" name="Freeform 3"/>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TextBox 16"/>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rPr>
              <a:t>Thank you.</a:t>
            </a:r>
          </a:p>
        </p:txBody>
      </p:sp>
    </p:spTree>
    <p:extLst>
      <p:ext uri="{BB962C8B-B14F-4D97-AF65-F5344CB8AC3E}">
        <p14:creationId xmlns:p14="http://schemas.microsoft.com/office/powerpoint/2010/main" val="3621380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7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7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7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7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700"/>
                                        <p:tgtEl>
                                          <p:spTgt spid="16"/>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8"/>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0"/>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2"/>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4"/>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6"/>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9"/>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1"/>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3"/>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5"/>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700"/>
                                        <p:tgtEl>
                                          <p:spTgt spid="5"/>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700"/>
                                        <p:tgtEl>
                                          <p:spTgt spid="3"/>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700"/>
                                        <p:tgtEl>
                                          <p:spTgt spid="7"/>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700"/>
                                        <p:tgtEl>
                                          <p:spTgt spid="4"/>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osing Slide-red">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40509645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losing Slide-red thank you">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rPr>
              <a:t>Thank you.</a:t>
            </a:r>
          </a:p>
        </p:txBody>
      </p:sp>
      <p:sp>
        <p:nvSpPr>
          <p:cNvPr id="4" name="Rectangle 3"/>
          <p:cNvSpPr>
            <a:spLocks noChangeArrowheads="1"/>
          </p:cNvSpPr>
          <p:nvPr/>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96D6"/>
              </a:solidFill>
            </a:endParaRPr>
          </a:p>
        </p:txBody>
      </p:sp>
      <p:sp>
        <p:nvSpPr>
          <p:cNvPr id="5" name="Freeform 4"/>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p:cNvSpPr>
          <p:nvPr userDrawn="1"/>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6"/>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32427830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7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7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7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7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7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700"/>
                                        <p:tgtEl>
                                          <p:spTgt spid="17"/>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9"/>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1"/>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3"/>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5"/>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7"/>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10"/>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2"/>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4"/>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6"/>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700"/>
                                        <p:tgtEl>
                                          <p:spTgt spid="6"/>
                                        </p:tgtEl>
                                      </p:cBhvr>
                                    </p:animEffect>
                                  </p:childTnLst>
                                </p:cTn>
                              </p:par>
                              <p:par>
                                <p:cTn id="58" presetID="10" presetClass="entr" presetSubtype="0" fill="hold" nodeType="withEffect">
                                  <p:stCondLst>
                                    <p:cond delay="10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700"/>
                                        <p:tgtEl>
                                          <p:spTgt spid="4"/>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700"/>
                                        <p:tgtEl>
                                          <p:spTgt spid="8"/>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700"/>
                                        <p:tgtEl>
                                          <p:spTgt spid="5"/>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9F3FCF6-B47C-4F64-92DD-70EBB8A13779}" type="datetimeFigureOut">
              <a:rPr lang="en-US"/>
              <a:pPr>
                <a:defRPr/>
              </a:pPr>
              <a:t>4/16/2014</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7924800" y="6356350"/>
            <a:ext cx="762000" cy="365125"/>
          </a:xfrm>
          <a:prstGeom prst="rect">
            <a:avLst/>
          </a:prstGeom>
        </p:spPr>
        <p:txBody>
          <a:bodyPr/>
          <a:lstStyle>
            <a:lvl1pPr fontAlgn="auto">
              <a:spcBef>
                <a:spcPts val="0"/>
              </a:spcBef>
              <a:spcAft>
                <a:spcPts val="0"/>
              </a:spcAft>
              <a:defRPr>
                <a:latin typeface="+mn-lt"/>
                <a:cs typeface="+mn-cs"/>
              </a:defRPr>
            </a:lvl1pPr>
          </a:lstStyle>
          <a:p>
            <a:pPr>
              <a:defRPr/>
            </a:pPr>
            <a:fld id="{03125D30-7101-4533-BF5A-E53D4C5DCCCB}" type="slidenum">
              <a:rPr lang="en-US"/>
              <a:pPr>
                <a:defRPr/>
              </a:pPr>
              <a:t>‹#›</a:t>
            </a:fld>
            <a:endParaRPr lang="en-US"/>
          </a:p>
        </p:txBody>
      </p:sp>
    </p:spTree>
    <p:extLst>
      <p:ext uri="{BB962C8B-B14F-4D97-AF65-F5344CB8AC3E}">
        <p14:creationId xmlns:p14="http://schemas.microsoft.com/office/powerpoint/2010/main" val="1020415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FFFFFF"/>
                </a:solidFill>
              </a:rPr>
              <a:t>© 2013 Cisco System Inc.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5D871BF6-CB93-4EAA-BE69-7B1B6C907CD2}" type="slidenum">
              <a:rPr lang="en-US" sz="600">
                <a:solidFill>
                  <a:srgbClr val="FFFFFF"/>
                </a:solidFill>
              </a:rPr>
              <a:pPr algn="r" defTabSz="814388"/>
              <a:t>‹#›</a:t>
            </a:fld>
            <a:endParaRPr lang="en-US" sz="60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53787725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33575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2" name="Title 1"/>
          <p:cNvSpPr>
            <a:spLocks noGrp="1"/>
          </p:cNvSpPr>
          <p:nvPr>
            <p:ph type="ctrTitle"/>
          </p:nvPr>
        </p:nvSpPr>
        <p:spPr>
          <a:xfrm>
            <a:off x="221393" y="399143"/>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98637152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94444E-6 4.81481E-6 L -1.94444E-6 -0.48102 " pathEditMode="relative" rAng="0" ptsTypes="AA">
                                      <p:cBhvr>
                                        <p:cTn id="6" dur="1600" fill="hold"/>
                                        <p:tgtEl>
                                          <p:spTgt spid="4"/>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17573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p>
            <a:endParaRPr lang="en-US">
              <a:solidFill>
                <a:srgbClr val="0096D6"/>
              </a:solidFill>
            </a:endParaRP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8"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C0C0C0"/>
                </a:solidFill>
              </a:rPr>
              <a:t>.</a:t>
            </a:r>
          </a:p>
        </p:txBody>
      </p:sp>
      <p:sp>
        <p:nvSpPr>
          <p:cNvPr id="9"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5F3A4EB4-4C63-4BF3-BBE1-127459FF237B}" type="slidenum">
              <a:rPr lang="en-US" sz="600">
                <a:solidFill>
                  <a:srgbClr val="C0C0C0"/>
                </a:solidFill>
              </a:rPr>
              <a:pPr algn="r" defTabSz="814388"/>
              <a:t>‹#›</a:t>
            </a:fld>
            <a:endParaRPr lang="en-US" sz="600">
              <a:solidFill>
                <a:srgbClr val="C0C0C0"/>
              </a:solidFill>
            </a:endParaRPr>
          </a:p>
        </p:txBody>
      </p:sp>
      <p:sp>
        <p:nvSpPr>
          <p:cNvPr id="2" name="Title 1"/>
          <p:cNvSpPr>
            <a:spLocks noGrp="1"/>
          </p:cNvSpPr>
          <p:nvPr>
            <p:ph type="ctrTitle"/>
          </p:nvPr>
        </p:nvSpPr>
        <p:spPr>
          <a:xfrm>
            <a:off x="221393" y="1967967"/>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509510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9271179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noChangeAspect="1"/>
          </p:cNvSpPr>
          <p:nvPr>
            <p:ph type="body" sz="quarter" idx="10"/>
          </p:nvPr>
        </p:nvSpPr>
        <p:spPr>
          <a:xfrm>
            <a:off x="239713"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4706781"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4772043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6" name="Rectangle 4"/>
          <p:cNvSpPr>
            <a:spLocks noChangeArrowheads="1"/>
          </p:cNvSpPr>
          <p:nvPr userDrawn="1"/>
        </p:nvSpPr>
        <p:spPr bwMode="ltGray">
          <a:xfrm>
            <a:off x="250825" y="6586538"/>
            <a:ext cx="256857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C0C0C0"/>
                </a:solidFill>
              </a:rPr>
              <a:t>© 2012 Cisco and/or its affiliates. All rights reserved.</a:t>
            </a: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8" name="Rectangle 12"/>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D0A9C19F-31BA-40D4-845A-FD3935D826A3}" type="slidenum">
              <a:rPr lang="en-US" sz="600">
                <a:solidFill>
                  <a:srgbClr val="C0C0C0"/>
                </a:solidFill>
              </a:rPr>
              <a:pPr algn="r" defTabSz="814388"/>
              <a:t>‹#›</a:t>
            </a:fld>
            <a:endParaRPr lang="en-US" sz="600">
              <a:solidFill>
                <a:srgbClr val="C0C0C0"/>
              </a:solidFill>
            </a:endParaRPr>
          </a:p>
        </p:txBody>
      </p:sp>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1"/>
          </p:nvPr>
        </p:nvSpPr>
        <p:spPr>
          <a:xfrm>
            <a:off x="5221224" y="1747683"/>
            <a:ext cx="3236976" cy="646331"/>
          </a:xfrm>
        </p:spPr>
        <p:txBody>
          <a:bodyPr>
            <a:noAutofit/>
          </a:bodyPr>
          <a:lstStyle>
            <a:lvl1pPr marL="114300" indent="-114300" algn="l" defTabSz="914400" rtl="0" eaLnBrk="1" latinLnBrk="0" hangingPunct="1">
              <a:lnSpc>
                <a:spcPct val="80000"/>
              </a:lnSpc>
              <a:spcBef>
                <a:spcPct val="0"/>
              </a:spcBef>
              <a:buNone/>
              <a:defRPr lang="en-US" sz="2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vl2pPr marL="114300" indent="-114300" algn="l" defTabSz="914400" rtl="0" eaLnBrk="1" latinLnBrk="0" hangingPunct="1">
              <a:defRPr lang="en-US" sz="2000" kern="1200" dirty="0" smtClean="0">
                <a:solidFill>
                  <a:schemeClr val="accent2"/>
                </a:solidFill>
                <a:latin typeface="Ciscolight" pitchFamily="2" charset="0"/>
                <a:ea typeface="+mn-ea"/>
                <a:cs typeface="+mn-cs"/>
              </a:defRPr>
            </a:lvl2pPr>
            <a:lvl3pPr marL="114300" indent="-114300" algn="l" defTabSz="914400" rtl="0" eaLnBrk="1" latinLnBrk="0" hangingPunct="1">
              <a:defRPr lang="en-US" sz="2000" kern="1200" dirty="0" smtClean="0">
                <a:solidFill>
                  <a:schemeClr val="accent2"/>
                </a:solidFill>
                <a:latin typeface="Ciscolight" pitchFamily="2" charset="0"/>
                <a:ea typeface="+mn-ea"/>
                <a:cs typeface="+mn-cs"/>
              </a:defRPr>
            </a:lvl3pPr>
            <a:lvl4pPr marL="114300" indent="-114300" algn="l" defTabSz="914400" rtl="0" eaLnBrk="1" latinLnBrk="0" hangingPunct="1">
              <a:defRPr lang="en-US" sz="2000" kern="1200" dirty="0" smtClean="0">
                <a:solidFill>
                  <a:schemeClr val="accent2"/>
                </a:solidFill>
                <a:latin typeface="Ciscolight" pitchFamily="2" charset="0"/>
                <a:ea typeface="+mn-ea"/>
                <a:cs typeface="+mn-cs"/>
              </a:defRPr>
            </a:lvl4pPr>
            <a:lvl5pPr marL="114300" indent="-114300" algn="l" defTabSz="914400" rtl="0" eaLnBrk="1" latinLnBrk="0" hangingPunct="1">
              <a:defRPr lang="en-US" sz="2000" kern="1200" dirty="0" smtClean="0">
                <a:solidFill>
                  <a:schemeClr val="accent2"/>
                </a:solidFill>
                <a:latin typeface="Ciscolight" pitchFamily="2" charset="0"/>
                <a:ea typeface="+mn-ea"/>
                <a:cs typeface="+mn-cs"/>
              </a:defRPr>
            </a:lvl5pPr>
          </a:lstStyle>
          <a:p>
            <a:pPr lvl="0"/>
            <a:r>
              <a:rPr lang="en-US" smtClean="0"/>
              <a:t>Click to edit Master text styles</a:t>
            </a:r>
          </a:p>
        </p:txBody>
      </p:sp>
      <p:sp>
        <p:nvSpPr>
          <p:cNvPr id="16" name="Title 15"/>
          <p:cNvSpPr>
            <a:spLocks noGrp="1"/>
          </p:cNvSpPr>
          <p:nvPr>
            <p:ph type="title"/>
          </p:nvPr>
        </p:nvSpPr>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20" name="Text Placeholder 19"/>
          <p:cNvSpPr>
            <a:spLocks noGrp="1"/>
          </p:cNvSpPr>
          <p:nvPr>
            <p:ph type="body" sz="quarter" idx="14"/>
          </p:nvPr>
        </p:nvSpPr>
        <p:spPr>
          <a:xfrm>
            <a:off x="5334000" y="4876800"/>
            <a:ext cx="3200400" cy="457200"/>
          </a:xfrm>
        </p:spPr>
        <p:txBody>
          <a:bodyPr>
            <a:noAutofit/>
          </a:bodyPr>
          <a:lstStyle>
            <a:lvl1pPr marL="0" indent="0">
              <a:buFontTx/>
              <a:buNone/>
              <a:defRPr sz="1600">
                <a:solidFill>
                  <a:schemeClr val="bg2">
                    <a:lumMod val="85000"/>
                  </a:schemeClr>
                </a:solidFill>
              </a:defRPr>
            </a:lvl1pPr>
          </a:lstStyle>
          <a:p>
            <a:pPr lvl="0"/>
            <a:r>
              <a:rPr lang="en-US" smtClean="0"/>
              <a:t>Click to edit Master text styles</a:t>
            </a:r>
          </a:p>
        </p:txBody>
      </p:sp>
    </p:spTree>
    <p:extLst>
      <p:ext uri="{BB962C8B-B14F-4D97-AF65-F5344CB8AC3E}">
        <p14:creationId xmlns:p14="http://schemas.microsoft.com/office/powerpoint/2010/main" val="205160303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825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0188" y="431800"/>
            <a:ext cx="8588375"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1027" name="Text Placeholder 2"/>
          <p:cNvSpPr>
            <a:spLocks noGrp="1"/>
          </p:cNvSpPr>
          <p:nvPr>
            <p:ph type="body" idx="1"/>
          </p:nvPr>
        </p:nvSpPr>
        <p:spPr bwMode="auto">
          <a:xfrm>
            <a:off x="230188" y="1339850"/>
            <a:ext cx="85502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ChangeArrowheads="1"/>
          </p:cNvSpPr>
          <p:nvPr/>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p>
            <a:pPr defTabSz="814388"/>
            <a:r>
              <a:rPr lang="en-US" sz="600">
                <a:solidFill>
                  <a:srgbClr val="FFFFFF"/>
                </a:solidFill>
              </a:rPr>
              <a:t>© 2013 Cisco System Inc. All rights reserved</a:t>
            </a:r>
            <a:endParaRPr lang="en-US" sz="600">
              <a:solidFill>
                <a:srgbClr val="C0C0C0"/>
              </a:solidFill>
            </a:endParaRPr>
          </a:p>
        </p:txBody>
      </p:sp>
      <p:sp>
        <p:nvSpPr>
          <p:cNvPr id="1029" name="Rectangle 5"/>
          <p:cNvSpPr>
            <a:spLocks noChangeArrowheads="1"/>
          </p:cNvSpPr>
          <p:nvPr/>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p>
            <a:pPr algn="r" defTabSz="814388"/>
            <a:r>
              <a:rPr lang="en-US" sz="600">
                <a:solidFill>
                  <a:srgbClr val="C0C0C0"/>
                </a:solidFill>
              </a:rPr>
              <a:t>Cisco Confidential</a:t>
            </a:r>
          </a:p>
        </p:txBody>
      </p:sp>
      <p:sp>
        <p:nvSpPr>
          <p:cNvPr id="1030" name="Rectangle 7"/>
          <p:cNvSpPr>
            <a:spLocks noChangeArrowheads="1"/>
          </p:cNvSpPr>
          <p:nvPr/>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2124" tIns="41061" rIns="82124" bIns="41061" anchor="b">
            <a:spAutoFit/>
          </a:bodyPr>
          <a:lstStyle/>
          <a:p>
            <a:pPr algn="r" defTabSz="814388"/>
            <a:fld id="{1706759C-C811-4FCF-B2F9-580844DF7BA3}" type="slidenum">
              <a:rPr lang="en-US" sz="600">
                <a:solidFill>
                  <a:srgbClr val="C0C0C0"/>
                </a:solidFill>
              </a:rPr>
              <a:pPr algn="r" defTabSz="814388"/>
              <a:t>‹#›</a:t>
            </a:fld>
            <a:endParaRPr lang="en-US" sz="600">
              <a:solidFill>
                <a:srgbClr val="C0C0C0"/>
              </a:solidFill>
            </a:endParaRPr>
          </a:p>
        </p:txBody>
      </p:sp>
      <p:pic>
        <p:nvPicPr>
          <p:cNvPr id="1031" name="Picture 7" descr="bottom bar.jpg"/>
          <p:cNvPicPr>
            <a:picLocks noChangeAspect="1"/>
          </p:cNvPicPr>
          <p:nvPr/>
        </p:nvPicPr>
        <p:blipFill>
          <a:blip r:embed="rId36">
            <a:extLst>
              <a:ext uri="{28A0092B-C50C-407E-A947-70E740481C1C}">
                <a14:useLocalDpi xmlns:a14="http://schemas.microsoft.com/office/drawing/2010/main" val="0"/>
              </a:ext>
            </a:extLst>
          </a:blip>
          <a:srcRect l="140" r="337"/>
          <a:stretch>
            <a:fillRect/>
          </a:stretch>
        </p:blipFill>
        <p:spPr bwMode="auto">
          <a:xfrm>
            <a:off x="354013" y="6378575"/>
            <a:ext cx="8435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8078" r:id="rId1"/>
    <p:sldLayoutId id="2147488079" r:id="rId2"/>
    <p:sldLayoutId id="2147488080" r:id="rId3"/>
    <p:sldLayoutId id="2147488081" r:id="rId4"/>
    <p:sldLayoutId id="2147488082" r:id="rId5"/>
    <p:sldLayoutId id="2147488083" r:id="rId6"/>
    <p:sldLayoutId id="2147488067" r:id="rId7"/>
    <p:sldLayoutId id="2147488068" r:id="rId8"/>
    <p:sldLayoutId id="2147488084" r:id="rId9"/>
    <p:sldLayoutId id="2147488069" r:id="rId10"/>
    <p:sldLayoutId id="2147488070" r:id="rId11"/>
    <p:sldLayoutId id="2147488071" r:id="rId12"/>
    <p:sldLayoutId id="2147488072" r:id="rId13"/>
    <p:sldLayoutId id="2147488073" r:id="rId14"/>
    <p:sldLayoutId id="2147488074" r:id="rId15"/>
    <p:sldLayoutId id="2147488085" r:id="rId16"/>
    <p:sldLayoutId id="2147488086" r:id="rId17"/>
    <p:sldLayoutId id="2147488075" r:id="rId18"/>
    <p:sldLayoutId id="2147488087" r:id="rId19"/>
    <p:sldLayoutId id="2147488088" r:id="rId20"/>
    <p:sldLayoutId id="2147488089" r:id="rId21"/>
    <p:sldLayoutId id="2147488090" r:id="rId22"/>
    <p:sldLayoutId id="2147488091" r:id="rId23"/>
    <p:sldLayoutId id="2147488092" r:id="rId24"/>
    <p:sldLayoutId id="2147488093" r:id="rId25"/>
    <p:sldLayoutId id="2147488076" r:id="rId26"/>
    <p:sldLayoutId id="2147488094" r:id="rId27"/>
    <p:sldLayoutId id="2147488095" r:id="rId28"/>
    <p:sldLayoutId id="2147488096" r:id="rId29"/>
    <p:sldLayoutId id="2147488097" r:id="rId30"/>
    <p:sldLayoutId id="2147488098" r:id="rId31"/>
    <p:sldLayoutId id="2147488099" r:id="rId32"/>
    <p:sldLayoutId id="2147488100" r:id="rId33"/>
    <p:sldLayoutId id="2147488101" r:id="rId34"/>
  </p:sldLayoutIdLst>
  <p:transition>
    <p:wipe dir="r"/>
  </p:transition>
  <p:timing>
    <p:tnLst>
      <p:par>
        <p:cTn id="1" dur="indefinite" restart="never" nodeType="tmRoot"/>
      </p:par>
    </p:tnLst>
  </p:timing>
  <p:txStyles>
    <p:titleStyle>
      <a:lvl1pPr algn="l" rtl="0" eaLnBrk="1" fontAlgn="base" hangingPunct="1">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j-ea"/>
          <a:cs typeface="+mj-cs"/>
        </a:defRPr>
      </a:lvl1pPr>
      <a:lvl2pPr algn="l" rtl="0" eaLnBrk="1" fontAlgn="base" hangingPunct="1">
        <a:lnSpc>
          <a:spcPct val="80000"/>
        </a:lnSpc>
        <a:spcBef>
          <a:spcPct val="0"/>
        </a:spcBef>
        <a:spcAft>
          <a:spcPct val="0"/>
        </a:spcAft>
        <a:defRPr sz="3600">
          <a:solidFill>
            <a:schemeClr val="tx1"/>
          </a:solidFill>
          <a:latin typeface="Arial" charset="0"/>
        </a:defRPr>
      </a:lvl2pPr>
      <a:lvl3pPr algn="l" rtl="0" eaLnBrk="1" fontAlgn="base" hangingPunct="1">
        <a:lnSpc>
          <a:spcPct val="80000"/>
        </a:lnSpc>
        <a:spcBef>
          <a:spcPct val="0"/>
        </a:spcBef>
        <a:spcAft>
          <a:spcPct val="0"/>
        </a:spcAft>
        <a:defRPr sz="3600">
          <a:solidFill>
            <a:schemeClr val="tx1"/>
          </a:solidFill>
          <a:latin typeface="Arial" charset="0"/>
        </a:defRPr>
      </a:lvl3pPr>
      <a:lvl4pPr algn="l" rtl="0" eaLnBrk="1" fontAlgn="base" hangingPunct="1">
        <a:lnSpc>
          <a:spcPct val="80000"/>
        </a:lnSpc>
        <a:spcBef>
          <a:spcPct val="0"/>
        </a:spcBef>
        <a:spcAft>
          <a:spcPct val="0"/>
        </a:spcAft>
        <a:defRPr sz="3600">
          <a:solidFill>
            <a:schemeClr val="tx1"/>
          </a:solidFill>
          <a:latin typeface="Arial" charset="0"/>
        </a:defRPr>
      </a:lvl4pPr>
      <a:lvl5pPr algn="l" rtl="0" eaLnBrk="1" fontAlgn="base" hangingPunct="1">
        <a:lnSpc>
          <a:spcPct val="80000"/>
        </a:lnSpc>
        <a:spcBef>
          <a:spcPct val="0"/>
        </a:spcBef>
        <a:spcAft>
          <a:spcPct val="0"/>
        </a:spcAft>
        <a:defRPr sz="3600">
          <a:solidFill>
            <a:schemeClr val="tx1"/>
          </a:solidFill>
          <a:latin typeface="Arial" charset="0"/>
        </a:defRPr>
      </a:lvl5pPr>
      <a:lvl6pPr marL="457200" algn="l" rtl="0" eaLnBrk="1" fontAlgn="base" hangingPunct="1">
        <a:lnSpc>
          <a:spcPct val="80000"/>
        </a:lnSpc>
        <a:spcBef>
          <a:spcPct val="0"/>
        </a:spcBef>
        <a:spcAft>
          <a:spcPct val="0"/>
        </a:spcAft>
        <a:defRPr sz="3600">
          <a:solidFill>
            <a:schemeClr val="tx1"/>
          </a:solidFill>
          <a:latin typeface="Arial" charset="0"/>
        </a:defRPr>
      </a:lvl6pPr>
      <a:lvl7pPr marL="914400" algn="l" rtl="0" eaLnBrk="1" fontAlgn="base" hangingPunct="1">
        <a:lnSpc>
          <a:spcPct val="80000"/>
        </a:lnSpc>
        <a:spcBef>
          <a:spcPct val="0"/>
        </a:spcBef>
        <a:spcAft>
          <a:spcPct val="0"/>
        </a:spcAft>
        <a:defRPr sz="3600">
          <a:solidFill>
            <a:schemeClr val="tx1"/>
          </a:solidFill>
          <a:latin typeface="Arial" charset="0"/>
        </a:defRPr>
      </a:lvl7pPr>
      <a:lvl8pPr marL="1371600" algn="l" rtl="0" eaLnBrk="1" fontAlgn="base" hangingPunct="1">
        <a:lnSpc>
          <a:spcPct val="80000"/>
        </a:lnSpc>
        <a:spcBef>
          <a:spcPct val="0"/>
        </a:spcBef>
        <a:spcAft>
          <a:spcPct val="0"/>
        </a:spcAft>
        <a:defRPr sz="3600">
          <a:solidFill>
            <a:schemeClr val="tx1"/>
          </a:solidFill>
          <a:latin typeface="Arial" charset="0"/>
        </a:defRPr>
      </a:lvl8pPr>
      <a:lvl9pPr marL="1828800" algn="l" rtl="0" eaLnBrk="1" fontAlgn="base" hangingPunct="1">
        <a:lnSpc>
          <a:spcPct val="80000"/>
        </a:lnSpc>
        <a:spcBef>
          <a:spcPct val="0"/>
        </a:spcBef>
        <a:spcAft>
          <a:spcPct val="0"/>
        </a:spcAft>
        <a:defRPr sz="3600">
          <a:solidFill>
            <a:schemeClr val="tx1"/>
          </a:solidFill>
          <a:latin typeface="Arial" charset="0"/>
        </a:defRPr>
      </a:lvl9pPr>
    </p:titleStyle>
    <p:bodyStyle>
      <a:lvl1pPr marL="228600" indent="-228600" algn="l" rtl="0" eaLnBrk="1" fontAlgn="base" hangingPunct="1">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n-ea"/>
          <a:cs typeface="+mn-cs"/>
        </a:defRPr>
      </a:lvl1pPr>
      <a:lvl2pPr marL="406400" indent="50800" algn="l" rtl="0" eaLnBrk="1" fontAlgn="base" hangingPunct="1">
        <a:lnSpc>
          <a:spcPct val="95000"/>
        </a:lnSpc>
        <a:spcBef>
          <a:spcPts val="838"/>
        </a:spcBef>
        <a:spcAft>
          <a:spcPct val="0"/>
        </a:spcAft>
        <a:buClr>
          <a:schemeClr val="tx2"/>
        </a:buClr>
        <a:defRPr lang="en-US" kern="1200" dirty="0">
          <a:solidFill>
            <a:schemeClr val="bg1"/>
          </a:solidFill>
          <a:latin typeface="+mj-lt"/>
          <a:ea typeface="+mn-ea"/>
          <a:cs typeface="+mn-cs"/>
        </a:defRPr>
      </a:lvl2pPr>
      <a:lvl3pPr marL="571500" indent="-1588" algn="l" rtl="0" eaLnBrk="1" fontAlgn="base" hangingPunct="1">
        <a:lnSpc>
          <a:spcPct val="95000"/>
        </a:lnSpc>
        <a:spcBef>
          <a:spcPts val="838"/>
        </a:spcBef>
        <a:spcAft>
          <a:spcPct val="0"/>
        </a:spcAft>
        <a:buFont typeface="Arial" charset="0"/>
        <a:defRPr lang="en-US" sz="1600" kern="1200" dirty="0">
          <a:solidFill>
            <a:schemeClr val="bg1"/>
          </a:solidFill>
          <a:latin typeface="+mj-lt"/>
          <a:ea typeface="+mn-ea"/>
          <a:cs typeface="+mn-cs"/>
        </a:defRPr>
      </a:lvl3pPr>
      <a:lvl4pPr marL="688975" indent="682625" algn="l" rtl="0" eaLnBrk="1" fontAlgn="base" hangingPunct="1">
        <a:lnSpc>
          <a:spcPct val="95000"/>
        </a:lnSpc>
        <a:spcBef>
          <a:spcPts val="838"/>
        </a:spcBef>
        <a:spcAft>
          <a:spcPct val="0"/>
        </a:spcAft>
        <a:buFont typeface="Arial" charset="0"/>
        <a:defRPr lang="en-US" sz="1400" kern="1200" dirty="0">
          <a:solidFill>
            <a:schemeClr val="bg1"/>
          </a:solidFill>
          <a:latin typeface="+mj-lt"/>
          <a:ea typeface="+mn-ea"/>
          <a:cs typeface="+mn-cs"/>
        </a:defRPr>
      </a:lvl4pPr>
      <a:lvl5pPr marL="801688" indent="1027113" algn="l" rtl="0" eaLnBrk="1" fontAlgn="base" hangingPunct="1">
        <a:lnSpc>
          <a:spcPct val="95000"/>
        </a:lnSpc>
        <a:spcBef>
          <a:spcPts val="838"/>
        </a:spcBef>
        <a:spcAft>
          <a:spcPct val="0"/>
        </a:spcAft>
        <a:buFont typeface="Arial" charset="0"/>
        <a:defRPr lang="en-US" sz="1400" kern="1200" dirty="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3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4.xml"/></Relationships>
</file>

<file path=ppt/slides/_rels/slide23.xml.rels><?xml version="1.0" encoding="UTF-8" standalone="yes"?>
<Relationships xmlns="http://schemas.openxmlformats.org/package/2006/relationships"><Relationship Id="rId3" Type="http://schemas.openxmlformats.org/officeDocument/2006/relationships/hyperlink" Target="https://supportforums.cisco.com/docs/DOC-16356" TargetMode="External"/><Relationship Id="rId2" Type="http://schemas.openxmlformats.org/officeDocument/2006/relationships/notesSlide" Target="../notesSlides/notesSlide13.xml"/><Relationship Id="rId1" Type="http://schemas.openxmlformats.org/officeDocument/2006/relationships/slideLayout" Target="../slideLayouts/slideLayout34.xml"/><Relationship Id="rId4" Type="http://schemas.openxmlformats.org/officeDocument/2006/relationships/hyperlink" Target="http://www.cisco.com/en/US/products/sw/voicesw/ps556/products_configuration_example09186a0080b2b103.shtml"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www.cisco.com/c/en/us/td/docs/voice_ip_comm/connection/10x/troubleshooting/guide/10xcuctsgx/10xcuctsg039.html" TargetMode="External"/><Relationship Id="rId2" Type="http://schemas.openxmlformats.org/officeDocument/2006/relationships/notesSlide" Target="../notesSlides/notesSlide18.xml"/><Relationship Id="rId1" Type="http://schemas.openxmlformats.org/officeDocument/2006/relationships/slideLayout" Target="../slideLayouts/slideLayout34.xml"/><Relationship Id="rId5" Type="http://schemas.openxmlformats.org/officeDocument/2006/relationships/hyperlink" Target="http://www.cisco.com/en/US/products/sw/voicesw/ps556/products_configuration_example09186a0080b2b103.shtml" TargetMode="External"/><Relationship Id="rId4" Type="http://schemas.openxmlformats.org/officeDocument/2006/relationships/hyperlink" Target="https://supportforums.cisco.com/docs/DOC-16356"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5.xml"/><Relationship Id="rId16" Type="http://schemas.openxmlformats.org/officeDocument/2006/relationships/diagramColors" Target="../diagrams/colors3.xml"/><Relationship Id="rId1" Type="http://schemas.openxmlformats.org/officeDocument/2006/relationships/slideLayout" Target="../slideLayouts/slideLayout3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ubtitle 5"/>
          <p:cNvSpPr>
            <a:spLocks noGrp="1"/>
          </p:cNvSpPr>
          <p:nvPr>
            <p:ph type="subTitle" idx="1"/>
          </p:nvPr>
        </p:nvSpPr>
        <p:spPr>
          <a:xfrm>
            <a:off x="236538" y="4464050"/>
            <a:ext cx="8112125" cy="384175"/>
          </a:xfrm>
        </p:spPr>
        <p:txBody>
          <a:bodyPr/>
          <a:lstStyle/>
          <a:p>
            <a:pPr eaLnBrk="1" hangingPunct="1"/>
            <a:endParaRPr dirty="0" smtClean="0"/>
          </a:p>
          <a:p>
            <a:pPr eaLnBrk="1" hangingPunct="1"/>
            <a:r>
              <a:rPr dirty="0" smtClean="0"/>
              <a:t/>
            </a:r>
            <a:br>
              <a:rPr dirty="0" smtClean="0"/>
            </a:br>
            <a:endParaRPr dirty="0" smtClean="0"/>
          </a:p>
        </p:txBody>
      </p:sp>
      <p:sp>
        <p:nvSpPr>
          <p:cNvPr id="26628" name="Rectangle 3"/>
          <p:cNvSpPr txBox="1">
            <a:spLocks/>
          </p:cNvSpPr>
          <p:nvPr/>
        </p:nvSpPr>
        <p:spPr bwMode="auto">
          <a:xfrm>
            <a:off x="304800" y="1590805"/>
            <a:ext cx="8096250"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rIns="82296"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90000"/>
              </a:lnSpc>
            </a:pPr>
            <a:r>
              <a:rPr lang="en-US" sz="4400" b="1" dirty="0">
                <a:solidFill>
                  <a:schemeClr val="accent3">
                    <a:lumMod val="10000"/>
                  </a:schemeClr>
                </a:solidFill>
                <a:latin typeface="Calibri" panose="020F0502020204030204" pitchFamily="34" charset="0"/>
                <a:cs typeface="Calibri" panose="020F0502020204030204" pitchFamily="34" charset="0"/>
              </a:rPr>
              <a:t>Tenant Partitioning </a:t>
            </a:r>
            <a:r>
              <a:rPr lang="en-US" sz="4400" b="1" dirty="0" smtClean="0">
                <a:solidFill>
                  <a:schemeClr val="accent3">
                    <a:lumMod val="10000"/>
                  </a:schemeClr>
                </a:solidFill>
                <a:latin typeface="Calibri" panose="020F0502020204030204" pitchFamily="34" charset="0"/>
                <a:cs typeface="Calibri" panose="020F0502020204030204" pitchFamily="34" charset="0"/>
              </a:rPr>
              <a:t>Features in Cisco Unity Connection </a:t>
            </a:r>
            <a:r>
              <a:rPr lang="en-US" sz="4400" b="1" dirty="0">
                <a:solidFill>
                  <a:schemeClr val="accent3">
                    <a:lumMod val="10000"/>
                  </a:schemeClr>
                </a:solidFill>
                <a:latin typeface="Calibri" panose="020F0502020204030204" pitchFamily="34" charset="0"/>
                <a:cs typeface="Calibri" panose="020F0502020204030204" pitchFamily="34" charset="0"/>
              </a:rPr>
              <a:t>10.5 </a:t>
            </a:r>
          </a:p>
        </p:txBody>
      </p:sp>
      <p:sp>
        <p:nvSpPr>
          <p:cNvPr id="3" name="Text Placeholder 2"/>
          <p:cNvSpPr>
            <a:spLocks noGrp="1"/>
          </p:cNvSpPr>
          <p:nvPr>
            <p:ph type="body" sz="quarter" idx="10"/>
          </p:nvPr>
        </p:nvSpPr>
        <p:spPr/>
        <p:txBody>
          <a:bodyPr/>
          <a:lstStyle/>
          <a:p>
            <a:r>
              <a:rPr lang="en-US" dirty="0" smtClean="0"/>
              <a:t>Prashant, Ran Vijay</a:t>
            </a:r>
            <a:endParaRPr lang="en-US" dirty="0"/>
          </a:p>
        </p:txBody>
      </p:sp>
    </p:spTree>
    <p:extLst>
      <p:ext uri="{BB962C8B-B14F-4D97-AF65-F5344CB8AC3E}">
        <p14:creationId xmlns:p14="http://schemas.microsoft.com/office/powerpoint/2010/main" val="4202653414"/>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152400"/>
            <a:ext cx="8588375" cy="838200"/>
          </a:xfrm>
        </p:spPr>
        <p:txBody>
          <a:bodyPr/>
          <a:lstStyle/>
          <a:p>
            <a:r>
              <a:rPr lang="en-US" dirty="0" smtClean="0">
                <a:latin typeface="Calibri" panose="020F0502020204030204" pitchFamily="34" charset="0"/>
                <a:cs typeface="Calibri" panose="020F0502020204030204" pitchFamily="34" charset="0"/>
              </a:rPr>
              <a:t>                        Create Tenant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230188" y="1066800"/>
            <a:ext cx="8550275" cy="4965700"/>
          </a:xfrm>
        </p:spPr>
        <p:txBody>
          <a:bodyPr/>
          <a:lstStyle/>
          <a:p>
            <a:pPr marL="0" indent="0">
              <a:buNone/>
            </a:pPr>
            <a:r>
              <a:rPr lang="en-US" sz="1800" dirty="0" smtClean="0">
                <a:latin typeface="Calibri" panose="020F0502020204030204" pitchFamily="34" charset="0"/>
                <a:cs typeface="Calibri" panose="020F0502020204030204" pitchFamily="34" charset="0"/>
              </a:rPr>
              <a:t>To create a tenant, an HTTP POST request should be sent to the URI</a:t>
            </a:r>
          </a:p>
          <a:p>
            <a:pPr marL="0" indent="0">
              <a:buNone/>
            </a:pPr>
            <a:r>
              <a:rPr lang="en-US" sz="1800" u="sng" dirty="0" smtClean="0">
                <a:latin typeface="Calibri" panose="020F0502020204030204" pitchFamily="34" charset="0"/>
                <a:cs typeface="Calibri" panose="020F0502020204030204" pitchFamily="34" charset="0"/>
              </a:rPr>
              <a:t>https://&lt;connection-server&gt;/vmrest/tenants</a:t>
            </a:r>
          </a:p>
          <a:p>
            <a:pPr marL="0" indent="0">
              <a:buNone/>
            </a:pPr>
            <a:r>
              <a:rPr lang="en-US" sz="1800" dirty="0" smtClean="0">
                <a:latin typeface="Calibri" panose="020F0502020204030204" pitchFamily="34" charset="0"/>
                <a:cs typeface="Calibri" panose="020F0502020204030204" pitchFamily="34" charset="0"/>
              </a:rPr>
              <a:t>The request should contain values for the following fields:</a:t>
            </a:r>
          </a:p>
          <a:p>
            <a:pPr marL="457200" indent="-457200">
              <a:buAutoNum type="arabicPeriod"/>
            </a:pPr>
            <a:r>
              <a:rPr lang="en-US" sz="1800" dirty="0" smtClean="0">
                <a:latin typeface="Calibri" panose="020F0502020204030204" pitchFamily="34" charset="0"/>
                <a:cs typeface="Calibri" panose="020F0502020204030204" pitchFamily="34" charset="0"/>
              </a:rPr>
              <a:t>Alias: Represents the alias of the tenant.</a:t>
            </a:r>
          </a:p>
          <a:p>
            <a:pPr marL="457200" indent="-457200">
              <a:buAutoNum type="arabicPeriod"/>
            </a:pPr>
            <a:r>
              <a:rPr lang="en-US" sz="1800" dirty="0" err="1" smtClean="0">
                <a:latin typeface="Calibri" panose="020F0502020204030204" pitchFamily="34" charset="0"/>
                <a:cs typeface="Calibri" panose="020F0502020204030204" pitchFamily="34" charset="0"/>
              </a:rPr>
              <a:t>SMTPDomain</a:t>
            </a:r>
            <a:r>
              <a:rPr lang="en-US" sz="1800" dirty="0" smtClean="0">
                <a:latin typeface="Calibri" panose="020F0502020204030204" pitchFamily="34" charset="0"/>
                <a:cs typeface="Calibri" panose="020F0502020204030204" pitchFamily="34" charset="0"/>
              </a:rPr>
              <a:t>: Represents the corporate SMTP Domain of the tenant.</a:t>
            </a:r>
          </a:p>
          <a:p>
            <a:pPr marL="457200" indent="-457200">
              <a:buAutoNum type="arabicPeriod"/>
            </a:pPr>
            <a:r>
              <a:rPr lang="en-US" sz="1800" dirty="0" smtClean="0">
                <a:latin typeface="Calibri" panose="020F0502020204030204" pitchFamily="34" charset="0"/>
                <a:cs typeface="Calibri" panose="020F0502020204030204" pitchFamily="34" charset="0"/>
              </a:rPr>
              <a:t>Pilot Number : Represents the unique number on which tenant can be accessed.</a:t>
            </a:r>
          </a:p>
          <a:p>
            <a:pPr marL="457200" indent="-457200">
              <a:buAutoNum type="arabicPeriod"/>
            </a:pPr>
            <a:r>
              <a:rPr lang="en-US" sz="1800" dirty="0" err="1" smtClean="0">
                <a:latin typeface="Calibri" panose="020F0502020204030204" pitchFamily="34" charset="0"/>
                <a:cs typeface="Calibri" panose="020F0502020204030204" pitchFamily="34" charset="0"/>
              </a:rPr>
              <a:t>MediaSwitchObjectId</a:t>
            </a:r>
            <a:r>
              <a:rPr lang="en-US" sz="1800" dirty="0">
                <a:latin typeface="Calibri" panose="020F0502020204030204" pitchFamily="34" charset="0"/>
                <a:cs typeface="Calibri" panose="020F0502020204030204" pitchFamily="34" charset="0"/>
              </a:rPr>
              <a:t> </a:t>
            </a:r>
            <a:r>
              <a:rPr lang="en-US" sz="1800" dirty="0" smtClean="0">
                <a:latin typeface="Calibri" panose="020F0502020204030204" pitchFamily="34" charset="0"/>
                <a:cs typeface="Calibri" panose="020F0502020204030204" pitchFamily="34" charset="0"/>
              </a:rPr>
              <a:t>: Represents object Id of the </a:t>
            </a:r>
            <a:r>
              <a:rPr lang="en-US" sz="1800" dirty="0" err="1" smtClean="0">
                <a:latin typeface="Calibri" panose="020F0502020204030204" pitchFamily="34" charset="0"/>
                <a:cs typeface="Calibri" panose="020F0502020204030204" pitchFamily="34" charset="0"/>
              </a:rPr>
              <a:t>Phonesytem</a:t>
            </a:r>
            <a:r>
              <a:rPr lang="en-US" sz="1800" dirty="0" smtClean="0">
                <a:latin typeface="Calibri" panose="020F0502020204030204" pitchFamily="34" charset="0"/>
                <a:cs typeface="Calibri" panose="020F0502020204030204" pitchFamily="34" charset="0"/>
              </a:rPr>
              <a:t> to which this tenant is to be associated.</a:t>
            </a:r>
          </a:p>
          <a:p>
            <a:pPr marL="457200" indent="-457200">
              <a:buAutoNum type="arabicPeriod"/>
            </a:pPr>
            <a:r>
              <a:rPr lang="en-US" sz="1800" dirty="0" smtClean="0">
                <a:latin typeface="Calibri" panose="020F0502020204030204" pitchFamily="34" charset="0"/>
                <a:cs typeface="Calibri" panose="020F0502020204030204" pitchFamily="34" charset="0"/>
              </a:rPr>
              <a:t>To fetch the ‘</a:t>
            </a:r>
            <a:r>
              <a:rPr lang="en-US" sz="1800" dirty="0" err="1" smtClean="0">
                <a:latin typeface="Calibri" panose="020F0502020204030204" pitchFamily="34" charset="0"/>
                <a:cs typeface="Calibri" panose="020F0502020204030204" pitchFamily="34" charset="0"/>
              </a:rPr>
              <a:t>MediaSwitchObjectId</a:t>
            </a:r>
            <a:r>
              <a:rPr lang="en-US" sz="1800" dirty="0" smtClean="0">
                <a:latin typeface="Calibri" panose="020F0502020204030204" pitchFamily="34" charset="0"/>
                <a:cs typeface="Calibri" panose="020F0502020204030204" pitchFamily="34" charset="0"/>
              </a:rPr>
              <a:t>’ perform GET operation on API</a:t>
            </a:r>
            <a:endParaRPr lang="en-US" sz="1800" dirty="0">
              <a:latin typeface="Calibri" panose="020F0502020204030204" pitchFamily="34" charset="0"/>
              <a:cs typeface="Calibri" panose="020F0502020204030204" pitchFamily="34" charset="0"/>
            </a:endParaRPr>
          </a:p>
          <a:p>
            <a:pPr marL="0" indent="0">
              <a:buNone/>
            </a:pPr>
            <a:r>
              <a:rPr lang="en-US" sz="1800" dirty="0" smtClean="0">
                <a:latin typeface="Calibri" panose="020F0502020204030204" pitchFamily="34" charset="0"/>
                <a:cs typeface="Calibri" panose="020F0502020204030204" pitchFamily="34" charset="0"/>
              </a:rPr>
              <a:t>           URI </a:t>
            </a:r>
            <a:r>
              <a:rPr lang="en-US" sz="1800" dirty="0">
                <a:latin typeface="Calibri" panose="020F0502020204030204" pitchFamily="34" charset="0"/>
                <a:cs typeface="Calibri" panose="020F0502020204030204" pitchFamily="34" charset="0"/>
              </a:rPr>
              <a:t>GET: :https://&lt;</a:t>
            </a:r>
            <a:r>
              <a:rPr lang="en-US" sz="1800" dirty="0" err="1">
                <a:latin typeface="Calibri" panose="020F0502020204030204" pitchFamily="34" charset="0"/>
                <a:cs typeface="Calibri" panose="020F0502020204030204" pitchFamily="34" charset="0"/>
              </a:rPr>
              <a:t>connection_server</a:t>
            </a:r>
            <a:r>
              <a:rPr lang="en-US" sz="1800" dirty="0">
                <a:latin typeface="Calibri" panose="020F0502020204030204" pitchFamily="34" charset="0"/>
                <a:cs typeface="Calibri" panose="020F0502020204030204" pitchFamily="34" charset="0"/>
              </a:rPr>
              <a:t>&gt;/</a:t>
            </a:r>
            <a:r>
              <a:rPr lang="en-US" sz="1800" dirty="0" err="1" smtClean="0">
                <a:latin typeface="Calibri" panose="020F0502020204030204" pitchFamily="34" charset="0"/>
                <a:cs typeface="Calibri" panose="020F0502020204030204" pitchFamily="34" charset="0"/>
              </a:rPr>
              <a:t>vmrest</a:t>
            </a:r>
            <a:r>
              <a:rPr lang="en-US" sz="1800" dirty="0" smtClean="0">
                <a:latin typeface="Calibri" panose="020F0502020204030204" pitchFamily="34" charset="0"/>
                <a:cs typeface="Calibri" panose="020F0502020204030204" pitchFamily="34" charset="0"/>
              </a:rPr>
              <a:t>/</a:t>
            </a:r>
            <a:r>
              <a:rPr lang="en-US" sz="1800" dirty="0" err="1" smtClean="0">
                <a:latin typeface="Calibri" panose="020F0502020204030204" pitchFamily="34" charset="0"/>
                <a:cs typeface="Calibri" panose="020F0502020204030204" pitchFamily="34" charset="0"/>
              </a:rPr>
              <a:t>phonesystems</a:t>
            </a:r>
            <a:endParaRPr lang="en-US" sz="1800" dirty="0">
              <a:latin typeface="Calibri" panose="020F0502020204030204" pitchFamily="34" charset="0"/>
              <a:cs typeface="Calibri" panose="020F0502020204030204" pitchFamily="34" charset="0"/>
            </a:endParaRPr>
          </a:p>
          <a:p>
            <a:pPr marL="457200" indent="-457200">
              <a:buAutoNum type="arabicPeriod"/>
            </a:pPr>
            <a:endParaRPr lang="en-US" sz="1800" dirty="0">
              <a:latin typeface="Calibri" panose="020F0502020204030204" pitchFamily="34" charset="0"/>
              <a:cs typeface="Calibri" panose="020F0502020204030204" pitchFamily="34" charset="0"/>
            </a:endParaRPr>
          </a:p>
          <a:p>
            <a:pPr marL="0" indent="0">
              <a:buNone/>
            </a:pPr>
            <a:endParaRPr lang="en-US" sz="1600" dirty="0" smtClean="0"/>
          </a:p>
        </p:txBody>
      </p:sp>
    </p:spTree>
    <p:extLst>
      <p:ext uri="{BB962C8B-B14F-4D97-AF65-F5344CB8AC3E}">
        <p14:creationId xmlns:p14="http://schemas.microsoft.com/office/powerpoint/2010/main" val="21545942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alibri" panose="020F0502020204030204" pitchFamily="34" charset="0"/>
                <a:cs typeface="Calibri" panose="020F0502020204030204" pitchFamily="34" charset="0"/>
              </a:rPr>
              <a:t>Tenant Creation Example</a:t>
            </a:r>
          </a:p>
        </p:txBody>
      </p:sp>
      <p:sp>
        <p:nvSpPr>
          <p:cNvPr id="3" name="Content Placeholder 2"/>
          <p:cNvSpPr>
            <a:spLocks noGrp="1"/>
          </p:cNvSpPr>
          <p:nvPr>
            <p:ph idx="1"/>
          </p:nvPr>
        </p:nvSpPr>
        <p:spPr>
          <a:xfrm>
            <a:off x="457200" y="1219200"/>
            <a:ext cx="8550275" cy="4965700"/>
          </a:xfrm>
        </p:spPr>
        <p:txBody>
          <a:bodyPr/>
          <a:lstStyle/>
          <a:p>
            <a:pPr marL="0" indent="0">
              <a:buNone/>
            </a:pPr>
            <a:endParaRPr lang="en-US" sz="1800" dirty="0" smtClean="0">
              <a:latin typeface="Calibri" panose="020F0502020204030204" pitchFamily="34" charset="0"/>
              <a:cs typeface="Calibri" panose="020F0502020204030204" pitchFamily="34" charset="0"/>
            </a:endParaRPr>
          </a:p>
          <a:p>
            <a:pPr marL="0" indent="0">
              <a:buNone/>
            </a:pPr>
            <a:r>
              <a:rPr lang="en-US" sz="1800" dirty="0" smtClean="0">
                <a:latin typeface="Calibri" panose="020F0502020204030204" pitchFamily="34" charset="0"/>
                <a:cs typeface="Calibri" panose="020F0502020204030204" pitchFamily="34" charset="0"/>
              </a:rPr>
              <a:t>To </a:t>
            </a:r>
            <a:r>
              <a:rPr lang="en-US" sz="1800" dirty="0">
                <a:latin typeface="Calibri" panose="020F0502020204030204" pitchFamily="34" charset="0"/>
                <a:cs typeface="Calibri" panose="020F0502020204030204" pitchFamily="34" charset="0"/>
              </a:rPr>
              <a:t>create a </a:t>
            </a:r>
            <a:r>
              <a:rPr lang="en-US" sz="1800" dirty="0" smtClean="0">
                <a:latin typeface="Calibri" panose="020F0502020204030204" pitchFamily="34" charset="0"/>
                <a:cs typeface="Calibri" panose="020F0502020204030204" pitchFamily="34" charset="0"/>
              </a:rPr>
              <a:t>tenant with alias “</a:t>
            </a:r>
            <a:r>
              <a:rPr lang="en-US" sz="1800" dirty="0" err="1" smtClean="0">
                <a:latin typeface="Calibri" panose="020F0502020204030204" pitchFamily="34" charset="0"/>
                <a:cs typeface="Calibri" panose="020F0502020204030204" pitchFamily="34" charset="0"/>
              </a:rPr>
              <a:t>Texoma</a:t>
            </a:r>
            <a:r>
              <a:rPr lang="en-US" sz="1800" dirty="0" smtClean="0">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an HTTP POST request should be sent to the URI</a:t>
            </a:r>
          </a:p>
          <a:p>
            <a:pPr marL="0" indent="0">
              <a:buNone/>
            </a:pPr>
            <a:r>
              <a:rPr lang="en-US" sz="1800" u="sng" dirty="0">
                <a:latin typeface="Calibri" panose="020F0502020204030204" pitchFamily="34" charset="0"/>
                <a:cs typeface="Calibri" panose="020F0502020204030204" pitchFamily="34" charset="0"/>
              </a:rPr>
              <a:t>https://</a:t>
            </a:r>
            <a:r>
              <a:rPr lang="en-US" sz="1800" u="sng" dirty="0" smtClean="0">
                <a:latin typeface="Calibri" panose="020F0502020204030204" pitchFamily="34" charset="0"/>
                <a:cs typeface="Calibri" panose="020F0502020204030204" pitchFamily="34" charset="0"/>
              </a:rPr>
              <a:t>ucbu-aricent-vm435.cisco.com/vmrest/tenants</a:t>
            </a:r>
          </a:p>
          <a:p>
            <a:pPr marL="0" indent="0">
              <a:buNone/>
            </a:pPr>
            <a:endParaRPr lang="en-US" sz="1800" dirty="0">
              <a:latin typeface="Calibri" panose="020F0502020204030204" pitchFamily="34" charset="0"/>
              <a:cs typeface="Calibri" panose="020F0502020204030204" pitchFamily="34" charset="0"/>
            </a:endParaRPr>
          </a:p>
          <a:p>
            <a:pPr marL="0" indent="0">
              <a:buNone/>
            </a:pPr>
            <a:r>
              <a:rPr lang="en-US" sz="1800" dirty="0">
                <a:latin typeface="Calibri" panose="020F0502020204030204" pitchFamily="34" charset="0"/>
                <a:cs typeface="Calibri" panose="020F0502020204030204" pitchFamily="34" charset="0"/>
              </a:rPr>
              <a:t>With following request body:</a:t>
            </a:r>
          </a:p>
          <a:p>
            <a:pPr marL="0" indent="0">
              <a:buNone/>
            </a:pPr>
            <a:r>
              <a:rPr lang="en-US" sz="1600" dirty="0">
                <a:latin typeface="Calibri" panose="020F0502020204030204" pitchFamily="34" charset="0"/>
                <a:cs typeface="Calibri" panose="020F0502020204030204" pitchFamily="34" charset="0"/>
              </a:rPr>
              <a:t>&lt;Tenant&gt;</a:t>
            </a:r>
          </a:p>
          <a:p>
            <a:pPr marL="0" indent="0">
              <a:buNone/>
            </a:pPr>
            <a:r>
              <a:rPr lang="en-US" sz="1600" dirty="0">
                <a:latin typeface="Calibri" panose="020F0502020204030204" pitchFamily="34" charset="0"/>
                <a:cs typeface="Calibri" panose="020F0502020204030204" pitchFamily="34" charset="0"/>
              </a:rPr>
              <a:t>&lt;Alias&gt;</a:t>
            </a:r>
            <a:r>
              <a:rPr lang="en-US" sz="1600" dirty="0" err="1">
                <a:latin typeface="Calibri" panose="020F0502020204030204" pitchFamily="34" charset="0"/>
                <a:cs typeface="Calibri" panose="020F0502020204030204" pitchFamily="34" charset="0"/>
              </a:rPr>
              <a:t>Texoma</a:t>
            </a:r>
            <a:r>
              <a:rPr lang="en-US" sz="1600" dirty="0">
                <a:latin typeface="Calibri" panose="020F0502020204030204" pitchFamily="34" charset="0"/>
                <a:cs typeface="Calibri" panose="020F0502020204030204" pitchFamily="34" charset="0"/>
              </a:rPr>
              <a:t>&lt;/Alias&gt;</a:t>
            </a:r>
          </a:p>
          <a:p>
            <a:pPr marL="0" indent="0">
              <a:buNone/>
            </a:pPr>
            <a:r>
              <a:rPr lang="en-US" sz="1600" dirty="0">
                <a:latin typeface="Calibri" panose="020F0502020204030204" pitchFamily="34" charset="0"/>
                <a:cs typeface="Calibri" panose="020F0502020204030204" pitchFamily="34" charset="0"/>
              </a:rPr>
              <a:t>&lt;Description&gt;Tenant for </a:t>
            </a:r>
            <a:r>
              <a:rPr lang="en-US" sz="1600" dirty="0" err="1">
                <a:latin typeface="Calibri" panose="020F0502020204030204" pitchFamily="34" charset="0"/>
                <a:cs typeface="Calibri" panose="020F0502020204030204" pitchFamily="34" charset="0"/>
              </a:rPr>
              <a:t>Texoma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Inc</a:t>
            </a:r>
            <a:r>
              <a:rPr lang="en-US" sz="1600" dirty="0">
                <a:latin typeface="Calibri" panose="020F0502020204030204" pitchFamily="34" charset="0"/>
                <a:cs typeface="Calibri" panose="020F0502020204030204" pitchFamily="34" charset="0"/>
              </a:rPr>
              <a:t>&lt;/Description&gt;</a:t>
            </a:r>
          </a:p>
          <a:p>
            <a:pPr marL="0" indent="0">
              <a:buNone/>
            </a:pPr>
            <a:r>
              <a:rPr lang="en-US" sz="1600" dirty="0">
                <a:latin typeface="Calibri" panose="020F0502020204030204" pitchFamily="34" charset="0"/>
                <a:cs typeface="Calibri" panose="020F0502020204030204" pitchFamily="34" charset="0"/>
              </a:rPr>
              <a:t>&lt;</a:t>
            </a:r>
            <a:r>
              <a:rPr lang="en-US" sz="1600" dirty="0" err="1">
                <a:latin typeface="Calibri" panose="020F0502020204030204" pitchFamily="34" charset="0"/>
                <a:cs typeface="Calibri" panose="020F0502020204030204" pitchFamily="34" charset="0"/>
              </a:rPr>
              <a:t>SmtpDomain</a:t>
            </a:r>
            <a:r>
              <a:rPr lang="en-US" sz="1600" dirty="0">
                <a:latin typeface="Calibri" panose="020F0502020204030204" pitchFamily="34" charset="0"/>
                <a:cs typeface="Calibri" panose="020F0502020204030204" pitchFamily="34" charset="0"/>
              </a:rPr>
              <a:t>&gt;Texoma.com&lt;/</a:t>
            </a:r>
            <a:r>
              <a:rPr lang="en-US" sz="1600" dirty="0" err="1">
                <a:latin typeface="Calibri" panose="020F0502020204030204" pitchFamily="34" charset="0"/>
                <a:cs typeface="Calibri" panose="020F0502020204030204" pitchFamily="34" charset="0"/>
              </a:rPr>
              <a:t>SmtpDomain</a:t>
            </a:r>
            <a:r>
              <a:rPr lang="en-US" sz="1600" dirty="0">
                <a:latin typeface="Calibri" panose="020F0502020204030204" pitchFamily="34" charset="0"/>
                <a:cs typeface="Calibri" panose="020F0502020204030204" pitchFamily="34" charset="0"/>
              </a:rPr>
              <a:t>&gt;</a:t>
            </a:r>
          </a:p>
          <a:p>
            <a:pPr marL="0" indent="0">
              <a:buNone/>
            </a:pPr>
            <a:r>
              <a:rPr lang="en-US" sz="1600" dirty="0">
                <a:latin typeface="Calibri" panose="020F0502020204030204" pitchFamily="34" charset="0"/>
                <a:cs typeface="Calibri" panose="020F0502020204030204" pitchFamily="34" charset="0"/>
              </a:rPr>
              <a:t>&lt;</a:t>
            </a:r>
            <a:r>
              <a:rPr lang="en-US" sz="1600" dirty="0" err="1">
                <a:latin typeface="Calibri" panose="020F0502020204030204" pitchFamily="34" charset="0"/>
                <a:cs typeface="Calibri" panose="020F0502020204030204" pitchFamily="34" charset="0"/>
              </a:rPr>
              <a:t>PilotNumber</a:t>
            </a:r>
            <a:r>
              <a:rPr lang="en-US" sz="1600" dirty="0">
                <a:latin typeface="Calibri" panose="020F0502020204030204" pitchFamily="34" charset="0"/>
                <a:cs typeface="Calibri" panose="020F0502020204030204" pitchFamily="34" charset="0"/>
              </a:rPr>
              <a:t>&gt;1290&lt;/</a:t>
            </a:r>
            <a:r>
              <a:rPr lang="en-US" sz="1600" dirty="0" err="1">
                <a:latin typeface="Calibri" panose="020F0502020204030204" pitchFamily="34" charset="0"/>
                <a:cs typeface="Calibri" panose="020F0502020204030204" pitchFamily="34" charset="0"/>
              </a:rPr>
              <a:t>PilotNumber</a:t>
            </a:r>
            <a:r>
              <a:rPr lang="en-US" sz="1600" dirty="0">
                <a:latin typeface="Calibri" panose="020F0502020204030204" pitchFamily="34" charset="0"/>
                <a:cs typeface="Calibri" panose="020F0502020204030204" pitchFamily="34" charset="0"/>
              </a:rPr>
              <a:t>&gt;</a:t>
            </a:r>
          </a:p>
          <a:p>
            <a:pPr marL="0" indent="0">
              <a:buNone/>
            </a:pPr>
            <a:r>
              <a:rPr lang="en-US" sz="1600" dirty="0">
                <a:latin typeface="Calibri" panose="020F0502020204030204" pitchFamily="34" charset="0"/>
                <a:cs typeface="Calibri" panose="020F0502020204030204" pitchFamily="34" charset="0"/>
              </a:rPr>
              <a:t>&lt;</a:t>
            </a:r>
            <a:r>
              <a:rPr lang="en-US" sz="1600" dirty="0" err="1" smtClean="0">
                <a:latin typeface="Calibri" panose="020F0502020204030204" pitchFamily="34" charset="0"/>
                <a:cs typeface="Calibri" panose="020F0502020204030204" pitchFamily="34" charset="0"/>
              </a:rPr>
              <a:t>MediaSwitchObjectId</a:t>
            </a:r>
            <a:r>
              <a:rPr lang="en-US" sz="1600" dirty="0" smtClean="0">
                <a:latin typeface="Calibri" panose="020F0502020204030204" pitchFamily="34" charset="0"/>
                <a:cs typeface="Calibri" panose="020F0502020204030204" pitchFamily="34" charset="0"/>
              </a:rPr>
              <a:t>&gt;9886f764-ef4e-41c3-bd47977aed91ebc4</a:t>
            </a:r>
            <a:r>
              <a:rPr lang="en-US" sz="1600" dirty="0">
                <a:latin typeface="Calibri" panose="020F0502020204030204" pitchFamily="34" charset="0"/>
                <a:cs typeface="Calibri" panose="020F0502020204030204" pitchFamily="34" charset="0"/>
              </a:rPr>
              <a:t>&lt;/</a:t>
            </a:r>
            <a:r>
              <a:rPr lang="en-US" sz="1600" dirty="0" err="1">
                <a:latin typeface="Calibri" panose="020F0502020204030204" pitchFamily="34" charset="0"/>
                <a:cs typeface="Calibri" panose="020F0502020204030204" pitchFamily="34" charset="0"/>
              </a:rPr>
              <a:t>MediaSwitchObjectId</a:t>
            </a:r>
            <a:r>
              <a:rPr lang="en-US" sz="1600" dirty="0">
                <a:latin typeface="Calibri" panose="020F0502020204030204" pitchFamily="34" charset="0"/>
                <a:cs typeface="Calibri" panose="020F0502020204030204" pitchFamily="34" charset="0"/>
              </a:rPr>
              <a:t>&gt;</a:t>
            </a:r>
          </a:p>
          <a:p>
            <a:pPr marL="0" indent="0">
              <a:buNone/>
            </a:pPr>
            <a:r>
              <a:rPr lang="en-US" sz="1600" dirty="0">
                <a:latin typeface="Calibri" panose="020F0502020204030204" pitchFamily="34" charset="0"/>
                <a:cs typeface="Calibri" panose="020F0502020204030204" pitchFamily="34" charset="0"/>
              </a:rPr>
              <a:t>&lt;/Tenant&gt;</a:t>
            </a:r>
          </a:p>
        </p:txBody>
      </p:sp>
    </p:spTree>
    <p:extLst>
      <p:ext uri="{BB962C8B-B14F-4D97-AF65-F5344CB8AC3E}">
        <p14:creationId xmlns:p14="http://schemas.microsoft.com/office/powerpoint/2010/main" val="2472350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Snapshot of Routing Rule of Tenant</a:t>
            </a:r>
            <a:endParaRPr lang="en-US" dirty="0"/>
          </a:p>
        </p:txBody>
      </p:sp>
      <p:sp>
        <p:nvSpPr>
          <p:cNvPr id="3" name="Content Placeholder 2"/>
          <p:cNvSpPr>
            <a:spLocks noGrp="1"/>
          </p:cNvSpPr>
          <p:nvPr>
            <p:ph idx="1"/>
          </p:nvPr>
        </p:nvSpPr>
        <p:spPr>
          <a:xfrm>
            <a:off x="230188" y="1339850"/>
            <a:ext cx="8550275" cy="5060950"/>
          </a:xfrm>
        </p:spPr>
        <p:txBody>
          <a:bodyPr/>
          <a:lstStyle/>
          <a:p>
            <a:r>
              <a:rPr lang="en-US" dirty="0" err="1" smtClean="0"/>
              <a:t>Fgsgssgsdgs</a:t>
            </a:r>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pPr marL="0" indent="0">
              <a:buNone/>
            </a:pPr>
            <a:endParaRPr lang="en-US" dirty="0" smtClean="0"/>
          </a:p>
          <a:p>
            <a:r>
              <a:rPr lang="en-US" dirty="0" smtClean="0"/>
              <a:t>Above snapshot shows Tenant “</a:t>
            </a:r>
            <a:r>
              <a:rPr lang="en-US" dirty="0" err="1" smtClean="0"/>
              <a:t>Texoma</a:t>
            </a:r>
            <a:r>
              <a:rPr lang="en-US" dirty="0" smtClean="0"/>
              <a:t>” is created having </a:t>
            </a:r>
            <a:r>
              <a:rPr lang="en-US" b="1" dirty="0" smtClean="0"/>
              <a:t>1290</a:t>
            </a:r>
            <a:r>
              <a:rPr lang="en-US" dirty="0" smtClean="0"/>
              <a:t> as dialed Number in Routing rules.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478" y="1371600"/>
            <a:ext cx="8377824"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89906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nSpc>
                <a:spcPct val="100000"/>
              </a:lnSpc>
              <a:spcBef>
                <a:spcPts val="600"/>
              </a:spcBef>
            </a:pPr>
            <a:r>
              <a:rPr lang="en-US" sz="4400" dirty="0">
                <a:latin typeface="Calibri" panose="020F0502020204030204" pitchFamily="34" charset="0"/>
                <a:cs typeface="Calibri" panose="020F0502020204030204" pitchFamily="34" charset="0"/>
              </a:rPr>
              <a:t>Unified </a:t>
            </a:r>
            <a:r>
              <a:rPr lang="en-US" sz="4400" dirty="0" smtClean="0">
                <a:latin typeface="Calibri" panose="020F0502020204030204" pitchFamily="34" charset="0"/>
                <a:cs typeface="Calibri" panose="020F0502020204030204" pitchFamily="34" charset="0"/>
              </a:rPr>
              <a:t>Messaging (</a:t>
            </a:r>
            <a:r>
              <a:rPr lang="en-US" sz="4400" dirty="0">
                <a:latin typeface="Calibri" panose="020F0502020204030204" pitchFamily="34" charset="0"/>
                <a:cs typeface="Calibri" panose="020F0502020204030204" pitchFamily="34" charset="0"/>
              </a:rPr>
              <a:t>Office </a:t>
            </a:r>
            <a:r>
              <a:rPr lang="en-US" sz="4400" dirty="0" smtClean="0">
                <a:latin typeface="Calibri" panose="020F0502020204030204" pitchFamily="34" charset="0"/>
                <a:cs typeface="Calibri" panose="020F0502020204030204" pitchFamily="34" charset="0"/>
              </a:rPr>
              <a:t>365) Support </a:t>
            </a:r>
            <a:r>
              <a:rPr lang="en-US" sz="4400" dirty="0">
                <a:latin typeface="Calibri" panose="020F0502020204030204" pitchFamily="34" charset="0"/>
                <a:cs typeface="Calibri" panose="020F0502020204030204" pitchFamily="34" charset="0"/>
              </a:rPr>
              <a:t>in Tenant </a:t>
            </a:r>
            <a:r>
              <a:rPr lang="en-US" sz="4400" dirty="0" smtClean="0">
                <a:latin typeface="Calibri" panose="020F0502020204030204" pitchFamily="34" charset="0"/>
                <a:cs typeface="Calibri" panose="020F0502020204030204" pitchFamily="34" charset="0"/>
              </a:rPr>
              <a:t>Partitioned </a:t>
            </a:r>
            <a:r>
              <a:rPr lang="en-US" sz="4400" dirty="0">
                <a:latin typeface="Calibri" panose="020F0502020204030204" pitchFamily="34" charset="0"/>
                <a:cs typeface="Calibri" panose="020F0502020204030204" pitchFamily="34" charset="0"/>
              </a:rPr>
              <a:t>Cisco Unity Connection </a:t>
            </a:r>
            <a:r>
              <a:rPr lang="en-US" sz="4400" dirty="0" smtClean="0">
                <a:latin typeface="Calibri" panose="020F0502020204030204" pitchFamily="34" charset="0"/>
                <a:cs typeface="Calibri" panose="020F0502020204030204" pitchFamily="34" charset="0"/>
              </a:rPr>
              <a:t>Server</a:t>
            </a:r>
            <a:endParaRPr lang="en-US" sz="4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45765217"/>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88375" cy="838200"/>
          </a:xfrm>
        </p:spPr>
        <p:txBody>
          <a:bodyPr/>
          <a:lstStyle/>
          <a:p>
            <a:pPr>
              <a:defRPr/>
            </a:pPr>
            <a:r>
              <a:rPr dirty="0" smtClean="0">
                <a:latin typeface="Calibri" panose="020F0502020204030204" pitchFamily="34" charset="0"/>
                <a:cs typeface="Calibri" panose="020F0502020204030204" pitchFamily="34" charset="0"/>
              </a:rPr>
              <a:t>                                Overview</a:t>
            </a:r>
            <a:endParaRPr dirty="0">
              <a:latin typeface="Calibri" panose="020F0502020204030204" pitchFamily="34" charset="0"/>
              <a:cs typeface="Calibri" panose="020F0502020204030204" pitchFamily="34" charset="0"/>
            </a:endParaRPr>
          </a:p>
        </p:txBody>
      </p:sp>
      <p:sp>
        <p:nvSpPr>
          <p:cNvPr id="32771" name="Content Placeholder 2"/>
          <p:cNvSpPr>
            <a:spLocks noGrp="1"/>
          </p:cNvSpPr>
          <p:nvPr>
            <p:ph idx="1"/>
          </p:nvPr>
        </p:nvSpPr>
        <p:spPr>
          <a:xfrm>
            <a:off x="228600" y="1828800"/>
            <a:ext cx="8550275" cy="4781552"/>
          </a:xfrm>
        </p:spPr>
        <p:txBody>
          <a:bodyPr/>
          <a:lstStyle/>
          <a:p>
            <a:pPr marL="0" indent="0">
              <a:buNone/>
            </a:pPr>
            <a:r>
              <a:rPr lang="en-US" sz="1800" dirty="0" smtClean="0">
                <a:latin typeface="Calibri" panose="020F0502020204030204" pitchFamily="34" charset="0"/>
                <a:cs typeface="Calibri" panose="020F0502020204030204" pitchFamily="34" charset="0"/>
              </a:rPr>
              <a:t>Unified Messaging Service REST API has been introduced to </a:t>
            </a:r>
            <a:r>
              <a:rPr lang="en-US" sz="1800" dirty="0">
                <a:latin typeface="Calibri" panose="020F0502020204030204" pitchFamily="34" charset="0"/>
                <a:cs typeface="Calibri" panose="020F0502020204030204" pitchFamily="34" charset="0"/>
              </a:rPr>
              <a:t>create, list, modify</a:t>
            </a:r>
            <a:r>
              <a:rPr lang="en-US" sz="1800" dirty="0" smtClean="0">
                <a:latin typeface="Calibri" panose="020F0502020204030204" pitchFamily="34" charset="0"/>
                <a:cs typeface="Calibri" panose="020F0502020204030204" pitchFamily="34" charset="0"/>
              </a:rPr>
              <a:t>, delete,  and reset </a:t>
            </a:r>
            <a:r>
              <a:rPr lang="en-US" sz="1800" dirty="0">
                <a:latin typeface="Calibri" panose="020F0502020204030204" pitchFamily="34" charset="0"/>
                <a:cs typeface="Calibri" panose="020F0502020204030204" pitchFamily="34" charset="0"/>
              </a:rPr>
              <a:t>Unified Messaging Services (also known as external services). Each Unified Messaging Service Accounts created for a user is based on </a:t>
            </a:r>
            <a:r>
              <a:rPr lang="en-US" sz="1800" dirty="0" smtClean="0">
                <a:latin typeface="Calibri" panose="020F0502020204030204" pitchFamily="34" charset="0"/>
                <a:cs typeface="Calibri" panose="020F0502020204030204" pitchFamily="34" charset="0"/>
              </a:rPr>
              <a:t>a </a:t>
            </a:r>
            <a:r>
              <a:rPr lang="en-US" sz="1800" dirty="0">
                <a:latin typeface="Calibri" panose="020F0502020204030204" pitchFamily="34" charset="0"/>
                <a:cs typeface="Calibri" panose="020F0502020204030204" pitchFamily="34" charset="0"/>
              </a:rPr>
              <a:t>Unified Messaging </a:t>
            </a:r>
            <a:r>
              <a:rPr lang="en-US" sz="1800" dirty="0" smtClean="0">
                <a:latin typeface="Calibri" panose="020F0502020204030204" pitchFamily="34" charset="0"/>
                <a:cs typeface="Calibri" panose="020F0502020204030204" pitchFamily="34" charset="0"/>
              </a:rPr>
              <a:t>Service. </a:t>
            </a:r>
          </a:p>
          <a:p>
            <a:pPr marL="0" indent="0">
              <a:buNone/>
            </a:pPr>
            <a:r>
              <a:rPr lang="en-US" sz="1800" dirty="0" smtClean="0">
                <a:latin typeface="Calibri" panose="020F0502020204030204" pitchFamily="34" charset="0"/>
                <a:cs typeface="Calibri" panose="020F0502020204030204" pitchFamily="34" charset="0"/>
              </a:rPr>
              <a:t>Unified </a:t>
            </a:r>
            <a:r>
              <a:rPr lang="en-US" sz="1800" dirty="0">
                <a:latin typeface="Calibri" panose="020F0502020204030204" pitchFamily="34" charset="0"/>
                <a:cs typeface="Calibri" panose="020F0502020204030204" pitchFamily="34" charset="0"/>
              </a:rPr>
              <a:t>Messaging </a:t>
            </a:r>
            <a:r>
              <a:rPr lang="en-US" sz="1800" dirty="0" smtClean="0">
                <a:latin typeface="Calibri" panose="020F0502020204030204" pitchFamily="34" charset="0"/>
                <a:cs typeface="Calibri" panose="020F0502020204030204" pitchFamily="34" charset="0"/>
              </a:rPr>
              <a:t>Service for Tenant will be </a:t>
            </a:r>
            <a:r>
              <a:rPr lang="en-US" sz="1800" dirty="0">
                <a:latin typeface="Calibri" panose="020F0502020204030204" pitchFamily="34" charset="0"/>
                <a:cs typeface="Calibri" panose="020F0502020204030204" pitchFamily="34" charset="0"/>
              </a:rPr>
              <a:t>based </a:t>
            </a:r>
            <a:r>
              <a:rPr lang="en-US" sz="1800" dirty="0" smtClean="0">
                <a:latin typeface="Calibri" panose="020F0502020204030204" pitchFamily="34" charset="0"/>
                <a:cs typeface="Calibri" panose="020F0502020204030204" pitchFamily="34" charset="0"/>
              </a:rPr>
              <a:t>on the Office 365.</a:t>
            </a:r>
            <a:endParaRPr lang="en-US" sz="1800" dirty="0">
              <a:latin typeface="Calibri" panose="020F0502020204030204" pitchFamily="34" charset="0"/>
              <a:cs typeface="Calibri" panose="020F0502020204030204" pitchFamily="34" charset="0"/>
            </a:endParaRPr>
          </a:p>
          <a:p>
            <a:pPr marL="0" indent="0">
              <a:buNone/>
            </a:pPr>
            <a:endParaRPr lang="en-US" sz="1800" dirty="0">
              <a:latin typeface="Calibri" panose="020F0502020204030204" pitchFamily="34" charset="0"/>
              <a:cs typeface="Calibri" panose="020F0502020204030204" pitchFamily="34" charset="0"/>
            </a:endParaRPr>
          </a:p>
          <a:p>
            <a:endParaRPr lang="en-US" sz="1600" dirty="0"/>
          </a:p>
        </p:txBody>
      </p:sp>
    </p:spTree>
    <p:extLst>
      <p:ext uri="{BB962C8B-B14F-4D97-AF65-F5344CB8AC3E}">
        <p14:creationId xmlns:p14="http://schemas.microsoft.com/office/powerpoint/2010/main" val="2164083683"/>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588375" cy="838200"/>
          </a:xfrm>
        </p:spPr>
        <p:txBody>
          <a:bodyPr/>
          <a:lstStyle/>
          <a:p>
            <a:pPr>
              <a:defRPr/>
            </a:pPr>
            <a:r>
              <a:rPr lang="en-US" dirty="0" smtClean="0">
                <a:latin typeface="Calibri" panose="020F0502020204030204" pitchFamily="34" charset="0"/>
                <a:cs typeface="Calibri" panose="020F0502020204030204" pitchFamily="34" charset="0"/>
              </a:rPr>
              <a:t>                             Pre-Conditions </a:t>
            </a:r>
            <a:endParaRPr dirty="0"/>
          </a:p>
        </p:txBody>
      </p:sp>
      <p:sp>
        <p:nvSpPr>
          <p:cNvPr id="33795" name="Content Placeholder 2"/>
          <p:cNvSpPr>
            <a:spLocks noGrp="1"/>
          </p:cNvSpPr>
          <p:nvPr>
            <p:ph idx="1"/>
          </p:nvPr>
        </p:nvSpPr>
        <p:spPr>
          <a:xfrm>
            <a:off x="228601" y="1295401"/>
            <a:ext cx="8550275" cy="3657599"/>
          </a:xfrm>
        </p:spPr>
        <p:txBody>
          <a:bodyPr/>
          <a:lstStyle/>
          <a:p>
            <a:pPr marL="0" indent="0">
              <a:buNone/>
            </a:pPr>
            <a:r>
              <a:rPr lang="en-US" sz="1200" dirty="0" smtClean="0">
                <a:solidFill>
                  <a:schemeClr val="bg2"/>
                </a:solidFill>
              </a:rPr>
              <a:t>                                                                                                                                                               </a:t>
            </a:r>
            <a:endParaRPr lang="en-US" sz="1200" dirty="0">
              <a:solidFill>
                <a:schemeClr val="bg2"/>
              </a:solidFill>
            </a:endParaRPr>
          </a:p>
          <a:p>
            <a:pPr marL="0" indent="0">
              <a:buNone/>
            </a:pPr>
            <a:endParaRPr lang="en-US" sz="1600" dirty="0"/>
          </a:p>
          <a:p>
            <a:pPr marL="0" indent="0">
              <a:buNone/>
            </a:pPr>
            <a:endParaRPr lang="en-US" sz="1600" dirty="0" smtClean="0"/>
          </a:p>
          <a:p>
            <a:pPr marL="0" indent="0">
              <a:buNone/>
            </a:pPr>
            <a:endParaRPr lang="en-US" sz="1600" dirty="0" smtClean="0"/>
          </a:p>
          <a:p>
            <a:pPr marL="0" indent="0">
              <a:buNone/>
            </a:pPr>
            <a:endParaRPr lang="en-US" sz="1600" dirty="0" smtClean="0"/>
          </a:p>
          <a:p>
            <a:pPr marL="0" indent="0">
              <a:buNone/>
            </a:pPr>
            <a:endParaRPr sz="1600" dirty="0" smtClean="0"/>
          </a:p>
        </p:txBody>
      </p:sp>
      <p:sp>
        <p:nvSpPr>
          <p:cNvPr id="3" name="TextBox 2"/>
          <p:cNvSpPr txBox="1"/>
          <p:nvPr/>
        </p:nvSpPr>
        <p:spPr>
          <a:xfrm>
            <a:off x="490603" y="1676400"/>
            <a:ext cx="7848600" cy="2443746"/>
          </a:xfrm>
          <a:prstGeom prst="rect">
            <a:avLst/>
          </a:prstGeom>
          <a:noFill/>
        </p:spPr>
        <p:txBody>
          <a:bodyPr wrap="square" rtlCol="0">
            <a:spAutoFit/>
          </a:bodyPr>
          <a:lstStyle/>
          <a:p>
            <a:pPr>
              <a:lnSpc>
                <a:spcPct val="95000"/>
              </a:lnSpc>
              <a:spcBef>
                <a:spcPts val="1438"/>
              </a:spcBef>
              <a:buClr>
                <a:srgbClr val="96CA4B"/>
              </a:buClr>
              <a:buSzPct val="90000"/>
              <a:buFont typeface="Arial" charset="0"/>
            </a:pPr>
            <a:r>
              <a:rPr lang="en-US" dirty="0" smtClean="0">
                <a:solidFill>
                  <a:schemeClr val="bg1"/>
                </a:solidFill>
                <a:latin typeface="Calibri" panose="020F0502020204030204" pitchFamily="34" charset="0"/>
                <a:cs typeface="Calibri" panose="020F0502020204030204" pitchFamily="34" charset="0"/>
              </a:rPr>
              <a:t>The pre-conditions</a:t>
            </a:r>
            <a:r>
              <a:rPr lang="en-US" dirty="0">
                <a:solidFill>
                  <a:schemeClr val="bg1"/>
                </a:solidFill>
                <a:latin typeface="Calibri" panose="020F0502020204030204" pitchFamily="34" charset="0"/>
                <a:cs typeface="Calibri" panose="020F0502020204030204" pitchFamily="34" charset="0"/>
              </a:rPr>
              <a:t> </a:t>
            </a:r>
            <a:r>
              <a:rPr lang="en-US" dirty="0" smtClean="0">
                <a:solidFill>
                  <a:schemeClr val="bg1"/>
                </a:solidFill>
                <a:latin typeface="Calibri" panose="020F0502020204030204" pitchFamily="34" charset="0"/>
                <a:cs typeface="Calibri" panose="020F0502020204030204" pitchFamily="34" charset="0"/>
              </a:rPr>
              <a:t>are:</a:t>
            </a:r>
            <a:endParaRPr lang="en-US" dirty="0">
              <a:solidFill>
                <a:schemeClr val="bg1"/>
              </a:solidFill>
              <a:latin typeface="Calibri" panose="020F0502020204030204" pitchFamily="34" charset="0"/>
              <a:cs typeface="Calibri" panose="020F0502020204030204" pitchFamily="34" charset="0"/>
            </a:endParaRPr>
          </a:p>
          <a:p>
            <a:pPr marL="285750" indent="-285750">
              <a:lnSpc>
                <a:spcPct val="95000"/>
              </a:lnSpc>
              <a:spcBef>
                <a:spcPts val="1438"/>
              </a:spcBef>
              <a:buClr>
                <a:srgbClr val="96CA4B"/>
              </a:buClr>
              <a:buSzPct val="90000"/>
              <a:buFont typeface="Arial" charset="0"/>
              <a:buChar char="•"/>
            </a:pPr>
            <a:r>
              <a:rPr lang="en-US" dirty="0" smtClean="0">
                <a:solidFill>
                  <a:schemeClr val="bg1"/>
                </a:solidFill>
                <a:latin typeface="Calibri" panose="020F0502020204030204" pitchFamily="34" charset="0"/>
                <a:cs typeface="Calibri" panose="020F0502020204030204" pitchFamily="34" charset="0"/>
              </a:rPr>
              <a:t>Tenant should have Microsoft License for </a:t>
            </a:r>
            <a:r>
              <a:rPr lang="en-US" dirty="0">
                <a:solidFill>
                  <a:schemeClr val="bg1"/>
                </a:solidFill>
                <a:latin typeface="Calibri" panose="020F0502020204030204" pitchFamily="34" charset="0"/>
                <a:cs typeface="Calibri" panose="020F0502020204030204" pitchFamily="34" charset="0"/>
              </a:rPr>
              <a:t>O</a:t>
            </a:r>
            <a:r>
              <a:rPr lang="en-US" dirty="0" smtClean="0">
                <a:solidFill>
                  <a:schemeClr val="bg1"/>
                </a:solidFill>
                <a:latin typeface="Calibri" panose="020F0502020204030204" pitchFamily="34" charset="0"/>
                <a:cs typeface="Calibri" panose="020F0502020204030204" pitchFamily="34" charset="0"/>
              </a:rPr>
              <a:t>ffice 365 , to use Office 365 services</a:t>
            </a:r>
            <a:r>
              <a:rPr lang="en-US" dirty="0">
                <a:solidFill>
                  <a:schemeClr val="bg1"/>
                </a:solidFill>
                <a:latin typeface="Calibri" panose="020F0502020204030204" pitchFamily="34" charset="0"/>
                <a:cs typeface="Calibri" panose="020F0502020204030204" pitchFamily="34" charset="0"/>
              </a:rPr>
              <a:t>.</a:t>
            </a:r>
          </a:p>
          <a:p>
            <a:pPr marL="285750" indent="-285750">
              <a:lnSpc>
                <a:spcPct val="95000"/>
              </a:lnSpc>
              <a:spcBef>
                <a:spcPts val="1438"/>
              </a:spcBef>
              <a:buClr>
                <a:srgbClr val="96CA4B"/>
              </a:buClr>
              <a:buSzPct val="90000"/>
              <a:buFont typeface="Arial" charset="0"/>
              <a:buChar char="•"/>
            </a:pPr>
            <a:r>
              <a:rPr lang="en-US" dirty="0">
                <a:solidFill>
                  <a:schemeClr val="bg1"/>
                </a:solidFill>
                <a:latin typeface="Calibri" panose="020F0502020204030204" pitchFamily="34" charset="0"/>
                <a:cs typeface="Calibri" panose="020F0502020204030204" pitchFamily="34" charset="0"/>
              </a:rPr>
              <a:t>Each Tenant should </a:t>
            </a:r>
            <a:r>
              <a:rPr lang="en-US" dirty="0" smtClean="0">
                <a:solidFill>
                  <a:schemeClr val="bg1"/>
                </a:solidFill>
                <a:latin typeface="Calibri" panose="020F0502020204030204" pitchFamily="34" charset="0"/>
                <a:cs typeface="Calibri" panose="020F0502020204030204" pitchFamily="34" charset="0"/>
              </a:rPr>
              <a:t>have </a:t>
            </a:r>
            <a:r>
              <a:rPr lang="en-US" dirty="0">
                <a:solidFill>
                  <a:schemeClr val="bg1"/>
                </a:solidFill>
                <a:latin typeface="Calibri" panose="020F0502020204030204" pitchFamily="34" charset="0"/>
                <a:cs typeface="Calibri" panose="020F0502020204030204" pitchFamily="34" charset="0"/>
              </a:rPr>
              <a:t>it’s own unique Unified Messaging Service</a:t>
            </a:r>
            <a:r>
              <a:rPr lang="en-US" dirty="0" smtClean="0">
                <a:solidFill>
                  <a:schemeClr val="bg1"/>
                </a:solidFill>
                <a:latin typeface="Calibri" panose="020F0502020204030204" pitchFamily="34" charset="0"/>
                <a:cs typeface="Calibri" panose="020F0502020204030204" pitchFamily="34" charset="0"/>
              </a:rPr>
              <a:t>. If there are N-tenants </a:t>
            </a:r>
            <a:r>
              <a:rPr lang="en-US" dirty="0">
                <a:solidFill>
                  <a:schemeClr val="bg1"/>
                </a:solidFill>
                <a:latin typeface="Calibri" panose="020F0502020204030204" pitchFamily="34" charset="0"/>
                <a:cs typeface="Calibri" panose="020F0502020204030204" pitchFamily="34" charset="0"/>
              </a:rPr>
              <a:t>configured on Unity Connection, then </a:t>
            </a:r>
            <a:r>
              <a:rPr lang="en-US" dirty="0" smtClean="0">
                <a:solidFill>
                  <a:schemeClr val="bg1"/>
                </a:solidFill>
                <a:latin typeface="Calibri" panose="020F0502020204030204" pitchFamily="34" charset="0"/>
                <a:cs typeface="Calibri" panose="020F0502020204030204" pitchFamily="34" charset="0"/>
              </a:rPr>
              <a:t>there should be  </a:t>
            </a:r>
            <a:r>
              <a:rPr lang="en-US" dirty="0">
                <a:solidFill>
                  <a:schemeClr val="bg1"/>
                </a:solidFill>
                <a:latin typeface="Calibri" panose="020F0502020204030204" pitchFamily="34" charset="0"/>
                <a:cs typeface="Calibri" panose="020F0502020204030204" pitchFamily="34" charset="0"/>
              </a:rPr>
              <a:t>N different Unified services.</a:t>
            </a:r>
          </a:p>
          <a:p>
            <a:pPr marL="285750" indent="-285750">
              <a:lnSpc>
                <a:spcPct val="95000"/>
              </a:lnSpc>
              <a:spcBef>
                <a:spcPts val="1438"/>
              </a:spcBef>
              <a:buClr>
                <a:srgbClr val="96CA4B"/>
              </a:buClr>
              <a:buSzPct val="90000"/>
              <a:buFont typeface="Arial" charset="0"/>
              <a:buChar char="•"/>
            </a:pPr>
            <a:endParaRPr lang="en-US" sz="1600" dirty="0">
              <a:solidFill>
                <a:schemeClr val="bg1"/>
              </a:solidFill>
              <a:latin typeface="+mj-lt"/>
              <a:cs typeface="+mn-cs"/>
            </a:endParaRPr>
          </a:p>
        </p:txBody>
      </p:sp>
    </p:spTree>
    <p:extLst>
      <p:ext uri="{BB962C8B-B14F-4D97-AF65-F5344CB8AC3E}">
        <p14:creationId xmlns:p14="http://schemas.microsoft.com/office/powerpoint/2010/main" val="90424323"/>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152400"/>
            <a:ext cx="8588375" cy="838200"/>
          </a:xfrm>
        </p:spPr>
        <p:txBody>
          <a:bodyPr/>
          <a:lstStyle/>
          <a:p>
            <a:r>
              <a:rPr lang="en-US" dirty="0" smtClean="0">
                <a:latin typeface="Calibri" panose="020F0502020204030204" pitchFamily="34" charset="0"/>
                <a:cs typeface="Calibri" panose="020F0502020204030204" pitchFamily="34" charset="0"/>
              </a:rPr>
              <a:t>         Create </a:t>
            </a:r>
            <a:r>
              <a:rPr lang="en-US" dirty="0">
                <a:latin typeface="Calibri" panose="020F0502020204030204" pitchFamily="34" charset="0"/>
                <a:cs typeface="Calibri" panose="020F0502020204030204" pitchFamily="34" charset="0"/>
              </a:rPr>
              <a:t>Unified Messaging Service </a:t>
            </a:r>
          </a:p>
        </p:txBody>
      </p:sp>
      <p:sp>
        <p:nvSpPr>
          <p:cNvPr id="3" name="Content Placeholder 2"/>
          <p:cNvSpPr>
            <a:spLocks noGrp="1"/>
          </p:cNvSpPr>
          <p:nvPr>
            <p:ph idx="1"/>
          </p:nvPr>
        </p:nvSpPr>
        <p:spPr>
          <a:xfrm>
            <a:off x="230188" y="1066800"/>
            <a:ext cx="8550275" cy="4965700"/>
          </a:xfrm>
        </p:spPr>
        <p:txBody>
          <a:bodyPr/>
          <a:lstStyle/>
          <a:p>
            <a:pPr marL="0" indent="0">
              <a:buNone/>
            </a:pPr>
            <a:r>
              <a:rPr lang="en-US" sz="1800" dirty="0" smtClean="0">
                <a:latin typeface="Calibri" panose="020F0502020204030204" pitchFamily="34" charset="0"/>
                <a:cs typeface="Calibri" panose="020F0502020204030204" pitchFamily="34" charset="0"/>
              </a:rPr>
              <a:t>To create a </a:t>
            </a:r>
            <a:r>
              <a:rPr lang="en-US" sz="1800" dirty="0">
                <a:latin typeface="Calibri" panose="020F0502020204030204" pitchFamily="34" charset="0"/>
                <a:cs typeface="Calibri" panose="020F0502020204030204" pitchFamily="34" charset="0"/>
              </a:rPr>
              <a:t>Unified Messaging Service , </a:t>
            </a:r>
            <a:r>
              <a:rPr lang="en-US" sz="1800" dirty="0" smtClean="0">
                <a:latin typeface="Calibri" panose="020F0502020204030204" pitchFamily="34" charset="0"/>
                <a:cs typeface="Calibri" panose="020F0502020204030204" pitchFamily="34" charset="0"/>
              </a:rPr>
              <a:t>an HTTP POST request should be sent to the URI</a:t>
            </a:r>
          </a:p>
          <a:p>
            <a:pPr marL="0" indent="0">
              <a:buNone/>
            </a:pPr>
            <a:r>
              <a:rPr lang="en-US" sz="1800" u="sng" dirty="0" smtClean="0">
                <a:latin typeface="Calibri" panose="020F0502020204030204" pitchFamily="34" charset="0"/>
                <a:cs typeface="Calibri" panose="020F0502020204030204" pitchFamily="34" charset="0"/>
              </a:rPr>
              <a:t>https://&lt;connection-server&gt;/vmrest/externalservices</a:t>
            </a:r>
          </a:p>
          <a:p>
            <a:pPr marL="0" indent="0">
              <a:buNone/>
            </a:pPr>
            <a:r>
              <a:rPr lang="en-US" sz="1800" dirty="0" smtClean="0">
                <a:latin typeface="Calibri" panose="020F0502020204030204" pitchFamily="34" charset="0"/>
                <a:cs typeface="Calibri" panose="020F0502020204030204" pitchFamily="34" charset="0"/>
              </a:rPr>
              <a:t>The request must contain values for the following fields:</a:t>
            </a:r>
          </a:p>
          <a:p>
            <a:pPr marL="457200" indent="-457200">
              <a:buAutoNum type="arabicPeriod"/>
            </a:pPr>
            <a:r>
              <a:rPr lang="en-US" sz="1800" dirty="0" err="1" smtClean="0">
                <a:latin typeface="Calibri" panose="020F0502020204030204" pitchFamily="34" charset="0"/>
                <a:cs typeface="Calibri" panose="020F0502020204030204" pitchFamily="34" charset="0"/>
              </a:rPr>
              <a:t>DisplayName</a:t>
            </a:r>
            <a:r>
              <a:rPr lang="en-US" sz="1800" dirty="0" smtClean="0">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A descriptive name for the Unified Messaging Service</a:t>
            </a:r>
            <a:r>
              <a:rPr lang="en-US" sz="1800" dirty="0" smtClean="0">
                <a:latin typeface="Calibri" panose="020F0502020204030204" pitchFamily="34" charset="0"/>
                <a:cs typeface="Calibri" panose="020F0502020204030204" pitchFamily="34" charset="0"/>
              </a:rPr>
              <a:t>.</a:t>
            </a:r>
          </a:p>
          <a:p>
            <a:pPr marL="457200" indent="-457200">
              <a:buFont typeface="Arial" charset="0"/>
              <a:buAutoNum type="arabicPeriod"/>
            </a:pPr>
            <a:r>
              <a:rPr lang="en-US" sz="1800" dirty="0">
                <a:latin typeface="Calibri" panose="020F0502020204030204" pitchFamily="34" charset="0"/>
                <a:cs typeface="Calibri" panose="020F0502020204030204" pitchFamily="34" charset="0"/>
              </a:rPr>
              <a:t>ServiceAlias </a:t>
            </a:r>
            <a:r>
              <a:rPr lang="en-US" sz="1800" dirty="0" smtClean="0">
                <a:latin typeface="Calibri" panose="020F0502020204030204" pitchFamily="34" charset="0"/>
                <a:cs typeface="Calibri" panose="020F0502020204030204" pitchFamily="34" charset="0"/>
              </a:rPr>
              <a:t>: Represents the </a:t>
            </a:r>
            <a:r>
              <a:rPr lang="en-US" sz="1800" dirty="0">
                <a:latin typeface="Calibri" panose="020F0502020204030204" pitchFamily="34" charset="0"/>
                <a:cs typeface="Calibri" panose="020F0502020204030204" pitchFamily="34" charset="0"/>
              </a:rPr>
              <a:t>Active Directory username of the unified messaging services account in </a:t>
            </a:r>
            <a:r>
              <a:rPr lang="en-US" sz="1800" dirty="0" smtClean="0">
                <a:latin typeface="Calibri" panose="020F0502020204030204" pitchFamily="34" charset="0"/>
                <a:cs typeface="Calibri" panose="020F0502020204030204" pitchFamily="34" charset="0"/>
              </a:rPr>
              <a:t>the format :</a:t>
            </a:r>
            <a:r>
              <a:rPr lang="en-US" sz="1800" dirty="0"/>
              <a:t> </a:t>
            </a:r>
            <a:r>
              <a:rPr lang="en-US" sz="1800" b="1" dirty="0" err="1">
                <a:latin typeface="Calibri" panose="020F0502020204030204" pitchFamily="34" charset="0"/>
                <a:cs typeface="Calibri" panose="020F0502020204030204" pitchFamily="34" charset="0"/>
              </a:rPr>
              <a:t>user@domain</a:t>
            </a:r>
            <a:endParaRPr lang="en-US" sz="1800" b="1" dirty="0">
              <a:latin typeface="Calibri" panose="020F0502020204030204" pitchFamily="34" charset="0"/>
              <a:cs typeface="Calibri" panose="020F0502020204030204" pitchFamily="34" charset="0"/>
            </a:endParaRPr>
          </a:p>
          <a:p>
            <a:pPr marL="457200" indent="-457200">
              <a:buAutoNum type="arabicPeriod"/>
            </a:pPr>
            <a:r>
              <a:rPr lang="en-US" sz="1800" dirty="0" err="1" smtClean="0">
                <a:latin typeface="Calibri" panose="020F0502020204030204" pitchFamily="34" charset="0"/>
                <a:cs typeface="Calibri" panose="020F0502020204030204" pitchFamily="34" charset="0"/>
              </a:rPr>
              <a:t>ServicePassword</a:t>
            </a:r>
            <a:r>
              <a:rPr lang="en-US" sz="1800" dirty="0" smtClean="0">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The password for the Active Directory account that you entered in the </a:t>
            </a:r>
            <a:r>
              <a:rPr lang="en-US" sz="1800" dirty="0" err="1">
                <a:latin typeface="Calibri" panose="020F0502020204030204" pitchFamily="34" charset="0"/>
                <a:cs typeface="Calibri" panose="020F0502020204030204" pitchFamily="34" charset="0"/>
              </a:rPr>
              <a:t>ServiceAlias</a:t>
            </a:r>
            <a:r>
              <a:rPr lang="en-US" sz="1800" dirty="0">
                <a:latin typeface="Calibri" panose="020F0502020204030204" pitchFamily="34" charset="0"/>
                <a:cs typeface="Calibri" panose="020F0502020204030204" pitchFamily="34" charset="0"/>
              </a:rPr>
              <a:t> field.</a:t>
            </a:r>
          </a:p>
          <a:p>
            <a:pPr marL="457200" indent="-457200">
              <a:buAutoNum type="arabicPeriod"/>
            </a:pPr>
            <a:r>
              <a:rPr lang="en-US" sz="1800" dirty="0" err="1" smtClean="0">
                <a:latin typeface="Calibri" panose="020F0502020204030204" pitchFamily="34" charset="0"/>
                <a:cs typeface="Calibri" panose="020F0502020204030204" pitchFamily="34" charset="0"/>
              </a:rPr>
              <a:t>ServerType</a:t>
            </a:r>
            <a:r>
              <a:rPr lang="en-US" sz="1800" dirty="0" smtClean="0">
                <a:latin typeface="Calibri" panose="020F0502020204030204" pitchFamily="34" charset="0"/>
                <a:cs typeface="Calibri" panose="020F0502020204030204" pitchFamily="34" charset="0"/>
              </a:rPr>
              <a:t>:</a:t>
            </a:r>
            <a:r>
              <a:rPr lang="en-US" sz="1800" dirty="0">
                <a:latin typeface="Calibri" panose="020F0502020204030204" pitchFamily="34" charset="0"/>
                <a:cs typeface="Calibri" panose="020F0502020204030204" pitchFamily="34" charset="0"/>
              </a:rPr>
              <a:t> </a:t>
            </a:r>
            <a:r>
              <a:rPr lang="en-US" sz="1800" dirty="0" smtClean="0">
                <a:latin typeface="Calibri" panose="020F0502020204030204" pitchFamily="34" charset="0"/>
                <a:cs typeface="Calibri" panose="020F0502020204030204" pitchFamily="34" charset="0"/>
              </a:rPr>
              <a:t>The </a:t>
            </a:r>
            <a:r>
              <a:rPr lang="en-US" sz="1800" dirty="0">
                <a:latin typeface="Calibri" panose="020F0502020204030204" pitchFamily="34" charset="0"/>
                <a:cs typeface="Calibri" panose="020F0502020204030204" pitchFamily="34" charset="0"/>
              </a:rPr>
              <a:t>type of Unified Messaging </a:t>
            </a:r>
            <a:r>
              <a:rPr lang="en-US" sz="1800" dirty="0" smtClean="0">
                <a:latin typeface="Calibri" panose="020F0502020204030204" pitchFamily="34" charset="0"/>
                <a:cs typeface="Calibri" panose="020F0502020204030204" pitchFamily="34" charset="0"/>
              </a:rPr>
              <a:t>Service ,its value is 5 for Office 365.</a:t>
            </a:r>
          </a:p>
          <a:p>
            <a:pPr marL="457200" indent="-457200">
              <a:buAutoNum type="arabicPeriod"/>
            </a:pPr>
            <a:r>
              <a:rPr lang="en-US" sz="1800" dirty="0" err="1" smtClean="0">
                <a:latin typeface="Calibri" panose="020F0502020204030204" pitchFamily="34" charset="0"/>
                <a:cs typeface="Calibri" panose="020F0502020204030204" pitchFamily="34" charset="0"/>
              </a:rPr>
              <a:t>ExchDoAutodiscover</a:t>
            </a:r>
            <a:r>
              <a:rPr lang="en-US" sz="1800" dirty="0" smtClean="0">
                <a:latin typeface="Calibri" panose="020F0502020204030204" pitchFamily="34" charset="0"/>
                <a:cs typeface="Calibri" panose="020F0502020204030204" pitchFamily="34" charset="0"/>
              </a:rPr>
              <a:t>:</a:t>
            </a:r>
            <a:r>
              <a:rPr lang="en-US" sz="1800" dirty="0">
                <a:latin typeface="Calibri" panose="020F0502020204030204" pitchFamily="34" charset="0"/>
                <a:cs typeface="Calibri" panose="020F0502020204030204" pitchFamily="34" charset="0"/>
              </a:rPr>
              <a:t> Flag indicating whether </a:t>
            </a:r>
            <a:r>
              <a:rPr lang="en-US" sz="1800" dirty="0" smtClean="0">
                <a:latin typeface="Calibri" panose="020F0502020204030204" pitchFamily="34" charset="0"/>
                <a:cs typeface="Calibri" panose="020F0502020204030204" pitchFamily="34" charset="0"/>
              </a:rPr>
              <a:t>Unity Connection </a:t>
            </a:r>
            <a:r>
              <a:rPr lang="en-US" sz="1800" dirty="0">
                <a:latin typeface="Calibri" panose="020F0502020204030204" pitchFamily="34" charset="0"/>
                <a:cs typeface="Calibri" panose="020F0502020204030204" pitchFamily="34" charset="0"/>
              </a:rPr>
              <a:t>is permitted to search the network for the </a:t>
            </a:r>
            <a:r>
              <a:rPr lang="en-US" sz="1800" dirty="0" smtClean="0">
                <a:latin typeface="Calibri" panose="020F0502020204030204" pitchFamily="34" charset="0"/>
                <a:cs typeface="Calibri" panose="020F0502020204030204" pitchFamily="34" charset="0"/>
              </a:rPr>
              <a:t>URL, </a:t>
            </a:r>
            <a:r>
              <a:rPr lang="en-US" sz="1800" dirty="0">
                <a:latin typeface="Calibri" panose="020F0502020204030204" pitchFamily="34" charset="0"/>
                <a:cs typeface="Calibri" panose="020F0502020204030204" pitchFamily="34" charset="0"/>
              </a:rPr>
              <a:t>to log </a:t>
            </a:r>
            <a:r>
              <a:rPr lang="en-US" sz="1800" dirty="0" smtClean="0">
                <a:latin typeface="Calibri" panose="020F0502020204030204" pitchFamily="34" charset="0"/>
                <a:cs typeface="Calibri" panose="020F0502020204030204" pitchFamily="34" charset="0"/>
              </a:rPr>
              <a:t>in to Office365. Unity Connection </a:t>
            </a:r>
            <a:r>
              <a:rPr lang="en-US" sz="1800" dirty="0">
                <a:latin typeface="Calibri" panose="020F0502020204030204" pitchFamily="34" charset="0"/>
                <a:cs typeface="Calibri" panose="020F0502020204030204" pitchFamily="34" charset="0"/>
              </a:rPr>
              <a:t>may use the Exchange </a:t>
            </a:r>
            <a:r>
              <a:rPr lang="en-US" sz="1800" dirty="0" err="1">
                <a:latin typeface="Calibri" panose="020F0502020204030204" pitchFamily="34" charset="0"/>
                <a:cs typeface="Calibri" panose="020F0502020204030204" pitchFamily="34" charset="0"/>
              </a:rPr>
              <a:t>Autodiscovery</a:t>
            </a:r>
            <a:r>
              <a:rPr lang="en-US" sz="1800" dirty="0">
                <a:latin typeface="Calibri" panose="020F0502020204030204" pitchFamily="34" charset="0"/>
                <a:cs typeface="Calibri" panose="020F0502020204030204" pitchFamily="34" charset="0"/>
              </a:rPr>
              <a:t> </a:t>
            </a:r>
            <a:r>
              <a:rPr lang="en-US" sz="1800" dirty="0" smtClean="0">
                <a:latin typeface="Calibri" panose="020F0502020204030204" pitchFamily="34" charset="0"/>
                <a:cs typeface="Calibri" panose="020F0502020204030204" pitchFamily="34" charset="0"/>
              </a:rPr>
              <a:t>feature in </a:t>
            </a:r>
            <a:r>
              <a:rPr lang="en-US" sz="1800" dirty="0">
                <a:latin typeface="Calibri" panose="020F0502020204030204" pitchFamily="34" charset="0"/>
                <a:cs typeface="Calibri" panose="020F0502020204030204" pitchFamily="34" charset="0"/>
              </a:rPr>
              <a:t>combination with LDAP and DNS calls to identify the </a:t>
            </a:r>
            <a:r>
              <a:rPr lang="en-US" sz="1800" dirty="0" smtClean="0">
                <a:latin typeface="Calibri" panose="020F0502020204030204" pitchFamily="34" charset="0"/>
                <a:cs typeface="Calibri" panose="020F0502020204030204" pitchFamily="34" charset="0"/>
              </a:rPr>
              <a:t>EWS URL</a:t>
            </a:r>
            <a:r>
              <a:rPr lang="en-US" sz="1800" dirty="0">
                <a:latin typeface="Calibri" panose="020F0502020204030204" pitchFamily="34" charset="0"/>
                <a:cs typeface="Calibri" panose="020F0502020204030204" pitchFamily="34" charset="0"/>
              </a:rPr>
              <a:t>. </a:t>
            </a:r>
            <a:endParaRPr lang="en-US" sz="1800" dirty="0" smtClean="0">
              <a:latin typeface="Calibri" panose="020F0502020204030204" pitchFamily="34" charset="0"/>
              <a:cs typeface="Calibri" panose="020F0502020204030204" pitchFamily="34" charset="0"/>
            </a:endParaRPr>
          </a:p>
          <a:p>
            <a:pPr marL="457200" indent="-457200">
              <a:buAutoNum type="arabicPeriod"/>
            </a:pPr>
            <a:r>
              <a:rPr lang="en-US" sz="1800" dirty="0" err="1" smtClean="0">
                <a:latin typeface="Calibri" panose="020F0502020204030204" pitchFamily="34" charset="0"/>
                <a:cs typeface="Calibri" panose="020F0502020204030204" pitchFamily="34" charset="0"/>
              </a:rPr>
              <a:t>ExchOrgDomain:Represents</a:t>
            </a:r>
            <a:r>
              <a:rPr lang="en-US" sz="1800" dirty="0" smtClean="0">
                <a:latin typeface="Calibri" panose="020F0502020204030204" pitchFamily="34" charset="0"/>
                <a:cs typeface="Calibri" panose="020F0502020204030204" pitchFamily="34" charset="0"/>
              </a:rPr>
              <a:t> root </a:t>
            </a:r>
            <a:r>
              <a:rPr lang="en-US" sz="1800" dirty="0">
                <a:latin typeface="Calibri" panose="020F0502020204030204" pitchFamily="34" charset="0"/>
                <a:cs typeface="Calibri" panose="020F0502020204030204" pitchFamily="34" charset="0"/>
              </a:rPr>
              <a:t>of the domain to search for </a:t>
            </a:r>
            <a:r>
              <a:rPr lang="en-US" sz="1800" dirty="0" err="1" smtClean="0">
                <a:latin typeface="Calibri" panose="020F0502020204030204" pitchFamily="34" charset="0"/>
                <a:cs typeface="Calibri" panose="020F0502020204030204" pitchFamily="34" charset="0"/>
              </a:rPr>
              <a:t>autodiscovery</a:t>
            </a:r>
            <a:r>
              <a:rPr lang="en-US" sz="1800" dirty="0" smtClean="0">
                <a:latin typeface="Calibri" panose="020F0502020204030204" pitchFamily="34" charset="0"/>
                <a:cs typeface="Calibri" panose="020F0502020204030204" pitchFamily="34" charset="0"/>
              </a:rPr>
              <a:t>.</a:t>
            </a:r>
          </a:p>
          <a:p>
            <a:pPr marL="0" indent="0">
              <a:buNone/>
            </a:pPr>
            <a:endParaRPr lang="en-US" sz="1800" dirty="0">
              <a:latin typeface="Calibri" panose="020F0502020204030204" pitchFamily="34" charset="0"/>
              <a:cs typeface="Calibri" panose="020F0502020204030204" pitchFamily="34" charset="0"/>
            </a:endParaRPr>
          </a:p>
          <a:p>
            <a:pPr marL="0" indent="0">
              <a:buNone/>
            </a:pPr>
            <a:endParaRPr lang="en-US" sz="1600" dirty="0" smtClean="0"/>
          </a:p>
        </p:txBody>
      </p:sp>
    </p:spTree>
    <p:extLst>
      <p:ext uri="{BB962C8B-B14F-4D97-AF65-F5344CB8AC3E}">
        <p14:creationId xmlns:p14="http://schemas.microsoft.com/office/powerpoint/2010/main" val="21428038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88375" cy="990600"/>
          </a:xfrm>
        </p:spPr>
        <p:txBody>
          <a:bodyPr/>
          <a:lstStyle/>
          <a:p>
            <a:r>
              <a:rPr lang="en-US" dirty="0" smtClean="0">
                <a:latin typeface="Calibri" panose="020F0502020204030204" pitchFamily="34" charset="0"/>
                <a:cs typeface="Calibri" panose="020F0502020204030204" pitchFamily="34" charset="0"/>
              </a:rPr>
              <a:t>Associating </a:t>
            </a:r>
            <a:r>
              <a:rPr lang="en-US" dirty="0">
                <a:latin typeface="Calibri" panose="020F0502020204030204" pitchFamily="34" charset="0"/>
                <a:cs typeface="Calibri" panose="020F0502020204030204" pitchFamily="34" charset="0"/>
              </a:rPr>
              <a:t>Unified Messaging Service with </a:t>
            </a:r>
            <a:r>
              <a:rPr lang="en-US" dirty="0" smtClean="0">
                <a:latin typeface="Calibri" panose="020F0502020204030204" pitchFamily="34" charset="0"/>
                <a:cs typeface="Calibri" panose="020F0502020204030204" pitchFamily="34" charset="0"/>
              </a:rPr>
              <a:t>User</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228600" y="1855766"/>
            <a:ext cx="8550275" cy="4965700"/>
          </a:xfrm>
        </p:spPr>
        <p:txBody>
          <a:bodyPr/>
          <a:lstStyle/>
          <a:p>
            <a:pPr marL="0" lvl="1" indent="0">
              <a:spcBef>
                <a:spcPts val="1438"/>
              </a:spcBef>
              <a:buClr>
                <a:srgbClr val="96CA4B"/>
              </a:buClr>
              <a:buSzPct val="90000"/>
            </a:pPr>
            <a:r>
              <a:rPr lang="en-US" dirty="0">
                <a:latin typeface="Calibri" panose="020F0502020204030204" pitchFamily="34" charset="0"/>
                <a:cs typeface="Calibri" panose="020F0502020204030204" pitchFamily="34" charset="0"/>
              </a:rPr>
              <a:t>To associate Unified Messaging Service </a:t>
            </a:r>
            <a:r>
              <a:rPr lang="en-US" dirty="0" smtClean="0">
                <a:latin typeface="Calibri" panose="020F0502020204030204" pitchFamily="34" charset="0"/>
                <a:cs typeface="Calibri" panose="020F0502020204030204" pitchFamily="34" charset="0"/>
              </a:rPr>
              <a:t>with </a:t>
            </a:r>
            <a:r>
              <a:rPr lang="en-US" dirty="0">
                <a:latin typeface="Calibri" panose="020F0502020204030204" pitchFamily="34" charset="0"/>
                <a:cs typeface="Calibri" panose="020F0502020204030204" pitchFamily="34" charset="0"/>
              </a:rPr>
              <a:t>user, an HTTP POST request should be sent to the URI</a:t>
            </a:r>
          </a:p>
          <a:p>
            <a:pPr marL="0" indent="0">
              <a:buNone/>
            </a:pPr>
            <a:r>
              <a:rPr lang="en-US" sz="1800" u="sng" dirty="0">
                <a:latin typeface="Calibri" panose="020F0502020204030204" pitchFamily="34" charset="0"/>
                <a:cs typeface="Calibri" panose="020F0502020204030204" pitchFamily="34" charset="0"/>
              </a:rPr>
              <a:t>https://&lt;connection-server&gt;/vmrest/users/&lt;User-objectid&gt;/externalserviceaccounts </a:t>
            </a:r>
          </a:p>
          <a:p>
            <a:pPr marL="0" indent="0">
              <a:buNone/>
            </a:pPr>
            <a:r>
              <a:rPr lang="en-US" sz="1800" dirty="0">
                <a:latin typeface="Calibri" panose="020F0502020204030204" pitchFamily="34" charset="0"/>
                <a:cs typeface="Calibri" panose="020F0502020204030204" pitchFamily="34" charset="0"/>
              </a:rPr>
              <a:t>The request should contain values for the following fields:</a:t>
            </a:r>
          </a:p>
          <a:p>
            <a:pPr marL="457200" indent="-457200">
              <a:buAutoNum type="arabicPeriod"/>
            </a:pPr>
            <a:r>
              <a:rPr lang="en-US" sz="1800" dirty="0" err="1">
                <a:latin typeface="Calibri" panose="020F0502020204030204" pitchFamily="34" charset="0"/>
                <a:cs typeface="Calibri" panose="020F0502020204030204" pitchFamily="34" charset="0"/>
              </a:rPr>
              <a:t>ExternalServiceObjectId</a:t>
            </a:r>
            <a:r>
              <a:rPr lang="en-US" sz="1800" dirty="0">
                <a:latin typeface="Calibri" panose="020F0502020204030204" pitchFamily="34" charset="0"/>
                <a:cs typeface="Calibri" panose="020F0502020204030204" pitchFamily="34" charset="0"/>
              </a:rPr>
              <a:t>: The unique identifier of the Unified Messaging Service object will be associated with the </a:t>
            </a:r>
            <a:r>
              <a:rPr lang="en-US" sz="1800" dirty="0" smtClean="0">
                <a:latin typeface="Calibri" panose="020F0502020204030204" pitchFamily="34" charset="0"/>
                <a:cs typeface="Calibri" panose="020F0502020204030204" pitchFamily="34" charset="0"/>
              </a:rPr>
              <a:t>user</a:t>
            </a:r>
            <a:r>
              <a:rPr lang="en-US" sz="1800" dirty="0">
                <a:latin typeface="Calibri" panose="020F0502020204030204" pitchFamily="34" charset="0"/>
                <a:cs typeface="Calibri" panose="020F0502020204030204" pitchFamily="34" charset="0"/>
              </a:rPr>
              <a:t>.</a:t>
            </a:r>
          </a:p>
          <a:p>
            <a:pPr marL="457200" indent="-457200">
              <a:buAutoNum type="arabicPeriod"/>
            </a:pPr>
            <a:r>
              <a:rPr lang="en-US" sz="1800" dirty="0" err="1">
                <a:latin typeface="Calibri" panose="020F0502020204030204" pitchFamily="34" charset="0"/>
                <a:cs typeface="Calibri" panose="020F0502020204030204" pitchFamily="34" charset="0"/>
              </a:rPr>
              <a:t>EmailAddress</a:t>
            </a:r>
            <a:r>
              <a:rPr lang="en-US" sz="1800" dirty="0">
                <a:latin typeface="Calibri" panose="020F0502020204030204" pitchFamily="34" charset="0"/>
                <a:cs typeface="Calibri" panose="020F0502020204030204" pitchFamily="34" charset="0"/>
              </a:rPr>
              <a:t>: The user's primary SMTP </a:t>
            </a:r>
            <a:r>
              <a:rPr lang="en-US" sz="1800" dirty="0" smtClean="0">
                <a:latin typeface="Calibri" panose="020F0502020204030204" pitchFamily="34" charset="0"/>
                <a:cs typeface="Calibri" panose="020F0502020204030204" pitchFamily="34" charset="0"/>
              </a:rPr>
              <a:t>address already existing on Office 365.</a:t>
            </a:r>
            <a:endParaRPr lang="en-US" sz="1800" dirty="0">
              <a:latin typeface="Calibri" panose="020F0502020204030204" pitchFamily="34" charset="0"/>
              <a:cs typeface="Calibri" panose="020F0502020204030204" pitchFamily="34" charset="0"/>
            </a:endParaRPr>
          </a:p>
          <a:p>
            <a:pPr marL="0" indent="0">
              <a:buNone/>
            </a:pPr>
            <a:endParaRPr lang="en-US" sz="1600" dirty="0" smtClean="0"/>
          </a:p>
        </p:txBody>
      </p:sp>
    </p:spTree>
    <p:extLst>
      <p:ext uri="{BB962C8B-B14F-4D97-AF65-F5344CB8AC3E}">
        <p14:creationId xmlns:p14="http://schemas.microsoft.com/office/powerpoint/2010/main" val="30857236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152400"/>
            <a:ext cx="8588375" cy="838200"/>
          </a:xfrm>
        </p:spPr>
        <p:txBody>
          <a:bodyPr/>
          <a:lstStyle/>
          <a:p>
            <a:r>
              <a:rPr lang="en-US" dirty="0" smtClean="0">
                <a:latin typeface="Calibri" panose="020F0502020204030204" pitchFamily="34" charset="0"/>
                <a:cs typeface="Calibri" panose="020F0502020204030204" pitchFamily="34" charset="0"/>
              </a:rPr>
              <a:t>         Resetting Unified </a:t>
            </a:r>
            <a:r>
              <a:rPr lang="en-US" dirty="0">
                <a:latin typeface="Calibri" panose="020F0502020204030204" pitchFamily="34" charset="0"/>
                <a:cs typeface="Calibri" panose="020F0502020204030204" pitchFamily="34" charset="0"/>
              </a:rPr>
              <a:t>Messaging Service </a:t>
            </a:r>
          </a:p>
        </p:txBody>
      </p:sp>
      <p:sp>
        <p:nvSpPr>
          <p:cNvPr id="3" name="Content Placeholder 2"/>
          <p:cNvSpPr>
            <a:spLocks noGrp="1"/>
          </p:cNvSpPr>
          <p:nvPr>
            <p:ph idx="1"/>
          </p:nvPr>
        </p:nvSpPr>
        <p:spPr>
          <a:xfrm>
            <a:off x="228600" y="1219200"/>
            <a:ext cx="8550275" cy="4965700"/>
          </a:xfrm>
        </p:spPr>
        <p:txBody>
          <a:bodyPr/>
          <a:lstStyle/>
          <a:p>
            <a:pPr marL="0" lvl="1" indent="0">
              <a:spcBef>
                <a:spcPts val="1438"/>
              </a:spcBef>
              <a:buClr>
                <a:srgbClr val="96CA4B"/>
              </a:buClr>
              <a:buSzPct val="90000"/>
            </a:pPr>
            <a:r>
              <a:rPr lang="en-US" dirty="0">
                <a:latin typeface="Calibri" panose="020F0502020204030204" pitchFamily="34" charset="0"/>
                <a:cs typeface="Calibri" panose="020F0502020204030204" pitchFamily="34" charset="0"/>
              </a:rPr>
              <a:t>To</a:t>
            </a:r>
            <a:r>
              <a:rPr lang="en-US" dirty="0" smtClean="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Reset </a:t>
            </a:r>
            <a:r>
              <a:rPr lang="en-US" dirty="0" smtClean="0">
                <a:latin typeface="Calibri" panose="020F0502020204030204" pitchFamily="34" charset="0"/>
                <a:cs typeface="Calibri" panose="020F0502020204030204" pitchFamily="34" charset="0"/>
              </a:rPr>
              <a:t>Unified Messaging Service </a:t>
            </a:r>
            <a:endParaRPr lang="en-US" dirty="0">
              <a:latin typeface="Calibri" panose="020F0502020204030204" pitchFamily="34" charset="0"/>
              <a:cs typeface="Calibri" panose="020F0502020204030204" pitchFamily="34" charset="0"/>
            </a:endParaRPr>
          </a:p>
          <a:p>
            <a:pPr lvl="0"/>
            <a:r>
              <a:rPr lang="en-US" sz="1800" dirty="0">
                <a:latin typeface="Calibri" panose="020F0502020204030204" pitchFamily="34" charset="0"/>
                <a:cs typeface="Calibri" panose="020F0502020204030204" pitchFamily="34" charset="0"/>
              </a:rPr>
              <a:t>Perform GET operation Unified Messaging Service </a:t>
            </a:r>
            <a:r>
              <a:rPr lang="en-US" sz="1800" dirty="0" smtClean="0">
                <a:latin typeface="Calibri" panose="020F0502020204030204" pitchFamily="34" charset="0"/>
                <a:cs typeface="Calibri" panose="020F0502020204030204" pitchFamily="34" charset="0"/>
              </a:rPr>
              <a:t>API</a:t>
            </a:r>
            <a:r>
              <a:rPr lang="en-US" sz="1800" dirty="0">
                <a:latin typeface="Calibri" panose="020F0502020204030204" pitchFamily="34" charset="0"/>
                <a:cs typeface="Calibri" panose="020F0502020204030204" pitchFamily="34" charset="0"/>
              </a:rPr>
              <a:t>.</a:t>
            </a:r>
          </a:p>
          <a:p>
            <a:pPr marL="0" lvl="0" indent="0">
              <a:buNone/>
            </a:pPr>
            <a:r>
              <a:rPr lang="en-US" sz="1800" dirty="0">
                <a:latin typeface="Calibri" panose="020F0502020204030204" pitchFamily="34" charset="0"/>
                <a:cs typeface="Calibri" panose="020F0502020204030204" pitchFamily="34" charset="0"/>
              </a:rPr>
              <a:t>    </a:t>
            </a:r>
            <a:r>
              <a:rPr lang="en-US" sz="1800" dirty="0" smtClean="0">
                <a:latin typeface="Calibri" panose="020F0502020204030204" pitchFamily="34" charset="0"/>
                <a:cs typeface="Calibri" panose="020F0502020204030204" pitchFamily="34" charset="0"/>
              </a:rPr>
              <a:t> </a:t>
            </a:r>
            <a:r>
              <a:rPr lang="en-US" sz="1800" u="sng" dirty="0">
                <a:latin typeface="Calibri" panose="020F0502020204030204" pitchFamily="34" charset="0"/>
                <a:cs typeface="Calibri" panose="020F0502020204030204" pitchFamily="34" charset="0"/>
              </a:rPr>
              <a:t>GET: :https://&lt;</a:t>
            </a:r>
            <a:r>
              <a:rPr lang="en-US" sz="1800" u="sng" dirty="0" err="1">
                <a:latin typeface="Calibri" panose="020F0502020204030204" pitchFamily="34" charset="0"/>
                <a:cs typeface="Calibri" panose="020F0502020204030204" pitchFamily="34" charset="0"/>
              </a:rPr>
              <a:t>connection_server</a:t>
            </a:r>
            <a:r>
              <a:rPr lang="en-US" sz="1800" u="sng" dirty="0">
                <a:latin typeface="Calibri" panose="020F0502020204030204" pitchFamily="34" charset="0"/>
                <a:cs typeface="Calibri" panose="020F0502020204030204" pitchFamily="34" charset="0"/>
              </a:rPr>
              <a:t>&gt;/</a:t>
            </a:r>
            <a:r>
              <a:rPr lang="en-US" sz="1800" u="sng" dirty="0" err="1">
                <a:latin typeface="Calibri" panose="020F0502020204030204" pitchFamily="34" charset="0"/>
                <a:cs typeface="Calibri" panose="020F0502020204030204" pitchFamily="34" charset="0"/>
              </a:rPr>
              <a:t>vmrest</a:t>
            </a:r>
            <a:r>
              <a:rPr lang="en-US" sz="1800" u="sng" dirty="0">
                <a:latin typeface="Calibri" panose="020F0502020204030204" pitchFamily="34" charset="0"/>
                <a:cs typeface="Calibri" panose="020F0502020204030204" pitchFamily="34" charset="0"/>
              </a:rPr>
              <a:t>/</a:t>
            </a:r>
            <a:r>
              <a:rPr lang="en-US" sz="1800" u="sng" dirty="0" err="1">
                <a:latin typeface="Calibri" panose="020F0502020204030204" pitchFamily="34" charset="0"/>
                <a:cs typeface="Calibri" panose="020F0502020204030204" pitchFamily="34" charset="0"/>
              </a:rPr>
              <a:t>externalservices</a:t>
            </a:r>
            <a:endParaRPr lang="en-US" sz="1800" u="sng" dirty="0">
              <a:latin typeface="Calibri" panose="020F0502020204030204" pitchFamily="34" charset="0"/>
              <a:cs typeface="Calibri" panose="020F0502020204030204" pitchFamily="34" charset="0"/>
            </a:endParaRPr>
          </a:p>
          <a:p>
            <a:pPr lvl="0"/>
            <a:r>
              <a:rPr lang="en-US" sz="1800" dirty="0">
                <a:latin typeface="Calibri" panose="020F0502020204030204" pitchFamily="34" charset="0"/>
                <a:cs typeface="Calibri" panose="020F0502020204030204" pitchFamily="34" charset="0"/>
              </a:rPr>
              <a:t>Fetch the object Id of service from response.</a:t>
            </a:r>
          </a:p>
          <a:p>
            <a:pPr lvl="0"/>
            <a:r>
              <a:rPr lang="en-US" sz="1800" dirty="0">
                <a:latin typeface="Calibri" panose="020F0502020204030204" pitchFamily="34" charset="0"/>
                <a:cs typeface="Calibri" panose="020F0502020204030204" pitchFamily="34" charset="0"/>
              </a:rPr>
              <a:t>Perform reset operation on above fetched service                                                                                                                                                                                                                                </a:t>
            </a:r>
            <a:r>
              <a:rPr lang="en-US" sz="1800" dirty="0" smtClean="0">
                <a:latin typeface="Calibri" panose="020F0502020204030204" pitchFamily="34" charset="0"/>
                <a:cs typeface="Calibri" panose="020F0502020204030204" pitchFamily="34" charset="0"/>
              </a:rPr>
              <a:t> </a:t>
            </a:r>
            <a:r>
              <a:rPr lang="en-US" sz="1800" u="sng" dirty="0">
                <a:latin typeface="Calibri" panose="020F0502020204030204" pitchFamily="34" charset="0"/>
                <a:cs typeface="Calibri" panose="020F0502020204030204" pitchFamily="34" charset="0"/>
              </a:rPr>
              <a:t>PUT: :https://&lt;</a:t>
            </a:r>
            <a:r>
              <a:rPr lang="en-US" sz="1800" u="sng" dirty="0" err="1">
                <a:latin typeface="Calibri" panose="020F0502020204030204" pitchFamily="34" charset="0"/>
                <a:cs typeface="Calibri" panose="020F0502020204030204" pitchFamily="34" charset="0"/>
              </a:rPr>
              <a:t>connection_server</a:t>
            </a:r>
            <a:r>
              <a:rPr lang="en-US" sz="1800" u="sng" dirty="0">
                <a:latin typeface="Calibri" panose="020F0502020204030204" pitchFamily="34" charset="0"/>
                <a:cs typeface="Calibri" panose="020F0502020204030204" pitchFamily="34" charset="0"/>
              </a:rPr>
              <a:t>&gt;/</a:t>
            </a:r>
            <a:r>
              <a:rPr lang="en-US" sz="1800" u="sng" dirty="0" err="1">
                <a:latin typeface="Calibri" panose="020F0502020204030204" pitchFamily="34" charset="0"/>
                <a:cs typeface="Calibri" panose="020F0502020204030204" pitchFamily="34" charset="0"/>
              </a:rPr>
              <a:t>vmrest</a:t>
            </a:r>
            <a:r>
              <a:rPr lang="en-US" sz="1800" u="sng" dirty="0">
                <a:latin typeface="Calibri" panose="020F0502020204030204" pitchFamily="34" charset="0"/>
                <a:cs typeface="Calibri" panose="020F0502020204030204" pitchFamily="34" charset="0"/>
              </a:rPr>
              <a:t>/</a:t>
            </a:r>
            <a:r>
              <a:rPr lang="en-US" sz="1800" u="sng" dirty="0" err="1">
                <a:latin typeface="Calibri" panose="020F0502020204030204" pitchFamily="34" charset="0"/>
                <a:cs typeface="Calibri" panose="020F0502020204030204" pitchFamily="34" charset="0"/>
              </a:rPr>
              <a:t>externalservices</a:t>
            </a:r>
            <a:r>
              <a:rPr lang="en-US" sz="1800" u="sng" dirty="0">
                <a:latin typeface="Calibri" panose="020F0502020204030204" pitchFamily="34" charset="0"/>
                <a:cs typeface="Calibri" panose="020F0502020204030204" pitchFamily="34" charset="0"/>
              </a:rPr>
              <a:t>/&lt;object-id&gt;/reset</a:t>
            </a:r>
          </a:p>
          <a:p>
            <a:pPr marL="0" indent="0">
              <a:buNone/>
            </a:pPr>
            <a:endParaRPr lang="en-US" sz="1600" dirty="0"/>
          </a:p>
        </p:txBody>
      </p:sp>
    </p:spTree>
    <p:extLst>
      <p:ext uri="{BB962C8B-B14F-4D97-AF65-F5344CB8AC3E}">
        <p14:creationId xmlns:p14="http://schemas.microsoft.com/office/powerpoint/2010/main" val="30875839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fontAlgn="auto">
              <a:spcAft>
                <a:spcPts val="0"/>
              </a:spcAft>
              <a:defRPr/>
            </a:pPr>
            <a:r>
              <a:rPr lang="en-US" sz="3600" dirty="0" smtClean="0">
                <a:latin typeface="Calibri" panose="020F0502020204030204" pitchFamily="34" charset="0"/>
                <a:cs typeface="Calibri" panose="020F0502020204030204" pitchFamily="34" charset="0"/>
              </a:rPr>
              <a:t>Tenant Active Directory Integration with Partitioned Cisco Unity Connection Server</a:t>
            </a:r>
            <a:endParaRPr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36233026"/>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1" y="279400"/>
            <a:ext cx="8588375" cy="685800"/>
          </a:xfrm>
        </p:spPr>
        <p:txBody>
          <a:bodyPr/>
          <a:lstStyle/>
          <a:p>
            <a:pPr eaLnBrk="1" hangingPunct="1">
              <a:defRPr/>
            </a:pPr>
            <a:r>
              <a:rPr dirty="0" smtClean="0">
                <a:latin typeface="Calibri" panose="020F0502020204030204" pitchFamily="34" charset="0"/>
                <a:cs typeface="Calibri" panose="020F0502020204030204" pitchFamily="34" charset="0"/>
              </a:rPr>
              <a:t>                         Features Overview</a:t>
            </a:r>
            <a:endParaRPr dirty="0">
              <a:latin typeface="Calibri" panose="020F0502020204030204" pitchFamily="34" charset="0"/>
              <a:cs typeface="Calibri" panose="020F0502020204030204" pitchFamily="34" charset="0"/>
            </a:endParaRPr>
          </a:p>
        </p:txBody>
      </p:sp>
      <p:sp>
        <p:nvSpPr>
          <p:cNvPr id="29699" name="Content Placeholder 3"/>
          <p:cNvSpPr>
            <a:spLocks noGrp="1"/>
          </p:cNvSpPr>
          <p:nvPr>
            <p:ph idx="1"/>
          </p:nvPr>
        </p:nvSpPr>
        <p:spPr>
          <a:xfrm>
            <a:off x="304800" y="990600"/>
            <a:ext cx="8475664" cy="5257800"/>
          </a:xfrm>
        </p:spPr>
        <p:txBody>
          <a:bodyPr/>
          <a:lstStyle/>
          <a:p>
            <a:pPr>
              <a:lnSpc>
                <a:spcPct val="100000"/>
              </a:lnSpc>
              <a:spcBef>
                <a:spcPts val="600"/>
              </a:spcBef>
              <a:buFont typeface="Arial" panose="020B0604020202020204" pitchFamily="34" charset="0"/>
              <a:buChar char="•"/>
            </a:pPr>
            <a:r>
              <a:rPr lang="en-US" sz="1800" dirty="0" smtClean="0">
                <a:latin typeface="Calibri" panose="020F0502020204030204" pitchFamily="34" charset="0"/>
                <a:cs typeface="Calibri" panose="020F0502020204030204" pitchFamily="34" charset="0"/>
              </a:rPr>
              <a:t>Support </a:t>
            </a:r>
            <a:r>
              <a:rPr lang="en-US" sz="1800" dirty="0">
                <a:latin typeface="Calibri" panose="020F0502020204030204" pitchFamily="34" charset="0"/>
                <a:cs typeface="Calibri" panose="020F0502020204030204" pitchFamily="34" charset="0"/>
              </a:rPr>
              <a:t>for Shared </a:t>
            </a:r>
            <a:r>
              <a:rPr lang="en-US" sz="1800" dirty="0" smtClean="0">
                <a:latin typeface="Calibri" panose="020F0502020204030204" pitchFamily="34" charset="0"/>
                <a:cs typeface="Calibri" panose="020F0502020204030204" pitchFamily="34" charset="0"/>
              </a:rPr>
              <a:t>Ports Model in </a:t>
            </a:r>
            <a:r>
              <a:rPr lang="en-US" sz="1800" dirty="0">
                <a:latin typeface="Calibri" panose="020F0502020204030204" pitchFamily="34" charset="0"/>
                <a:cs typeface="Calibri" panose="020F0502020204030204" pitchFamily="34" charset="0"/>
              </a:rPr>
              <a:t>Tenant </a:t>
            </a:r>
            <a:r>
              <a:rPr lang="en-US" sz="1800" dirty="0" smtClean="0">
                <a:latin typeface="Calibri" panose="020F0502020204030204" pitchFamily="34" charset="0"/>
                <a:cs typeface="Calibri" panose="020F0502020204030204" pitchFamily="34" charset="0"/>
              </a:rPr>
              <a:t>Partitioned </a:t>
            </a:r>
            <a:r>
              <a:rPr lang="en-US" sz="1800" dirty="0">
                <a:latin typeface="Calibri" panose="020F0502020204030204" pitchFamily="34" charset="0"/>
                <a:cs typeface="Calibri" panose="020F0502020204030204" pitchFamily="34" charset="0"/>
              </a:rPr>
              <a:t>Cisco Unity </a:t>
            </a:r>
            <a:r>
              <a:rPr lang="en-US" sz="1800" dirty="0" smtClean="0">
                <a:latin typeface="Calibri" panose="020F0502020204030204" pitchFamily="34" charset="0"/>
                <a:cs typeface="Calibri" panose="020F0502020204030204" pitchFamily="34" charset="0"/>
              </a:rPr>
              <a:t>Connection server </a:t>
            </a:r>
            <a:endParaRPr lang="en-US" sz="1800" dirty="0">
              <a:latin typeface="Calibri" panose="020F0502020204030204" pitchFamily="34" charset="0"/>
              <a:cs typeface="Calibri" panose="020F0502020204030204" pitchFamily="34" charset="0"/>
            </a:endParaRPr>
          </a:p>
          <a:p>
            <a:pPr marL="746125" lvl="3" indent="-285750">
              <a:lnSpc>
                <a:spcPct val="100000"/>
              </a:lnSpc>
              <a:spcBef>
                <a:spcPts val="600"/>
              </a:spcBef>
              <a:buFont typeface="Arial" panose="020B0604020202020204" pitchFamily="34" charset="0"/>
              <a:buChar char="•"/>
            </a:pPr>
            <a:r>
              <a:rPr lang="en-US" sz="1800" dirty="0" smtClean="0">
                <a:latin typeface="Calibri" panose="020F0502020204030204" pitchFamily="34" charset="0"/>
                <a:cs typeface="Calibri" panose="020F0502020204030204" pitchFamily="34" charset="0"/>
              </a:rPr>
              <a:t>Topologies</a:t>
            </a:r>
            <a:endParaRPr lang="en-US" sz="1800" dirty="0">
              <a:latin typeface="Calibri" panose="020F0502020204030204" pitchFamily="34" charset="0"/>
              <a:cs typeface="Calibri" panose="020F0502020204030204" pitchFamily="34" charset="0"/>
            </a:endParaRPr>
          </a:p>
          <a:p>
            <a:pPr marL="746125" lvl="3" indent="-285750">
              <a:lnSpc>
                <a:spcPct val="100000"/>
              </a:lnSpc>
              <a:spcBef>
                <a:spcPts val="600"/>
              </a:spcBef>
              <a:buFont typeface="Arial" panose="020B0604020202020204" pitchFamily="34" charset="0"/>
              <a:buChar char="•"/>
            </a:pPr>
            <a:r>
              <a:rPr lang="en-US" sz="1800" dirty="0" smtClean="0">
                <a:latin typeface="Calibri" panose="020F0502020204030204" pitchFamily="34" charset="0"/>
                <a:cs typeface="Calibri" panose="020F0502020204030204" pitchFamily="34" charset="0"/>
              </a:rPr>
              <a:t>Scenarios</a:t>
            </a:r>
            <a:endParaRPr lang="en-US" sz="1800" dirty="0">
              <a:latin typeface="Calibri" panose="020F0502020204030204" pitchFamily="34" charset="0"/>
              <a:cs typeface="Calibri" panose="020F0502020204030204" pitchFamily="34" charset="0"/>
            </a:endParaRPr>
          </a:p>
          <a:p>
            <a:pPr marL="746125" lvl="3" indent="-285750">
              <a:lnSpc>
                <a:spcPct val="100000"/>
              </a:lnSpc>
              <a:spcBef>
                <a:spcPts val="600"/>
              </a:spcBef>
              <a:buFont typeface="Arial" panose="020B0604020202020204" pitchFamily="34" charset="0"/>
              <a:buChar char="•"/>
            </a:pPr>
            <a:endParaRPr lang="en-US" sz="1800" dirty="0" smtClean="0">
              <a:latin typeface="Calibri" panose="020F0502020204030204" pitchFamily="34" charset="0"/>
              <a:cs typeface="Calibri" panose="020F0502020204030204" pitchFamily="34" charset="0"/>
            </a:endParaRPr>
          </a:p>
          <a:p>
            <a:pPr>
              <a:lnSpc>
                <a:spcPct val="100000"/>
              </a:lnSpc>
              <a:spcBef>
                <a:spcPts val="600"/>
              </a:spcBef>
              <a:buFont typeface="Arial" panose="020B0604020202020204" pitchFamily="34" charset="0"/>
              <a:buChar char="•"/>
            </a:pPr>
            <a:r>
              <a:rPr lang="en-US" sz="1800" dirty="0">
                <a:latin typeface="Calibri" panose="020F0502020204030204" pitchFamily="34" charset="0"/>
                <a:cs typeface="Calibri" panose="020F0502020204030204" pitchFamily="34" charset="0"/>
              </a:rPr>
              <a:t>Unified </a:t>
            </a:r>
            <a:r>
              <a:rPr lang="en-US" sz="1800" dirty="0" smtClean="0">
                <a:latin typeface="Calibri" panose="020F0502020204030204" pitchFamily="34" charset="0"/>
                <a:cs typeface="Calibri" panose="020F0502020204030204" pitchFamily="34" charset="0"/>
              </a:rPr>
              <a:t>Messaging (Office 365) </a:t>
            </a:r>
            <a:r>
              <a:rPr lang="en-US" sz="1800" dirty="0">
                <a:latin typeface="Calibri" panose="020F0502020204030204" pitchFamily="34" charset="0"/>
                <a:cs typeface="Calibri" panose="020F0502020204030204" pitchFamily="34" charset="0"/>
              </a:rPr>
              <a:t>support in Tenant </a:t>
            </a:r>
            <a:r>
              <a:rPr lang="en-US" sz="1800" dirty="0" smtClean="0">
                <a:latin typeface="Calibri" panose="020F0502020204030204" pitchFamily="34" charset="0"/>
                <a:cs typeface="Calibri" panose="020F0502020204030204" pitchFamily="34" charset="0"/>
              </a:rPr>
              <a:t>Partitioned </a:t>
            </a:r>
            <a:r>
              <a:rPr lang="en-US" sz="1800" dirty="0">
                <a:latin typeface="Calibri" panose="020F0502020204030204" pitchFamily="34" charset="0"/>
                <a:cs typeface="Calibri" panose="020F0502020204030204" pitchFamily="34" charset="0"/>
              </a:rPr>
              <a:t>Cisco Unity Connection </a:t>
            </a:r>
            <a:r>
              <a:rPr lang="en-US" sz="1800" dirty="0" smtClean="0">
                <a:latin typeface="Calibri" panose="020F0502020204030204" pitchFamily="34" charset="0"/>
                <a:cs typeface="Calibri" panose="020F0502020204030204" pitchFamily="34" charset="0"/>
              </a:rPr>
              <a:t>server</a:t>
            </a:r>
            <a:endParaRPr lang="en-US" sz="1800" b="1" dirty="0">
              <a:latin typeface="Calibri" panose="020F0502020204030204" pitchFamily="34" charset="0"/>
              <a:cs typeface="Calibri" panose="020F0502020204030204" pitchFamily="34" charset="0"/>
            </a:endParaRPr>
          </a:p>
          <a:p>
            <a:pPr marL="746125" lvl="3" indent="-285750">
              <a:lnSpc>
                <a:spcPct val="100000"/>
              </a:lnSpc>
              <a:spcBef>
                <a:spcPts val="600"/>
              </a:spcBef>
              <a:buFont typeface="Arial" panose="020B0604020202020204" pitchFamily="34" charset="0"/>
              <a:buChar char="•"/>
            </a:pPr>
            <a:r>
              <a:rPr lang="en-US" sz="1800" dirty="0">
                <a:latin typeface="Calibri" panose="020F0502020204030204" pitchFamily="34" charset="0"/>
                <a:cs typeface="Calibri" panose="020F0502020204030204" pitchFamily="34" charset="0"/>
              </a:rPr>
              <a:t>Provisioning Unified </a:t>
            </a:r>
            <a:r>
              <a:rPr lang="en-US" sz="1800" dirty="0" smtClean="0">
                <a:latin typeface="Calibri" panose="020F0502020204030204" pitchFamily="34" charset="0"/>
                <a:cs typeface="Calibri" panose="020F0502020204030204" pitchFamily="34" charset="0"/>
              </a:rPr>
              <a:t>Messaging </a:t>
            </a:r>
            <a:r>
              <a:rPr lang="en-US" sz="1800" dirty="0">
                <a:latin typeface="Calibri" panose="020F0502020204030204" pitchFamily="34" charset="0"/>
                <a:cs typeface="Calibri" panose="020F0502020204030204" pitchFamily="34" charset="0"/>
              </a:rPr>
              <a:t>using External Service API</a:t>
            </a:r>
          </a:p>
          <a:p>
            <a:pPr marL="746125" lvl="3" indent="-285750">
              <a:lnSpc>
                <a:spcPct val="100000"/>
              </a:lnSpc>
              <a:spcBef>
                <a:spcPts val="600"/>
              </a:spcBef>
              <a:buFont typeface="Arial" panose="020B0604020202020204" pitchFamily="34" charset="0"/>
              <a:buChar char="•"/>
            </a:pPr>
            <a:r>
              <a:rPr lang="en-US" sz="1800" dirty="0" smtClean="0">
                <a:latin typeface="Calibri" panose="020F0502020204030204" pitchFamily="34" charset="0"/>
                <a:cs typeface="Calibri" panose="020F0502020204030204" pitchFamily="34" charset="0"/>
              </a:rPr>
              <a:t>Thread </a:t>
            </a:r>
            <a:r>
              <a:rPr lang="en-US" sz="1800" dirty="0">
                <a:latin typeface="Calibri" panose="020F0502020204030204" pitchFamily="34" charset="0"/>
                <a:cs typeface="Calibri" panose="020F0502020204030204" pitchFamily="34" charset="0"/>
              </a:rPr>
              <a:t>Group Allocation &amp; Scheduling in Tenant Partitioning </a:t>
            </a:r>
            <a:r>
              <a:rPr lang="en-US" sz="1800" dirty="0" smtClean="0">
                <a:latin typeface="Calibri" panose="020F0502020204030204" pitchFamily="34" charset="0"/>
                <a:cs typeface="Calibri" panose="020F0502020204030204" pitchFamily="34" charset="0"/>
              </a:rPr>
              <a:t>for Office 365</a:t>
            </a:r>
          </a:p>
          <a:p>
            <a:pPr marL="746125" lvl="3" indent="-285750">
              <a:lnSpc>
                <a:spcPct val="100000"/>
              </a:lnSpc>
              <a:spcBef>
                <a:spcPts val="600"/>
              </a:spcBef>
              <a:buFont typeface="Arial" panose="020B0604020202020204" pitchFamily="34" charset="0"/>
              <a:buChar char="•"/>
            </a:pPr>
            <a:r>
              <a:rPr lang="en-US" sz="1800" dirty="0" smtClean="0">
                <a:latin typeface="Calibri" panose="020F0502020204030204" pitchFamily="34" charset="0"/>
                <a:cs typeface="Calibri" panose="020F0502020204030204" pitchFamily="34" charset="0"/>
              </a:rPr>
              <a:t>Scenarios</a:t>
            </a:r>
          </a:p>
          <a:p>
            <a:pPr marL="460375" lvl="3" indent="0">
              <a:lnSpc>
                <a:spcPct val="100000"/>
              </a:lnSpc>
              <a:spcBef>
                <a:spcPts val="600"/>
              </a:spcBef>
            </a:pPr>
            <a:endParaRPr lang="en-US" sz="1800" dirty="0" smtClean="0">
              <a:latin typeface="Calibri" panose="020F0502020204030204" pitchFamily="34" charset="0"/>
              <a:cs typeface="Calibri" panose="020F0502020204030204" pitchFamily="34" charset="0"/>
            </a:endParaRPr>
          </a:p>
          <a:p>
            <a:pPr marL="228600" lvl="3" indent="-228600">
              <a:lnSpc>
                <a:spcPct val="100000"/>
              </a:lnSpc>
              <a:spcBef>
                <a:spcPts val="600"/>
              </a:spcBef>
              <a:buClr>
                <a:srgbClr val="96CA4B"/>
              </a:buClr>
              <a:buSzPct val="90000"/>
              <a:buFont typeface="Arial" panose="020B0604020202020204" pitchFamily="34" charset="0"/>
              <a:buChar char="•"/>
            </a:pPr>
            <a:r>
              <a:rPr lang="en-US" sz="1800" dirty="0" smtClean="0">
                <a:latin typeface="Calibri" panose="020F0502020204030204" pitchFamily="34" charset="0"/>
                <a:cs typeface="Calibri" panose="020F0502020204030204" pitchFamily="34" charset="0"/>
              </a:rPr>
              <a:t>Tenant </a:t>
            </a:r>
            <a:r>
              <a:rPr lang="en-US" sz="1800" dirty="0">
                <a:latin typeface="Calibri" panose="020F0502020204030204" pitchFamily="34" charset="0"/>
                <a:cs typeface="Calibri" panose="020F0502020204030204" pitchFamily="34" charset="0"/>
              </a:rPr>
              <a:t>Active Directory Integration with Partitioned Cisco Unity Connection Server</a:t>
            </a:r>
          </a:p>
          <a:p>
            <a:pPr marL="460375" lvl="3" indent="0">
              <a:lnSpc>
                <a:spcPct val="100000"/>
              </a:lnSpc>
              <a:spcBef>
                <a:spcPts val="600"/>
              </a:spcBef>
            </a:pPr>
            <a:endParaRPr lang="en-US" sz="1800" dirty="0">
              <a:latin typeface="Calibri" panose="020F0502020204030204" pitchFamily="34" charset="0"/>
              <a:cs typeface="Calibri" panose="020F0502020204030204" pitchFamily="34" charset="0"/>
            </a:endParaRPr>
          </a:p>
          <a:p>
            <a:pPr marL="285750" lvl="3" indent="-285750">
              <a:lnSpc>
                <a:spcPct val="100000"/>
              </a:lnSpc>
              <a:spcBef>
                <a:spcPts val="600"/>
              </a:spcBef>
              <a:buClr>
                <a:srgbClr val="96CA4B"/>
              </a:buClr>
              <a:buSzPct val="90000"/>
              <a:buFont typeface="Arial" panose="020B0604020202020204" pitchFamily="34" charset="0"/>
              <a:buChar char="•"/>
            </a:pPr>
            <a:r>
              <a:rPr lang="en-US" sz="1800" dirty="0">
                <a:latin typeface="Calibri" panose="020F0502020204030204" pitchFamily="34" charset="0"/>
                <a:cs typeface="Calibri" panose="020F0502020204030204" pitchFamily="34" charset="0"/>
              </a:rPr>
              <a:t>Bulk License User Support in Cisco Unity </a:t>
            </a:r>
            <a:r>
              <a:rPr lang="en-US" sz="1800" dirty="0" smtClean="0">
                <a:latin typeface="Calibri" panose="020F0502020204030204" pitchFamily="34" charset="0"/>
                <a:cs typeface="Calibri" panose="020F0502020204030204" pitchFamily="34" charset="0"/>
              </a:rPr>
              <a:t>Connection server</a:t>
            </a:r>
            <a:endParaRPr lang="en-US" sz="1800" dirty="0">
              <a:latin typeface="Calibri" panose="020F0502020204030204" pitchFamily="34" charset="0"/>
              <a:cs typeface="Calibri" panose="020F0502020204030204" pitchFamily="34" charset="0"/>
            </a:endParaRPr>
          </a:p>
          <a:p>
            <a:pPr marL="746125" lvl="3" indent="-285750">
              <a:lnSpc>
                <a:spcPct val="100000"/>
              </a:lnSpc>
              <a:spcBef>
                <a:spcPts val="600"/>
              </a:spcBef>
              <a:buFont typeface="Arial" panose="020B0604020202020204" pitchFamily="34" charset="0"/>
              <a:buChar char="•"/>
            </a:pPr>
            <a:r>
              <a:rPr lang="en-US" sz="1800" dirty="0" smtClean="0">
                <a:latin typeface="Calibri" panose="020F0502020204030204" pitchFamily="34" charset="0"/>
                <a:cs typeface="Calibri" panose="020F0502020204030204" pitchFamily="34" charset="0"/>
              </a:rPr>
              <a:t>Overview</a:t>
            </a:r>
          </a:p>
          <a:p>
            <a:pPr marL="746125" lvl="3" indent="-285750">
              <a:lnSpc>
                <a:spcPct val="100000"/>
              </a:lnSpc>
              <a:spcBef>
                <a:spcPts val="600"/>
              </a:spcBef>
              <a:buFont typeface="Arial" panose="020B0604020202020204" pitchFamily="34" charset="0"/>
              <a:buChar char="•"/>
            </a:pPr>
            <a:r>
              <a:rPr lang="en-US" sz="1800" dirty="0" smtClean="0">
                <a:latin typeface="Calibri" panose="020F0502020204030204" pitchFamily="34" charset="0"/>
                <a:cs typeface="Calibri" panose="020F0502020204030204" pitchFamily="34" charset="0"/>
              </a:rPr>
              <a:t>Scenarios</a:t>
            </a:r>
            <a:endParaRPr lang="en-US" sz="1800" dirty="0">
              <a:latin typeface="Calibri" panose="020F0502020204030204" pitchFamily="34" charset="0"/>
              <a:cs typeface="Calibri" panose="020F0502020204030204" pitchFamily="34" charset="0"/>
            </a:endParaRPr>
          </a:p>
          <a:p>
            <a:pPr marL="746125" lvl="3" indent="-285750">
              <a:lnSpc>
                <a:spcPct val="100000"/>
              </a:lnSpc>
              <a:spcBef>
                <a:spcPts val="600"/>
              </a:spcBef>
              <a:buFont typeface="Arial" panose="020B0604020202020204" pitchFamily="34" charset="0"/>
              <a:buChar char="•"/>
            </a:pPr>
            <a:endParaRPr lang="en-US" sz="1800" dirty="0" smtClean="0"/>
          </a:p>
          <a:p>
            <a:pPr marL="746125" lvl="3" indent="-285750">
              <a:lnSpc>
                <a:spcPct val="100000"/>
              </a:lnSpc>
              <a:spcBef>
                <a:spcPts val="600"/>
              </a:spcBef>
              <a:buFont typeface="Arial" panose="020B0604020202020204" pitchFamily="34" charset="0"/>
              <a:buChar char="•"/>
            </a:pPr>
            <a:endParaRPr lang="en-US" sz="1800" dirty="0"/>
          </a:p>
          <a:p>
            <a:pPr marL="460375" lvl="3" indent="0" eaLnBrk="1" hangingPunct="1">
              <a:lnSpc>
                <a:spcPct val="100000"/>
              </a:lnSpc>
              <a:spcBef>
                <a:spcPts val="600"/>
              </a:spcBef>
              <a:buFont typeface="Arial" charset="0"/>
              <a:buNone/>
            </a:pPr>
            <a:endParaRPr lang="en-US" sz="1800" dirty="0" smtClean="0"/>
          </a:p>
          <a:p>
            <a:pPr marL="460375" lvl="3" indent="0" eaLnBrk="1" hangingPunct="1">
              <a:lnSpc>
                <a:spcPct val="100000"/>
              </a:lnSpc>
              <a:spcBef>
                <a:spcPts val="600"/>
              </a:spcBef>
              <a:buFont typeface="Arial" charset="0"/>
              <a:buNone/>
            </a:pPr>
            <a:endParaRPr lang="en-US" sz="1800" dirty="0"/>
          </a:p>
          <a:p>
            <a:pPr marL="460375" lvl="3" indent="0" eaLnBrk="1" hangingPunct="1">
              <a:lnSpc>
                <a:spcPct val="100000"/>
              </a:lnSpc>
              <a:spcBef>
                <a:spcPts val="600"/>
              </a:spcBef>
              <a:buFont typeface="Arial" charset="0"/>
              <a:buNone/>
            </a:pPr>
            <a:endParaRPr lang="en-US" sz="1800" dirty="0" smtClean="0"/>
          </a:p>
          <a:p>
            <a:pPr marL="0" indent="0" eaLnBrk="1" hangingPunct="1">
              <a:buNone/>
            </a:pPr>
            <a:endParaRPr sz="2400" dirty="0" smtClean="0"/>
          </a:p>
        </p:txBody>
      </p:sp>
    </p:spTree>
    <p:extLst>
      <p:ext uri="{BB962C8B-B14F-4D97-AF65-F5344CB8AC3E}">
        <p14:creationId xmlns:p14="http://schemas.microsoft.com/office/powerpoint/2010/main" val="1982849366"/>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76200"/>
            <a:ext cx="8588375" cy="838200"/>
          </a:xfrm>
        </p:spPr>
        <p:txBody>
          <a:bodyPr/>
          <a:lstStyle/>
          <a:p>
            <a:pPr>
              <a:defRPr/>
            </a:pPr>
            <a:r>
              <a:rPr lang="en-US" dirty="0">
                <a:latin typeface="Calibri" panose="020F0502020204030204" pitchFamily="34" charset="0"/>
                <a:cs typeface="Calibri" panose="020F0502020204030204" pitchFamily="34" charset="0"/>
              </a:rPr>
              <a:t>AD LDS Support for Multiple Tenants</a:t>
            </a:r>
            <a:endParaRPr dirty="0">
              <a:latin typeface="Calibri" panose="020F0502020204030204" pitchFamily="34" charset="0"/>
              <a:cs typeface="Calibri" panose="020F0502020204030204" pitchFamily="34" charset="0"/>
            </a:endParaRPr>
          </a:p>
        </p:txBody>
      </p:sp>
      <p:sp>
        <p:nvSpPr>
          <p:cNvPr id="32771" name="Content Placeholder 2"/>
          <p:cNvSpPr>
            <a:spLocks noGrp="1"/>
          </p:cNvSpPr>
          <p:nvPr>
            <p:ph idx="1"/>
          </p:nvPr>
        </p:nvSpPr>
        <p:spPr>
          <a:xfrm>
            <a:off x="228600" y="1219200"/>
            <a:ext cx="8550275" cy="5391152"/>
          </a:xfrm>
        </p:spPr>
        <p:txBody>
          <a:bodyPr/>
          <a:lstStyle/>
          <a:p>
            <a:r>
              <a:rPr lang="en-US" sz="1800" dirty="0" smtClean="0">
                <a:latin typeface="Calibri" panose="020F0502020204030204" pitchFamily="34" charset="0"/>
                <a:cs typeface="Calibri" panose="020F0502020204030204" pitchFamily="34" charset="0"/>
              </a:rPr>
              <a:t>Presently Cisco unity connection provides support for 20 LDAP  integration and authorization .But In case of Tenant partitioned unity connection where each tenant can have unique LDAP , integration of LDAP with unity connection would not be possible due to restriction of LDAP integration supported by connection.</a:t>
            </a:r>
          </a:p>
          <a:p>
            <a:r>
              <a:rPr lang="en-US" sz="1800" dirty="0" smtClean="0">
                <a:latin typeface="Calibri" panose="020F0502020204030204" pitchFamily="34" charset="0"/>
                <a:cs typeface="Calibri" panose="020F0502020204030204" pitchFamily="34" charset="0"/>
              </a:rPr>
              <a:t>To overcome this issue </a:t>
            </a:r>
            <a:r>
              <a:rPr lang="en-US" sz="1800" dirty="0">
                <a:latin typeface="Calibri" panose="020F0502020204030204" pitchFamily="34" charset="0"/>
                <a:cs typeface="Calibri" panose="020F0502020204030204" pitchFamily="34" charset="0"/>
              </a:rPr>
              <a:t>, </a:t>
            </a:r>
            <a:r>
              <a:rPr lang="en-US" sz="1800" dirty="0" smtClean="0">
                <a:latin typeface="Calibri" panose="020F0502020204030204" pitchFamily="34" charset="0"/>
                <a:cs typeface="Calibri" panose="020F0502020204030204" pitchFamily="34" charset="0"/>
              </a:rPr>
              <a:t>Active </a:t>
            </a:r>
            <a:r>
              <a:rPr lang="en-US" sz="1800" dirty="0">
                <a:latin typeface="Calibri" panose="020F0502020204030204" pitchFamily="34" charset="0"/>
                <a:cs typeface="Calibri" panose="020F0502020204030204" pitchFamily="34" charset="0"/>
              </a:rPr>
              <a:t>Directory Application </a:t>
            </a:r>
            <a:r>
              <a:rPr lang="en-US" sz="1800" dirty="0" smtClean="0">
                <a:latin typeface="Calibri" panose="020F0502020204030204" pitchFamily="34" charset="0"/>
                <a:cs typeface="Calibri" panose="020F0502020204030204" pitchFamily="34" charset="0"/>
              </a:rPr>
              <a:t>Mode </a:t>
            </a:r>
            <a:r>
              <a:rPr lang="en-US" sz="1800" dirty="0">
                <a:latin typeface="Calibri" panose="020F0502020204030204" pitchFamily="34" charset="0"/>
                <a:cs typeface="Calibri" panose="020F0502020204030204" pitchFamily="34" charset="0"/>
              </a:rPr>
              <a:t>can be used </a:t>
            </a:r>
            <a:r>
              <a:rPr lang="en-US" sz="1800" dirty="0" smtClean="0">
                <a:latin typeface="Calibri" panose="020F0502020204030204" pitchFamily="34" charset="0"/>
                <a:cs typeface="Calibri" panose="020F0502020204030204" pitchFamily="34" charset="0"/>
              </a:rPr>
              <a:t>with unity connection to </a:t>
            </a:r>
            <a:r>
              <a:rPr lang="en-US" sz="1800" dirty="0">
                <a:latin typeface="Calibri" panose="020F0502020204030204" pitchFamily="34" charset="0"/>
                <a:cs typeface="Calibri" panose="020F0502020204030204" pitchFamily="34" charset="0"/>
              </a:rPr>
              <a:t>provide directory services </a:t>
            </a:r>
            <a:r>
              <a:rPr lang="en-US" sz="1800" dirty="0" smtClean="0">
                <a:latin typeface="Calibri" panose="020F0502020204030204" pitchFamily="34" charset="0"/>
                <a:cs typeface="Calibri" panose="020F0502020204030204" pitchFamily="34" charset="0"/>
              </a:rPr>
              <a:t>in Tenant partitioned unity connection .In this case  Tenant partitioned cisco unity connection will synchronize with ADAM server for user import and authentication and ADAM server will sync with Tenant’s LDAP for authentication </a:t>
            </a:r>
          </a:p>
          <a:p>
            <a:r>
              <a:rPr lang="en-US" sz="1800" dirty="0">
                <a:latin typeface="Calibri" panose="020F0502020204030204" pitchFamily="34" charset="0"/>
                <a:cs typeface="Calibri" panose="020F0502020204030204" pitchFamily="34" charset="0"/>
              </a:rPr>
              <a:t>Active Directory Lightweight Directory Service (AD LDS), formerly known as Active Directory Application Mode, can be used to provide directory services for directory-enabled applications.</a:t>
            </a:r>
          </a:p>
          <a:p>
            <a:r>
              <a:rPr lang="en-US" sz="1800" dirty="0">
                <a:latin typeface="Calibri" panose="020F0502020204030204" pitchFamily="34" charset="0"/>
                <a:cs typeface="Calibri" panose="020F0502020204030204" pitchFamily="34" charset="0"/>
              </a:rPr>
              <a:t>AD LDS can be used in conjunction with AD DS so that  multiple tenants can have a central location for security accounts (AD DS) and another location to support the application configuration and directory data (AD LDS).</a:t>
            </a:r>
          </a:p>
          <a:p>
            <a:endParaRPr lang="en-US" sz="1800" dirty="0">
              <a:latin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3147560361"/>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76200"/>
            <a:ext cx="8588375" cy="838200"/>
          </a:xfrm>
        </p:spPr>
        <p:txBody>
          <a:bodyPr/>
          <a:lstStyle/>
          <a:p>
            <a:pPr>
              <a:defRPr/>
            </a:pPr>
            <a:r>
              <a:rPr lang="en-US" dirty="0">
                <a:latin typeface="Calibri" panose="020F0502020204030204" pitchFamily="34" charset="0"/>
                <a:cs typeface="Calibri" panose="020F0502020204030204" pitchFamily="34" charset="0"/>
              </a:rPr>
              <a:t>AD LDS </a:t>
            </a:r>
            <a:r>
              <a:rPr lang="en-US" dirty="0" smtClean="0">
                <a:latin typeface="Calibri" panose="020F0502020204030204" pitchFamily="34" charset="0"/>
                <a:cs typeface="Calibri" panose="020F0502020204030204" pitchFamily="34" charset="0"/>
              </a:rPr>
              <a:t>Support </a:t>
            </a:r>
            <a:r>
              <a:rPr lang="en-US" dirty="0">
                <a:latin typeface="Calibri" panose="020F0502020204030204" pitchFamily="34" charset="0"/>
                <a:cs typeface="Calibri" panose="020F0502020204030204" pitchFamily="34" charset="0"/>
              </a:rPr>
              <a:t>for </a:t>
            </a:r>
            <a:r>
              <a:rPr lang="en-US" dirty="0" smtClean="0">
                <a:latin typeface="Calibri" panose="020F0502020204030204" pitchFamily="34" charset="0"/>
                <a:cs typeface="Calibri" panose="020F0502020204030204" pitchFamily="34" charset="0"/>
              </a:rPr>
              <a:t>Multiple </a:t>
            </a:r>
            <a:r>
              <a:rPr lang="en-US" dirty="0">
                <a:latin typeface="Calibri" panose="020F0502020204030204" pitchFamily="34" charset="0"/>
                <a:cs typeface="Calibri" panose="020F0502020204030204" pitchFamily="34" charset="0"/>
              </a:rPr>
              <a:t>T</a:t>
            </a:r>
            <a:r>
              <a:rPr lang="en-US" dirty="0" smtClean="0">
                <a:latin typeface="Calibri" panose="020F0502020204030204" pitchFamily="34" charset="0"/>
                <a:cs typeface="Calibri" panose="020F0502020204030204" pitchFamily="34" charset="0"/>
              </a:rPr>
              <a:t>enants</a:t>
            </a:r>
            <a:endParaRPr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marL="0" indent="0">
              <a:buNone/>
            </a:pP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371600"/>
            <a:ext cx="8382000" cy="49802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47397601"/>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76200"/>
            <a:ext cx="8588375" cy="838200"/>
          </a:xfrm>
        </p:spPr>
        <p:txBody>
          <a:bodyPr/>
          <a:lstStyle/>
          <a:p>
            <a:pPr>
              <a:defRPr/>
            </a:pPr>
            <a:r>
              <a:rPr lang="en-US" dirty="0" smtClean="0">
                <a:latin typeface="Calibri" panose="020F0502020204030204" pitchFamily="34" charset="0"/>
                <a:cs typeface="Calibri" panose="020F0502020204030204" pitchFamily="34" charset="0"/>
              </a:rPr>
              <a:t>      AD </a:t>
            </a:r>
            <a:r>
              <a:rPr lang="en-US" dirty="0">
                <a:latin typeface="Calibri" panose="020F0502020204030204" pitchFamily="34" charset="0"/>
                <a:cs typeface="Calibri" panose="020F0502020204030204" pitchFamily="34" charset="0"/>
              </a:rPr>
              <a:t>LDS </a:t>
            </a:r>
            <a:r>
              <a:rPr lang="en-US" dirty="0" smtClean="0">
                <a:latin typeface="Calibri" panose="020F0502020204030204" pitchFamily="34" charset="0"/>
                <a:cs typeface="Calibri" panose="020F0502020204030204" pitchFamily="34" charset="0"/>
              </a:rPr>
              <a:t>Support </a:t>
            </a:r>
            <a:r>
              <a:rPr lang="en-US" dirty="0">
                <a:latin typeface="Calibri" panose="020F0502020204030204" pitchFamily="34" charset="0"/>
                <a:cs typeface="Calibri" panose="020F0502020204030204" pitchFamily="34" charset="0"/>
              </a:rPr>
              <a:t>for </a:t>
            </a:r>
            <a:r>
              <a:rPr lang="en-US" dirty="0" smtClean="0">
                <a:latin typeface="Calibri" panose="020F0502020204030204" pitchFamily="34" charset="0"/>
                <a:cs typeface="Calibri" panose="020F0502020204030204" pitchFamily="34" charset="0"/>
              </a:rPr>
              <a:t>Multiple </a:t>
            </a:r>
            <a:r>
              <a:rPr lang="en-US" dirty="0">
                <a:latin typeface="Calibri" panose="020F0502020204030204" pitchFamily="34" charset="0"/>
                <a:cs typeface="Calibri" panose="020F0502020204030204" pitchFamily="34" charset="0"/>
              </a:rPr>
              <a:t>T</a:t>
            </a:r>
            <a:r>
              <a:rPr lang="en-US" dirty="0" smtClean="0">
                <a:latin typeface="Calibri" panose="020F0502020204030204" pitchFamily="34" charset="0"/>
                <a:cs typeface="Calibri" panose="020F0502020204030204" pitchFamily="34" charset="0"/>
              </a:rPr>
              <a:t>enants</a:t>
            </a:r>
            <a:endParaRPr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r>
              <a:rPr lang="en-US" sz="1800" dirty="0">
                <a:latin typeface="Calibri" panose="020F0502020204030204" pitchFamily="34" charset="0"/>
                <a:cs typeface="Calibri" panose="020F0502020204030204" pitchFamily="34" charset="0"/>
              </a:rPr>
              <a:t>For the purpose of explaining the AD LDS support, we imagine a scenario where large Enterprise A (Cisco Systems) is hosting multi-tenancy solution for two or more tenants (SMB enterprises)). Enterprise B and C will act as Tenants supported by the Enterprise A. The user directory of enterprise B and C can be imported into the AD LDS server running under Enterprise A.</a:t>
            </a:r>
          </a:p>
          <a:p>
            <a:r>
              <a:rPr lang="en-US" sz="1800" dirty="0">
                <a:latin typeface="Calibri" panose="020F0502020204030204" pitchFamily="34" charset="0"/>
                <a:cs typeface="Calibri" panose="020F0502020204030204" pitchFamily="34" charset="0"/>
              </a:rPr>
              <a:t>Enterprise A has a single domain (Multi-tenant supported unity connection) that has Domain Controller that is also a Global Catalogue, and it is hosted in a Windows 2008 Server with SP2, or equivalent Windows server running AD LDS.</a:t>
            </a:r>
          </a:p>
          <a:p>
            <a:r>
              <a:rPr lang="en-US" sz="1800" dirty="0">
                <a:latin typeface="Calibri" panose="020F0502020204030204" pitchFamily="34" charset="0"/>
                <a:cs typeface="Calibri" panose="020F0502020204030204" pitchFamily="34" charset="0"/>
              </a:rPr>
              <a:t>Enterprise Tandberg (Tenant 1), say, has a single domain that has Domain Controller that is also a Global Catalogue, and it is hosted in a Windows 2008 Server with SP2.</a:t>
            </a:r>
          </a:p>
          <a:p>
            <a:endParaRPr lang="en-US" sz="1600" dirty="0"/>
          </a:p>
        </p:txBody>
      </p:sp>
    </p:spTree>
    <p:extLst>
      <p:ext uri="{BB962C8B-B14F-4D97-AF65-F5344CB8AC3E}">
        <p14:creationId xmlns:p14="http://schemas.microsoft.com/office/powerpoint/2010/main" val="3200044431"/>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76200"/>
            <a:ext cx="8588375" cy="838200"/>
          </a:xfrm>
        </p:spPr>
        <p:txBody>
          <a:bodyPr/>
          <a:lstStyle/>
          <a:p>
            <a:pPr>
              <a:defRPr/>
            </a:pPr>
            <a:r>
              <a:rPr lang="en-US" dirty="0" smtClean="0">
                <a:latin typeface="Calibri" panose="020F0502020204030204" pitchFamily="34" charset="0"/>
                <a:cs typeface="Calibri" panose="020F0502020204030204" pitchFamily="34" charset="0"/>
              </a:rPr>
              <a:t>          AD </a:t>
            </a:r>
            <a:r>
              <a:rPr lang="en-US" dirty="0">
                <a:latin typeface="Calibri" panose="020F0502020204030204" pitchFamily="34" charset="0"/>
                <a:cs typeface="Calibri" panose="020F0502020204030204" pitchFamily="34" charset="0"/>
              </a:rPr>
              <a:t>LDS support for </a:t>
            </a:r>
            <a:r>
              <a:rPr lang="en-US" dirty="0" smtClean="0">
                <a:latin typeface="Calibri" panose="020F0502020204030204" pitchFamily="34" charset="0"/>
                <a:cs typeface="Calibri" panose="020F0502020204030204" pitchFamily="34" charset="0"/>
              </a:rPr>
              <a:t>Multiple </a:t>
            </a:r>
            <a:r>
              <a:rPr lang="en-US" dirty="0">
                <a:latin typeface="Calibri" panose="020F0502020204030204" pitchFamily="34" charset="0"/>
                <a:cs typeface="Calibri" panose="020F0502020204030204" pitchFamily="34" charset="0"/>
              </a:rPr>
              <a:t>T</a:t>
            </a:r>
            <a:r>
              <a:rPr lang="en-US" dirty="0" smtClean="0">
                <a:latin typeface="Calibri" panose="020F0502020204030204" pitchFamily="34" charset="0"/>
                <a:cs typeface="Calibri" panose="020F0502020204030204" pitchFamily="34" charset="0"/>
              </a:rPr>
              <a:t>enants</a:t>
            </a:r>
            <a:endParaRPr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r>
              <a:rPr lang="en-US" sz="1800" dirty="0">
                <a:latin typeface="Calibri" panose="020F0502020204030204" pitchFamily="34" charset="0"/>
                <a:cs typeface="Calibri" panose="020F0502020204030204" pitchFamily="34" charset="0"/>
              </a:rPr>
              <a:t>Enterprise WebEx (Tenant 2), say, has a single domain that has </a:t>
            </a:r>
            <a:r>
              <a:rPr lang="en-US" sz="1800" dirty="0" smtClean="0">
                <a:latin typeface="Calibri" panose="020F0502020204030204" pitchFamily="34" charset="0"/>
                <a:cs typeface="Calibri" panose="020F0502020204030204" pitchFamily="34" charset="0"/>
              </a:rPr>
              <a:t>a Domain Controller. This Domain Controller is </a:t>
            </a:r>
            <a:r>
              <a:rPr lang="en-US" sz="1800" dirty="0">
                <a:latin typeface="Calibri" panose="020F0502020204030204" pitchFamily="34" charset="0"/>
                <a:cs typeface="Calibri" panose="020F0502020204030204" pitchFamily="34" charset="0"/>
              </a:rPr>
              <a:t>also a Global </a:t>
            </a:r>
            <a:r>
              <a:rPr lang="en-US" sz="1800" dirty="0" smtClean="0">
                <a:latin typeface="Calibri" panose="020F0502020204030204" pitchFamily="34" charset="0"/>
                <a:cs typeface="Calibri" panose="020F0502020204030204" pitchFamily="34" charset="0"/>
              </a:rPr>
              <a:t>Catalog </a:t>
            </a:r>
            <a:r>
              <a:rPr lang="en-US" sz="1800" dirty="0">
                <a:latin typeface="Calibri" panose="020F0502020204030204" pitchFamily="34" charset="0"/>
                <a:cs typeface="Calibri" panose="020F0502020204030204" pitchFamily="34" charset="0"/>
              </a:rPr>
              <a:t>and </a:t>
            </a:r>
            <a:r>
              <a:rPr lang="en-US" sz="1800" dirty="0" smtClean="0">
                <a:latin typeface="Calibri" panose="020F0502020204030204" pitchFamily="34" charset="0"/>
                <a:cs typeface="Calibri" panose="020F0502020204030204" pitchFamily="34" charset="0"/>
              </a:rPr>
              <a:t>is </a:t>
            </a:r>
            <a:r>
              <a:rPr lang="en-US" sz="1800" dirty="0">
                <a:latin typeface="Calibri" panose="020F0502020204030204" pitchFamily="34" charset="0"/>
                <a:cs typeface="Calibri" panose="020F0502020204030204" pitchFamily="34" charset="0"/>
              </a:rPr>
              <a:t>hosted in a Windows </a:t>
            </a:r>
            <a:r>
              <a:rPr lang="en-US" sz="1800" dirty="0" smtClean="0">
                <a:latin typeface="Calibri" panose="020F0502020204030204" pitchFamily="34" charset="0"/>
                <a:cs typeface="Calibri" panose="020F0502020204030204" pitchFamily="34" charset="0"/>
              </a:rPr>
              <a:t>Server .</a:t>
            </a:r>
            <a:endParaRPr lang="en-US" sz="1800" dirty="0">
              <a:latin typeface="Calibri" panose="020F0502020204030204" pitchFamily="34" charset="0"/>
              <a:cs typeface="Calibri" panose="020F0502020204030204" pitchFamily="34" charset="0"/>
            </a:endParaRPr>
          </a:p>
          <a:p>
            <a:r>
              <a:rPr lang="en-US" sz="1800" dirty="0">
                <a:latin typeface="Calibri" panose="020F0502020204030204" pitchFamily="34" charset="0"/>
                <a:cs typeface="Calibri" panose="020F0502020204030204" pitchFamily="34" charset="0"/>
              </a:rPr>
              <a:t>I</a:t>
            </a:r>
            <a:r>
              <a:rPr lang="en-US" sz="1800" dirty="0" smtClean="0">
                <a:latin typeface="Calibri" panose="020F0502020204030204" pitchFamily="34" charset="0"/>
                <a:cs typeface="Calibri" panose="020F0502020204030204" pitchFamily="34" charset="0"/>
              </a:rPr>
              <a:t>nstall </a:t>
            </a:r>
            <a:r>
              <a:rPr lang="en-US" sz="1800" dirty="0">
                <a:latin typeface="Calibri" panose="020F0502020204030204" pitchFamily="34" charset="0"/>
                <a:cs typeface="Calibri" panose="020F0502020204030204" pitchFamily="34" charset="0"/>
              </a:rPr>
              <a:t>the AD LDS in the DC of the enterprise hosting the multi-tenant solution. Other enterprises </a:t>
            </a:r>
            <a:r>
              <a:rPr lang="en-US" sz="1800" dirty="0" smtClean="0">
                <a:latin typeface="Calibri" panose="020F0502020204030204" pitchFamily="34" charset="0"/>
                <a:cs typeface="Calibri" panose="020F0502020204030204" pitchFamily="34" charset="0"/>
              </a:rPr>
              <a:t>that </a:t>
            </a:r>
            <a:r>
              <a:rPr lang="en-US" sz="1800" dirty="0">
                <a:latin typeface="Calibri" panose="020F0502020204030204" pitchFamily="34" charset="0"/>
                <a:cs typeface="Calibri" panose="020F0502020204030204" pitchFamily="34" charset="0"/>
              </a:rPr>
              <a:t>are acting as tenants will need to setup </a:t>
            </a:r>
            <a:r>
              <a:rPr lang="en-US" sz="1800" dirty="0" smtClean="0">
                <a:latin typeface="Calibri" panose="020F0502020204030204" pitchFamily="34" charset="0"/>
                <a:cs typeface="Calibri" panose="020F0502020204030204" pitchFamily="34" charset="0"/>
              </a:rPr>
              <a:t>inter-domain </a:t>
            </a:r>
            <a:r>
              <a:rPr lang="en-US" sz="1800" dirty="0">
                <a:latin typeface="Calibri" panose="020F0502020204030204" pitchFamily="34" charset="0"/>
                <a:cs typeface="Calibri" panose="020F0502020204030204" pitchFamily="34" charset="0"/>
              </a:rPr>
              <a:t>trust relationship between their DC/GC and the AD LDS for authentication.</a:t>
            </a:r>
          </a:p>
          <a:p>
            <a:r>
              <a:rPr lang="en-US" sz="1800" dirty="0" smtClean="0">
                <a:latin typeface="Calibri" panose="020F0502020204030204" pitchFamily="34" charset="0"/>
                <a:cs typeface="Calibri" panose="020F0502020204030204" pitchFamily="34" charset="0"/>
              </a:rPr>
              <a:t>Note </a:t>
            </a:r>
            <a:r>
              <a:rPr lang="en-US" sz="1800" dirty="0">
                <a:latin typeface="Calibri" panose="020F0502020204030204" pitchFamily="34" charset="0"/>
                <a:cs typeface="Calibri" panose="020F0502020204030204" pitchFamily="34" charset="0"/>
              </a:rPr>
              <a:t>: For Detailed information ,Please visit the following link </a:t>
            </a:r>
          </a:p>
          <a:p>
            <a:pPr marL="0" indent="0">
              <a:buNone/>
            </a:pPr>
            <a:r>
              <a:rPr lang="en-US" sz="1800" u="sng" dirty="0">
                <a:latin typeface="Calibri" panose="020F0502020204030204" pitchFamily="34" charset="0"/>
                <a:cs typeface="Calibri" panose="020F0502020204030204" pitchFamily="34" charset="0"/>
                <a:hlinkClick r:id="rId3"/>
              </a:rPr>
              <a:t>https://supportforums.cisco.com/docs/DOC-16356</a:t>
            </a:r>
            <a:endParaRPr lang="en-US" sz="1800" dirty="0">
              <a:latin typeface="Calibri" panose="020F0502020204030204" pitchFamily="34" charset="0"/>
              <a:cs typeface="Calibri" panose="020F0502020204030204" pitchFamily="34" charset="0"/>
            </a:endParaRPr>
          </a:p>
          <a:p>
            <a:pPr marL="0" indent="0">
              <a:buNone/>
            </a:pPr>
            <a:r>
              <a:rPr lang="en-US" sz="1800" u="sng" dirty="0">
                <a:latin typeface="Calibri" panose="020F0502020204030204" pitchFamily="34" charset="0"/>
                <a:cs typeface="Calibri" panose="020F0502020204030204" pitchFamily="34" charset="0"/>
                <a:hlinkClick r:id="rId4"/>
              </a:rPr>
              <a:t>http://www.cisco.com/en/US/products/sw/voicesw/ps556/products_configuration_example09186a0080b2b103.shtml</a:t>
            </a:r>
            <a:endParaRPr lang="en-US"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25740717"/>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304800"/>
            <a:ext cx="8588375" cy="1143000"/>
          </a:xfrm>
        </p:spPr>
        <p:txBody>
          <a:bodyPr/>
          <a:lstStyle/>
          <a:p>
            <a:r>
              <a:rPr lang="en-US" b="1" dirty="0" smtClean="0"/>
              <a:t/>
            </a:r>
            <a:br>
              <a:rPr lang="en-US" b="1" dirty="0" smtClean="0"/>
            </a:br>
            <a:r>
              <a:rPr lang="en-US" b="1" dirty="0"/>
              <a:t/>
            </a:r>
            <a:br>
              <a:rPr lang="en-US" b="1" dirty="0"/>
            </a:br>
            <a:r>
              <a:rPr lang="en-US" dirty="0"/>
              <a:t>I</a:t>
            </a:r>
            <a:r>
              <a:rPr lang="en-US" dirty="0" smtClean="0">
                <a:latin typeface="Calibri" panose="020F0502020204030204" pitchFamily="34" charset="0"/>
                <a:cs typeface="Calibri" panose="020F0502020204030204" pitchFamily="34" charset="0"/>
              </a:rPr>
              <a:t>mport </a:t>
            </a:r>
            <a:r>
              <a:rPr lang="en-US" dirty="0">
                <a:latin typeface="Calibri" panose="020F0502020204030204" pitchFamily="34" charset="0"/>
                <a:cs typeface="Calibri" panose="020F0502020204030204" pitchFamily="34" charset="0"/>
              </a:rPr>
              <a:t>LDAP Users in </a:t>
            </a:r>
            <a:r>
              <a:rPr lang="en-US" dirty="0" smtClean="0">
                <a:latin typeface="Calibri" panose="020F0502020204030204" pitchFamily="34" charset="0"/>
                <a:cs typeface="Calibri" panose="020F0502020204030204" pitchFamily="34" charset="0"/>
              </a:rPr>
              <a:t>Tenant Partitioned    Cisco Unity Connection Using API</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228600" y="1371600"/>
            <a:ext cx="8550275" cy="4965700"/>
          </a:xfrm>
        </p:spPr>
        <p:txBody>
          <a:bodyPr/>
          <a:lstStyle/>
          <a:p>
            <a:r>
              <a:rPr lang="en-US" sz="1800" dirty="0">
                <a:latin typeface="Calibri" panose="020F0502020204030204" pitchFamily="34" charset="0"/>
                <a:cs typeface="Calibri" panose="020F0502020204030204" pitchFamily="34" charset="0"/>
              </a:rPr>
              <a:t>To import the users from LDAP using REST API, Please follow the below steps</a:t>
            </a:r>
          </a:p>
          <a:p>
            <a:pPr marL="0" lvl="1" indent="0">
              <a:spcBef>
                <a:spcPts val="1438"/>
              </a:spcBef>
              <a:buClr>
                <a:srgbClr val="96CA4B"/>
              </a:buClr>
              <a:buSzPct val="90000"/>
            </a:pPr>
            <a:r>
              <a:rPr lang="en-US" dirty="0" smtClean="0">
                <a:latin typeface="Calibri" panose="020F0502020204030204" pitchFamily="34" charset="0"/>
                <a:cs typeface="Calibri" panose="020F0502020204030204" pitchFamily="34" charset="0"/>
              </a:rPr>
              <a:t>    </a:t>
            </a:r>
            <a:r>
              <a:rPr lang="en-US" b="1" dirty="0" smtClean="0">
                <a:latin typeface="Calibri" panose="020F0502020204030204" pitchFamily="34" charset="0"/>
                <a:cs typeface="Calibri" panose="020F0502020204030204" pitchFamily="34" charset="0"/>
              </a:rPr>
              <a:t>Step </a:t>
            </a:r>
            <a:r>
              <a:rPr lang="en-US" b="1" dirty="0">
                <a:latin typeface="Calibri" panose="020F0502020204030204" pitchFamily="34" charset="0"/>
                <a:cs typeface="Calibri" panose="020F0502020204030204" pitchFamily="34" charset="0"/>
              </a:rPr>
              <a:t>1: </a:t>
            </a:r>
            <a:r>
              <a:rPr lang="en-US" dirty="0">
                <a:latin typeface="Calibri" panose="020F0502020204030204" pitchFamily="34" charset="0"/>
                <a:cs typeface="Calibri" panose="020F0502020204030204" pitchFamily="34" charset="0"/>
              </a:rPr>
              <a:t>Fetch the list of users from </a:t>
            </a:r>
            <a:r>
              <a:rPr lang="en-US" dirty="0" smtClean="0">
                <a:latin typeface="Calibri" panose="020F0502020204030204" pitchFamily="34" charset="0"/>
                <a:cs typeface="Calibri" panose="020F0502020204030204" pitchFamily="34" charset="0"/>
              </a:rPr>
              <a:t>LDAP</a:t>
            </a:r>
          </a:p>
          <a:p>
            <a:pPr marL="0" lvl="1" indent="0">
              <a:spcBef>
                <a:spcPts val="1438"/>
              </a:spcBef>
              <a:buClr>
                <a:srgbClr val="96CA4B"/>
              </a:buClr>
              <a:buSzPct val="90000"/>
            </a:pPr>
            <a:r>
              <a:rPr lang="en-US" dirty="0">
                <a:solidFill>
                  <a:schemeClr val="bg2"/>
                </a:solidFill>
                <a:latin typeface="Calibri" panose="020F0502020204030204" pitchFamily="34" charset="0"/>
                <a:cs typeface="Calibri" panose="020F0502020204030204" pitchFamily="34" charset="0"/>
              </a:rPr>
              <a:t> </a:t>
            </a:r>
            <a:r>
              <a:rPr lang="en-US" dirty="0" smtClean="0">
                <a:solidFill>
                  <a:schemeClr val="bg2"/>
                </a:solidFill>
                <a:latin typeface="Calibri" panose="020F0502020204030204" pitchFamily="34" charset="0"/>
                <a:cs typeface="Calibri" panose="020F0502020204030204" pitchFamily="34" charset="0"/>
              </a:rPr>
              <a:t>      REST </a:t>
            </a:r>
            <a:r>
              <a:rPr lang="en-US" dirty="0">
                <a:solidFill>
                  <a:schemeClr val="bg2"/>
                </a:solidFill>
                <a:latin typeface="Calibri" panose="020F0502020204030204" pitchFamily="34" charset="0"/>
                <a:cs typeface="Calibri" panose="020F0502020204030204" pitchFamily="34" charset="0"/>
              </a:rPr>
              <a:t>Operation: GET </a:t>
            </a:r>
            <a:r>
              <a:rPr lang="en-US" dirty="0" smtClean="0">
                <a:solidFill>
                  <a:schemeClr val="bg2"/>
                </a:solidFill>
                <a:latin typeface="Calibri" panose="020F0502020204030204" pitchFamily="34" charset="0"/>
                <a:cs typeface="Calibri" panose="020F0502020204030204" pitchFamily="34" charset="0"/>
              </a:rPr>
              <a:t>URI </a:t>
            </a:r>
            <a:r>
              <a:rPr lang="en-US" u="sng" dirty="0">
                <a:solidFill>
                  <a:schemeClr val="bg2"/>
                </a:solidFill>
                <a:latin typeface="Calibri" panose="020F0502020204030204" pitchFamily="34" charset="0"/>
                <a:cs typeface="Calibri" panose="020F0502020204030204" pitchFamily="34" charset="0"/>
              </a:rPr>
              <a:t>: http://&lt;server&gt;/vmrest/import/users/ldap</a:t>
            </a:r>
          </a:p>
          <a:p>
            <a:pPr marL="0" lvl="1" indent="0">
              <a:spcBef>
                <a:spcPts val="1438"/>
              </a:spcBef>
              <a:buClr>
                <a:srgbClr val="96CA4B"/>
              </a:buClr>
              <a:buSzPct val="90000"/>
            </a:pPr>
            <a:r>
              <a:rPr lang="en-US" dirty="0" smtClean="0">
                <a:latin typeface="Calibri" panose="020F0502020204030204" pitchFamily="34" charset="0"/>
                <a:cs typeface="Calibri" panose="020F0502020204030204" pitchFamily="34" charset="0"/>
              </a:rPr>
              <a:t>    </a:t>
            </a:r>
            <a:r>
              <a:rPr lang="en-US" b="1" dirty="0" smtClean="0">
                <a:latin typeface="Calibri" panose="020F0502020204030204" pitchFamily="34" charset="0"/>
                <a:cs typeface="Calibri" panose="020F0502020204030204" pitchFamily="34" charset="0"/>
              </a:rPr>
              <a:t>Step </a:t>
            </a:r>
            <a:r>
              <a:rPr lang="en-US" b="1" dirty="0">
                <a:latin typeface="Calibri" panose="020F0502020204030204" pitchFamily="34" charset="0"/>
                <a:cs typeface="Calibri" panose="020F0502020204030204" pitchFamily="34" charset="0"/>
              </a:rPr>
              <a:t>2: </a:t>
            </a:r>
            <a:r>
              <a:rPr lang="en-US" dirty="0">
                <a:latin typeface="Calibri" panose="020F0502020204030204" pitchFamily="34" charset="0"/>
                <a:cs typeface="Calibri" panose="020F0502020204030204" pitchFamily="34" charset="0"/>
              </a:rPr>
              <a:t>Import the list of users (Response of step-1) in Unity Connection</a:t>
            </a:r>
          </a:p>
          <a:p>
            <a:pPr marL="0" lvl="1" indent="0">
              <a:spcBef>
                <a:spcPts val="1438"/>
              </a:spcBef>
              <a:buClr>
                <a:srgbClr val="96CA4B"/>
              </a:buClr>
              <a:buSzPct val="90000"/>
            </a:pPr>
            <a:r>
              <a:rPr lang="en-US" dirty="0" smtClean="0">
                <a:solidFill>
                  <a:schemeClr val="bg2"/>
                </a:solidFill>
                <a:latin typeface="Calibri" panose="020F0502020204030204" pitchFamily="34" charset="0"/>
                <a:cs typeface="Calibri" panose="020F0502020204030204" pitchFamily="34" charset="0"/>
              </a:rPr>
              <a:t>       REST </a:t>
            </a:r>
            <a:r>
              <a:rPr lang="en-US" dirty="0">
                <a:solidFill>
                  <a:schemeClr val="bg2"/>
                </a:solidFill>
                <a:latin typeface="Calibri" panose="020F0502020204030204" pitchFamily="34" charset="0"/>
                <a:cs typeface="Calibri" panose="020F0502020204030204" pitchFamily="34" charset="0"/>
              </a:rPr>
              <a:t>Operation: </a:t>
            </a:r>
            <a:r>
              <a:rPr lang="en-US" dirty="0" smtClean="0">
                <a:solidFill>
                  <a:schemeClr val="bg2"/>
                </a:solidFill>
                <a:latin typeface="Calibri" panose="020F0502020204030204" pitchFamily="34" charset="0"/>
                <a:cs typeface="Calibri" panose="020F0502020204030204" pitchFamily="34" charset="0"/>
              </a:rPr>
              <a:t>POST URI  </a:t>
            </a:r>
            <a:r>
              <a:rPr lang="en-US" u="sng" dirty="0" smtClean="0">
                <a:solidFill>
                  <a:schemeClr val="bg2"/>
                </a:solidFill>
                <a:latin typeface="Calibri" panose="020F0502020204030204" pitchFamily="34" charset="0"/>
                <a:cs typeface="Calibri" panose="020F0502020204030204" pitchFamily="34" charset="0"/>
              </a:rPr>
              <a:t>:http</a:t>
            </a:r>
            <a:r>
              <a:rPr lang="en-US" u="sng" dirty="0">
                <a:solidFill>
                  <a:schemeClr val="bg2"/>
                </a:solidFill>
                <a:latin typeface="Calibri" panose="020F0502020204030204" pitchFamily="34" charset="0"/>
                <a:cs typeface="Calibri" panose="020F0502020204030204" pitchFamily="34" charset="0"/>
              </a:rPr>
              <a:t>://&lt;server&gt;/vmrest/import/users/ldap?templateAlias=&lt;voicemailusertemplate of the tenant under which the user is to be imported&gt;</a:t>
            </a:r>
          </a:p>
          <a:p>
            <a:pPr marL="0" lvl="1" indent="0">
              <a:spcBef>
                <a:spcPts val="1438"/>
              </a:spcBef>
              <a:buClr>
                <a:srgbClr val="96CA4B"/>
              </a:buClr>
              <a:buSzPct val="90000"/>
            </a:pPr>
            <a:r>
              <a:rPr lang="en-US" b="1" dirty="0" smtClean="0">
                <a:latin typeface="Calibri" panose="020F0502020204030204" pitchFamily="34" charset="0"/>
                <a:cs typeface="Calibri" panose="020F0502020204030204" pitchFamily="34" charset="0"/>
              </a:rPr>
              <a:t>Note </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For detailed information, please visit the following link :</a:t>
            </a:r>
          </a:p>
          <a:p>
            <a:pPr marL="228600" lvl="1" indent="-228600">
              <a:spcBef>
                <a:spcPts val="1438"/>
              </a:spcBef>
              <a:buClr>
                <a:srgbClr val="96CA4B"/>
              </a:buClr>
              <a:buSzPct val="90000"/>
              <a:buFont typeface="Arial" charset="0"/>
              <a:buChar char="•"/>
            </a:pPr>
            <a:r>
              <a:rPr lang="en-US" b="1" dirty="0">
                <a:solidFill>
                  <a:srgbClr val="0070C0"/>
                </a:solidFill>
                <a:latin typeface="Calibri" panose="020F0502020204030204" pitchFamily="34" charset="0"/>
                <a:cs typeface="Calibri" panose="020F0502020204030204" pitchFamily="34" charset="0"/>
              </a:rPr>
              <a:t>http://docwikidev.cisco.com/wiki/Cisco_Unity_Connection_Provisioning_Interface_(CUPI)_API_--_User_Import</a:t>
            </a:r>
          </a:p>
        </p:txBody>
      </p:sp>
    </p:spTree>
    <p:extLst>
      <p:ext uri="{BB962C8B-B14F-4D97-AF65-F5344CB8AC3E}">
        <p14:creationId xmlns:p14="http://schemas.microsoft.com/office/powerpoint/2010/main" val="145033274"/>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1219200"/>
            <a:ext cx="8112125" cy="2407042"/>
          </a:xfrm>
        </p:spPr>
        <p:txBody>
          <a:bodyPr/>
          <a:lstStyle/>
          <a:p>
            <a:pPr fontAlgn="auto">
              <a:spcAft>
                <a:spcPts val="0"/>
              </a:spcAft>
              <a:defRPr/>
            </a:pPr>
            <a:r>
              <a:rPr lang="en-US" sz="4400" dirty="0">
                <a:latin typeface="Calibri" panose="020F0502020204030204" pitchFamily="34" charset="0"/>
                <a:cs typeface="Calibri" panose="020F0502020204030204" pitchFamily="34" charset="0"/>
              </a:rPr>
              <a:t>Bulk License User </a:t>
            </a:r>
            <a:r>
              <a:rPr lang="en-US" sz="4400" dirty="0" smtClean="0">
                <a:latin typeface="Calibri" panose="020F0502020204030204" pitchFamily="34" charset="0"/>
                <a:cs typeface="Calibri" panose="020F0502020204030204" pitchFamily="34" charset="0"/>
              </a:rPr>
              <a:t>API Support</a:t>
            </a:r>
            <a:endParaRPr lang="en-US"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68950569"/>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76200"/>
            <a:ext cx="8588375" cy="838200"/>
          </a:xfrm>
        </p:spPr>
        <p:txBody>
          <a:bodyPr/>
          <a:lstStyle/>
          <a:p>
            <a:pPr>
              <a:defRPr/>
            </a:pPr>
            <a:r>
              <a:rPr lang="en-US" dirty="0" smtClean="0"/>
              <a:t>                        </a:t>
            </a:r>
            <a:r>
              <a:rPr lang="en-US" dirty="0" smtClean="0">
                <a:latin typeface="Calibri" panose="020F0502020204030204" pitchFamily="34" charset="0"/>
                <a:cs typeface="Calibri" panose="020F0502020204030204" pitchFamily="34" charset="0"/>
              </a:rPr>
              <a:t>Overview</a:t>
            </a:r>
            <a:endParaRPr dirty="0">
              <a:latin typeface="Calibri" panose="020F0502020204030204" pitchFamily="34" charset="0"/>
              <a:cs typeface="Calibri" panose="020F0502020204030204" pitchFamily="34" charset="0"/>
            </a:endParaRPr>
          </a:p>
        </p:txBody>
      </p:sp>
      <p:sp>
        <p:nvSpPr>
          <p:cNvPr id="32771" name="Content Placeholder 2"/>
          <p:cNvSpPr>
            <a:spLocks noGrp="1"/>
          </p:cNvSpPr>
          <p:nvPr>
            <p:ph idx="1"/>
          </p:nvPr>
        </p:nvSpPr>
        <p:spPr>
          <a:xfrm>
            <a:off x="228601" y="1085848"/>
            <a:ext cx="8550275" cy="4781552"/>
          </a:xfrm>
        </p:spPr>
        <p:txBody>
          <a:bodyPr/>
          <a:lstStyle/>
          <a:p>
            <a:pPr>
              <a:buFont typeface="Wingdings" panose="05000000000000000000" pitchFamily="2" charset="2"/>
              <a:buChar char="§"/>
            </a:pPr>
            <a:r>
              <a:rPr lang="en-US" sz="1800" b="1" dirty="0">
                <a:latin typeface="Calibri" panose="020F0502020204030204" pitchFamily="34" charset="0"/>
                <a:cs typeface="Calibri" panose="020F0502020204030204" pitchFamily="34" charset="0"/>
              </a:rPr>
              <a:t>Bulk License User Support API </a:t>
            </a:r>
            <a:r>
              <a:rPr lang="en-US" sz="1800" dirty="0">
                <a:latin typeface="Calibri" panose="020F0502020204030204" pitchFamily="34" charset="0"/>
                <a:cs typeface="Calibri" panose="020F0502020204030204" pitchFamily="34" charset="0"/>
              </a:rPr>
              <a:t>has been introduced  to fetch all the users along with the license detail of each user. The API response will </a:t>
            </a:r>
            <a:r>
              <a:rPr lang="en-US" sz="1800" dirty="0" smtClean="0">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contain users which are using any kind of license</a:t>
            </a:r>
            <a:r>
              <a:rPr lang="en-US" sz="1800" dirty="0" smtClean="0">
                <a:latin typeface="Calibri" panose="020F0502020204030204" pitchFamily="34" charset="0"/>
                <a:cs typeface="Calibri" panose="020F0502020204030204" pitchFamily="34" charset="0"/>
              </a:rPr>
              <a:t>. </a:t>
            </a:r>
          </a:p>
          <a:p>
            <a:pPr>
              <a:buFont typeface="Wingdings" panose="05000000000000000000" pitchFamily="2" charset="2"/>
              <a:buChar char="§"/>
            </a:pPr>
            <a:r>
              <a:rPr lang="en-US" sz="1800" dirty="0" smtClean="0">
                <a:latin typeface="Calibri" panose="020F0502020204030204" pitchFamily="34" charset="0"/>
                <a:cs typeface="Calibri" panose="020F0502020204030204" pitchFamily="34" charset="0"/>
              </a:rPr>
              <a:t>Main Features:</a:t>
            </a:r>
            <a:endParaRPr lang="en-US" sz="1800" dirty="0">
              <a:latin typeface="Calibri" panose="020F0502020204030204" pitchFamily="34" charset="0"/>
              <a:cs typeface="Calibri" panose="020F0502020204030204" pitchFamily="34" charset="0"/>
            </a:endParaRPr>
          </a:p>
          <a:p>
            <a:r>
              <a:rPr lang="en-US" sz="1800" dirty="0" smtClean="0">
                <a:latin typeface="Calibri" panose="020F0502020204030204" pitchFamily="34" charset="0"/>
                <a:cs typeface="Calibri" panose="020F0502020204030204" pitchFamily="34" charset="0"/>
              </a:rPr>
              <a:t>Fetch all the users using any kind of license in the unity connection.</a:t>
            </a:r>
          </a:p>
          <a:p>
            <a:r>
              <a:rPr lang="en-US" sz="1800" dirty="0" smtClean="0">
                <a:latin typeface="Calibri" panose="020F0502020204030204" pitchFamily="34" charset="0"/>
                <a:cs typeface="Calibri" panose="020F0502020204030204" pitchFamily="34" charset="0"/>
              </a:rPr>
              <a:t>Works for both Multi Tenant Mode and Non Multi Tenant Mode.</a:t>
            </a:r>
          </a:p>
          <a:p>
            <a:r>
              <a:rPr lang="en-US" sz="1800" dirty="0" err="1" smtClean="0">
                <a:latin typeface="Calibri" panose="020F0502020204030204" pitchFamily="34" charset="0"/>
                <a:cs typeface="Calibri" panose="020F0502020204030204" pitchFamily="34" charset="0"/>
              </a:rPr>
              <a:t>rowsPerPage</a:t>
            </a:r>
            <a:r>
              <a:rPr lang="en-US" sz="1800" dirty="0" smtClean="0">
                <a:latin typeface="Calibri" panose="020F0502020204030204" pitchFamily="34" charset="0"/>
                <a:cs typeface="Calibri" panose="020F0502020204030204" pitchFamily="34" charset="0"/>
              </a:rPr>
              <a:t> and pageNumber query parameters can be used to fetch users based on pagination.</a:t>
            </a:r>
          </a:p>
          <a:p>
            <a:r>
              <a:rPr lang="en-US" sz="1800" dirty="0" smtClean="0">
                <a:latin typeface="Calibri" panose="020F0502020204030204" pitchFamily="34" charset="0"/>
                <a:cs typeface="Calibri" panose="020F0502020204030204" pitchFamily="34" charset="0"/>
              </a:rPr>
              <a:t>Query parameters can be used to fetch license used by one user.</a:t>
            </a:r>
          </a:p>
          <a:p>
            <a:endParaRPr lang="en-US" sz="1800" dirty="0" smtClean="0">
              <a:latin typeface="Calibri" panose="020F0502020204030204" pitchFamily="34" charset="0"/>
              <a:cs typeface="Calibri" panose="020F0502020204030204" pitchFamily="34" charset="0"/>
            </a:endParaRPr>
          </a:p>
          <a:p>
            <a:pPr marL="0" indent="0">
              <a:buNone/>
            </a:pPr>
            <a:endParaRPr lang="en-US"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39889303"/>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88375" cy="838200"/>
          </a:xfrm>
        </p:spPr>
        <p:txBody>
          <a:bodyPr/>
          <a:lstStyle/>
          <a:p>
            <a:pPr lvl="0"/>
            <a:r>
              <a:rPr lang="en-US" dirty="0" smtClean="0">
                <a:latin typeface="Calibri" panose="020F0502020204030204" pitchFamily="34" charset="0"/>
                <a:cs typeface="Calibri" panose="020F0502020204030204" pitchFamily="34" charset="0"/>
              </a:rPr>
              <a:t>                                Scenarios</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381000" y="457200"/>
            <a:ext cx="8550275" cy="5638800"/>
          </a:xfrm>
        </p:spPr>
        <p:txBody>
          <a:bodyPr/>
          <a:lstStyle/>
          <a:p>
            <a:pPr marL="0" indent="0">
              <a:buNone/>
            </a:pPr>
            <a:r>
              <a:rPr lang="en-US" sz="1800" b="1" dirty="0" smtClean="0">
                <a:latin typeface="Calibri" panose="020F0502020204030204" pitchFamily="34" charset="0"/>
                <a:cs typeface="Calibri" panose="020F0502020204030204" pitchFamily="34" charset="0"/>
              </a:rPr>
              <a:t>Fetch </a:t>
            </a:r>
            <a:r>
              <a:rPr lang="en-US" sz="1800" b="1" dirty="0">
                <a:latin typeface="Calibri" panose="020F0502020204030204" pitchFamily="34" charset="0"/>
                <a:cs typeface="Calibri" panose="020F0502020204030204" pitchFamily="34" charset="0"/>
              </a:rPr>
              <a:t>User Licenses using the paginations</a:t>
            </a:r>
          </a:p>
          <a:p>
            <a:pPr marL="0" indent="0">
              <a:buNone/>
            </a:pPr>
            <a:r>
              <a:rPr lang="en-US" sz="1800" dirty="0" smtClean="0">
                <a:latin typeface="Calibri" panose="020F0502020204030204" pitchFamily="34" charset="0"/>
                <a:cs typeface="Calibri" panose="020F0502020204030204" pitchFamily="34" charset="0"/>
              </a:rPr>
              <a:t>To fetch user licenses using the pagination , an HTTPs GET  request should be sent to the URI</a:t>
            </a:r>
          </a:p>
          <a:p>
            <a:pPr marL="0" indent="0">
              <a:buNone/>
            </a:pPr>
            <a:r>
              <a:rPr lang="en-US" sz="1800" u="sng" dirty="0" smtClean="0">
                <a:solidFill>
                  <a:schemeClr val="bg2"/>
                </a:solidFill>
                <a:latin typeface="Calibri" panose="020F0502020204030204" pitchFamily="34" charset="0"/>
                <a:cs typeface="Calibri" panose="020F0502020204030204" pitchFamily="34" charset="0"/>
              </a:rPr>
              <a:t>URI : https://&lt;connection-server&gt;/vmrest/userlicenses?rowsPerPage=1&amp;pageNumber=1</a:t>
            </a:r>
            <a:endParaRPr lang="en-US" sz="1800" u="sng" dirty="0">
              <a:solidFill>
                <a:schemeClr val="bg2"/>
              </a:solidFill>
              <a:latin typeface="Calibri" panose="020F0502020204030204" pitchFamily="34" charset="0"/>
              <a:cs typeface="Calibri" panose="020F0502020204030204" pitchFamily="34" charset="0"/>
            </a:endParaRPr>
          </a:p>
          <a:p>
            <a:pPr marL="0" indent="0">
              <a:buNone/>
            </a:pPr>
            <a:r>
              <a:rPr lang="en-US" sz="1800" b="1" dirty="0">
                <a:latin typeface="Calibri" panose="020F0502020204030204" pitchFamily="34" charset="0"/>
                <a:cs typeface="Calibri" panose="020F0502020204030204" pitchFamily="34" charset="0"/>
              </a:rPr>
              <a:t>Fetch </a:t>
            </a:r>
            <a:r>
              <a:rPr lang="en-US" sz="1800" b="1" dirty="0" smtClean="0">
                <a:latin typeface="Calibri" panose="020F0502020204030204" pitchFamily="34" charset="0"/>
                <a:cs typeface="Calibri" panose="020F0502020204030204" pitchFamily="34" charset="0"/>
              </a:rPr>
              <a:t>count </a:t>
            </a:r>
            <a:r>
              <a:rPr lang="en-US" sz="1800" b="1" dirty="0">
                <a:latin typeface="Calibri" panose="020F0502020204030204" pitchFamily="34" charset="0"/>
                <a:cs typeface="Calibri" panose="020F0502020204030204" pitchFamily="34" charset="0"/>
              </a:rPr>
              <a:t>of </a:t>
            </a:r>
            <a:r>
              <a:rPr lang="en-US" sz="1800" b="1" dirty="0" smtClean="0">
                <a:latin typeface="Calibri" panose="020F0502020204030204" pitchFamily="34" charset="0"/>
                <a:cs typeface="Calibri" panose="020F0502020204030204" pitchFamily="34" charset="0"/>
              </a:rPr>
              <a:t>users </a:t>
            </a:r>
            <a:r>
              <a:rPr lang="en-US" sz="1800" b="1" dirty="0">
                <a:latin typeface="Calibri" panose="020F0502020204030204" pitchFamily="34" charset="0"/>
                <a:cs typeface="Calibri" panose="020F0502020204030204" pitchFamily="34" charset="0"/>
              </a:rPr>
              <a:t>using any kind of </a:t>
            </a:r>
            <a:r>
              <a:rPr lang="en-US" sz="1800" b="1" dirty="0" smtClean="0">
                <a:latin typeface="Calibri" panose="020F0502020204030204" pitchFamily="34" charset="0"/>
                <a:cs typeface="Calibri" panose="020F0502020204030204" pitchFamily="34" charset="0"/>
              </a:rPr>
              <a:t>license</a:t>
            </a:r>
          </a:p>
          <a:p>
            <a:pPr marL="0" indent="0">
              <a:buNone/>
            </a:pPr>
            <a:r>
              <a:rPr lang="en-US" sz="1800" dirty="0" smtClean="0">
                <a:latin typeface="Calibri" panose="020F0502020204030204" pitchFamily="34" charset="0"/>
                <a:cs typeface="Calibri" panose="020F0502020204030204" pitchFamily="34" charset="0"/>
              </a:rPr>
              <a:t>Total </a:t>
            </a:r>
            <a:r>
              <a:rPr lang="en-US" sz="1800" dirty="0">
                <a:latin typeface="Calibri" panose="020F0502020204030204" pitchFamily="34" charset="0"/>
                <a:cs typeface="Calibri" panose="020F0502020204030204" pitchFamily="34" charset="0"/>
              </a:rPr>
              <a:t>Number of users  using any kind of licenses can be fetched by setting the pageNumber field to 0.</a:t>
            </a:r>
          </a:p>
          <a:p>
            <a:pPr marL="0" indent="0">
              <a:buNone/>
            </a:pPr>
            <a:r>
              <a:rPr lang="en-US" sz="1800" dirty="0">
                <a:latin typeface="Calibri" panose="020F0502020204030204" pitchFamily="34" charset="0"/>
                <a:cs typeface="Calibri" panose="020F0502020204030204" pitchFamily="34" charset="0"/>
              </a:rPr>
              <a:t> </a:t>
            </a:r>
            <a:r>
              <a:rPr lang="en-US" sz="1800" u="sng" dirty="0" smtClean="0">
                <a:solidFill>
                  <a:schemeClr val="bg2"/>
                </a:solidFill>
                <a:latin typeface="Calibri" panose="020F0502020204030204" pitchFamily="34" charset="0"/>
                <a:cs typeface="Calibri" panose="020F0502020204030204" pitchFamily="34" charset="0"/>
              </a:rPr>
              <a:t>URI </a:t>
            </a:r>
            <a:r>
              <a:rPr lang="en-US" sz="1800" u="sng" dirty="0">
                <a:solidFill>
                  <a:schemeClr val="bg2"/>
                </a:solidFill>
                <a:latin typeface="Calibri" panose="020F0502020204030204" pitchFamily="34" charset="0"/>
                <a:cs typeface="Calibri" panose="020F0502020204030204" pitchFamily="34" charset="0"/>
              </a:rPr>
              <a:t>: https://&lt;connection-server/vmrest/userlicenses?pageNumber=0 </a:t>
            </a:r>
          </a:p>
          <a:p>
            <a:pPr marL="0" lvl="0" indent="0">
              <a:buNone/>
            </a:pPr>
            <a:r>
              <a:rPr lang="en-US" sz="1800" b="1" dirty="0" smtClean="0">
                <a:latin typeface="Calibri" panose="020F0502020204030204" pitchFamily="34" charset="0"/>
                <a:cs typeface="Calibri" panose="020F0502020204030204" pitchFamily="34" charset="0"/>
              </a:rPr>
              <a:t>Fetch </a:t>
            </a:r>
            <a:r>
              <a:rPr lang="en-US" sz="1800" b="1" dirty="0">
                <a:latin typeface="Calibri" panose="020F0502020204030204" pitchFamily="34" charset="0"/>
                <a:cs typeface="Calibri" panose="020F0502020204030204" pitchFamily="34" charset="0"/>
              </a:rPr>
              <a:t>all Users using only one kind of license</a:t>
            </a:r>
          </a:p>
          <a:p>
            <a:pPr marL="0" lvl="0" indent="0">
              <a:buNone/>
            </a:pPr>
            <a:r>
              <a:rPr lang="en-US" sz="1800" dirty="0">
                <a:latin typeface="Calibri" panose="020F0502020204030204" pitchFamily="34" charset="0"/>
                <a:cs typeface="Calibri" panose="020F0502020204030204" pitchFamily="34" charset="0"/>
              </a:rPr>
              <a:t>Query parameter can be used to fetch  the total number of users using only one kind of license: </a:t>
            </a:r>
          </a:p>
          <a:p>
            <a:pPr marL="0" lvl="0" indent="0">
              <a:buNone/>
            </a:pPr>
            <a:r>
              <a:rPr lang="en-US" sz="1800" u="sng" dirty="0" smtClean="0">
                <a:solidFill>
                  <a:schemeClr val="bg2"/>
                </a:solidFill>
                <a:latin typeface="Calibri" panose="020F0502020204030204" pitchFamily="34" charset="0"/>
                <a:cs typeface="Calibri" panose="020F0502020204030204" pitchFamily="34" charset="0"/>
              </a:rPr>
              <a:t>URI </a:t>
            </a:r>
            <a:r>
              <a:rPr lang="en-US" sz="1800" u="sng" dirty="0">
                <a:solidFill>
                  <a:schemeClr val="bg2"/>
                </a:solidFill>
                <a:latin typeface="Calibri" panose="020F0502020204030204" pitchFamily="34" charset="0"/>
                <a:cs typeface="Calibri" panose="020F0502020204030204" pitchFamily="34" charset="0"/>
              </a:rPr>
              <a:t>: https://&lt;connection-server/vmrest/userlicense?query=(Messaging is CUC_BasicMessaging</a:t>
            </a:r>
          </a:p>
          <a:p>
            <a:pPr marL="0" indent="0">
              <a:buNone/>
            </a:pPr>
            <a:r>
              <a:rPr lang="en-US" sz="1600" dirty="0" smtClean="0"/>
              <a:t>For further query following document can be referred:</a:t>
            </a:r>
          </a:p>
          <a:p>
            <a:pPr marL="0" indent="0">
              <a:buNone/>
            </a:pPr>
            <a:r>
              <a:rPr lang="en-US" sz="1600" dirty="0"/>
              <a:t>http://wikicentral.cisco.com/display/UNITYTRANS/Bulk+User+License+API+Docwiki+Reference</a:t>
            </a:r>
            <a:endParaRPr lang="en-US" sz="1600" dirty="0" smtClean="0"/>
          </a:p>
        </p:txBody>
      </p:sp>
    </p:spTree>
    <p:extLst>
      <p:ext uri="{BB962C8B-B14F-4D97-AF65-F5344CB8AC3E}">
        <p14:creationId xmlns:p14="http://schemas.microsoft.com/office/powerpoint/2010/main" val="3104941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fontAlgn="auto">
              <a:spcAft>
                <a:spcPts val="0"/>
              </a:spcAft>
              <a:defRPr/>
            </a:pPr>
            <a:r>
              <a:rPr dirty="0" smtClean="0">
                <a:latin typeface="Calibri" panose="020F0502020204030204" pitchFamily="34" charset="0"/>
                <a:cs typeface="Calibri" panose="020F0502020204030204" pitchFamily="34" charset="0"/>
              </a:rPr>
              <a:t>Troubleshooting</a:t>
            </a:r>
            <a:endParaRP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36966932"/>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588375" cy="1552184"/>
          </a:xfrm>
        </p:spPr>
        <p:txBody>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smtClean="0"/>
              <a:t>                                                                         </a:t>
            </a: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dirty="0" smtClean="0"/>
              <a:t>Unified Messaging (</a:t>
            </a:r>
            <a:r>
              <a:rPr lang="en-US" dirty="0"/>
              <a:t>Office </a:t>
            </a:r>
            <a:r>
              <a:rPr lang="en-US" dirty="0" smtClean="0"/>
              <a:t>365) Support </a:t>
            </a:r>
            <a:r>
              <a:rPr lang="en-US" dirty="0"/>
              <a:t>in Tenant Partitioned </a:t>
            </a:r>
            <a:r>
              <a:rPr lang="en-US" dirty="0" smtClean="0"/>
              <a:t>Unity </a:t>
            </a:r>
            <a:r>
              <a:rPr lang="en-US" dirty="0"/>
              <a:t>Connection </a:t>
            </a:r>
            <a:r>
              <a:rPr lang="en-US" b="1" dirty="0"/>
              <a:t/>
            </a:r>
            <a:br>
              <a:rPr lang="en-US" b="1" dirty="0"/>
            </a:br>
            <a:endParaRPr lang="en-US" dirty="0"/>
          </a:p>
        </p:txBody>
      </p:sp>
      <p:sp>
        <p:nvSpPr>
          <p:cNvPr id="3" name="Content Placeholder 2"/>
          <p:cNvSpPr>
            <a:spLocks noGrp="1"/>
          </p:cNvSpPr>
          <p:nvPr>
            <p:ph idx="1"/>
          </p:nvPr>
        </p:nvSpPr>
        <p:spPr>
          <a:xfrm>
            <a:off x="381000" y="1371600"/>
            <a:ext cx="8550275" cy="4965700"/>
          </a:xfrm>
        </p:spPr>
        <p:txBody>
          <a:bodyPr/>
          <a:lstStyle/>
          <a:p>
            <a:r>
              <a:rPr lang="en-US" sz="1800" dirty="0" smtClean="0">
                <a:latin typeface="Calibri" panose="020F0502020204030204" pitchFamily="34" charset="0"/>
                <a:cs typeface="Calibri" panose="020F0502020204030204" pitchFamily="34" charset="0"/>
              </a:rPr>
              <a:t>For  </a:t>
            </a:r>
            <a:r>
              <a:rPr lang="en-US" sz="1800" dirty="0">
                <a:latin typeface="Calibri" panose="020F0502020204030204" pitchFamily="34" charset="0"/>
                <a:cs typeface="Calibri" panose="020F0502020204030204" pitchFamily="34" charset="0"/>
              </a:rPr>
              <a:t>issues in Office 365 please refer the following documents.</a:t>
            </a:r>
          </a:p>
          <a:p>
            <a:pPr marL="0" indent="0">
              <a:buNone/>
            </a:pPr>
            <a:r>
              <a:rPr lang="en-US" sz="1800" u="sng" dirty="0">
                <a:solidFill>
                  <a:schemeClr val="accent1">
                    <a:lumMod val="60000"/>
                    <a:lumOff val="40000"/>
                  </a:schemeClr>
                </a:solidFill>
                <a:latin typeface="Calibri" panose="020F0502020204030204" pitchFamily="34" charset="0"/>
                <a:cs typeface="Calibri" panose="020F0502020204030204" pitchFamily="34" charset="0"/>
              </a:rPr>
              <a:t>http://wikicentral.cisco.com/display/UNITYTRANS/Diagnostic+Traces+for+Unified+Messaging%28Office+365+%29+support+in+Tenant+Partitioned+Cisco+Unity+Connection</a:t>
            </a:r>
          </a:p>
          <a:p>
            <a:pPr marL="0" indent="0">
              <a:buNone/>
            </a:pPr>
            <a:r>
              <a:rPr lang="en-US" sz="1800" dirty="0">
                <a:latin typeface="Calibri" panose="020F0502020204030204" pitchFamily="34" charset="0"/>
                <a:cs typeface="Calibri" panose="020F0502020204030204" pitchFamily="34" charset="0"/>
                <a:hlinkClick r:id="rId3"/>
              </a:rPr>
              <a:t>http://</a:t>
            </a:r>
            <a:r>
              <a:rPr lang="en-US" sz="1800" dirty="0" smtClean="0">
                <a:latin typeface="Calibri" panose="020F0502020204030204" pitchFamily="34" charset="0"/>
                <a:cs typeface="Calibri" panose="020F0502020204030204" pitchFamily="34" charset="0"/>
                <a:hlinkClick r:id="rId3"/>
              </a:rPr>
              <a:t>www.cisco.com/c/en/us/td/docs/voice_ip_comm/connection/10x/troubleshooting/guide/10xcuctsgx/10xcuctsg039.html</a:t>
            </a:r>
            <a:endParaRPr lang="en-US" sz="1800" dirty="0" smtClean="0">
              <a:latin typeface="Calibri" panose="020F0502020204030204" pitchFamily="34" charset="0"/>
              <a:cs typeface="Calibri" panose="020F0502020204030204" pitchFamily="34" charset="0"/>
            </a:endParaRPr>
          </a:p>
          <a:p>
            <a:pPr marL="0" indent="0">
              <a:buNone/>
            </a:pPr>
            <a:endParaRPr lang="en-US" sz="1800" dirty="0">
              <a:latin typeface="Calibri" panose="020F0502020204030204" pitchFamily="34" charset="0"/>
              <a:cs typeface="Calibri" panose="020F0502020204030204" pitchFamily="34" charset="0"/>
            </a:endParaRPr>
          </a:p>
          <a:p>
            <a:r>
              <a:rPr lang="en-US" sz="1800" dirty="0" smtClean="0">
                <a:latin typeface="Calibri" panose="020F0502020204030204" pitchFamily="34" charset="0"/>
                <a:cs typeface="Calibri" panose="020F0502020204030204" pitchFamily="34" charset="0"/>
              </a:rPr>
              <a:t>For issues in AD </a:t>
            </a:r>
            <a:r>
              <a:rPr lang="en-US" sz="1800" dirty="0">
                <a:latin typeface="Calibri" panose="020F0502020204030204" pitchFamily="34" charset="0"/>
                <a:cs typeface="Calibri" panose="020F0502020204030204" pitchFamily="34" charset="0"/>
              </a:rPr>
              <a:t>LDS support in Tenant Partitioned Cisco Unity Connection refer the following documents</a:t>
            </a:r>
            <a:endParaRPr lang="en-US" sz="1800" dirty="0" smtClean="0">
              <a:latin typeface="Calibri" panose="020F0502020204030204" pitchFamily="34" charset="0"/>
              <a:cs typeface="Calibri" panose="020F0502020204030204" pitchFamily="34" charset="0"/>
            </a:endParaRPr>
          </a:p>
          <a:p>
            <a:pPr marL="0" indent="0">
              <a:buNone/>
            </a:pPr>
            <a:r>
              <a:rPr lang="en-US" sz="1800" u="sng" dirty="0" smtClean="0">
                <a:latin typeface="Calibri" panose="020F0502020204030204" pitchFamily="34" charset="0"/>
                <a:cs typeface="Calibri" panose="020F0502020204030204" pitchFamily="34" charset="0"/>
                <a:hlinkClick r:id="rId4"/>
              </a:rPr>
              <a:t>https</a:t>
            </a:r>
            <a:r>
              <a:rPr lang="en-US" sz="1800" u="sng" dirty="0">
                <a:latin typeface="Calibri" panose="020F0502020204030204" pitchFamily="34" charset="0"/>
                <a:cs typeface="Calibri" panose="020F0502020204030204" pitchFamily="34" charset="0"/>
                <a:hlinkClick r:id="rId4"/>
              </a:rPr>
              <a:t>://supportforums.cisco.com/docs/DOC-16356</a:t>
            </a:r>
            <a:endParaRPr lang="en-US" sz="1800" dirty="0">
              <a:latin typeface="Calibri" panose="020F0502020204030204" pitchFamily="34" charset="0"/>
              <a:cs typeface="Calibri" panose="020F0502020204030204" pitchFamily="34" charset="0"/>
            </a:endParaRPr>
          </a:p>
          <a:p>
            <a:pPr marL="0" indent="0">
              <a:buNone/>
            </a:pPr>
            <a:r>
              <a:rPr lang="en-US" sz="1800" u="sng" dirty="0">
                <a:latin typeface="Calibri" panose="020F0502020204030204" pitchFamily="34" charset="0"/>
                <a:cs typeface="Calibri" panose="020F0502020204030204" pitchFamily="34" charset="0"/>
                <a:hlinkClick r:id="rId5"/>
              </a:rPr>
              <a:t>http://www.cisco.com/en/US/products/sw/voicesw/ps556/products_configuration_example09186a0080b2b103.shtml</a:t>
            </a:r>
            <a:endParaRPr lang="en-US" sz="1800" dirty="0">
              <a:latin typeface="Calibri" panose="020F0502020204030204" pitchFamily="34" charset="0"/>
              <a:cs typeface="Calibri" panose="020F0502020204030204" pitchFamily="34" charset="0"/>
            </a:endParaRPr>
          </a:p>
          <a:p>
            <a:pPr marL="0" indent="0">
              <a:buNone/>
            </a:pPr>
            <a:endParaRPr lang="en-US" sz="1600" dirty="0"/>
          </a:p>
        </p:txBody>
      </p:sp>
    </p:spTree>
    <p:extLst>
      <p:ext uri="{BB962C8B-B14F-4D97-AF65-F5344CB8AC3E}">
        <p14:creationId xmlns:p14="http://schemas.microsoft.com/office/powerpoint/2010/main" val="3234223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nSpc>
                <a:spcPct val="90000"/>
              </a:lnSpc>
            </a:pPr>
            <a:r>
              <a:rPr lang="en-US" sz="3600" dirty="0">
                <a:latin typeface="Calibri" panose="020F0502020204030204" pitchFamily="34" charset="0"/>
                <a:cs typeface="Calibri" panose="020F0502020204030204" pitchFamily="34" charset="0"/>
              </a:rPr>
              <a:t>Shared </a:t>
            </a:r>
            <a:r>
              <a:rPr lang="en-US" sz="3600" dirty="0" smtClean="0">
                <a:latin typeface="Calibri" panose="020F0502020204030204" pitchFamily="34" charset="0"/>
                <a:cs typeface="Calibri" panose="020F0502020204030204" pitchFamily="34" charset="0"/>
              </a:rPr>
              <a:t>Ports </a:t>
            </a:r>
            <a:r>
              <a:rPr lang="en-US" sz="3600" dirty="0">
                <a:latin typeface="Calibri" panose="020F0502020204030204" pitchFamily="34" charset="0"/>
                <a:cs typeface="Calibri" panose="020F0502020204030204" pitchFamily="34" charset="0"/>
              </a:rPr>
              <a:t>Model in Tenant Partitioned Cisco Unity </a:t>
            </a:r>
            <a:r>
              <a:rPr lang="en-US" sz="3600" dirty="0" smtClean="0">
                <a:latin typeface="Calibri" panose="020F0502020204030204" pitchFamily="34" charset="0"/>
                <a:cs typeface="Calibri" panose="020F0502020204030204" pitchFamily="34" charset="0"/>
              </a:rPr>
              <a:t>Connection Server</a:t>
            </a:r>
            <a:endParaRPr lang="en-US"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9883614"/>
      </p:ext>
    </p:extLst>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990600"/>
            <a:ext cx="8112125" cy="2407042"/>
          </a:xfrm>
        </p:spPr>
        <p:txBody>
          <a:bodyPr/>
          <a:lstStyle/>
          <a:p>
            <a:pPr fontAlgn="auto">
              <a:spcAft>
                <a:spcPts val="0"/>
              </a:spcAft>
              <a:defRPr/>
            </a:pPr>
            <a:r>
              <a:rPr lang="en-US" sz="4800" dirty="0" smtClean="0"/>
              <a:t>                 </a:t>
            </a:r>
            <a:r>
              <a:rPr lang="en-US" sz="4800" dirty="0" smtClean="0">
                <a:latin typeface="Calibri" panose="020F0502020204030204" pitchFamily="34" charset="0"/>
                <a:cs typeface="Calibri" panose="020F0502020204030204" pitchFamily="34" charset="0"/>
              </a:rPr>
              <a:t>Thanks</a:t>
            </a:r>
            <a:endParaRPr sz="4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0611995"/>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76200"/>
            <a:ext cx="8588375" cy="838200"/>
          </a:xfrm>
        </p:spPr>
        <p:txBody>
          <a:bodyPr/>
          <a:lstStyle/>
          <a:p>
            <a:pPr>
              <a:defRPr/>
            </a:pPr>
            <a:r>
              <a:rPr dirty="0" smtClean="0"/>
              <a:t>                       </a:t>
            </a:r>
            <a:r>
              <a:rPr dirty="0" smtClean="0">
                <a:latin typeface="Calibri" panose="020F0502020204030204" pitchFamily="34" charset="0"/>
                <a:cs typeface="Calibri" panose="020F0502020204030204" pitchFamily="34" charset="0"/>
              </a:rPr>
              <a:t>Overview</a:t>
            </a:r>
            <a:endParaRPr dirty="0">
              <a:latin typeface="Calibri" panose="020F0502020204030204" pitchFamily="34" charset="0"/>
              <a:cs typeface="Calibri" panose="020F0502020204030204" pitchFamily="34" charset="0"/>
            </a:endParaRPr>
          </a:p>
        </p:txBody>
      </p:sp>
      <p:sp>
        <p:nvSpPr>
          <p:cNvPr id="32771" name="Content Placeholder 2"/>
          <p:cNvSpPr>
            <a:spLocks noGrp="1"/>
          </p:cNvSpPr>
          <p:nvPr>
            <p:ph idx="1"/>
          </p:nvPr>
        </p:nvSpPr>
        <p:spPr>
          <a:xfrm>
            <a:off x="381000" y="1066800"/>
            <a:ext cx="8550275" cy="5486400"/>
          </a:xfrm>
        </p:spPr>
        <p:txBody>
          <a:bodyPr/>
          <a:lstStyle/>
          <a:p>
            <a:pPr marL="0" indent="0">
              <a:buNone/>
              <a:defRPr/>
            </a:pPr>
            <a:r>
              <a:rPr lang="en-US" sz="1800" dirty="0">
                <a:latin typeface="Calibri" panose="020F0502020204030204" pitchFamily="34" charset="0"/>
                <a:cs typeface="Calibri" panose="020F0502020204030204" pitchFamily="34" charset="0"/>
              </a:rPr>
              <a:t>Shared ports model  has been introduced in Tenant Partitioned </a:t>
            </a:r>
            <a:r>
              <a:rPr lang="en-US" sz="1800" dirty="0" smtClean="0">
                <a:latin typeface="Calibri" panose="020F0502020204030204" pitchFamily="34" charset="0"/>
                <a:cs typeface="Calibri" panose="020F0502020204030204" pitchFamily="34" charset="0"/>
              </a:rPr>
              <a:t>Unity Connection server in Release 10.5: </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defRPr/>
            </a:pPr>
            <a:r>
              <a:rPr lang="en-US" sz="1800" dirty="0" err="1" smtClean="0">
                <a:latin typeface="Calibri" panose="020F0502020204030204" pitchFamily="34" charset="0"/>
                <a:cs typeface="Calibri" panose="020F0502020204030204" pitchFamily="34" charset="0"/>
              </a:rPr>
              <a:t>PhoneSystem</a:t>
            </a:r>
            <a:r>
              <a:rPr lang="en-US" sz="1800" dirty="0" smtClean="0">
                <a:latin typeface="Calibri" panose="020F0502020204030204" pitchFamily="34" charset="0"/>
                <a:cs typeface="Calibri" panose="020F0502020204030204" pitchFamily="34" charset="0"/>
              </a:rPr>
              <a:t> </a:t>
            </a:r>
            <a:r>
              <a:rPr lang="en-US" sz="1800" dirty="0">
                <a:latin typeface="Calibri" panose="020F0502020204030204" pitchFamily="34" charset="0"/>
                <a:cs typeface="Calibri" panose="020F0502020204030204" pitchFamily="34" charset="0"/>
              </a:rPr>
              <a:t>will be shared among the </a:t>
            </a:r>
            <a:r>
              <a:rPr lang="en-US" sz="1800" dirty="0" smtClean="0">
                <a:latin typeface="Calibri" panose="020F0502020204030204" pitchFamily="34" charset="0"/>
                <a:cs typeface="Calibri" panose="020F0502020204030204" pitchFamily="34" charset="0"/>
              </a:rPr>
              <a:t>tenants. </a:t>
            </a:r>
          </a:p>
          <a:p>
            <a:pPr>
              <a:buFont typeface="Arial" panose="020B0604020202020204" pitchFamily="34" charset="0"/>
              <a:buChar char="•"/>
              <a:defRPr/>
            </a:pPr>
            <a:r>
              <a:rPr lang="en-US" sz="1800" dirty="0" smtClean="0">
                <a:latin typeface="Calibri" panose="020F0502020204030204" pitchFamily="34" charset="0"/>
                <a:cs typeface="Calibri" panose="020F0502020204030204" pitchFamily="34" charset="0"/>
              </a:rPr>
              <a:t>Routing </a:t>
            </a:r>
            <a:r>
              <a:rPr lang="en-US" sz="1800" dirty="0">
                <a:latin typeface="Calibri" panose="020F0502020204030204" pitchFamily="34" charset="0"/>
                <a:cs typeface="Calibri" panose="020F0502020204030204" pitchFamily="34" charset="0"/>
              </a:rPr>
              <a:t>rule conditions will be based on </a:t>
            </a:r>
            <a:r>
              <a:rPr lang="en-US" sz="1800" dirty="0" smtClean="0">
                <a:latin typeface="Calibri" panose="020F0502020204030204" pitchFamily="34" charset="0"/>
                <a:cs typeface="Calibri" panose="020F0502020204030204" pitchFamily="34" charset="0"/>
              </a:rPr>
              <a:t>Dialed number that will be a Pilot Number for  a particular Tenant.. </a:t>
            </a:r>
          </a:p>
          <a:p>
            <a:pPr>
              <a:buFont typeface="Arial" panose="020B0604020202020204" pitchFamily="34" charset="0"/>
              <a:buChar char="•"/>
              <a:defRPr/>
            </a:pPr>
            <a:r>
              <a:rPr lang="en-US" sz="1800" dirty="0" smtClean="0">
                <a:latin typeface="Calibri" panose="020F0502020204030204" pitchFamily="34" charset="0"/>
                <a:cs typeface="Calibri" panose="020F0502020204030204" pitchFamily="34" charset="0"/>
              </a:rPr>
              <a:t>Number </a:t>
            </a:r>
            <a:r>
              <a:rPr lang="en-US" sz="1800" dirty="0">
                <a:latin typeface="Calibri" panose="020F0502020204030204" pitchFamily="34" charset="0"/>
                <a:cs typeface="Calibri" panose="020F0502020204030204" pitchFamily="34" charset="0"/>
              </a:rPr>
              <a:t>of ports </a:t>
            </a:r>
            <a:r>
              <a:rPr lang="en-US" sz="1800" dirty="0" smtClean="0">
                <a:latin typeface="Calibri" panose="020F0502020204030204" pitchFamily="34" charset="0"/>
                <a:cs typeface="Calibri" panose="020F0502020204030204" pitchFamily="34" charset="0"/>
              </a:rPr>
              <a:t>configured under the </a:t>
            </a:r>
            <a:r>
              <a:rPr lang="en-US" sz="1800" dirty="0" err="1" smtClean="0">
                <a:latin typeface="Calibri" panose="020F0502020204030204" pitchFamily="34" charset="0"/>
                <a:cs typeface="Calibri" panose="020F0502020204030204" pitchFamily="34" charset="0"/>
              </a:rPr>
              <a:t>PhoneSystem</a:t>
            </a:r>
            <a:r>
              <a:rPr lang="en-US" sz="1800" dirty="0" smtClean="0">
                <a:latin typeface="Calibri" panose="020F0502020204030204" pitchFamily="34" charset="0"/>
                <a:cs typeface="Calibri" panose="020F0502020204030204" pitchFamily="34" charset="0"/>
              </a:rPr>
              <a:t> will be shared among the Tenants.</a:t>
            </a:r>
          </a:p>
          <a:p>
            <a:pPr marL="0" indent="0">
              <a:buNone/>
              <a:defRPr/>
            </a:pPr>
            <a:r>
              <a:rPr lang="en-US" sz="1800" dirty="0" smtClean="0">
                <a:latin typeface="Calibri" panose="020F0502020204030204" pitchFamily="34" charset="0"/>
                <a:cs typeface="Calibri" panose="020F0502020204030204" pitchFamily="34" charset="0"/>
              </a:rPr>
              <a:t>Highlights </a:t>
            </a:r>
            <a:r>
              <a:rPr lang="en-US" sz="1800" dirty="0">
                <a:latin typeface="Calibri" panose="020F0502020204030204" pitchFamily="34" charset="0"/>
                <a:cs typeface="Calibri" panose="020F0502020204030204" pitchFamily="34" charset="0"/>
              </a:rPr>
              <a:t>about Tenant Creation:</a:t>
            </a:r>
          </a:p>
          <a:p>
            <a:pPr marL="0" indent="0">
              <a:buNone/>
              <a:defRPr/>
            </a:pPr>
            <a:r>
              <a:rPr lang="en-US" sz="1800" dirty="0" smtClean="0">
                <a:latin typeface="Calibri" panose="020F0502020204030204" pitchFamily="34" charset="0"/>
                <a:cs typeface="Calibri" panose="020F0502020204030204" pitchFamily="34" charset="0"/>
              </a:rPr>
              <a:t>Tenant </a:t>
            </a:r>
            <a:r>
              <a:rPr lang="en-US" sz="1800" dirty="0">
                <a:latin typeface="Calibri" panose="020F0502020204030204" pitchFamily="34" charset="0"/>
                <a:cs typeface="Calibri" panose="020F0502020204030204" pitchFamily="34" charset="0"/>
              </a:rPr>
              <a:t>can be created in </a:t>
            </a:r>
            <a:r>
              <a:rPr lang="en-US" sz="1800" dirty="0" smtClean="0">
                <a:latin typeface="Calibri" panose="020F0502020204030204" pitchFamily="34" charset="0"/>
                <a:cs typeface="Calibri" panose="020F0502020204030204" pitchFamily="34" charset="0"/>
              </a:rPr>
              <a:t>Shared ports model  with </a:t>
            </a:r>
            <a:r>
              <a:rPr lang="en-US" sz="1800" dirty="0">
                <a:latin typeface="Calibri" panose="020F0502020204030204" pitchFamily="34" charset="0"/>
                <a:cs typeface="Calibri" panose="020F0502020204030204" pitchFamily="34" charset="0"/>
              </a:rPr>
              <a:t>Parameters: Tenant Alias, </a:t>
            </a:r>
            <a:r>
              <a:rPr lang="en-US" sz="1800" dirty="0" smtClean="0">
                <a:latin typeface="Calibri" panose="020F0502020204030204" pitchFamily="34" charset="0"/>
                <a:cs typeface="Calibri" panose="020F0502020204030204" pitchFamily="34" charset="0"/>
              </a:rPr>
              <a:t>SMTP domain</a:t>
            </a:r>
            <a:r>
              <a:rPr lang="en-US" sz="1800" dirty="0">
                <a:latin typeface="Calibri" panose="020F0502020204030204" pitchFamily="34" charset="0"/>
                <a:cs typeface="Calibri" panose="020F0502020204030204" pitchFamily="34" charset="0"/>
              </a:rPr>
              <a:t>, Pilot Number</a:t>
            </a:r>
            <a:r>
              <a:rPr lang="en-US" sz="1800" dirty="0" smtClean="0">
                <a:latin typeface="Calibri" panose="020F0502020204030204" pitchFamily="34" charset="0"/>
                <a:cs typeface="Calibri" panose="020F0502020204030204" pitchFamily="34" charset="0"/>
              </a:rPr>
              <a:t>, and Media Switch</a:t>
            </a:r>
          </a:p>
          <a:p>
            <a:pPr>
              <a:buFont typeface="Arial" panose="020B0604020202020204" pitchFamily="34" charset="0"/>
              <a:buChar char="•"/>
              <a:defRPr/>
            </a:pPr>
            <a:r>
              <a:rPr lang="en-US" sz="1800" dirty="0">
                <a:latin typeface="Calibri" panose="020F0502020204030204" pitchFamily="34" charset="0"/>
                <a:cs typeface="Calibri" panose="020F0502020204030204" pitchFamily="34" charset="0"/>
              </a:rPr>
              <a:t>Tenant will </a:t>
            </a:r>
            <a:r>
              <a:rPr lang="en-US" sz="1800" dirty="0" smtClean="0">
                <a:latin typeface="Calibri" panose="020F0502020204030204" pitchFamily="34" charset="0"/>
                <a:cs typeface="Calibri" panose="020F0502020204030204" pitchFamily="34" charset="0"/>
              </a:rPr>
              <a:t>have </a:t>
            </a:r>
            <a:r>
              <a:rPr lang="en-US" sz="1800" dirty="0">
                <a:latin typeface="Calibri" panose="020F0502020204030204" pitchFamily="34" charset="0"/>
                <a:cs typeface="Calibri" panose="020F0502020204030204" pitchFamily="34" charset="0"/>
              </a:rPr>
              <a:t>Unique Pilot Number</a:t>
            </a:r>
          </a:p>
          <a:p>
            <a:pPr>
              <a:buFont typeface="Arial" panose="020B0604020202020204" pitchFamily="34" charset="0"/>
              <a:buChar char="•"/>
              <a:defRPr/>
            </a:pPr>
            <a:r>
              <a:rPr lang="en-US" sz="1800" dirty="0">
                <a:latin typeface="Calibri" panose="020F0502020204030204" pitchFamily="34" charset="0"/>
                <a:cs typeface="Calibri" panose="020F0502020204030204" pitchFamily="34" charset="0"/>
              </a:rPr>
              <a:t>Tenant will </a:t>
            </a:r>
            <a:r>
              <a:rPr lang="en-US" sz="1800" dirty="0" smtClean="0">
                <a:latin typeface="Calibri" panose="020F0502020204030204" pitchFamily="34" charset="0"/>
                <a:cs typeface="Calibri" panose="020F0502020204030204" pitchFamily="34" charset="0"/>
              </a:rPr>
              <a:t>have </a:t>
            </a:r>
            <a:r>
              <a:rPr lang="en-US" sz="1800" dirty="0">
                <a:latin typeface="Calibri" panose="020F0502020204030204" pitchFamily="34" charset="0"/>
                <a:cs typeface="Calibri" panose="020F0502020204030204" pitchFamily="34" charset="0"/>
              </a:rPr>
              <a:t>Shared Phone System.</a:t>
            </a:r>
          </a:p>
          <a:p>
            <a:pPr>
              <a:buFont typeface="Arial" panose="020B0604020202020204" pitchFamily="34" charset="0"/>
              <a:buChar char="•"/>
              <a:defRPr/>
            </a:pPr>
            <a:r>
              <a:rPr lang="en-US" sz="1800" dirty="0">
                <a:latin typeface="Calibri" panose="020F0502020204030204" pitchFamily="34" charset="0"/>
                <a:cs typeface="Calibri" panose="020F0502020204030204" pitchFamily="34" charset="0"/>
              </a:rPr>
              <a:t>Routing Rule conditions will be created based on Pilot Number (as dialed number condition)</a:t>
            </a:r>
          </a:p>
          <a:p>
            <a:pPr marL="0" indent="0">
              <a:buNone/>
              <a:defRPr/>
            </a:pPr>
            <a:endParaRPr lang="en-US" sz="1600" dirty="0"/>
          </a:p>
        </p:txBody>
      </p:sp>
    </p:spTree>
    <p:extLst>
      <p:ext uri="{BB962C8B-B14F-4D97-AF65-F5344CB8AC3E}">
        <p14:creationId xmlns:p14="http://schemas.microsoft.com/office/powerpoint/2010/main" val="1626347672"/>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76200"/>
            <a:ext cx="8588375" cy="838200"/>
          </a:xfrm>
        </p:spPr>
        <p:txBody>
          <a:bodyPr/>
          <a:lstStyle/>
          <a:p>
            <a:r>
              <a:rPr lang="en-US" dirty="0" smtClean="0">
                <a:latin typeface="Calibri" panose="020F0502020204030204" pitchFamily="34" charset="0"/>
                <a:cs typeface="Calibri" panose="020F0502020204030204" pitchFamily="34" charset="0"/>
              </a:rPr>
              <a:t>                  Topologies Supported</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304800" y="1524000"/>
            <a:ext cx="8550275" cy="4965700"/>
          </a:xfrm>
        </p:spPr>
        <p:txBody>
          <a:bodyPr/>
          <a:lstStyle/>
          <a:p>
            <a:pPr marL="285750" lvl="1" indent="-285750">
              <a:buFont typeface="Arial" panose="020B0604020202020204" pitchFamily="34" charset="0"/>
              <a:buChar char="•"/>
            </a:pPr>
            <a:r>
              <a:rPr lang="en-US" dirty="0">
                <a:latin typeface="Calibri" panose="020F0502020204030204" pitchFamily="34" charset="0"/>
                <a:cs typeface="Calibri" panose="020F0502020204030204" pitchFamily="34" charset="0"/>
              </a:rPr>
              <a:t>Only Tenants with </a:t>
            </a:r>
            <a:r>
              <a:rPr lang="en-US" b="1" dirty="0" smtClean="0">
                <a:latin typeface="Calibri" panose="020F0502020204030204" pitchFamily="34" charset="0"/>
                <a:cs typeface="Calibri" panose="020F0502020204030204" pitchFamily="34" charset="0"/>
              </a:rPr>
              <a:t>Dedicated </a:t>
            </a:r>
            <a:r>
              <a:rPr lang="en-US" b="1" dirty="0">
                <a:latin typeface="Calibri" panose="020F0502020204030204" pitchFamily="34" charset="0"/>
                <a:cs typeface="Calibri" panose="020F0502020204030204" pitchFamily="34" charset="0"/>
              </a:rPr>
              <a:t>P</a:t>
            </a:r>
            <a:r>
              <a:rPr lang="en-US" b="1" dirty="0" smtClean="0">
                <a:latin typeface="Calibri" panose="020F0502020204030204" pitchFamily="34" charset="0"/>
                <a:cs typeface="Calibri" panose="020F0502020204030204" pitchFamily="34" charset="0"/>
              </a:rPr>
              <a:t>hone System</a:t>
            </a:r>
            <a:r>
              <a:rPr lang="en-US" dirty="0" smtClean="0">
                <a:latin typeface="Calibri" panose="020F0502020204030204" pitchFamily="34" charset="0"/>
                <a:cs typeface="Calibri" panose="020F0502020204030204" pitchFamily="34" charset="0"/>
              </a:rPr>
              <a:t>.</a:t>
            </a:r>
          </a:p>
          <a:p>
            <a:pPr marL="285750" lvl="1" indent="-285750">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pPr marL="285750" lvl="1" indent="-285750">
              <a:buFont typeface="Arial" panose="020B0604020202020204" pitchFamily="34" charset="0"/>
              <a:buChar char="•"/>
            </a:pPr>
            <a:r>
              <a:rPr lang="en-US" dirty="0">
                <a:latin typeface="Calibri" panose="020F0502020204030204" pitchFamily="34" charset="0"/>
                <a:cs typeface="Calibri" panose="020F0502020204030204" pitchFamily="34" charset="0"/>
              </a:rPr>
              <a:t>Only Tenants with </a:t>
            </a:r>
            <a:r>
              <a:rPr lang="en-US" b="1" dirty="0">
                <a:latin typeface="Calibri" panose="020F0502020204030204" pitchFamily="34" charset="0"/>
                <a:cs typeface="Calibri" panose="020F0502020204030204" pitchFamily="34" charset="0"/>
              </a:rPr>
              <a:t>S</a:t>
            </a:r>
            <a:r>
              <a:rPr lang="en-US" b="1" dirty="0" smtClean="0">
                <a:latin typeface="Calibri" panose="020F0502020204030204" pitchFamily="34" charset="0"/>
                <a:cs typeface="Calibri" panose="020F0502020204030204" pitchFamily="34" charset="0"/>
              </a:rPr>
              <a:t>hared </a:t>
            </a:r>
            <a:r>
              <a:rPr lang="en-US" b="1" dirty="0">
                <a:latin typeface="Calibri" panose="020F0502020204030204" pitchFamily="34" charset="0"/>
                <a:cs typeface="Calibri" panose="020F0502020204030204" pitchFamily="34" charset="0"/>
              </a:rPr>
              <a:t>P</a:t>
            </a:r>
            <a:r>
              <a:rPr lang="en-US" b="1" dirty="0" smtClean="0">
                <a:latin typeface="Calibri" panose="020F0502020204030204" pitchFamily="34" charset="0"/>
                <a:cs typeface="Calibri" panose="020F0502020204030204" pitchFamily="34" charset="0"/>
              </a:rPr>
              <a:t>hone System</a:t>
            </a:r>
            <a:r>
              <a:rPr lang="en-US" dirty="0" smtClean="0">
                <a:latin typeface="Calibri" panose="020F0502020204030204" pitchFamily="34" charset="0"/>
                <a:cs typeface="Calibri" panose="020F0502020204030204" pitchFamily="34" charset="0"/>
              </a:rPr>
              <a:t>.</a:t>
            </a:r>
          </a:p>
          <a:p>
            <a:pPr marL="285750" lvl="1" indent="-285750">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pPr marL="285750" lvl="1" indent="-285750">
              <a:buFont typeface="Arial" panose="020B0604020202020204" pitchFamily="34" charset="0"/>
              <a:buChar char="•"/>
            </a:pPr>
            <a:r>
              <a:rPr lang="en-US" dirty="0" smtClean="0">
                <a:latin typeface="Calibri" panose="020F0502020204030204" pitchFamily="34" charset="0"/>
                <a:cs typeface="Calibri" panose="020F0502020204030204" pitchFamily="34" charset="0"/>
              </a:rPr>
              <a:t>Combination of </a:t>
            </a:r>
            <a:r>
              <a:rPr lang="en-US" dirty="0">
                <a:latin typeface="Calibri" panose="020F0502020204030204" pitchFamily="34" charset="0"/>
                <a:cs typeface="Calibri" panose="020F0502020204030204" pitchFamily="34" charset="0"/>
              </a:rPr>
              <a:t>Tenants where few are using </a:t>
            </a:r>
            <a:r>
              <a:rPr lang="en-US" b="1" dirty="0">
                <a:latin typeface="Calibri" panose="020F0502020204030204" pitchFamily="34" charset="0"/>
                <a:cs typeface="Calibri" panose="020F0502020204030204" pitchFamily="34" charset="0"/>
              </a:rPr>
              <a:t>S</a:t>
            </a:r>
            <a:r>
              <a:rPr lang="en-US" b="1" dirty="0" smtClean="0">
                <a:latin typeface="Calibri" panose="020F0502020204030204" pitchFamily="34" charset="0"/>
                <a:cs typeface="Calibri" panose="020F0502020204030204" pitchFamily="34" charset="0"/>
              </a:rPr>
              <a:t>hared </a:t>
            </a:r>
            <a:r>
              <a:rPr lang="en-US" b="1" dirty="0">
                <a:latin typeface="Calibri" panose="020F0502020204030204" pitchFamily="34" charset="0"/>
                <a:cs typeface="Calibri" panose="020F0502020204030204" pitchFamily="34" charset="0"/>
              </a:rPr>
              <a:t>Phone System </a:t>
            </a:r>
            <a:r>
              <a:rPr lang="en-US" dirty="0">
                <a:latin typeface="Calibri" panose="020F0502020204030204" pitchFamily="34" charset="0"/>
                <a:cs typeface="Calibri" panose="020F0502020204030204" pitchFamily="34" charset="0"/>
              </a:rPr>
              <a:t>and few are using      </a:t>
            </a:r>
            <a:r>
              <a:rPr lang="en-US" b="1" dirty="0" smtClean="0">
                <a:latin typeface="Calibri" panose="020F0502020204030204" pitchFamily="34" charset="0"/>
                <a:cs typeface="Calibri" panose="020F0502020204030204" pitchFamily="34" charset="0"/>
              </a:rPr>
              <a:t>Dedicated </a:t>
            </a:r>
            <a:r>
              <a:rPr lang="en-US" b="1" dirty="0">
                <a:latin typeface="Calibri" panose="020F0502020204030204" pitchFamily="34" charset="0"/>
                <a:cs typeface="Calibri" panose="020F0502020204030204" pitchFamily="34" charset="0"/>
              </a:rPr>
              <a:t>S</a:t>
            </a:r>
            <a:r>
              <a:rPr lang="en-US" b="1" dirty="0" smtClean="0">
                <a:latin typeface="Calibri" panose="020F0502020204030204" pitchFamily="34" charset="0"/>
                <a:cs typeface="Calibri" panose="020F0502020204030204" pitchFamily="34" charset="0"/>
              </a:rPr>
              <a:t>hone system</a:t>
            </a:r>
            <a:r>
              <a:rPr lang="en-US" dirty="0" smtClean="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2974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9038"/>
            <a:ext cx="8588375" cy="954911"/>
          </a:xfrm>
        </p:spPr>
        <p:txBody>
          <a:bodyPr/>
          <a:lstStyle/>
          <a:p>
            <a:r>
              <a:rPr lang="en-US" b="1" dirty="0" smtClean="0">
                <a:latin typeface="Calibri" panose="020F0502020204030204" pitchFamily="34" charset="0"/>
                <a:cs typeface="Calibri" panose="020F0502020204030204" pitchFamily="34" charset="0"/>
              </a:rPr>
              <a:t>Topology-1 : </a:t>
            </a:r>
            <a:r>
              <a:rPr lang="en-US" dirty="0" smtClean="0">
                <a:latin typeface="Calibri" panose="020F0502020204030204" pitchFamily="34" charset="0"/>
                <a:cs typeface="Calibri" panose="020F0502020204030204" pitchFamily="34" charset="0"/>
              </a:rPr>
              <a:t>Tenants with Dedicated Phone         System Configuration</a:t>
            </a:r>
            <a:endParaRPr lang="en-US" dirty="0">
              <a:latin typeface="Calibri" panose="020F0502020204030204" pitchFamily="34" charset="0"/>
              <a:cs typeface="Calibri" panose="020F0502020204030204" pitchFamily="34"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3925" y="1504950"/>
            <a:ext cx="7296150" cy="443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32517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88375" cy="990600"/>
          </a:xfrm>
        </p:spPr>
        <p:txBody>
          <a:bodyPr/>
          <a:lstStyle/>
          <a:p>
            <a:r>
              <a:rPr lang="en-US" b="1" dirty="0">
                <a:latin typeface="Calibri" panose="020F0502020204030204" pitchFamily="34" charset="0"/>
                <a:cs typeface="Calibri" panose="020F0502020204030204" pitchFamily="34" charset="0"/>
              </a:rPr>
              <a:t>Topology-2 : </a:t>
            </a:r>
            <a:r>
              <a:rPr lang="en-US" dirty="0">
                <a:latin typeface="Calibri" panose="020F0502020204030204" pitchFamily="34" charset="0"/>
                <a:cs typeface="Calibri" panose="020F0502020204030204" pitchFamily="34" charset="0"/>
              </a:rPr>
              <a:t>Tenants with Shared Phone System </a:t>
            </a:r>
            <a:r>
              <a:rPr lang="en-US" dirty="0" smtClean="0">
                <a:latin typeface="Calibri" panose="020F0502020204030204" pitchFamily="34" charset="0"/>
                <a:cs typeface="Calibri" panose="020F0502020204030204" pitchFamily="34" charset="0"/>
              </a:rPr>
              <a:t>Configuration</a:t>
            </a:r>
            <a:endParaRPr lang="en-US" dirty="0">
              <a:latin typeface="Calibri" panose="020F0502020204030204" pitchFamily="34" charset="0"/>
              <a:cs typeface="Calibri" panose="020F0502020204030204"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3925" y="1571625"/>
            <a:ext cx="7296150" cy="4600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4815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42204"/>
            <a:ext cx="8588375" cy="609600"/>
          </a:xfrm>
        </p:spPr>
        <p:txBody>
          <a:bodyPr/>
          <a:lstStyle/>
          <a:p>
            <a:r>
              <a:rPr lang="en-US" dirty="0"/>
              <a:t/>
            </a:r>
            <a:br>
              <a:rPr lang="en-US" dirty="0"/>
            </a:br>
            <a:r>
              <a:rPr lang="en-US" b="1" dirty="0">
                <a:latin typeface="Calibri" panose="020F0502020204030204" pitchFamily="34" charset="0"/>
                <a:cs typeface="Calibri" panose="020F0502020204030204" pitchFamily="34" charset="0"/>
              </a:rPr>
              <a:t>Topology-3 </a:t>
            </a:r>
            <a:r>
              <a:rPr lang="en-US" b="1" dirty="0" smtClean="0">
                <a:latin typeface="Calibri" panose="020F0502020204030204" pitchFamily="34" charset="0"/>
                <a:cs typeface="Calibri" panose="020F0502020204030204" pitchFamily="34" charset="0"/>
              </a:rPr>
              <a:t>:Dedicated and Shared </a:t>
            </a:r>
            <a:r>
              <a:rPr lang="en-US" b="1" dirty="0" err="1" smtClean="0">
                <a:latin typeface="Calibri" panose="020F0502020204030204" pitchFamily="34" charset="0"/>
                <a:cs typeface="Calibri" panose="020F0502020204030204" pitchFamily="34" charset="0"/>
              </a:rPr>
              <a:t>PhoneSystem</a:t>
            </a:r>
            <a:r>
              <a:rPr lang="en-US" b="1" dirty="0" smtClean="0">
                <a:latin typeface="Calibri" panose="020F0502020204030204" pitchFamily="34" charset="0"/>
                <a:cs typeface="Calibri" panose="020F0502020204030204" pitchFamily="34" charset="0"/>
              </a:rPr>
              <a:t> based </a:t>
            </a:r>
            <a:r>
              <a:rPr lang="en-US" dirty="0" smtClean="0">
                <a:latin typeface="Calibri" panose="020F0502020204030204" pitchFamily="34" charset="0"/>
                <a:cs typeface="Calibri" panose="020F0502020204030204" pitchFamily="34" charset="0"/>
              </a:rPr>
              <a:t>Tenant </a:t>
            </a:r>
            <a:r>
              <a:rPr lang="en-US" dirty="0">
                <a:latin typeface="Calibri" panose="020F0502020204030204" pitchFamily="34" charset="0"/>
                <a:cs typeface="Calibri" panose="020F0502020204030204" pitchFamily="34" charset="0"/>
              </a:rPr>
              <a:t>Configuration</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1128713"/>
            <a:ext cx="7143750" cy="4600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7370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152400"/>
            <a:ext cx="8588375" cy="838200"/>
          </a:xfrm>
        </p:spPr>
        <p:txBody>
          <a:bodyPr/>
          <a:lstStyle/>
          <a:p>
            <a:pPr>
              <a:defRPr/>
            </a:pPr>
            <a:r>
              <a:rPr dirty="0" smtClean="0">
                <a:latin typeface="Calibri" panose="020F0502020204030204" pitchFamily="34" charset="0"/>
                <a:cs typeface="Calibri" panose="020F0502020204030204" pitchFamily="34" charset="0"/>
              </a:rPr>
              <a:t>             Tenant Provisioning using APIs</a:t>
            </a:r>
            <a:endParaRPr dirty="0">
              <a:latin typeface="Calibri" panose="020F0502020204030204" pitchFamily="34" charset="0"/>
              <a:cs typeface="Calibri" panose="020F0502020204030204" pitchFamily="34" charset="0"/>
            </a:endParaRPr>
          </a:p>
        </p:txBody>
      </p:sp>
      <p:sp>
        <p:nvSpPr>
          <p:cNvPr id="46083" name="Content Placeholder 2"/>
          <p:cNvSpPr>
            <a:spLocks noGrp="1"/>
          </p:cNvSpPr>
          <p:nvPr>
            <p:ph idx="1"/>
          </p:nvPr>
        </p:nvSpPr>
        <p:spPr>
          <a:xfrm>
            <a:off x="230188" y="1143000"/>
            <a:ext cx="8550275" cy="5162550"/>
          </a:xfrm>
        </p:spPr>
        <p:txBody>
          <a:bodyPr/>
          <a:lstStyle/>
          <a:p>
            <a:pPr marL="0" indent="0">
              <a:buFont typeface="Arial" charset="0"/>
              <a:buNone/>
            </a:pPr>
            <a:endParaRPr b="1" dirty="0" smtClean="0"/>
          </a:p>
          <a:p>
            <a:pPr marL="0" indent="0">
              <a:buFont typeface="Arial" charset="0"/>
              <a:buNone/>
            </a:pPr>
            <a:endParaRPr b="1" dirty="0" smtClean="0"/>
          </a:p>
          <a:p>
            <a:pPr marL="0" indent="0">
              <a:buFont typeface="Arial" charset="0"/>
              <a:buNone/>
            </a:pPr>
            <a:endParaRPr dirty="0" smtClean="0"/>
          </a:p>
        </p:txBody>
      </p:sp>
      <p:graphicFrame>
        <p:nvGraphicFramePr>
          <p:cNvPr id="6" name="Diagram 5"/>
          <p:cNvGraphicFramePr/>
          <p:nvPr>
            <p:extLst>
              <p:ext uri="{D42A27DB-BD31-4B8C-83A1-F6EECF244321}">
                <p14:modId xmlns:p14="http://schemas.microsoft.com/office/powerpoint/2010/main" val="4005031516"/>
              </p:ext>
            </p:extLst>
          </p:nvPr>
        </p:nvGraphicFramePr>
        <p:xfrm>
          <a:off x="2133600" y="4038600"/>
          <a:ext cx="4648200" cy="220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4"/>
          <p:cNvGraphicFramePr>
            <a:graphicFrameLocks/>
          </p:cNvGraphicFramePr>
          <p:nvPr>
            <p:extLst>
              <p:ext uri="{D42A27DB-BD31-4B8C-83A1-F6EECF244321}">
                <p14:modId xmlns:p14="http://schemas.microsoft.com/office/powerpoint/2010/main" val="323060931"/>
              </p:ext>
            </p:extLst>
          </p:nvPr>
        </p:nvGraphicFramePr>
        <p:xfrm>
          <a:off x="2133600" y="1524000"/>
          <a:ext cx="4800600" cy="2438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Content Placeholder 4"/>
          <p:cNvGraphicFramePr>
            <a:graphicFrameLocks/>
          </p:cNvGraphicFramePr>
          <p:nvPr>
            <p:extLst>
              <p:ext uri="{D42A27DB-BD31-4B8C-83A1-F6EECF244321}">
                <p14:modId xmlns:p14="http://schemas.microsoft.com/office/powerpoint/2010/main" val="2752918648"/>
              </p:ext>
            </p:extLst>
          </p:nvPr>
        </p:nvGraphicFramePr>
        <p:xfrm>
          <a:off x="6934200" y="2590800"/>
          <a:ext cx="2895600" cy="25908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9" name="TextBox 8"/>
          <p:cNvSpPr txBox="1"/>
          <p:nvPr/>
        </p:nvSpPr>
        <p:spPr>
          <a:xfrm>
            <a:off x="304800" y="2514600"/>
            <a:ext cx="1676400" cy="646331"/>
          </a:xfrm>
          <a:prstGeom prst="rect">
            <a:avLst/>
          </a:prstGeom>
          <a:noFill/>
        </p:spPr>
        <p:txBody>
          <a:bodyPr wrap="square" rtlCol="0">
            <a:spAutoFit/>
          </a:bodyPr>
          <a:lstStyle/>
          <a:p>
            <a:r>
              <a:rPr lang="en-US" dirty="0" smtClean="0"/>
              <a:t>CUCM Settings</a:t>
            </a:r>
            <a:endParaRPr lang="en-US" dirty="0"/>
          </a:p>
        </p:txBody>
      </p:sp>
      <p:sp>
        <p:nvSpPr>
          <p:cNvPr id="10" name="TextBox 9"/>
          <p:cNvSpPr txBox="1"/>
          <p:nvPr/>
        </p:nvSpPr>
        <p:spPr>
          <a:xfrm>
            <a:off x="228600" y="4800600"/>
            <a:ext cx="1676400" cy="646331"/>
          </a:xfrm>
          <a:prstGeom prst="rect">
            <a:avLst/>
          </a:prstGeom>
          <a:noFill/>
        </p:spPr>
        <p:txBody>
          <a:bodyPr wrap="square" rtlCol="0">
            <a:spAutoFit/>
          </a:bodyPr>
          <a:lstStyle/>
          <a:p>
            <a:r>
              <a:rPr lang="en-US" dirty="0" smtClean="0"/>
              <a:t>CUC </a:t>
            </a:r>
          </a:p>
          <a:p>
            <a:r>
              <a:rPr lang="en-US" dirty="0" smtClean="0"/>
              <a:t>Settings</a:t>
            </a:r>
            <a:endParaRPr lang="en-US" dirty="0"/>
          </a:p>
        </p:txBody>
      </p:sp>
    </p:spTree>
    <p:extLst>
      <p:ext uri="{BB962C8B-B14F-4D97-AF65-F5344CB8AC3E}">
        <p14:creationId xmlns:p14="http://schemas.microsoft.com/office/powerpoint/2010/main" val="2585059012"/>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Video_Greeting_TOI">
  <a:themeElements>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Video_Greeting_TOI</Template>
  <TotalTime>22915</TotalTime>
  <Words>1720</Words>
  <Application>Microsoft Office PowerPoint</Application>
  <PresentationFormat>On-screen Show (4:3)</PresentationFormat>
  <Paragraphs>207</Paragraphs>
  <Slides>30</Slides>
  <Notes>19</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Video_Greeting_TOI</vt:lpstr>
      <vt:lpstr>PowerPoint Presentation</vt:lpstr>
      <vt:lpstr>                         Features Overview</vt:lpstr>
      <vt:lpstr>Shared Ports Model in Tenant Partitioned Cisco Unity Connection Server</vt:lpstr>
      <vt:lpstr>                       Overview</vt:lpstr>
      <vt:lpstr>                  Topologies Supported</vt:lpstr>
      <vt:lpstr>Topology-1 : Tenants with Dedicated Phone         System Configuration</vt:lpstr>
      <vt:lpstr>Topology-2 : Tenants with Shared Phone System Configuration</vt:lpstr>
      <vt:lpstr> Topology-3 :Dedicated and Shared PhoneSystem based Tenant Configuration</vt:lpstr>
      <vt:lpstr>             Tenant Provisioning using APIs</vt:lpstr>
      <vt:lpstr>                        Create Tenant</vt:lpstr>
      <vt:lpstr>Tenant Creation Example</vt:lpstr>
      <vt:lpstr>Snapshot of Routing Rule of Tenant</vt:lpstr>
      <vt:lpstr>Unified Messaging (Office 365) Support in Tenant Partitioned Cisco Unity Connection Server</vt:lpstr>
      <vt:lpstr>                                Overview</vt:lpstr>
      <vt:lpstr>                             Pre-Conditions </vt:lpstr>
      <vt:lpstr>         Create Unified Messaging Service </vt:lpstr>
      <vt:lpstr>Associating Unified Messaging Service with User</vt:lpstr>
      <vt:lpstr>         Resetting Unified Messaging Service </vt:lpstr>
      <vt:lpstr>Tenant Active Directory Integration with Partitioned Cisco Unity Connection Server</vt:lpstr>
      <vt:lpstr>AD LDS Support for Multiple Tenants</vt:lpstr>
      <vt:lpstr>AD LDS Support for Multiple Tenants</vt:lpstr>
      <vt:lpstr>      AD LDS Support for Multiple Tenants</vt:lpstr>
      <vt:lpstr>          AD LDS support for Multiple Tenants</vt:lpstr>
      <vt:lpstr>  Import LDAP Users in Tenant Partitioned    Cisco Unity Connection Using API</vt:lpstr>
      <vt:lpstr>Bulk License User API Support</vt:lpstr>
      <vt:lpstr>                        Overview</vt:lpstr>
      <vt:lpstr>                                Scenarios</vt:lpstr>
      <vt:lpstr>Troubleshooting</vt:lpstr>
      <vt:lpstr>                                                                                Unified Messaging (Office 365) Support in Tenant Partitioned Unity Connection  </vt:lpstr>
      <vt:lpstr>                 Thanks</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pankuma3</dc:creator>
  <cp:lastModifiedBy>Priyanka</cp:lastModifiedBy>
  <cp:revision>250</cp:revision>
  <dcterms:created xsi:type="dcterms:W3CDTF">2013-10-28T05:01:00Z</dcterms:created>
  <dcterms:modified xsi:type="dcterms:W3CDTF">2014-04-16T10:05:20Z</dcterms:modified>
</cp:coreProperties>
</file>