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2"/>
  </p:notesMasterIdLst>
  <p:sldIdLst>
    <p:sldId id="517" r:id="rId2"/>
    <p:sldId id="548" r:id="rId3"/>
    <p:sldId id="580" r:id="rId4"/>
    <p:sldId id="524" r:id="rId5"/>
    <p:sldId id="525" r:id="rId6"/>
    <p:sldId id="590" r:id="rId7"/>
    <p:sldId id="591" r:id="rId8"/>
    <p:sldId id="592" r:id="rId9"/>
    <p:sldId id="573" r:id="rId10"/>
    <p:sldId id="574" r:id="rId11"/>
    <p:sldId id="593" r:id="rId12"/>
    <p:sldId id="594" r:id="rId13"/>
    <p:sldId id="536" r:id="rId14"/>
    <p:sldId id="537" r:id="rId15"/>
    <p:sldId id="539" r:id="rId16"/>
    <p:sldId id="577" r:id="rId17"/>
    <p:sldId id="578" r:id="rId18"/>
    <p:sldId id="579" r:id="rId19"/>
    <p:sldId id="584" r:id="rId20"/>
    <p:sldId id="585" r:id="rId21"/>
    <p:sldId id="586" r:id="rId22"/>
    <p:sldId id="587" r:id="rId23"/>
    <p:sldId id="588" r:id="rId24"/>
    <p:sldId id="589" r:id="rId25"/>
    <p:sldId id="582" r:id="rId26"/>
    <p:sldId id="570" r:id="rId27"/>
    <p:sldId id="581" r:id="rId28"/>
    <p:sldId id="552" r:id="rId29"/>
    <p:sldId id="553" r:id="rId30"/>
    <p:sldId id="56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5050"/>
    <a:srgbClr val="B34223"/>
    <a:srgbClr val="DEE4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5560" autoAdjust="0"/>
  </p:normalViewPr>
  <p:slideViewPr>
    <p:cSldViewPr>
      <p:cViewPr>
        <p:scale>
          <a:sx n="76" d="100"/>
          <a:sy n="76" d="100"/>
        </p:scale>
        <p:origin x="-1890" y="-348"/>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7E01EA-5A27-4A0A-AC4F-329AD2207369}" type="doc">
      <dgm:prSet loTypeId="urn:microsoft.com/office/officeart/2005/8/layout/hProcess9" loCatId="process" qsTypeId="urn:microsoft.com/office/officeart/2005/8/quickstyle/simple1" qsCatId="simple" csTypeId="urn:microsoft.com/office/officeart/2005/8/colors/accent1_2" csCatId="accent1" phldr="1"/>
      <dgm:spPr/>
    </dgm:pt>
    <dgm:pt modelId="{AFBF5232-F040-4D81-8911-28634D06B723}">
      <dgm:prSet phldrT="[Text]"/>
      <dgm:spPr/>
      <dgm:t>
        <a:bodyPr/>
        <a:lstStyle/>
        <a:p>
          <a:r>
            <a:rPr lang="en-US" dirty="0" smtClean="0"/>
            <a:t>Create Tenant with pilot number as specified in CUCM</a:t>
          </a:r>
          <a:endParaRPr lang="en-US" dirty="0"/>
        </a:p>
      </dgm:t>
    </dgm:pt>
    <dgm:pt modelId="{56DCB4E5-CCEF-44EE-B1F9-F136416F88C5}" type="parTrans" cxnId="{385DCE88-0D27-4B82-8CC6-48E3AB8DA871}">
      <dgm:prSet/>
      <dgm:spPr/>
      <dgm:t>
        <a:bodyPr/>
        <a:lstStyle/>
        <a:p>
          <a:endParaRPr lang="en-US"/>
        </a:p>
      </dgm:t>
    </dgm:pt>
    <dgm:pt modelId="{A770C9A7-849B-434F-9312-E006121B1C86}" type="sibTrans" cxnId="{385DCE88-0D27-4B82-8CC6-48E3AB8DA871}">
      <dgm:prSet/>
      <dgm:spPr/>
      <dgm:t>
        <a:bodyPr/>
        <a:lstStyle/>
        <a:p>
          <a:endParaRPr lang="en-US"/>
        </a:p>
      </dgm:t>
    </dgm:pt>
    <dgm:pt modelId="{C37B3C06-54B3-48AB-B299-83AA68BA1C69}">
      <dgm:prSet phldrT="[Text]"/>
      <dgm:spPr/>
      <dgm:t>
        <a:bodyPr/>
        <a:lstStyle/>
        <a:p>
          <a:r>
            <a:rPr lang="en-US" dirty="0" smtClean="0"/>
            <a:t>Create Required Port Group/Ports</a:t>
          </a:r>
          <a:endParaRPr lang="en-US" dirty="0"/>
        </a:p>
      </dgm:t>
    </dgm:pt>
    <dgm:pt modelId="{AAEEFE7A-6A3A-482C-A5DB-8AF0993C565C}" type="parTrans" cxnId="{014EB08A-E63E-495E-91DE-7D6D0304071C}">
      <dgm:prSet/>
      <dgm:spPr/>
      <dgm:t>
        <a:bodyPr/>
        <a:lstStyle/>
        <a:p>
          <a:endParaRPr lang="en-US"/>
        </a:p>
      </dgm:t>
    </dgm:pt>
    <dgm:pt modelId="{2E131218-F7DA-4838-A38D-E611E21804C2}" type="sibTrans" cxnId="{014EB08A-E63E-495E-91DE-7D6D0304071C}">
      <dgm:prSet/>
      <dgm:spPr/>
      <dgm:t>
        <a:bodyPr/>
        <a:lstStyle/>
        <a:p>
          <a:endParaRPr lang="en-US"/>
        </a:p>
      </dgm:t>
    </dgm:pt>
    <dgm:pt modelId="{052FC071-557D-4FC2-A3C4-A2C14E7EAB95}">
      <dgm:prSet phldrT="[Text]"/>
      <dgm:spPr/>
      <dgm:t>
        <a:bodyPr/>
        <a:lstStyle/>
        <a:p>
          <a:r>
            <a:rPr lang="en-US" dirty="0" smtClean="0"/>
            <a:t>Record Greetings</a:t>
          </a:r>
          <a:endParaRPr lang="en-US" dirty="0"/>
        </a:p>
      </dgm:t>
    </dgm:pt>
    <dgm:pt modelId="{69365A00-1F9F-4C25-AF18-0CEFAE1A622F}" type="parTrans" cxnId="{7B4F41D1-16D1-4D95-A5FC-B3B2B2203F61}">
      <dgm:prSet/>
      <dgm:spPr/>
      <dgm:t>
        <a:bodyPr/>
        <a:lstStyle/>
        <a:p>
          <a:endParaRPr lang="en-US"/>
        </a:p>
      </dgm:t>
    </dgm:pt>
    <dgm:pt modelId="{EAD0B633-A815-455E-9679-113170C5B36F}" type="sibTrans" cxnId="{7B4F41D1-16D1-4D95-A5FC-B3B2B2203F61}">
      <dgm:prSet/>
      <dgm:spPr/>
      <dgm:t>
        <a:bodyPr/>
        <a:lstStyle/>
        <a:p>
          <a:endParaRPr lang="en-US"/>
        </a:p>
      </dgm:t>
    </dgm:pt>
    <dgm:pt modelId="{88DE0ED6-9F31-4EDF-A935-EC23A29677BA}">
      <dgm:prSet phldrT="[Text]"/>
      <dgm:spPr/>
      <dgm:t>
        <a:bodyPr/>
        <a:lstStyle/>
        <a:p>
          <a:r>
            <a:rPr lang="en-US" dirty="0" smtClean="0"/>
            <a:t>Configure User for the tenant</a:t>
          </a:r>
          <a:endParaRPr lang="en-US" dirty="0"/>
        </a:p>
      </dgm:t>
    </dgm:pt>
    <dgm:pt modelId="{028A063D-8E00-49F2-885A-B38DF81F0467}" type="sibTrans" cxnId="{C287D30A-AF99-4401-BA88-BDFAFCDC00AE}">
      <dgm:prSet/>
      <dgm:spPr/>
      <dgm:t>
        <a:bodyPr/>
        <a:lstStyle/>
        <a:p>
          <a:endParaRPr lang="en-US"/>
        </a:p>
      </dgm:t>
    </dgm:pt>
    <dgm:pt modelId="{51365949-0AA0-412C-9CC0-FCCE707CAB3C}" type="parTrans" cxnId="{C287D30A-AF99-4401-BA88-BDFAFCDC00AE}">
      <dgm:prSet/>
      <dgm:spPr/>
      <dgm:t>
        <a:bodyPr/>
        <a:lstStyle/>
        <a:p>
          <a:endParaRPr lang="en-US"/>
        </a:p>
      </dgm:t>
    </dgm:pt>
    <dgm:pt modelId="{B3B18224-F21F-4D55-9BA2-95C639F76A2E}" type="pres">
      <dgm:prSet presAssocID="{4D7E01EA-5A27-4A0A-AC4F-329AD2207369}" presName="CompostProcess" presStyleCnt="0">
        <dgm:presLayoutVars>
          <dgm:dir/>
          <dgm:resizeHandles val="exact"/>
        </dgm:presLayoutVars>
      </dgm:prSet>
      <dgm:spPr/>
    </dgm:pt>
    <dgm:pt modelId="{01312EF7-0FA2-45F3-89E5-810EFC037844}" type="pres">
      <dgm:prSet presAssocID="{4D7E01EA-5A27-4A0A-AC4F-329AD2207369}" presName="arrow" presStyleLbl="bgShp" presStyleIdx="0" presStyleCnt="1"/>
      <dgm:spPr/>
    </dgm:pt>
    <dgm:pt modelId="{EDC67855-09FA-4D06-9375-BA58B17076E6}" type="pres">
      <dgm:prSet presAssocID="{4D7E01EA-5A27-4A0A-AC4F-329AD2207369}" presName="linearProcess" presStyleCnt="0"/>
      <dgm:spPr/>
    </dgm:pt>
    <dgm:pt modelId="{92B3B231-B4A1-4E89-A48B-382F7BF74451}" type="pres">
      <dgm:prSet presAssocID="{AFBF5232-F040-4D81-8911-28634D06B723}" presName="textNode" presStyleLbl="node1" presStyleIdx="0" presStyleCnt="4">
        <dgm:presLayoutVars>
          <dgm:bulletEnabled val="1"/>
        </dgm:presLayoutVars>
      </dgm:prSet>
      <dgm:spPr/>
      <dgm:t>
        <a:bodyPr/>
        <a:lstStyle/>
        <a:p>
          <a:endParaRPr lang="en-US"/>
        </a:p>
      </dgm:t>
    </dgm:pt>
    <dgm:pt modelId="{BA8B9DA9-C63C-431C-A36A-1B08654F7C90}" type="pres">
      <dgm:prSet presAssocID="{A770C9A7-849B-434F-9312-E006121B1C86}" presName="sibTrans" presStyleCnt="0"/>
      <dgm:spPr/>
    </dgm:pt>
    <dgm:pt modelId="{E3A0182F-667E-45B3-B967-9C46A422D3B3}" type="pres">
      <dgm:prSet presAssocID="{C37B3C06-54B3-48AB-B299-83AA68BA1C69}" presName="textNode" presStyleLbl="node1" presStyleIdx="1" presStyleCnt="4">
        <dgm:presLayoutVars>
          <dgm:bulletEnabled val="1"/>
        </dgm:presLayoutVars>
      </dgm:prSet>
      <dgm:spPr/>
      <dgm:t>
        <a:bodyPr/>
        <a:lstStyle/>
        <a:p>
          <a:endParaRPr lang="en-US"/>
        </a:p>
      </dgm:t>
    </dgm:pt>
    <dgm:pt modelId="{058459CC-D043-4EA3-9479-F83C5F82B717}" type="pres">
      <dgm:prSet presAssocID="{2E131218-F7DA-4838-A38D-E611E21804C2}" presName="sibTrans" presStyleCnt="0"/>
      <dgm:spPr/>
    </dgm:pt>
    <dgm:pt modelId="{AF2BE38D-4526-440C-A15C-E24587ECD53A}" type="pres">
      <dgm:prSet presAssocID="{052FC071-557D-4FC2-A3C4-A2C14E7EAB95}" presName="textNode" presStyleLbl="node1" presStyleIdx="2" presStyleCnt="4">
        <dgm:presLayoutVars>
          <dgm:bulletEnabled val="1"/>
        </dgm:presLayoutVars>
      </dgm:prSet>
      <dgm:spPr/>
      <dgm:t>
        <a:bodyPr/>
        <a:lstStyle/>
        <a:p>
          <a:endParaRPr lang="en-US"/>
        </a:p>
      </dgm:t>
    </dgm:pt>
    <dgm:pt modelId="{F7575DA3-7EF2-406C-8ED6-743CD4F7DC3D}" type="pres">
      <dgm:prSet presAssocID="{EAD0B633-A815-455E-9679-113170C5B36F}" presName="sibTrans" presStyleCnt="0"/>
      <dgm:spPr/>
    </dgm:pt>
    <dgm:pt modelId="{708DD999-3524-4702-B7FC-D2754D21A471}" type="pres">
      <dgm:prSet presAssocID="{88DE0ED6-9F31-4EDF-A935-EC23A29677BA}" presName="textNode" presStyleLbl="node1" presStyleIdx="3" presStyleCnt="4" custLinFactNeighborX="-38869" custLinFactNeighborY="-2233">
        <dgm:presLayoutVars>
          <dgm:bulletEnabled val="1"/>
        </dgm:presLayoutVars>
      </dgm:prSet>
      <dgm:spPr/>
      <dgm:t>
        <a:bodyPr/>
        <a:lstStyle/>
        <a:p>
          <a:endParaRPr lang="en-US"/>
        </a:p>
      </dgm:t>
    </dgm:pt>
  </dgm:ptLst>
  <dgm:cxnLst>
    <dgm:cxn modelId="{5F863C2F-4038-405D-A41C-9605E5CC7A79}" type="presOf" srcId="{C37B3C06-54B3-48AB-B299-83AA68BA1C69}" destId="{E3A0182F-667E-45B3-B967-9C46A422D3B3}" srcOrd="0" destOrd="0" presId="urn:microsoft.com/office/officeart/2005/8/layout/hProcess9"/>
    <dgm:cxn modelId="{014EB08A-E63E-495E-91DE-7D6D0304071C}" srcId="{4D7E01EA-5A27-4A0A-AC4F-329AD2207369}" destId="{C37B3C06-54B3-48AB-B299-83AA68BA1C69}" srcOrd="1" destOrd="0" parTransId="{AAEEFE7A-6A3A-482C-A5DB-8AF0993C565C}" sibTransId="{2E131218-F7DA-4838-A38D-E611E21804C2}"/>
    <dgm:cxn modelId="{7B4F41D1-16D1-4D95-A5FC-B3B2B2203F61}" srcId="{4D7E01EA-5A27-4A0A-AC4F-329AD2207369}" destId="{052FC071-557D-4FC2-A3C4-A2C14E7EAB95}" srcOrd="2" destOrd="0" parTransId="{69365A00-1F9F-4C25-AF18-0CEFAE1A622F}" sibTransId="{EAD0B633-A815-455E-9679-113170C5B36F}"/>
    <dgm:cxn modelId="{2D53DBDD-65B8-4D51-A756-90D81913B854}" type="presOf" srcId="{4D7E01EA-5A27-4A0A-AC4F-329AD2207369}" destId="{B3B18224-F21F-4D55-9BA2-95C639F76A2E}" srcOrd="0" destOrd="0" presId="urn:microsoft.com/office/officeart/2005/8/layout/hProcess9"/>
    <dgm:cxn modelId="{CB0FB2B1-D745-45C3-A670-776A67BE10E4}" type="presOf" srcId="{052FC071-557D-4FC2-A3C4-A2C14E7EAB95}" destId="{AF2BE38D-4526-440C-A15C-E24587ECD53A}" srcOrd="0" destOrd="0" presId="urn:microsoft.com/office/officeart/2005/8/layout/hProcess9"/>
    <dgm:cxn modelId="{FA0957BD-EC17-4771-82B6-8A5602F26B8A}" type="presOf" srcId="{AFBF5232-F040-4D81-8911-28634D06B723}" destId="{92B3B231-B4A1-4E89-A48B-382F7BF74451}" srcOrd="0" destOrd="0" presId="urn:microsoft.com/office/officeart/2005/8/layout/hProcess9"/>
    <dgm:cxn modelId="{385DCE88-0D27-4B82-8CC6-48E3AB8DA871}" srcId="{4D7E01EA-5A27-4A0A-AC4F-329AD2207369}" destId="{AFBF5232-F040-4D81-8911-28634D06B723}" srcOrd="0" destOrd="0" parTransId="{56DCB4E5-CCEF-44EE-B1F9-F136416F88C5}" sibTransId="{A770C9A7-849B-434F-9312-E006121B1C86}"/>
    <dgm:cxn modelId="{D02D3C87-DF26-4A8A-BF33-74AD62060218}" type="presOf" srcId="{88DE0ED6-9F31-4EDF-A935-EC23A29677BA}" destId="{708DD999-3524-4702-B7FC-D2754D21A471}" srcOrd="0" destOrd="0" presId="urn:microsoft.com/office/officeart/2005/8/layout/hProcess9"/>
    <dgm:cxn modelId="{C287D30A-AF99-4401-BA88-BDFAFCDC00AE}" srcId="{4D7E01EA-5A27-4A0A-AC4F-329AD2207369}" destId="{88DE0ED6-9F31-4EDF-A935-EC23A29677BA}" srcOrd="3" destOrd="0" parTransId="{51365949-0AA0-412C-9CC0-FCCE707CAB3C}" sibTransId="{028A063D-8E00-49F2-885A-B38DF81F0467}"/>
    <dgm:cxn modelId="{B2841BF6-AD13-4001-B50B-5E4E841F1470}" type="presParOf" srcId="{B3B18224-F21F-4D55-9BA2-95C639F76A2E}" destId="{01312EF7-0FA2-45F3-89E5-810EFC037844}" srcOrd="0" destOrd="0" presId="urn:microsoft.com/office/officeart/2005/8/layout/hProcess9"/>
    <dgm:cxn modelId="{CB266CB9-62B1-4185-A3D5-75E7D30C61E2}" type="presParOf" srcId="{B3B18224-F21F-4D55-9BA2-95C639F76A2E}" destId="{EDC67855-09FA-4D06-9375-BA58B17076E6}" srcOrd="1" destOrd="0" presId="urn:microsoft.com/office/officeart/2005/8/layout/hProcess9"/>
    <dgm:cxn modelId="{40733784-E8C8-4357-BAFC-523896534847}" type="presParOf" srcId="{EDC67855-09FA-4D06-9375-BA58B17076E6}" destId="{92B3B231-B4A1-4E89-A48B-382F7BF74451}" srcOrd="0" destOrd="0" presId="urn:microsoft.com/office/officeart/2005/8/layout/hProcess9"/>
    <dgm:cxn modelId="{092A4708-C60A-4236-B4E9-D6FC3A17CF2F}" type="presParOf" srcId="{EDC67855-09FA-4D06-9375-BA58B17076E6}" destId="{BA8B9DA9-C63C-431C-A36A-1B08654F7C90}" srcOrd="1" destOrd="0" presId="urn:microsoft.com/office/officeart/2005/8/layout/hProcess9"/>
    <dgm:cxn modelId="{DD9B5BAB-39C8-4959-AE67-C8F93F02910D}" type="presParOf" srcId="{EDC67855-09FA-4D06-9375-BA58B17076E6}" destId="{E3A0182F-667E-45B3-B967-9C46A422D3B3}" srcOrd="2" destOrd="0" presId="urn:microsoft.com/office/officeart/2005/8/layout/hProcess9"/>
    <dgm:cxn modelId="{25FC91CE-889E-4C34-A5E8-57DD25DC708D}" type="presParOf" srcId="{EDC67855-09FA-4D06-9375-BA58B17076E6}" destId="{058459CC-D043-4EA3-9479-F83C5F82B717}" srcOrd="3" destOrd="0" presId="urn:microsoft.com/office/officeart/2005/8/layout/hProcess9"/>
    <dgm:cxn modelId="{07F42296-5682-4BF3-B566-2403D837587D}" type="presParOf" srcId="{EDC67855-09FA-4D06-9375-BA58B17076E6}" destId="{AF2BE38D-4526-440C-A15C-E24587ECD53A}" srcOrd="4" destOrd="0" presId="urn:microsoft.com/office/officeart/2005/8/layout/hProcess9"/>
    <dgm:cxn modelId="{49CEC429-E53E-448B-8251-A5DE4AF2AD83}" type="presParOf" srcId="{EDC67855-09FA-4D06-9375-BA58B17076E6}" destId="{F7575DA3-7EF2-406C-8ED6-743CD4F7DC3D}" srcOrd="5" destOrd="0" presId="urn:microsoft.com/office/officeart/2005/8/layout/hProcess9"/>
    <dgm:cxn modelId="{5D500001-E23E-4A50-9F4D-A7E5C3193E06}" type="presParOf" srcId="{EDC67855-09FA-4D06-9375-BA58B17076E6}" destId="{708DD999-3524-4702-B7FC-D2754D21A471}"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7E01EA-5A27-4A0A-AC4F-329AD2207369}" type="doc">
      <dgm:prSet loTypeId="urn:microsoft.com/office/officeart/2005/8/layout/hProcess9" loCatId="process" qsTypeId="urn:microsoft.com/office/officeart/2005/8/quickstyle/simple1" qsCatId="simple" csTypeId="urn:microsoft.com/office/officeart/2005/8/colors/accent1_2" csCatId="accent1" phldr="1"/>
      <dgm:spPr/>
    </dgm:pt>
    <dgm:pt modelId="{AFBF5232-F040-4D81-8911-28634D06B723}">
      <dgm:prSet phldrT="[Text]"/>
      <dgm:spPr/>
      <dgm:t>
        <a:bodyPr/>
        <a:lstStyle/>
        <a:p>
          <a:r>
            <a:rPr lang="en-US" dirty="0" smtClean="0"/>
            <a:t>Create SIP Security Profile</a:t>
          </a:r>
          <a:endParaRPr lang="en-US" dirty="0"/>
        </a:p>
      </dgm:t>
    </dgm:pt>
    <dgm:pt modelId="{56DCB4E5-CCEF-44EE-B1F9-F136416F88C5}" type="parTrans" cxnId="{385DCE88-0D27-4B82-8CC6-48E3AB8DA871}">
      <dgm:prSet/>
      <dgm:spPr/>
      <dgm:t>
        <a:bodyPr/>
        <a:lstStyle/>
        <a:p>
          <a:endParaRPr lang="en-US"/>
        </a:p>
      </dgm:t>
    </dgm:pt>
    <dgm:pt modelId="{A770C9A7-849B-434F-9312-E006121B1C86}" type="sibTrans" cxnId="{385DCE88-0D27-4B82-8CC6-48E3AB8DA871}">
      <dgm:prSet/>
      <dgm:spPr/>
      <dgm:t>
        <a:bodyPr/>
        <a:lstStyle/>
        <a:p>
          <a:endParaRPr lang="en-US"/>
        </a:p>
      </dgm:t>
    </dgm:pt>
    <dgm:pt modelId="{C37B3C06-54B3-48AB-B299-83AA68BA1C69}">
      <dgm:prSet phldrT="[Text]"/>
      <dgm:spPr/>
      <dgm:t>
        <a:bodyPr/>
        <a:lstStyle/>
        <a:p>
          <a:r>
            <a:rPr lang="en-US" dirty="0" smtClean="0"/>
            <a:t>Create SIP Profile</a:t>
          </a:r>
          <a:endParaRPr lang="en-US" dirty="0"/>
        </a:p>
      </dgm:t>
    </dgm:pt>
    <dgm:pt modelId="{AAEEFE7A-6A3A-482C-A5DB-8AF0993C565C}" type="parTrans" cxnId="{014EB08A-E63E-495E-91DE-7D6D0304071C}">
      <dgm:prSet/>
      <dgm:spPr/>
      <dgm:t>
        <a:bodyPr/>
        <a:lstStyle/>
        <a:p>
          <a:endParaRPr lang="en-US"/>
        </a:p>
      </dgm:t>
    </dgm:pt>
    <dgm:pt modelId="{2E131218-F7DA-4838-A38D-E611E21804C2}" type="sibTrans" cxnId="{014EB08A-E63E-495E-91DE-7D6D0304071C}">
      <dgm:prSet/>
      <dgm:spPr/>
      <dgm:t>
        <a:bodyPr/>
        <a:lstStyle/>
        <a:p>
          <a:endParaRPr lang="en-US"/>
        </a:p>
      </dgm:t>
    </dgm:pt>
    <dgm:pt modelId="{54440BFE-E581-42D5-8D48-B798B8FD4EFE}">
      <dgm:prSet phldrT="[Text]"/>
      <dgm:spPr>
        <a:solidFill>
          <a:schemeClr val="tx1"/>
        </a:solidFill>
      </dgm:spPr>
      <dgm:t>
        <a:bodyPr/>
        <a:lstStyle/>
        <a:p>
          <a:r>
            <a:rPr lang="en-US" dirty="0" smtClean="0"/>
            <a:t>Create Voice Mail Pilot and Voice Mail Profile</a:t>
          </a:r>
          <a:endParaRPr lang="en-US" dirty="0"/>
        </a:p>
      </dgm:t>
    </dgm:pt>
    <dgm:pt modelId="{856B75A8-418F-440C-8AA6-BA8095A71374}" type="parTrans" cxnId="{4A188DAE-6628-460D-A61E-5F9A70D04962}">
      <dgm:prSet/>
      <dgm:spPr/>
      <dgm:t>
        <a:bodyPr/>
        <a:lstStyle/>
        <a:p>
          <a:endParaRPr lang="en-US"/>
        </a:p>
      </dgm:t>
    </dgm:pt>
    <dgm:pt modelId="{8624EB20-F98A-4E4B-88E6-3F27F2B1486C}" type="sibTrans" cxnId="{4A188DAE-6628-460D-A61E-5F9A70D04962}">
      <dgm:prSet/>
      <dgm:spPr/>
      <dgm:t>
        <a:bodyPr/>
        <a:lstStyle/>
        <a:p>
          <a:endParaRPr lang="en-US"/>
        </a:p>
      </dgm:t>
    </dgm:pt>
    <dgm:pt modelId="{052FC071-557D-4FC2-A3C4-A2C14E7EAB95}">
      <dgm:prSet phldrT="[Text]"/>
      <dgm:spPr/>
      <dgm:t>
        <a:bodyPr/>
        <a:lstStyle/>
        <a:p>
          <a:r>
            <a:rPr lang="en-US" dirty="0" smtClean="0"/>
            <a:t>Create SIP Trunk</a:t>
          </a:r>
          <a:endParaRPr lang="en-US" dirty="0"/>
        </a:p>
      </dgm:t>
    </dgm:pt>
    <dgm:pt modelId="{69365A00-1F9F-4C25-AF18-0CEFAE1A622F}" type="parTrans" cxnId="{7B4F41D1-16D1-4D95-A5FC-B3B2B2203F61}">
      <dgm:prSet/>
      <dgm:spPr/>
      <dgm:t>
        <a:bodyPr/>
        <a:lstStyle/>
        <a:p>
          <a:endParaRPr lang="en-US"/>
        </a:p>
      </dgm:t>
    </dgm:pt>
    <dgm:pt modelId="{EAD0B633-A815-455E-9679-113170C5B36F}" type="sibTrans" cxnId="{7B4F41D1-16D1-4D95-A5FC-B3B2B2203F61}">
      <dgm:prSet/>
      <dgm:spPr/>
      <dgm:t>
        <a:bodyPr/>
        <a:lstStyle/>
        <a:p>
          <a:endParaRPr lang="en-US"/>
        </a:p>
      </dgm:t>
    </dgm:pt>
    <dgm:pt modelId="{88DE0ED6-9F31-4EDF-A935-EC23A29677BA}">
      <dgm:prSet phldrT="[Text]"/>
      <dgm:spPr/>
      <dgm:t>
        <a:bodyPr/>
        <a:lstStyle/>
        <a:p>
          <a:r>
            <a:rPr lang="en-US" dirty="0" smtClean="0"/>
            <a:t>Create Route Pattern and associate with Trunk</a:t>
          </a:r>
          <a:endParaRPr lang="en-US" dirty="0"/>
        </a:p>
      </dgm:t>
    </dgm:pt>
    <dgm:pt modelId="{51365949-0AA0-412C-9CC0-FCCE707CAB3C}" type="parTrans" cxnId="{C287D30A-AF99-4401-BA88-BDFAFCDC00AE}">
      <dgm:prSet/>
      <dgm:spPr/>
      <dgm:t>
        <a:bodyPr/>
        <a:lstStyle/>
        <a:p>
          <a:endParaRPr lang="en-US"/>
        </a:p>
      </dgm:t>
    </dgm:pt>
    <dgm:pt modelId="{028A063D-8E00-49F2-885A-B38DF81F0467}" type="sibTrans" cxnId="{C287D30A-AF99-4401-BA88-BDFAFCDC00AE}">
      <dgm:prSet/>
      <dgm:spPr/>
      <dgm:t>
        <a:bodyPr/>
        <a:lstStyle/>
        <a:p>
          <a:endParaRPr lang="en-US"/>
        </a:p>
      </dgm:t>
    </dgm:pt>
    <dgm:pt modelId="{B3B18224-F21F-4D55-9BA2-95C639F76A2E}" type="pres">
      <dgm:prSet presAssocID="{4D7E01EA-5A27-4A0A-AC4F-329AD2207369}" presName="CompostProcess" presStyleCnt="0">
        <dgm:presLayoutVars>
          <dgm:dir/>
          <dgm:resizeHandles val="exact"/>
        </dgm:presLayoutVars>
      </dgm:prSet>
      <dgm:spPr/>
    </dgm:pt>
    <dgm:pt modelId="{01312EF7-0FA2-45F3-89E5-810EFC037844}" type="pres">
      <dgm:prSet presAssocID="{4D7E01EA-5A27-4A0A-AC4F-329AD2207369}" presName="arrow" presStyleLbl="bgShp" presStyleIdx="0" presStyleCnt="1"/>
      <dgm:spPr/>
    </dgm:pt>
    <dgm:pt modelId="{EDC67855-09FA-4D06-9375-BA58B17076E6}" type="pres">
      <dgm:prSet presAssocID="{4D7E01EA-5A27-4A0A-AC4F-329AD2207369}" presName="linearProcess" presStyleCnt="0"/>
      <dgm:spPr/>
    </dgm:pt>
    <dgm:pt modelId="{92B3B231-B4A1-4E89-A48B-382F7BF74451}" type="pres">
      <dgm:prSet presAssocID="{AFBF5232-F040-4D81-8911-28634D06B723}" presName="textNode" presStyleLbl="node1" presStyleIdx="0" presStyleCnt="5">
        <dgm:presLayoutVars>
          <dgm:bulletEnabled val="1"/>
        </dgm:presLayoutVars>
      </dgm:prSet>
      <dgm:spPr/>
      <dgm:t>
        <a:bodyPr/>
        <a:lstStyle/>
        <a:p>
          <a:endParaRPr lang="en-US"/>
        </a:p>
      </dgm:t>
    </dgm:pt>
    <dgm:pt modelId="{BA8B9DA9-C63C-431C-A36A-1B08654F7C90}" type="pres">
      <dgm:prSet presAssocID="{A770C9A7-849B-434F-9312-E006121B1C86}" presName="sibTrans" presStyleCnt="0"/>
      <dgm:spPr/>
    </dgm:pt>
    <dgm:pt modelId="{E3A0182F-667E-45B3-B967-9C46A422D3B3}" type="pres">
      <dgm:prSet presAssocID="{C37B3C06-54B3-48AB-B299-83AA68BA1C69}" presName="textNode" presStyleLbl="node1" presStyleIdx="1" presStyleCnt="5">
        <dgm:presLayoutVars>
          <dgm:bulletEnabled val="1"/>
        </dgm:presLayoutVars>
      </dgm:prSet>
      <dgm:spPr/>
      <dgm:t>
        <a:bodyPr/>
        <a:lstStyle/>
        <a:p>
          <a:endParaRPr lang="en-US"/>
        </a:p>
      </dgm:t>
    </dgm:pt>
    <dgm:pt modelId="{058459CC-D043-4EA3-9479-F83C5F82B717}" type="pres">
      <dgm:prSet presAssocID="{2E131218-F7DA-4838-A38D-E611E21804C2}" presName="sibTrans" presStyleCnt="0"/>
      <dgm:spPr/>
    </dgm:pt>
    <dgm:pt modelId="{AF2BE38D-4526-440C-A15C-E24587ECD53A}" type="pres">
      <dgm:prSet presAssocID="{052FC071-557D-4FC2-A3C4-A2C14E7EAB95}" presName="textNode" presStyleLbl="node1" presStyleIdx="2" presStyleCnt="5">
        <dgm:presLayoutVars>
          <dgm:bulletEnabled val="1"/>
        </dgm:presLayoutVars>
      </dgm:prSet>
      <dgm:spPr/>
      <dgm:t>
        <a:bodyPr/>
        <a:lstStyle/>
        <a:p>
          <a:endParaRPr lang="en-US"/>
        </a:p>
      </dgm:t>
    </dgm:pt>
    <dgm:pt modelId="{F7575DA3-7EF2-406C-8ED6-743CD4F7DC3D}" type="pres">
      <dgm:prSet presAssocID="{EAD0B633-A815-455E-9679-113170C5B36F}" presName="sibTrans" presStyleCnt="0"/>
      <dgm:spPr/>
    </dgm:pt>
    <dgm:pt modelId="{708DD999-3524-4702-B7FC-D2754D21A471}" type="pres">
      <dgm:prSet presAssocID="{88DE0ED6-9F31-4EDF-A935-EC23A29677BA}" presName="textNode" presStyleLbl="node1" presStyleIdx="3" presStyleCnt="5">
        <dgm:presLayoutVars>
          <dgm:bulletEnabled val="1"/>
        </dgm:presLayoutVars>
      </dgm:prSet>
      <dgm:spPr/>
      <dgm:t>
        <a:bodyPr/>
        <a:lstStyle/>
        <a:p>
          <a:endParaRPr lang="en-US"/>
        </a:p>
      </dgm:t>
    </dgm:pt>
    <dgm:pt modelId="{568F8373-000A-4BE5-AB95-4171B1709DEE}" type="pres">
      <dgm:prSet presAssocID="{028A063D-8E00-49F2-885A-B38DF81F0467}" presName="sibTrans" presStyleCnt="0"/>
      <dgm:spPr/>
    </dgm:pt>
    <dgm:pt modelId="{1A87177E-0A21-4349-9060-F654B7B0EED3}" type="pres">
      <dgm:prSet presAssocID="{54440BFE-E581-42D5-8D48-B798B8FD4EFE}" presName="textNode" presStyleLbl="node1" presStyleIdx="4" presStyleCnt="5">
        <dgm:presLayoutVars>
          <dgm:bulletEnabled val="1"/>
        </dgm:presLayoutVars>
      </dgm:prSet>
      <dgm:spPr/>
      <dgm:t>
        <a:bodyPr/>
        <a:lstStyle/>
        <a:p>
          <a:endParaRPr lang="en-US"/>
        </a:p>
      </dgm:t>
    </dgm:pt>
  </dgm:ptLst>
  <dgm:cxnLst>
    <dgm:cxn modelId="{267C8C5A-D09C-478A-BEB3-34890E3EB908}" type="presOf" srcId="{54440BFE-E581-42D5-8D48-B798B8FD4EFE}" destId="{1A87177E-0A21-4349-9060-F654B7B0EED3}" srcOrd="0" destOrd="0" presId="urn:microsoft.com/office/officeart/2005/8/layout/hProcess9"/>
    <dgm:cxn modelId="{92603474-740B-4E85-BD83-1DA1ECFD2EC4}" type="presOf" srcId="{052FC071-557D-4FC2-A3C4-A2C14E7EAB95}" destId="{AF2BE38D-4526-440C-A15C-E24587ECD53A}" srcOrd="0" destOrd="0" presId="urn:microsoft.com/office/officeart/2005/8/layout/hProcess9"/>
    <dgm:cxn modelId="{014EB08A-E63E-495E-91DE-7D6D0304071C}" srcId="{4D7E01EA-5A27-4A0A-AC4F-329AD2207369}" destId="{C37B3C06-54B3-48AB-B299-83AA68BA1C69}" srcOrd="1" destOrd="0" parTransId="{AAEEFE7A-6A3A-482C-A5DB-8AF0993C565C}" sibTransId="{2E131218-F7DA-4838-A38D-E611E21804C2}"/>
    <dgm:cxn modelId="{3F3E0AC8-968B-4650-AA1B-5047088B70B1}" type="presOf" srcId="{4D7E01EA-5A27-4A0A-AC4F-329AD2207369}" destId="{B3B18224-F21F-4D55-9BA2-95C639F76A2E}" srcOrd="0" destOrd="0" presId="urn:microsoft.com/office/officeart/2005/8/layout/hProcess9"/>
    <dgm:cxn modelId="{7B4F41D1-16D1-4D95-A5FC-B3B2B2203F61}" srcId="{4D7E01EA-5A27-4A0A-AC4F-329AD2207369}" destId="{052FC071-557D-4FC2-A3C4-A2C14E7EAB95}" srcOrd="2" destOrd="0" parTransId="{69365A00-1F9F-4C25-AF18-0CEFAE1A622F}" sibTransId="{EAD0B633-A815-455E-9679-113170C5B36F}"/>
    <dgm:cxn modelId="{B0CB2E1E-9048-4B0A-A900-E55483677462}" type="presOf" srcId="{88DE0ED6-9F31-4EDF-A935-EC23A29677BA}" destId="{708DD999-3524-4702-B7FC-D2754D21A471}" srcOrd="0" destOrd="0" presId="urn:microsoft.com/office/officeart/2005/8/layout/hProcess9"/>
    <dgm:cxn modelId="{7AFBD503-9F17-4167-B78B-B3EE486334AB}" type="presOf" srcId="{AFBF5232-F040-4D81-8911-28634D06B723}" destId="{92B3B231-B4A1-4E89-A48B-382F7BF74451}" srcOrd="0" destOrd="0" presId="urn:microsoft.com/office/officeart/2005/8/layout/hProcess9"/>
    <dgm:cxn modelId="{385DCE88-0D27-4B82-8CC6-48E3AB8DA871}" srcId="{4D7E01EA-5A27-4A0A-AC4F-329AD2207369}" destId="{AFBF5232-F040-4D81-8911-28634D06B723}" srcOrd="0" destOrd="0" parTransId="{56DCB4E5-CCEF-44EE-B1F9-F136416F88C5}" sibTransId="{A770C9A7-849B-434F-9312-E006121B1C86}"/>
    <dgm:cxn modelId="{C287D30A-AF99-4401-BA88-BDFAFCDC00AE}" srcId="{4D7E01EA-5A27-4A0A-AC4F-329AD2207369}" destId="{88DE0ED6-9F31-4EDF-A935-EC23A29677BA}" srcOrd="3" destOrd="0" parTransId="{51365949-0AA0-412C-9CC0-FCCE707CAB3C}" sibTransId="{028A063D-8E00-49F2-885A-B38DF81F0467}"/>
    <dgm:cxn modelId="{B26FFA0D-B41F-4818-B902-AA7E45FE4C27}" type="presOf" srcId="{C37B3C06-54B3-48AB-B299-83AA68BA1C69}" destId="{E3A0182F-667E-45B3-B967-9C46A422D3B3}" srcOrd="0" destOrd="0" presId="urn:microsoft.com/office/officeart/2005/8/layout/hProcess9"/>
    <dgm:cxn modelId="{4A188DAE-6628-460D-A61E-5F9A70D04962}" srcId="{4D7E01EA-5A27-4A0A-AC4F-329AD2207369}" destId="{54440BFE-E581-42D5-8D48-B798B8FD4EFE}" srcOrd="4" destOrd="0" parTransId="{856B75A8-418F-440C-8AA6-BA8095A71374}" sibTransId="{8624EB20-F98A-4E4B-88E6-3F27F2B1486C}"/>
    <dgm:cxn modelId="{B8904514-DA05-49B3-87D0-28FAA8CFAC73}" type="presParOf" srcId="{B3B18224-F21F-4D55-9BA2-95C639F76A2E}" destId="{01312EF7-0FA2-45F3-89E5-810EFC037844}" srcOrd="0" destOrd="0" presId="urn:microsoft.com/office/officeart/2005/8/layout/hProcess9"/>
    <dgm:cxn modelId="{E7496B7D-978B-476A-9C36-B677518679C5}" type="presParOf" srcId="{B3B18224-F21F-4D55-9BA2-95C639F76A2E}" destId="{EDC67855-09FA-4D06-9375-BA58B17076E6}" srcOrd="1" destOrd="0" presId="urn:microsoft.com/office/officeart/2005/8/layout/hProcess9"/>
    <dgm:cxn modelId="{F789F7EE-2CD8-4999-B97C-FAB8B654650C}" type="presParOf" srcId="{EDC67855-09FA-4D06-9375-BA58B17076E6}" destId="{92B3B231-B4A1-4E89-A48B-382F7BF74451}" srcOrd="0" destOrd="0" presId="urn:microsoft.com/office/officeart/2005/8/layout/hProcess9"/>
    <dgm:cxn modelId="{BCF5C629-C7E9-4B24-88FF-B721A3282FDF}" type="presParOf" srcId="{EDC67855-09FA-4D06-9375-BA58B17076E6}" destId="{BA8B9DA9-C63C-431C-A36A-1B08654F7C90}" srcOrd="1" destOrd="0" presId="urn:microsoft.com/office/officeart/2005/8/layout/hProcess9"/>
    <dgm:cxn modelId="{799A58BA-7472-4B58-9228-5CC92DF469F2}" type="presParOf" srcId="{EDC67855-09FA-4D06-9375-BA58B17076E6}" destId="{E3A0182F-667E-45B3-B967-9C46A422D3B3}" srcOrd="2" destOrd="0" presId="urn:microsoft.com/office/officeart/2005/8/layout/hProcess9"/>
    <dgm:cxn modelId="{A1CAE7B5-D72F-419F-A4E3-DF940E32E091}" type="presParOf" srcId="{EDC67855-09FA-4D06-9375-BA58B17076E6}" destId="{058459CC-D043-4EA3-9479-F83C5F82B717}" srcOrd="3" destOrd="0" presId="urn:microsoft.com/office/officeart/2005/8/layout/hProcess9"/>
    <dgm:cxn modelId="{9FC05DF7-26E9-4640-B3E7-7D586C46A645}" type="presParOf" srcId="{EDC67855-09FA-4D06-9375-BA58B17076E6}" destId="{AF2BE38D-4526-440C-A15C-E24587ECD53A}" srcOrd="4" destOrd="0" presId="urn:microsoft.com/office/officeart/2005/8/layout/hProcess9"/>
    <dgm:cxn modelId="{69A185E1-FD97-4B2F-8A62-C266EF4FD967}" type="presParOf" srcId="{EDC67855-09FA-4D06-9375-BA58B17076E6}" destId="{F7575DA3-7EF2-406C-8ED6-743CD4F7DC3D}" srcOrd="5" destOrd="0" presId="urn:microsoft.com/office/officeart/2005/8/layout/hProcess9"/>
    <dgm:cxn modelId="{0D0EE7E1-5D18-4B71-AA81-C3A730FB52ED}" type="presParOf" srcId="{EDC67855-09FA-4D06-9375-BA58B17076E6}" destId="{708DD999-3524-4702-B7FC-D2754D21A471}" srcOrd="6" destOrd="0" presId="urn:microsoft.com/office/officeart/2005/8/layout/hProcess9"/>
    <dgm:cxn modelId="{64DD6A77-D919-4618-BD14-EA7494C00F85}" type="presParOf" srcId="{EDC67855-09FA-4D06-9375-BA58B17076E6}" destId="{568F8373-000A-4BE5-AB95-4171B1709DEE}" srcOrd="7" destOrd="0" presId="urn:microsoft.com/office/officeart/2005/8/layout/hProcess9"/>
    <dgm:cxn modelId="{67213051-6C44-478A-B2EA-CB88CAA5AC45}" type="presParOf" srcId="{EDC67855-09FA-4D06-9375-BA58B17076E6}" destId="{1A87177E-0A21-4349-9060-F654B7B0EED3}" srcOrd="8"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7E01EA-5A27-4A0A-AC4F-329AD2207369}" type="doc">
      <dgm:prSet loTypeId="urn:microsoft.com/office/officeart/2005/8/layout/hProcess9" loCatId="process" qsTypeId="urn:microsoft.com/office/officeart/2005/8/quickstyle/simple1" qsCatId="simple" csTypeId="urn:microsoft.com/office/officeart/2005/8/colors/accent1_2" csCatId="accent1" phldr="1"/>
      <dgm:spPr/>
    </dgm:pt>
    <dgm:pt modelId="{AFBF5232-F040-4D81-8911-28634D06B723}">
      <dgm:prSet phldrT="[Text]"/>
      <dgm:spPr/>
      <dgm:t>
        <a:bodyPr/>
        <a:lstStyle/>
        <a:p>
          <a:r>
            <a:rPr lang="en-US" dirty="0" smtClean="0"/>
            <a:t>Call Pilot Number</a:t>
          </a:r>
          <a:endParaRPr lang="en-US" dirty="0"/>
        </a:p>
      </dgm:t>
    </dgm:pt>
    <dgm:pt modelId="{56DCB4E5-CCEF-44EE-B1F9-F136416F88C5}" type="parTrans" cxnId="{385DCE88-0D27-4B82-8CC6-48E3AB8DA871}">
      <dgm:prSet/>
      <dgm:spPr/>
      <dgm:t>
        <a:bodyPr/>
        <a:lstStyle/>
        <a:p>
          <a:endParaRPr lang="en-US"/>
        </a:p>
      </dgm:t>
    </dgm:pt>
    <dgm:pt modelId="{A770C9A7-849B-434F-9312-E006121B1C86}" type="sibTrans" cxnId="{385DCE88-0D27-4B82-8CC6-48E3AB8DA871}">
      <dgm:prSet/>
      <dgm:spPr/>
      <dgm:t>
        <a:bodyPr/>
        <a:lstStyle/>
        <a:p>
          <a:endParaRPr lang="en-US"/>
        </a:p>
      </dgm:t>
    </dgm:pt>
    <dgm:pt modelId="{B3B18224-F21F-4D55-9BA2-95C639F76A2E}" type="pres">
      <dgm:prSet presAssocID="{4D7E01EA-5A27-4A0A-AC4F-329AD2207369}" presName="CompostProcess" presStyleCnt="0">
        <dgm:presLayoutVars>
          <dgm:dir/>
          <dgm:resizeHandles val="exact"/>
        </dgm:presLayoutVars>
      </dgm:prSet>
      <dgm:spPr/>
    </dgm:pt>
    <dgm:pt modelId="{01312EF7-0FA2-45F3-89E5-810EFC037844}" type="pres">
      <dgm:prSet presAssocID="{4D7E01EA-5A27-4A0A-AC4F-329AD2207369}" presName="arrow" presStyleLbl="bgShp" presStyleIdx="0" presStyleCnt="1" custScaleX="88795" custLinFactNeighborX="-14426" custLinFactNeighborY="-11765"/>
      <dgm:spPr/>
    </dgm:pt>
    <dgm:pt modelId="{EDC67855-09FA-4D06-9375-BA58B17076E6}" type="pres">
      <dgm:prSet presAssocID="{4D7E01EA-5A27-4A0A-AC4F-329AD2207369}" presName="linearProcess" presStyleCnt="0"/>
      <dgm:spPr/>
    </dgm:pt>
    <dgm:pt modelId="{92B3B231-B4A1-4E89-A48B-382F7BF74451}" type="pres">
      <dgm:prSet presAssocID="{AFBF5232-F040-4D81-8911-28634D06B723}" presName="textNode" presStyleLbl="node1" presStyleIdx="0" presStyleCnt="1" custScaleX="53925" custLinFactNeighborX="-31449" custLinFactNeighborY="-1471">
        <dgm:presLayoutVars>
          <dgm:bulletEnabled val="1"/>
        </dgm:presLayoutVars>
      </dgm:prSet>
      <dgm:spPr/>
      <dgm:t>
        <a:bodyPr/>
        <a:lstStyle/>
        <a:p>
          <a:endParaRPr lang="en-US"/>
        </a:p>
      </dgm:t>
    </dgm:pt>
  </dgm:ptLst>
  <dgm:cxnLst>
    <dgm:cxn modelId="{0363C089-EC5A-42F2-A68F-12D408AAE9CA}" type="presOf" srcId="{4D7E01EA-5A27-4A0A-AC4F-329AD2207369}" destId="{B3B18224-F21F-4D55-9BA2-95C639F76A2E}" srcOrd="0" destOrd="0" presId="urn:microsoft.com/office/officeart/2005/8/layout/hProcess9"/>
    <dgm:cxn modelId="{F59FB196-E636-4365-BDA9-5A86DE01DCF2}" type="presOf" srcId="{AFBF5232-F040-4D81-8911-28634D06B723}" destId="{92B3B231-B4A1-4E89-A48B-382F7BF74451}" srcOrd="0" destOrd="0" presId="urn:microsoft.com/office/officeart/2005/8/layout/hProcess9"/>
    <dgm:cxn modelId="{385DCE88-0D27-4B82-8CC6-48E3AB8DA871}" srcId="{4D7E01EA-5A27-4A0A-AC4F-329AD2207369}" destId="{AFBF5232-F040-4D81-8911-28634D06B723}" srcOrd="0" destOrd="0" parTransId="{56DCB4E5-CCEF-44EE-B1F9-F136416F88C5}" sibTransId="{A770C9A7-849B-434F-9312-E006121B1C86}"/>
    <dgm:cxn modelId="{9A7D59F1-CE36-453C-8220-BB972D71D662}" type="presParOf" srcId="{B3B18224-F21F-4D55-9BA2-95C639F76A2E}" destId="{01312EF7-0FA2-45F3-89E5-810EFC037844}" srcOrd="0" destOrd="0" presId="urn:microsoft.com/office/officeart/2005/8/layout/hProcess9"/>
    <dgm:cxn modelId="{D8D2E3FD-AD59-4A8C-B837-E92EA16511D8}" type="presParOf" srcId="{B3B18224-F21F-4D55-9BA2-95C639F76A2E}" destId="{EDC67855-09FA-4D06-9375-BA58B17076E6}" srcOrd="1" destOrd="0" presId="urn:microsoft.com/office/officeart/2005/8/layout/hProcess9"/>
    <dgm:cxn modelId="{CAB9483D-F63F-4922-AC03-1EE1A8811B2E}" type="presParOf" srcId="{EDC67855-09FA-4D06-9375-BA58B17076E6}" destId="{92B3B231-B4A1-4E89-A48B-382F7BF74451}" srcOrd="0" destOrd="0" presId="urn:microsoft.com/office/officeart/2005/8/layout/hProcess9"/>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C9088CB-3492-45B9-8DF2-52EE4A04D9E1}" type="datetimeFigureOut">
              <a:rPr lang="en-US"/>
              <a:pPr>
                <a:defRPr/>
              </a:pPr>
              <a:t>4/16/2014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C03BEE1-3464-49ED-AAE0-A1F3E5401674}" type="slidenum">
              <a:rPr lang="en-US"/>
              <a:pPr>
                <a:defRPr/>
              </a:pPr>
              <a:t>‹#›</a:t>
            </a:fld>
            <a:endParaRPr lang="en-US"/>
          </a:p>
        </p:txBody>
      </p:sp>
    </p:spTree>
    <p:extLst>
      <p:ext uri="{BB962C8B-B14F-4D97-AF65-F5344CB8AC3E}">
        <p14:creationId xmlns:p14="http://schemas.microsoft.com/office/powerpoint/2010/main" val="39495193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docwiki.cisco.com/wiki/Cisco_Unity_Connection_Provisioning_Interface_(CUPI)_API"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8372"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86C179FC-A582-4C60-9296-F8B9BB69D4C5}" type="slidenum">
              <a:rPr lang="en-US" smtClean="0">
                <a:solidFill>
                  <a:srgbClr val="000000"/>
                </a:solidFill>
                <a:latin typeface="Calibri" pitchFamily="34" charset="0"/>
              </a:rPr>
              <a:pPr fontAlgn="base">
                <a:spcBef>
                  <a:spcPct val="0"/>
                </a:spcBef>
                <a:spcAft>
                  <a:spcPct val="0"/>
                </a:spcAft>
                <a:defRPr/>
              </a:pPr>
              <a:t>1</a:t>
            </a:fld>
            <a:endParaRPr lang="en-US" dirty="0" smtClean="0">
              <a:solidFill>
                <a:srgbClr val="000000"/>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E5B9A39-7FEC-4221-A7D5-B5DE7421AEE3}" type="slidenum">
              <a:rPr lang="en-US" smtClean="0"/>
              <a:pPr>
                <a:defRPr/>
              </a:pPr>
              <a:t>20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E5B9A39-7FEC-4221-A7D5-B5DE7421AEE3}" type="slidenum">
              <a:rPr lang="en-US" smtClean="0"/>
              <a:pPr>
                <a:defRPr/>
              </a:pPr>
              <a:t>21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E5B9A39-7FEC-4221-A7D5-B5DE7421AEE3}" type="slidenum">
              <a:rPr lang="en-US" smtClean="0"/>
              <a:pPr>
                <a:defRPr/>
              </a:pPr>
              <a:t>22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E5B9A39-7FEC-4221-A7D5-B5DE7421AEE3}" type="slidenum">
              <a:rPr lang="en-US" smtClean="0"/>
              <a:pPr>
                <a:defRPr/>
              </a:pPr>
              <a:t>23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E5B9A39-7FEC-4221-A7D5-B5DE7421AEE3}" type="slidenum">
              <a:rPr lang="en-US" smtClean="0"/>
              <a:pPr>
                <a:defRPr/>
              </a:pPr>
              <a:t>24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6020"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BD862AAA-C6F5-4149-8F7C-3CDC3B007D7D}" type="slidenum">
              <a:rPr lang="en-US" smtClean="0">
                <a:latin typeface="Calibri" pitchFamily="34" charset="0"/>
              </a:rPr>
              <a:pPr fontAlgn="base">
                <a:spcBef>
                  <a:spcPct val="0"/>
                </a:spcBef>
                <a:spcAft>
                  <a:spcPct val="0"/>
                </a:spcAft>
                <a:defRPr/>
              </a:pPr>
              <a:t>25</a:t>
            </a:fld>
            <a:endParaRPr lang="en-US" dirty="0"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E5B9A39-7FEC-4221-A7D5-B5DE7421AEE3}" type="slidenum">
              <a:rPr lang="en-US" smtClean="0"/>
              <a:pPr>
                <a:defRPr/>
              </a:pPr>
              <a:t>26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6020"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BD862AAA-C6F5-4149-8F7C-3CDC3B007D7D}" type="slidenum">
              <a:rPr lang="en-US" smtClean="0">
                <a:latin typeface="Calibri" pitchFamily="34" charset="0"/>
              </a:rPr>
              <a:pPr fontAlgn="base">
                <a:spcBef>
                  <a:spcPct val="0"/>
                </a:spcBef>
                <a:spcAft>
                  <a:spcPct val="0"/>
                </a:spcAft>
                <a:defRPr/>
              </a:pPr>
              <a:t>28</a:t>
            </a:fld>
            <a:endParaRPr lang="en-US" dirty="0" smtClean="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C03BEE1-3464-49ED-AAE0-A1F3E5401674}" type="slidenum">
              <a:rPr lang="en-US" smtClean="0"/>
              <a:pPr>
                <a:defRPr/>
              </a:pPr>
              <a:t>29</a:t>
            </a:fld>
            <a:endParaRPr lang="en-US"/>
          </a:p>
        </p:txBody>
      </p:sp>
    </p:spTree>
    <p:extLst>
      <p:ext uri="{BB962C8B-B14F-4D97-AF65-F5344CB8AC3E}">
        <p14:creationId xmlns:p14="http://schemas.microsoft.com/office/powerpoint/2010/main" val="2713739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60420"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5484169D-B394-4CDC-8850-917F82EB466A}" type="slidenum">
              <a:rPr lang="en-US" smtClean="0">
                <a:latin typeface="Calibri" pitchFamily="34" charset="0"/>
              </a:rPr>
              <a:pPr fontAlgn="base">
                <a:spcBef>
                  <a:spcPct val="0"/>
                </a:spcBef>
                <a:spcAft>
                  <a:spcPct val="0"/>
                </a:spcAft>
                <a:defRPr/>
              </a:pPr>
              <a:t>30</a:t>
            </a:fld>
            <a:endParaRPr lang="en-US" dirty="0"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957264B4-A978-454C-B937-43E7D32C033F}" type="slidenum">
              <a:rPr lang="en-US" smtClean="0">
                <a:latin typeface="Calibri" pitchFamily="34" charset="0"/>
              </a:rPr>
              <a:pPr fontAlgn="base">
                <a:spcBef>
                  <a:spcPct val="0"/>
                </a:spcBef>
                <a:spcAft>
                  <a:spcPct val="0"/>
                </a:spcAft>
                <a:defRPr/>
              </a:pPr>
              <a:t>2</a:t>
            </a:fld>
            <a:endParaRPr lang="en-US" dirty="0"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60420"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5484169D-B394-4CDC-8850-917F82EB466A}" type="slidenum">
              <a:rPr lang="en-US" smtClean="0">
                <a:latin typeface="Calibri" pitchFamily="34" charset="0"/>
              </a:rPr>
              <a:pPr fontAlgn="base">
                <a:spcBef>
                  <a:spcPct val="0"/>
                </a:spcBef>
                <a:spcAft>
                  <a:spcPct val="0"/>
                </a:spcAft>
                <a:defRPr/>
              </a:pPr>
              <a:t>3</a:t>
            </a:fld>
            <a:endParaRPr lang="en-US" dirty="0"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sz="1600" dirty="0" smtClean="0"/>
              <a:t>Tenant</a:t>
            </a:r>
            <a:r>
              <a:rPr lang="en-US" sz="1600" baseline="0" dirty="0" smtClean="0"/>
              <a:t> can be </a:t>
            </a:r>
            <a:r>
              <a:rPr lang="en-US" sz="1600" dirty="0" smtClean="0"/>
              <a:t>created tenant in dedicated model</a:t>
            </a:r>
          </a:p>
          <a:p>
            <a:pPr>
              <a:defRPr/>
            </a:pPr>
            <a:r>
              <a:rPr lang="en-US" sz="1600" dirty="0" smtClean="0"/>
              <a:t>With Parameters : Tenant Alias, </a:t>
            </a:r>
            <a:r>
              <a:rPr lang="en-US" sz="1600" dirty="0" err="1" smtClean="0"/>
              <a:t>Smtp</a:t>
            </a:r>
            <a:r>
              <a:rPr lang="en-US" sz="1600" dirty="0" smtClean="0"/>
              <a:t> Domain.</a:t>
            </a:r>
          </a:p>
          <a:p>
            <a:pPr marL="681038" lvl="4" indent="-285750">
              <a:buFont typeface="Wingdings" panose="05000000000000000000" pitchFamily="2" charset="2"/>
              <a:buChar char="Ø"/>
              <a:defRPr/>
            </a:pPr>
            <a:r>
              <a:rPr lang="en-US" sz="1600" dirty="0" smtClean="0"/>
              <a:t>Tenant will be having it’s own dedicated Phone System.</a:t>
            </a:r>
          </a:p>
          <a:p>
            <a:pPr marL="681038" lvl="4" indent="-285750">
              <a:buFont typeface="Wingdings" panose="05000000000000000000" pitchFamily="2" charset="2"/>
              <a:buChar char="Ø"/>
              <a:defRPr/>
            </a:pPr>
            <a:r>
              <a:rPr lang="en-US" sz="1600" dirty="0" smtClean="0"/>
              <a:t>Routing Rules conditions will be created based on Phone System.</a:t>
            </a:r>
          </a:p>
          <a:p>
            <a:endParaRPr lang="en-US" dirty="0" smtClean="0"/>
          </a:p>
        </p:txBody>
      </p:sp>
      <p:sp>
        <p:nvSpPr>
          <p:cNvPr id="4" name="Slide Number Placeholder 3"/>
          <p:cNvSpPr>
            <a:spLocks noGrp="1"/>
          </p:cNvSpPr>
          <p:nvPr>
            <p:ph type="sldNum" sz="quarter" idx="5"/>
          </p:nvPr>
        </p:nvSpPr>
        <p:spPr/>
        <p:txBody>
          <a:bodyPr/>
          <a:lstStyle/>
          <a:p>
            <a:pPr>
              <a:defRPr/>
            </a:pPr>
            <a:fld id="{7E5B9A39-7FEC-4221-A7D5-B5DE7421AEE3}"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Except the tenant creation and the integration step, all the steps are  same as given in 10.0 release .</a:t>
            </a:r>
          </a:p>
          <a:p>
            <a:r>
              <a:rPr lang="en-US" sz="1200" dirty="0" smtClean="0">
                <a:solidFill>
                  <a:schemeClr val="bg1"/>
                </a:solidFill>
              </a:rPr>
              <a:t>Note: For detailed information about provisioning APIs, visit the following link:</a:t>
            </a:r>
          </a:p>
          <a:p>
            <a:pPr marL="0" indent="0">
              <a:buNone/>
              <a:defRPr/>
            </a:pPr>
            <a:r>
              <a:rPr lang="en-US" sz="1200" dirty="0" smtClean="0">
                <a:hlinkClick r:id="rId3"/>
              </a:rPr>
              <a:t>http://docwiki.cisco.com/wiki/Cisco_Unity_Connection_Provisioning_Interface_%28CUPI%29_API</a:t>
            </a:r>
            <a:r>
              <a:rPr lang="en-US" sz="1200" dirty="0" smtClean="0"/>
              <a:t> </a:t>
            </a:r>
          </a:p>
          <a:p>
            <a:endParaRPr lang="en-US" dirty="0"/>
          </a:p>
        </p:txBody>
      </p:sp>
      <p:sp>
        <p:nvSpPr>
          <p:cNvPr id="4" name="Slide Number Placeholder 3"/>
          <p:cNvSpPr>
            <a:spLocks noGrp="1"/>
          </p:cNvSpPr>
          <p:nvPr>
            <p:ph type="sldNum" sz="quarter" idx="10"/>
          </p:nvPr>
        </p:nvSpPr>
        <p:spPr/>
        <p:txBody>
          <a:bodyPr/>
          <a:lstStyle/>
          <a:p>
            <a:pPr>
              <a:defRPr/>
            </a:pPr>
            <a:fld id="{AC03BEE1-3464-49ED-AAE0-A1F3E5401674}" type="slidenum">
              <a:rPr lang="en-US" smtClean="0"/>
              <a:pPr>
                <a:defRPr/>
              </a:pPr>
              <a:t>9</a:t>
            </a:fld>
            <a:endParaRPr lang="en-US"/>
          </a:p>
        </p:txBody>
      </p:sp>
    </p:spTree>
    <p:extLst>
      <p:ext uri="{BB962C8B-B14F-4D97-AF65-F5344CB8AC3E}">
        <p14:creationId xmlns:p14="http://schemas.microsoft.com/office/powerpoint/2010/main" val="917628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60420"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5484169D-B394-4CDC-8850-917F82EB466A}" type="slidenum">
              <a:rPr lang="en-US" smtClean="0">
                <a:latin typeface="Calibri" pitchFamily="34" charset="0"/>
              </a:rPr>
              <a:pPr fontAlgn="base">
                <a:spcBef>
                  <a:spcPct val="0"/>
                </a:spcBef>
                <a:spcAft>
                  <a:spcPct val="0"/>
                </a:spcAft>
                <a:defRPr/>
              </a:pPr>
              <a:t>13</a:t>
            </a:fld>
            <a:endParaRPr lang="en-US" dirty="0"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E5B9A39-7FEC-4221-A7D5-B5DE7421AEE3}" type="slidenum">
              <a:rPr lang="en-US" smtClean="0"/>
              <a:pPr>
                <a:defRPr/>
              </a:pPr>
              <a:t>14</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41B0DA2-3734-4AE2-BEF5-C110824A72B7}" type="slidenum">
              <a:rPr lang="en-US" smtClean="0"/>
              <a:pPr>
                <a:defRPr/>
              </a:pPr>
              <a:t>15</a:t>
            </a:fld>
            <a:endParaRPr lang="en-US" dirty="0"/>
          </a:p>
        </p:txBody>
      </p:sp>
    </p:spTree>
    <p:extLst>
      <p:ext uri="{BB962C8B-B14F-4D97-AF65-F5344CB8AC3E}">
        <p14:creationId xmlns:p14="http://schemas.microsoft.com/office/powerpoint/2010/main" val="3561829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6020"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BD862AAA-C6F5-4149-8F7C-3CDC3B007D7D}" type="slidenum">
              <a:rPr lang="en-US" smtClean="0">
                <a:latin typeface="Calibri" pitchFamily="34" charset="0"/>
              </a:rPr>
              <a:pPr fontAlgn="base">
                <a:spcBef>
                  <a:spcPct val="0"/>
                </a:spcBef>
                <a:spcAft>
                  <a:spcPct val="0"/>
                </a:spcAft>
                <a:defRPr/>
              </a:pPr>
              <a:t>19</a:t>
            </a:fld>
            <a:endParaRPr lang="en-US" dirty="0"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animated White">
    <p:spTree>
      <p:nvGrpSpPr>
        <p:cNvPr id="1" name=""/>
        <p:cNvGrpSpPr/>
        <p:nvPr/>
      </p:nvGrpSpPr>
      <p:grpSpPr>
        <a:xfrm>
          <a:off x="0" y="0"/>
          <a:ext cx="0" cy="0"/>
          <a:chOff x="0" y="0"/>
          <a:chExt cx="0" cy="0"/>
        </a:xfrm>
      </p:grpSpPr>
      <p:sp>
        <p:nvSpPr>
          <p:cNvPr id="6" name="Rectangle 5"/>
          <p:cNvSpPr/>
          <p:nvPr userDrawn="1"/>
        </p:nvSpPr>
        <p:spPr>
          <a:xfrm>
            <a:off x="3405188" y="5948363"/>
            <a:ext cx="598487" cy="11461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7" name="Rectangle 6"/>
          <p:cNvSpPr/>
          <p:nvPr userDrawn="1"/>
        </p:nvSpPr>
        <p:spPr>
          <a:xfrm>
            <a:off x="1460500" y="5948363"/>
            <a:ext cx="473075" cy="1146175"/>
          </a:xfrm>
          <a:prstGeom prst="rect">
            <a:avLst/>
          </a:prstGeom>
          <a:solidFill>
            <a:srgbClr val="6DB344">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8" name="Rectangle 7"/>
          <p:cNvSpPr/>
          <p:nvPr userDrawn="1"/>
        </p:nvSpPr>
        <p:spPr>
          <a:xfrm>
            <a:off x="4772025" y="5948363"/>
            <a:ext cx="473075" cy="1146175"/>
          </a:xfrm>
          <a:prstGeom prst="rect">
            <a:avLst/>
          </a:prstGeom>
          <a:solidFill>
            <a:srgbClr val="0096D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9" name="Rounded Rectangle 8"/>
          <p:cNvSpPr/>
          <p:nvPr userDrawn="1"/>
        </p:nvSpPr>
        <p:spPr>
          <a:xfrm rot="10800000" flipH="1">
            <a:off x="2855913" y="831850"/>
            <a:ext cx="657225" cy="424180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0" name="Rounded Rectangle 9"/>
          <p:cNvSpPr/>
          <p:nvPr userDrawn="1"/>
        </p:nvSpPr>
        <p:spPr>
          <a:xfrm rot="10800000" flipH="1">
            <a:off x="822325" y="4716463"/>
            <a:ext cx="655638" cy="1508125"/>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1" name="Rounded Rectangle 10"/>
          <p:cNvSpPr/>
          <p:nvPr userDrawn="1"/>
        </p:nvSpPr>
        <p:spPr>
          <a:xfrm rot="10800000" flipH="1">
            <a:off x="1331913" y="1981200"/>
            <a:ext cx="657225"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2" name="Rounded Rectangle 11"/>
          <p:cNvSpPr/>
          <p:nvPr userDrawn="1"/>
        </p:nvSpPr>
        <p:spPr>
          <a:xfrm rot="10800000" flipH="1">
            <a:off x="5870575" y="6613525"/>
            <a:ext cx="779463" cy="3319463"/>
          </a:xfrm>
          <a:prstGeom prst="roundRect">
            <a:avLst>
              <a:gd name="adj" fmla="val 50000"/>
            </a:avLst>
          </a:prstGeom>
          <a:solidFill>
            <a:srgbClr val="1F8BAE">
              <a:alpha val="3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3" name="Rounded Rectangle 12"/>
          <p:cNvSpPr/>
          <p:nvPr userDrawn="1"/>
        </p:nvSpPr>
        <p:spPr>
          <a:xfrm rot="10800000" flipH="1">
            <a:off x="6932613" y="6613525"/>
            <a:ext cx="657225" cy="1508125"/>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4" name="Rounded Rectangle 13"/>
          <p:cNvSpPr/>
          <p:nvPr userDrawn="1"/>
        </p:nvSpPr>
        <p:spPr>
          <a:xfrm rot="10800000" flipH="1">
            <a:off x="2190750" y="6719888"/>
            <a:ext cx="663575" cy="633095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5" name="Rounded Rectangle 14"/>
          <p:cNvSpPr/>
          <p:nvPr userDrawn="1"/>
        </p:nvSpPr>
        <p:spPr>
          <a:xfrm rot="10800000" flipH="1">
            <a:off x="2794000" y="6669088"/>
            <a:ext cx="779463" cy="5545137"/>
          </a:xfrm>
          <a:prstGeom prst="roundRect">
            <a:avLst>
              <a:gd name="adj" fmla="val 50000"/>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6" name="Rounded Rectangle 15"/>
          <p:cNvSpPr/>
          <p:nvPr userDrawn="1"/>
        </p:nvSpPr>
        <p:spPr>
          <a:xfrm rot="10800000" flipH="1">
            <a:off x="4921250" y="1025525"/>
            <a:ext cx="655638"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7" name="Rounded Rectangle 16"/>
          <p:cNvSpPr/>
          <p:nvPr userDrawn="1"/>
        </p:nvSpPr>
        <p:spPr>
          <a:xfrm rot="10800000" flipH="1">
            <a:off x="5391150" y="1731963"/>
            <a:ext cx="657225" cy="424338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8" name="Rounded Rectangle 17"/>
          <p:cNvSpPr/>
          <p:nvPr userDrawn="1"/>
        </p:nvSpPr>
        <p:spPr>
          <a:xfrm rot="10800000" flipH="1">
            <a:off x="341313" y="6708752"/>
            <a:ext cx="780312" cy="3319549"/>
          </a:xfrm>
          <a:prstGeom prst="roundRect">
            <a:avLst>
              <a:gd name="adj" fmla="val 50000"/>
            </a:avLst>
          </a:prstGeom>
          <a:gradFill flip="none" rotWithShape="1">
            <a:gsLst>
              <a:gs pos="0">
                <a:srgbClr val="4DCAFF">
                  <a:shade val="30000"/>
                  <a:satMod val="115000"/>
                  <a:alpha val="26000"/>
                </a:srgbClr>
              </a:gs>
              <a:gs pos="50000">
                <a:srgbClr val="4DCAFF">
                  <a:shade val="67500"/>
                  <a:satMod val="115000"/>
                </a:srgbClr>
              </a:gs>
              <a:gs pos="100000">
                <a:srgbClr val="4DCAFF">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9" name="Rounded Rectangle 18"/>
          <p:cNvSpPr/>
          <p:nvPr userDrawn="1"/>
        </p:nvSpPr>
        <p:spPr>
          <a:xfrm rot="10800000" flipH="1">
            <a:off x="8037513" y="8318500"/>
            <a:ext cx="781050" cy="3319463"/>
          </a:xfrm>
          <a:prstGeom prst="roundRect">
            <a:avLst>
              <a:gd name="adj" fmla="val 5000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0" name="Rounded Rectangle 19"/>
          <p:cNvSpPr/>
          <p:nvPr userDrawn="1"/>
        </p:nvSpPr>
        <p:spPr>
          <a:xfrm rot="10800000" flipH="1">
            <a:off x="8162925" y="1731963"/>
            <a:ext cx="655638" cy="424338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1" name="Rounded Rectangle 20"/>
          <p:cNvSpPr/>
          <p:nvPr userDrawn="1"/>
        </p:nvSpPr>
        <p:spPr>
          <a:xfrm rot="10800000" flipH="1">
            <a:off x="3770313" y="1981200"/>
            <a:ext cx="657225"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2" name="Rectangle 21"/>
          <p:cNvSpPr/>
          <p:nvPr userDrawn="1"/>
        </p:nvSpPr>
        <p:spPr>
          <a:xfrm>
            <a:off x="0" y="0"/>
            <a:ext cx="9129713" cy="6378575"/>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23" name="Group 67"/>
          <p:cNvGrpSpPr/>
          <p:nvPr userDrawn="1"/>
        </p:nvGrpSpPr>
        <p:grpSpPr>
          <a:xfrm>
            <a:off x="341314" y="311151"/>
            <a:ext cx="829170" cy="438358"/>
            <a:chOff x="609600" y="528537"/>
            <a:chExt cx="1444734" cy="763789"/>
          </a:xfrm>
          <a:solidFill>
            <a:schemeClr val="bg1"/>
          </a:solidFill>
        </p:grpSpPr>
        <p:sp>
          <p:nvSpPr>
            <p:cNvPr id="24" name="Rectangle 23"/>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a:solidFill>
                  <a:srgbClr val="0096D6"/>
                </a:solidFill>
                <a:latin typeface="+mn-lt"/>
              </a:endParaRPr>
            </a:p>
          </p:txBody>
        </p:sp>
        <p:sp>
          <p:nvSpPr>
            <p:cNvPr id="25" name="Freeform 24"/>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26" name="Freeform 25"/>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27" name="Freeform 26"/>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28" name="Freeform 27"/>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29" name="Freeform 28"/>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30" name="Freeform 29"/>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31" name="Freeform 30"/>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32" name="Freeform 31"/>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33" name="Freeform 32"/>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34" name="Freeform 33"/>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35" name="Freeform 34"/>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36" name="Freeform 35"/>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37" name="Freeform 36"/>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grpSp>
      <p:sp>
        <p:nvSpPr>
          <p:cNvPr id="38" name="Rectangle 37"/>
          <p:cNvSpPr/>
          <p:nvPr userDrawn="1"/>
        </p:nvSpPr>
        <p:spPr>
          <a:xfrm>
            <a:off x="0" y="6542088"/>
            <a:ext cx="9129713" cy="31591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39" name="Rectangle 4"/>
          <p:cNvSpPr>
            <a:spLocks noChangeArrowheads="1"/>
          </p:cNvSpPr>
          <p:nvPr userDrawn="1"/>
        </p:nvSpPr>
        <p:spPr bwMode="ltGray">
          <a:xfrm>
            <a:off x="250825" y="6586538"/>
            <a:ext cx="171291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nchorCtr="1">
            <a:spAutoFit/>
          </a:bodyPr>
          <a:lstStyle/>
          <a:p>
            <a:pPr defTabSz="814388"/>
            <a:r>
              <a:rPr lang="en-US" sz="600">
                <a:solidFill>
                  <a:srgbClr val="FFFFFF"/>
                </a:solidFill>
              </a:rPr>
              <a:t>© 2013 Cisco System Inc. All rights reserved</a:t>
            </a:r>
            <a:r>
              <a:rPr lang="en-US" sz="600">
                <a:solidFill>
                  <a:srgbClr val="C0C0C0"/>
                </a:solidFill>
              </a:rPr>
              <a:t>.</a:t>
            </a:r>
          </a:p>
        </p:txBody>
      </p:sp>
      <p:sp>
        <p:nvSpPr>
          <p:cNvPr id="40"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C0C0C0"/>
                </a:solidFill>
              </a:rPr>
              <a:t>Cisco Confidential</a:t>
            </a:r>
          </a:p>
        </p:txBody>
      </p:sp>
      <p:sp>
        <p:nvSpPr>
          <p:cNvPr id="42"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626AEC90-4E35-4970-B2B7-572F976BD468}" type="slidenum">
              <a:rPr lang="en-US" sz="600">
                <a:solidFill>
                  <a:srgbClr val="C0C0C0"/>
                </a:solidFill>
              </a:rPr>
              <a:pPr algn="r" defTabSz="814388"/>
              <a:t>‹#›</a:t>
            </a:fld>
            <a:endParaRPr lang="en-US" sz="600">
              <a:solidFill>
                <a:srgbClr val="C0C0C0"/>
              </a:solidFill>
            </a:endParaRPr>
          </a:p>
        </p:txBody>
      </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12839220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repeatCount="indefinite" accel="50000" decel="50000" fill="hold" grpId="0" nodeType="withEffect">
                                  <p:stCondLst>
                                    <p:cond delay="3000"/>
                                  </p:stCondLst>
                                  <p:childTnLst>
                                    <p:animMotion origin="layout" path="M -4.44444E-6 4.81481E-6 L -4.44444E-6 0.65879 " pathEditMode="relative" rAng="0" ptsTypes="AA">
                                      <p:cBhvr>
                                        <p:cTn id="6" dur="8300" fill="hold"/>
                                        <p:tgtEl>
                                          <p:spTgt spid="10"/>
                                        </p:tgtEl>
                                        <p:attrNameLst>
                                          <p:attrName>ppt_x</p:attrName>
                                          <p:attrName>ppt_y</p:attrName>
                                        </p:attrNameLst>
                                      </p:cBhvr>
                                      <p:rCtr x="0" y="-2147483648"/>
                                    </p:animMotion>
                                  </p:childTnLst>
                                </p:cTn>
                              </p:par>
                              <p:par>
                                <p:cTn id="7" presetID="42" presetClass="path" presetSubtype="0" repeatCount="indefinite" accel="50000" decel="50000" fill="hold" grpId="0" nodeType="withEffect">
                                  <p:stCondLst>
                                    <p:cond delay="0"/>
                                  </p:stCondLst>
                                  <p:childTnLst>
                                    <p:animMotion origin="layout" path="M 2.77778E-6 1.85185E-6 L 2.77778E-6 0.99305 " pathEditMode="relative" rAng="0" ptsTypes="AA">
                                      <p:cBhvr>
                                        <p:cTn id="8" dur="10600" fill="hold"/>
                                        <p:tgtEl>
                                          <p:spTgt spid="11"/>
                                        </p:tgtEl>
                                        <p:attrNameLst>
                                          <p:attrName>ppt_x</p:attrName>
                                          <p:attrName>ppt_y</p:attrName>
                                        </p:attrNameLst>
                                      </p:cBhvr>
                                      <p:rCtr x="0" y="-2147483648"/>
                                    </p:animMotion>
                                  </p:childTnLst>
                                </p:cTn>
                              </p:par>
                              <p:par>
                                <p:cTn id="9" presetID="42" presetClass="path" presetSubtype="0" repeatCount="indefinite" accel="50000" decel="50000" fill="hold" grpId="0" nodeType="withEffect">
                                  <p:stCondLst>
                                    <p:cond delay="1100"/>
                                  </p:stCondLst>
                                  <p:endCondLst>
                                    <p:cond evt="onNext" delay="0">
                                      <p:tgtEl>
                                        <p:sldTgt/>
                                      </p:tgtEl>
                                    </p:cond>
                                  </p:endCondLst>
                                  <p:childTnLst>
                                    <p:animMotion origin="layout" path="M 1.94444E-6 0 L 1.94444E-6 -1.0081 " pathEditMode="relative" rAng="0" ptsTypes="AA">
                                      <p:cBhvr>
                                        <p:cTn id="10" dur="16400" fill="hold"/>
                                        <p:tgtEl>
                                          <p:spTgt spid="12"/>
                                        </p:tgtEl>
                                        <p:attrNameLst>
                                          <p:attrName>ppt_x</p:attrName>
                                          <p:attrName>ppt_y</p:attrName>
                                        </p:attrNameLst>
                                      </p:cBhvr>
                                      <p:rCtr x="0" y="-2147483648"/>
                                    </p:animMotion>
                                  </p:childTnLst>
                                </p:cTn>
                              </p:par>
                              <p:par>
                                <p:cTn id="11" presetID="42" presetClass="path" presetSubtype="0" repeatCount="indefinite" accel="50000" decel="50000" fill="hold" grpId="0" nodeType="withEffect">
                                  <p:stCondLst>
                                    <p:cond delay="13700"/>
                                  </p:stCondLst>
                                  <p:childTnLst>
                                    <p:animMotion origin="layout" path="M 2.77778E-6 4.81481E-6 L 2.77778E-6 -0.34561 " pathEditMode="relative" rAng="0" ptsTypes="AA">
                                      <p:cBhvr>
                                        <p:cTn id="12" dur="10900" fill="hold"/>
                                        <p:tgtEl>
                                          <p:spTgt spid="13"/>
                                        </p:tgtEl>
                                        <p:attrNameLst>
                                          <p:attrName>ppt_x</p:attrName>
                                          <p:attrName>ppt_y</p:attrName>
                                        </p:attrNameLst>
                                      </p:cBhvr>
                                      <p:rCtr x="0" y="-2147483648"/>
                                    </p:animMotion>
                                  </p:childTnLst>
                                </p:cTn>
                              </p:par>
                              <p:par>
                                <p:cTn id="13" presetID="42" presetClass="path" presetSubtype="0" repeatCount="indefinite" accel="50000" decel="50000" fill="hold" grpId="0" nodeType="withEffect">
                                  <p:stCondLst>
                                    <p:cond delay="0"/>
                                  </p:stCondLst>
                                  <p:childTnLst>
                                    <p:animMotion origin="layout" path="M -3.88889E-6 4.44444E-6 L -3.88889E-6 1.14467 " pathEditMode="relative" rAng="0" ptsTypes="AA">
                                      <p:cBhvr>
                                        <p:cTn id="14" dur="10400" fill="hold"/>
                                        <p:tgtEl>
                                          <p:spTgt spid="9"/>
                                        </p:tgtEl>
                                        <p:attrNameLst>
                                          <p:attrName>ppt_x</p:attrName>
                                          <p:attrName>ppt_y</p:attrName>
                                        </p:attrNameLst>
                                      </p:cBhvr>
                                      <p:rCtr x="0" y="-2147483648"/>
                                    </p:animMotion>
                                  </p:childTnLst>
                                </p:cTn>
                              </p:par>
                              <p:par>
                                <p:cTn id="15" presetID="42" presetClass="path" presetSubtype="0" repeatCount="indefinite" accel="50000" decel="50000" fill="hold" grpId="0" nodeType="withEffect">
                                  <p:stCondLst>
                                    <p:cond delay="700"/>
                                  </p:stCondLst>
                                  <p:childTnLst>
                                    <p:animMotion origin="layout" path="M 4.16667E-6 0.27476 L 4.16667E-6 -1.26019 " pathEditMode="relative" rAng="0" ptsTypes="AA">
                                      <p:cBhvr>
                                        <p:cTn id="16" dur="12100" fill="hold"/>
                                        <p:tgtEl>
                                          <p:spTgt spid="14"/>
                                        </p:tgtEl>
                                        <p:attrNameLst>
                                          <p:attrName>ppt_x</p:attrName>
                                          <p:attrName>ppt_y</p:attrName>
                                        </p:attrNameLst>
                                      </p:cBhvr>
                                      <p:rCtr x="0" y="-2147483648"/>
                                    </p:animMotion>
                                  </p:childTnLst>
                                </p:cTn>
                              </p:par>
                              <p:par>
                                <p:cTn id="17" presetID="42" presetClass="path" presetSubtype="0" repeatCount="indefinite" accel="50000" decel="50000" autoRev="1" fill="hold" grpId="0" nodeType="withEffect">
                                  <p:stCondLst>
                                    <p:cond delay="3600"/>
                                  </p:stCondLst>
                                  <p:endCondLst>
                                    <p:cond evt="onNext" delay="0">
                                      <p:tgtEl>
                                        <p:sldTgt/>
                                      </p:tgtEl>
                                    </p:cond>
                                  </p:endCondLst>
                                  <p:childTnLst>
                                    <p:animMotion origin="layout" path="M 1.94444E-6 0 L 1.94444E-6 -1.0081 " pathEditMode="relative" rAng="0" ptsTypes="AA">
                                      <p:cBhvr>
                                        <p:cTn id="18" dur="8400" fill="hold"/>
                                        <p:tgtEl>
                                          <p:spTgt spid="15"/>
                                        </p:tgtEl>
                                        <p:attrNameLst>
                                          <p:attrName>ppt_x</p:attrName>
                                          <p:attrName>ppt_y</p:attrName>
                                        </p:attrNameLst>
                                      </p:cBhvr>
                                      <p:rCtr x="0" y="-2147483648"/>
                                    </p:animMotion>
                                  </p:childTnLst>
                                </p:cTn>
                              </p:par>
                              <p:par>
                                <p:cTn id="19" presetID="42" presetClass="path" presetSubtype="0" repeatCount="indefinite" accel="50000" decel="50000" fill="hold" grpId="0" nodeType="withEffect">
                                  <p:stCondLst>
                                    <p:cond delay="500"/>
                                  </p:stCondLst>
                                  <p:childTnLst>
                                    <p:animMotion origin="layout" path="M 2.77778E-6 1.85185E-6 L 2.77778E-6 0.99305 " pathEditMode="relative" rAng="0" ptsTypes="AA">
                                      <p:cBhvr>
                                        <p:cTn id="20" dur="19500" fill="hold"/>
                                        <p:tgtEl>
                                          <p:spTgt spid="16"/>
                                        </p:tgtEl>
                                        <p:attrNameLst>
                                          <p:attrName>ppt_x</p:attrName>
                                          <p:attrName>ppt_y</p:attrName>
                                        </p:attrNameLst>
                                      </p:cBhvr>
                                      <p:rCtr x="0" y="-2147483648"/>
                                    </p:animMotion>
                                  </p:childTnLst>
                                </p:cTn>
                              </p:par>
                              <p:par>
                                <p:cTn id="21" presetID="42" presetClass="path" presetSubtype="0" repeatCount="indefinite" accel="50000" decel="50000" fill="hold" grpId="0" nodeType="withEffect">
                                  <p:stCondLst>
                                    <p:cond delay="6300"/>
                                  </p:stCondLst>
                                  <p:childTnLst>
                                    <p:animMotion origin="layout" path="M 2.77778E-6 1.85185E-6 L 2.77778E-6 0.99305 " pathEditMode="relative" rAng="0" ptsTypes="AA">
                                      <p:cBhvr>
                                        <p:cTn id="22" dur="8200" fill="hold"/>
                                        <p:tgtEl>
                                          <p:spTgt spid="17"/>
                                        </p:tgtEl>
                                        <p:attrNameLst>
                                          <p:attrName>ppt_x</p:attrName>
                                          <p:attrName>ppt_y</p:attrName>
                                        </p:attrNameLst>
                                      </p:cBhvr>
                                      <p:rCtr x="0" y="-2147483648"/>
                                    </p:animMotion>
                                  </p:childTnLst>
                                </p:cTn>
                              </p:par>
                              <p:par>
                                <p:cTn id="23" presetID="42" presetClass="path" presetSubtype="0" repeatCount="indefinite" accel="50000" decel="50000" fill="hold" nodeType="withEffect">
                                  <p:stCondLst>
                                    <p:cond delay="5700"/>
                                  </p:stCondLst>
                                  <p:endCondLst>
                                    <p:cond evt="onNext" delay="0">
                                      <p:tgtEl>
                                        <p:sldTgt/>
                                      </p:tgtEl>
                                    </p:cond>
                                  </p:endCondLst>
                                  <p:childTnLst>
                                    <p:animMotion origin="layout" path="M -4.72222E-6 -2.15822E-6 L -4.72222E-6 -1.32223 " pathEditMode="relative" rAng="0" ptsTypes="AA">
                                      <p:cBhvr>
                                        <p:cTn id="24" dur="11500" fill="hold"/>
                                        <p:tgtEl>
                                          <p:spTgt spid="18"/>
                                        </p:tgtEl>
                                        <p:attrNameLst>
                                          <p:attrName>ppt_x</p:attrName>
                                          <p:attrName>ppt_y</p:attrName>
                                        </p:attrNameLst>
                                      </p:cBhvr>
                                      <p:rCtr x="0" y="-2147483648"/>
                                    </p:animMotion>
                                  </p:childTnLst>
                                </p:cTn>
                              </p:par>
                              <p:par>
                                <p:cTn id="25" presetID="42" presetClass="path" presetSubtype="0" repeatCount="indefinite" accel="50000" decel="50000" fill="hold" grpId="0" nodeType="withEffect">
                                  <p:stCondLst>
                                    <p:cond delay="1300"/>
                                  </p:stCondLst>
                                  <p:endCondLst>
                                    <p:cond evt="onNext" delay="0">
                                      <p:tgtEl>
                                        <p:sldTgt/>
                                      </p:tgtEl>
                                    </p:cond>
                                  </p:endCondLst>
                                  <p:childTnLst>
                                    <p:animMotion origin="layout" path="M 1.94444E-6 0 L 1.94444E-6 -1.0081 " pathEditMode="relative" rAng="0" ptsTypes="AA">
                                      <p:cBhvr>
                                        <p:cTn id="26" dur="7300" fill="hold"/>
                                        <p:tgtEl>
                                          <p:spTgt spid="19"/>
                                        </p:tgtEl>
                                        <p:attrNameLst>
                                          <p:attrName>ppt_x</p:attrName>
                                          <p:attrName>ppt_y</p:attrName>
                                        </p:attrNameLst>
                                      </p:cBhvr>
                                      <p:rCtr x="0" y="-2147483648"/>
                                    </p:animMotion>
                                  </p:childTnLst>
                                </p:cTn>
                              </p:par>
                              <p:par>
                                <p:cTn id="27" presetID="42" presetClass="path" presetSubtype="0" repeatCount="indefinite" accel="50000" decel="50000" fill="hold" grpId="0" nodeType="withEffect">
                                  <p:stCondLst>
                                    <p:cond delay="5300"/>
                                  </p:stCondLst>
                                  <p:childTnLst>
                                    <p:animMotion origin="layout" path="M 2.77778E-6 1.85185E-6 L 2.77778E-6 0.99305 " pathEditMode="relative" rAng="0" ptsTypes="AA">
                                      <p:cBhvr>
                                        <p:cTn id="28" dur="15100" fill="hold"/>
                                        <p:tgtEl>
                                          <p:spTgt spid="20"/>
                                        </p:tgtEl>
                                        <p:attrNameLst>
                                          <p:attrName>ppt_x</p:attrName>
                                          <p:attrName>ppt_y</p:attrName>
                                        </p:attrNameLst>
                                      </p:cBhvr>
                                      <p:rCtr x="0" y="-2147483648"/>
                                    </p:animMotion>
                                  </p:childTnLst>
                                </p:cTn>
                              </p:par>
                              <p:par>
                                <p:cTn id="29" presetID="42" presetClass="path" presetSubtype="0" repeatCount="indefinite" accel="50000" decel="50000" fill="hold" grpId="0" nodeType="withEffect">
                                  <p:stCondLst>
                                    <p:cond delay="1000"/>
                                  </p:stCondLst>
                                  <p:childTnLst>
                                    <p:animMotion origin="layout" path="M 2.77778E-6 1.85185E-6 L 2.77778E-6 0.99305 " pathEditMode="relative" rAng="0" ptsTypes="AA">
                                      <p:cBhvr>
                                        <p:cTn id="30" dur="5000" fill="hold"/>
                                        <p:tgtEl>
                                          <p:spTgt spid="21"/>
                                        </p:tgtEl>
                                        <p:attrNameLst>
                                          <p:attrName>ppt_x</p:attrName>
                                          <p:attrName>ppt_y</p:attrName>
                                        </p:attrNameLst>
                                      </p:cBhvr>
                                      <p:rCtr x="0" y="-2147483648"/>
                                    </p:animMotion>
                                  </p:childTnLst>
                                </p:cTn>
                              </p:par>
                              <p:par>
                                <p:cTn id="31" presetID="27" presetClass="emph" presetSubtype="0" repeatCount="indefinite" fill="hold" grpId="0" nodeType="withEffect">
                                  <p:stCondLst>
                                    <p:cond delay="0"/>
                                  </p:stCondLst>
                                  <p:childTnLst>
                                    <p:animClr clrSpc="rgb" dir="cw">
                                      <p:cBhvr override="childStyle">
                                        <p:cTn id="32" dur="6650" autoRev="1" fill="hold"/>
                                        <p:tgtEl>
                                          <p:spTgt spid="8"/>
                                        </p:tgtEl>
                                        <p:attrNameLst>
                                          <p:attrName>style.color</p:attrName>
                                        </p:attrNameLst>
                                      </p:cBhvr>
                                      <p:to>
                                        <a:srgbClr val="60CCCC"/>
                                      </p:to>
                                    </p:animClr>
                                    <p:animClr clrSpc="rgb" dir="cw">
                                      <p:cBhvr>
                                        <p:cTn id="33" dur="6650" autoRev="1" fill="hold"/>
                                        <p:tgtEl>
                                          <p:spTgt spid="8"/>
                                        </p:tgtEl>
                                        <p:attrNameLst>
                                          <p:attrName>fillcolor</p:attrName>
                                        </p:attrNameLst>
                                      </p:cBhvr>
                                      <p:to>
                                        <a:srgbClr val="60CCCC"/>
                                      </p:to>
                                    </p:animClr>
                                    <p:set>
                                      <p:cBhvr>
                                        <p:cTn id="34" dur="6650" autoRev="1" fill="hold"/>
                                        <p:tgtEl>
                                          <p:spTgt spid="8"/>
                                        </p:tgtEl>
                                        <p:attrNameLst>
                                          <p:attrName>fill.type</p:attrName>
                                        </p:attrNameLst>
                                      </p:cBhvr>
                                      <p:to>
                                        <p:strVal val="solid"/>
                                      </p:to>
                                    </p:set>
                                    <p:set>
                                      <p:cBhvr>
                                        <p:cTn id="35" dur="6650" autoRev="1" fill="hold"/>
                                        <p:tgtEl>
                                          <p:spTgt spid="8"/>
                                        </p:tgtEl>
                                        <p:attrNameLst>
                                          <p:attrName>fill.on</p:attrName>
                                        </p:attrNameLst>
                                      </p:cBhvr>
                                      <p:to>
                                        <p:strVal val="true"/>
                                      </p:to>
                                    </p:set>
                                  </p:childTnLst>
                                </p:cTn>
                              </p:par>
                              <p:par>
                                <p:cTn id="36" presetID="27" presetClass="emph" presetSubtype="0" repeatCount="indefinite" fill="hold" grpId="0" nodeType="withEffect">
                                  <p:stCondLst>
                                    <p:cond delay="700"/>
                                  </p:stCondLst>
                                  <p:childTnLst>
                                    <p:animClr clrSpc="rgb" dir="cw">
                                      <p:cBhvr override="childStyle">
                                        <p:cTn id="37" dur="5350" autoRev="1" fill="hold"/>
                                        <p:tgtEl>
                                          <p:spTgt spid="7"/>
                                        </p:tgtEl>
                                        <p:attrNameLst>
                                          <p:attrName>style.color</p:attrName>
                                        </p:attrNameLst>
                                      </p:cBhvr>
                                      <p:to>
                                        <a:srgbClr val="60CCCC"/>
                                      </p:to>
                                    </p:animClr>
                                    <p:animClr clrSpc="rgb" dir="cw">
                                      <p:cBhvr>
                                        <p:cTn id="38" dur="5350" autoRev="1" fill="hold"/>
                                        <p:tgtEl>
                                          <p:spTgt spid="7"/>
                                        </p:tgtEl>
                                        <p:attrNameLst>
                                          <p:attrName>fillcolor</p:attrName>
                                        </p:attrNameLst>
                                      </p:cBhvr>
                                      <p:to>
                                        <a:srgbClr val="60CCCC"/>
                                      </p:to>
                                    </p:animClr>
                                    <p:set>
                                      <p:cBhvr>
                                        <p:cTn id="39" dur="5350" autoRev="1" fill="hold"/>
                                        <p:tgtEl>
                                          <p:spTgt spid="7"/>
                                        </p:tgtEl>
                                        <p:attrNameLst>
                                          <p:attrName>fill.type</p:attrName>
                                        </p:attrNameLst>
                                      </p:cBhvr>
                                      <p:to>
                                        <p:strVal val="solid"/>
                                      </p:to>
                                    </p:set>
                                    <p:set>
                                      <p:cBhvr>
                                        <p:cTn id="40" dur="5350" autoRev="1" fill="hold"/>
                                        <p:tgtEl>
                                          <p:spTgt spid="7"/>
                                        </p:tgtEl>
                                        <p:attrNameLst>
                                          <p:attrName>fill.on</p:attrName>
                                        </p:attrNameLst>
                                      </p:cBhvr>
                                      <p:to>
                                        <p:strVal val="true"/>
                                      </p:to>
                                    </p:set>
                                  </p:childTnLst>
                                </p:cTn>
                              </p:par>
                              <p:par>
                                <p:cTn id="41" presetID="27" presetClass="emph" presetSubtype="0" repeatCount="indefinite" fill="hold" grpId="0" nodeType="withEffect">
                                  <p:stCondLst>
                                    <p:cond delay="2100"/>
                                  </p:stCondLst>
                                  <p:childTnLst>
                                    <p:animClr clrSpc="rgb" dir="cw">
                                      <p:cBhvr override="childStyle">
                                        <p:cTn id="42" dur="6650" autoRev="1" fill="hold"/>
                                        <p:tgtEl>
                                          <p:spTgt spid="6"/>
                                        </p:tgtEl>
                                        <p:attrNameLst>
                                          <p:attrName>style.color</p:attrName>
                                        </p:attrNameLst>
                                      </p:cBhvr>
                                      <p:to>
                                        <a:srgbClr val="60CCCC"/>
                                      </p:to>
                                    </p:animClr>
                                    <p:animClr clrSpc="rgb" dir="cw">
                                      <p:cBhvr>
                                        <p:cTn id="43" dur="6650" autoRev="1" fill="hold"/>
                                        <p:tgtEl>
                                          <p:spTgt spid="6"/>
                                        </p:tgtEl>
                                        <p:attrNameLst>
                                          <p:attrName>fillcolor</p:attrName>
                                        </p:attrNameLst>
                                      </p:cBhvr>
                                      <p:to>
                                        <a:srgbClr val="60CCCC"/>
                                      </p:to>
                                    </p:animClr>
                                    <p:set>
                                      <p:cBhvr>
                                        <p:cTn id="44" dur="6650" autoRev="1" fill="hold"/>
                                        <p:tgtEl>
                                          <p:spTgt spid="6"/>
                                        </p:tgtEl>
                                        <p:attrNameLst>
                                          <p:attrName>fill.type</p:attrName>
                                        </p:attrNameLst>
                                      </p:cBhvr>
                                      <p:to>
                                        <p:strVal val="solid"/>
                                      </p:to>
                                    </p:set>
                                    <p:set>
                                      <p:cBhvr>
                                        <p:cTn id="45" dur="6650" autoRev="1" fill="hold"/>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animBg="1"/>
      <p:bldP spid="20" grpId="0" animBg="1"/>
      <p:bldP spid="21"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ullet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143746156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_2-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229702" y="295275"/>
            <a:ext cx="4123944" cy="838200"/>
          </a:xfrm>
        </p:spPr>
        <p:txBody>
          <a:bodyPr anchor="t"/>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8"/>
          <p:cNvSpPr>
            <a:spLocks noGrp="1"/>
          </p:cNvSpPr>
          <p:nvPr>
            <p:ph type="body" sz="quarter" idx="11"/>
          </p:nvPr>
        </p:nvSpPr>
        <p:spPr>
          <a:xfrm>
            <a:off x="219455" y="1600200"/>
            <a:ext cx="4142232" cy="4526280"/>
          </a:xfrm>
        </p:spPr>
        <p:txBody>
          <a:bodyPr/>
          <a:lstStyle>
            <a:lvl1pPr marL="0" indent="0">
              <a:buNone/>
              <a:defRPr>
                <a:solidFill>
                  <a:schemeClr val="bg1"/>
                </a:solidFill>
                <a:latin typeface="+mj-lt"/>
              </a:defRPr>
            </a:lvl1pPr>
            <a:lvl2pPr marL="635000" indent="-228600">
              <a:buClr>
                <a:srgbClr val="96CA4B"/>
              </a:buClr>
              <a:buFont typeface="Arial" pitchFamily="34" charset="0"/>
              <a:buChar char="•"/>
              <a:tabLst/>
              <a:defRPr>
                <a:solidFill>
                  <a:schemeClr val="bg1"/>
                </a:solidFill>
                <a:latin typeface="+mj-l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Text Placeholder 11"/>
          <p:cNvSpPr>
            <a:spLocks noGrp="1"/>
          </p:cNvSpPr>
          <p:nvPr>
            <p:ph type="body" sz="quarter" idx="12"/>
          </p:nvPr>
        </p:nvSpPr>
        <p:spPr>
          <a:xfrm>
            <a:off x="4818888" y="1600200"/>
            <a:ext cx="4005072" cy="4526280"/>
          </a:xfrm>
        </p:spPr>
        <p:txBody>
          <a:bodyPr/>
          <a:lstStyle>
            <a:lvl1pPr marL="0" indent="0">
              <a:buFontTx/>
              <a:buNone/>
              <a:defRPr>
                <a:solidFill>
                  <a:schemeClr val="bg1"/>
                </a:solidFill>
                <a:latin typeface="+mj-lt"/>
              </a:defRPr>
            </a:lvl1pPr>
            <a:lvl2pPr marL="635000" indent="-228600">
              <a:buClr>
                <a:srgbClr val="96CA4B"/>
              </a:buClr>
              <a:buFont typeface="Arial" pitchFamily="34" charset="0"/>
              <a:buChar char="•"/>
              <a:defRPr>
                <a:solidFill>
                  <a:schemeClr val="bg1"/>
                </a:solidFill>
                <a:latin typeface="+mj-l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4" name="Text Placeholder 13"/>
          <p:cNvSpPr>
            <a:spLocks noGrp="1"/>
          </p:cNvSpPr>
          <p:nvPr>
            <p:ph type="body" sz="quarter" idx="13"/>
          </p:nvPr>
        </p:nvSpPr>
        <p:spPr>
          <a:xfrm>
            <a:off x="4824413" y="295275"/>
            <a:ext cx="4122737" cy="838200"/>
          </a:xfrm>
        </p:spPr>
        <p:txBody>
          <a:bodyPr lIns="82296" rIns="82296"/>
          <a:lstStyle>
            <a:lvl1pPr marL="0" indent="0">
              <a:lnSpc>
                <a:spcPct val="80000"/>
              </a:lnSpc>
              <a:spcBef>
                <a:spcPts val="0"/>
              </a:spcBef>
              <a:buFontTx/>
              <a:buNone/>
              <a:defRPr lang="en-US" sz="36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noProof="0" smtClean="0"/>
              <a:t>Click to edit Master text styles</a:t>
            </a:r>
          </a:p>
        </p:txBody>
      </p:sp>
    </p:spTree>
    <p:extLst>
      <p:ext uri="{BB962C8B-B14F-4D97-AF65-F5344CB8AC3E}">
        <p14:creationId xmlns:p14="http://schemas.microsoft.com/office/powerpoint/2010/main" val="3736714545"/>
      </p:ext>
    </p:extLst>
  </p:cSld>
  <p:clrMapOvr>
    <a:masterClrMapping/>
  </p:clrMapOvr>
  <p:transition>
    <p:wipe dir="r"/>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_3-Column Layout No Bottom Bar">
    <p:spTree>
      <p:nvGrpSpPr>
        <p:cNvPr id="1" name=""/>
        <p:cNvGrpSpPr/>
        <p:nvPr/>
      </p:nvGrpSpPr>
      <p:grpSpPr>
        <a:xfrm>
          <a:off x="0" y="0"/>
          <a:ext cx="0" cy="0"/>
          <a:chOff x="0" y="0"/>
          <a:chExt cx="0" cy="0"/>
        </a:xfrm>
      </p:grpSpPr>
      <p:sp>
        <p:nvSpPr>
          <p:cNvPr id="13" name="Text Placeholder 12"/>
          <p:cNvSpPr>
            <a:spLocks noGrp="1"/>
          </p:cNvSpPr>
          <p:nvPr>
            <p:ph type="body" sz="quarter" idx="14"/>
          </p:nvPr>
        </p:nvSpPr>
        <p:spPr>
          <a:xfrm>
            <a:off x="244475" y="1600200"/>
            <a:ext cx="2622550" cy="4391025"/>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2"/>
          <p:cNvSpPr>
            <a:spLocks noGrp="1"/>
          </p:cNvSpPr>
          <p:nvPr>
            <p:ph type="body" sz="quarter" idx="15"/>
          </p:nvPr>
        </p:nvSpPr>
        <p:spPr>
          <a:xfrm>
            <a:off x="3292474" y="1600200"/>
            <a:ext cx="2593975" cy="4362450"/>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12"/>
          <p:cNvSpPr>
            <a:spLocks noGrp="1"/>
          </p:cNvSpPr>
          <p:nvPr>
            <p:ph type="body" sz="quarter" idx="16"/>
          </p:nvPr>
        </p:nvSpPr>
        <p:spPr>
          <a:xfrm>
            <a:off x="6300788" y="1600200"/>
            <a:ext cx="2633662" cy="4333875"/>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20"/>
          <p:cNvSpPr>
            <a:spLocks noGrp="1" noChangeAspect="1"/>
          </p:cNvSpPr>
          <p:nvPr>
            <p:ph type="body" sz="quarter" idx="17"/>
          </p:nvPr>
        </p:nvSpPr>
        <p:spPr>
          <a:xfrm>
            <a:off x="219456"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
        <p:nvSpPr>
          <p:cNvPr id="22" name="Text Placeholder 20"/>
          <p:cNvSpPr>
            <a:spLocks noGrp="1"/>
          </p:cNvSpPr>
          <p:nvPr>
            <p:ph type="body" sz="quarter" idx="18"/>
          </p:nvPr>
        </p:nvSpPr>
        <p:spPr>
          <a:xfrm>
            <a:off x="3255264"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
        <p:nvSpPr>
          <p:cNvPr id="24" name="Text Placeholder 20"/>
          <p:cNvSpPr>
            <a:spLocks noGrp="1" noChangeAspect="1"/>
          </p:cNvSpPr>
          <p:nvPr>
            <p:ph type="body" sz="quarter" idx="19"/>
          </p:nvPr>
        </p:nvSpPr>
        <p:spPr>
          <a:xfrm>
            <a:off x="6273302"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Tree>
    <p:extLst>
      <p:ext uri="{BB962C8B-B14F-4D97-AF65-F5344CB8AC3E}">
        <p14:creationId xmlns:p14="http://schemas.microsoft.com/office/powerpoint/2010/main" val="281858288"/>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9" name="Title 1"/>
          <p:cNvSpPr>
            <a:spLocks noGrp="1"/>
          </p:cNvSpPr>
          <p:nvPr>
            <p:ph type="title"/>
          </p:nvPr>
        </p:nvSpPr>
        <p:spPr>
          <a:xfrm>
            <a:off x="246972" y="439710"/>
            <a:ext cx="8567244"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6" name="Chart Placeholder 35"/>
          <p:cNvSpPr>
            <a:spLocks noGrp="1"/>
          </p:cNvSpPr>
          <p:nvPr>
            <p:ph type="chart" sz="quarter" idx="10"/>
          </p:nvPr>
        </p:nvSpPr>
        <p:spPr>
          <a:xfrm>
            <a:off x="359764" y="1476375"/>
            <a:ext cx="8439461" cy="4305300"/>
          </a:xfrm>
        </p:spPr>
        <p:txBody>
          <a:bodyPr rtlCol="0" anchor="ctr" anchorCtr="1">
            <a:noAutofit/>
          </a:bodyPr>
          <a:lstStyle>
            <a:lvl1pPr>
              <a:buNone/>
              <a:defRPr>
                <a:latin typeface="+mj-lt"/>
              </a:defRPr>
            </a:lvl1pPr>
          </a:lstStyle>
          <a:p>
            <a:pPr lvl="0"/>
            <a:r>
              <a:rPr lang="en-US" noProof="0" smtClean="0"/>
              <a:t>Click icon to add chart</a:t>
            </a:r>
            <a:endParaRPr lang="en-US" noProof="0" dirty="0"/>
          </a:p>
        </p:txBody>
      </p:sp>
      <p:sp>
        <p:nvSpPr>
          <p:cNvPr id="4" name="Text Placeholder 9"/>
          <p:cNvSpPr>
            <a:spLocks noGrp="1"/>
          </p:cNvSpPr>
          <p:nvPr>
            <p:ph type="body" sz="quarter" idx="11"/>
          </p:nvPr>
        </p:nvSpPr>
        <p:spPr>
          <a:xfrm>
            <a:off x="249466" y="6062114"/>
            <a:ext cx="7461250" cy="276999"/>
          </a:xfrm>
        </p:spPr>
        <p:txBody>
          <a:bodyPr anchor="b">
            <a:noAutofit/>
          </a:bodyPr>
          <a:lstStyle>
            <a:lvl1pPr algn="l" defTabSz="804863">
              <a:lnSpc>
                <a:spcPct val="100000"/>
              </a:lnSpc>
              <a:spcBef>
                <a:spcPct val="50000"/>
              </a:spcBef>
              <a:buNone/>
              <a:defRPr sz="1200">
                <a:solidFill>
                  <a:schemeClr val="bg2">
                    <a:lumMod val="85000"/>
                  </a:schemeClr>
                </a:solidFill>
                <a:latin typeface="+mj-lt"/>
              </a:defRPr>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smtClean="0"/>
              <a:t>Click to edit Master text styles</a:t>
            </a:r>
          </a:p>
        </p:txBody>
      </p:sp>
    </p:spTree>
    <p:extLst>
      <p:ext uri="{BB962C8B-B14F-4D97-AF65-F5344CB8AC3E}">
        <p14:creationId xmlns:p14="http://schemas.microsoft.com/office/powerpoint/2010/main" val="1616465759"/>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ottom title_photo and text">
    <p:spTree>
      <p:nvGrpSpPr>
        <p:cNvPr id="1" name=""/>
        <p:cNvGrpSpPr/>
        <p:nvPr/>
      </p:nvGrpSpPr>
      <p:grpSpPr>
        <a:xfrm>
          <a:off x="0" y="0"/>
          <a:ext cx="0" cy="0"/>
          <a:chOff x="0" y="0"/>
          <a:chExt cx="0" cy="0"/>
        </a:xfrm>
      </p:grpSpPr>
      <p:sp>
        <p:nvSpPr>
          <p:cNvPr id="2" name="Title 1"/>
          <p:cNvSpPr>
            <a:spLocks noGrp="1"/>
          </p:cNvSpPr>
          <p:nvPr>
            <p:ph type="title"/>
          </p:nvPr>
        </p:nvSpPr>
        <p:spPr>
          <a:xfrm>
            <a:off x="229702" y="5430244"/>
            <a:ext cx="8558698"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46888" y="1600200"/>
            <a:ext cx="4005072" cy="3749040"/>
          </a:xfrm>
        </p:spPr>
        <p:txBody>
          <a:bodyPr anchor="ctr">
            <a:noAutofit/>
          </a:bodyPr>
          <a:lstStyle>
            <a:lvl1pPr marL="0" indent="0" algn="l" defTabSz="914400" rtl="0" eaLnBrk="1" latinLnBrk="0" hangingPunct="1">
              <a:lnSpc>
                <a:spcPct val="80000"/>
              </a:lnSpc>
              <a:spcBef>
                <a:spcPct val="0"/>
              </a:spcBef>
              <a:buFontTx/>
              <a:buNone/>
              <a:defRPr lang="en-US" sz="2400" b="0" kern="1200" spc="0" baseline="0" dirty="0" smtClean="0">
                <a:solidFill>
                  <a:schemeClr val="bg2"/>
                </a:solidFill>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6" name="Picture Placeholder 5"/>
          <p:cNvSpPr>
            <a:spLocks noGrp="1"/>
          </p:cNvSpPr>
          <p:nvPr>
            <p:ph type="pic" sz="quarter" idx="11"/>
          </p:nvPr>
        </p:nvSpPr>
        <p:spPr>
          <a:xfrm>
            <a:off x="4873752" y="1947672"/>
            <a:ext cx="3429000" cy="2990088"/>
          </a:xfrm>
        </p:spPr>
        <p:txBody>
          <a:bodyPr rtlCol="0" anchor="ctr" anchorCtr="1">
            <a:noAutofit/>
          </a:bodyPr>
          <a:lstStyle>
            <a:lvl1pPr algn="ctr">
              <a:buFontTx/>
              <a:buNone/>
              <a:defRPr>
                <a:latin typeface="+mj-lt"/>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474714851"/>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ttom 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702" y="5430244"/>
            <a:ext cx="8558698"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1651836263"/>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sp>
        <p:nvSpPr>
          <p:cNvPr id="4" name="Rectangle 7"/>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p>
            <a:endParaRPr lang="en-US">
              <a:solidFill>
                <a:srgbClr val="0096D6"/>
              </a:solidFill>
            </a:endParaRPr>
          </a:p>
        </p:txBody>
      </p:sp>
      <p:sp>
        <p:nvSpPr>
          <p:cNvPr id="5"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p>
            <a:endParaRPr lang="en-US">
              <a:solidFill>
                <a:srgbClr val="0096D6"/>
              </a:solidFill>
            </a:endParaRPr>
          </a:p>
        </p:txBody>
      </p:sp>
      <p:sp>
        <p:nvSpPr>
          <p:cNvPr id="3" name="Subtitle 2"/>
          <p:cNvSpPr>
            <a:spLocks noGrp="1"/>
          </p:cNvSpPr>
          <p:nvPr>
            <p:ph type="subTitle" idx="1"/>
          </p:nvPr>
        </p:nvSpPr>
        <p:spPr>
          <a:xfrm>
            <a:off x="465201" y="5842635"/>
            <a:ext cx="8112126" cy="384175"/>
          </a:xfrm>
        </p:spPr>
        <p:txBody>
          <a:bodyPr anchor="b">
            <a:no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accent2"/>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219456" y="649224"/>
            <a:ext cx="8112125" cy="4480560"/>
          </a:xfrm>
        </p:spPr>
        <p:txBody>
          <a:bodyPr/>
          <a:lstStyle>
            <a:lvl1pPr marL="0" indent="0" algn="l" defTabSz="914400" rtl="0" eaLnBrk="1" latinLnBrk="0" hangingPunct="1">
              <a:lnSpc>
                <a:spcPct val="80000"/>
              </a:lnSpc>
              <a:spcBef>
                <a:spcPct val="0"/>
              </a:spcBef>
              <a:buClr>
                <a:schemeClr val="tx1"/>
              </a:buClr>
              <a:buFont typeface="Arial" pitchFamily="34"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3703837538"/>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torytelling">
    <p:spTree>
      <p:nvGrpSpPr>
        <p:cNvPr id="1" name=""/>
        <p:cNvGrpSpPr/>
        <p:nvPr/>
      </p:nvGrpSpPr>
      <p:grpSpPr>
        <a:xfrm>
          <a:off x="0" y="0"/>
          <a:ext cx="0" cy="0"/>
          <a:chOff x="0" y="0"/>
          <a:chExt cx="0" cy="0"/>
        </a:xfrm>
      </p:grpSpPr>
      <p:pic>
        <p:nvPicPr>
          <p:cNvPr id="5" name="Picture 4" descr="verticalba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41825" y="777875"/>
            <a:ext cx="88900" cy="528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229702" y="1918741"/>
            <a:ext cx="4117446" cy="3020518"/>
          </a:xfrm>
        </p:spPr>
        <p:txBody>
          <a:bodyPr anchor="ct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3"/>
          <p:cNvSpPr>
            <a:spLocks noGrp="1"/>
          </p:cNvSpPr>
          <p:nvPr>
            <p:ph type="body" sz="quarter" idx="11"/>
          </p:nvPr>
        </p:nvSpPr>
        <p:spPr>
          <a:xfrm>
            <a:off x="4922519" y="310896"/>
            <a:ext cx="3895344" cy="6208776"/>
          </a:xfrm>
        </p:spPr>
        <p:txBody>
          <a:bodyPr anchor="ctr">
            <a:noAutofit/>
          </a:bodyPr>
          <a:lstStyle>
            <a:lvl1pPr marL="0" indent="0">
              <a:buFontTx/>
              <a:buNone/>
              <a:defRPr sz="2000" baseline="0">
                <a:solidFill>
                  <a:schemeClr val="bg2"/>
                </a:solidFill>
                <a:latin typeface="+mj-lt"/>
              </a:defRPr>
            </a:lvl1pPr>
            <a:lvl2pPr>
              <a:defRPr sz="2000"/>
            </a:lvl2pPr>
            <a:lvl3pPr>
              <a:defRPr sz="2000"/>
            </a:lvl3pPr>
            <a:lvl4pPr>
              <a:defRPr sz="2000"/>
            </a:lvl4pPr>
            <a:lvl5pPr>
              <a:defRPr sz="2000"/>
            </a:lvl5pPr>
          </a:lstStyle>
          <a:p>
            <a:pPr lvl="0"/>
            <a:r>
              <a:rPr lang="en-US" smtClean="0"/>
              <a:t>Click to edit Master text styles</a:t>
            </a:r>
          </a:p>
        </p:txBody>
      </p:sp>
    </p:spTree>
    <p:extLst>
      <p:ext uri="{BB962C8B-B14F-4D97-AF65-F5344CB8AC3E}">
        <p14:creationId xmlns:p14="http://schemas.microsoft.com/office/powerpoint/2010/main" val="38989575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Storytelling">
    <p:spTree>
      <p:nvGrpSpPr>
        <p:cNvPr id="1" name=""/>
        <p:cNvGrpSpPr/>
        <p:nvPr/>
      </p:nvGrpSpPr>
      <p:grpSpPr>
        <a:xfrm>
          <a:off x="0" y="0"/>
          <a:ext cx="0" cy="0"/>
          <a:chOff x="0" y="0"/>
          <a:chExt cx="0" cy="0"/>
        </a:xfrm>
      </p:grpSpPr>
      <p:sp>
        <p:nvSpPr>
          <p:cNvPr id="4" name="Title 1"/>
          <p:cNvSpPr>
            <a:spLocks noGrp="1"/>
          </p:cNvSpPr>
          <p:nvPr>
            <p:ph type="title"/>
          </p:nvPr>
        </p:nvSpPr>
        <p:spPr>
          <a:xfrm>
            <a:off x="229702" y="1918741"/>
            <a:ext cx="4117446" cy="3020518"/>
          </a:xfrm>
        </p:spPr>
        <p:txBody>
          <a:bodyPr anchor="ct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3"/>
          <p:cNvSpPr>
            <a:spLocks noGrp="1"/>
          </p:cNvSpPr>
          <p:nvPr>
            <p:ph type="body" sz="quarter" idx="11"/>
          </p:nvPr>
        </p:nvSpPr>
        <p:spPr>
          <a:xfrm>
            <a:off x="4922519" y="310896"/>
            <a:ext cx="3895344" cy="6208776"/>
          </a:xfrm>
        </p:spPr>
        <p:txBody>
          <a:bodyPr anchor="ctr">
            <a:noAutofit/>
          </a:bodyPr>
          <a:lstStyle>
            <a:lvl1pPr marL="0" indent="0">
              <a:buFontTx/>
              <a:buNone/>
              <a:defRPr sz="2000" baseline="0">
                <a:solidFill>
                  <a:schemeClr val="bg2"/>
                </a:solidFill>
                <a:latin typeface="+mj-lt"/>
              </a:defRPr>
            </a:lvl1pPr>
            <a:lvl2pPr>
              <a:defRPr sz="2000"/>
            </a:lvl2pPr>
            <a:lvl3pPr>
              <a:defRPr sz="2000"/>
            </a:lvl3pPr>
            <a:lvl4pPr>
              <a:defRPr sz="2000"/>
            </a:lvl4pPr>
            <a:lvl5pPr>
              <a:defRPr sz="2000"/>
            </a:lvl5pPr>
          </a:lstStyle>
          <a:p>
            <a:pPr lvl="0"/>
            <a:r>
              <a:rPr lang="en-US" smtClean="0"/>
              <a:t>Click to edit Master text styles</a:t>
            </a:r>
          </a:p>
        </p:txBody>
      </p:sp>
    </p:spTree>
    <p:extLst>
      <p:ext uri="{BB962C8B-B14F-4D97-AF65-F5344CB8AC3E}">
        <p14:creationId xmlns:p14="http://schemas.microsoft.com/office/powerpoint/2010/main" val="1158362109"/>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grpSp>
        <p:nvGrpSpPr>
          <p:cNvPr id="5" name="Group 38"/>
          <p:cNvGrpSpPr/>
          <p:nvPr userDrawn="1"/>
        </p:nvGrpSpPr>
        <p:grpSpPr>
          <a:xfrm>
            <a:off x="341313" y="311150"/>
            <a:ext cx="908367" cy="480227"/>
            <a:chOff x="609600" y="528537"/>
            <a:chExt cx="1444734" cy="763789"/>
          </a:xfrm>
          <a:solidFill>
            <a:schemeClr val="bg1"/>
          </a:solidFill>
        </p:grpSpPr>
        <p:sp>
          <p:nvSpPr>
            <p:cNvPr id="6" name="Rectangle 5"/>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7" name="Freeform 6"/>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8" name="Freeform 7"/>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9" name="Freeform 8"/>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0" name="Freeform 9"/>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1" name="Freeform 10"/>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2" name="Freeform 11"/>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3" name="Freeform 12"/>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4" name="Freeform 13"/>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5" name="Freeform 14"/>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6" name="Freeform 15"/>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7" name="Freeform 16"/>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8" name="Freeform 17"/>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9" name="Freeform 18"/>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grpSp>
      <p:sp>
        <p:nvSpPr>
          <p:cNvPr id="3" name="Subtitle 2"/>
          <p:cNvSpPr>
            <a:spLocks noGrp="1"/>
          </p:cNvSpPr>
          <p:nvPr>
            <p:ph type="subTitle" idx="1"/>
          </p:nvPr>
        </p:nvSpPr>
        <p:spPr>
          <a:xfrm>
            <a:off x="236383" y="4279392"/>
            <a:ext cx="4684867" cy="384175"/>
          </a:xfrm>
        </p:spPr>
        <p:txBody>
          <a:bodyPr rtlCol="0">
            <a:no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rgbClr val="6DB344"/>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2" name="Title 1"/>
          <p:cNvSpPr>
            <a:spLocks noGrp="1"/>
          </p:cNvSpPr>
          <p:nvPr>
            <p:ph type="ctrTitle"/>
          </p:nvPr>
        </p:nvSpPr>
        <p:spPr>
          <a:xfrm>
            <a:off x="208693" y="3282696"/>
            <a:ext cx="4712557" cy="1022350"/>
          </a:xfrm>
        </p:spPr>
        <p:txBody>
          <a:bodyP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1" name="Picture Placeholder 30"/>
          <p:cNvSpPr>
            <a:spLocks noGrp="1"/>
          </p:cNvSpPr>
          <p:nvPr>
            <p:ph type="pic" sz="quarter" idx="10"/>
          </p:nvPr>
        </p:nvSpPr>
        <p:spPr>
          <a:xfrm>
            <a:off x="5540375" y="1917700"/>
            <a:ext cx="2676525" cy="2889250"/>
          </a:xfrm>
        </p:spPr>
        <p:txBody>
          <a:bodyPr rtlCol="0" anchor="ctr" anchorCtr="1">
            <a:noAutofit/>
          </a:bodyPr>
          <a:lstStyle>
            <a:lvl1pPr algn="ctr">
              <a:defRPr>
                <a:latin typeface="+mj-lt"/>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193755142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White">
    <p:spTree>
      <p:nvGrpSpPr>
        <p:cNvPr id="1" name=""/>
        <p:cNvGrpSpPr/>
        <p:nvPr/>
      </p:nvGrpSpPr>
      <p:grpSpPr>
        <a:xfrm>
          <a:off x="0" y="0"/>
          <a:ext cx="0" cy="0"/>
          <a:chOff x="0" y="0"/>
          <a:chExt cx="0" cy="0"/>
        </a:xfrm>
      </p:grpSpPr>
      <p:sp>
        <p:nvSpPr>
          <p:cNvPr id="6" name="Rectangle 5"/>
          <p:cNvSpPr/>
          <p:nvPr userDrawn="1"/>
        </p:nvSpPr>
        <p:spPr>
          <a:xfrm>
            <a:off x="0" y="0"/>
            <a:ext cx="9129713" cy="6378575"/>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7" name="Group 67"/>
          <p:cNvGrpSpPr/>
          <p:nvPr userDrawn="1"/>
        </p:nvGrpSpPr>
        <p:grpSpPr>
          <a:xfrm>
            <a:off x="341314" y="311151"/>
            <a:ext cx="829170" cy="438358"/>
            <a:chOff x="609600" y="528537"/>
            <a:chExt cx="1444734" cy="763789"/>
          </a:xfrm>
          <a:solidFill>
            <a:schemeClr val="bg1"/>
          </a:solidFill>
        </p:grpSpPr>
        <p:sp>
          <p:nvSpPr>
            <p:cNvPr id="8" name="Rectangle 7"/>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a:solidFill>
                  <a:srgbClr val="0096D6"/>
                </a:solidFill>
                <a:latin typeface="+mn-lt"/>
              </a:endParaRPr>
            </a:p>
          </p:txBody>
        </p:sp>
        <p:sp>
          <p:nvSpPr>
            <p:cNvPr id="9" name="Freeform 8"/>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0" name="Freeform 9"/>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1" name="Freeform 10"/>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2" name="Freeform 11"/>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3" name="Freeform 12"/>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4" name="Freeform 13"/>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5" name="Freeform 14"/>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6" name="Freeform 15"/>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7" name="Freeform 16"/>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8" name="Freeform 17"/>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9" name="Freeform 18"/>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20" name="Freeform 19"/>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21" name="Freeform 20"/>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grpSp>
      <p:sp>
        <p:nvSpPr>
          <p:cNvPr id="22" name="Rectangle 21"/>
          <p:cNvSpPr/>
          <p:nvPr userDrawn="1"/>
        </p:nvSpPr>
        <p:spPr>
          <a:xfrm>
            <a:off x="0" y="6542088"/>
            <a:ext cx="9129713" cy="31591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3" name="Rectangle 4"/>
          <p:cNvSpPr>
            <a:spLocks noChangeArrowheads="1"/>
          </p:cNvSpPr>
          <p:nvPr userDrawn="1"/>
        </p:nvSpPr>
        <p:spPr bwMode="ltGray">
          <a:xfrm>
            <a:off x="250825" y="6586538"/>
            <a:ext cx="171291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nchorCtr="1">
            <a:spAutoFit/>
          </a:bodyPr>
          <a:lstStyle/>
          <a:p>
            <a:pPr defTabSz="814388"/>
            <a:r>
              <a:rPr lang="en-US" sz="600">
                <a:solidFill>
                  <a:srgbClr val="FFFFFF"/>
                </a:solidFill>
              </a:rPr>
              <a:t>© 2013 Cisco System Inc. All rights reserved</a:t>
            </a:r>
            <a:r>
              <a:rPr lang="en-US" sz="600">
                <a:solidFill>
                  <a:srgbClr val="C0C0C0"/>
                </a:solidFill>
              </a:rPr>
              <a:t>.</a:t>
            </a:r>
          </a:p>
        </p:txBody>
      </p:sp>
      <p:sp>
        <p:nvSpPr>
          <p:cNvPr id="24"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C0C0C0"/>
                </a:solidFill>
              </a:rPr>
              <a:t>Cisco Confidential</a:t>
            </a:r>
          </a:p>
        </p:txBody>
      </p:sp>
      <p:sp>
        <p:nvSpPr>
          <p:cNvPr id="2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A1CA4743-B0F0-4DBA-B5A8-1133F2CDBB09}" type="slidenum">
              <a:rPr lang="en-US" sz="600">
                <a:solidFill>
                  <a:srgbClr val="C0C0C0"/>
                </a:solidFill>
              </a:rPr>
              <a:pPr algn="r" defTabSz="814388"/>
              <a:t>‹#›</a:t>
            </a:fld>
            <a:endParaRPr lang="en-US" sz="600">
              <a:solidFill>
                <a:srgbClr val="C0C0C0"/>
              </a:solidFill>
            </a:endParaRPr>
          </a:p>
        </p:txBody>
      </p:sp>
      <p:sp>
        <p:nvSpPr>
          <p:cNvPr id="2" name="Title 1"/>
          <p:cNvSpPr>
            <a:spLocks noGrp="1"/>
          </p:cNvSpPr>
          <p:nvPr>
            <p:ph type="ctrTitle"/>
          </p:nvPr>
        </p:nvSpPr>
        <p:spPr>
          <a:xfrm>
            <a:off x="221393" y="1236689"/>
            <a:ext cx="8112125" cy="2918779"/>
          </a:xfrm>
        </p:spPr>
        <p:txBody>
          <a:bodyPr/>
          <a:lstStyle>
            <a:lvl1pPr algn="l" defTabSz="914400" rtl="0" eaLnBrk="1" latinLnBrk="0" hangingPunct="1">
              <a:lnSpc>
                <a:spcPct val="9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3814895630"/>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ig Statement">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4"/>
          <p:cNvSpPr/>
          <p:nvPr userDrawn="1"/>
        </p:nvSpPr>
        <p:spPr>
          <a:xfrm>
            <a:off x="1824038" y="-3578225"/>
            <a:ext cx="1728787" cy="14014450"/>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Rounded Rectangle 5"/>
          <p:cNvSpPr/>
          <p:nvPr userDrawn="1"/>
        </p:nvSpPr>
        <p:spPr>
          <a:xfrm>
            <a:off x="0" y="-644525"/>
            <a:ext cx="1730375" cy="8147050"/>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Rounded Rectangle 7"/>
          <p:cNvSpPr/>
          <p:nvPr userDrawn="1"/>
        </p:nvSpPr>
        <p:spPr>
          <a:xfrm rot="10800000">
            <a:off x="1014413" y="-644525"/>
            <a:ext cx="1728787" cy="814705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p:nvSpPr>
        <p:spPr>
          <a:xfrm>
            <a:off x="6375400" y="1711325"/>
            <a:ext cx="1730375"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p:nvSpPr>
        <p:spPr>
          <a:xfrm>
            <a:off x="8105775" y="835025"/>
            <a:ext cx="1728788"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p:nvSpPr>
        <p:spPr>
          <a:xfrm rot="10800000">
            <a:off x="3035300" y="-3378200"/>
            <a:ext cx="1730375" cy="814863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ectangle 5"/>
          <p:cNvSpPr>
            <a:spLocks noChangeArrowheads="1"/>
          </p:cNvSpPr>
          <p:nvPr/>
        </p:nvSpPr>
        <p:spPr bwMode="ltGray">
          <a:xfrm>
            <a:off x="7762875" y="6584950"/>
            <a:ext cx="8128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algn="r" defTabSz="814388"/>
            <a:r>
              <a:rPr lang="en-US" sz="600">
                <a:solidFill>
                  <a:srgbClr val="FFFFFF"/>
                </a:solidFill>
              </a:rPr>
              <a:t>Cisco Confidential</a:t>
            </a:r>
          </a:p>
        </p:txBody>
      </p:sp>
      <p:sp>
        <p:nvSpPr>
          <p:cNvPr id="13" name="Rectangle 5"/>
          <p:cNvSpPr>
            <a:spLocks noChangeArrowheads="1"/>
          </p:cNvSpPr>
          <p:nvPr userDrawn="1"/>
        </p:nvSpPr>
        <p:spPr bwMode="ltGray">
          <a:xfrm>
            <a:off x="7762875" y="6584950"/>
            <a:ext cx="8128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algn="r" defTabSz="814388"/>
            <a:r>
              <a:rPr lang="en-US" sz="600">
                <a:solidFill>
                  <a:srgbClr val="FFFFFF"/>
                </a:solidFill>
              </a:rPr>
              <a:t>Cisco Confidential</a:t>
            </a:r>
          </a:p>
        </p:txBody>
      </p:sp>
      <p:sp>
        <p:nvSpPr>
          <p:cNvPr id="14"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defTabSz="814388"/>
            <a:r>
              <a:rPr lang="en-US" sz="600">
                <a:solidFill>
                  <a:srgbClr val="FFFFFF"/>
                </a:solidFill>
              </a:rPr>
              <a:t>© 2012 Cisco and/or its affiliates. All rights reserved.</a:t>
            </a:r>
          </a:p>
        </p:txBody>
      </p:sp>
      <p:sp>
        <p:nvSpPr>
          <p:cNvPr id="1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4351ADFB-9AF2-4BB2-ADD0-105D1978651A}" type="slidenum">
              <a:rPr lang="en-US" sz="600">
                <a:solidFill>
                  <a:srgbClr val="FFFFFF"/>
                </a:solidFill>
              </a:rPr>
              <a:pPr algn="r" defTabSz="814388"/>
              <a:t>‹#›</a:t>
            </a:fld>
            <a:endParaRPr lang="en-US" sz="600">
              <a:solidFill>
                <a:srgbClr val="FFFFFF"/>
              </a:solidFill>
            </a:endParaRPr>
          </a:p>
        </p:txBody>
      </p:sp>
      <p:sp>
        <p:nvSpPr>
          <p:cNvPr id="2" name="Title 1"/>
          <p:cNvSpPr>
            <a:spLocks noGrp="1"/>
          </p:cNvSpPr>
          <p:nvPr>
            <p:ph type="title"/>
          </p:nvPr>
        </p:nvSpPr>
        <p:spPr>
          <a:xfrm>
            <a:off x="237744" y="484632"/>
            <a:ext cx="8755128" cy="4372131"/>
          </a:xfrm>
        </p:spPr>
        <p:txBody>
          <a:bodyPr/>
          <a:lstStyle>
            <a:lvl1pPr marL="228600" indent="-228600">
              <a:buFont typeface="Arial" pitchFamily="34" charset="0"/>
              <a:buChar char="“"/>
              <a:defRPr sz="6000" spc="0" baseline="0">
                <a:solidFill>
                  <a:schemeClr val="bg1"/>
                </a:solidFill>
                <a:latin typeface="+mj-lt"/>
              </a:defRPr>
            </a:lvl1pPr>
          </a:lstStyle>
          <a:p>
            <a:r>
              <a:rPr lang="en-US" smtClean="0"/>
              <a:t>Click to edit Master title style</a:t>
            </a:r>
            <a:endParaRPr lang="en-US" dirty="0"/>
          </a:p>
        </p:txBody>
      </p:sp>
      <p:sp>
        <p:nvSpPr>
          <p:cNvPr id="7" name="Text Placeholder 4"/>
          <p:cNvSpPr>
            <a:spLocks noGrp="1"/>
          </p:cNvSpPr>
          <p:nvPr>
            <p:ph type="body" sz="quarter" idx="11"/>
          </p:nvPr>
        </p:nvSpPr>
        <p:spPr>
          <a:xfrm>
            <a:off x="460248" y="5358903"/>
            <a:ext cx="8574685" cy="614362"/>
          </a:xfrm>
        </p:spPr>
        <p:txBody>
          <a:bodyPr rtlCol="0">
            <a:normAutofit/>
          </a:bodyPr>
          <a:lstStyle>
            <a:lvl1pPr marL="0" indent="0">
              <a:buNone/>
              <a:defRPr lang="en-US" sz="2400" kern="1200" dirty="0" smtClean="0">
                <a:solidFill>
                  <a:schemeClr val="bg1"/>
                </a:solidFill>
                <a:latin typeface="+mj-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6795165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6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12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1" fill="hold" grpId="0" nodeType="withEffect">
                                  <p:stCondLst>
                                    <p:cond delay="15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ppt_x"/>
                                          </p:val>
                                        </p:tav>
                                        <p:tav tm="100000">
                                          <p:val>
                                            <p:strVal val="#ppt_x"/>
                                          </p:val>
                                        </p:tav>
                                      </p:tavLst>
                                    </p:anim>
                                    <p:anim calcmode="lin" valueType="num">
                                      <p:cBhvr additive="base">
                                        <p:cTn id="16" dur="10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90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2000" fill="hold"/>
                                        <p:tgtEl>
                                          <p:spTgt spid="11"/>
                                        </p:tgtEl>
                                        <p:attrNameLst>
                                          <p:attrName>ppt_x</p:attrName>
                                        </p:attrNameLst>
                                      </p:cBhvr>
                                      <p:tavLst>
                                        <p:tav tm="0">
                                          <p:val>
                                            <p:strVal val="#ppt_x"/>
                                          </p:val>
                                        </p:tav>
                                        <p:tav tm="100000">
                                          <p:val>
                                            <p:strVal val="#ppt_x"/>
                                          </p:val>
                                        </p:tav>
                                      </p:tavLst>
                                    </p:anim>
                                    <p:anim calcmode="lin" valueType="num">
                                      <p:cBhvr additive="base">
                                        <p:cTn id="20" dur="2000" fill="hold"/>
                                        <p:tgtEl>
                                          <p:spTgt spid="11"/>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90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2000" fill="hold"/>
                                        <p:tgtEl>
                                          <p:spTgt spid="9"/>
                                        </p:tgtEl>
                                        <p:attrNameLst>
                                          <p:attrName>ppt_x</p:attrName>
                                        </p:attrNameLst>
                                      </p:cBhvr>
                                      <p:tavLst>
                                        <p:tav tm="0">
                                          <p:val>
                                            <p:strVal val="#ppt_x"/>
                                          </p:val>
                                        </p:tav>
                                        <p:tav tm="100000">
                                          <p:val>
                                            <p:strVal val="#ppt_x"/>
                                          </p:val>
                                        </p:tav>
                                      </p:tavLst>
                                    </p:anim>
                                    <p:anim calcmode="lin" valueType="num">
                                      <p:cBhvr additive="base">
                                        <p:cTn id="24" dur="20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150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1100" fill="hold"/>
                                        <p:tgtEl>
                                          <p:spTgt spid="10"/>
                                        </p:tgtEl>
                                        <p:attrNameLst>
                                          <p:attrName>ppt_x</p:attrName>
                                        </p:attrNameLst>
                                      </p:cBhvr>
                                      <p:tavLst>
                                        <p:tav tm="0">
                                          <p:val>
                                            <p:strVal val="#ppt_x"/>
                                          </p:val>
                                        </p:tav>
                                        <p:tav tm="100000">
                                          <p:val>
                                            <p:strVal val="#ppt_x"/>
                                          </p:val>
                                        </p:tav>
                                      </p:tavLst>
                                    </p:anim>
                                    <p:anim calcmode="lin" valueType="num">
                                      <p:cBhvr additive="base">
                                        <p:cTn id="28" dur="11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1" grpId="0" animBg="1"/>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ingle photo with caption">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892300" y="795338"/>
            <a:ext cx="5348288" cy="400526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Rectangle 5"/>
          <p:cNvSpPr/>
          <p:nvPr userDrawn="1"/>
        </p:nvSpPr>
        <p:spPr>
          <a:xfrm>
            <a:off x="1892300" y="4794250"/>
            <a:ext cx="5346700" cy="996950"/>
          </a:xfrm>
          <a:prstGeom prst="rect">
            <a:avLst/>
          </a:prstGeom>
          <a:solidFill>
            <a:schemeClr val="bg1"/>
          </a:solidFill>
          <a:ln>
            <a:noFill/>
          </a:ln>
          <a:effectLst>
            <a:outerShdw blurRad="1143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6" name="Picture Placeholder 25"/>
          <p:cNvSpPr>
            <a:spLocks noGrp="1"/>
          </p:cNvSpPr>
          <p:nvPr>
            <p:ph type="pic" sz="quarter" idx="10"/>
          </p:nvPr>
        </p:nvSpPr>
        <p:spPr>
          <a:xfrm>
            <a:off x="1900238" y="795528"/>
            <a:ext cx="5329238" cy="4005072"/>
          </a:xfrm>
          <a:solidFill>
            <a:schemeClr val="bg1">
              <a:alpha val="30000"/>
            </a:schemeClr>
          </a:solidFill>
          <a:ln>
            <a:solidFill>
              <a:schemeClr val="bg2"/>
            </a:solidFill>
          </a:ln>
        </p:spPr>
        <p:txBody>
          <a:bodyPr rtlCol="0" anchor="ctr">
            <a:noAutofit/>
          </a:bodyPr>
          <a:lstStyle>
            <a:lvl1pPr algn="ctr">
              <a:buFontTx/>
              <a:buNone/>
              <a:defRPr>
                <a:solidFill>
                  <a:schemeClr val="bg1"/>
                </a:solidFill>
                <a:latin typeface="+mj-lt"/>
              </a:defRPr>
            </a:lvl1pPr>
          </a:lstStyle>
          <a:p>
            <a:pPr lvl="0"/>
            <a:r>
              <a:rPr lang="en-US" noProof="0" smtClean="0"/>
              <a:t>Click icon to add picture</a:t>
            </a:r>
            <a:endParaRPr lang="en-US" noProof="0" dirty="0"/>
          </a:p>
        </p:txBody>
      </p:sp>
      <p:sp>
        <p:nvSpPr>
          <p:cNvPr id="11" name="Title 10"/>
          <p:cNvSpPr>
            <a:spLocks noGrp="1"/>
          </p:cNvSpPr>
          <p:nvPr>
            <p:ph type="title"/>
          </p:nvPr>
        </p:nvSpPr>
        <p:spPr>
          <a:xfrm>
            <a:off x="2065871" y="4873438"/>
            <a:ext cx="5074070" cy="838200"/>
          </a:xfrm>
        </p:spPr>
        <p:txBody>
          <a:bodyPr anchor="ctr"/>
          <a:lstStyle>
            <a:lvl1pPr>
              <a:defRPr sz="2600">
                <a:latin typeface="+mj-lt"/>
              </a:defRPr>
            </a:lvl1pPr>
          </a:lstStyle>
          <a:p>
            <a:r>
              <a:rPr lang="en-US" smtClean="0"/>
              <a:t>Click to edit Master title style</a:t>
            </a:r>
            <a:endParaRPr lang="en-US" dirty="0"/>
          </a:p>
        </p:txBody>
      </p:sp>
    </p:spTree>
    <p:extLst>
      <p:ext uri="{BB962C8B-B14F-4D97-AF65-F5344CB8AC3E}">
        <p14:creationId xmlns:p14="http://schemas.microsoft.com/office/powerpoint/2010/main" val="2270440956"/>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mall photo_top left">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38138" y="311150"/>
            <a:ext cx="3273425" cy="2459038"/>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6" name="Picture Placeholder 25"/>
          <p:cNvSpPr>
            <a:spLocks noGrp="1"/>
          </p:cNvSpPr>
          <p:nvPr>
            <p:ph type="pic" sz="quarter" idx="10"/>
          </p:nvPr>
        </p:nvSpPr>
        <p:spPr>
          <a:xfrm>
            <a:off x="338328" y="310896"/>
            <a:ext cx="3273552" cy="2459736"/>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9" name="Title 8"/>
          <p:cNvSpPr>
            <a:spLocks noGrp="1"/>
          </p:cNvSpPr>
          <p:nvPr>
            <p:ph type="title"/>
          </p:nvPr>
        </p:nvSpPr>
        <p:spPr>
          <a:xfrm>
            <a:off x="229703" y="3429000"/>
            <a:ext cx="7009298" cy="1421928"/>
          </a:xfrm>
        </p:spPr>
        <p:txBody>
          <a:bodyPr anchor="t"/>
          <a:lstStyle>
            <a:lvl1pPr marL="0" marR="0" indent="0" algn="l" defTabSz="914400" rtl="0" eaLnBrk="1" fontAlgn="auto" latinLnBrk="0" hangingPunct="1">
              <a:lnSpc>
                <a:spcPct val="80000"/>
              </a:lnSpc>
              <a:spcBef>
                <a:spcPct val="0"/>
              </a:spcBef>
              <a:spcAft>
                <a:spcPts val="0"/>
              </a:spcAft>
              <a:buClrTx/>
              <a:buSzTx/>
              <a:buFontTx/>
              <a:buNone/>
              <a:tabLst/>
              <a:defRPr sz="5400">
                <a:solidFill>
                  <a:schemeClr val="bg1"/>
                </a:solidFill>
                <a:latin typeface="+mj-lt"/>
              </a:defRPr>
            </a:lvl1pPr>
          </a:lstStyle>
          <a:p>
            <a:r>
              <a:rPr lang="en-US" smtClean="0"/>
              <a:t>Click to edit Master title style</a:t>
            </a:r>
            <a:endParaRPr lang="en-US" dirty="0" smtClean="0"/>
          </a:p>
        </p:txBody>
      </p:sp>
    </p:spTree>
    <p:extLst>
      <p:ext uri="{BB962C8B-B14F-4D97-AF65-F5344CB8AC3E}">
        <p14:creationId xmlns:p14="http://schemas.microsoft.com/office/powerpoint/2010/main" val="3466710889"/>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ortrait photo_right side">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992688" y="858838"/>
            <a:ext cx="3630612" cy="5029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6" name="Picture Placeholder 25"/>
          <p:cNvSpPr>
            <a:spLocks noGrp="1"/>
          </p:cNvSpPr>
          <p:nvPr>
            <p:ph type="pic" sz="quarter" idx="10"/>
          </p:nvPr>
        </p:nvSpPr>
        <p:spPr>
          <a:xfrm>
            <a:off x="4992624" y="859536"/>
            <a:ext cx="3630168" cy="5029200"/>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Autofit/>
          </a:bodyPr>
          <a:lstStyle>
            <a:lvl1pPr algn="ctr">
              <a:buFontTx/>
              <a:buNone/>
              <a:defRPr>
                <a:solidFill>
                  <a:schemeClr val="bg1"/>
                </a:solidFill>
                <a:latin typeface="+mj-lt"/>
              </a:defRPr>
            </a:lvl1pPr>
          </a:lstStyle>
          <a:p>
            <a:pPr lvl="0"/>
            <a:r>
              <a:rPr lang="en-US" noProof="0" smtClean="0"/>
              <a:t>Click icon to add picture</a:t>
            </a:r>
            <a:endParaRPr lang="en-US" noProof="0" dirty="0"/>
          </a:p>
        </p:txBody>
      </p:sp>
      <p:sp>
        <p:nvSpPr>
          <p:cNvPr id="9" name="Title 8"/>
          <p:cNvSpPr>
            <a:spLocks noGrp="1"/>
          </p:cNvSpPr>
          <p:nvPr>
            <p:ph type="title"/>
          </p:nvPr>
        </p:nvSpPr>
        <p:spPr>
          <a:xfrm>
            <a:off x="229703" y="728972"/>
            <a:ext cx="4349918" cy="1089529"/>
          </a:xfrm>
        </p:spPr>
        <p:txBody>
          <a:bodyPr anchor="t"/>
          <a:lstStyle>
            <a:lvl1pPr>
              <a:lnSpc>
                <a:spcPct val="90000"/>
              </a:lnSpc>
              <a:defRPr>
                <a:solidFill>
                  <a:schemeClr val="bg1"/>
                </a:solidFill>
                <a:latin typeface="+mj-lt"/>
              </a:defRPr>
            </a:lvl1pPr>
          </a:lstStyle>
          <a:p>
            <a:r>
              <a:rPr lang="en-US" smtClean="0"/>
              <a:t>Click to edit Master title style</a:t>
            </a:r>
            <a:endParaRPr lang="en-US" dirty="0"/>
          </a:p>
        </p:txBody>
      </p:sp>
    </p:spTree>
    <p:extLst>
      <p:ext uri="{BB962C8B-B14F-4D97-AF65-F5344CB8AC3E}">
        <p14:creationId xmlns:p14="http://schemas.microsoft.com/office/powerpoint/2010/main" val="3459340032"/>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Multiple photo">
    <p:spTree>
      <p:nvGrpSpPr>
        <p:cNvPr id="1" name=""/>
        <p:cNvGrpSpPr/>
        <p:nvPr/>
      </p:nvGrpSpPr>
      <p:grpSpPr>
        <a:xfrm>
          <a:off x="0" y="0"/>
          <a:ext cx="0" cy="0"/>
          <a:chOff x="0" y="0"/>
          <a:chExt cx="0" cy="0"/>
        </a:xfrm>
      </p:grpSpPr>
      <p:pic>
        <p:nvPicPr>
          <p:cNvPr id="9"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3668713" y="311150"/>
            <a:ext cx="3268662" cy="266065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ectangle 10"/>
          <p:cNvSpPr/>
          <p:nvPr/>
        </p:nvSpPr>
        <p:spPr>
          <a:xfrm>
            <a:off x="334963" y="311150"/>
            <a:ext cx="3259137" cy="266065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ectangle 11"/>
          <p:cNvSpPr/>
          <p:nvPr/>
        </p:nvSpPr>
        <p:spPr>
          <a:xfrm>
            <a:off x="7011988" y="311150"/>
            <a:ext cx="1806575" cy="13081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ectangle 12"/>
          <p:cNvSpPr/>
          <p:nvPr/>
        </p:nvSpPr>
        <p:spPr>
          <a:xfrm>
            <a:off x="334963" y="3028950"/>
            <a:ext cx="2501900" cy="345916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4" name="Rectangle 13"/>
          <p:cNvSpPr/>
          <p:nvPr/>
        </p:nvSpPr>
        <p:spPr>
          <a:xfrm>
            <a:off x="2911475" y="3028950"/>
            <a:ext cx="4025900" cy="345916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5" name="Rectangle 14"/>
          <p:cNvSpPr/>
          <p:nvPr/>
        </p:nvSpPr>
        <p:spPr>
          <a:xfrm>
            <a:off x="7011988" y="1684338"/>
            <a:ext cx="1806575" cy="34417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6" name="Rectangle 15"/>
          <p:cNvSpPr/>
          <p:nvPr/>
        </p:nvSpPr>
        <p:spPr>
          <a:xfrm>
            <a:off x="7011988" y="5183188"/>
            <a:ext cx="1806575" cy="130492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49" name="Picture Placeholder 25"/>
          <p:cNvSpPr>
            <a:spLocks noGrp="1"/>
          </p:cNvSpPr>
          <p:nvPr>
            <p:ph type="pic" sz="quarter" idx="11"/>
          </p:nvPr>
        </p:nvSpPr>
        <p:spPr>
          <a:xfrm>
            <a:off x="3668989" y="311149"/>
            <a:ext cx="3267861" cy="2660652"/>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26" name="Picture Placeholder 25"/>
          <p:cNvSpPr>
            <a:spLocks noGrp="1"/>
          </p:cNvSpPr>
          <p:nvPr>
            <p:ph type="pic" sz="quarter" idx="10"/>
          </p:nvPr>
        </p:nvSpPr>
        <p:spPr>
          <a:xfrm>
            <a:off x="320824" y="311149"/>
            <a:ext cx="3272751" cy="2660652"/>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1" name="Picture Placeholder 25"/>
          <p:cNvSpPr>
            <a:spLocks noGrp="1"/>
          </p:cNvSpPr>
          <p:nvPr>
            <p:ph type="pic" sz="quarter" idx="12"/>
          </p:nvPr>
        </p:nvSpPr>
        <p:spPr>
          <a:xfrm>
            <a:off x="7011988" y="311149"/>
            <a:ext cx="1806573" cy="1308101"/>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3" name="Picture Placeholder 25"/>
          <p:cNvSpPr>
            <a:spLocks noGrp="1"/>
          </p:cNvSpPr>
          <p:nvPr>
            <p:ph type="pic" sz="quarter" idx="13"/>
          </p:nvPr>
        </p:nvSpPr>
        <p:spPr>
          <a:xfrm>
            <a:off x="320824" y="3028951"/>
            <a:ext cx="2516104" cy="3458934"/>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5" name="Picture Placeholder 25"/>
          <p:cNvSpPr>
            <a:spLocks noGrp="1"/>
          </p:cNvSpPr>
          <p:nvPr>
            <p:ph type="pic" sz="quarter" idx="14"/>
          </p:nvPr>
        </p:nvSpPr>
        <p:spPr>
          <a:xfrm>
            <a:off x="2908334" y="3028951"/>
            <a:ext cx="4028516" cy="3458934"/>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7" name="Picture Placeholder 25"/>
          <p:cNvSpPr>
            <a:spLocks noGrp="1"/>
          </p:cNvSpPr>
          <p:nvPr>
            <p:ph type="pic" sz="quarter" idx="15"/>
          </p:nvPr>
        </p:nvSpPr>
        <p:spPr>
          <a:xfrm>
            <a:off x="7011988" y="1676400"/>
            <a:ext cx="1806573" cy="3449410"/>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9" name="Picture Placeholder 25"/>
          <p:cNvSpPr>
            <a:spLocks noGrp="1"/>
          </p:cNvSpPr>
          <p:nvPr>
            <p:ph type="pic" sz="quarter" idx="16"/>
          </p:nvPr>
        </p:nvSpPr>
        <p:spPr>
          <a:xfrm>
            <a:off x="7011988" y="5182960"/>
            <a:ext cx="1806573" cy="1304925"/>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180026637"/>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 photo with bottom bar">
    <p:spTree>
      <p:nvGrpSpPr>
        <p:cNvPr id="1" name=""/>
        <p:cNvGrpSpPr/>
        <p:nvPr/>
      </p:nvGrpSpPr>
      <p:grpSpPr>
        <a:xfrm>
          <a:off x="0" y="0"/>
          <a:ext cx="0" cy="0"/>
          <a:chOff x="0" y="0"/>
          <a:chExt cx="0" cy="0"/>
        </a:xfrm>
      </p:grpSpPr>
      <p:sp>
        <p:nvSpPr>
          <p:cNvPr id="3" name="Rectangle 2"/>
          <p:cNvSpPr/>
          <p:nvPr/>
        </p:nvSpPr>
        <p:spPr>
          <a:xfrm>
            <a:off x="338138" y="311150"/>
            <a:ext cx="8477250" cy="6075363"/>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pic>
        <p:nvPicPr>
          <p:cNvPr id="4" name="Picture 12" descr="bottom ba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3375" y="6375400"/>
            <a:ext cx="8477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2"/>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C0C0C0"/>
                </a:solidFill>
              </a:rPr>
              <a:t>Cisco Confidential</a:t>
            </a:r>
          </a:p>
        </p:txBody>
      </p:sp>
      <p:sp>
        <p:nvSpPr>
          <p:cNvPr id="7"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defTabSz="814388"/>
            <a:r>
              <a:rPr lang="en-US" sz="600">
                <a:solidFill>
                  <a:srgbClr val="C0C0C0"/>
                </a:solidFill>
              </a:rPr>
              <a:t>© 2010 Cisco and/or its affiliates. All rights reserved.</a:t>
            </a:r>
          </a:p>
        </p:txBody>
      </p:sp>
      <p:sp>
        <p:nvSpPr>
          <p:cNvPr id="8" name="Rectangle 14"/>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B6845129-6AAE-4EA9-A0B9-028DDBDFEC9F}" type="slidenum">
              <a:rPr lang="en-US" sz="600">
                <a:solidFill>
                  <a:srgbClr val="C0C0C0"/>
                </a:solidFill>
              </a:rPr>
              <a:pPr algn="r" defTabSz="814388"/>
              <a:t>‹#›</a:t>
            </a:fld>
            <a:endParaRPr lang="en-US" sz="600">
              <a:solidFill>
                <a:srgbClr val="C0C0C0"/>
              </a:solidFill>
            </a:endParaRPr>
          </a:p>
        </p:txBody>
      </p:sp>
      <p:sp>
        <p:nvSpPr>
          <p:cNvPr id="5" name="Picture Placeholder 4"/>
          <p:cNvSpPr>
            <a:spLocks noGrp="1"/>
          </p:cNvSpPr>
          <p:nvPr>
            <p:ph type="pic" sz="quarter" idx="10"/>
          </p:nvPr>
        </p:nvSpPr>
        <p:spPr>
          <a:xfrm>
            <a:off x="333375" y="310896"/>
            <a:ext cx="8474869" cy="6054185"/>
          </a:xfrm>
          <a:ln>
            <a:solidFill>
              <a:srgbClr val="08252E"/>
            </a:solidFill>
          </a:ln>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baseline="0" dirty="0">
                <a:solidFill>
                  <a:srgbClr val="546568"/>
                </a:solidFill>
                <a:latin typeface="+mn-lt"/>
                <a:ea typeface="+mn-ea"/>
                <a:cs typeface="+mn-cs"/>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158437899"/>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6858000"/>
          </a:xfrm>
        </p:spPr>
        <p:txBody>
          <a:bodyPr rtlCol="0" anchor="ctr" anchorCtr="1">
            <a:noAutofit/>
          </a:bodyPr>
          <a:lstStyle>
            <a:lvl1pPr algn="ctr">
              <a:buNone/>
              <a:defRPr>
                <a:latin typeface="+mj-lt"/>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0471945"/>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tandard video">
    <p:spTree>
      <p:nvGrpSpPr>
        <p:cNvPr id="1" name=""/>
        <p:cNvGrpSpPr/>
        <p:nvPr/>
      </p:nvGrpSpPr>
      <p:grpSpPr>
        <a:xfrm>
          <a:off x="0" y="0"/>
          <a:ext cx="0" cy="0"/>
          <a:chOff x="0" y="0"/>
          <a:chExt cx="0" cy="0"/>
        </a:xfrm>
      </p:grpSpPr>
      <p:pic>
        <p:nvPicPr>
          <p:cNvPr id="3" name="Picture 7"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0" y="0"/>
            <a:ext cx="9144000" cy="6858000"/>
          </a:xfrm>
          <a:prstGeom prst="rect">
            <a:avLst/>
          </a:prstGeom>
          <a:blipFill dpi="0" rotWithShape="1">
            <a:blip r:embed="rId3" cstate="print">
              <a:alphaModFix amt="29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grpSp>
        <p:nvGrpSpPr>
          <p:cNvPr id="5" name="Group 3"/>
          <p:cNvGrpSpPr/>
          <p:nvPr userDrawn="1"/>
        </p:nvGrpSpPr>
        <p:grpSpPr>
          <a:xfrm>
            <a:off x="341314" y="6124575"/>
            <a:ext cx="787133" cy="416134"/>
            <a:chOff x="609600" y="528537"/>
            <a:chExt cx="1444734" cy="763789"/>
          </a:xfrm>
          <a:solidFill>
            <a:schemeClr val="bg1"/>
          </a:solidFill>
        </p:grpSpPr>
        <p:sp>
          <p:nvSpPr>
            <p:cNvPr id="6" name="Rectangle 5"/>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7" name="Freeform 6"/>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8" name="Freeform 7"/>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9" name="Freeform 8"/>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0" name="Freeform 9"/>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1" name="Freeform 10"/>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2" name="Freeform 11"/>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3" name="Freeform 12"/>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4" name="Freeform 13"/>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5" name="Freeform 14"/>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6" name="Freeform 15"/>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7" name="Freeform 16"/>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8" name="Freeform 17"/>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9" name="Freeform 18"/>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grpSp>
      <p:sp>
        <p:nvSpPr>
          <p:cNvPr id="21" name="Media Placeholder 20"/>
          <p:cNvSpPr>
            <a:spLocks noGrp="1"/>
          </p:cNvSpPr>
          <p:nvPr>
            <p:ph type="media" sz="quarter" idx="10"/>
          </p:nvPr>
        </p:nvSpPr>
        <p:spPr>
          <a:xfrm>
            <a:off x="2639917" y="778669"/>
            <a:ext cx="5897880" cy="4425696"/>
          </a:xfrm>
          <a:solidFill>
            <a:schemeClr val="tx1">
              <a:lumMod val="50000"/>
            </a:schemeClr>
          </a:solidFill>
          <a:ln>
            <a:noFill/>
          </a:ln>
          <a:effectLst>
            <a:innerShdw blurRad="4191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1800" kern="1200">
                <a:solidFill>
                  <a:schemeClr val="lt1"/>
                </a:solidFill>
                <a:latin typeface="+mj-lt"/>
                <a:ea typeface="+mn-ea"/>
                <a:cs typeface="+mn-cs"/>
              </a:defRPr>
            </a:lvl1pPr>
          </a:lstStyle>
          <a:p>
            <a:pPr lvl="0"/>
            <a:r>
              <a:rPr lang="en-US" noProof="0" smtClean="0"/>
              <a:t>Click icon to add media</a:t>
            </a:r>
            <a:endParaRPr lang="en-US" noProof="0" dirty="0"/>
          </a:p>
        </p:txBody>
      </p:sp>
    </p:spTree>
    <p:extLst>
      <p:ext uri="{BB962C8B-B14F-4D97-AF65-F5344CB8AC3E}">
        <p14:creationId xmlns:p14="http://schemas.microsoft.com/office/powerpoint/2010/main" val="709685910"/>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lank_gradient only">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9157105"/>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C0C0C0"/>
                </a:solidFill>
              </a:rPr>
              <a:t>Cisco Confidential</a:t>
            </a:r>
          </a:p>
        </p:txBody>
      </p:sp>
      <p:sp>
        <p:nvSpPr>
          <p:cNvPr id="3" name="Rectangle 11"/>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defTabSz="814388"/>
            <a:r>
              <a:rPr lang="en-US" sz="600">
                <a:solidFill>
                  <a:srgbClr val="C0C0C0"/>
                </a:solidFill>
              </a:rPr>
              <a:t>© 2012 Cisco and/or its affiliates. All rights reserved.</a:t>
            </a:r>
          </a:p>
        </p:txBody>
      </p:sp>
      <p:sp>
        <p:nvSpPr>
          <p:cNvPr id="4"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F4F3E6F3-D36A-43E5-822F-5B0CD7BE492B}" type="slidenum">
              <a:rPr lang="en-US" sz="600">
                <a:solidFill>
                  <a:srgbClr val="C0C0C0"/>
                </a:solidFill>
              </a:rPr>
              <a:pPr algn="r" defTabSz="814388"/>
              <a:t>‹#›</a:t>
            </a:fld>
            <a:endParaRPr lang="en-US" sz="600">
              <a:solidFill>
                <a:srgbClr val="C0C0C0"/>
              </a:solidFill>
            </a:endParaRPr>
          </a:p>
        </p:txBody>
      </p:sp>
    </p:spTree>
    <p:extLst>
      <p:ext uri="{BB962C8B-B14F-4D97-AF65-F5344CB8AC3E}">
        <p14:creationId xmlns:p14="http://schemas.microsoft.com/office/powerpoint/2010/main" val="69712750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animated Gradient">
    <p:spTree>
      <p:nvGrpSpPr>
        <p:cNvPr id="1" name=""/>
        <p:cNvGrpSpPr/>
        <p:nvPr/>
      </p:nvGrpSpPr>
      <p:grpSpPr>
        <a:xfrm>
          <a:off x="0" y="0"/>
          <a:ext cx="0" cy="0"/>
          <a:chOff x="0" y="0"/>
          <a:chExt cx="0" cy="0"/>
        </a:xfrm>
      </p:grpSpPr>
      <p:pic>
        <p:nvPicPr>
          <p:cNvPr id="6"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userDrawn="1"/>
        </p:nvSpPr>
        <p:spPr>
          <a:xfrm>
            <a:off x="1824038" y="-3570288"/>
            <a:ext cx="1728787" cy="14014451"/>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Rounded Rectangle 7"/>
          <p:cNvSpPr/>
          <p:nvPr userDrawn="1"/>
        </p:nvSpPr>
        <p:spPr>
          <a:xfrm>
            <a:off x="0" y="-638175"/>
            <a:ext cx="1730375" cy="8148638"/>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rot="10800000">
            <a:off x="1014413" y="4248150"/>
            <a:ext cx="1728787" cy="814863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a:off x="6584950" y="-2913063"/>
            <a:ext cx="1730375"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a:off x="8105775" y="5699125"/>
            <a:ext cx="1728788"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rot="10800000">
            <a:off x="3035300" y="1516063"/>
            <a:ext cx="1730375" cy="814863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FFFFFF"/>
                </a:solidFill>
              </a:rPr>
              <a:t>Cisco Confidential</a:t>
            </a:r>
          </a:p>
        </p:txBody>
      </p:sp>
      <p:sp>
        <p:nvSpPr>
          <p:cNvPr id="14"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defTabSz="814388"/>
            <a:r>
              <a:rPr lang="en-US" sz="600">
                <a:solidFill>
                  <a:srgbClr val="FFFFFF"/>
                </a:solidFill>
              </a:rPr>
              <a:t>© 2013 Cisco System Inc. All rights reserved</a:t>
            </a:r>
          </a:p>
        </p:txBody>
      </p:sp>
      <p:sp>
        <p:nvSpPr>
          <p:cNvPr id="1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F419ECC1-D806-4D11-90C6-8761FA81A679}" type="slidenum">
              <a:rPr lang="en-US" sz="600">
                <a:solidFill>
                  <a:srgbClr val="FFFFFF"/>
                </a:solidFill>
              </a:rPr>
              <a:pPr algn="r" defTabSz="814388"/>
              <a:t>‹#›</a:t>
            </a:fld>
            <a:endParaRPr lang="en-US" sz="600">
              <a:solidFill>
                <a:srgbClr val="FFFFFF"/>
              </a:solidFill>
            </a:endParaRPr>
          </a:p>
        </p:txBody>
      </p:sp>
      <p:grpSp>
        <p:nvGrpSpPr>
          <p:cNvPr id="16" name="Group 38"/>
          <p:cNvGrpSpPr/>
          <p:nvPr userDrawn="1"/>
        </p:nvGrpSpPr>
        <p:grpSpPr>
          <a:xfrm>
            <a:off x="341314" y="311151"/>
            <a:ext cx="829170" cy="438358"/>
            <a:chOff x="609600" y="528537"/>
            <a:chExt cx="1444734" cy="763789"/>
          </a:xfrm>
          <a:solidFill>
            <a:schemeClr val="bg1"/>
          </a:solidFill>
        </p:grpSpPr>
        <p:sp>
          <p:nvSpPr>
            <p:cNvPr id="17" name="Rectangle 16"/>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8" name="Freeform 17"/>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9" name="Freeform 18"/>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0" name="Freeform 19"/>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1" name="Freeform 20"/>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2" name="Freeform 21"/>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3" name="Freeform 22"/>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4" name="Freeform 23"/>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5" name="Freeform 24"/>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6" name="Freeform 25"/>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7" name="Freeform 26"/>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8" name="Freeform 27"/>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9" name="Freeform 28"/>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30" name="Freeform 29"/>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gr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19488996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autoRev="1" fill="remove" grpId="0" nodeType="withEffect">
                                  <p:stCondLst>
                                    <p:cond delay="1500"/>
                                  </p:stCondLst>
                                  <p:childTnLst>
                                    <p:animMotion origin="layout" path="M -2.77778E-6 -2.22045E-16 L -2.77778E-6 -1.425 " pathEditMode="fixed" rAng="0" ptsTypes="AA">
                                      <p:cBhvr>
                                        <p:cTn id="6" dur="4500" fill="hold"/>
                                        <p:tgtEl>
                                          <p:spTgt spid="11"/>
                                        </p:tgtEl>
                                        <p:attrNameLst>
                                          <p:attrName>ppt_x</p:attrName>
                                          <p:attrName>ppt_y</p:attrName>
                                        </p:attrNameLst>
                                      </p:cBhvr>
                                      <p:rCtr x="0" y="-2147483648"/>
                                    </p:animMotion>
                                  </p:childTnLst>
                                </p:cTn>
                              </p:par>
                              <p:par>
                                <p:cTn id="7" presetID="42" presetClass="path" presetSubtype="0" repeatCount="indefinite" accel="50000" decel="50000" autoRev="1" fill="hold" grpId="0" nodeType="withEffect">
                                  <p:stCondLst>
                                    <p:cond delay="0"/>
                                  </p:stCondLst>
                                  <p:childTnLst>
                                    <p:animMotion origin="layout" path="M 3.05556E-6 -2.96296E-6 L 3.05556E-6 0.88611 " pathEditMode="fixed" rAng="0" ptsTypes="AA">
                                      <p:cBhvr>
                                        <p:cTn id="8" dur="4500" fill="hold"/>
                                        <p:tgtEl>
                                          <p:spTgt spid="10"/>
                                        </p:tgtEl>
                                        <p:attrNameLst>
                                          <p:attrName>ppt_x</p:attrName>
                                          <p:attrName>ppt_y</p:attrName>
                                        </p:attrNameLst>
                                      </p:cBhvr>
                                      <p:rCtr x="0" y="-2147483648"/>
                                    </p:animMotion>
                                  </p:childTnLst>
                                </p:cTn>
                              </p:par>
                              <p:par>
                                <p:cTn id="9" presetID="64" presetClass="path" presetSubtype="0" repeatCount="indefinite" accel="50000" decel="50000" autoRev="1" fill="hold" grpId="0" nodeType="withEffect">
                                  <p:stCondLst>
                                    <p:cond delay="1400"/>
                                  </p:stCondLst>
                                  <p:childTnLst>
                                    <p:animMotion origin="layout" path="M -2.5E-6 3.7037E-6 L -2.5E-6 -1.33195 " pathEditMode="fixed" rAng="0" ptsTypes="AA">
                                      <p:cBhvr>
                                        <p:cTn id="10" dur="4500" fill="hold"/>
                                        <p:tgtEl>
                                          <p:spTgt spid="12"/>
                                        </p:tgtEl>
                                        <p:attrNameLst>
                                          <p:attrName>ppt_x</p:attrName>
                                          <p:attrName>ppt_y</p:attrName>
                                        </p:attrNameLst>
                                      </p:cBhvr>
                                      <p:rCtr x="0" y="-2147483648"/>
                                    </p:animMotion>
                                  </p:childTnLst>
                                </p:cTn>
                              </p:par>
                              <p:par>
                                <p:cTn id="11" presetID="64" presetClass="path" presetSubtype="0" repeatCount="indefinite" accel="50000" decel="50000" autoRev="1" fill="hold" grpId="0" nodeType="withEffect">
                                  <p:stCondLst>
                                    <p:cond delay="3600"/>
                                  </p:stCondLst>
                                  <p:childTnLst>
                                    <p:animMotion origin="layout" path="M -1.94444E-6 4.07407E-6 L -1.94444E-6 -1.42084 " pathEditMode="fixed" rAng="0" ptsTypes="AA">
                                      <p:cBhvr>
                                        <p:cTn id="12" dur="4500" fill="hold"/>
                                        <p:tgtEl>
                                          <p:spTgt spid="9"/>
                                        </p:tgtEl>
                                        <p:attrNameLst>
                                          <p:attrName>ppt_x</p:attrName>
                                          <p:attrName>ppt_y</p:attrName>
                                        </p:attrNameLst>
                                      </p:cBhvr>
                                      <p:rCtr x="0" y="-2147483648"/>
                                    </p:animMotion>
                                  </p:childTnLst>
                                </p:cTn>
                              </p:par>
                              <p:par>
                                <p:cTn id="13" presetID="42" presetClass="path" presetSubtype="0" repeatCount="indefinite" accel="50000" decel="50000" autoRev="1" fill="hold" grpId="0" nodeType="withEffect">
                                  <p:stCondLst>
                                    <p:cond delay="900"/>
                                  </p:stCondLst>
                                  <p:childTnLst>
                                    <p:animMotion origin="layout" path="M 1.94444E-6 4.07407E-6 L 1.94444E-6 0.81944 " pathEditMode="fixed" rAng="0" ptsTypes="AA">
                                      <p:cBhvr>
                                        <p:cTn id="14" dur="4500" fill="hold"/>
                                        <p:tgtEl>
                                          <p:spTgt spid="8"/>
                                        </p:tgtEl>
                                        <p:attrNameLst>
                                          <p:attrName>ppt_x</p:attrName>
                                          <p:attrName>ppt_y</p:attrName>
                                        </p:attrNameLst>
                                      </p:cBhvr>
                                      <p:rCtr x="0" y="-2147483648"/>
                                    </p:animMotion>
                                  </p:childTnLst>
                                </p:cTn>
                              </p:par>
                              <p:par>
                                <p:cTn id="15" presetID="42" presetClass="path" presetSubtype="0" repeatCount="indefinite" accel="50000" decel="50000" autoRev="1" fill="hold" grpId="0" nodeType="withEffect">
                                  <p:stCondLst>
                                    <p:cond delay="2800"/>
                                  </p:stCondLst>
                                  <p:childTnLst>
                                    <p:animMotion origin="layout" path="M -3.61111E-6 2.59259E-6 L -3.61111E-6 1.19028 " pathEditMode="fixed" rAng="0" ptsTypes="AA">
                                      <p:cBhvr>
                                        <p:cTn id="16" dur="4500" fill="hold"/>
                                        <p:tgtEl>
                                          <p:spTgt spid="7"/>
                                        </p:tgtEl>
                                        <p:attrNameLst>
                                          <p:attrName>ppt_x</p:attrName>
                                          <p:attrName>ppt_y</p:attrName>
                                        </p:attrNameLst>
                                      </p:cBhvr>
                                      <p:rCtr x="0" y="-2147483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losing Slide_green">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black">
          <a:xfrm>
            <a:off x="4373563" y="5845175"/>
            <a:ext cx="41275" cy="157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96D6"/>
              </a:solidFill>
            </a:endParaRPr>
          </a:p>
        </p:txBody>
      </p:sp>
      <p:sp>
        <p:nvSpPr>
          <p:cNvPr id="4" name="Freeform 3"/>
          <p:cNvSpPr>
            <a:spLocks/>
          </p:cNvSpPr>
          <p:nvPr/>
        </p:nvSpPr>
        <p:spPr bwMode="black">
          <a:xfrm>
            <a:off x="4614863" y="5840413"/>
            <a:ext cx="120650"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4"/>
          <p:cNvSpPr>
            <a:spLocks/>
          </p:cNvSpPr>
          <p:nvPr/>
        </p:nvSpPr>
        <p:spPr bwMode="black">
          <a:xfrm>
            <a:off x="4200525" y="5840413"/>
            <a:ext cx="119063"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noEditPoints="1"/>
          </p:cNvSpPr>
          <p:nvPr userDrawn="1"/>
        </p:nvSpPr>
        <p:spPr bwMode="black">
          <a:xfrm>
            <a:off x="4778375" y="5840413"/>
            <a:ext cx="165100" cy="165100"/>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p:cNvSpPr>
          <p:nvPr/>
        </p:nvSpPr>
        <p:spPr bwMode="black">
          <a:xfrm>
            <a:off x="4468813" y="5840413"/>
            <a:ext cx="107950" cy="165100"/>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4117975" y="5654675"/>
            <a:ext cx="38100"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4227513" y="5600700"/>
            <a:ext cx="38100"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4335463" y="5526088"/>
            <a:ext cx="38100"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4443413" y="5600700"/>
            <a:ext cx="39687"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4551363" y="5654675"/>
            <a:ext cx="41275" cy="8096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46609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4770438" y="5526088"/>
            <a:ext cx="39687"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48768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4986338" y="5654675"/>
            <a:ext cx="39687"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17351746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7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7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7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7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7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700"/>
                                        <p:tgtEl>
                                          <p:spTgt spid="15"/>
                                        </p:tgtEl>
                                      </p:cBhvr>
                                    </p:animEffect>
                                  </p:childTnLst>
                                </p:cTn>
                              </p:par>
                              <p:par>
                                <p:cTn id="32" presetID="42" presetClass="path" presetSubtype="0" accel="50000" decel="50000" fill="hold" grpId="1" nodeType="withEffect">
                                  <p:stCondLst>
                                    <p:cond delay="0"/>
                                  </p:stCondLst>
                                  <p:childTnLst>
                                    <p:animMotion origin="layout" path="M -5.55556E-7 -1.91391E-6 L -5.55556E-7 0.02314 " pathEditMode="relative" rAng="0" ptsTypes="AA">
                                      <p:cBhvr>
                                        <p:cTn id="33" dur="700" spd="-100000" fill="hold"/>
                                        <p:tgtEl>
                                          <p:spTgt spid="8"/>
                                        </p:tgtEl>
                                        <p:attrNameLst>
                                          <p:attrName>ppt_x</p:attrName>
                                          <p:attrName>ppt_y</p:attrName>
                                        </p:attrNameLst>
                                      </p:cBhvr>
                                      <p:rCtr x="0" y="1200000000"/>
                                    </p:animMotion>
                                  </p:childTnLst>
                                </p:cTn>
                              </p:par>
                              <p:par>
                                <p:cTn id="34" presetID="42" presetClass="path" presetSubtype="0" accel="50000" decel="50000" fill="hold" grpId="1" nodeType="withEffect">
                                  <p:stCondLst>
                                    <p:cond delay="0"/>
                                  </p:stCondLst>
                                  <p:childTnLst>
                                    <p:animMotion origin="layout" path="M 4.72222E-6 -1.93242E-6 L 4.72222E-6 0.02962 " pathEditMode="relative" rAng="0" ptsTypes="AA">
                                      <p:cBhvr>
                                        <p:cTn id="35" dur="700" spd="-100000" fill="hold"/>
                                        <p:tgtEl>
                                          <p:spTgt spid="10"/>
                                        </p:tgtEl>
                                        <p:attrNameLst>
                                          <p:attrName>ppt_x</p:attrName>
                                          <p:attrName>ppt_y</p:attrName>
                                        </p:attrNameLst>
                                      </p:cBhvr>
                                      <p:rCtr x="0" y="1500000000"/>
                                    </p:animMotion>
                                  </p:childTnLst>
                                </p:cTn>
                              </p:par>
                              <p:par>
                                <p:cTn id="36" presetID="42" presetClass="path" presetSubtype="0" accel="50000" decel="50000" fill="hold" grpId="1" nodeType="withEffect">
                                  <p:stCondLst>
                                    <p:cond delay="0"/>
                                  </p:stCondLst>
                                  <p:childTnLst>
                                    <p:animMotion origin="layout" path="M 0 -1.91391E-6 L 0 0.02314 " pathEditMode="relative" rAng="0" ptsTypes="AA">
                                      <p:cBhvr>
                                        <p:cTn id="37" dur="700" spd="-100000" fill="hold"/>
                                        <p:tgtEl>
                                          <p:spTgt spid="12"/>
                                        </p:tgtEl>
                                        <p:attrNameLst>
                                          <p:attrName>ppt_x</p:attrName>
                                          <p:attrName>ppt_y</p:attrName>
                                        </p:attrNameLst>
                                      </p:cBhvr>
                                      <p:rCtr x="0" y="1200000000"/>
                                    </p:animMotion>
                                  </p:childTnLst>
                                </p:cTn>
                              </p:par>
                              <p:par>
                                <p:cTn id="38" presetID="42" presetClass="path" presetSubtype="0" accel="50000" decel="50000" fill="hold" grpId="1" nodeType="withEffect">
                                  <p:stCondLst>
                                    <p:cond delay="0"/>
                                  </p:stCondLst>
                                  <p:childTnLst>
                                    <p:animMotion origin="layout" path="M -4.72222E-6 -1.93242E-6 L -4.72222E-6 0.02962 " pathEditMode="relative" rAng="0" ptsTypes="AA">
                                      <p:cBhvr>
                                        <p:cTn id="39" dur="700" spd="-100000" fill="hold"/>
                                        <p:tgtEl>
                                          <p:spTgt spid="14"/>
                                        </p:tgtEl>
                                        <p:attrNameLst>
                                          <p:attrName>ppt_x</p:attrName>
                                          <p:attrName>ppt_y</p:attrName>
                                        </p:attrNameLst>
                                      </p:cBhvr>
                                      <p:rCtr x="0" y="1500000000"/>
                                    </p:animMotion>
                                  </p:childTnLst>
                                </p:cTn>
                              </p:par>
                              <p:par>
                                <p:cTn id="40" presetID="42" presetClass="path" presetSubtype="0" accel="50000" decel="50000" fill="hold" grpId="1" nodeType="withEffect">
                                  <p:stCondLst>
                                    <p:cond delay="0"/>
                                  </p:stCondLst>
                                  <p:childTnLst>
                                    <p:animMotion origin="layout" path="M 4.16667E-6 -1.91391E-6 L 4.16667E-6 0.02314 " pathEditMode="relative" rAng="0" ptsTypes="AA">
                                      <p:cBhvr>
                                        <p:cTn id="41" dur="700" spd="-100000" fill="hold"/>
                                        <p:tgtEl>
                                          <p:spTgt spid="16"/>
                                        </p:tgtEl>
                                        <p:attrNameLst>
                                          <p:attrName>ppt_x</p:attrName>
                                          <p:attrName>ppt_y</p:attrName>
                                        </p:attrNameLst>
                                      </p:cBhvr>
                                      <p:rCtr x="0" y="1200000000"/>
                                    </p:animMotion>
                                  </p:childTnLst>
                                </p:cTn>
                              </p:par>
                              <p:par>
                                <p:cTn id="42" presetID="64" presetClass="path" presetSubtype="0" accel="50000" decel="50000" fill="hold" grpId="1" nodeType="withEffect">
                                  <p:stCondLst>
                                    <p:cond delay="0"/>
                                  </p:stCondLst>
                                  <p:childTnLst>
                                    <p:animMotion origin="layout" path="M 2.77778E-7 2.36056E-6 L 2.77778E-7 -0.02338 " pathEditMode="relative" rAng="0" ptsTypes="AA">
                                      <p:cBhvr>
                                        <p:cTn id="43" dur="700" spd="-100000" fill="hold"/>
                                        <p:tgtEl>
                                          <p:spTgt spid="9"/>
                                        </p:tgtEl>
                                        <p:attrNameLst>
                                          <p:attrName>ppt_x</p:attrName>
                                          <p:attrName>ppt_y</p:attrName>
                                        </p:attrNameLst>
                                      </p:cBhvr>
                                      <p:rCtr x="0" y="-1200000000"/>
                                    </p:animMotion>
                                  </p:childTnLst>
                                </p:cTn>
                              </p:par>
                              <p:par>
                                <p:cTn id="44" presetID="64" presetClass="path" presetSubtype="0" accel="50000" decel="50000" fill="hold" grpId="1" nodeType="withEffect">
                                  <p:stCondLst>
                                    <p:cond delay="0"/>
                                  </p:stCondLst>
                                  <p:childTnLst>
                                    <p:animMotion origin="layout" path="M -8.33333E-7 2.36056E-6 L -8.33333E-7 -0.02338 " pathEditMode="relative" rAng="0" ptsTypes="AA">
                                      <p:cBhvr>
                                        <p:cTn id="45" dur="700" spd="-100000" fill="hold"/>
                                        <p:tgtEl>
                                          <p:spTgt spid="11"/>
                                        </p:tgtEl>
                                        <p:attrNameLst>
                                          <p:attrName>ppt_x</p:attrName>
                                          <p:attrName>ppt_y</p:attrName>
                                        </p:attrNameLst>
                                      </p:cBhvr>
                                      <p:rCtr x="0" y="-1200000000"/>
                                    </p:animMotion>
                                  </p:childTnLst>
                                </p:cTn>
                              </p:par>
                              <p:par>
                                <p:cTn id="46" presetID="64" presetClass="path" presetSubtype="0" accel="50000" decel="50000" fill="hold" grpId="1" nodeType="withEffect">
                                  <p:stCondLst>
                                    <p:cond delay="0"/>
                                  </p:stCondLst>
                                  <p:childTnLst>
                                    <p:animMotion origin="layout" path="M 4.44444E-6 2.36056E-6 L 4.44444E-6 -0.02338 " pathEditMode="relative" rAng="0" ptsTypes="AA">
                                      <p:cBhvr>
                                        <p:cTn id="47" dur="700" spd="-100000" fill="hold"/>
                                        <p:tgtEl>
                                          <p:spTgt spid="13"/>
                                        </p:tgtEl>
                                        <p:attrNameLst>
                                          <p:attrName>ppt_x</p:attrName>
                                          <p:attrName>ppt_y</p:attrName>
                                        </p:attrNameLst>
                                      </p:cBhvr>
                                      <p:rCtr x="0" y="-1200000000"/>
                                    </p:animMotion>
                                  </p:childTnLst>
                                </p:cTn>
                              </p:par>
                              <p:par>
                                <p:cTn id="48" presetID="64" presetClass="path" presetSubtype="0" accel="50000" decel="50000" fill="hold" grpId="1" nodeType="withEffect">
                                  <p:stCondLst>
                                    <p:cond delay="0"/>
                                  </p:stCondLst>
                                  <p:childTnLst>
                                    <p:animMotion origin="layout" path="M 3.33333E-6 2.36056E-6 L 3.33333E-6 -0.02338 " pathEditMode="relative" rAng="0" ptsTypes="AA">
                                      <p:cBhvr>
                                        <p:cTn id="49" dur="700" spd="-100000" fill="hold"/>
                                        <p:tgtEl>
                                          <p:spTgt spid="15"/>
                                        </p:tgtEl>
                                        <p:attrNameLst>
                                          <p:attrName>ppt_x</p:attrName>
                                          <p:attrName>ppt_y</p:attrName>
                                        </p:attrNameLst>
                                      </p:cBhvr>
                                      <p:rCtr x="0" y="-1200000000"/>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700"/>
                                        <p:tgtEl>
                                          <p:spTgt spid="5"/>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700"/>
                                        <p:tgtEl>
                                          <p:spTgt spid="3"/>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700"/>
                                        <p:tgtEl>
                                          <p:spTgt spid="7"/>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700"/>
                                        <p:tgtEl>
                                          <p:spTgt spid="4"/>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losing Slide-green thank you">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userDrawn="1"/>
        </p:nvSpPr>
        <p:spPr bwMode="black">
          <a:xfrm>
            <a:off x="6313488" y="3708400"/>
            <a:ext cx="115887" cy="441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96D6"/>
              </a:solidFill>
            </a:endParaRPr>
          </a:p>
        </p:txBody>
      </p:sp>
      <p:sp>
        <p:nvSpPr>
          <p:cNvPr id="4" name="Freeform 3"/>
          <p:cNvSpPr>
            <a:spLocks/>
          </p:cNvSpPr>
          <p:nvPr/>
        </p:nvSpPr>
        <p:spPr bwMode="black">
          <a:xfrm>
            <a:off x="6992938" y="3697288"/>
            <a:ext cx="336550"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4"/>
          <p:cNvSpPr>
            <a:spLocks/>
          </p:cNvSpPr>
          <p:nvPr/>
        </p:nvSpPr>
        <p:spPr bwMode="black">
          <a:xfrm>
            <a:off x="5824538" y="3697288"/>
            <a:ext cx="338137"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noEditPoints="1"/>
          </p:cNvSpPr>
          <p:nvPr/>
        </p:nvSpPr>
        <p:spPr bwMode="black">
          <a:xfrm>
            <a:off x="7451725" y="3697288"/>
            <a:ext cx="463550" cy="466725"/>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p:cNvSpPr>
          <p:nvPr/>
        </p:nvSpPr>
        <p:spPr bwMode="black">
          <a:xfrm>
            <a:off x="6580188" y="3697288"/>
            <a:ext cx="301625" cy="466725"/>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5592763" y="3082925"/>
            <a:ext cx="109537"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5900738" y="2930525"/>
            <a:ext cx="109537"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620236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65103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6811963" y="3082925"/>
            <a:ext cx="115887" cy="22701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71199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742791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77295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8037513" y="3082925"/>
            <a:ext cx="111125"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TextBox 16"/>
          <p:cNvSpPr txBox="1">
            <a:spLocks noChangeArrowheads="1"/>
          </p:cNvSpPr>
          <p:nvPr userDrawn="1"/>
        </p:nvSpPr>
        <p:spPr bwMode="auto">
          <a:xfrm>
            <a:off x="644525" y="3060700"/>
            <a:ext cx="2436813" cy="646113"/>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3600" smtClean="0">
                <a:solidFill>
                  <a:srgbClr val="FFFFFF"/>
                </a:solidFill>
              </a:rPr>
              <a:t>Thank you.</a:t>
            </a:r>
          </a:p>
        </p:txBody>
      </p:sp>
    </p:spTree>
    <p:extLst>
      <p:ext uri="{BB962C8B-B14F-4D97-AF65-F5344CB8AC3E}">
        <p14:creationId xmlns:p14="http://schemas.microsoft.com/office/powerpoint/2010/main" val="3621380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7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7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7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7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7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700"/>
                                        <p:tgtEl>
                                          <p:spTgt spid="1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7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700"/>
                                        <p:tgtEl>
                                          <p:spTgt spid="1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700"/>
                                        <p:tgtEl>
                                          <p:spTgt spid="16"/>
                                        </p:tgtEl>
                                      </p:cBhvr>
                                    </p:animEffect>
                                  </p:childTnLst>
                                </p:cTn>
                              </p:par>
                              <p:par>
                                <p:cTn id="36" presetID="42" presetClass="path" presetSubtype="0" accel="50000" decel="50000" fill="hold" grpId="1" nodeType="withEffect">
                                  <p:stCondLst>
                                    <p:cond delay="0"/>
                                  </p:stCondLst>
                                  <p:childTnLst>
                                    <p:animMotion origin="layout" path="M -4.72222E-6 3.7037E-7 L -4.72222E-6 0.09143 " pathEditMode="relative" rAng="0" ptsTypes="AA">
                                      <p:cBhvr>
                                        <p:cTn id="37" dur="700" spd="-100000" fill="hold"/>
                                        <p:tgtEl>
                                          <p:spTgt spid="8"/>
                                        </p:tgtEl>
                                        <p:attrNameLst>
                                          <p:attrName>ppt_x</p:attrName>
                                          <p:attrName>ppt_y</p:attrName>
                                        </p:attrNameLst>
                                      </p:cBhvr>
                                      <p:rCtr x="0" y="-2147483648"/>
                                    </p:animMotion>
                                  </p:childTnLst>
                                </p:cTn>
                              </p:par>
                              <p:par>
                                <p:cTn id="38" presetID="42" presetClass="path" presetSubtype="0" accel="50000" decel="50000" fill="hold" grpId="1" nodeType="withEffect">
                                  <p:stCondLst>
                                    <p:cond delay="0"/>
                                  </p:stCondLst>
                                  <p:childTnLst>
                                    <p:animMotion origin="layout" path="M 5E-6 3.7037E-6 L 5E-6 0.11157 " pathEditMode="relative" rAng="0" ptsTypes="AA">
                                      <p:cBhvr>
                                        <p:cTn id="39" dur="700" spd="-100000" fill="hold"/>
                                        <p:tgtEl>
                                          <p:spTgt spid="10"/>
                                        </p:tgtEl>
                                        <p:attrNameLst>
                                          <p:attrName>ppt_x</p:attrName>
                                          <p:attrName>ppt_y</p:attrName>
                                        </p:attrNameLst>
                                      </p:cBhvr>
                                      <p:rCtr x="0" y="-2147483648"/>
                                    </p:animMotion>
                                  </p:childTnLst>
                                </p:cTn>
                              </p:par>
                              <p:par>
                                <p:cTn id="40" presetID="42" presetClass="path" presetSubtype="0" accel="50000" decel="50000" fill="hold" grpId="1" nodeType="withEffect">
                                  <p:stCondLst>
                                    <p:cond delay="0"/>
                                  </p:stCondLst>
                                  <p:childTnLst>
                                    <p:animMotion origin="layout" path="M 4.72222E-6 4.81481E-6 L 4.72222E-6 0.09143 " pathEditMode="relative" rAng="0" ptsTypes="AA">
                                      <p:cBhvr>
                                        <p:cTn id="41" dur="700" spd="-100000" fill="hold"/>
                                        <p:tgtEl>
                                          <p:spTgt spid="12"/>
                                        </p:tgtEl>
                                        <p:attrNameLst>
                                          <p:attrName>ppt_x</p:attrName>
                                          <p:attrName>ppt_y</p:attrName>
                                        </p:attrNameLst>
                                      </p:cBhvr>
                                      <p:rCtr x="0" y="-2147483648"/>
                                    </p:animMotion>
                                  </p:childTnLst>
                                </p:cTn>
                              </p:par>
                              <p:par>
                                <p:cTn id="42" presetID="42" presetClass="path" presetSubtype="0" accel="50000" decel="50000" fill="hold" grpId="1" nodeType="withEffect">
                                  <p:stCondLst>
                                    <p:cond delay="0"/>
                                  </p:stCondLst>
                                  <p:childTnLst>
                                    <p:animMotion origin="layout" path="M -2.77778E-6 3.7037E-6 L -2.77778E-6 0.11157 " pathEditMode="relative" rAng="0" ptsTypes="AA">
                                      <p:cBhvr>
                                        <p:cTn id="43" dur="700" spd="-100000" fill="hold"/>
                                        <p:tgtEl>
                                          <p:spTgt spid="14"/>
                                        </p:tgtEl>
                                        <p:attrNameLst>
                                          <p:attrName>ppt_x</p:attrName>
                                          <p:attrName>ppt_y</p:attrName>
                                        </p:attrNameLst>
                                      </p:cBhvr>
                                      <p:rCtr x="0" y="-2147483648"/>
                                    </p:animMotion>
                                  </p:childTnLst>
                                </p:cTn>
                              </p:par>
                              <p:par>
                                <p:cTn id="44" presetID="42" presetClass="path" presetSubtype="0" accel="50000" decel="50000" fill="hold" grpId="1" nodeType="withEffect">
                                  <p:stCondLst>
                                    <p:cond delay="0"/>
                                  </p:stCondLst>
                                  <p:childTnLst>
                                    <p:animMotion origin="layout" path="M 5.55556E-7 4.81481E-6 L 5.55556E-7 0.09143 " pathEditMode="relative" rAng="0" ptsTypes="AA">
                                      <p:cBhvr>
                                        <p:cTn id="45" dur="700" spd="-100000" fill="hold"/>
                                        <p:tgtEl>
                                          <p:spTgt spid="16"/>
                                        </p:tgtEl>
                                        <p:attrNameLst>
                                          <p:attrName>ppt_x</p:attrName>
                                          <p:attrName>ppt_y</p:attrName>
                                        </p:attrNameLst>
                                      </p:cBhvr>
                                      <p:rCtr x="0" y="-2147483648"/>
                                    </p:animMotion>
                                  </p:childTnLst>
                                </p:cTn>
                              </p:par>
                              <p:par>
                                <p:cTn id="46" presetID="64" presetClass="path" presetSubtype="0" accel="50000" decel="50000" fill="hold" grpId="1" nodeType="withEffect">
                                  <p:stCondLst>
                                    <p:cond delay="0"/>
                                  </p:stCondLst>
                                  <p:childTnLst>
                                    <p:animMotion origin="layout" path="M 4.72222E-6 3.33333E-6 L 4.72222E-6 -0.10764 " pathEditMode="relative" rAng="0" ptsTypes="AA">
                                      <p:cBhvr>
                                        <p:cTn id="47" dur="700" spd="-100000" fill="hold"/>
                                        <p:tgtEl>
                                          <p:spTgt spid="9"/>
                                        </p:tgtEl>
                                        <p:attrNameLst>
                                          <p:attrName>ppt_x</p:attrName>
                                          <p:attrName>ppt_y</p:attrName>
                                        </p:attrNameLst>
                                      </p:cBhvr>
                                      <p:rCtr x="0" y="-2147483648"/>
                                    </p:animMotion>
                                  </p:childTnLst>
                                </p:cTn>
                              </p:par>
                              <p:par>
                                <p:cTn id="48" presetID="64" presetClass="path" presetSubtype="0" accel="50000" decel="50000" fill="hold" grpId="1" nodeType="withEffect">
                                  <p:stCondLst>
                                    <p:cond delay="0"/>
                                  </p:stCondLst>
                                  <p:childTnLst>
                                    <p:animMotion origin="layout" path="M 4.44444E-6 3.33333E-6 L 4.44444E-6 -0.10764 " pathEditMode="relative" rAng="0" ptsTypes="AA">
                                      <p:cBhvr>
                                        <p:cTn id="49" dur="700" spd="-100000" fill="hold"/>
                                        <p:tgtEl>
                                          <p:spTgt spid="11"/>
                                        </p:tgtEl>
                                        <p:attrNameLst>
                                          <p:attrName>ppt_x</p:attrName>
                                          <p:attrName>ppt_y</p:attrName>
                                        </p:attrNameLst>
                                      </p:cBhvr>
                                      <p:rCtr x="0" y="-2147483648"/>
                                    </p:animMotion>
                                  </p:childTnLst>
                                </p:cTn>
                              </p:par>
                              <p:par>
                                <p:cTn id="50" presetID="64" presetClass="path" presetSubtype="0" accel="50000" decel="50000" fill="hold" grpId="1" nodeType="withEffect">
                                  <p:stCondLst>
                                    <p:cond delay="0"/>
                                  </p:stCondLst>
                                  <p:childTnLst>
                                    <p:animMotion origin="layout" path="M -2.22222E-6 3.33333E-6 L -2.22222E-6 -0.10764 " pathEditMode="relative" rAng="0" ptsTypes="AA">
                                      <p:cBhvr>
                                        <p:cTn id="51" dur="700" spd="-100000" fill="hold"/>
                                        <p:tgtEl>
                                          <p:spTgt spid="13"/>
                                        </p:tgtEl>
                                        <p:attrNameLst>
                                          <p:attrName>ppt_x</p:attrName>
                                          <p:attrName>ppt_y</p:attrName>
                                        </p:attrNameLst>
                                      </p:cBhvr>
                                      <p:rCtr x="0" y="-2147483648"/>
                                    </p:animMotion>
                                  </p:childTnLst>
                                </p:cTn>
                              </p:par>
                              <p:par>
                                <p:cTn id="52" presetID="64" presetClass="path" presetSubtype="0" accel="50000" decel="50000" fill="hold" grpId="1" nodeType="withEffect">
                                  <p:stCondLst>
                                    <p:cond delay="0"/>
                                  </p:stCondLst>
                                  <p:childTnLst>
                                    <p:animMotion origin="layout" path="M 1.11111E-6 3.33333E-6 L 1.11111E-6 -0.10764 " pathEditMode="relative" rAng="0" ptsTypes="AA">
                                      <p:cBhvr>
                                        <p:cTn id="53" dur="700" spd="-100000" fill="hold"/>
                                        <p:tgtEl>
                                          <p:spTgt spid="15"/>
                                        </p:tgtEl>
                                        <p:attrNameLst>
                                          <p:attrName>ppt_x</p:attrName>
                                          <p:attrName>ppt_y</p:attrName>
                                        </p:attrNameLst>
                                      </p:cBhvr>
                                      <p:rCtr x="0" y="-2147483648"/>
                                    </p:animMotion>
                                  </p:childTnLst>
                                </p:cTn>
                              </p:par>
                            </p:childTnLst>
                          </p:cTn>
                        </p:par>
                        <p:par>
                          <p:cTn id="54" fill="hold">
                            <p:stCondLst>
                              <p:cond delay="2200"/>
                            </p:stCondLst>
                            <p:childTnLst>
                              <p:par>
                                <p:cTn id="55" presetID="10" presetClass="entr" presetSubtype="0" fill="hold" grpId="0"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700"/>
                                        <p:tgtEl>
                                          <p:spTgt spid="5"/>
                                        </p:tgtEl>
                                      </p:cBhvr>
                                    </p:animEffect>
                                  </p:childTnLst>
                                </p:cTn>
                              </p:par>
                              <p:par>
                                <p:cTn id="58" presetID="10" presetClass="entr" presetSubtype="0" fill="hold" grpId="0" nodeType="withEffect">
                                  <p:stCondLst>
                                    <p:cond delay="100"/>
                                  </p:stCondLst>
                                  <p:childTnLst>
                                    <p:set>
                                      <p:cBhvr>
                                        <p:cTn id="59" dur="1" fill="hold">
                                          <p:stCondLst>
                                            <p:cond delay="0"/>
                                          </p:stCondLst>
                                        </p:cTn>
                                        <p:tgtEl>
                                          <p:spTgt spid="3"/>
                                        </p:tgtEl>
                                        <p:attrNameLst>
                                          <p:attrName>style.visibility</p:attrName>
                                        </p:attrNameLst>
                                      </p:cBhvr>
                                      <p:to>
                                        <p:strVal val="visible"/>
                                      </p:to>
                                    </p:set>
                                    <p:animEffect transition="in" filter="fade">
                                      <p:cBhvr>
                                        <p:cTn id="60" dur="700"/>
                                        <p:tgtEl>
                                          <p:spTgt spid="3"/>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700"/>
                                        <p:tgtEl>
                                          <p:spTgt spid="7"/>
                                        </p:tgtEl>
                                      </p:cBhvr>
                                    </p:animEffect>
                                  </p:childTnLst>
                                </p:cTn>
                              </p:par>
                              <p:par>
                                <p:cTn id="64" presetID="10" presetClass="entr" presetSubtype="0" fill="hold" grpId="0" nodeType="withEffect">
                                  <p:stCondLst>
                                    <p:cond delay="300"/>
                                  </p:stCondLst>
                                  <p:childTnLst>
                                    <p:set>
                                      <p:cBhvr>
                                        <p:cTn id="65" dur="1" fill="hold">
                                          <p:stCondLst>
                                            <p:cond delay="0"/>
                                          </p:stCondLst>
                                        </p:cTn>
                                        <p:tgtEl>
                                          <p:spTgt spid="4"/>
                                        </p:tgtEl>
                                        <p:attrNameLst>
                                          <p:attrName>style.visibility</p:attrName>
                                        </p:attrNameLst>
                                      </p:cBhvr>
                                      <p:to>
                                        <p:strVal val="visible"/>
                                      </p:to>
                                    </p:set>
                                    <p:animEffect transition="in" filter="fade">
                                      <p:cBhvr>
                                        <p:cTn id="66" dur="700"/>
                                        <p:tgtEl>
                                          <p:spTgt spid="4"/>
                                        </p:tgtEl>
                                      </p:cBhvr>
                                    </p:animEffect>
                                  </p:childTnLst>
                                </p:cTn>
                              </p:par>
                              <p:par>
                                <p:cTn id="67" presetID="10" presetClass="entr" presetSubtype="0" fill="hold" grpId="0" nodeType="withEffect">
                                  <p:stCondLst>
                                    <p:cond delay="40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losing Slide-red">
    <p:spTree>
      <p:nvGrpSpPr>
        <p:cNvPr id="1" name=""/>
        <p:cNvGrpSpPr/>
        <p:nvPr/>
      </p:nvGrpSpPr>
      <p:grpSpPr>
        <a:xfrm>
          <a:off x="0" y="0"/>
          <a:ext cx="0" cy="0"/>
          <a:chOff x="0" y="0"/>
          <a:chExt cx="0" cy="0"/>
        </a:xfrm>
      </p:grpSpPr>
      <p:pic>
        <p:nvPicPr>
          <p:cNvPr id="2" name="Picture 11" descr="Complex_Gradient7.jpg"/>
          <p:cNvPicPr>
            <a:picLocks noChangeAspect="1"/>
          </p:cNvPicPr>
          <p:nvPr userDrawn="1"/>
        </p:nvPicPr>
        <p:blipFill>
          <a:blip r:embed="rId2">
            <a:extLst>
              <a:ext uri="{28A0092B-C50C-407E-A947-70E740481C1C}">
                <a14:useLocalDpi xmlns:a14="http://schemas.microsoft.com/office/drawing/2010/main" val="0"/>
              </a:ext>
            </a:extLst>
          </a:blip>
          <a:srcRect l="1695" r="1443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black">
          <a:xfrm>
            <a:off x="4373563" y="5845175"/>
            <a:ext cx="41275" cy="157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96D6"/>
              </a:solidFill>
            </a:endParaRPr>
          </a:p>
        </p:txBody>
      </p:sp>
      <p:sp>
        <p:nvSpPr>
          <p:cNvPr id="4" name="Freeform 3"/>
          <p:cNvSpPr>
            <a:spLocks/>
          </p:cNvSpPr>
          <p:nvPr/>
        </p:nvSpPr>
        <p:spPr bwMode="black">
          <a:xfrm>
            <a:off x="4614863" y="5840413"/>
            <a:ext cx="120650"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4"/>
          <p:cNvSpPr>
            <a:spLocks/>
          </p:cNvSpPr>
          <p:nvPr/>
        </p:nvSpPr>
        <p:spPr bwMode="black">
          <a:xfrm>
            <a:off x="4200525" y="5840413"/>
            <a:ext cx="119063"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noEditPoints="1"/>
          </p:cNvSpPr>
          <p:nvPr userDrawn="1"/>
        </p:nvSpPr>
        <p:spPr bwMode="black">
          <a:xfrm>
            <a:off x="4778375" y="5840413"/>
            <a:ext cx="165100" cy="165100"/>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p:cNvSpPr>
          <p:nvPr/>
        </p:nvSpPr>
        <p:spPr bwMode="black">
          <a:xfrm>
            <a:off x="4468813" y="5840413"/>
            <a:ext cx="107950" cy="165100"/>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4117975" y="5654675"/>
            <a:ext cx="38100"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4227513" y="5600700"/>
            <a:ext cx="38100"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4335463" y="5526088"/>
            <a:ext cx="38100"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4443413" y="5600700"/>
            <a:ext cx="39687"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4551363" y="5654675"/>
            <a:ext cx="41275" cy="8096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46609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4770438" y="5526088"/>
            <a:ext cx="39687"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48768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4986338" y="5654675"/>
            <a:ext cx="39687"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40509645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7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7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7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7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7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700"/>
                                        <p:tgtEl>
                                          <p:spTgt spid="15"/>
                                        </p:tgtEl>
                                      </p:cBhvr>
                                    </p:animEffect>
                                  </p:childTnLst>
                                </p:cTn>
                              </p:par>
                              <p:par>
                                <p:cTn id="32" presetID="42" presetClass="path" presetSubtype="0" accel="50000" decel="50000" fill="hold" grpId="1" nodeType="withEffect">
                                  <p:stCondLst>
                                    <p:cond delay="0"/>
                                  </p:stCondLst>
                                  <p:childTnLst>
                                    <p:animMotion origin="layout" path="M -5.55556E-7 -1.91391E-6 L -5.55556E-7 0.02314 " pathEditMode="relative" rAng="0" ptsTypes="AA">
                                      <p:cBhvr>
                                        <p:cTn id="33" dur="700" spd="-100000" fill="hold"/>
                                        <p:tgtEl>
                                          <p:spTgt spid="8"/>
                                        </p:tgtEl>
                                        <p:attrNameLst>
                                          <p:attrName>ppt_x</p:attrName>
                                          <p:attrName>ppt_y</p:attrName>
                                        </p:attrNameLst>
                                      </p:cBhvr>
                                      <p:rCtr x="0" y="1200000000"/>
                                    </p:animMotion>
                                  </p:childTnLst>
                                </p:cTn>
                              </p:par>
                              <p:par>
                                <p:cTn id="34" presetID="42" presetClass="path" presetSubtype="0" accel="50000" decel="50000" fill="hold" grpId="1" nodeType="withEffect">
                                  <p:stCondLst>
                                    <p:cond delay="0"/>
                                  </p:stCondLst>
                                  <p:childTnLst>
                                    <p:animMotion origin="layout" path="M 4.72222E-6 -1.93242E-6 L 4.72222E-6 0.02962 " pathEditMode="relative" rAng="0" ptsTypes="AA">
                                      <p:cBhvr>
                                        <p:cTn id="35" dur="700" spd="-100000" fill="hold"/>
                                        <p:tgtEl>
                                          <p:spTgt spid="10"/>
                                        </p:tgtEl>
                                        <p:attrNameLst>
                                          <p:attrName>ppt_x</p:attrName>
                                          <p:attrName>ppt_y</p:attrName>
                                        </p:attrNameLst>
                                      </p:cBhvr>
                                      <p:rCtr x="0" y="1500000000"/>
                                    </p:animMotion>
                                  </p:childTnLst>
                                </p:cTn>
                              </p:par>
                              <p:par>
                                <p:cTn id="36" presetID="42" presetClass="path" presetSubtype="0" accel="50000" decel="50000" fill="hold" grpId="1" nodeType="withEffect">
                                  <p:stCondLst>
                                    <p:cond delay="0"/>
                                  </p:stCondLst>
                                  <p:childTnLst>
                                    <p:animMotion origin="layout" path="M 0 -1.91391E-6 L 0 0.02314 " pathEditMode="relative" rAng="0" ptsTypes="AA">
                                      <p:cBhvr>
                                        <p:cTn id="37" dur="700" spd="-100000" fill="hold"/>
                                        <p:tgtEl>
                                          <p:spTgt spid="12"/>
                                        </p:tgtEl>
                                        <p:attrNameLst>
                                          <p:attrName>ppt_x</p:attrName>
                                          <p:attrName>ppt_y</p:attrName>
                                        </p:attrNameLst>
                                      </p:cBhvr>
                                      <p:rCtr x="0" y="1200000000"/>
                                    </p:animMotion>
                                  </p:childTnLst>
                                </p:cTn>
                              </p:par>
                              <p:par>
                                <p:cTn id="38" presetID="42" presetClass="path" presetSubtype="0" accel="50000" decel="50000" fill="hold" grpId="1" nodeType="withEffect">
                                  <p:stCondLst>
                                    <p:cond delay="0"/>
                                  </p:stCondLst>
                                  <p:childTnLst>
                                    <p:animMotion origin="layout" path="M -4.72222E-6 -1.93242E-6 L -4.72222E-6 0.02962 " pathEditMode="relative" rAng="0" ptsTypes="AA">
                                      <p:cBhvr>
                                        <p:cTn id="39" dur="700" spd="-100000" fill="hold"/>
                                        <p:tgtEl>
                                          <p:spTgt spid="14"/>
                                        </p:tgtEl>
                                        <p:attrNameLst>
                                          <p:attrName>ppt_x</p:attrName>
                                          <p:attrName>ppt_y</p:attrName>
                                        </p:attrNameLst>
                                      </p:cBhvr>
                                      <p:rCtr x="0" y="1500000000"/>
                                    </p:animMotion>
                                  </p:childTnLst>
                                </p:cTn>
                              </p:par>
                              <p:par>
                                <p:cTn id="40" presetID="42" presetClass="path" presetSubtype="0" accel="50000" decel="50000" fill="hold" grpId="1" nodeType="withEffect">
                                  <p:stCondLst>
                                    <p:cond delay="0"/>
                                  </p:stCondLst>
                                  <p:childTnLst>
                                    <p:animMotion origin="layout" path="M 4.16667E-6 -1.91391E-6 L 4.16667E-6 0.02314 " pathEditMode="relative" rAng="0" ptsTypes="AA">
                                      <p:cBhvr>
                                        <p:cTn id="41" dur="700" spd="-100000" fill="hold"/>
                                        <p:tgtEl>
                                          <p:spTgt spid="16"/>
                                        </p:tgtEl>
                                        <p:attrNameLst>
                                          <p:attrName>ppt_x</p:attrName>
                                          <p:attrName>ppt_y</p:attrName>
                                        </p:attrNameLst>
                                      </p:cBhvr>
                                      <p:rCtr x="0" y="1200000000"/>
                                    </p:animMotion>
                                  </p:childTnLst>
                                </p:cTn>
                              </p:par>
                              <p:par>
                                <p:cTn id="42" presetID="64" presetClass="path" presetSubtype="0" accel="50000" decel="50000" fill="hold" grpId="1" nodeType="withEffect">
                                  <p:stCondLst>
                                    <p:cond delay="0"/>
                                  </p:stCondLst>
                                  <p:childTnLst>
                                    <p:animMotion origin="layout" path="M 2.77778E-7 2.36056E-6 L 2.77778E-7 -0.02338 " pathEditMode="relative" rAng="0" ptsTypes="AA">
                                      <p:cBhvr>
                                        <p:cTn id="43" dur="700" spd="-100000" fill="hold"/>
                                        <p:tgtEl>
                                          <p:spTgt spid="9"/>
                                        </p:tgtEl>
                                        <p:attrNameLst>
                                          <p:attrName>ppt_x</p:attrName>
                                          <p:attrName>ppt_y</p:attrName>
                                        </p:attrNameLst>
                                      </p:cBhvr>
                                      <p:rCtr x="0" y="-1200000000"/>
                                    </p:animMotion>
                                  </p:childTnLst>
                                </p:cTn>
                              </p:par>
                              <p:par>
                                <p:cTn id="44" presetID="64" presetClass="path" presetSubtype="0" accel="50000" decel="50000" fill="hold" grpId="1" nodeType="withEffect">
                                  <p:stCondLst>
                                    <p:cond delay="0"/>
                                  </p:stCondLst>
                                  <p:childTnLst>
                                    <p:animMotion origin="layout" path="M -8.33333E-7 2.36056E-6 L -8.33333E-7 -0.02338 " pathEditMode="relative" rAng="0" ptsTypes="AA">
                                      <p:cBhvr>
                                        <p:cTn id="45" dur="700" spd="-100000" fill="hold"/>
                                        <p:tgtEl>
                                          <p:spTgt spid="11"/>
                                        </p:tgtEl>
                                        <p:attrNameLst>
                                          <p:attrName>ppt_x</p:attrName>
                                          <p:attrName>ppt_y</p:attrName>
                                        </p:attrNameLst>
                                      </p:cBhvr>
                                      <p:rCtr x="0" y="-1200000000"/>
                                    </p:animMotion>
                                  </p:childTnLst>
                                </p:cTn>
                              </p:par>
                              <p:par>
                                <p:cTn id="46" presetID="64" presetClass="path" presetSubtype="0" accel="50000" decel="50000" fill="hold" grpId="1" nodeType="withEffect">
                                  <p:stCondLst>
                                    <p:cond delay="0"/>
                                  </p:stCondLst>
                                  <p:childTnLst>
                                    <p:animMotion origin="layout" path="M 4.44444E-6 2.36056E-6 L 4.44444E-6 -0.02338 " pathEditMode="relative" rAng="0" ptsTypes="AA">
                                      <p:cBhvr>
                                        <p:cTn id="47" dur="700" spd="-100000" fill="hold"/>
                                        <p:tgtEl>
                                          <p:spTgt spid="13"/>
                                        </p:tgtEl>
                                        <p:attrNameLst>
                                          <p:attrName>ppt_x</p:attrName>
                                          <p:attrName>ppt_y</p:attrName>
                                        </p:attrNameLst>
                                      </p:cBhvr>
                                      <p:rCtr x="0" y="-1200000000"/>
                                    </p:animMotion>
                                  </p:childTnLst>
                                </p:cTn>
                              </p:par>
                              <p:par>
                                <p:cTn id="48" presetID="64" presetClass="path" presetSubtype="0" accel="50000" decel="50000" fill="hold" grpId="1" nodeType="withEffect">
                                  <p:stCondLst>
                                    <p:cond delay="0"/>
                                  </p:stCondLst>
                                  <p:childTnLst>
                                    <p:animMotion origin="layout" path="M 3.33333E-6 2.36056E-6 L 3.33333E-6 -0.02338 " pathEditMode="relative" rAng="0" ptsTypes="AA">
                                      <p:cBhvr>
                                        <p:cTn id="49" dur="700" spd="-100000" fill="hold"/>
                                        <p:tgtEl>
                                          <p:spTgt spid="15"/>
                                        </p:tgtEl>
                                        <p:attrNameLst>
                                          <p:attrName>ppt_x</p:attrName>
                                          <p:attrName>ppt_y</p:attrName>
                                        </p:attrNameLst>
                                      </p:cBhvr>
                                      <p:rCtr x="0" y="-1200000000"/>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700"/>
                                        <p:tgtEl>
                                          <p:spTgt spid="5"/>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700"/>
                                        <p:tgtEl>
                                          <p:spTgt spid="3"/>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700"/>
                                        <p:tgtEl>
                                          <p:spTgt spid="7"/>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700"/>
                                        <p:tgtEl>
                                          <p:spTgt spid="4"/>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losing Slide-red thank you">
    <p:spTree>
      <p:nvGrpSpPr>
        <p:cNvPr id="1" name=""/>
        <p:cNvGrpSpPr/>
        <p:nvPr/>
      </p:nvGrpSpPr>
      <p:grpSpPr>
        <a:xfrm>
          <a:off x="0" y="0"/>
          <a:ext cx="0" cy="0"/>
          <a:chOff x="0" y="0"/>
          <a:chExt cx="0" cy="0"/>
        </a:xfrm>
      </p:grpSpPr>
      <p:pic>
        <p:nvPicPr>
          <p:cNvPr id="2" name="Picture 11" descr="Complex_Gradient7.jpg"/>
          <p:cNvPicPr>
            <a:picLocks noChangeAspect="1"/>
          </p:cNvPicPr>
          <p:nvPr userDrawn="1"/>
        </p:nvPicPr>
        <p:blipFill>
          <a:blip r:embed="rId2">
            <a:extLst>
              <a:ext uri="{28A0092B-C50C-407E-A947-70E740481C1C}">
                <a14:useLocalDpi xmlns:a14="http://schemas.microsoft.com/office/drawing/2010/main" val="0"/>
              </a:ext>
            </a:extLst>
          </a:blip>
          <a:srcRect l="1695" r="1443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644525" y="3060700"/>
            <a:ext cx="2436813" cy="646113"/>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3600" smtClean="0">
                <a:solidFill>
                  <a:srgbClr val="FFFFFF"/>
                </a:solidFill>
              </a:rPr>
              <a:t>Thank you.</a:t>
            </a:r>
          </a:p>
        </p:txBody>
      </p:sp>
      <p:sp>
        <p:nvSpPr>
          <p:cNvPr id="4" name="Rectangle 3"/>
          <p:cNvSpPr>
            <a:spLocks noChangeArrowheads="1"/>
          </p:cNvSpPr>
          <p:nvPr/>
        </p:nvSpPr>
        <p:spPr bwMode="black">
          <a:xfrm>
            <a:off x="6313488" y="3708400"/>
            <a:ext cx="115887" cy="441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96D6"/>
              </a:solidFill>
            </a:endParaRPr>
          </a:p>
        </p:txBody>
      </p:sp>
      <p:sp>
        <p:nvSpPr>
          <p:cNvPr id="5" name="Freeform 4"/>
          <p:cNvSpPr>
            <a:spLocks/>
          </p:cNvSpPr>
          <p:nvPr/>
        </p:nvSpPr>
        <p:spPr bwMode="black">
          <a:xfrm>
            <a:off x="6992938" y="3697288"/>
            <a:ext cx="336550"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p:cNvSpPr>
          <p:nvPr userDrawn="1"/>
        </p:nvSpPr>
        <p:spPr bwMode="black">
          <a:xfrm>
            <a:off x="5824538" y="3697288"/>
            <a:ext cx="338137"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noEditPoints="1"/>
          </p:cNvSpPr>
          <p:nvPr/>
        </p:nvSpPr>
        <p:spPr bwMode="black">
          <a:xfrm>
            <a:off x="7451725" y="3697288"/>
            <a:ext cx="463550" cy="466725"/>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6580188" y="3697288"/>
            <a:ext cx="301625" cy="466725"/>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5592763" y="3082925"/>
            <a:ext cx="109537"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5900738" y="2930525"/>
            <a:ext cx="109537"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620236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65103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6811963" y="3082925"/>
            <a:ext cx="115887" cy="22701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71199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742791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77295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6"/>
          <p:cNvSpPr>
            <a:spLocks/>
          </p:cNvSpPr>
          <p:nvPr/>
        </p:nvSpPr>
        <p:spPr bwMode="black">
          <a:xfrm>
            <a:off x="8037513" y="3082925"/>
            <a:ext cx="111125"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32427830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7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7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7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7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700"/>
                                        <p:tgtEl>
                                          <p:spTgt spid="1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700"/>
                                        <p:tgtEl>
                                          <p:spTgt spid="1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7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700"/>
                                        <p:tgtEl>
                                          <p:spTgt spid="1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700"/>
                                        <p:tgtEl>
                                          <p:spTgt spid="17"/>
                                        </p:tgtEl>
                                      </p:cBhvr>
                                    </p:animEffect>
                                  </p:childTnLst>
                                </p:cTn>
                              </p:par>
                              <p:par>
                                <p:cTn id="36" presetID="42" presetClass="path" presetSubtype="0" accel="50000" decel="50000" fill="hold" grpId="1" nodeType="withEffect">
                                  <p:stCondLst>
                                    <p:cond delay="0"/>
                                  </p:stCondLst>
                                  <p:childTnLst>
                                    <p:animMotion origin="layout" path="M -4.72222E-6 3.7037E-7 L -4.72222E-6 0.09143 " pathEditMode="relative" rAng="0" ptsTypes="AA">
                                      <p:cBhvr>
                                        <p:cTn id="37" dur="700" spd="-100000" fill="hold"/>
                                        <p:tgtEl>
                                          <p:spTgt spid="9"/>
                                        </p:tgtEl>
                                        <p:attrNameLst>
                                          <p:attrName>ppt_x</p:attrName>
                                          <p:attrName>ppt_y</p:attrName>
                                        </p:attrNameLst>
                                      </p:cBhvr>
                                      <p:rCtr x="0" y="-2147483648"/>
                                    </p:animMotion>
                                  </p:childTnLst>
                                </p:cTn>
                              </p:par>
                              <p:par>
                                <p:cTn id="38" presetID="42" presetClass="path" presetSubtype="0" accel="50000" decel="50000" fill="hold" grpId="1" nodeType="withEffect">
                                  <p:stCondLst>
                                    <p:cond delay="0"/>
                                  </p:stCondLst>
                                  <p:childTnLst>
                                    <p:animMotion origin="layout" path="M 5E-6 3.7037E-6 L 5E-6 0.11157 " pathEditMode="relative" rAng="0" ptsTypes="AA">
                                      <p:cBhvr>
                                        <p:cTn id="39" dur="700" spd="-100000" fill="hold"/>
                                        <p:tgtEl>
                                          <p:spTgt spid="11"/>
                                        </p:tgtEl>
                                        <p:attrNameLst>
                                          <p:attrName>ppt_x</p:attrName>
                                          <p:attrName>ppt_y</p:attrName>
                                        </p:attrNameLst>
                                      </p:cBhvr>
                                      <p:rCtr x="0" y="-2147483648"/>
                                    </p:animMotion>
                                  </p:childTnLst>
                                </p:cTn>
                              </p:par>
                              <p:par>
                                <p:cTn id="40" presetID="42" presetClass="path" presetSubtype="0" accel="50000" decel="50000" fill="hold" grpId="1" nodeType="withEffect">
                                  <p:stCondLst>
                                    <p:cond delay="0"/>
                                  </p:stCondLst>
                                  <p:childTnLst>
                                    <p:animMotion origin="layout" path="M 4.72222E-6 4.81481E-6 L 4.72222E-6 0.09143 " pathEditMode="relative" rAng="0" ptsTypes="AA">
                                      <p:cBhvr>
                                        <p:cTn id="41" dur="700" spd="-100000" fill="hold"/>
                                        <p:tgtEl>
                                          <p:spTgt spid="13"/>
                                        </p:tgtEl>
                                        <p:attrNameLst>
                                          <p:attrName>ppt_x</p:attrName>
                                          <p:attrName>ppt_y</p:attrName>
                                        </p:attrNameLst>
                                      </p:cBhvr>
                                      <p:rCtr x="0" y="-2147483648"/>
                                    </p:animMotion>
                                  </p:childTnLst>
                                </p:cTn>
                              </p:par>
                              <p:par>
                                <p:cTn id="42" presetID="42" presetClass="path" presetSubtype="0" accel="50000" decel="50000" fill="hold" grpId="1" nodeType="withEffect">
                                  <p:stCondLst>
                                    <p:cond delay="0"/>
                                  </p:stCondLst>
                                  <p:childTnLst>
                                    <p:animMotion origin="layout" path="M -2.77778E-6 3.7037E-6 L -2.77778E-6 0.11157 " pathEditMode="relative" rAng="0" ptsTypes="AA">
                                      <p:cBhvr>
                                        <p:cTn id="43" dur="700" spd="-100000" fill="hold"/>
                                        <p:tgtEl>
                                          <p:spTgt spid="15"/>
                                        </p:tgtEl>
                                        <p:attrNameLst>
                                          <p:attrName>ppt_x</p:attrName>
                                          <p:attrName>ppt_y</p:attrName>
                                        </p:attrNameLst>
                                      </p:cBhvr>
                                      <p:rCtr x="0" y="-2147483648"/>
                                    </p:animMotion>
                                  </p:childTnLst>
                                </p:cTn>
                              </p:par>
                              <p:par>
                                <p:cTn id="44" presetID="42" presetClass="path" presetSubtype="0" accel="50000" decel="50000" fill="hold" grpId="1" nodeType="withEffect">
                                  <p:stCondLst>
                                    <p:cond delay="0"/>
                                  </p:stCondLst>
                                  <p:childTnLst>
                                    <p:animMotion origin="layout" path="M 5.55556E-7 4.81481E-6 L 5.55556E-7 0.09143 " pathEditMode="relative" rAng="0" ptsTypes="AA">
                                      <p:cBhvr>
                                        <p:cTn id="45" dur="700" spd="-100000" fill="hold"/>
                                        <p:tgtEl>
                                          <p:spTgt spid="17"/>
                                        </p:tgtEl>
                                        <p:attrNameLst>
                                          <p:attrName>ppt_x</p:attrName>
                                          <p:attrName>ppt_y</p:attrName>
                                        </p:attrNameLst>
                                      </p:cBhvr>
                                      <p:rCtr x="0" y="-2147483648"/>
                                    </p:animMotion>
                                  </p:childTnLst>
                                </p:cTn>
                              </p:par>
                              <p:par>
                                <p:cTn id="46" presetID="64" presetClass="path" presetSubtype="0" accel="50000" decel="50000" fill="hold" grpId="1" nodeType="withEffect">
                                  <p:stCondLst>
                                    <p:cond delay="0"/>
                                  </p:stCondLst>
                                  <p:childTnLst>
                                    <p:animMotion origin="layout" path="M 4.72222E-6 3.33333E-6 L 4.72222E-6 -0.10764 " pathEditMode="relative" rAng="0" ptsTypes="AA">
                                      <p:cBhvr>
                                        <p:cTn id="47" dur="700" spd="-100000" fill="hold"/>
                                        <p:tgtEl>
                                          <p:spTgt spid="10"/>
                                        </p:tgtEl>
                                        <p:attrNameLst>
                                          <p:attrName>ppt_x</p:attrName>
                                          <p:attrName>ppt_y</p:attrName>
                                        </p:attrNameLst>
                                      </p:cBhvr>
                                      <p:rCtr x="0" y="-2147483648"/>
                                    </p:animMotion>
                                  </p:childTnLst>
                                </p:cTn>
                              </p:par>
                              <p:par>
                                <p:cTn id="48" presetID="64" presetClass="path" presetSubtype="0" accel="50000" decel="50000" fill="hold" grpId="1" nodeType="withEffect">
                                  <p:stCondLst>
                                    <p:cond delay="0"/>
                                  </p:stCondLst>
                                  <p:childTnLst>
                                    <p:animMotion origin="layout" path="M 4.44444E-6 3.33333E-6 L 4.44444E-6 -0.10764 " pathEditMode="relative" rAng="0" ptsTypes="AA">
                                      <p:cBhvr>
                                        <p:cTn id="49" dur="700" spd="-100000" fill="hold"/>
                                        <p:tgtEl>
                                          <p:spTgt spid="12"/>
                                        </p:tgtEl>
                                        <p:attrNameLst>
                                          <p:attrName>ppt_x</p:attrName>
                                          <p:attrName>ppt_y</p:attrName>
                                        </p:attrNameLst>
                                      </p:cBhvr>
                                      <p:rCtr x="0" y="-2147483648"/>
                                    </p:animMotion>
                                  </p:childTnLst>
                                </p:cTn>
                              </p:par>
                              <p:par>
                                <p:cTn id="50" presetID="64" presetClass="path" presetSubtype="0" accel="50000" decel="50000" fill="hold" grpId="1" nodeType="withEffect">
                                  <p:stCondLst>
                                    <p:cond delay="0"/>
                                  </p:stCondLst>
                                  <p:childTnLst>
                                    <p:animMotion origin="layout" path="M -2.22222E-6 3.33333E-6 L -2.22222E-6 -0.10764 " pathEditMode="relative" rAng="0" ptsTypes="AA">
                                      <p:cBhvr>
                                        <p:cTn id="51" dur="700" spd="-100000" fill="hold"/>
                                        <p:tgtEl>
                                          <p:spTgt spid="14"/>
                                        </p:tgtEl>
                                        <p:attrNameLst>
                                          <p:attrName>ppt_x</p:attrName>
                                          <p:attrName>ppt_y</p:attrName>
                                        </p:attrNameLst>
                                      </p:cBhvr>
                                      <p:rCtr x="0" y="-2147483648"/>
                                    </p:animMotion>
                                  </p:childTnLst>
                                </p:cTn>
                              </p:par>
                              <p:par>
                                <p:cTn id="52" presetID="64" presetClass="path" presetSubtype="0" accel="50000" decel="50000" fill="hold" grpId="1" nodeType="withEffect">
                                  <p:stCondLst>
                                    <p:cond delay="0"/>
                                  </p:stCondLst>
                                  <p:childTnLst>
                                    <p:animMotion origin="layout" path="M 1.11111E-6 3.33333E-6 L 1.11111E-6 -0.10764 " pathEditMode="relative" rAng="0" ptsTypes="AA">
                                      <p:cBhvr>
                                        <p:cTn id="53" dur="700" spd="-100000" fill="hold"/>
                                        <p:tgtEl>
                                          <p:spTgt spid="16"/>
                                        </p:tgtEl>
                                        <p:attrNameLst>
                                          <p:attrName>ppt_x</p:attrName>
                                          <p:attrName>ppt_y</p:attrName>
                                        </p:attrNameLst>
                                      </p:cBhvr>
                                      <p:rCtr x="0" y="-2147483648"/>
                                    </p:animMotion>
                                  </p:childTnLst>
                                </p:cTn>
                              </p:par>
                            </p:childTnLst>
                          </p:cTn>
                        </p:par>
                        <p:par>
                          <p:cTn id="54" fill="hold">
                            <p:stCondLst>
                              <p:cond delay="2200"/>
                            </p:stCondLst>
                            <p:childTnLst>
                              <p:par>
                                <p:cTn id="55" presetID="10" presetClass="entr" presetSubtype="0" fill="hold" grpId="0" nodeType="after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700"/>
                                        <p:tgtEl>
                                          <p:spTgt spid="6"/>
                                        </p:tgtEl>
                                      </p:cBhvr>
                                    </p:animEffect>
                                  </p:childTnLst>
                                </p:cTn>
                              </p:par>
                              <p:par>
                                <p:cTn id="58" presetID="10" presetClass="entr" presetSubtype="0" fill="hold" nodeType="withEffect">
                                  <p:stCondLst>
                                    <p:cond delay="100"/>
                                  </p:stCondLst>
                                  <p:childTnLst>
                                    <p:set>
                                      <p:cBhvr>
                                        <p:cTn id="59" dur="1" fill="hold">
                                          <p:stCondLst>
                                            <p:cond delay="0"/>
                                          </p:stCondLst>
                                        </p:cTn>
                                        <p:tgtEl>
                                          <p:spTgt spid="4"/>
                                        </p:tgtEl>
                                        <p:attrNameLst>
                                          <p:attrName>style.visibility</p:attrName>
                                        </p:attrNameLst>
                                      </p:cBhvr>
                                      <p:to>
                                        <p:strVal val="visible"/>
                                      </p:to>
                                    </p:set>
                                    <p:animEffect transition="in" filter="fade">
                                      <p:cBhvr>
                                        <p:cTn id="60" dur="700"/>
                                        <p:tgtEl>
                                          <p:spTgt spid="4"/>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700"/>
                                        <p:tgtEl>
                                          <p:spTgt spid="8"/>
                                        </p:tgtEl>
                                      </p:cBhvr>
                                    </p:animEffect>
                                  </p:childTnLst>
                                </p:cTn>
                              </p:par>
                              <p:par>
                                <p:cTn id="64" presetID="10" presetClass="entr" presetSubtype="0" fill="hold" grpId="0" nodeType="withEffect">
                                  <p:stCondLst>
                                    <p:cond delay="300"/>
                                  </p:stCondLst>
                                  <p:childTnLst>
                                    <p:set>
                                      <p:cBhvr>
                                        <p:cTn id="65" dur="1" fill="hold">
                                          <p:stCondLst>
                                            <p:cond delay="0"/>
                                          </p:stCondLst>
                                        </p:cTn>
                                        <p:tgtEl>
                                          <p:spTgt spid="5"/>
                                        </p:tgtEl>
                                        <p:attrNameLst>
                                          <p:attrName>style.visibility</p:attrName>
                                        </p:attrNameLst>
                                      </p:cBhvr>
                                      <p:to>
                                        <p:strVal val="visible"/>
                                      </p:to>
                                    </p:set>
                                    <p:animEffect transition="in" filter="fade">
                                      <p:cBhvr>
                                        <p:cTn id="66" dur="700"/>
                                        <p:tgtEl>
                                          <p:spTgt spid="5"/>
                                        </p:tgtEl>
                                      </p:cBhvr>
                                    </p:animEffect>
                                  </p:childTnLst>
                                </p:cTn>
                              </p:par>
                              <p:par>
                                <p:cTn id="67" presetID="10" presetClass="entr" presetSubtype="0" fill="hold" grpId="0" nodeType="withEffect">
                                  <p:stCondLst>
                                    <p:cond delay="400"/>
                                  </p:stCondLst>
                                  <p:childTnLst>
                                    <p:set>
                                      <p:cBhvr>
                                        <p:cTn id="68" dur="1" fill="hold">
                                          <p:stCondLst>
                                            <p:cond delay="0"/>
                                          </p:stCondLst>
                                        </p:cTn>
                                        <p:tgtEl>
                                          <p:spTgt spid="7"/>
                                        </p:tgtEl>
                                        <p:attrNameLst>
                                          <p:attrName>style.visibility</p:attrName>
                                        </p:attrNameLst>
                                      </p:cBhvr>
                                      <p:to>
                                        <p:strVal val="visible"/>
                                      </p:to>
                                    </p:set>
                                    <p:animEffect transition="in" filter="fade">
                                      <p:cBhvr>
                                        <p:cTn id="69"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9F3FCF6-B47C-4F64-92DD-70EBB8A13779}" type="datetimeFigureOut">
              <a:rPr lang="en-US"/>
              <a:pPr>
                <a:defRPr/>
              </a:pPr>
              <a:t>4/16/2014</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cs typeface="+mn-cs"/>
              </a:defRPr>
            </a:lvl1pPr>
          </a:lstStyle>
          <a:p>
            <a:pPr>
              <a:defRPr/>
            </a:pPr>
            <a:fld id="{03125D30-7101-4533-BF5A-E53D4C5DCCCB}" type="slidenum">
              <a:rPr lang="en-US"/>
              <a:pPr>
                <a:defRPr/>
              </a:pPr>
              <a:t>‹#›</a:t>
            </a:fld>
            <a:endParaRPr lang="en-US"/>
          </a:p>
        </p:txBody>
      </p:sp>
    </p:spTree>
    <p:extLst>
      <p:ext uri="{BB962C8B-B14F-4D97-AF65-F5344CB8AC3E}">
        <p14:creationId xmlns:p14="http://schemas.microsoft.com/office/powerpoint/2010/main" val="102041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Gradient">
    <p:spTree>
      <p:nvGrpSpPr>
        <p:cNvPr id="1" name=""/>
        <p:cNvGrpSpPr/>
        <p:nvPr/>
      </p:nvGrpSpPr>
      <p:grpSpPr>
        <a:xfrm>
          <a:off x="0" y="0"/>
          <a:ext cx="0" cy="0"/>
          <a:chOff x="0" y="0"/>
          <a:chExt cx="0" cy="0"/>
        </a:xfrm>
      </p:grpSpPr>
      <p:grpSp>
        <p:nvGrpSpPr>
          <p:cNvPr id="6" name="Group 30"/>
          <p:cNvGrpSpPr>
            <a:grpSpLocks/>
          </p:cNvGrpSpPr>
          <p:nvPr userDrawn="1"/>
        </p:nvGrpSpPr>
        <p:grpSpPr bwMode="auto">
          <a:xfrm>
            <a:off x="0" y="-2055813"/>
            <a:ext cx="9847263" cy="19378613"/>
            <a:chOff x="-12700" y="-2056029"/>
            <a:chExt cx="9847891" cy="19379146"/>
          </a:xfrm>
        </p:grpSpPr>
        <p:pic>
          <p:nvPicPr>
            <p:cNvPr id="7"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unded Rectangle 7"/>
            <p:cNvSpPr/>
            <p:nvPr userDrawn="1"/>
          </p:nvSpPr>
          <p:spPr>
            <a:xfrm>
              <a:off x="1824155" y="3308282"/>
              <a:ext cx="1728897" cy="14014835"/>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a:off x="1" y="1236538"/>
              <a:ext cx="1730485" cy="8148861"/>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rot="10800000">
              <a:off x="1014479" y="4248107"/>
              <a:ext cx="1728897"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a:off x="6585371" y="-2056029"/>
              <a:ext cx="1730485" cy="8148862"/>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a:off x="8104706" y="2784392"/>
              <a:ext cx="1730485" cy="8147274"/>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ounded Rectangle 12"/>
            <p:cNvSpPr/>
            <p:nvPr userDrawn="1"/>
          </p:nvSpPr>
          <p:spPr>
            <a:xfrm rot="10800000">
              <a:off x="3035494" y="174470"/>
              <a:ext cx="1730485"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grpSp>
      <p:sp>
        <p:nvSpPr>
          <p:cNvPr id="14"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FFFFFF"/>
                </a:solidFill>
              </a:rPr>
              <a:t>Cisco Confidential</a:t>
            </a:r>
          </a:p>
        </p:txBody>
      </p:sp>
      <p:sp>
        <p:nvSpPr>
          <p:cNvPr id="15"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defTabSz="814388"/>
            <a:r>
              <a:rPr lang="en-US" sz="600">
                <a:solidFill>
                  <a:srgbClr val="FFFFFF"/>
                </a:solidFill>
              </a:rPr>
              <a:t>© 2013 Cisco System Inc. All rights reserved.</a:t>
            </a:r>
          </a:p>
        </p:txBody>
      </p:sp>
      <p:sp>
        <p:nvSpPr>
          <p:cNvPr id="16"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5D871BF6-CB93-4EAA-BE69-7B1B6C907CD2}" type="slidenum">
              <a:rPr lang="en-US" sz="600">
                <a:solidFill>
                  <a:srgbClr val="FFFFFF"/>
                </a:solidFill>
              </a:rPr>
              <a:pPr algn="r" defTabSz="814388"/>
              <a:t>‹#›</a:t>
            </a:fld>
            <a:endParaRPr lang="en-US" sz="600">
              <a:solidFill>
                <a:srgbClr val="FFFFFF"/>
              </a:solidFill>
            </a:endParaRPr>
          </a:p>
        </p:txBody>
      </p:sp>
      <p:grpSp>
        <p:nvGrpSpPr>
          <p:cNvPr id="17" name="Group 38"/>
          <p:cNvGrpSpPr/>
          <p:nvPr userDrawn="1"/>
        </p:nvGrpSpPr>
        <p:grpSpPr>
          <a:xfrm>
            <a:off x="341314" y="311151"/>
            <a:ext cx="829170" cy="438358"/>
            <a:chOff x="609600" y="528537"/>
            <a:chExt cx="1444734" cy="763789"/>
          </a:xfrm>
          <a:solidFill>
            <a:schemeClr val="bg1"/>
          </a:solidFill>
        </p:grpSpPr>
        <p:sp>
          <p:nvSpPr>
            <p:cNvPr id="18" name="Rectangle 17"/>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9" name="Freeform 18"/>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0" name="Freeform 19"/>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1" name="Freeform 20"/>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2" name="Freeform 21"/>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3" name="Freeform 22"/>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4" name="Freeform 23"/>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5" name="Freeform 24"/>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6" name="Freeform 25"/>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7" name="Freeform 26"/>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8" name="Freeform 27"/>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9" name="Freeform 28"/>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30" name="Freeform 29"/>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31" name="Freeform 30"/>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gr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153787725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gue">
    <p:spTree>
      <p:nvGrpSpPr>
        <p:cNvPr id="1" name=""/>
        <p:cNvGrpSpPr/>
        <p:nvPr/>
      </p:nvGrpSpPr>
      <p:grpSpPr>
        <a:xfrm>
          <a:off x="0" y="0"/>
          <a:ext cx="0" cy="0"/>
          <a:chOff x="0" y="0"/>
          <a:chExt cx="0" cy="0"/>
        </a:xfrm>
      </p:grpSpPr>
      <p:pic>
        <p:nvPicPr>
          <p:cNvPr id="3" name="Picture 7" descr="C:\Documents and Settings\contractor\Desktop\Pattern_Half_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3101975"/>
            <a:ext cx="847725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217488" y="3021013"/>
            <a:ext cx="8694737" cy="335756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5"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p>
            <a:endParaRPr lang="en-US">
              <a:solidFill>
                <a:srgbClr val="0096D6"/>
              </a:solidFill>
            </a:endParaRPr>
          </a:p>
        </p:txBody>
      </p:sp>
      <p:sp>
        <p:nvSpPr>
          <p:cNvPr id="6"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p>
            <a:endParaRPr lang="en-US">
              <a:solidFill>
                <a:srgbClr val="0096D6"/>
              </a:solidFill>
            </a:endParaRPr>
          </a:p>
        </p:txBody>
      </p:sp>
      <p:sp>
        <p:nvSpPr>
          <p:cNvPr id="2" name="Title 1"/>
          <p:cNvSpPr>
            <a:spLocks noGrp="1"/>
          </p:cNvSpPr>
          <p:nvPr>
            <p:ph type="ctrTitle"/>
          </p:nvPr>
        </p:nvSpPr>
        <p:spPr>
          <a:xfrm>
            <a:off x="221393" y="399143"/>
            <a:ext cx="8112125" cy="2407042"/>
          </a:xfrm>
        </p:spPr>
        <p:txBody>
          <a:bodyPr/>
          <a:lstStyle>
            <a:lvl1pPr algn="l" defTabSz="914400" rtl="0" eaLnBrk="1" latinLnBrk="0" hangingPunct="1">
              <a:lnSpc>
                <a:spcPct val="8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398637152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withEffect">
                                  <p:stCondLst>
                                    <p:cond delay="0"/>
                                  </p:stCondLst>
                                  <p:childTnLst>
                                    <p:animMotion origin="layout" path="M -1.94444E-6 4.81481E-6 L -1.94444E-6 -0.48102 " pathEditMode="relative" rAng="0" ptsTypes="AA">
                                      <p:cBhvr>
                                        <p:cTn id="6" dur="1600" fill="hold"/>
                                        <p:tgtEl>
                                          <p:spTgt spid="4"/>
                                        </p:tgtEl>
                                        <p:attrNameLst>
                                          <p:attrName>ppt_x</p:attrName>
                                          <p:attrName>ppt_y</p:attrName>
                                        </p:attrNameLst>
                                      </p:cBhvr>
                                      <p:rCtr x="0" y="-2147483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Segue">
    <p:spTree>
      <p:nvGrpSpPr>
        <p:cNvPr id="1" name=""/>
        <p:cNvGrpSpPr/>
        <p:nvPr/>
      </p:nvGrpSpPr>
      <p:grpSpPr>
        <a:xfrm>
          <a:off x="0" y="0"/>
          <a:ext cx="0" cy="0"/>
          <a:chOff x="0" y="0"/>
          <a:chExt cx="0" cy="0"/>
        </a:xfrm>
      </p:grpSpPr>
      <p:pic>
        <p:nvPicPr>
          <p:cNvPr id="3" name="Picture 7" descr="C:\Documents and Settings\contractor\Desktop\Pattern_Half_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3101975"/>
            <a:ext cx="847725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217488" y="3021013"/>
            <a:ext cx="8694737" cy="175736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5"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p>
            <a:endParaRPr lang="en-US">
              <a:solidFill>
                <a:srgbClr val="0096D6"/>
              </a:solidFill>
            </a:endParaRPr>
          </a:p>
        </p:txBody>
      </p:sp>
      <p:sp>
        <p:nvSpPr>
          <p:cNvPr id="6"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p>
            <a:endParaRPr lang="en-US">
              <a:solidFill>
                <a:srgbClr val="0096D6"/>
              </a:solidFill>
            </a:endParaRPr>
          </a:p>
        </p:txBody>
      </p:sp>
      <p:sp>
        <p:nvSpPr>
          <p:cNvPr id="7"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C0C0C0"/>
                </a:solidFill>
              </a:rPr>
              <a:t>Cisco Confidential</a:t>
            </a:r>
          </a:p>
        </p:txBody>
      </p:sp>
      <p:sp>
        <p:nvSpPr>
          <p:cNvPr id="8"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defTabSz="814388"/>
            <a:r>
              <a:rPr lang="en-US" sz="600">
                <a:solidFill>
                  <a:srgbClr val="C0C0C0"/>
                </a:solidFill>
              </a:rPr>
              <a:t>.</a:t>
            </a:r>
          </a:p>
        </p:txBody>
      </p:sp>
      <p:sp>
        <p:nvSpPr>
          <p:cNvPr id="9"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5F3A4EB4-4C63-4BF3-BBE1-127459FF237B}" type="slidenum">
              <a:rPr lang="en-US" sz="600">
                <a:solidFill>
                  <a:srgbClr val="C0C0C0"/>
                </a:solidFill>
              </a:rPr>
              <a:pPr algn="r" defTabSz="814388"/>
              <a:t>‹#›</a:t>
            </a:fld>
            <a:endParaRPr lang="en-US" sz="600">
              <a:solidFill>
                <a:srgbClr val="C0C0C0"/>
              </a:solidFill>
            </a:endParaRPr>
          </a:p>
        </p:txBody>
      </p:sp>
      <p:sp>
        <p:nvSpPr>
          <p:cNvPr id="2" name="Title 1"/>
          <p:cNvSpPr>
            <a:spLocks noGrp="1"/>
          </p:cNvSpPr>
          <p:nvPr>
            <p:ph type="ctrTitle"/>
          </p:nvPr>
        </p:nvSpPr>
        <p:spPr>
          <a:xfrm>
            <a:off x="221393" y="1967967"/>
            <a:ext cx="8112125" cy="2407042"/>
          </a:xfrm>
        </p:spPr>
        <p:txBody>
          <a:bodyPr/>
          <a:lstStyle>
            <a:lvl1pPr algn="l" defTabSz="914400" rtl="0" eaLnBrk="1" latinLnBrk="0" hangingPunct="1">
              <a:lnSpc>
                <a:spcPct val="8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509510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344168"/>
            <a:ext cx="8578850" cy="4965192"/>
          </a:xfrm>
        </p:spPr>
        <p:txBody>
          <a:bodyPr/>
          <a:lstStyle>
            <a:lvl1pPr>
              <a:lnSpc>
                <a:spcPct val="95000"/>
              </a:lnSpc>
              <a:spcBef>
                <a:spcPts val="1480"/>
              </a:spcBef>
              <a:defRPr sz="2200">
                <a:solidFill>
                  <a:schemeClr val="bg1"/>
                </a:solidFill>
                <a:latin typeface="+mj-lt"/>
              </a:defRPr>
            </a:lvl1pPr>
            <a:lvl2pPr>
              <a:lnSpc>
                <a:spcPct val="95000"/>
              </a:lnSpc>
              <a:spcBef>
                <a:spcPts val="600"/>
              </a:spcBef>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9271179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ullet_Heavy Tex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noChangeAspect="1"/>
          </p:cNvSpPr>
          <p:nvPr>
            <p:ph type="body" sz="quarter" idx="10"/>
          </p:nvPr>
        </p:nvSpPr>
        <p:spPr>
          <a:xfrm>
            <a:off x="239713" y="1339745"/>
            <a:ext cx="4122425" cy="4965700"/>
          </a:xfrm>
        </p:spPr>
        <p:txBody>
          <a:bodyPr>
            <a:noAutofit/>
          </a:bodyPr>
          <a:lstStyle>
            <a:lvl1pPr>
              <a:lnSpc>
                <a:spcPct val="95000"/>
              </a:lnSpc>
              <a:spcBef>
                <a:spcPts val="1480"/>
              </a:spcBef>
              <a:defRPr sz="1800">
                <a:solidFill>
                  <a:schemeClr val="bg1"/>
                </a:solidFill>
                <a:latin typeface="+mj-lt"/>
              </a:defRPr>
            </a:lvl1pPr>
            <a:lvl2pPr>
              <a:lnSpc>
                <a:spcPct val="95000"/>
              </a:lnSpc>
              <a:spcBef>
                <a:spcPts val="600"/>
              </a:spcBef>
              <a:defRPr sz="1400">
                <a:solidFill>
                  <a:schemeClr val="bg1"/>
                </a:solidFill>
                <a:latin typeface="+mj-lt"/>
              </a:defRPr>
            </a:lvl2pPr>
            <a:lvl3pPr>
              <a:defRPr sz="1200">
                <a:solidFill>
                  <a:schemeClr val="bg1"/>
                </a:solidFill>
                <a:latin typeface="+mj-lt"/>
              </a:defRPr>
            </a:lvl3pPr>
            <a:lvl4pPr>
              <a:defRPr sz="1100">
                <a:solidFill>
                  <a:schemeClr val="bg1"/>
                </a:solidFill>
                <a:latin typeface="+mj-lt"/>
              </a:defRPr>
            </a:lvl4pPr>
            <a:lvl5pPr>
              <a:defRPr sz="1100">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4706781" y="1339745"/>
            <a:ext cx="4122425" cy="4965700"/>
          </a:xfrm>
        </p:spPr>
        <p:txBody>
          <a:bodyPr>
            <a:noAutofit/>
          </a:bodyPr>
          <a:lstStyle>
            <a:lvl1pPr>
              <a:lnSpc>
                <a:spcPct val="95000"/>
              </a:lnSpc>
              <a:spcBef>
                <a:spcPts val="1480"/>
              </a:spcBef>
              <a:defRPr sz="1800">
                <a:solidFill>
                  <a:schemeClr val="bg1"/>
                </a:solidFill>
                <a:latin typeface="+mj-lt"/>
              </a:defRPr>
            </a:lvl1pPr>
            <a:lvl2pPr>
              <a:lnSpc>
                <a:spcPct val="95000"/>
              </a:lnSpc>
              <a:spcBef>
                <a:spcPts val="600"/>
              </a:spcBef>
              <a:defRPr sz="1400">
                <a:solidFill>
                  <a:schemeClr val="bg1"/>
                </a:solidFill>
                <a:latin typeface="+mj-lt"/>
              </a:defRPr>
            </a:lvl2pPr>
            <a:lvl3pPr>
              <a:defRPr sz="1200">
                <a:solidFill>
                  <a:schemeClr val="bg1"/>
                </a:solidFill>
                <a:latin typeface="+mj-lt"/>
              </a:defRPr>
            </a:lvl3pPr>
            <a:lvl4pPr>
              <a:defRPr sz="1100">
                <a:solidFill>
                  <a:schemeClr val="bg1"/>
                </a:solidFill>
                <a:latin typeface="+mj-lt"/>
              </a:defRPr>
            </a:lvl4pPr>
            <a:lvl5pPr>
              <a:defRPr sz="1100">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772043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with pull quote">
    <p:spTree>
      <p:nvGrpSpPr>
        <p:cNvPr id="1" name=""/>
        <p:cNvGrpSpPr/>
        <p:nvPr/>
      </p:nvGrpSpPr>
      <p:grpSpPr>
        <a:xfrm>
          <a:off x="0" y="0"/>
          <a:ext cx="0" cy="0"/>
          <a:chOff x="0" y="0"/>
          <a:chExt cx="0" cy="0"/>
        </a:xfrm>
      </p:grpSpPr>
      <p:sp>
        <p:nvSpPr>
          <p:cNvPr id="6" name="Rectangle 4"/>
          <p:cNvSpPr>
            <a:spLocks noChangeArrowheads="1"/>
          </p:cNvSpPr>
          <p:nvPr userDrawn="1"/>
        </p:nvSpPr>
        <p:spPr bwMode="ltGray">
          <a:xfrm>
            <a:off x="250825" y="6586538"/>
            <a:ext cx="2568575"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defTabSz="814388"/>
            <a:r>
              <a:rPr lang="en-US" sz="600">
                <a:solidFill>
                  <a:srgbClr val="C0C0C0"/>
                </a:solidFill>
              </a:rPr>
              <a:t>© 2012 Cisco and/or its affiliates. All rights reserved.</a:t>
            </a:r>
          </a:p>
        </p:txBody>
      </p:sp>
      <p:sp>
        <p:nvSpPr>
          <p:cNvPr id="7"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C0C0C0"/>
                </a:solidFill>
              </a:rPr>
              <a:t>Cisco Confidential</a:t>
            </a:r>
          </a:p>
        </p:txBody>
      </p:sp>
      <p:sp>
        <p:nvSpPr>
          <p:cNvPr id="8" name="Rectangle 12"/>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D0A9C19F-31BA-40D4-845A-FD3935D826A3}" type="slidenum">
              <a:rPr lang="en-US" sz="600">
                <a:solidFill>
                  <a:srgbClr val="C0C0C0"/>
                </a:solidFill>
              </a:rPr>
              <a:pPr algn="r" defTabSz="814388"/>
              <a:t>‹#›</a:t>
            </a:fld>
            <a:endParaRPr lang="en-US" sz="600">
              <a:solidFill>
                <a:srgbClr val="C0C0C0"/>
              </a:solidFill>
            </a:endParaRPr>
          </a:p>
        </p:txBody>
      </p:sp>
      <p:sp>
        <p:nvSpPr>
          <p:cNvPr id="4" name="Text Placeholder 3"/>
          <p:cNvSpPr>
            <a:spLocks noGrp="1"/>
          </p:cNvSpPr>
          <p:nvPr>
            <p:ph type="body" sz="quarter" idx="10"/>
          </p:nvPr>
        </p:nvSpPr>
        <p:spPr>
          <a:xfrm>
            <a:off x="239713" y="1339745"/>
            <a:ext cx="4103687" cy="4965700"/>
          </a:xfrm>
        </p:spPr>
        <p:txBody>
          <a:bodyPr/>
          <a:lstStyle>
            <a:lvl1pPr>
              <a:lnSpc>
                <a:spcPct val="95000"/>
              </a:lnSpc>
              <a:spcBef>
                <a:spcPts val="1480"/>
              </a:spcBef>
              <a:defRPr sz="2200">
                <a:solidFill>
                  <a:schemeClr val="bg1"/>
                </a:solidFill>
                <a:latin typeface="+mj-lt"/>
              </a:defRPr>
            </a:lvl1pPr>
            <a:lvl2pPr>
              <a:lnSpc>
                <a:spcPct val="95000"/>
              </a:lnSpc>
              <a:spcBef>
                <a:spcPts val="600"/>
              </a:spcBef>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1"/>
          </p:nvPr>
        </p:nvSpPr>
        <p:spPr>
          <a:xfrm>
            <a:off x="5221224" y="1747683"/>
            <a:ext cx="3236976" cy="646331"/>
          </a:xfrm>
        </p:spPr>
        <p:txBody>
          <a:bodyPr>
            <a:noAutofit/>
          </a:bodyPr>
          <a:lstStyle>
            <a:lvl1pPr marL="114300" indent="-114300" algn="l" defTabSz="914400" rtl="0" eaLnBrk="1" latinLnBrk="0" hangingPunct="1">
              <a:lnSpc>
                <a:spcPct val="80000"/>
              </a:lnSpc>
              <a:spcBef>
                <a:spcPct val="0"/>
              </a:spcBef>
              <a:buNone/>
              <a:defRPr lang="en-US" sz="20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vl2pPr marL="114300" indent="-114300" algn="l" defTabSz="914400" rtl="0" eaLnBrk="1" latinLnBrk="0" hangingPunct="1">
              <a:defRPr lang="en-US" sz="2000" kern="1200" dirty="0" smtClean="0">
                <a:solidFill>
                  <a:schemeClr val="accent2"/>
                </a:solidFill>
                <a:latin typeface="Ciscolight" pitchFamily="2" charset="0"/>
                <a:ea typeface="+mn-ea"/>
                <a:cs typeface="+mn-cs"/>
              </a:defRPr>
            </a:lvl2pPr>
            <a:lvl3pPr marL="114300" indent="-114300" algn="l" defTabSz="914400" rtl="0" eaLnBrk="1" latinLnBrk="0" hangingPunct="1">
              <a:defRPr lang="en-US" sz="2000" kern="1200" dirty="0" smtClean="0">
                <a:solidFill>
                  <a:schemeClr val="accent2"/>
                </a:solidFill>
                <a:latin typeface="Ciscolight" pitchFamily="2" charset="0"/>
                <a:ea typeface="+mn-ea"/>
                <a:cs typeface="+mn-cs"/>
              </a:defRPr>
            </a:lvl3pPr>
            <a:lvl4pPr marL="114300" indent="-114300" algn="l" defTabSz="914400" rtl="0" eaLnBrk="1" latinLnBrk="0" hangingPunct="1">
              <a:defRPr lang="en-US" sz="2000" kern="1200" dirty="0" smtClean="0">
                <a:solidFill>
                  <a:schemeClr val="accent2"/>
                </a:solidFill>
                <a:latin typeface="Ciscolight" pitchFamily="2" charset="0"/>
                <a:ea typeface="+mn-ea"/>
                <a:cs typeface="+mn-cs"/>
              </a:defRPr>
            </a:lvl4pPr>
            <a:lvl5pPr marL="114300" indent="-114300" algn="l" defTabSz="914400" rtl="0" eaLnBrk="1" latinLnBrk="0" hangingPunct="1">
              <a:defRPr lang="en-US" sz="2000" kern="1200" dirty="0" smtClean="0">
                <a:solidFill>
                  <a:schemeClr val="accent2"/>
                </a:solidFill>
                <a:latin typeface="Ciscolight" pitchFamily="2" charset="0"/>
                <a:ea typeface="+mn-ea"/>
                <a:cs typeface="+mn-cs"/>
              </a:defRPr>
            </a:lvl5pPr>
          </a:lstStyle>
          <a:p>
            <a:pPr lvl="0"/>
            <a:r>
              <a:rPr lang="en-US" smtClean="0"/>
              <a:t>Click to edit Master text styles</a:t>
            </a:r>
          </a:p>
        </p:txBody>
      </p:sp>
      <p:sp>
        <p:nvSpPr>
          <p:cNvPr id="16" name="Title 15"/>
          <p:cNvSpPr>
            <a:spLocks noGrp="1"/>
          </p:cNvSpPr>
          <p:nvPr>
            <p:ph type="title"/>
          </p:nvPr>
        </p:nvSpPr>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20" name="Text Placeholder 19"/>
          <p:cNvSpPr>
            <a:spLocks noGrp="1"/>
          </p:cNvSpPr>
          <p:nvPr>
            <p:ph type="body" sz="quarter" idx="14"/>
          </p:nvPr>
        </p:nvSpPr>
        <p:spPr>
          <a:xfrm>
            <a:off x="5334000" y="4876800"/>
            <a:ext cx="3200400" cy="457200"/>
          </a:xfrm>
        </p:spPr>
        <p:txBody>
          <a:bodyPr>
            <a:noAutofit/>
          </a:bodyPr>
          <a:lstStyle>
            <a:lvl1pPr marL="0" indent="0">
              <a:buFontTx/>
              <a:buNone/>
              <a:defRPr sz="1600">
                <a:solidFill>
                  <a:schemeClr val="bg2">
                    <a:lumMod val="85000"/>
                  </a:schemeClr>
                </a:solidFill>
              </a:defRPr>
            </a:lvl1pPr>
          </a:lstStyle>
          <a:p>
            <a:pPr lvl="0"/>
            <a:r>
              <a:rPr lang="en-US" smtClean="0"/>
              <a:t>Click to edit Master text styles</a:t>
            </a:r>
          </a:p>
        </p:txBody>
      </p:sp>
    </p:spTree>
    <p:extLst>
      <p:ext uri="{BB962C8B-B14F-4D97-AF65-F5344CB8AC3E}">
        <p14:creationId xmlns:p14="http://schemas.microsoft.com/office/powerpoint/2010/main" val="205160303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8252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0188" y="431800"/>
            <a:ext cx="8588375" cy="838200"/>
          </a:xfrm>
          <a:prstGeom prst="rect">
            <a:avLst/>
          </a:prstGeom>
        </p:spPr>
        <p:txBody>
          <a:bodyPr vert="horz" lIns="82296" tIns="45720" rIns="82296" bIns="45720" rtlCol="0" anchor="b" anchorCtr="0">
            <a:noAutofit/>
          </a:bodyPr>
          <a:lstStyle/>
          <a:p>
            <a:r>
              <a:rPr lang="en-US" dirty="0" smtClean="0"/>
              <a:t>Slide Title Goes Here</a:t>
            </a:r>
            <a:endParaRPr lang="en-US" dirty="0"/>
          </a:p>
        </p:txBody>
      </p:sp>
      <p:sp>
        <p:nvSpPr>
          <p:cNvPr id="1027" name="Text Placeholder 2"/>
          <p:cNvSpPr>
            <a:spLocks noGrp="1"/>
          </p:cNvSpPr>
          <p:nvPr>
            <p:ph type="body" idx="1"/>
          </p:nvPr>
        </p:nvSpPr>
        <p:spPr bwMode="auto">
          <a:xfrm>
            <a:off x="230188" y="1339850"/>
            <a:ext cx="8550275"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ChangeArrowheads="1"/>
          </p:cNvSpPr>
          <p:nvPr/>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defTabSz="814388"/>
            <a:r>
              <a:rPr lang="en-US" sz="600">
                <a:solidFill>
                  <a:srgbClr val="FFFFFF"/>
                </a:solidFill>
              </a:rPr>
              <a:t>© 2013 Cisco System Inc. All rights reserved</a:t>
            </a:r>
            <a:endParaRPr lang="en-US" sz="600">
              <a:solidFill>
                <a:srgbClr val="C0C0C0"/>
              </a:solidFill>
            </a:endParaRPr>
          </a:p>
        </p:txBody>
      </p:sp>
      <p:sp>
        <p:nvSpPr>
          <p:cNvPr id="1029" name="Rectangle 5"/>
          <p:cNvSpPr>
            <a:spLocks noChangeArrowheads="1"/>
          </p:cNvSpPr>
          <p:nvPr/>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C0C0C0"/>
                </a:solidFill>
              </a:rPr>
              <a:t>Cisco Confidential</a:t>
            </a:r>
          </a:p>
        </p:txBody>
      </p:sp>
      <p:sp>
        <p:nvSpPr>
          <p:cNvPr id="1030" name="Rectangle 7"/>
          <p:cNvSpPr>
            <a:spLocks noChangeArrowheads="1"/>
          </p:cNvSpPr>
          <p:nvPr/>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1706759C-C811-4FCF-B2F9-580844DF7BA3}" type="slidenum">
              <a:rPr lang="en-US" sz="600">
                <a:solidFill>
                  <a:srgbClr val="C0C0C0"/>
                </a:solidFill>
              </a:rPr>
              <a:pPr algn="r" defTabSz="814388"/>
              <a:t>‹#›</a:t>
            </a:fld>
            <a:endParaRPr lang="en-US" sz="600">
              <a:solidFill>
                <a:srgbClr val="C0C0C0"/>
              </a:solidFill>
            </a:endParaRPr>
          </a:p>
        </p:txBody>
      </p:sp>
      <p:pic>
        <p:nvPicPr>
          <p:cNvPr id="1031" name="Picture 7" descr="bottom bar.jpg"/>
          <p:cNvPicPr>
            <a:picLocks noChangeAspect="1"/>
          </p:cNvPicPr>
          <p:nvPr/>
        </p:nvPicPr>
        <p:blipFill>
          <a:blip r:embed="rId36">
            <a:extLst>
              <a:ext uri="{28A0092B-C50C-407E-A947-70E740481C1C}">
                <a14:useLocalDpi xmlns:a14="http://schemas.microsoft.com/office/drawing/2010/main" val="0"/>
              </a:ext>
            </a:extLst>
          </a:blip>
          <a:srcRect l="140" r="337"/>
          <a:stretch>
            <a:fillRect/>
          </a:stretch>
        </p:blipFill>
        <p:spPr bwMode="auto">
          <a:xfrm>
            <a:off x="354013" y="6378575"/>
            <a:ext cx="84359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8078" r:id="rId1"/>
    <p:sldLayoutId id="2147488079" r:id="rId2"/>
    <p:sldLayoutId id="2147488080" r:id="rId3"/>
    <p:sldLayoutId id="2147488081" r:id="rId4"/>
    <p:sldLayoutId id="2147488082" r:id="rId5"/>
    <p:sldLayoutId id="2147488083" r:id="rId6"/>
    <p:sldLayoutId id="2147488067" r:id="rId7"/>
    <p:sldLayoutId id="2147488068" r:id="rId8"/>
    <p:sldLayoutId id="2147488084" r:id="rId9"/>
    <p:sldLayoutId id="2147488069" r:id="rId10"/>
    <p:sldLayoutId id="2147488070" r:id="rId11"/>
    <p:sldLayoutId id="2147488071" r:id="rId12"/>
    <p:sldLayoutId id="2147488072" r:id="rId13"/>
    <p:sldLayoutId id="2147488073" r:id="rId14"/>
    <p:sldLayoutId id="2147488074" r:id="rId15"/>
    <p:sldLayoutId id="2147488085" r:id="rId16"/>
    <p:sldLayoutId id="2147488086" r:id="rId17"/>
    <p:sldLayoutId id="2147488075" r:id="rId18"/>
    <p:sldLayoutId id="2147488087" r:id="rId19"/>
    <p:sldLayoutId id="2147488088" r:id="rId20"/>
    <p:sldLayoutId id="2147488089" r:id="rId21"/>
    <p:sldLayoutId id="2147488090" r:id="rId22"/>
    <p:sldLayoutId id="2147488091" r:id="rId23"/>
    <p:sldLayoutId id="2147488092" r:id="rId24"/>
    <p:sldLayoutId id="2147488093" r:id="rId25"/>
    <p:sldLayoutId id="2147488076" r:id="rId26"/>
    <p:sldLayoutId id="2147488094" r:id="rId27"/>
    <p:sldLayoutId id="2147488095" r:id="rId28"/>
    <p:sldLayoutId id="2147488096" r:id="rId29"/>
    <p:sldLayoutId id="2147488097" r:id="rId30"/>
    <p:sldLayoutId id="2147488098" r:id="rId31"/>
    <p:sldLayoutId id="2147488099" r:id="rId32"/>
    <p:sldLayoutId id="2147488100" r:id="rId33"/>
    <p:sldLayoutId id="2147488101" r:id="rId34"/>
  </p:sldLayoutIdLst>
  <p:transition>
    <p:wipe dir="r"/>
  </p:transition>
  <p:timing>
    <p:tnLst>
      <p:par>
        <p:cTn id="1" dur="indefinite" restart="never" nodeType="tmRoot"/>
      </p:par>
    </p:tnLst>
  </p:timing>
  <p:txStyles>
    <p:titleStyle>
      <a:lvl1pPr algn="l" rtl="0" eaLnBrk="1" fontAlgn="base" hangingPunct="1">
        <a:lnSpc>
          <a:spcPct val="80000"/>
        </a:lnSpc>
        <a:spcBef>
          <a:spcPct val="0"/>
        </a:spcBef>
        <a:spcAft>
          <a:spcPct val="0"/>
        </a:spcAft>
        <a:defRPr lang="en-US" sz="3600" kern="1200" dirty="0">
          <a:gradFill>
            <a:gsLst>
              <a:gs pos="0">
                <a:srgbClr val="00B2F0"/>
              </a:gs>
              <a:gs pos="44000">
                <a:srgbClr val="40FFFE"/>
              </a:gs>
              <a:gs pos="100000">
                <a:srgbClr val="96CA4B"/>
              </a:gs>
            </a:gsLst>
            <a:lin ang="4800000" scaled="0"/>
          </a:gradFill>
          <a:latin typeface="+mj-lt"/>
          <a:ea typeface="+mj-ea"/>
          <a:cs typeface="+mj-cs"/>
        </a:defRPr>
      </a:lvl1pPr>
      <a:lvl2pPr algn="l" rtl="0" eaLnBrk="1" fontAlgn="base" hangingPunct="1">
        <a:lnSpc>
          <a:spcPct val="80000"/>
        </a:lnSpc>
        <a:spcBef>
          <a:spcPct val="0"/>
        </a:spcBef>
        <a:spcAft>
          <a:spcPct val="0"/>
        </a:spcAft>
        <a:defRPr sz="3600">
          <a:solidFill>
            <a:schemeClr val="tx1"/>
          </a:solidFill>
          <a:latin typeface="Arial" charset="0"/>
        </a:defRPr>
      </a:lvl2pPr>
      <a:lvl3pPr algn="l" rtl="0" eaLnBrk="1" fontAlgn="base" hangingPunct="1">
        <a:lnSpc>
          <a:spcPct val="80000"/>
        </a:lnSpc>
        <a:spcBef>
          <a:spcPct val="0"/>
        </a:spcBef>
        <a:spcAft>
          <a:spcPct val="0"/>
        </a:spcAft>
        <a:defRPr sz="3600">
          <a:solidFill>
            <a:schemeClr val="tx1"/>
          </a:solidFill>
          <a:latin typeface="Arial" charset="0"/>
        </a:defRPr>
      </a:lvl3pPr>
      <a:lvl4pPr algn="l" rtl="0" eaLnBrk="1" fontAlgn="base" hangingPunct="1">
        <a:lnSpc>
          <a:spcPct val="80000"/>
        </a:lnSpc>
        <a:spcBef>
          <a:spcPct val="0"/>
        </a:spcBef>
        <a:spcAft>
          <a:spcPct val="0"/>
        </a:spcAft>
        <a:defRPr sz="3600">
          <a:solidFill>
            <a:schemeClr val="tx1"/>
          </a:solidFill>
          <a:latin typeface="Arial" charset="0"/>
        </a:defRPr>
      </a:lvl4pPr>
      <a:lvl5pPr algn="l" rtl="0" eaLnBrk="1" fontAlgn="base" hangingPunct="1">
        <a:lnSpc>
          <a:spcPct val="80000"/>
        </a:lnSpc>
        <a:spcBef>
          <a:spcPct val="0"/>
        </a:spcBef>
        <a:spcAft>
          <a:spcPct val="0"/>
        </a:spcAft>
        <a:defRPr sz="3600">
          <a:solidFill>
            <a:schemeClr val="tx1"/>
          </a:solidFill>
          <a:latin typeface="Arial" charset="0"/>
        </a:defRPr>
      </a:lvl5pPr>
      <a:lvl6pPr marL="457200" algn="l" rtl="0" eaLnBrk="1" fontAlgn="base" hangingPunct="1">
        <a:lnSpc>
          <a:spcPct val="80000"/>
        </a:lnSpc>
        <a:spcBef>
          <a:spcPct val="0"/>
        </a:spcBef>
        <a:spcAft>
          <a:spcPct val="0"/>
        </a:spcAft>
        <a:defRPr sz="3600">
          <a:solidFill>
            <a:schemeClr val="tx1"/>
          </a:solidFill>
          <a:latin typeface="Arial" charset="0"/>
        </a:defRPr>
      </a:lvl6pPr>
      <a:lvl7pPr marL="914400" algn="l" rtl="0" eaLnBrk="1" fontAlgn="base" hangingPunct="1">
        <a:lnSpc>
          <a:spcPct val="80000"/>
        </a:lnSpc>
        <a:spcBef>
          <a:spcPct val="0"/>
        </a:spcBef>
        <a:spcAft>
          <a:spcPct val="0"/>
        </a:spcAft>
        <a:defRPr sz="3600">
          <a:solidFill>
            <a:schemeClr val="tx1"/>
          </a:solidFill>
          <a:latin typeface="Arial" charset="0"/>
        </a:defRPr>
      </a:lvl7pPr>
      <a:lvl8pPr marL="1371600" algn="l" rtl="0" eaLnBrk="1" fontAlgn="base" hangingPunct="1">
        <a:lnSpc>
          <a:spcPct val="80000"/>
        </a:lnSpc>
        <a:spcBef>
          <a:spcPct val="0"/>
        </a:spcBef>
        <a:spcAft>
          <a:spcPct val="0"/>
        </a:spcAft>
        <a:defRPr sz="3600">
          <a:solidFill>
            <a:schemeClr val="tx1"/>
          </a:solidFill>
          <a:latin typeface="Arial" charset="0"/>
        </a:defRPr>
      </a:lvl8pPr>
      <a:lvl9pPr marL="1828800" algn="l" rtl="0" eaLnBrk="1" fontAlgn="base" hangingPunct="1">
        <a:lnSpc>
          <a:spcPct val="80000"/>
        </a:lnSpc>
        <a:spcBef>
          <a:spcPct val="0"/>
        </a:spcBef>
        <a:spcAft>
          <a:spcPct val="0"/>
        </a:spcAft>
        <a:defRPr sz="3600">
          <a:solidFill>
            <a:schemeClr val="tx1"/>
          </a:solidFill>
          <a:latin typeface="Arial" charset="0"/>
        </a:defRPr>
      </a:lvl9pPr>
    </p:titleStyle>
    <p:bodyStyle>
      <a:lvl1pPr marL="228600" indent="-228600" algn="l" rtl="0" eaLnBrk="1" fontAlgn="base" hangingPunct="1">
        <a:lnSpc>
          <a:spcPct val="95000"/>
        </a:lnSpc>
        <a:spcBef>
          <a:spcPts val="1438"/>
        </a:spcBef>
        <a:spcAft>
          <a:spcPct val="0"/>
        </a:spcAft>
        <a:buClr>
          <a:srgbClr val="96CA4B"/>
        </a:buClr>
        <a:buSzPct val="90000"/>
        <a:buFont typeface="Arial" charset="0"/>
        <a:buChar char="•"/>
        <a:defRPr lang="en-US" sz="2000" kern="1200" dirty="0">
          <a:solidFill>
            <a:schemeClr val="bg1"/>
          </a:solidFill>
          <a:latin typeface="+mj-lt"/>
          <a:ea typeface="+mn-ea"/>
          <a:cs typeface="+mn-cs"/>
        </a:defRPr>
      </a:lvl1pPr>
      <a:lvl2pPr marL="406400" indent="50800" algn="l" rtl="0" eaLnBrk="1" fontAlgn="base" hangingPunct="1">
        <a:lnSpc>
          <a:spcPct val="95000"/>
        </a:lnSpc>
        <a:spcBef>
          <a:spcPts val="838"/>
        </a:spcBef>
        <a:spcAft>
          <a:spcPct val="0"/>
        </a:spcAft>
        <a:buClr>
          <a:schemeClr val="tx2"/>
        </a:buClr>
        <a:defRPr lang="en-US" kern="1200" dirty="0">
          <a:solidFill>
            <a:schemeClr val="bg1"/>
          </a:solidFill>
          <a:latin typeface="+mj-lt"/>
          <a:ea typeface="+mn-ea"/>
          <a:cs typeface="+mn-cs"/>
        </a:defRPr>
      </a:lvl2pPr>
      <a:lvl3pPr marL="571500" indent="-1588" algn="l" rtl="0" eaLnBrk="1" fontAlgn="base" hangingPunct="1">
        <a:lnSpc>
          <a:spcPct val="95000"/>
        </a:lnSpc>
        <a:spcBef>
          <a:spcPts val="838"/>
        </a:spcBef>
        <a:spcAft>
          <a:spcPct val="0"/>
        </a:spcAft>
        <a:buFont typeface="Arial" charset="0"/>
        <a:defRPr lang="en-US" sz="1600" kern="1200" dirty="0">
          <a:solidFill>
            <a:schemeClr val="bg1"/>
          </a:solidFill>
          <a:latin typeface="+mj-lt"/>
          <a:ea typeface="+mn-ea"/>
          <a:cs typeface="+mn-cs"/>
        </a:defRPr>
      </a:lvl3pPr>
      <a:lvl4pPr marL="688975" indent="682625" algn="l" rtl="0" eaLnBrk="1" fontAlgn="base" hangingPunct="1">
        <a:lnSpc>
          <a:spcPct val="95000"/>
        </a:lnSpc>
        <a:spcBef>
          <a:spcPts val="838"/>
        </a:spcBef>
        <a:spcAft>
          <a:spcPct val="0"/>
        </a:spcAft>
        <a:buFont typeface="Arial" charset="0"/>
        <a:defRPr lang="en-US" sz="1400" kern="1200" dirty="0">
          <a:solidFill>
            <a:schemeClr val="bg1"/>
          </a:solidFill>
          <a:latin typeface="+mj-lt"/>
          <a:ea typeface="+mn-ea"/>
          <a:cs typeface="+mn-cs"/>
        </a:defRPr>
      </a:lvl4pPr>
      <a:lvl5pPr marL="801688" indent="1027113" algn="l" rtl="0" eaLnBrk="1" fontAlgn="base" hangingPunct="1">
        <a:lnSpc>
          <a:spcPct val="95000"/>
        </a:lnSpc>
        <a:spcBef>
          <a:spcPts val="838"/>
        </a:spcBef>
        <a:spcAft>
          <a:spcPct val="0"/>
        </a:spcAft>
        <a:buFont typeface="Arial" charset="0"/>
        <a:defRPr lang="en-US" sz="1400" kern="1200" dirty="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3" Type="http://schemas.openxmlformats.org/officeDocument/2006/relationships/hyperlink" Target="https://supportforums.cisco.com/docs/DOC-16356" TargetMode="External"/><Relationship Id="rId2" Type="http://schemas.openxmlformats.org/officeDocument/2006/relationships/notesSlide" Target="../notesSlides/notesSlide13.xml"/><Relationship Id="rId1" Type="http://schemas.openxmlformats.org/officeDocument/2006/relationships/slideLayout" Target="../slideLayouts/slideLayout34.xml"/><Relationship Id="rId4" Type="http://schemas.openxmlformats.org/officeDocument/2006/relationships/hyperlink" Target="http://www.cisco.com/en/US/products/sw/voicesw/ps556/products_configuration_example09186a0080b2b103.shtml"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www.cisco.com/c/en/us/td/docs/voice_ip_comm/connection/10x/troubleshooting/guide/10xcuctsgx/10xcuctsg039.html" TargetMode="External"/><Relationship Id="rId2" Type="http://schemas.openxmlformats.org/officeDocument/2006/relationships/notesSlide" Target="../notesSlides/notesSlide18.xml"/><Relationship Id="rId1" Type="http://schemas.openxmlformats.org/officeDocument/2006/relationships/slideLayout" Target="../slideLayouts/slideLayout34.xml"/><Relationship Id="rId5" Type="http://schemas.openxmlformats.org/officeDocument/2006/relationships/hyperlink" Target="http://www.cisco.com/en/US/products/sw/voicesw/ps556/products_configuration_example09186a0080b2b103.shtml" TargetMode="External"/><Relationship Id="rId4" Type="http://schemas.openxmlformats.org/officeDocument/2006/relationships/hyperlink" Target="https://supportforums.cisco.com/docs/DOC-16356"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5.xml"/><Relationship Id="rId16" Type="http://schemas.openxmlformats.org/officeDocument/2006/relationships/diagramColors" Target="../diagrams/colors3.xml"/><Relationship Id="rId1" Type="http://schemas.openxmlformats.org/officeDocument/2006/relationships/slideLayout" Target="../slideLayouts/slideLayout3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ubtitle 5"/>
          <p:cNvSpPr>
            <a:spLocks noGrp="1"/>
          </p:cNvSpPr>
          <p:nvPr>
            <p:ph type="subTitle" idx="1"/>
          </p:nvPr>
        </p:nvSpPr>
        <p:spPr>
          <a:xfrm>
            <a:off x="236538" y="4464050"/>
            <a:ext cx="8112125" cy="384175"/>
          </a:xfrm>
        </p:spPr>
        <p:txBody>
          <a:bodyPr/>
          <a:lstStyle/>
          <a:p>
            <a:pPr eaLnBrk="1" hangingPunct="1"/>
            <a:endParaRPr dirty="0" smtClean="0"/>
          </a:p>
          <a:p>
            <a:pPr eaLnBrk="1" hangingPunct="1"/>
            <a:r>
              <a:rPr dirty="0" smtClean="0"/>
              <a:t/>
            </a:r>
            <a:br>
              <a:rPr dirty="0" smtClean="0"/>
            </a:br>
            <a:endParaRPr dirty="0" smtClean="0"/>
          </a:p>
        </p:txBody>
      </p:sp>
      <p:sp>
        <p:nvSpPr>
          <p:cNvPr id="26628" name="Rectangle 3"/>
          <p:cNvSpPr txBox="1">
            <a:spLocks/>
          </p:cNvSpPr>
          <p:nvPr/>
        </p:nvSpPr>
        <p:spPr bwMode="auto">
          <a:xfrm>
            <a:off x="304800" y="1590805"/>
            <a:ext cx="809625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rIns="82296"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90000"/>
              </a:lnSpc>
            </a:pPr>
            <a:r>
              <a:rPr lang="en-US" sz="4400" b="1" dirty="0">
                <a:solidFill>
                  <a:schemeClr val="accent3">
                    <a:lumMod val="10000"/>
                  </a:schemeClr>
                </a:solidFill>
                <a:latin typeface="Calibri" panose="020F0502020204030204" pitchFamily="34" charset="0"/>
                <a:cs typeface="Calibri" panose="020F0502020204030204" pitchFamily="34" charset="0"/>
              </a:rPr>
              <a:t>Tenant Partitioning </a:t>
            </a:r>
            <a:r>
              <a:rPr lang="en-US" sz="4400" b="1" dirty="0" smtClean="0">
                <a:solidFill>
                  <a:schemeClr val="accent3">
                    <a:lumMod val="10000"/>
                  </a:schemeClr>
                </a:solidFill>
                <a:latin typeface="Calibri" panose="020F0502020204030204" pitchFamily="34" charset="0"/>
                <a:cs typeface="Calibri" panose="020F0502020204030204" pitchFamily="34" charset="0"/>
              </a:rPr>
              <a:t>Features in Cisco Unity Connection </a:t>
            </a:r>
            <a:r>
              <a:rPr lang="en-US" sz="4400" b="1" dirty="0">
                <a:solidFill>
                  <a:schemeClr val="accent3">
                    <a:lumMod val="10000"/>
                  </a:schemeClr>
                </a:solidFill>
                <a:latin typeface="Calibri" panose="020F0502020204030204" pitchFamily="34" charset="0"/>
                <a:cs typeface="Calibri" panose="020F0502020204030204" pitchFamily="34" charset="0"/>
              </a:rPr>
              <a:t>10.5 </a:t>
            </a:r>
          </a:p>
        </p:txBody>
      </p:sp>
      <p:sp>
        <p:nvSpPr>
          <p:cNvPr id="3" name="Text Placeholder 2"/>
          <p:cNvSpPr>
            <a:spLocks noGrp="1"/>
          </p:cNvSpPr>
          <p:nvPr>
            <p:ph type="body" sz="quarter" idx="10"/>
          </p:nvPr>
        </p:nvSpPr>
        <p:spPr/>
        <p:txBody>
          <a:bodyPr/>
          <a:lstStyle/>
          <a:p>
            <a:r>
              <a:rPr lang="en-US" dirty="0" smtClean="0"/>
              <a:t>Prashant, Ran Vijay</a:t>
            </a:r>
            <a:endParaRPr lang="en-US" dirty="0"/>
          </a:p>
        </p:txBody>
      </p:sp>
    </p:spTree>
    <p:extLst>
      <p:ext uri="{BB962C8B-B14F-4D97-AF65-F5344CB8AC3E}">
        <p14:creationId xmlns:p14="http://schemas.microsoft.com/office/powerpoint/2010/main" val="4202653414"/>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152400"/>
            <a:ext cx="8588375" cy="838200"/>
          </a:xfrm>
        </p:spPr>
        <p:txBody>
          <a:bodyPr/>
          <a:lstStyle/>
          <a:p>
            <a:r>
              <a:rPr lang="en-US" dirty="0" smtClean="0">
                <a:latin typeface="Calibri" panose="020F0502020204030204" pitchFamily="34" charset="0"/>
                <a:cs typeface="Calibri" panose="020F0502020204030204" pitchFamily="34" charset="0"/>
              </a:rPr>
              <a:t>                        Create Tenant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230188" y="1066800"/>
            <a:ext cx="8550275" cy="4965700"/>
          </a:xfrm>
        </p:spPr>
        <p:txBody>
          <a:bodyPr/>
          <a:lstStyle/>
          <a:p>
            <a:pPr marL="0" indent="0">
              <a:buNone/>
            </a:pPr>
            <a:r>
              <a:rPr lang="en-US" sz="1800" dirty="0" smtClean="0">
                <a:latin typeface="Calibri" panose="020F0502020204030204" pitchFamily="34" charset="0"/>
                <a:cs typeface="Calibri" panose="020F0502020204030204" pitchFamily="34" charset="0"/>
              </a:rPr>
              <a:t>To create a tenant, an HTTP POST request should be sent to the URI</a:t>
            </a:r>
          </a:p>
          <a:p>
            <a:pPr marL="0" indent="0">
              <a:buNone/>
            </a:pPr>
            <a:r>
              <a:rPr lang="en-US" sz="1800" u="sng" dirty="0" smtClean="0">
                <a:latin typeface="Calibri" panose="020F0502020204030204" pitchFamily="34" charset="0"/>
                <a:cs typeface="Calibri" panose="020F0502020204030204" pitchFamily="34" charset="0"/>
              </a:rPr>
              <a:t>https://&lt;connection-server&gt;/vmrest/tenants</a:t>
            </a:r>
          </a:p>
          <a:p>
            <a:pPr marL="0" indent="0">
              <a:buNone/>
            </a:pPr>
            <a:r>
              <a:rPr lang="en-US" sz="1800" dirty="0" smtClean="0">
                <a:latin typeface="Calibri" panose="020F0502020204030204" pitchFamily="34" charset="0"/>
                <a:cs typeface="Calibri" panose="020F0502020204030204" pitchFamily="34" charset="0"/>
              </a:rPr>
              <a:t>The request should contain values for the following fields:</a:t>
            </a:r>
          </a:p>
          <a:p>
            <a:pPr marL="457200" indent="-457200">
              <a:buAutoNum type="arabicPeriod"/>
            </a:pPr>
            <a:r>
              <a:rPr lang="en-US" sz="1800" dirty="0" smtClean="0">
                <a:latin typeface="Calibri" panose="020F0502020204030204" pitchFamily="34" charset="0"/>
                <a:cs typeface="Calibri" panose="020F0502020204030204" pitchFamily="34" charset="0"/>
              </a:rPr>
              <a:t>Alias: Represents the alias of the tenant.</a:t>
            </a:r>
          </a:p>
          <a:p>
            <a:pPr marL="457200" indent="-457200">
              <a:buAutoNum type="arabicPeriod"/>
            </a:pPr>
            <a:r>
              <a:rPr lang="en-US" sz="1800" dirty="0" err="1" smtClean="0">
                <a:latin typeface="Calibri" panose="020F0502020204030204" pitchFamily="34" charset="0"/>
                <a:cs typeface="Calibri" panose="020F0502020204030204" pitchFamily="34" charset="0"/>
              </a:rPr>
              <a:t>SMTPDomain</a:t>
            </a:r>
            <a:r>
              <a:rPr lang="en-US" sz="1800" dirty="0" smtClean="0">
                <a:latin typeface="Calibri" panose="020F0502020204030204" pitchFamily="34" charset="0"/>
                <a:cs typeface="Calibri" panose="020F0502020204030204" pitchFamily="34" charset="0"/>
              </a:rPr>
              <a:t>: Represents the corporate SMTP Domain of the tenant.</a:t>
            </a:r>
          </a:p>
          <a:p>
            <a:pPr marL="457200" indent="-457200">
              <a:buAutoNum type="arabicPeriod"/>
            </a:pPr>
            <a:r>
              <a:rPr lang="en-US" sz="1800" dirty="0" smtClean="0">
                <a:latin typeface="Calibri" panose="020F0502020204030204" pitchFamily="34" charset="0"/>
                <a:cs typeface="Calibri" panose="020F0502020204030204" pitchFamily="34" charset="0"/>
              </a:rPr>
              <a:t>Pilot Number : Represents the unique number on which tenant can be accessed.</a:t>
            </a:r>
          </a:p>
          <a:p>
            <a:pPr marL="457200" indent="-457200">
              <a:buAutoNum type="arabicPeriod"/>
            </a:pPr>
            <a:r>
              <a:rPr lang="en-US" sz="1800" dirty="0" err="1" smtClean="0">
                <a:latin typeface="Calibri" panose="020F0502020204030204" pitchFamily="34" charset="0"/>
                <a:cs typeface="Calibri" panose="020F0502020204030204" pitchFamily="34" charset="0"/>
              </a:rPr>
              <a:t>MediaSwitchObjectId</a:t>
            </a:r>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 Represents object Id of the </a:t>
            </a:r>
            <a:r>
              <a:rPr lang="en-US" sz="1800" dirty="0" err="1" smtClean="0">
                <a:latin typeface="Calibri" panose="020F0502020204030204" pitchFamily="34" charset="0"/>
                <a:cs typeface="Calibri" panose="020F0502020204030204" pitchFamily="34" charset="0"/>
              </a:rPr>
              <a:t>Phonesytem</a:t>
            </a:r>
            <a:r>
              <a:rPr lang="en-US" sz="1800" dirty="0" smtClean="0">
                <a:latin typeface="Calibri" panose="020F0502020204030204" pitchFamily="34" charset="0"/>
                <a:cs typeface="Calibri" panose="020F0502020204030204" pitchFamily="34" charset="0"/>
              </a:rPr>
              <a:t> to which this tenant is to be associated.</a:t>
            </a:r>
          </a:p>
          <a:p>
            <a:pPr marL="457200" indent="-457200">
              <a:buAutoNum type="arabicPeriod"/>
            </a:pPr>
            <a:r>
              <a:rPr lang="en-US" sz="1800" dirty="0" smtClean="0">
                <a:latin typeface="Calibri" panose="020F0502020204030204" pitchFamily="34" charset="0"/>
                <a:cs typeface="Calibri" panose="020F0502020204030204" pitchFamily="34" charset="0"/>
              </a:rPr>
              <a:t>To fetch the ‘</a:t>
            </a:r>
            <a:r>
              <a:rPr lang="en-US" sz="1800" dirty="0" err="1" smtClean="0">
                <a:latin typeface="Calibri" panose="020F0502020204030204" pitchFamily="34" charset="0"/>
                <a:cs typeface="Calibri" panose="020F0502020204030204" pitchFamily="34" charset="0"/>
              </a:rPr>
              <a:t>MediaSwitchObjectId</a:t>
            </a:r>
            <a:r>
              <a:rPr lang="en-US" sz="1800" dirty="0" smtClean="0">
                <a:latin typeface="Calibri" panose="020F0502020204030204" pitchFamily="34" charset="0"/>
                <a:cs typeface="Calibri" panose="020F0502020204030204" pitchFamily="34" charset="0"/>
              </a:rPr>
              <a:t>’ perform GET operation on API</a:t>
            </a:r>
            <a:endParaRPr lang="en-US" sz="1800" dirty="0">
              <a:latin typeface="Calibri" panose="020F0502020204030204" pitchFamily="34" charset="0"/>
              <a:cs typeface="Calibri" panose="020F0502020204030204" pitchFamily="34" charset="0"/>
            </a:endParaRPr>
          </a:p>
          <a:p>
            <a:pPr marL="0" indent="0">
              <a:buNone/>
            </a:pPr>
            <a:r>
              <a:rPr lang="en-US" sz="1800" dirty="0" smtClean="0">
                <a:latin typeface="Calibri" panose="020F0502020204030204" pitchFamily="34" charset="0"/>
                <a:cs typeface="Calibri" panose="020F0502020204030204" pitchFamily="34" charset="0"/>
              </a:rPr>
              <a:t>           URI </a:t>
            </a:r>
            <a:r>
              <a:rPr lang="en-US" sz="1800" dirty="0">
                <a:latin typeface="Calibri" panose="020F0502020204030204" pitchFamily="34" charset="0"/>
                <a:cs typeface="Calibri" panose="020F0502020204030204" pitchFamily="34" charset="0"/>
              </a:rPr>
              <a:t>GET: :https://&lt;</a:t>
            </a:r>
            <a:r>
              <a:rPr lang="en-US" sz="1800" dirty="0" err="1">
                <a:latin typeface="Calibri" panose="020F0502020204030204" pitchFamily="34" charset="0"/>
                <a:cs typeface="Calibri" panose="020F0502020204030204" pitchFamily="34" charset="0"/>
              </a:rPr>
              <a:t>connection_server</a:t>
            </a:r>
            <a:r>
              <a:rPr lang="en-US" sz="1800" dirty="0">
                <a:latin typeface="Calibri" panose="020F0502020204030204" pitchFamily="34" charset="0"/>
                <a:cs typeface="Calibri" panose="020F0502020204030204" pitchFamily="34" charset="0"/>
              </a:rPr>
              <a:t>&gt;/</a:t>
            </a:r>
            <a:r>
              <a:rPr lang="en-US" sz="1800" dirty="0" err="1" smtClean="0">
                <a:latin typeface="Calibri" panose="020F0502020204030204" pitchFamily="34" charset="0"/>
                <a:cs typeface="Calibri" panose="020F0502020204030204" pitchFamily="34" charset="0"/>
              </a:rPr>
              <a:t>vmrest</a:t>
            </a:r>
            <a:r>
              <a:rPr lang="en-US" sz="1800" dirty="0" smtClean="0">
                <a:latin typeface="Calibri" panose="020F0502020204030204" pitchFamily="34" charset="0"/>
                <a:cs typeface="Calibri" panose="020F0502020204030204" pitchFamily="34" charset="0"/>
              </a:rPr>
              <a:t>/</a:t>
            </a:r>
            <a:r>
              <a:rPr lang="en-US" sz="1800" dirty="0" err="1" smtClean="0">
                <a:latin typeface="Calibri" panose="020F0502020204030204" pitchFamily="34" charset="0"/>
                <a:cs typeface="Calibri" panose="020F0502020204030204" pitchFamily="34" charset="0"/>
              </a:rPr>
              <a:t>phonesystems</a:t>
            </a:r>
            <a:endParaRPr lang="en-US" sz="1800" dirty="0">
              <a:latin typeface="Calibri" panose="020F0502020204030204" pitchFamily="34" charset="0"/>
              <a:cs typeface="Calibri" panose="020F0502020204030204" pitchFamily="34" charset="0"/>
            </a:endParaRPr>
          </a:p>
          <a:p>
            <a:pPr marL="457200" indent="-457200">
              <a:buAutoNum type="arabicPeriod"/>
            </a:pPr>
            <a:endParaRPr lang="en-US" sz="1800" dirty="0">
              <a:latin typeface="Calibri" panose="020F0502020204030204" pitchFamily="34" charset="0"/>
              <a:cs typeface="Calibri" panose="020F0502020204030204" pitchFamily="34" charset="0"/>
            </a:endParaRPr>
          </a:p>
          <a:p>
            <a:pPr marL="0" indent="0">
              <a:buNone/>
            </a:pPr>
            <a:endParaRPr lang="en-US" sz="1600" dirty="0" smtClean="0"/>
          </a:p>
        </p:txBody>
      </p:sp>
    </p:spTree>
    <p:extLst>
      <p:ext uri="{BB962C8B-B14F-4D97-AF65-F5344CB8AC3E}">
        <p14:creationId xmlns:p14="http://schemas.microsoft.com/office/powerpoint/2010/main" val="2154594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Tenant Creation Example</a:t>
            </a:r>
          </a:p>
        </p:txBody>
      </p:sp>
      <p:sp>
        <p:nvSpPr>
          <p:cNvPr id="3" name="Content Placeholder 2"/>
          <p:cNvSpPr>
            <a:spLocks noGrp="1"/>
          </p:cNvSpPr>
          <p:nvPr>
            <p:ph idx="1"/>
          </p:nvPr>
        </p:nvSpPr>
        <p:spPr>
          <a:xfrm>
            <a:off x="457200" y="1219200"/>
            <a:ext cx="8550275" cy="4965700"/>
          </a:xfrm>
        </p:spPr>
        <p:txBody>
          <a:bodyPr/>
          <a:lstStyle/>
          <a:p>
            <a:pPr marL="0" indent="0">
              <a:buNone/>
            </a:pPr>
            <a:endParaRPr lang="en-US" sz="1800" dirty="0" smtClean="0">
              <a:latin typeface="Calibri" panose="020F0502020204030204" pitchFamily="34" charset="0"/>
              <a:cs typeface="Calibri" panose="020F0502020204030204" pitchFamily="34" charset="0"/>
            </a:endParaRPr>
          </a:p>
          <a:p>
            <a:pPr marL="0" indent="0">
              <a:buNone/>
            </a:pPr>
            <a:r>
              <a:rPr lang="en-US" sz="1800" dirty="0" smtClean="0">
                <a:latin typeface="Calibri" panose="020F0502020204030204" pitchFamily="34" charset="0"/>
                <a:cs typeface="Calibri" panose="020F0502020204030204" pitchFamily="34" charset="0"/>
              </a:rPr>
              <a:t>To </a:t>
            </a:r>
            <a:r>
              <a:rPr lang="en-US" sz="1800" dirty="0">
                <a:latin typeface="Calibri" panose="020F0502020204030204" pitchFamily="34" charset="0"/>
                <a:cs typeface="Calibri" panose="020F0502020204030204" pitchFamily="34" charset="0"/>
              </a:rPr>
              <a:t>create a </a:t>
            </a:r>
            <a:r>
              <a:rPr lang="en-US" sz="1800" dirty="0" smtClean="0">
                <a:latin typeface="Calibri" panose="020F0502020204030204" pitchFamily="34" charset="0"/>
                <a:cs typeface="Calibri" panose="020F0502020204030204" pitchFamily="34" charset="0"/>
              </a:rPr>
              <a:t>tenant with alias “</a:t>
            </a:r>
            <a:r>
              <a:rPr lang="en-US" sz="1800" dirty="0" err="1" smtClean="0">
                <a:latin typeface="Calibri" panose="020F0502020204030204" pitchFamily="34" charset="0"/>
                <a:cs typeface="Calibri" panose="020F0502020204030204" pitchFamily="34" charset="0"/>
              </a:rPr>
              <a:t>Texoma</a:t>
            </a:r>
            <a:r>
              <a:rPr lang="en-US" sz="1800" dirty="0" smtClean="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an HTTP POST request should be sent to the URI</a:t>
            </a:r>
          </a:p>
          <a:p>
            <a:pPr marL="0" indent="0">
              <a:buNone/>
            </a:pPr>
            <a:r>
              <a:rPr lang="en-US" sz="1800" u="sng" dirty="0">
                <a:latin typeface="Calibri" panose="020F0502020204030204" pitchFamily="34" charset="0"/>
                <a:cs typeface="Calibri" panose="020F0502020204030204" pitchFamily="34" charset="0"/>
              </a:rPr>
              <a:t>https://</a:t>
            </a:r>
            <a:r>
              <a:rPr lang="en-US" sz="1800" u="sng" dirty="0" smtClean="0">
                <a:latin typeface="Calibri" panose="020F0502020204030204" pitchFamily="34" charset="0"/>
                <a:cs typeface="Calibri" panose="020F0502020204030204" pitchFamily="34" charset="0"/>
              </a:rPr>
              <a:t>ucbu-aricent-vm435.cisco.com/vmrest/tenants</a:t>
            </a:r>
          </a:p>
          <a:p>
            <a:pPr marL="0" indent="0">
              <a:buNone/>
            </a:pPr>
            <a:endParaRPr lang="en-US" sz="1800" dirty="0">
              <a:latin typeface="Calibri" panose="020F0502020204030204" pitchFamily="34" charset="0"/>
              <a:cs typeface="Calibri" panose="020F0502020204030204" pitchFamily="34" charset="0"/>
            </a:endParaRPr>
          </a:p>
          <a:p>
            <a:pPr marL="0" indent="0">
              <a:buNone/>
            </a:pPr>
            <a:r>
              <a:rPr lang="en-US" sz="1800" dirty="0">
                <a:latin typeface="Calibri" panose="020F0502020204030204" pitchFamily="34" charset="0"/>
                <a:cs typeface="Calibri" panose="020F0502020204030204" pitchFamily="34" charset="0"/>
              </a:rPr>
              <a:t>With following request body:</a:t>
            </a:r>
          </a:p>
          <a:p>
            <a:pPr marL="0" indent="0">
              <a:buNone/>
            </a:pPr>
            <a:r>
              <a:rPr lang="en-US" sz="1600" dirty="0">
                <a:latin typeface="Calibri" panose="020F0502020204030204" pitchFamily="34" charset="0"/>
                <a:cs typeface="Calibri" panose="020F0502020204030204" pitchFamily="34" charset="0"/>
              </a:rPr>
              <a:t>&lt;Tenant&gt;</a:t>
            </a:r>
          </a:p>
          <a:p>
            <a:pPr marL="0" indent="0">
              <a:buNone/>
            </a:pPr>
            <a:r>
              <a:rPr lang="en-US" sz="1600" dirty="0">
                <a:latin typeface="Calibri" panose="020F0502020204030204" pitchFamily="34" charset="0"/>
                <a:cs typeface="Calibri" panose="020F0502020204030204" pitchFamily="34" charset="0"/>
              </a:rPr>
              <a:t>&lt;Alias&gt;</a:t>
            </a:r>
            <a:r>
              <a:rPr lang="en-US" sz="1600" dirty="0" err="1">
                <a:latin typeface="Calibri" panose="020F0502020204030204" pitchFamily="34" charset="0"/>
                <a:cs typeface="Calibri" panose="020F0502020204030204" pitchFamily="34" charset="0"/>
              </a:rPr>
              <a:t>Texoma</a:t>
            </a:r>
            <a:r>
              <a:rPr lang="en-US" sz="1600" dirty="0">
                <a:latin typeface="Calibri" panose="020F0502020204030204" pitchFamily="34" charset="0"/>
                <a:cs typeface="Calibri" panose="020F0502020204030204" pitchFamily="34" charset="0"/>
              </a:rPr>
              <a:t>&lt;/Alias&gt;</a:t>
            </a:r>
          </a:p>
          <a:p>
            <a:pPr marL="0" indent="0">
              <a:buNone/>
            </a:pPr>
            <a:r>
              <a:rPr lang="en-US" sz="1600" dirty="0">
                <a:latin typeface="Calibri" panose="020F0502020204030204" pitchFamily="34" charset="0"/>
                <a:cs typeface="Calibri" panose="020F0502020204030204" pitchFamily="34" charset="0"/>
              </a:rPr>
              <a:t>&lt;Description&gt;Tenant for </a:t>
            </a:r>
            <a:r>
              <a:rPr lang="en-US" sz="1600" dirty="0" err="1">
                <a:latin typeface="Calibri" panose="020F0502020204030204" pitchFamily="34" charset="0"/>
                <a:cs typeface="Calibri" panose="020F0502020204030204" pitchFamily="34" charset="0"/>
              </a:rPr>
              <a:t>Texoma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Inc</a:t>
            </a:r>
            <a:r>
              <a:rPr lang="en-US" sz="1600" dirty="0">
                <a:latin typeface="Calibri" panose="020F0502020204030204" pitchFamily="34" charset="0"/>
                <a:cs typeface="Calibri" panose="020F0502020204030204" pitchFamily="34" charset="0"/>
              </a:rPr>
              <a:t>&lt;/Description&gt;</a:t>
            </a:r>
          </a:p>
          <a:p>
            <a:pPr marL="0" indent="0">
              <a:buNone/>
            </a:pPr>
            <a:r>
              <a:rPr lang="en-US" sz="1600" dirty="0">
                <a:latin typeface="Calibri" panose="020F0502020204030204" pitchFamily="34" charset="0"/>
                <a:cs typeface="Calibri" panose="020F0502020204030204" pitchFamily="34" charset="0"/>
              </a:rPr>
              <a:t>&lt;</a:t>
            </a:r>
            <a:r>
              <a:rPr lang="en-US" sz="1600" dirty="0" err="1">
                <a:latin typeface="Calibri" panose="020F0502020204030204" pitchFamily="34" charset="0"/>
                <a:cs typeface="Calibri" panose="020F0502020204030204" pitchFamily="34" charset="0"/>
              </a:rPr>
              <a:t>SmtpDomain</a:t>
            </a:r>
            <a:r>
              <a:rPr lang="en-US" sz="1600" dirty="0">
                <a:latin typeface="Calibri" panose="020F0502020204030204" pitchFamily="34" charset="0"/>
                <a:cs typeface="Calibri" panose="020F0502020204030204" pitchFamily="34" charset="0"/>
              </a:rPr>
              <a:t>&gt;Texoma.com&lt;/</a:t>
            </a:r>
            <a:r>
              <a:rPr lang="en-US" sz="1600" dirty="0" err="1">
                <a:latin typeface="Calibri" panose="020F0502020204030204" pitchFamily="34" charset="0"/>
                <a:cs typeface="Calibri" panose="020F0502020204030204" pitchFamily="34" charset="0"/>
              </a:rPr>
              <a:t>SmtpDomain</a:t>
            </a:r>
            <a:r>
              <a:rPr lang="en-US" sz="1600" dirty="0">
                <a:latin typeface="Calibri" panose="020F0502020204030204" pitchFamily="34" charset="0"/>
                <a:cs typeface="Calibri" panose="020F0502020204030204" pitchFamily="34" charset="0"/>
              </a:rPr>
              <a:t>&gt;</a:t>
            </a:r>
          </a:p>
          <a:p>
            <a:pPr marL="0" indent="0">
              <a:buNone/>
            </a:pPr>
            <a:r>
              <a:rPr lang="en-US" sz="1600" dirty="0">
                <a:latin typeface="Calibri" panose="020F0502020204030204" pitchFamily="34" charset="0"/>
                <a:cs typeface="Calibri" panose="020F0502020204030204" pitchFamily="34" charset="0"/>
              </a:rPr>
              <a:t>&lt;</a:t>
            </a:r>
            <a:r>
              <a:rPr lang="en-US" sz="1600" dirty="0" err="1">
                <a:latin typeface="Calibri" panose="020F0502020204030204" pitchFamily="34" charset="0"/>
                <a:cs typeface="Calibri" panose="020F0502020204030204" pitchFamily="34" charset="0"/>
              </a:rPr>
              <a:t>PilotNumber</a:t>
            </a:r>
            <a:r>
              <a:rPr lang="en-US" sz="1600" dirty="0">
                <a:latin typeface="Calibri" panose="020F0502020204030204" pitchFamily="34" charset="0"/>
                <a:cs typeface="Calibri" panose="020F0502020204030204" pitchFamily="34" charset="0"/>
              </a:rPr>
              <a:t>&gt;1290&lt;/</a:t>
            </a:r>
            <a:r>
              <a:rPr lang="en-US" sz="1600" dirty="0" err="1">
                <a:latin typeface="Calibri" panose="020F0502020204030204" pitchFamily="34" charset="0"/>
                <a:cs typeface="Calibri" panose="020F0502020204030204" pitchFamily="34" charset="0"/>
              </a:rPr>
              <a:t>PilotNumber</a:t>
            </a:r>
            <a:r>
              <a:rPr lang="en-US" sz="1600" dirty="0">
                <a:latin typeface="Calibri" panose="020F0502020204030204" pitchFamily="34" charset="0"/>
                <a:cs typeface="Calibri" panose="020F0502020204030204" pitchFamily="34" charset="0"/>
              </a:rPr>
              <a:t>&gt;</a:t>
            </a:r>
          </a:p>
          <a:p>
            <a:pPr marL="0" indent="0">
              <a:buNone/>
            </a:pPr>
            <a:r>
              <a:rPr lang="en-US" sz="1600" dirty="0">
                <a:latin typeface="Calibri" panose="020F0502020204030204" pitchFamily="34" charset="0"/>
                <a:cs typeface="Calibri" panose="020F0502020204030204" pitchFamily="34" charset="0"/>
              </a:rPr>
              <a:t>&lt;</a:t>
            </a:r>
            <a:r>
              <a:rPr lang="en-US" sz="1600" dirty="0" err="1" smtClean="0">
                <a:latin typeface="Calibri" panose="020F0502020204030204" pitchFamily="34" charset="0"/>
                <a:cs typeface="Calibri" panose="020F0502020204030204" pitchFamily="34" charset="0"/>
              </a:rPr>
              <a:t>MediaSwitchObjectId</a:t>
            </a:r>
            <a:r>
              <a:rPr lang="en-US" sz="1600" dirty="0" smtClean="0">
                <a:latin typeface="Calibri" panose="020F0502020204030204" pitchFamily="34" charset="0"/>
                <a:cs typeface="Calibri" panose="020F0502020204030204" pitchFamily="34" charset="0"/>
              </a:rPr>
              <a:t>&gt;9886f764-ef4e-41c3-bd47977aed91ebc4</a:t>
            </a:r>
            <a:r>
              <a:rPr lang="en-US" sz="1600" dirty="0">
                <a:latin typeface="Calibri" panose="020F0502020204030204" pitchFamily="34" charset="0"/>
                <a:cs typeface="Calibri" panose="020F0502020204030204" pitchFamily="34" charset="0"/>
              </a:rPr>
              <a:t>&lt;/</a:t>
            </a:r>
            <a:r>
              <a:rPr lang="en-US" sz="1600" dirty="0" err="1">
                <a:latin typeface="Calibri" panose="020F0502020204030204" pitchFamily="34" charset="0"/>
                <a:cs typeface="Calibri" panose="020F0502020204030204" pitchFamily="34" charset="0"/>
              </a:rPr>
              <a:t>MediaSwitchObjectId</a:t>
            </a:r>
            <a:r>
              <a:rPr lang="en-US" sz="1600" dirty="0">
                <a:latin typeface="Calibri" panose="020F0502020204030204" pitchFamily="34" charset="0"/>
                <a:cs typeface="Calibri" panose="020F0502020204030204" pitchFamily="34" charset="0"/>
              </a:rPr>
              <a:t>&gt;</a:t>
            </a:r>
          </a:p>
          <a:p>
            <a:pPr marL="0" indent="0">
              <a:buNone/>
            </a:pPr>
            <a:r>
              <a:rPr lang="en-US" sz="1600" dirty="0">
                <a:latin typeface="Calibri" panose="020F0502020204030204" pitchFamily="34" charset="0"/>
                <a:cs typeface="Calibri" panose="020F0502020204030204" pitchFamily="34" charset="0"/>
              </a:rPr>
              <a:t>&lt;/Tenant&gt;</a:t>
            </a:r>
          </a:p>
        </p:txBody>
      </p:sp>
    </p:spTree>
    <p:extLst>
      <p:ext uri="{BB962C8B-B14F-4D97-AF65-F5344CB8AC3E}">
        <p14:creationId xmlns:p14="http://schemas.microsoft.com/office/powerpoint/2010/main" val="2472350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Snapshot of Routing Rule of Tenant</a:t>
            </a:r>
            <a:endParaRPr lang="en-US" dirty="0"/>
          </a:p>
        </p:txBody>
      </p:sp>
      <p:sp>
        <p:nvSpPr>
          <p:cNvPr id="3" name="Content Placeholder 2"/>
          <p:cNvSpPr>
            <a:spLocks noGrp="1"/>
          </p:cNvSpPr>
          <p:nvPr>
            <p:ph idx="1"/>
          </p:nvPr>
        </p:nvSpPr>
        <p:spPr>
          <a:xfrm>
            <a:off x="230188" y="1339850"/>
            <a:ext cx="8550275" cy="5060950"/>
          </a:xfrm>
        </p:spPr>
        <p:txBody>
          <a:bodyPr/>
          <a:lstStyle/>
          <a:p>
            <a:r>
              <a:rPr lang="en-US" dirty="0" err="1" smtClean="0"/>
              <a:t>Fgsgssgsdgs</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dirty="0" smtClean="0"/>
          </a:p>
          <a:p>
            <a:r>
              <a:rPr lang="en-US" dirty="0" smtClean="0"/>
              <a:t>Above snapshot shows Tenant “</a:t>
            </a:r>
            <a:r>
              <a:rPr lang="en-US" dirty="0" err="1" smtClean="0"/>
              <a:t>Texoma</a:t>
            </a:r>
            <a:r>
              <a:rPr lang="en-US" dirty="0" smtClean="0"/>
              <a:t>” is created having </a:t>
            </a:r>
            <a:r>
              <a:rPr lang="en-US" b="1" dirty="0" smtClean="0"/>
              <a:t>1290</a:t>
            </a:r>
            <a:r>
              <a:rPr lang="en-US" dirty="0" smtClean="0"/>
              <a:t> as dialed Number in Routing rules.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478" y="1371600"/>
            <a:ext cx="8377824"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8990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100000"/>
              </a:lnSpc>
              <a:spcBef>
                <a:spcPts val="600"/>
              </a:spcBef>
            </a:pPr>
            <a:r>
              <a:rPr lang="en-US" sz="4400" dirty="0">
                <a:latin typeface="Calibri" panose="020F0502020204030204" pitchFamily="34" charset="0"/>
                <a:cs typeface="Calibri" panose="020F0502020204030204" pitchFamily="34" charset="0"/>
              </a:rPr>
              <a:t>Unified </a:t>
            </a:r>
            <a:r>
              <a:rPr lang="en-US" sz="4400" dirty="0" smtClean="0">
                <a:latin typeface="Calibri" panose="020F0502020204030204" pitchFamily="34" charset="0"/>
                <a:cs typeface="Calibri" panose="020F0502020204030204" pitchFamily="34" charset="0"/>
              </a:rPr>
              <a:t>Messaging (</a:t>
            </a:r>
            <a:r>
              <a:rPr lang="en-US" sz="4400" dirty="0">
                <a:latin typeface="Calibri" panose="020F0502020204030204" pitchFamily="34" charset="0"/>
                <a:cs typeface="Calibri" panose="020F0502020204030204" pitchFamily="34" charset="0"/>
              </a:rPr>
              <a:t>Office </a:t>
            </a:r>
            <a:r>
              <a:rPr lang="en-US" sz="4400" dirty="0" smtClean="0">
                <a:latin typeface="Calibri" panose="020F0502020204030204" pitchFamily="34" charset="0"/>
                <a:cs typeface="Calibri" panose="020F0502020204030204" pitchFamily="34" charset="0"/>
              </a:rPr>
              <a:t>365) Support </a:t>
            </a:r>
            <a:r>
              <a:rPr lang="en-US" sz="4400" dirty="0">
                <a:latin typeface="Calibri" panose="020F0502020204030204" pitchFamily="34" charset="0"/>
                <a:cs typeface="Calibri" panose="020F0502020204030204" pitchFamily="34" charset="0"/>
              </a:rPr>
              <a:t>in Tenant </a:t>
            </a:r>
            <a:r>
              <a:rPr lang="en-US" sz="4400" dirty="0" smtClean="0">
                <a:latin typeface="Calibri" panose="020F0502020204030204" pitchFamily="34" charset="0"/>
                <a:cs typeface="Calibri" panose="020F0502020204030204" pitchFamily="34" charset="0"/>
              </a:rPr>
              <a:t>Partitioned </a:t>
            </a:r>
            <a:r>
              <a:rPr lang="en-US" sz="4400" dirty="0">
                <a:latin typeface="Calibri" panose="020F0502020204030204" pitchFamily="34" charset="0"/>
                <a:cs typeface="Calibri" panose="020F0502020204030204" pitchFamily="34" charset="0"/>
              </a:rPr>
              <a:t>Cisco Unity Connection </a:t>
            </a:r>
            <a:r>
              <a:rPr lang="en-US" sz="4400" dirty="0" smtClean="0">
                <a:latin typeface="Calibri" panose="020F0502020204030204" pitchFamily="34" charset="0"/>
                <a:cs typeface="Calibri" panose="020F0502020204030204" pitchFamily="34" charset="0"/>
              </a:rPr>
              <a:t>Server</a:t>
            </a:r>
            <a:endParaRPr lang="en-US" sz="4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45765217"/>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88375" cy="838200"/>
          </a:xfrm>
        </p:spPr>
        <p:txBody>
          <a:bodyPr/>
          <a:lstStyle/>
          <a:p>
            <a:pPr>
              <a:defRPr/>
            </a:pPr>
            <a:r>
              <a:rPr dirty="0" smtClean="0">
                <a:latin typeface="Calibri" panose="020F0502020204030204" pitchFamily="34" charset="0"/>
                <a:cs typeface="Calibri" panose="020F0502020204030204" pitchFamily="34" charset="0"/>
              </a:rPr>
              <a:t>                                Overview</a:t>
            </a:r>
            <a:endParaRPr dirty="0">
              <a:latin typeface="Calibri" panose="020F0502020204030204" pitchFamily="34" charset="0"/>
              <a:cs typeface="Calibri" panose="020F0502020204030204" pitchFamily="34" charset="0"/>
            </a:endParaRPr>
          </a:p>
        </p:txBody>
      </p:sp>
      <p:sp>
        <p:nvSpPr>
          <p:cNvPr id="32771" name="Content Placeholder 2"/>
          <p:cNvSpPr>
            <a:spLocks noGrp="1"/>
          </p:cNvSpPr>
          <p:nvPr>
            <p:ph idx="1"/>
          </p:nvPr>
        </p:nvSpPr>
        <p:spPr>
          <a:xfrm>
            <a:off x="228600" y="1828800"/>
            <a:ext cx="8550275" cy="4781552"/>
          </a:xfrm>
        </p:spPr>
        <p:txBody>
          <a:bodyPr/>
          <a:lstStyle/>
          <a:p>
            <a:pPr marL="0" indent="0">
              <a:buNone/>
            </a:pPr>
            <a:r>
              <a:rPr lang="en-US" sz="1800" dirty="0" smtClean="0">
                <a:latin typeface="Calibri" panose="020F0502020204030204" pitchFamily="34" charset="0"/>
                <a:cs typeface="Calibri" panose="020F0502020204030204" pitchFamily="34" charset="0"/>
              </a:rPr>
              <a:t>Unified Messaging Service REST API has been introduced to </a:t>
            </a:r>
            <a:r>
              <a:rPr lang="en-US" sz="1800" dirty="0">
                <a:latin typeface="Calibri" panose="020F0502020204030204" pitchFamily="34" charset="0"/>
                <a:cs typeface="Calibri" panose="020F0502020204030204" pitchFamily="34" charset="0"/>
              </a:rPr>
              <a:t>create, list, modify</a:t>
            </a:r>
            <a:r>
              <a:rPr lang="en-US" sz="1800" dirty="0" smtClean="0">
                <a:latin typeface="Calibri" panose="020F0502020204030204" pitchFamily="34" charset="0"/>
                <a:cs typeface="Calibri" panose="020F0502020204030204" pitchFamily="34" charset="0"/>
              </a:rPr>
              <a:t>, delete,  and reset </a:t>
            </a:r>
            <a:r>
              <a:rPr lang="en-US" sz="1800" dirty="0">
                <a:latin typeface="Calibri" panose="020F0502020204030204" pitchFamily="34" charset="0"/>
                <a:cs typeface="Calibri" panose="020F0502020204030204" pitchFamily="34" charset="0"/>
              </a:rPr>
              <a:t>Unified Messaging Services (also known as external services). Each Unified Messaging Service Accounts created for a user is based on </a:t>
            </a:r>
            <a:r>
              <a:rPr lang="en-US" sz="1800" dirty="0" smtClean="0">
                <a:latin typeface="Calibri" panose="020F0502020204030204" pitchFamily="34" charset="0"/>
                <a:cs typeface="Calibri" panose="020F0502020204030204" pitchFamily="34" charset="0"/>
              </a:rPr>
              <a:t>a </a:t>
            </a:r>
            <a:r>
              <a:rPr lang="en-US" sz="1800" dirty="0">
                <a:latin typeface="Calibri" panose="020F0502020204030204" pitchFamily="34" charset="0"/>
                <a:cs typeface="Calibri" panose="020F0502020204030204" pitchFamily="34" charset="0"/>
              </a:rPr>
              <a:t>Unified Messaging </a:t>
            </a:r>
            <a:r>
              <a:rPr lang="en-US" sz="1800" dirty="0" smtClean="0">
                <a:latin typeface="Calibri" panose="020F0502020204030204" pitchFamily="34" charset="0"/>
                <a:cs typeface="Calibri" panose="020F0502020204030204" pitchFamily="34" charset="0"/>
              </a:rPr>
              <a:t>Service. </a:t>
            </a:r>
          </a:p>
          <a:p>
            <a:pPr marL="0" indent="0">
              <a:buNone/>
            </a:pPr>
            <a:r>
              <a:rPr lang="en-US" sz="1800" dirty="0" smtClean="0">
                <a:latin typeface="Calibri" panose="020F0502020204030204" pitchFamily="34" charset="0"/>
                <a:cs typeface="Calibri" panose="020F0502020204030204" pitchFamily="34" charset="0"/>
              </a:rPr>
              <a:t>Unified </a:t>
            </a:r>
            <a:r>
              <a:rPr lang="en-US" sz="1800" dirty="0">
                <a:latin typeface="Calibri" panose="020F0502020204030204" pitchFamily="34" charset="0"/>
                <a:cs typeface="Calibri" panose="020F0502020204030204" pitchFamily="34" charset="0"/>
              </a:rPr>
              <a:t>Messaging </a:t>
            </a:r>
            <a:r>
              <a:rPr lang="en-US" sz="1800" dirty="0" smtClean="0">
                <a:latin typeface="Calibri" panose="020F0502020204030204" pitchFamily="34" charset="0"/>
                <a:cs typeface="Calibri" panose="020F0502020204030204" pitchFamily="34" charset="0"/>
              </a:rPr>
              <a:t>Service for Tenant will be </a:t>
            </a:r>
            <a:r>
              <a:rPr lang="en-US" sz="1800" dirty="0">
                <a:latin typeface="Calibri" panose="020F0502020204030204" pitchFamily="34" charset="0"/>
                <a:cs typeface="Calibri" panose="020F0502020204030204" pitchFamily="34" charset="0"/>
              </a:rPr>
              <a:t>based </a:t>
            </a:r>
            <a:r>
              <a:rPr lang="en-US" sz="1800" dirty="0" smtClean="0">
                <a:latin typeface="Calibri" panose="020F0502020204030204" pitchFamily="34" charset="0"/>
                <a:cs typeface="Calibri" panose="020F0502020204030204" pitchFamily="34" charset="0"/>
              </a:rPr>
              <a:t>on the Office 365.</a:t>
            </a:r>
            <a:endParaRPr lang="en-US" sz="1800" dirty="0">
              <a:latin typeface="Calibri" panose="020F0502020204030204" pitchFamily="34" charset="0"/>
              <a:cs typeface="Calibri" panose="020F0502020204030204" pitchFamily="34" charset="0"/>
            </a:endParaRPr>
          </a:p>
          <a:p>
            <a:pPr marL="0" indent="0">
              <a:buNone/>
            </a:pPr>
            <a:endParaRPr lang="en-US" sz="1800" dirty="0">
              <a:latin typeface="Calibri" panose="020F0502020204030204" pitchFamily="34" charset="0"/>
              <a:cs typeface="Calibri" panose="020F0502020204030204" pitchFamily="34" charset="0"/>
            </a:endParaRPr>
          </a:p>
          <a:p>
            <a:endParaRPr lang="en-US" sz="1600" dirty="0"/>
          </a:p>
        </p:txBody>
      </p:sp>
    </p:spTree>
    <p:extLst>
      <p:ext uri="{BB962C8B-B14F-4D97-AF65-F5344CB8AC3E}">
        <p14:creationId xmlns:p14="http://schemas.microsoft.com/office/powerpoint/2010/main" val="2164083683"/>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588375" cy="838200"/>
          </a:xfrm>
        </p:spPr>
        <p:txBody>
          <a:bodyPr/>
          <a:lstStyle/>
          <a:p>
            <a:pPr>
              <a:defRPr/>
            </a:pPr>
            <a:r>
              <a:rPr lang="en-US" dirty="0" smtClean="0">
                <a:latin typeface="Calibri" panose="020F0502020204030204" pitchFamily="34" charset="0"/>
                <a:cs typeface="Calibri" panose="020F0502020204030204" pitchFamily="34" charset="0"/>
              </a:rPr>
              <a:t>                             Pre-Conditions </a:t>
            </a:r>
            <a:endParaRPr dirty="0"/>
          </a:p>
        </p:txBody>
      </p:sp>
      <p:sp>
        <p:nvSpPr>
          <p:cNvPr id="33795" name="Content Placeholder 2"/>
          <p:cNvSpPr>
            <a:spLocks noGrp="1"/>
          </p:cNvSpPr>
          <p:nvPr>
            <p:ph idx="1"/>
          </p:nvPr>
        </p:nvSpPr>
        <p:spPr>
          <a:xfrm>
            <a:off x="228601" y="1295401"/>
            <a:ext cx="8550275" cy="3657599"/>
          </a:xfrm>
        </p:spPr>
        <p:txBody>
          <a:bodyPr/>
          <a:lstStyle/>
          <a:p>
            <a:pPr marL="0" indent="0">
              <a:buNone/>
            </a:pPr>
            <a:r>
              <a:rPr lang="en-US" sz="1200" dirty="0" smtClean="0">
                <a:solidFill>
                  <a:schemeClr val="bg2"/>
                </a:solidFill>
              </a:rPr>
              <a:t>                                                                                                                                                               </a:t>
            </a:r>
            <a:endParaRPr lang="en-US" sz="1200" dirty="0">
              <a:solidFill>
                <a:schemeClr val="bg2"/>
              </a:solidFill>
            </a:endParaRPr>
          </a:p>
          <a:p>
            <a:pPr marL="0" indent="0">
              <a:buNone/>
            </a:pPr>
            <a:endParaRPr lang="en-US" sz="1600" dirty="0"/>
          </a:p>
          <a:p>
            <a:pPr marL="0" indent="0">
              <a:buNone/>
            </a:pPr>
            <a:endParaRPr lang="en-US" sz="1600" dirty="0" smtClean="0"/>
          </a:p>
          <a:p>
            <a:pPr marL="0" indent="0">
              <a:buNone/>
            </a:pPr>
            <a:endParaRPr lang="en-US" sz="1600" dirty="0" smtClean="0"/>
          </a:p>
          <a:p>
            <a:pPr marL="0" indent="0">
              <a:buNone/>
            </a:pPr>
            <a:endParaRPr lang="en-US" sz="1600" dirty="0" smtClean="0"/>
          </a:p>
          <a:p>
            <a:pPr marL="0" indent="0">
              <a:buNone/>
            </a:pPr>
            <a:endParaRPr sz="1600" dirty="0" smtClean="0"/>
          </a:p>
        </p:txBody>
      </p:sp>
      <p:sp>
        <p:nvSpPr>
          <p:cNvPr id="3" name="TextBox 2"/>
          <p:cNvSpPr txBox="1"/>
          <p:nvPr/>
        </p:nvSpPr>
        <p:spPr>
          <a:xfrm>
            <a:off x="490603" y="1676400"/>
            <a:ext cx="7848600" cy="2443746"/>
          </a:xfrm>
          <a:prstGeom prst="rect">
            <a:avLst/>
          </a:prstGeom>
          <a:noFill/>
        </p:spPr>
        <p:txBody>
          <a:bodyPr wrap="square" rtlCol="0">
            <a:spAutoFit/>
          </a:bodyPr>
          <a:lstStyle/>
          <a:p>
            <a:pPr>
              <a:lnSpc>
                <a:spcPct val="95000"/>
              </a:lnSpc>
              <a:spcBef>
                <a:spcPts val="1438"/>
              </a:spcBef>
              <a:buClr>
                <a:srgbClr val="96CA4B"/>
              </a:buClr>
              <a:buSzPct val="90000"/>
              <a:buFont typeface="Arial" charset="0"/>
            </a:pPr>
            <a:r>
              <a:rPr lang="en-US" dirty="0" smtClean="0">
                <a:solidFill>
                  <a:schemeClr val="bg1"/>
                </a:solidFill>
                <a:latin typeface="Calibri" panose="020F0502020204030204" pitchFamily="34" charset="0"/>
                <a:cs typeface="Calibri" panose="020F0502020204030204" pitchFamily="34" charset="0"/>
              </a:rPr>
              <a:t>The pre-conditions</a:t>
            </a:r>
            <a:r>
              <a:rPr lang="en-US" dirty="0">
                <a:solidFill>
                  <a:schemeClr val="bg1"/>
                </a:solidFill>
                <a:latin typeface="Calibri" panose="020F0502020204030204" pitchFamily="34" charset="0"/>
                <a:cs typeface="Calibri" panose="020F0502020204030204" pitchFamily="34" charset="0"/>
              </a:rPr>
              <a:t> </a:t>
            </a:r>
            <a:r>
              <a:rPr lang="en-US" dirty="0" smtClean="0">
                <a:solidFill>
                  <a:schemeClr val="bg1"/>
                </a:solidFill>
                <a:latin typeface="Calibri" panose="020F0502020204030204" pitchFamily="34" charset="0"/>
                <a:cs typeface="Calibri" panose="020F0502020204030204" pitchFamily="34" charset="0"/>
              </a:rPr>
              <a:t>are:</a:t>
            </a:r>
            <a:endParaRPr lang="en-US" dirty="0">
              <a:solidFill>
                <a:schemeClr val="bg1"/>
              </a:solidFill>
              <a:latin typeface="Calibri" panose="020F0502020204030204" pitchFamily="34" charset="0"/>
              <a:cs typeface="Calibri" panose="020F0502020204030204" pitchFamily="34" charset="0"/>
            </a:endParaRPr>
          </a:p>
          <a:p>
            <a:pPr marL="285750" indent="-285750">
              <a:lnSpc>
                <a:spcPct val="95000"/>
              </a:lnSpc>
              <a:spcBef>
                <a:spcPts val="1438"/>
              </a:spcBef>
              <a:buClr>
                <a:srgbClr val="96CA4B"/>
              </a:buClr>
              <a:buSzPct val="90000"/>
              <a:buFont typeface="Arial" charset="0"/>
              <a:buChar char="•"/>
            </a:pPr>
            <a:r>
              <a:rPr lang="en-US" dirty="0" smtClean="0">
                <a:solidFill>
                  <a:schemeClr val="bg1"/>
                </a:solidFill>
                <a:latin typeface="Calibri" panose="020F0502020204030204" pitchFamily="34" charset="0"/>
                <a:cs typeface="Calibri" panose="020F0502020204030204" pitchFamily="34" charset="0"/>
              </a:rPr>
              <a:t>Tenant should have Microsoft License for </a:t>
            </a:r>
            <a:r>
              <a:rPr lang="en-US" dirty="0">
                <a:solidFill>
                  <a:schemeClr val="bg1"/>
                </a:solidFill>
                <a:latin typeface="Calibri" panose="020F0502020204030204" pitchFamily="34" charset="0"/>
                <a:cs typeface="Calibri" panose="020F0502020204030204" pitchFamily="34" charset="0"/>
              </a:rPr>
              <a:t>O</a:t>
            </a:r>
            <a:r>
              <a:rPr lang="en-US" dirty="0" smtClean="0">
                <a:solidFill>
                  <a:schemeClr val="bg1"/>
                </a:solidFill>
                <a:latin typeface="Calibri" panose="020F0502020204030204" pitchFamily="34" charset="0"/>
                <a:cs typeface="Calibri" panose="020F0502020204030204" pitchFamily="34" charset="0"/>
              </a:rPr>
              <a:t>ffice 365 , to use Office 365 services</a:t>
            </a:r>
            <a:r>
              <a:rPr lang="en-US" dirty="0">
                <a:solidFill>
                  <a:schemeClr val="bg1"/>
                </a:solidFill>
                <a:latin typeface="Calibri" panose="020F0502020204030204" pitchFamily="34" charset="0"/>
                <a:cs typeface="Calibri" panose="020F0502020204030204" pitchFamily="34" charset="0"/>
              </a:rPr>
              <a:t>.</a:t>
            </a:r>
          </a:p>
          <a:p>
            <a:pPr marL="285750" indent="-285750">
              <a:lnSpc>
                <a:spcPct val="95000"/>
              </a:lnSpc>
              <a:spcBef>
                <a:spcPts val="1438"/>
              </a:spcBef>
              <a:buClr>
                <a:srgbClr val="96CA4B"/>
              </a:buClr>
              <a:buSzPct val="90000"/>
              <a:buFont typeface="Arial" charset="0"/>
              <a:buChar char="•"/>
            </a:pPr>
            <a:r>
              <a:rPr lang="en-US" dirty="0">
                <a:solidFill>
                  <a:schemeClr val="bg1"/>
                </a:solidFill>
                <a:latin typeface="Calibri" panose="020F0502020204030204" pitchFamily="34" charset="0"/>
                <a:cs typeface="Calibri" panose="020F0502020204030204" pitchFamily="34" charset="0"/>
              </a:rPr>
              <a:t>Each Tenant should </a:t>
            </a:r>
            <a:r>
              <a:rPr lang="en-US" dirty="0" smtClean="0">
                <a:solidFill>
                  <a:schemeClr val="bg1"/>
                </a:solidFill>
                <a:latin typeface="Calibri" panose="020F0502020204030204" pitchFamily="34" charset="0"/>
                <a:cs typeface="Calibri" panose="020F0502020204030204" pitchFamily="34" charset="0"/>
              </a:rPr>
              <a:t>have </a:t>
            </a:r>
            <a:r>
              <a:rPr lang="en-US" dirty="0">
                <a:solidFill>
                  <a:schemeClr val="bg1"/>
                </a:solidFill>
                <a:latin typeface="Calibri" panose="020F0502020204030204" pitchFamily="34" charset="0"/>
                <a:cs typeface="Calibri" panose="020F0502020204030204" pitchFamily="34" charset="0"/>
              </a:rPr>
              <a:t>it’s own unique Unified Messaging Service</a:t>
            </a:r>
            <a:r>
              <a:rPr lang="en-US" dirty="0" smtClean="0">
                <a:solidFill>
                  <a:schemeClr val="bg1"/>
                </a:solidFill>
                <a:latin typeface="Calibri" panose="020F0502020204030204" pitchFamily="34" charset="0"/>
                <a:cs typeface="Calibri" panose="020F0502020204030204" pitchFamily="34" charset="0"/>
              </a:rPr>
              <a:t>. If there are N-tenants </a:t>
            </a:r>
            <a:r>
              <a:rPr lang="en-US" dirty="0">
                <a:solidFill>
                  <a:schemeClr val="bg1"/>
                </a:solidFill>
                <a:latin typeface="Calibri" panose="020F0502020204030204" pitchFamily="34" charset="0"/>
                <a:cs typeface="Calibri" panose="020F0502020204030204" pitchFamily="34" charset="0"/>
              </a:rPr>
              <a:t>configured on Unity Connection, then </a:t>
            </a:r>
            <a:r>
              <a:rPr lang="en-US" dirty="0" smtClean="0">
                <a:solidFill>
                  <a:schemeClr val="bg1"/>
                </a:solidFill>
                <a:latin typeface="Calibri" panose="020F0502020204030204" pitchFamily="34" charset="0"/>
                <a:cs typeface="Calibri" panose="020F0502020204030204" pitchFamily="34" charset="0"/>
              </a:rPr>
              <a:t>there should be  </a:t>
            </a:r>
            <a:r>
              <a:rPr lang="en-US" dirty="0">
                <a:solidFill>
                  <a:schemeClr val="bg1"/>
                </a:solidFill>
                <a:latin typeface="Calibri" panose="020F0502020204030204" pitchFamily="34" charset="0"/>
                <a:cs typeface="Calibri" panose="020F0502020204030204" pitchFamily="34" charset="0"/>
              </a:rPr>
              <a:t>N different Unified services.</a:t>
            </a:r>
          </a:p>
          <a:p>
            <a:pPr marL="285750" indent="-285750">
              <a:lnSpc>
                <a:spcPct val="95000"/>
              </a:lnSpc>
              <a:spcBef>
                <a:spcPts val="1438"/>
              </a:spcBef>
              <a:buClr>
                <a:srgbClr val="96CA4B"/>
              </a:buClr>
              <a:buSzPct val="90000"/>
              <a:buFont typeface="Arial" charset="0"/>
              <a:buChar char="•"/>
            </a:pPr>
            <a:endParaRPr lang="en-US" sz="1600" dirty="0">
              <a:solidFill>
                <a:schemeClr val="bg1"/>
              </a:solidFill>
              <a:latin typeface="+mj-lt"/>
              <a:cs typeface="+mn-cs"/>
            </a:endParaRPr>
          </a:p>
        </p:txBody>
      </p:sp>
    </p:spTree>
    <p:extLst>
      <p:ext uri="{BB962C8B-B14F-4D97-AF65-F5344CB8AC3E}">
        <p14:creationId xmlns:p14="http://schemas.microsoft.com/office/powerpoint/2010/main" val="90424323"/>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152400"/>
            <a:ext cx="8588375" cy="838200"/>
          </a:xfrm>
        </p:spPr>
        <p:txBody>
          <a:bodyPr/>
          <a:lstStyle/>
          <a:p>
            <a:r>
              <a:rPr lang="en-US" dirty="0" smtClean="0">
                <a:latin typeface="Calibri" panose="020F0502020204030204" pitchFamily="34" charset="0"/>
                <a:cs typeface="Calibri" panose="020F0502020204030204" pitchFamily="34" charset="0"/>
              </a:rPr>
              <a:t>         Create </a:t>
            </a:r>
            <a:r>
              <a:rPr lang="en-US" dirty="0">
                <a:latin typeface="Calibri" panose="020F0502020204030204" pitchFamily="34" charset="0"/>
                <a:cs typeface="Calibri" panose="020F0502020204030204" pitchFamily="34" charset="0"/>
              </a:rPr>
              <a:t>Unified Messaging Service </a:t>
            </a:r>
          </a:p>
        </p:txBody>
      </p:sp>
      <p:sp>
        <p:nvSpPr>
          <p:cNvPr id="3" name="Content Placeholder 2"/>
          <p:cNvSpPr>
            <a:spLocks noGrp="1"/>
          </p:cNvSpPr>
          <p:nvPr>
            <p:ph idx="1"/>
          </p:nvPr>
        </p:nvSpPr>
        <p:spPr>
          <a:xfrm>
            <a:off x="230188" y="1066800"/>
            <a:ext cx="8550275" cy="4965700"/>
          </a:xfrm>
        </p:spPr>
        <p:txBody>
          <a:bodyPr/>
          <a:lstStyle/>
          <a:p>
            <a:pPr marL="0" indent="0">
              <a:buNone/>
            </a:pPr>
            <a:r>
              <a:rPr lang="en-US" sz="1800" dirty="0" smtClean="0">
                <a:latin typeface="Calibri" panose="020F0502020204030204" pitchFamily="34" charset="0"/>
                <a:cs typeface="Calibri" panose="020F0502020204030204" pitchFamily="34" charset="0"/>
              </a:rPr>
              <a:t>To create a </a:t>
            </a:r>
            <a:r>
              <a:rPr lang="en-US" sz="1800" dirty="0">
                <a:latin typeface="Calibri" panose="020F0502020204030204" pitchFamily="34" charset="0"/>
                <a:cs typeface="Calibri" panose="020F0502020204030204" pitchFamily="34" charset="0"/>
              </a:rPr>
              <a:t>Unified Messaging Service , </a:t>
            </a:r>
            <a:r>
              <a:rPr lang="en-US" sz="1800" dirty="0" smtClean="0">
                <a:latin typeface="Calibri" panose="020F0502020204030204" pitchFamily="34" charset="0"/>
                <a:cs typeface="Calibri" panose="020F0502020204030204" pitchFamily="34" charset="0"/>
              </a:rPr>
              <a:t>an HTTP POST request should be sent to the URI</a:t>
            </a:r>
          </a:p>
          <a:p>
            <a:pPr marL="0" indent="0">
              <a:buNone/>
            </a:pPr>
            <a:r>
              <a:rPr lang="en-US" sz="1800" u="sng" dirty="0" smtClean="0">
                <a:latin typeface="Calibri" panose="020F0502020204030204" pitchFamily="34" charset="0"/>
                <a:cs typeface="Calibri" panose="020F0502020204030204" pitchFamily="34" charset="0"/>
              </a:rPr>
              <a:t>https://&lt;connection-server&gt;/vmrest/externalservices</a:t>
            </a:r>
          </a:p>
          <a:p>
            <a:pPr marL="0" indent="0">
              <a:buNone/>
            </a:pPr>
            <a:r>
              <a:rPr lang="en-US" sz="1800" dirty="0" smtClean="0">
                <a:latin typeface="Calibri" panose="020F0502020204030204" pitchFamily="34" charset="0"/>
                <a:cs typeface="Calibri" panose="020F0502020204030204" pitchFamily="34" charset="0"/>
              </a:rPr>
              <a:t>The request must contain values for the following fields:</a:t>
            </a:r>
          </a:p>
          <a:p>
            <a:pPr marL="457200" indent="-457200">
              <a:buAutoNum type="arabicPeriod"/>
            </a:pPr>
            <a:r>
              <a:rPr lang="en-US" sz="1800" dirty="0" err="1" smtClean="0">
                <a:latin typeface="Calibri" panose="020F0502020204030204" pitchFamily="34" charset="0"/>
                <a:cs typeface="Calibri" panose="020F0502020204030204" pitchFamily="34" charset="0"/>
              </a:rPr>
              <a:t>DisplayName</a:t>
            </a:r>
            <a:r>
              <a:rPr lang="en-US" sz="1800" dirty="0" smtClean="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A descriptive name for the Unified Messaging Service</a:t>
            </a:r>
            <a:r>
              <a:rPr lang="en-US" sz="1800" dirty="0" smtClean="0">
                <a:latin typeface="Calibri" panose="020F0502020204030204" pitchFamily="34" charset="0"/>
                <a:cs typeface="Calibri" panose="020F0502020204030204" pitchFamily="34" charset="0"/>
              </a:rPr>
              <a:t>.</a:t>
            </a:r>
          </a:p>
          <a:p>
            <a:pPr marL="457200" indent="-457200">
              <a:buFont typeface="Arial" charset="0"/>
              <a:buAutoNum type="arabicPeriod"/>
            </a:pPr>
            <a:r>
              <a:rPr lang="en-US" sz="1800" dirty="0">
                <a:latin typeface="Calibri" panose="020F0502020204030204" pitchFamily="34" charset="0"/>
                <a:cs typeface="Calibri" panose="020F0502020204030204" pitchFamily="34" charset="0"/>
              </a:rPr>
              <a:t>ServiceAlias </a:t>
            </a:r>
            <a:r>
              <a:rPr lang="en-US" sz="1800" dirty="0" smtClean="0">
                <a:latin typeface="Calibri" panose="020F0502020204030204" pitchFamily="34" charset="0"/>
                <a:cs typeface="Calibri" panose="020F0502020204030204" pitchFamily="34" charset="0"/>
              </a:rPr>
              <a:t>: Represents the </a:t>
            </a:r>
            <a:r>
              <a:rPr lang="en-US" sz="1800" dirty="0">
                <a:latin typeface="Calibri" panose="020F0502020204030204" pitchFamily="34" charset="0"/>
                <a:cs typeface="Calibri" panose="020F0502020204030204" pitchFamily="34" charset="0"/>
              </a:rPr>
              <a:t>Active Directory username of the unified messaging services account in </a:t>
            </a:r>
            <a:r>
              <a:rPr lang="en-US" sz="1800" dirty="0" smtClean="0">
                <a:latin typeface="Calibri" panose="020F0502020204030204" pitchFamily="34" charset="0"/>
                <a:cs typeface="Calibri" panose="020F0502020204030204" pitchFamily="34" charset="0"/>
              </a:rPr>
              <a:t>the format :</a:t>
            </a:r>
            <a:r>
              <a:rPr lang="en-US" sz="1800" dirty="0"/>
              <a:t> </a:t>
            </a:r>
            <a:r>
              <a:rPr lang="en-US" sz="1800" b="1" dirty="0" err="1">
                <a:latin typeface="Calibri" panose="020F0502020204030204" pitchFamily="34" charset="0"/>
                <a:cs typeface="Calibri" panose="020F0502020204030204" pitchFamily="34" charset="0"/>
              </a:rPr>
              <a:t>user@domain</a:t>
            </a:r>
            <a:endParaRPr lang="en-US" sz="1800" b="1" dirty="0">
              <a:latin typeface="Calibri" panose="020F0502020204030204" pitchFamily="34" charset="0"/>
              <a:cs typeface="Calibri" panose="020F0502020204030204" pitchFamily="34" charset="0"/>
            </a:endParaRPr>
          </a:p>
          <a:p>
            <a:pPr marL="457200" indent="-457200">
              <a:buAutoNum type="arabicPeriod"/>
            </a:pPr>
            <a:r>
              <a:rPr lang="en-US" sz="1800" dirty="0" err="1" smtClean="0">
                <a:latin typeface="Calibri" panose="020F0502020204030204" pitchFamily="34" charset="0"/>
                <a:cs typeface="Calibri" panose="020F0502020204030204" pitchFamily="34" charset="0"/>
              </a:rPr>
              <a:t>ServicePassword</a:t>
            </a:r>
            <a:r>
              <a:rPr lang="en-US" sz="1800" dirty="0" smtClean="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The password for the Active Directory account that you entered in the </a:t>
            </a:r>
            <a:r>
              <a:rPr lang="en-US" sz="1800" dirty="0" err="1">
                <a:latin typeface="Calibri" panose="020F0502020204030204" pitchFamily="34" charset="0"/>
                <a:cs typeface="Calibri" panose="020F0502020204030204" pitchFamily="34" charset="0"/>
              </a:rPr>
              <a:t>ServiceAlias</a:t>
            </a:r>
            <a:r>
              <a:rPr lang="en-US" sz="1800" dirty="0">
                <a:latin typeface="Calibri" panose="020F0502020204030204" pitchFamily="34" charset="0"/>
                <a:cs typeface="Calibri" panose="020F0502020204030204" pitchFamily="34" charset="0"/>
              </a:rPr>
              <a:t> field.</a:t>
            </a:r>
          </a:p>
          <a:p>
            <a:pPr marL="457200" indent="-457200">
              <a:buAutoNum type="arabicPeriod"/>
            </a:pPr>
            <a:r>
              <a:rPr lang="en-US" sz="1800" dirty="0" err="1" smtClean="0">
                <a:latin typeface="Calibri" panose="020F0502020204030204" pitchFamily="34" charset="0"/>
                <a:cs typeface="Calibri" panose="020F0502020204030204" pitchFamily="34" charset="0"/>
              </a:rPr>
              <a:t>ServerType</a:t>
            </a:r>
            <a:r>
              <a:rPr lang="en-US" sz="1800" dirty="0" smtClean="0">
                <a:latin typeface="Calibri" panose="020F0502020204030204" pitchFamily="34" charset="0"/>
                <a:cs typeface="Calibri" panose="020F0502020204030204" pitchFamily="34" charset="0"/>
              </a:rPr>
              <a:t>:</a:t>
            </a:r>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The </a:t>
            </a:r>
            <a:r>
              <a:rPr lang="en-US" sz="1800" dirty="0">
                <a:latin typeface="Calibri" panose="020F0502020204030204" pitchFamily="34" charset="0"/>
                <a:cs typeface="Calibri" panose="020F0502020204030204" pitchFamily="34" charset="0"/>
              </a:rPr>
              <a:t>type of Unified Messaging </a:t>
            </a:r>
            <a:r>
              <a:rPr lang="en-US" sz="1800" dirty="0" smtClean="0">
                <a:latin typeface="Calibri" panose="020F0502020204030204" pitchFamily="34" charset="0"/>
                <a:cs typeface="Calibri" panose="020F0502020204030204" pitchFamily="34" charset="0"/>
              </a:rPr>
              <a:t>Service ,its value is 5 for Office 365.</a:t>
            </a:r>
          </a:p>
          <a:p>
            <a:pPr marL="457200" indent="-457200">
              <a:buAutoNum type="arabicPeriod"/>
            </a:pPr>
            <a:r>
              <a:rPr lang="en-US" sz="1800" dirty="0" err="1" smtClean="0">
                <a:latin typeface="Calibri" panose="020F0502020204030204" pitchFamily="34" charset="0"/>
                <a:cs typeface="Calibri" panose="020F0502020204030204" pitchFamily="34" charset="0"/>
              </a:rPr>
              <a:t>ExchDoAutodiscover</a:t>
            </a:r>
            <a:r>
              <a:rPr lang="en-US" sz="1800" dirty="0" smtClean="0">
                <a:latin typeface="Calibri" panose="020F0502020204030204" pitchFamily="34" charset="0"/>
                <a:cs typeface="Calibri" panose="020F0502020204030204" pitchFamily="34" charset="0"/>
              </a:rPr>
              <a:t>:</a:t>
            </a:r>
            <a:r>
              <a:rPr lang="en-US" sz="1800" dirty="0">
                <a:latin typeface="Calibri" panose="020F0502020204030204" pitchFamily="34" charset="0"/>
                <a:cs typeface="Calibri" panose="020F0502020204030204" pitchFamily="34" charset="0"/>
              </a:rPr>
              <a:t> Flag indicating whether </a:t>
            </a:r>
            <a:r>
              <a:rPr lang="en-US" sz="1800" dirty="0" smtClean="0">
                <a:latin typeface="Calibri" panose="020F0502020204030204" pitchFamily="34" charset="0"/>
                <a:cs typeface="Calibri" panose="020F0502020204030204" pitchFamily="34" charset="0"/>
              </a:rPr>
              <a:t>Unity Connection </a:t>
            </a:r>
            <a:r>
              <a:rPr lang="en-US" sz="1800" dirty="0">
                <a:latin typeface="Calibri" panose="020F0502020204030204" pitchFamily="34" charset="0"/>
                <a:cs typeface="Calibri" panose="020F0502020204030204" pitchFamily="34" charset="0"/>
              </a:rPr>
              <a:t>is permitted to search the network for the </a:t>
            </a:r>
            <a:r>
              <a:rPr lang="en-US" sz="1800" dirty="0" smtClean="0">
                <a:latin typeface="Calibri" panose="020F0502020204030204" pitchFamily="34" charset="0"/>
                <a:cs typeface="Calibri" panose="020F0502020204030204" pitchFamily="34" charset="0"/>
              </a:rPr>
              <a:t>URL, </a:t>
            </a:r>
            <a:r>
              <a:rPr lang="en-US" sz="1800" dirty="0">
                <a:latin typeface="Calibri" panose="020F0502020204030204" pitchFamily="34" charset="0"/>
                <a:cs typeface="Calibri" panose="020F0502020204030204" pitchFamily="34" charset="0"/>
              </a:rPr>
              <a:t>to log </a:t>
            </a:r>
            <a:r>
              <a:rPr lang="en-US" sz="1800" dirty="0" smtClean="0">
                <a:latin typeface="Calibri" panose="020F0502020204030204" pitchFamily="34" charset="0"/>
                <a:cs typeface="Calibri" panose="020F0502020204030204" pitchFamily="34" charset="0"/>
              </a:rPr>
              <a:t>in to Office365. Unity Connection </a:t>
            </a:r>
            <a:r>
              <a:rPr lang="en-US" sz="1800" dirty="0">
                <a:latin typeface="Calibri" panose="020F0502020204030204" pitchFamily="34" charset="0"/>
                <a:cs typeface="Calibri" panose="020F0502020204030204" pitchFamily="34" charset="0"/>
              </a:rPr>
              <a:t>may use the Exchange </a:t>
            </a:r>
            <a:r>
              <a:rPr lang="en-US" sz="1800" dirty="0" err="1">
                <a:latin typeface="Calibri" panose="020F0502020204030204" pitchFamily="34" charset="0"/>
                <a:cs typeface="Calibri" panose="020F0502020204030204" pitchFamily="34" charset="0"/>
              </a:rPr>
              <a:t>Autodiscovery</a:t>
            </a:r>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feature in </a:t>
            </a:r>
            <a:r>
              <a:rPr lang="en-US" sz="1800" dirty="0">
                <a:latin typeface="Calibri" panose="020F0502020204030204" pitchFamily="34" charset="0"/>
                <a:cs typeface="Calibri" panose="020F0502020204030204" pitchFamily="34" charset="0"/>
              </a:rPr>
              <a:t>combination with LDAP and DNS calls to identify the </a:t>
            </a:r>
            <a:r>
              <a:rPr lang="en-US" sz="1800" dirty="0" smtClean="0">
                <a:latin typeface="Calibri" panose="020F0502020204030204" pitchFamily="34" charset="0"/>
                <a:cs typeface="Calibri" panose="020F0502020204030204" pitchFamily="34" charset="0"/>
              </a:rPr>
              <a:t>EWS URL</a:t>
            </a:r>
            <a:r>
              <a:rPr lang="en-US" sz="1800" dirty="0">
                <a:latin typeface="Calibri" panose="020F0502020204030204" pitchFamily="34" charset="0"/>
                <a:cs typeface="Calibri" panose="020F0502020204030204" pitchFamily="34" charset="0"/>
              </a:rPr>
              <a:t>. </a:t>
            </a:r>
            <a:endParaRPr lang="en-US" sz="1800" dirty="0" smtClean="0">
              <a:latin typeface="Calibri" panose="020F0502020204030204" pitchFamily="34" charset="0"/>
              <a:cs typeface="Calibri" panose="020F0502020204030204" pitchFamily="34" charset="0"/>
            </a:endParaRPr>
          </a:p>
          <a:p>
            <a:pPr marL="457200" indent="-457200">
              <a:buAutoNum type="arabicPeriod"/>
            </a:pPr>
            <a:r>
              <a:rPr lang="en-US" sz="1800" dirty="0" err="1" smtClean="0">
                <a:latin typeface="Calibri" panose="020F0502020204030204" pitchFamily="34" charset="0"/>
                <a:cs typeface="Calibri" panose="020F0502020204030204" pitchFamily="34" charset="0"/>
              </a:rPr>
              <a:t>ExchOrgDomain:Represents</a:t>
            </a:r>
            <a:r>
              <a:rPr lang="en-US" sz="1800" dirty="0" smtClean="0">
                <a:latin typeface="Calibri" panose="020F0502020204030204" pitchFamily="34" charset="0"/>
                <a:cs typeface="Calibri" panose="020F0502020204030204" pitchFamily="34" charset="0"/>
              </a:rPr>
              <a:t> root </a:t>
            </a:r>
            <a:r>
              <a:rPr lang="en-US" sz="1800" dirty="0">
                <a:latin typeface="Calibri" panose="020F0502020204030204" pitchFamily="34" charset="0"/>
                <a:cs typeface="Calibri" panose="020F0502020204030204" pitchFamily="34" charset="0"/>
              </a:rPr>
              <a:t>of the domain to search for </a:t>
            </a:r>
            <a:r>
              <a:rPr lang="en-US" sz="1800" dirty="0" err="1" smtClean="0">
                <a:latin typeface="Calibri" panose="020F0502020204030204" pitchFamily="34" charset="0"/>
                <a:cs typeface="Calibri" panose="020F0502020204030204" pitchFamily="34" charset="0"/>
              </a:rPr>
              <a:t>autodiscovery</a:t>
            </a:r>
            <a:r>
              <a:rPr lang="en-US" sz="1800" dirty="0" smtClean="0">
                <a:latin typeface="Calibri" panose="020F0502020204030204" pitchFamily="34" charset="0"/>
                <a:cs typeface="Calibri" panose="020F0502020204030204" pitchFamily="34" charset="0"/>
              </a:rPr>
              <a:t>.</a:t>
            </a:r>
          </a:p>
          <a:p>
            <a:pPr marL="0" indent="0">
              <a:buNone/>
            </a:pPr>
            <a:endParaRPr lang="en-US" sz="1800" dirty="0">
              <a:latin typeface="Calibri" panose="020F0502020204030204" pitchFamily="34" charset="0"/>
              <a:cs typeface="Calibri" panose="020F0502020204030204" pitchFamily="34" charset="0"/>
            </a:endParaRPr>
          </a:p>
          <a:p>
            <a:pPr marL="0" indent="0">
              <a:buNone/>
            </a:pPr>
            <a:endParaRPr lang="en-US" sz="1600" dirty="0" smtClean="0"/>
          </a:p>
        </p:txBody>
      </p:sp>
    </p:spTree>
    <p:extLst>
      <p:ext uri="{BB962C8B-B14F-4D97-AF65-F5344CB8AC3E}">
        <p14:creationId xmlns:p14="http://schemas.microsoft.com/office/powerpoint/2010/main" val="2142803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88375" cy="990600"/>
          </a:xfrm>
        </p:spPr>
        <p:txBody>
          <a:bodyPr/>
          <a:lstStyle/>
          <a:p>
            <a:r>
              <a:rPr lang="en-US" dirty="0" smtClean="0">
                <a:latin typeface="Calibri" panose="020F0502020204030204" pitchFamily="34" charset="0"/>
                <a:cs typeface="Calibri" panose="020F0502020204030204" pitchFamily="34" charset="0"/>
              </a:rPr>
              <a:t>Associating </a:t>
            </a:r>
            <a:r>
              <a:rPr lang="en-US" dirty="0">
                <a:latin typeface="Calibri" panose="020F0502020204030204" pitchFamily="34" charset="0"/>
                <a:cs typeface="Calibri" panose="020F0502020204030204" pitchFamily="34" charset="0"/>
              </a:rPr>
              <a:t>Unified Messaging Service with </a:t>
            </a:r>
            <a:r>
              <a:rPr lang="en-US" dirty="0" smtClean="0">
                <a:latin typeface="Calibri" panose="020F0502020204030204" pitchFamily="34" charset="0"/>
                <a:cs typeface="Calibri" panose="020F0502020204030204" pitchFamily="34" charset="0"/>
              </a:rPr>
              <a:t>User</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228600" y="1855766"/>
            <a:ext cx="8550275" cy="4965700"/>
          </a:xfrm>
        </p:spPr>
        <p:txBody>
          <a:bodyPr/>
          <a:lstStyle/>
          <a:p>
            <a:pPr marL="0" lvl="1" indent="0">
              <a:spcBef>
                <a:spcPts val="1438"/>
              </a:spcBef>
              <a:buClr>
                <a:srgbClr val="96CA4B"/>
              </a:buClr>
              <a:buSzPct val="90000"/>
            </a:pPr>
            <a:r>
              <a:rPr lang="en-US" dirty="0">
                <a:latin typeface="Calibri" panose="020F0502020204030204" pitchFamily="34" charset="0"/>
                <a:cs typeface="Calibri" panose="020F0502020204030204" pitchFamily="34" charset="0"/>
              </a:rPr>
              <a:t>To associate Unified Messaging Service </a:t>
            </a:r>
            <a:r>
              <a:rPr lang="en-US" dirty="0" smtClean="0">
                <a:latin typeface="Calibri" panose="020F0502020204030204" pitchFamily="34" charset="0"/>
                <a:cs typeface="Calibri" panose="020F0502020204030204" pitchFamily="34" charset="0"/>
              </a:rPr>
              <a:t>with </a:t>
            </a:r>
            <a:r>
              <a:rPr lang="en-US" dirty="0">
                <a:latin typeface="Calibri" panose="020F0502020204030204" pitchFamily="34" charset="0"/>
                <a:cs typeface="Calibri" panose="020F0502020204030204" pitchFamily="34" charset="0"/>
              </a:rPr>
              <a:t>user, an HTTP POST request should be sent to the URI</a:t>
            </a:r>
          </a:p>
          <a:p>
            <a:pPr marL="0" indent="0">
              <a:buNone/>
            </a:pPr>
            <a:r>
              <a:rPr lang="en-US" sz="1800" u="sng" dirty="0">
                <a:latin typeface="Calibri" panose="020F0502020204030204" pitchFamily="34" charset="0"/>
                <a:cs typeface="Calibri" panose="020F0502020204030204" pitchFamily="34" charset="0"/>
              </a:rPr>
              <a:t>https://&lt;connection-server&gt;/vmrest/users/&lt;User-objectid&gt;/externalserviceaccounts </a:t>
            </a:r>
          </a:p>
          <a:p>
            <a:pPr marL="0" indent="0">
              <a:buNone/>
            </a:pPr>
            <a:r>
              <a:rPr lang="en-US" sz="1800" dirty="0">
                <a:latin typeface="Calibri" panose="020F0502020204030204" pitchFamily="34" charset="0"/>
                <a:cs typeface="Calibri" panose="020F0502020204030204" pitchFamily="34" charset="0"/>
              </a:rPr>
              <a:t>The request should contain values for the following fields:</a:t>
            </a:r>
          </a:p>
          <a:p>
            <a:pPr marL="457200" indent="-457200">
              <a:buAutoNum type="arabicPeriod"/>
            </a:pPr>
            <a:r>
              <a:rPr lang="en-US" sz="1800" dirty="0" err="1">
                <a:latin typeface="Calibri" panose="020F0502020204030204" pitchFamily="34" charset="0"/>
                <a:cs typeface="Calibri" panose="020F0502020204030204" pitchFamily="34" charset="0"/>
              </a:rPr>
              <a:t>ExternalServiceObjectId</a:t>
            </a:r>
            <a:r>
              <a:rPr lang="en-US" sz="1800" dirty="0">
                <a:latin typeface="Calibri" panose="020F0502020204030204" pitchFamily="34" charset="0"/>
                <a:cs typeface="Calibri" panose="020F0502020204030204" pitchFamily="34" charset="0"/>
              </a:rPr>
              <a:t>: The unique identifier of the Unified Messaging Service object will be associated with the </a:t>
            </a:r>
            <a:r>
              <a:rPr lang="en-US" sz="1800" dirty="0" smtClean="0">
                <a:latin typeface="Calibri" panose="020F0502020204030204" pitchFamily="34" charset="0"/>
                <a:cs typeface="Calibri" panose="020F0502020204030204" pitchFamily="34" charset="0"/>
              </a:rPr>
              <a:t>user</a:t>
            </a:r>
            <a:r>
              <a:rPr lang="en-US" sz="1800" dirty="0">
                <a:latin typeface="Calibri" panose="020F0502020204030204" pitchFamily="34" charset="0"/>
                <a:cs typeface="Calibri" panose="020F0502020204030204" pitchFamily="34" charset="0"/>
              </a:rPr>
              <a:t>.</a:t>
            </a:r>
          </a:p>
          <a:p>
            <a:pPr marL="457200" indent="-457200">
              <a:buAutoNum type="arabicPeriod"/>
            </a:pPr>
            <a:r>
              <a:rPr lang="en-US" sz="1800" dirty="0" err="1">
                <a:latin typeface="Calibri" panose="020F0502020204030204" pitchFamily="34" charset="0"/>
                <a:cs typeface="Calibri" panose="020F0502020204030204" pitchFamily="34" charset="0"/>
              </a:rPr>
              <a:t>EmailAddress</a:t>
            </a:r>
            <a:r>
              <a:rPr lang="en-US" sz="1800" dirty="0">
                <a:latin typeface="Calibri" panose="020F0502020204030204" pitchFamily="34" charset="0"/>
                <a:cs typeface="Calibri" panose="020F0502020204030204" pitchFamily="34" charset="0"/>
              </a:rPr>
              <a:t>: The user's primary SMTP </a:t>
            </a:r>
            <a:r>
              <a:rPr lang="en-US" sz="1800" dirty="0" smtClean="0">
                <a:latin typeface="Calibri" panose="020F0502020204030204" pitchFamily="34" charset="0"/>
                <a:cs typeface="Calibri" panose="020F0502020204030204" pitchFamily="34" charset="0"/>
              </a:rPr>
              <a:t>address already existing on Office 365.</a:t>
            </a:r>
            <a:endParaRPr lang="en-US" sz="1800" dirty="0">
              <a:latin typeface="Calibri" panose="020F0502020204030204" pitchFamily="34" charset="0"/>
              <a:cs typeface="Calibri" panose="020F0502020204030204" pitchFamily="34" charset="0"/>
            </a:endParaRPr>
          </a:p>
          <a:p>
            <a:pPr marL="0" indent="0">
              <a:buNone/>
            </a:pPr>
            <a:endParaRPr lang="en-US" sz="1600" dirty="0" smtClean="0"/>
          </a:p>
        </p:txBody>
      </p:sp>
    </p:spTree>
    <p:extLst>
      <p:ext uri="{BB962C8B-B14F-4D97-AF65-F5344CB8AC3E}">
        <p14:creationId xmlns:p14="http://schemas.microsoft.com/office/powerpoint/2010/main" val="30857236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152400"/>
            <a:ext cx="8588375" cy="838200"/>
          </a:xfrm>
        </p:spPr>
        <p:txBody>
          <a:bodyPr/>
          <a:lstStyle/>
          <a:p>
            <a:r>
              <a:rPr lang="en-US" dirty="0" smtClean="0">
                <a:latin typeface="Calibri" panose="020F0502020204030204" pitchFamily="34" charset="0"/>
                <a:cs typeface="Calibri" panose="020F0502020204030204" pitchFamily="34" charset="0"/>
              </a:rPr>
              <a:t>         Resetting Unified </a:t>
            </a:r>
            <a:r>
              <a:rPr lang="en-US" dirty="0">
                <a:latin typeface="Calibri" panose="020F0502020204030204" pitchFamily="34" charset="0"/>
                <a:cs typeface="Calibri" panose="020F0502020204030204" pitchFamily="34" charset="0"/>
              </a:rPr>
              <a:t>Messaging Service </a:t>
            </a:r>
          </a:p>
        </p:txBody>
      </p:sp>
      <p:sp>
        <p:nvSpPr>
          <p:cNvPr id="3" name="Content Placeholder 2"/>
          <p:cNvSpPr>
            <a:spLocks noGrp="1"/>
          </p:cNvSpPr>
          <p:nvPr>
            <p:ph idx="1"/>
          </p:nvPr>
        </p:nvSpPr>
        <p:spPr>
          <a:xfrm>
            <a:off x="228600" y="1219200"/>
            <a:ext cx="8550275" cy="4965700"/>
          </a:xfrm>
        </p:spPr>
        <p:txBody>
          <a:bodyPr/>
          <a:lstStyle/>
          <a:p>
            <a:pPr marL="0" lvl="1" indent="0">
              <a:spcBef>
                <a:spcPts val="1438"/>
              </a:spcBef>
              <a:buClr>
                <a:srgbClr val="96CA4B"/>
              </a:buClr>
              <a:buSzPct val="90000"/>
            </a:pPr>
            <a:r>
              <a:rPr lang="en-US" dirty="0">
                <a:latin typeface="Calibri" panose="020F0502020204030204" pitchFamily="34" charset="0"/>
                <a:cs typeface="Calibri" panose="020F0502020204030204" pitchFamily="34" charset="0"/>
              </a:rPr>
              <a:t>To</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Reset </a:t>
            </a:r>
            <a:r>
              <a:rPr lang="en-US" dirty="0" smtClean="0">
                <a:latin typeface="Calibri" panose="020F0502020204030204" pitchFamily="34" charset="0"/>
                <a:cs typeface="Calibri" panose="020F0502020204030204" pitchFamily="34" charset="0"/>
              </a:rPr>
              <a:t>Unified Messaging Service </a:t>
            </a:r>
            <a:endParaRPr lang="en-US" dirty="0">
              <a:latin typeface="Calibri" panose="020F0502020204030204" pitchFamily="34" charset="0"/>
              <a:cs typeface="Calibri" panose="020F0502020204030204" pitchFamily="34" charset="0"/>
            </a:endParaRPr>
          </a:p>
          <a:p>
            <a:pPr lvl="0"/>
            <a:r>
              <a:rPr lang="en-US" sz="1800" dirty="0">
                <a:latin typeface="Calibri" panose="020F0502020204030204" pitchFamily="34" charset="0"/>
                <a:cs typeface="Calibri" panose="020F0502020204030204" pitchFamily="34" charset="0"/>
              </a:rPr>
              <a:t>Perform GET operation Unified Messaging Service </a:t>
            </a:r>
            <a:r>
              <a:rPr lang="en-US" sz="1800" dirty="0" smtClean="0">
                <a:latin typeface="Calibri" panose="020F0502020204030204" pitchFamily="34" charset="0"/>
                <a:cs typeface="Calibri" panose="020F0502020204030204" pitchFamily="34" charset="0"/>
              </a:rPr>
              <a:t>API</a:t>
            </a:r>
            <a:r>
              <a:rPr lang="en-US" sz="1800" dirty="0">
                <a:latin typeface="Calibri" panose="020F0502020204030204" pitchFamily="34" charset="0"/>
                <a:cs typeface="Calibri" panose="020F0502020204030204" pitchFamily="34" charset="0"/>
              </a:rPr>
              <a:t>.</a:t>
            </a:r>
          </a:p>
          <a:p>
            <a:pPr marL="0" lvl="0" indent="0">
              <a:buNone/>
            </a:pPr>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 </a:t>
            </a:r>
            <a:r>
              <a:rPr lang="en-US" sz="1800" u="sng" dirty="0">
                <a:latin typeface="Calibri" panose="020F0502020204030204" pitchFamily="34" charset="0"/>
                <a:cs typeface="Calibri" panose="020F0502020204030204" pitchFamily="34" charset="0"/>
              </a:rPr>
              <a:t>GET: :https://&lt;</a:t>
            </a:r>
            <a:r>
              <a:rPr lang="en-US" sz="1800" u="sng" dirty="0" err="1">
                <a:latin typeface="Calibri" panose="020F0502020204030204" pitchFamily="34" charset="0"/>
                <a:cs typeface="Calibri" panose="020F0502020204030204" pitchFamily="34" charset="0"/>
              </a:rPr>
              <a:t>connection_server</a:t>
            </a:r>
            <a:r>
              <a:rPr lang="en-US" sz="1800" u="sng" dirty="0">
                <a:latin typeface="Calibri" panose="020F0502020204030204" pitchFamily="34" charset="0"/>
                <a:cs typeface="Calibri" panose="020F0502020204030204" pitchFamily="34" charset="0"/>
              </a:rPr>
              <a:t>&gt;/</a:t>
            </a:r>
            <a:r>
              <a:rPr lang="en-US" sz="1800" u="sng" dirty="0" err="1">
                <a:latin typeface="Calibri" panose="020F0502020204030204" pitchFamily="34" charset="0"/>
                <a:cs typeface="Calibri" panose="020F0502020204030204" pitchFamily="34" charset="0"/>
              </a:rPr>
              <a:t>vmrest</a:t>
            </a:r>
            <a:r>
              <a:rPr lang="en-US" sz="1800" u="sng" dirty="0">
                <a:latin typeface="Calibri" panose="020F0502020204030204" pitchFamily="34" charset="0"/>
                <a:cs typeface="Calibri" panose="020F0502020204030204" pitchFamily="34" charset="0"/>
              </a:rPr>
              <a:t>/</a:t>
            </a:r>
            <a:r>
              <a:rPr lang="en-US" sz="1800" u="sng" dirty="0" err="1">
                <a:latin typeface="Calibri" panose="020F0502020204030204" pitchFamily="34" charset="0"/>
                <a:cs typeface="Calibri" panose="020F0502020204030204" pitchFamily="34" charset="0"/>
              </a:rPr>
              <a:t>externalservices</a:t>
            </a:r>
            <a:endParaRPr lang="en-US" sz="1800" u="sng" dirty="0">
              <a:latin typeface="Calibri" panose="020F0502020204030204" pitchFamily="34" charset="0"/>
              <a:cs typeface="Calibri" panose="020F0502020204030204" pitchFamily="34" charset="0"/>
            </a:endParaRPr>
          </a:p>
          <a:p>
            <a:pPr lvl="0"/>
            <a:r>
              <a:rPr lang="en-US" sz="1800" dirty="0">
                <a:latin typeface="Calibri" panose="020F0502020204030204" pitchFamily="34" charset="0"/>
                <a:cs typeface="Calibri" panose="020F0502020204030204" pitchFamily="34" charset="0"/>
              </a:rPr>
              <a:t>Fetch the object Id of service from response.</a:t>
            </a:r>
          </a:p>
          <a:p>
            <a:pPr lvl="0"/>
            <a:r>
              <a:rPr lang="en-US" sz="1800" dirty="0">
                <a:latin typeface="Calibri" panose="020F0502020204030204" pitchFamily="34" charset="0"/>
                <a:cs typeface="Calibri" panose="020F0502020204030204" pitchFamily="34" charset="0"/>
              </a:rPr>
              <a:t>Perform reset operation on above fetched service                                                                                                                                                                                                                                </a:t>
            </a:r>
            <a:r>
              <a:rPr lang="en-US" sz="1800" dirty="0" smtClean="0">
                <a:latin typeface="Calibri" panose="020F0502020204030204" pitchFamily="34" charset="0"/>
                <a:cs typeface="Calibri" panose="020F0502020204030204" pitchFamily="34" charset="0"/>
              </a:rPr>
              <a:t> </a:t>
            </a:r>
            <a:r>
              <a:rPr lang="en-US" sz="1800" u="sng" dirty="0">
                <a:latin typeface="Calibri" panose="020F0502020204030204" pitchFamily="34" charset="0"/>
                <a:cs typeface="Calibri" panose="020F0502020204030204" pitchFamily="34" charset="0"/>
              </a:rPr>
              <a:t>PUT: :https://&lt;</a:t>
            </a:r>
            <a:r>
              <a:rPr lang="en-US" sz="1800" u="sng" dirty="0" err="1">
                <a:latin typeface="Calibri" panose="020F0502020204030204" pitchFamily="34" charset="0"/>
                <a:cs typeface="Calibri" panose="020F0502020204030204" pitchFamily="34" charset="0"/>
              </a:rPr>
              <a:t>connection_server</a:t>
            </a:r>
            <a:r>
              <a:rPr lang="en-US" sz="1800" u="sng" dirty="0">
                <a:latin typeface="Calibri" panose="020F0502020204030204" pitchFamily="34" charset="0"/>
                <a:cs typeface="Calibri" panose="020F0502020204030204" pitchFamily="34" charset="0"/>
              </a:rPr>
              <a:t>&gt;/</a:t>
            </a:r>
            <a:r>
              <a:rPr lang="en-US" sz="1800" u="sng" dirty="0" err="1">
                <a:latin typeface="Calibri" panose="020F0502020204030204" pitchFamily="34" charset="0"/>
                <a:cs typeface="Calibri" panose="020F0502020204030204" pitchFamily="34" charset="0"/>
              </a:rPr>
              <a:t>vmrest</a:t>
            </a:r>
            <a:r>
              <a:rPr lang="en-US" sz="1800" u="sng" dirty="0">
                <a:latin typeface="Calibri" panose="020F0502020204030204" pitchFamily="34" charset="0"/>
                <a:cs typeface="Calibri" panose="020F0502020204030204" pitchFamily="34" charset="0"/>
              </a:rPr>
              <a:t>/</a:t>
            </a:r>
            <a:r>
              <a:rPr lang="en-US" sz="1800" u="sng" dirty="0" err="1">
                <a:latin typeface="Calibri" panose="020F0502020204030204" pitchFamily="34" charset="0"/>
                <a:cs typeface="Calibri" panose="020F0502020204030204" pitchFamily="34" charset="0"/>
              </a:rPr>
              <a:t>externalservices</a:t>
            </a:r>
            <a:r>
              <a:rPr lang="en-US" sz="1800" u="sng" dirty="0">
                <a:latin typeface="Calibri" panose="020F0502020204030204" pitchFamily="34" charset="0"/>
                <a:cs typeface="Calibri" panose="020F0502020204030204" pitchFamily="34" charset="0"/>
              </a:rPr>
              <a:t>/&lt;object-id&gt;/reset</a:t>
            </a:r>
          </a:p>
          <a:p>
            <a:pPr marL="0" indent="0">
              <a:buNone/>
            </a:pPr>
            <a:endParaRPr lang="en-US" sz="1600" dirty="0"/>
          </a:p>
        </p:txBody>
      </p:sp>
    </p:spTree>
    <p:extLst>
      <p:ext uri="{BB962C8B-B14F-4D97-AF65-F5344CB8AC3E}">
        <p14:creationId xmlns:p14="http://schemas.microsoft.com/office/powerpoint/2010/main" val="30875839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fontAlgn="auto">
              <a:spcAft>
                <a:spcPts val="0"/>
              </a:spcAft>
              <a:defRPr/>
            </a:pPr>
            <a:r>
              <a:rPr lang="en-US" sz="3600" dirty="0" smtClean="0">
                <a:latin typeface="Calibri" panose="020F0502020204030204" pitchFamily="34" charset="0"/>
                <a:cs typeface="Calibri" panose="020F0502020204030204" pitchFamily="34" charset="0"/>
              </a:rPr>
              <a:t>Tenant Active Directory Integration with Partitioned Cisco Unity Connection Server</a:t>
            </a:r>
            <a:endParaRPr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6233026"/>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1" y="279400"/>
            <a:ext cx="8588375" cy="685800"/>
          </a:xfrm>
        </p:spPr>
        <p:txBody>
          <a:bodyPr/>
          <a:lstStyle/>
          <a:p>
            <a:pPr eaLnBrk="1" hangingPunct="1">
              <a:defRPr/>
            </a:pPr>
            <a:r>
              <a:rPr dirty="0" smtClean="0">
                <a:latin typeface="Calibri" panose="020F0502020204030204" pitchFamily="34" charset="0"/>
                <a:cs typeface="Calibri" panose="020F0502020204030204" pitchFamily="34" charset="0"/>
              </a:rPr>
              <a:t>                         Features Overview</a:t>
            </a:r>
            <a:endParaRPr dirty="0">
              <a:latin typeface="Calibri" panose="020F0502020204030204" pitchFamily="34" charset="0"/>
              <a:cs typeface="Calibri" panose="020F0502020204030204" pitchFamily="34" charset="0"/>
            </a:endParaRPr>
          </a:p>
        </p:txBody>
      </p:sp>
      <p:sp>
        <p:nvSpPr>
          <p:cNvPr id="29699" name="Content Placeholder 3"/>
          <p:cNvSpPr>
            <a:spLocks noGrp="1"/>
          </p:cNvSpPr>
          <p:nvPr>
            <p:ph idx="1"/>
          </p:nvPr>
        </p:nvSpPr>
        <p:spPr>
          <a:xfrm>
            <a:off x="304800" y="990600"/>
            <a:ext cx="8475664" cy="5257800"/>
          </a:xfrm>
        </p:spPr>
        <p:txBody>
          <a:bodyPr/>
          <a:lstStyle/>
          <a:p>
            <a:pPr>
              <a:lnSpc>
                <a:spcPct val="100000"/>
              </a:lnSpc>
              <a:spcBef>
                <a:spcPts val="600"/>
              </a:spcBef>
              <a:buFont typeface="Arial" panose="020B0604020202020204" pitchFamily="34" charset="0"/>
              <a:buChar char="•"/>
            </a:pPr>
            <a:r>
              <a:rPr lang="en-US" sz="1800" dirty="0" smtClean="0">
                <a:latin typeface="Calibri" panose="020F0502020204030204" pitchFamily="34" charset="0"/>
                <a:cs typeface="Calibri" panose="020F0502020204030204" pitchFamily="34" charset="0"/>
              </a:rPr>
              <a:t>Support </a:t>
            </a:r>
            <a:r>
              <a:rPr lang="en-US" sz="1800" dirty="0">
                <a:latin typeface="Calibri" panose="020F0502020204030204" pitchFamily="34" charset="0"/>
                <a:cs typeface="Calibri" panose="020F0502020204030204" pitchFamily="34" charset="0"/>
              </a:rPr>
              <a:t>for Shared </a:t>
            </a:r>
            <a:r>
              <a:rPr lang="en-US" sz="1800" dirty="0" smtClean="0">
                <a:latin typeface="Calibri" panose="020F0502020204030204" pitchFamily="34" charset="0"/>
                <a:cs typeface="Calibri" panose="020F0502020204030204" pitchFamily="34" charset="0"/>
              </a:rPr>
              <a:t>Ports Model in </a:t>
            </a:r>
            <a:r>
              <a:rPr lang="en-US" sz="1800" dirty="0">
                <a:latin typeface="Calibri" panose="020F0502020204030204" pitchFamily="34" charset="0"/>
                <a:cs typeface="Calibri" panose="020F0502020204030204" pitchFamily="34" charset="0"/>
              </a:rPr>
              <a:t>Tenant </a:t>
            </a:r>
            <a:r>
              <a:rPr lang="en-US" sz="1800" dirty="0" smtClean="0">
                <a:latin typeface="Calibri" panose="020F0502020204030204" pitchFamily="34" charset="0"/>
                <a:cs typeface="Calibri" panose="020F0502020204030204" pitchFamily="34" charset="0"/>
              </a:rPr>
              <a:t>Partitioned </a:t>
            </a:r>
            <a:r>
              <a:rPr lang="en-US" sz="1800" dirty="0">
                <a:latin typeface="Calibri" panose="020F0502020204030204" pitchFamily="34" charset="0"/>
                <a:cs typeface="Calibri" panose="020F0502020204030204" pitchFamily="34" charset="0"/>
              </a:rPr>
              <a:t>Cisco Unity </a:t>
            </a:r>
            <a:r>
              <a:rPr lang="en-US" sz="1800" dirty="0" smtClean="0">
                <a:latin typeface="Calibri" panose="020F0502020204030204" pitchFamily="34" charset="0"/>
                <a:cs typeface="Calibri" panose="020F0502020204030204" pitchFamily="34" charset="0"/>
              </a:rPr>
              <a:t>Connection server </a:t>
            </a:r>
            <a:endParaRPr lang="en-US" sz="1800" dirty="0">
              <a:latin typeface="Calibri" panose="020F0502020204030204" pitchFamily="34" charset="0"/>
              <a:cs typeface="Calibri" panose="020F0502020204030204" pitchFamily="34" charset="0"/>
            </a:endParaRPr>
          </a:p>
          <a:p>
            <a:pPr marL="746125" lvl="3" indent="-285750">
              <a:lnSpc>
                <a:spcPct val="100000"/>
              </a:lnSpc>
              <a:spcBef>
                <a:spcPts val="600"/>
              </a:spcBef>
              <a:buFont typeface="Arial" panose="020B0604020202020204" pitchFamily="34" charset="0"/>
              <a:buChar char="•"/>
            </a:pPr>
            <a:r>
              <a:rPr lang="en-US" sz="1800" dirty="0" smtClean="0">
                <a:latin typeface="Calibri" panose="020F0502020204030204" pitchFamily="34" charset="0"/>
                <a:cs typeface="Calibri" panose="020F0502020204030204" pitchFamily="34" charset="0"/>
              </a:rPr>
              <a:t>Topologies</a:t>
            </a:r>
            <a:endParaRPr lang="en-US" sz="1800" dirty="0">
              <a:latin typeface="Calibri" panose="020F0502020204030204" pitchFamily="34" charset="0"/>
              <a:cs typeface="Calibri" panose="020F0502020204030204" pitchFamily="34" charset="0"/>
            </a:endParaRPr>
          </a:p>
          <a:p>
            <a:pPr marL="746125" lvl="3" indent="-285750">
              <a:lnSpc>
                <a:spcPct val="100000"/>
              </a:lnSpc>
              <a:spcBef>
                <a:spcPts val="600"/>
              </a:spcBef>
              <a:buFont typeface="Arial" panose="020B0604020202020204" pitchFamily="34" charset="0"/>
              <a:buChar char="•"/>
            </a:pPr>
            <a:r>
              <a:rPr lang="en-US" sz="1800" dirty="0" smtClean="0">
                <a:latin typeface="Calibri" panose="020F0502020204030204" pitchFamily="34" charset="0"/>
                <a:cs typeface="Calibri" panose="020F0502020204030204" pitchFamily="34" charset="0"/>
              </a:rPr>
              <a:t>Scenarios</a:t>
            </a:r>
            <a:endParaRPr lang="en-US" sz="1800" dirty="0">
              <a:latin typeface="Calibri" panose="020F0502020204030204" pitchFamily="34" charset="0"/>
              <a:cs typeface="Calibri" panose="020F0502020204030204" pitchFamily="34" charset="0"/>
            </a:endParaRPr>
          </a:p>
          <a:p>
            <a:pPr marL="746125" lvl="3" indent="-285750">
              <a:lnSpc>
                <a:spcPct val="100000"/>
              </a:lnSpc>
              <a:spcBef>
                <a:spcPts val="600"/>
              </a:spcBef>
              <a:buFont typeface="Arial" panose="020B0604020202020204" pitchFamily="34" charset="0"/>
              <a:buChar char="•"/>
            </a:pPr>
            <a:endParaRPr lang="en-US" sz="1800" dirty="0" smtClean="0">
              <a:latin typeface="Calibri" panose="020F0502020204030204" pitchFamily="34" charset="0"/>
              <a:cs typeface="Calibri" panose="020F0502020204030204" pitchFamily="34" charset="0"/>
            </a:endParaRPr>
          </a:p>
          <a:p>
            <a:pPr>
              <a:lnSpc>
                <a:spcPct val="100000"/>
              </a:lnSpc>
              <a:spcBef>
                <a:spcPts val="600"/>
              </a:spcBef>
              <a:buFont typeface="Arial" panose="020B0604020202020204" pitchFamily="34" charset="0"/>
              <a:buChar char="•"/>
            </a:pPr>
            <a:r>
              <a:rPr lang="en-US" sz="1800" dirty="0">
                <a:latin typeface="Calibri" panose="020F0502020204030204" pitchFamily="34" charset="0"/>
                <a:cs typeface="Calibri" panose="020F0502020204030204" pitchFamily="34" charset="0"/>
              </a:rPr>
              <a:t>Unified </a:t>
            </a:r>
            <a:r>
              <a:rPr lang="en-US" sz="1800" dirty="0" smtClean="0">
                <a:latin typeface="Calibri" panose="020F0502020204030204" pitchFamily="34" charset="0"/>
                <a:cs typeface="Calibri" panose="020F0502020204030204" pitchFamily="34" charset="0"/>
              </a:rPr>
              <a:t>Messaging (Office 365) </a:t>
            </a:r>
            <a:r>
              <a:rPr lang="en-US" sz="1800" dirty="0">
                <a:latin typeface="Calibri" panose="020F0502020204030204" pitchFamily="34" charset="0"/>
                <a:cs typeface="Calibri" panose="020F0502020204030204" pitchFamily="34" charset="0"/>
              </a:rPr>
              <a:t>support in Tenant </a:t>
            </a:r>
            <a:r>
              <a:rPr lang="en-US" sz="1800" dirty="0" smtClean="0">
                <a:latin typeface="Calibri" panose="020F0502020204030204" pitchFamily="34" charset="0"/>
                <a:cs typeface="Calibri" panose="020F0502020204030204" pitchFamily="34" charset="0"/>
              </a:rPr>
              <a:t>Partitioned </a:t>
            </a:r>
            <a:r>
              <a:rPr lang="en-US" sz="1800" dirty="0">
                <a:latin typeface="Calibri" panose="020F0502020204030204" pitchFamily="34" charset="0"/>
                <a:cs typeface="Calibri" panose="020F0502020204030204" pitchFamily="34" charset="0"/>
              </a:rPr>
              <a:t>Cisco Unity Connection </a:t>
            </a:r>
            <a:r>
              <a:rPr lang="en-US" sz="1800" dirty="0" smtClean="0">
                <a:latin typeface="Calibri" panose="020F0502020204030204" pitchFamily="34" charset="0"/>
                <a:cs typeface="Calibri" panose="020F0502020204030204" pitchFamily="34" charset="0"/>
              </a:rPr>
              <a:t>server</a:t>
            </a:r>
            <a:endParaRPr lang="en-US" sz="1800" b="1" dirty="0">
              <a:latin typeface="Calibri" panose="020F0502020204030204" pitchFamily="34" charset="0"/>
              <a:cs typeface="Calibri" panose="020F0502020204030204" pitchFamily="34" charset="0"/>
            </a:endParaRPr>
          </a:p>
          <a:p>
            <a:pPr marL="746125" lvl="3" indent="-285750">
              <a:lnSpc>
                <a:spcPct val="100000"/>
              </a:lnSpc>
              <a:spcBef>
                <a:spcPts val="600"/>
              </a:spcBef>
              <a:buFont typeface="Arial" panose="020B0604020202020204" pitchFamily="34" charset="0"/>
              <a:buChar char="•"/>
            </a:pPr>
            <a:r>
              <a:rPr lang="en-US" sz="1800" dirty="0">
                <a:latin typeface="Calibri" panose="020F0502020204030204" pitchFamily="34" charset="0"/>
                <a:cs typeface="Calibri" panose="020F0502020204030204" pitchFamily="34" charset="0"/>
              </a:rPr>
              <a:t>Provisioning Unified </a:t>
            </a:r>
            <a:r>
              <a:rPr lang="en-US" sz="1800" dirty="0" smtClean="0">
                <a:latin typeface="Calibri" panose="020F0502020204030204" pitchFamily="34" charset="0"/>
                <a:cs typeface="Calibri" panose="020F0502020204030204" pitchFamily="34" charset="0"/>
              </a:rPr>
              <a:t>Messaging </a:t>
            </a:r>
            <a:r>
              <a:rPr lang="en-US" sz="1800" dirty="0">
                <a:latin typeface="Calibri" panose="020F0502020204030204" pitchFamily="34" charset="0"/>
                <a:cs typeface="Calibri" panose="020F0502020204030204" pitchFamily="34" charset="0"/>
              </a:rPr>
              <a:t>using External Service API</a:t>
            </a:r>
          </a:p>
          <a:p>
            <a:pPr marL="746125" lvl="3" indent="-285750">
              <a:lnSpc>
                <a:spcPct val="100000"/>
              </a:lnSpc>
              <a:spcBef>
                <a:spcPts val="600"/>
              </a:spcBef>
              <a:buFont typeface="Arial" panose="020B0604020202020204" pitchFamily="34" charset="0"/>
              <a:buChar char="•"/>
            </a:pPr>
            <a:r>
              <a:rPr lang="en-US" sz="1800" dirty="0" smtClean="0">
                <a:latin typeface="Calibri" panose="020F0502020204030204" pitchFamily="34" charset="0"/>
                <a:cs typeface="Calibri" panose="020F0502020204030204" pitchFamily="34" charset="0"/>
              </a:rPr>
              <a:t>Thread </a:t>
            </a:r>
            <a:r>
              <a:rPr lang="en-US" sz="1800" dirty="0">
                <a:latin typeface="Calibri" panose="020F0502020204030204" pitchFamily="34" charset="0"/>
                <a:cs typeface="Calibri" panose="020F0502020204030204" pitchFamily="34" charset="0"/>
              </a:rPr>
              <a:t>Group Allocation &amp; Scheduling in Tenant Partitioning </a:t>
            </a:r>
            <a:r>
              <a:rPr lang="en-US" sz="1800" dirty="0" smtClean="0">
                <a:latin typeface="Calibri" panose="020F0502020204030204" pitchFamily="34" charset="0"/>
                <a:cs typeface="Calibri" panose="020F0502020204030204" pitchFamily="34" charset="0"/>
              </a:rPr>
              <a:t>for Office 365</a:t>
            </a:r>
          </a:p>
          <a:p>
            <a:pPr marL="746125" lvl="3" indent="-285750">
              <a:lnSpc>
                <a:spcPct val="100000"/>
              </a:lnSpc>
              <a:spcBef>
                <a:spcPts val="600"/>
              </a:spcBef>
              <a:buFont typeface="Arial" panose="020B0604020202020204" pitchFamily="34" charset="0"/>
              <a:buChar char="•"/>
            </a:pPr>
            <a:r>
              <a:rPr lang="en-US" sz="1800" dirty="0" smtClean="0">
                <a:latin typeface="Calibri" panose="020F0502020204030204" pitchFamily="34" charset="0"/>
                <a:cs typeface="Calibri" panose="020F0502020204030204" pitchFamily="34" charset="0"/>
              </a:rPr>
              <a:t>Scenarios</a:t>
            </a:r>
          </a:p>
          <a:p>
            <a:pPr marL="460375" lvl="3" indent="0">
              <a:lnSpc>
                <a:spcPct val="100000"/>
              </a:lnSpc>
              <a:spcBef>
                <a:spcPts val="600"/>
              </a:spcBef>
            </a:pPr>
            <a:endParaRPr lang="en-US" sz="1800" dirty="0" smtClean="0">
              <a:latin typeface="Calibri" panose="020F0502020204030204" pitchFamily="34" charset="0"/>
              <a:cs typeface="Calibri" panose="020F0502020204030204" pitchFamily="34" charset="0"/>
            </a:endParaRPr>
          </a:p>
          <a:p>
            <a:pPr marL="228600" lvl="3" indent="-228600">
              <a:lnSpc>
                <a:spcPct val="100000"/>
              </a:lnSpc>
              <a:spcBef>
                <a:spcPts val="600"/>
              </a:spcBef>
              <a:buClr>
                <a:srgbClr val="96CA4B"/>
              </a:buClr>
              <a:buSzPct val="90000"/>
              <a:buFont typeface="Arial" panose="020B0604020202020204" pitchFamily="34" charset="0"/>
              <a:buChar char="•"/>
            </a:pPr>
            <a:r>
              <a:rPr lang="en-US" sz="1800" dirty="0" smtClean="0">
                <a:latin typeface="Calibri" panose="020F0502020204030204" pitchFamily="34" charset="0"/>
                <a:cs typeface="Calibri" panose="020F0502020204030204" pitchFamily="34" charset="0"/>
              </a:rPr>
              <a:t>Tenant </a:t>
            </a:r>
            <a:r>
              <a:rPr lang="en-US" sz="1800" dirty="0">
                <a:latin typeface="Calibri" panose="020F0502020204030204" pitchFamily="34" charset="0"/>
                <a:cs typeface="Calibri" panose="020F0502020204030204" pitchFamily="34" charset="0"/>
              </a:rPr>
              <a:t>Active Directory Integration with Partitioned Cisco Unity Connection Server</a:t>
            </a:r>
          </a:p>
          <a:p>
            <a:pPr marL="460375" lvl="3" indent="0">
              <a:lnSpc>
                <a:spcPct val="100000"/>
              </a:lnSpc>
              <a:spcBef>
                <a:spcPts val="600"/>
              </a:spcBef>
            </a:pPr>
            <a:endParaRPr lang="en-US" sz="1800" dirty="0">
              <a:latin typeface="Calibri" panose="020F0502020204030204" pitchFamily="34" charset="0"/>
              <a:cs typeface="Calibri" panose="020F0502020204030204" pitchFamily="34" charset="0"/>
            </a:endParaRPr>
          </a:p>
          <a:p>
            <a:pPr marL="285750" lvl="3" indent="-285750">
              <a:lnSpc>
                <a:spcPct val="100000"/>
              </a:lnSpc>
              <a:spcBef>
                <a:spcPts val="600"/>
              </a:spcBef>
              <a:buClr>
                <a:srgbClr val="96CA4B"/>
              </a:buClr>
              <a:buSzPct val="90000"/>
              <a:buFont typeface="Arial" panose="020B0604020202020204" pitchFamily="34" charset="0"/>
              <a:buChar char="•"/>
            </a:pPr>
            <a:r>
              <a:rPr lang="en-US" sz="1800" dirty="0">
                <a:latin typeface="Calibri" panose="020F0502020204030204" pitchFamily="34" charset="0"/>
                <a:cs typeface="Calibri" panose="020F0502020204030204" pitchFamily="34" charset="0"/>
              </a:rPr>
              <a:t>Bulk License User Support in Cisco Unity </a:t>
            </a:r>
            <a:r>
              <a:rPr lang="en-US" sz="1800" dirty="0" smtClean="0">
                <a:latin typeface="Calibri" panose="020F0502020204030204" pitchFamily="34" charset="0"/>
                <a:cs typeface="Calibri" panose="020F0502020204030204" pitchFamily="34" charset="0"/>
              </a:rPr>
              <a:t>Connection server</a:t>
            </a:r>
            <a:endParaRPr lang="en-US" sz="1800" dirty="0">
              <a:latin typeface="Calibri" panose="020F0502020204030204" pitchFamily="34" charset="0"/>
              <a:cs typeface="Calibri" panose="020F0502020204030204" pitchFamily="34" charset="0"/>
            </a:endParaRPr>
          </a:p>
          <a:p>
            <a:pPr marL="746125" lvl="3" indent="-285750">
              <a:lnSpc>
                <a:spcPct val="100000"/>
              </a:lnSpc>
              <a:spcBef>
                <a:spcPts val="600"/>
              </a:spcBef>
              <a:buFont typeface="Arial" panose="020B0604020202020204" pitchFamily="34" charset="0"/>
              <a:buChar char="•"/>
            </a:pPr>
            <a:r>
              <a:rPr lang="en-US" sz="1800" dirty="0" smtClean="0">
                <a:latin typeface="Calibri" panose="020F0502020204030204" pitchFamily="34" charset="0"/>
                <a:cs typeface="Calibri" panose="020F0502020204030204" pitchFamily="34" charset="0"/>
              </a:rPr>
              <a:t>Overview</a:t>
            </a:r>
          </a:p>
          <a:p>
            <a:pPr marL="746125" lvl="3" indent="-285750">
              <a:lnSpc>
                <a:spcPct val="100000"/>
              </a:lnSpc>
              <a:spcBef>
                <a:spcPts val="600"/>
              </a:spcBef>
              <a:buFont typeface="Arial" panose="020B0604020202020204" pitchFamily="34" charset="0"/>
              <a:buChar char="•"/>
            </a:pPr>
            <a:r>
              <a:rPr lang="en-US" sz="1800" dirty="0" smtClean="0">
                <a:latin typeface="Calibri" panose="020F0502020204030204" pitchFamily="34" charset="0"/>
                <a:cs typeface="Calibri" panose="020F0502020204030204" pitchFamily="34" charset="0"/>
              </a:rPr>
              <a:t>Scenarios</a:t>
            </a:r>
            <a:endParaRPr lang="en-US" sz="1800" dirty="0">
              <a:latin typeface="Calibri" panose="020F0502020204030204" pitchFamily="34" charset="0"/>
              <a:cs typeface="Calibri" panose="020F0502020204030204" pitchFamily="34" charset="0"/>
            </a:endParaRPr>
          </a:p>
          <a:p>
            <a:pPr marL="746125" lvl="3" indent="-285750">
              <a:lnSpc>
                <a:spcPct val="100000"/>
              </a:lnSpc>
              <a:spcBef>
                <a:spcPts val="600"/>
              </a:spcBef>
              <a:buFont typeface="Arial" panose="020B0604020202020204" pitchFamily="34" charset="0"/>
              <a:buChar char="•"/>
            </a:pPr>
            <a:endParaRPr lang="en-US" sz="1800" dirty="0" smtClean="0"/>
          </a:p>
          <a:p>
            <a:pPr marL="746125" lvl="3" indent="-285750">
              <a:lnSpc>
                <a:spcPct val="100000"/>
              </a:lnSpc>
              <a:spcBef>
                <a:spcPts val="600"/>
              </a:spcBef>
              <a:buFont typeface="Arial" panose="020B0604020202020204" pitchFamily="34" charset="0"/>
              <a:buChar char="•"/>
            </a:pPr>
            <a:endParaRPr lang="en-US" sz="1800" dirty="0"/>
          </a:p>
          <a:p>
            <a:pPr marL="460375" lvl="3" indent="0" eaLnBrk="1" hangingPunct="1">
              <a:lnSpc>
                <a:spcPct val="100000"/>
              </a:lnSpc>
              <a:spcBef>
                <a:spcPts val="600"/>
              </a:spcBef>
              <a:buFont typeface="Arial" charset="0"/>
              <a:buNone/>
            </a:pPr>
            <a:endParaRPr lang="en-US" sz="1800" dirty="0" smtClean="0"/>
          </a:p>
          <a:p>
            <a:pPr marL="460375" lvl="3" indent="0" eaLnBrk="1" hangingPunct="1">
              <a:lnSpc>
                <a:spcPct val="100000"/>
              </a:lnSpc>
              <a:spcBef>
                <a:spcPts val="600"/>
              </a:spcBef>
              <a:buFont typeface="Arial" charset="0"/>
              <a:buNone/>
            </a:pPr>
            <a:endParaRPr lang="en-US" sz="1800" dirty="0"/>
          </a:p>
          <a:p>
            <a:pPr marL="460375" lvl="3" indent="0" eaLnBrk="1" hangingPunct="1">
              <a:lnSpc>
                <a:spcPct val="100000"/>
              </a:lnSpc>
              <a:spcBef>
                <a:spcPts val="600"/>
              </a:spcBef>
              <a:buFont typeface="Arial" charset="0"/>
              <a:buNone/>
            </a:pPr>
            <a:endParaRPr lang="en-US" sz="1800" dirty="0" smtClean="0"/>
          </a:p>
          <a:p>
            <a:pPr marL="0" indent="0" eaLnBrk="1" hangingPunct="1">
              <a:buNone/>
            </a:pPr>
            <a:endParaRPr sz="2400" dirty="0" smtClean="0"/>
          </a:p>
        </p:txBody>
      </p:sp>
    </p:spTree>
    <p:extLst>
      <p:ext uri="{BB962C8B-B14F-4D97-AF65-F5344CB8AC3E}">
        <p14:creationId xmlns:p14="http://schemas.microsoft.com/office/powerpoint/2010/main" val="1982849366"/>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76200"/>
            <a:ext cx="8588375" cy="838200"/>
          </a:xfrm>
        </p:spPr>
        <p:txBody>
          <a:bodyPr/>
          <a:lstStyle/>
          <a:p>
            <a:pPr>
              <a:defRPr/>
            </a:pPr>
            <a:r>
              <a:rPr lang="en-US" dirty="0">
                <a:latin typeface="Calibri" panose="020F0502020204030204" pitchFamily="34" charset="0"/>
                <a:cs typeface="Calibri" panose="020F0502020204030204" pitchFamily="34" charset="0"/>
              </a:rPr>
              <a:t>AD LDS Support for Multiple Tenants</a:t>
            </a:r>
            <a:endParaRPr dirty="0">
              <a:latin typeface="Calibri" panose="020F0502020204030204" pitchFamily="34" charset="0"/>
              <a:cs typeface="Calibri" panose="020F0502020204030204" pitchFamily="34" charset="0"/>
            </a:endParaRPr>
          </a:p>
        </p:txBody>
      </p:sp>
      <p:sp>
        <p:nvSpPr>
          <p:cNvPr id="32771" name="Content Placeholder 2"/>
          <p:cNvSpPr>
            <a:spLocks noGrp="1"/>
          </p:cNvSpPr>
          <p:nvPr>
            <p:ph idx="1"/>
          </p:nvPr>
        </p:nvSpPr>
        <p:spPr>
          <a:xfrm>
            <a:off x="228600" y="1219200"/>
            <a:ext cx="8550275" cy="5391152"/>
          </a:xfrm>
        </p:spPr>
        <p:txBody>
          <a:bodyPr/>
          <a:lstStyle/>
          <a:p>
            <a:r>
              <a:rPr lang="en-US" sz="1800" dirty="0" smtClean="0">
                <a:latin typeface="Calibri" panose="020F0502020204030204" pitchFamily="34" charset="0"/>
                <a:cs typeface="Calibri" panose="020F0502020204030204" pitchFamily="34" charset="0"/>
              </a:rPr>
              <a:t>Presently Cisco unity connection provides support for 20 LDAP  integration and authorization .But In case of Tenant partitioned unity connection where each tenant can have unique LDAP , integration of LDAP with unity connection would not be possible due to restriction of LDAP integration supported by connection.</a:t>
            </a:r>
          </a:p>
          <a:p>
            <a:r>
              <a:rPr lang="en-US" sz="1800" dirty="0" smtClean="0">
                <a:latin typeface="Calibri" panose="020F0502020204030204" pitchFamily="34" charset="0"/>
                <a:cs typeface="Calibri" panose="020F0502020204030204" pitchFamily="34" charset="0"/>
              </a:rPr>
              <a:t>To overcome this issue </a:t>
            </a:r>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Active </a:t>
            </a:r>
            <a:r>
              <a:rPr lang="en-US" sz="1800" dirty="0">
                <a:latin typeface="Calibri" panose="020F0502020204030204" pitchFamily="34" charset="0"/>
                <a:cs typeface="Calibri" panose="020F0502020204030204" pitchFamily="34" charset="0"/>
              </a:rPr>
              <a:t>Directory Application </a:t>
            </a:r>
            <a:r>
              <a:rPr lang="en-US" sz="1800" dirty="0" smtClean="0">
                <a:latin typeface="Calibri" panose="020F0502020204030204" pitchFamily="34" charset="0"/>
                <a:cs typeface="Calibri" panose="020F0502020204030204" pitchFamily="34" charset="0"/>
              </a:rPr>
              <a:t>Mode </a:t>
            </a:r>
            <a:r>
              <a:rPr lang="en-US" sz="1800" dirty="0">
                <a:latin typeface="Calibri" panose="020F0502020204030204" pitchFamily="34" charset="0"/>
                <a:cs typeface="Calibri" panose="020F0502020204030204" pitchFamily="34" charset="0"/>
              </a:rPr>
              <a:t>can be used </a:t>
            </a:r>
            <a:r>
              <a:rPr lang="en-US" sz="1800" dirty="0" smtClean="0">
                <a:latin typeface="Calibri" panose="020F0502020204030204" pitchFamily="34" charset="0"/>
                <a:cs typeface="Calibri" panose="020F0502020204030204" pitchFamily="34" charset="0"/>
              </a:rPr>
              <a:t>with unity connection to </a:t>
            </a:r>
            <a:r>
              <a:rPr lang="en-US" sz="1800" dirty="0">
                <a:latin typeface="Calibri" panose="020F0502020204030204" pitchFamily="34" charset="0"/>
                <a:cs typeface="Calibri" panose="020F0502020204030204" pitchFamily="34" charset="0"/>
              </a:rPr>
              <a:t>provide directory services </a:t>
            </a:r>
            <a:r>
              <a:rPr lang="en-US" sz="1800" dirty="0" smtClean="0">
                <a:latin typeface="Calibri" panose="020F0502020204030204" pitchFamily="34" charset="0"/>
                <a:cs typeface="Calibri" panose="020F0502020204030204" pitchFamily="34" charset="0"/>
              </a:rPr>
              <a:t>in Tenant partitioned unity connection .In this case  Tenant partitioned cisco unity connection will synchronize with ADAM server for user import and authentication and ADAM server will sync with Tenant’s LDAP for authentication </a:t>
            </a:r>
          </a:p>
          <a:p>
            <a:r>
              <a:rPr lang="en-US" sz="1800" dirty="0">
                <a:latin typeface="Calibri" panose="020F0502020204030204" pitchFamily="34" charset="0"/>
                <a:cs typeface="Calibri" panose="020F0502020204030204" pitchFamily="34" charset="0"/>
              </a:rPr>
              <a:t>Active Directory Lightweight Directory Service (AD LDS), formerly known as Active Directory Application Mode, can be used to provide directory services for directory-enabled applications.</a:t>
            </a:r>
          </a:p>
          <a:p>
            <a:r>
              <a:rPr lang="en-US" sz="1800" dirty="0">
                <a:latin typeface="Calibri" panose="020F0502020204030204" pitchFamily="34" charset="0"/>
                <a:cs typeface="Calibri" panose="020F0502020204030204" pitchFamily="34" charset="0"/>
              </a:rPr>
              <a:t>AD LDS can be used in conjunction with AD DS so that  multiple tenants can have a central location for security accounts (AD DS) and another location to support the application configuration and directory data (AD LDS).</a:t>
            </a:r>
          </a:p>
          <a:p>
            <a:endParaRPr lang="en-US" sz="1800" dirty="0">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3147560361"/>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76200"/>
            <a:ext cx="8588375" cy="838200"/>
          </a:xfrm>
        </p:spPr>
        <p:txBody>
          <a:bodyPr/>
          <a:lstStyle/>
          <a:p>
            <a:pPr>
              <a:defRPr/>
            </a:pPr>
            <a:r>
              <a:rPr lang="en-US" dirty="0">
                <a:latin typeface="Calibri" panose="020F0502020204030204" pitchFamily="34" charset="0"/>
                <a:cs typeface="Calibri" panose="020F0502020204030204" pitchFamily="34" charset="0"/>
              </a:rPr>
              <a:t>AD LDS </a:t>
            </a:r>
            <a:r>
              <a:rPr lang="en-US" dirty="0" smtClean="0">
                <a:latin typeface="Calibri" panose="020F0502020204030204" pitchFamily="34" charset="0"/>
                <a:cs typeface="Calibri" panose="020F0502020204030204" pitchFamily="34" charset="0"/>
              </a:rPr>
              <a:t>Support </a:t>
            </a:r>
            <a:r>
              <a:rPr lang="en-US" dirty="0">
                <a:latin typeface="Calibri" panose="020F0502020204030204" pitchFamily="34" charset="0"/>
                <a:cs typeface="Calibri" panose="020F0502020204030204" pitchFamily="34" charset="0"/>
              </a:rPr>
              <a:t>for </a:t>
            </a:r>
            <a:r>
              <a:rPr lang="en-US" dirty="0" smtClean="0">
                <a:latin typeface="Calibri" panose="020F0502020204030204" pitchFamily="34" charset="0"/>
                <a:cs typeface="Calibri" panose="020F0502020204030204" pitchFamily="34" charset="0"/>
              </a:rPr>
              <a:t>Multiple </a:t>
            </a:r>
            <a:r>
              <a:rPr lang="en-US" dirty="0">
                <a:latin typeface="Calibri" panose="020F0502020204030204" pitchFamily="34" charset="0"/>
                <a:cs typeface="Calibri" panose="020F0502020204030204" pitchFamily="34" charset="0"/>
              </a:rPr>
              <a:t>T</a:t>
            </a:r>
            <a:r>
              <a:rPr lang="en-US" dirty="0" smtClean="0">
                <a:latin typeface="Calibri" panose="020F0502020204030204" pitchFamily="34" charset="0"/>
                <a:cs typeface="Calibri" panose="020F0502020204030204" pitchFamily="34" charset="0"/>
              </a:rPr>
              <a:t>enants</a:t>
            </a:r>
            <a:endParaRPr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marL="0" indent="0">
              <a:buNone/>
            </a:pP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71600"/>
            <a:ext cx="8382000" cy="4980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7397601"/>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76200"/>
            <a:ext cx="8588375" cy="838200"/>
          </a:xfrm>
        </p:spPr>
        <p:txBody>
          <a:bodyPr/>
          <a:lstStyle/>
          <a:p>
            <a:pPr>
              <a:defRPr/>
            </a:pPr>
            <a:r>
              <a:rPr lang="en-US" dirty="0" smtClean="0">
                <a:latin typeface="Calibri" panose="020F0502020204030204" pitchFamily="34" charset="0"/>
                <a:cs typeface="Calibri" panose="020F0502020204030204" pitchFamily="34" charset="0"/>
              </a:rPr>
              <a:t>      AD </a:t>
            </a:r>
            <a:r>
              <a:rPr lang="en-US" dirty="0">
                <a:latin typeface="Calibri" panose="020F0502020204030204" pitchFamily="34" charset="0"/>
                <a:cs typeface="Calibri" panose="020F0502020204030204" pitchFamily="34" charset="0"/>
              </a:rPr>
              <a:t>LDS </a:t>
            </a:r>
            <a:r>
              <a:rPr lang="en-US" dirty="0" smtClean="0">
                <a:latin typeface="Calibri" panose="020F0502020204030204" pitchFamily="34" charset="0"/>
                <a:cs typeface="Calibri" panose="020F0502020204030204" pitchFamily="34" charset="0"/>
              </a:rPr>
              <a:t>Support </a:t>
            </a:r>
            <a:r>
              <a:rPr lang="en-US" dirty="0">
                <a:latin typeface="Calibri" panose="020F0502020204030204" pitchFamily="34" charset="0"/>
                <a:cs typeface="Calibri" panose="020F0502020204030204" pitchFamily="34" charset="0"/>
              </a:rPr>
              <a:t>for </a:t>
            </a:r>
            <a:r>
              <a:rPr lang="en-US" dirty="0" smtClean="0">
                <a:latin typeface="Calibri" panose="020F0502020204030204" pitchFamily="34" charset="0"/>
                <a:cs typeface="Calibri" panose="020F0502020204030204" pitchFamily="34" charset="0"/>
              </a:rPr>
              <a:t>Multiple </a:t>
            </a:r>
            <a:r>
              <a:rPr lang="en-US" dirty="0">
                <a:latin typeface="Calibri" panose="020F0502020204030204" pitchFamily="34" charset="0"/>
                <a:cs typeface="Calibri" panose="020F0502020204030204" pitchFamily="34" charset="0"/>
              </a:rPr>
              <a:t>T</a:t>
            </a:r>
            <a:r>
              <a:rPr lang="en-US" dirty="0" smtClean="0">
                <a:latin typeface="Calibri" panose="020F0502020204030204" pitchFamily="34" charset="0"/>
                <a:cs typeface="Calibri" panose="020F0502020204030204" pitchFamily="34" charset="0"/>
              </a:rPr>
              <a:t>enants</a:t>
            </a:r>
            <a:endParaRPr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r>
              <a:rPr lang="en-US" sz="1800" dirty="0">
                <a:latin typeface="Calibri" panose="020F0502020204030204" pitchFamily="34" charset="0"/>
                <a:cs typeface="Calibri" panose="020F0502020204030204" pitchFamily="34" charset="0"/>
              </a:rPr>
              <a:t>For the purpose of explaining the AD LDS support, we imagine a scenario where large Enterprise A (Cisco Systems) is hosting multi-tenancy solution for two or more tenants (SMB enterprises)). Enterprise B and C will act as Tenants supported by the Enterprise A. The user directory of enterprise B and C can be imported into the AD LDS server running under Enterprise A.</a:t>
            </a:r>
          </a:p>
          <a:p>
            <a:r>
              <a:rPr lang="en-US" sz="1800" dirty="0">
                <a:latin typeface="Calibri" panose="020F0502020204030204" pitchFamily="34" charset="0"/>
                <a:cs typeface="Calibri" panose="020F0502020204030204" pitchFamily="34" charset="0"/>
              </a:rPr>
              <a:t>Enterprise A has a single domain (Multi-tenant supported unity connection) that has Domain Controller that is also a Global Catalogue, and it is hosted in a Windows 2008 Server with SP2, or equivalent Windows server running AD LDS.</a:t>
            </a:r>
          </a:p>
          <a:p>
            <a:r>
              <a:rPr lang="en-US" sz="1800" dirty="0">
                <a:latin typeface="Calibri" panose="020F0502020204030204" pitchFamily="34" charset="0"/>
                <a:cs typeface="Calibri" panose="020F0502020204030204" pitchFamily="34" charset="0"/>
              </a:rPr>
              <a:t>Enterprise Tandberg (Tenant 1), say, has a single domain that has Domain Controller that is also a Global Catalogue, and it is hosted in a Windows 2008 Server with SP2.</a:t>
            </a:r>
          </a:p>
          <a:p>
            <a:endParaRPr lang="en-US" sz="1600" dirty="0"/>
          </a:p>
        </p:txBody>
      </p:sp>
    </p:spTree>
    <p:extLst>
      <p:ext uri="{BB962C8B-B14F-4D97-AF65-F5344CB8AC3E}">
        <p14:creationId xmlns:p14="http://schemas.microsoft.com/office/powerpoint/2010/main" val="3200044431"/>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76200"/>
            <a:ext cx="8588375" cy="838200"/>
          </a:xfrm>
        </p:spPr>
        <p:txBody>
          <a:bodyPr/>
          <a:lstStyle/>
          <a:p>
            <a:pPr>
              <a:defRPr/>
            </a:pPr>
            <a:r>
              <a:rPr lang="en-US" dirty="0" smtClean="0">
                <a:latin typeface="Calibri" panose="020F0502020204030204" pitchFamily="34" charset="0"/>
                <a:cs typeface="Calibri" panose="020F0502020204030204" pitchFamily="34" charset="0"/>
              </a:rPr>
              <a:t>          AD </a:t>
            </a:r>
            <a:r>
              <a:rPr lang="en-US" dirty="0">
                <a:latin typeface="Calibri" panose="020F0502020204030204" pitchFamily="34" charset="0"/>
                <a:cs typeface="Calibri" panose="020F0502020204030204" pitchFamily="34" charset="0"/>
              </a:rPr>
              <a:t>LDS support for </a:t>
            </a:r>
            <a:r>
              <a:rPr lang="en-US" dirty="0" smtClean="0">
                <a:latin typeface="Calibri" panose="020F0502020204030204" pitchFamily="34" charset="0"/>
                <a:cs typeface="Calibri" panose="020F0502020204030204" pitchFamily="34" charset="0"/>
              </a:rPr>
              <a:t>Multiple </a:t>
            </a:r>
            <a:r>
              <a:rPr lang="en-US" dirty="0">
                <a:latin typeface="Calibri" panose="020F0502020204030204" pitchFamily="34" charset="0"/>
                <a:cs typeface="Calibri" panose="020F0502020204030204" pitchFamily="34" charset="0"/>
              </a:rPr>
              <a:t>T</a:t>
            </a:r>
            <a:r>
              <a:rPr lang="en-US" dirty="0" smtClean="0">
                <a:latin typeface="Calibri" panose="020F0502020204030204" pitchFamily="34" charset="0"/>
                <a:cs typeface="Calibri" panose="020F0502020204030204" pitchFamily="34" charset="0"/>
              </a:rPr>
              <a:t>enants</a:t>
            </a:r>
            <a:endParaRPr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r>
              <a:rPr lang="en-US" sz="1800" dirty="0">
                <a:latin typeface="Calibri" panose="020F0502020204030204" pitchFamily="34" charset="0"/>
                <a:cs typeface="Calibri" panose="020F0502020204030204" pitchFamily="34" charset="0"/>
              </a:rPr>
              <a:t>Enterprise WebEx (Tenant 2), say, has a single domain that has </a:t>
            </a:r>
            <a:r>
              <a:rPr lang="en-US" sz="1800" dirty="0" smtClean="0">
                <a:latin typeface="Calibri" panose="020F0502020204030204" pitchFamily="34" charset="0"/>
                <a:cs typeface="Calibri" panose="020F0502020204030204" pitchFamily="34" charset="0"/>
              </a:rPr>
              <a:t>a Domain Controller. This Domain Controller is </a:t>
            </a:r>
            <a:r>
              <a:rPr lang="en-US" sz="1800" dirty="0">
                <a:latin typeface="Calibri" panose="020F0502020204030204" pitchFamily="34" charset="0"/>
                <a:cs typeface="Calibri" panose="020F0502020204030204" pitchFamily="34" charset="0"/>
              </a:rPr>
              <a:t>also a Global </a:t>
            </a:r>
            <a:r>
              <a:rPr lang="en-US" sz="1800" dirty="0" smtClean="0">
                <a:latin typeface="Calibri" panose="020F0502020204030204" pitchFamily="34" charset="0"/>
                <a:cs typeface="Calibri" panose="020F0502020204030204" pitchFamily="34" charset="0"/>
              </a:rPr>
              <a:t>Catalog </a:t>
            </a:r>
            <a:r>
              <a:rPr lang="en-US" sz="1800" dirty="0">
                <a:latin typeface="Calibri" panose="020F0502020204030204" pitchFamily="34" charset="0"/>
                <a:cs typeface="Calibri" panose="020F0502020204030204" pitchFamily="34" charset="0"/>
              </a:rPr>
              <a:t>and </a:t>
            </a:r>
            <a:r>
              <a:rPr lang="en-US" sz="1800" dirty="0" smtClean="0">
                <a:latin typeface="Calibri" panose="020F0502020204030204" pitchFamily="34" charset="0"/>
                <a:cs typeface="Calibri" panose="020F0502020204030204" pitchFamily="34" charset="0"/>
              </a:rPr>
              <a:t>is </a:t>
            </a:r>
            <a:r>
              <a:rPr lang="en-US" sz="1800" dirty="0">
                <a:latin typeface="Calibri" panose="020F0502020204030204" pitchFamily="34" charset="0"/>
                <a:cs typeface="Calibri" panose="020F0502020204030204" pitchFamily="34" charset="0"/>
              </a:rPr>
              <a:t>hosted in a Windows </a:t>
            </a:r>
            <a:r>
              <a:rPr lang="en-US" sz="1800" dirty="0" smtClean="0">
                <a:latin typeface="Calibri" panose="020F0502020204030204" pitchFamily="34" charset="0"/>
                <a:cs typeface="Calibri" panose="020F0502020204030204" pitchFamily="34" charset="0"/>
              </a:rPr>
              <a:t>Server .</a:t>
            </a:r>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I</a:t>
            </a:r>
            <a:r>
              <a:rPr lang="en-US" sz="1800" dirty="0" smtClean="0">
                <a:latin typeface="Calibri" panose="020F0502020204030204" pitchFamily="34" charset="0"/>
                <a:cs typeface="Calibri" panose="020F0502020204030204" pitchFamily="34" charset="0"/>
              </a:rPr>
              <a:t>nstall </a:t>
            </a:r>
            <a:r>
              <a:rPr lang="en-US" sz="1800" dirty="0">
                <a:latin typeface="Calibri" panose="020F0502020204030204" pitchFamily="34" charset="0"/>
                <a:cs typeface="Calibri" panose="020F0502020204030204" pitchFamily="34" charset="0"/>
              </a:rPr>
              <a:t>the AD LDS in the DC of the enterprise hosting the multi-tenant solution. Other enterprises </a:t>
            </a:r>
            <a:r>
              <a:rPr lang="en-US" sz="1800" dirty="0" smtClean="0">
                <a:latin typeface="Calibri" panose="020F0502020204030204" pitchFamily="34" charset="0"/>
                <a:cs typeface="Calibri" panose="020F0502020204030204" pitchFamily="34" charset="0"/>
              </a:rPr>
              <a:t>that </a:t>
            </a:r>
            <a:r>
              <a:rPr lang="en-US" sz="1800" dirty="0">
                <a:latin typeface="Calibri" panose="020F0502020204030204" pitchFamily="34" charset="0"/>
                <a:cs typeface="Calibri" panose="020F0502020204030204" pitchFamily="34" charset="0"/>
              </a:rPr>
              <a:t>are acting as tenants will need to setup </a:t>
            </a:r>
            <a:r>
              <a:rPr lang="en-US" sz="1800" dirty="0" smtClean="0">
                <a:latin typeface="Calibri" panose="020F0502020204030204" pitchFamily="34" charset="0"/>
                <a:cs typeface="Calibri" panose="020F0502020204030204" pitchFamily="34" charset="0"/>
              </a:rPr>
              <a:t>inter-domain </a:t>
            </a:r>
            <a:r>
              <a:rPr lang="en-US" sz="1800" dirty="0">
                <a:latin typeface="Calibri" panose="020F0502020204030204" pitchFamily="34" charset="0"/>
                <a:cs typeface="Calibri" panose="020F0502020204030204" pitchFamily="34" charset="0"/>
              </a:rPr>
              <a:t>trust relationship between their DC/GC and the AD LDS for authentication.</a:t>
            </a:r>
          </a:p>
          <a:p>
            <a:r>
              <a:rPr lang="en-US" sz="1800" dirty="0" smtClean="0">
                <a:latin typeface="Calibri" panose="020F0502020204030204" pitchFamily="34" charset="0"/>
                <a:cs typeface="Calibri" panose="020F0502020204030204" pitchFamily="34" charset="0"/>
              </a:rPr>
              <a:t>Note </a:t>
            </a:r>
            <a:r>
              <a:rPr lang="en-US" sz="1800" dirty="0">
                <a:latin typeface="Calibri" panose="020F0502020204030204" pitchFamily="34" charset="0"/>
                <a:cs typeface="Calibri" panose="020F0502020204030204" pitchFamily="34" charset="0"/>
              </a:rPr>
              <a:t>: For Detailed information ,Please visit the following link </a:t>
            </a:r>
          </a:p>
          <a:p>
            <a:pPr marL="0" indent="0">
              <a:buNone/>
            </a:pPr>
            <a:r>
              <a:rPr lang="en-US" sz="1800" u="sng" dirty="0">
                <a:latin typeface="Calibri" panose="020F0502020204030204" pitchFamily="34" charset="0"/>
                <a:cs typeface="Calibri" panose="020F0502020204030204" pitchFamily="34" charset="0"/>
                <a:hlinkClick r:id="rId3"/>
              </a:rPr>
              <a:t>https://supportforums.cisco.com/docs/DOC-16356</a:t>
            </a:r>
            <a:endParaRPr lang="en-US" sz="1800" dirty="0">
              <a:latin typeface="Calibri" panose="020F0502020204030204" pitchFamily="34" charset="0"/>
              <a:cs typeface="Calibri" panose="020F0502020204030204" pitchFamily="34" charset="0"/>
            </a:endParaRPr>
          </a:p>
          <a:p>
            <a:pPr marL="0" indent="0">
              <a:buNone/>
            </a:pPr>
            <a:r>
              <a:rPr lang="en-US" sz="1800" u="sng" dirty="0">
                <a:latin typeface="Calibri" panose="020F0502020204030204" pitchFamily="34" charset="0"/>
                <a:cs typeface="Calibri" panose="020F0502020204030204" pitchFamily="34" charset="0"/>
                <a:hlinkClick r:id="rId4"/>
              </a:rPr>
              <a:t>http://www.cisco.com/en/US/products/sw/voicesw/ps556/products_configuration_example09186a0080b2b103.shtml</a:t>
            </a: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5740717"/>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304800"/>
            <a:ext cx="8588375" cy="1143000"/>
          </a:xfrm>
        </p:spPr>
        <p:txBody>
          <a:bodyPr/>
          <a:lstStyle/>
          <a:p>
            <a:r>
              <a:rPr lang="en-US" b="1" dirty="0" smtClean="0"/>
              <a:t/>
            </a:r>
            <a:br>
              <a:rPr lang="en-US" b="1" dirty="0" smtClean="0"/>
            </a:br>
            <a:r>
              <a:rPr lang="en-US" b="1" dirty="0"/>
              <a:t/>
            </a:r>
            <a:br>
              <a:rPr lang="en-US" b="1" dirty="0"/>
            </a:br>
            <a:r>
              <a:rPr lang="en-US" dirty="0"/>
              <a:t>I</a:t>
            </a:r>
            <a:r>
              <a:rPr lang="en-US" dirty="0" smtClean="0">
                <a:latin typeface="Calibri" panose="020F0502020204030204" pitchFamily="34" charset="0"/>
                <a:cs typeface="Calibri" panose="020F0502020204030204" pitchFamily="34" charset="0"/>
              </a:rPr>
              <a:t>mport </a:t>
            </a:r>
            <a:r>
              <a:rPr lang="en-US" dirty="0">
                <a:latin typeface="Calibri" panose="020F0502020204030204" pitchFamily="34" charset="0"/>
                <a:cs typeface="Calibri" panose="020F0502020204030204" pitchFamily="34" charset="0"/>
              </a:rPr>
              <a:t>LDAP Users in </a:t>
            </a:r>
            <a:r>
              <a:rPr lang="en-US" dirty="0" smtClean="0">
                <a:latin typeface="Calibri" panose="020F0502020204030204" pitchFamily="34" charset="0"/>
                <a:cs typeface="Calibri" panose="020F0502020204030204" pitchFamily="34" charset="0"/>
              </a:rPr>
              <a:t>Tenant Partitioned    Cisco Unity Connection Using API</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228600" y="1371600"/>
            <a:ext cx="8550275" cy="4965700"/>
          </a:xfrm>
        </p:spPr>
        <p:txBody>
          <a:bodyPr/>
          <a:lstStyle/>
          <a:p>
            <a:r>
              <a:rPr lang="en-US" sz="1800" dirty="0">
                <a:latin typeface="Calibri" panose="020F0502020204030204" pitchFamily="34" charset="0"/>
                <a:cs typeface="Calibri" panose="020F0502020204030204" pitchFamily="34" charset="0"/>
              </a:rPr>
              <a:t>To import the users from LDAP using REST API, Please follow the below steps</a:t>
            </a:r>
          </a:p>
          <a:p>
            <a:pPr marL="0" lvl="1" indent="0">
              <a:spcBef>
                <a:spcPts val="1438"/>
              </a:spcBef>
              <a:buClr>
                <a:srgbClr val="96CA4B"/>
              </a:buClr>
              <a:buSzPct val="90000"/>
            </a:pPr>
            <a:r>
              <a:rPr lang="en-US" dirty="0" smtClean="0">
                <a:latin typeface="Calibri" panose="020F0502020204030204" pitchFamily="34" charset="0"/>
                <a:cs typeface="Calibri" panose="020F0502020204030204" pitchFamily="34" charset="0"/>
              </a:rPr>
              <a:t>    </a:t>
            </a:r>
            <a:r>
              <a:rPr lang="en-US" b="1" dirty="0" smtClean="0">
                <a:latin typeface="Calibri" panose="020F0502020204030204" pitchFamily="34" charset="0"/>
                <a:cs typeface="Calibri" panose="020F0502020204030204" pitchFamily="34" charset="0"/>
              </a:rPr>
              <a:t>Step </a:t>
            </a:r>
            <a:r>
              <a:rPr lang="en-US" b="1" dirty="0">
                <a:latin typeface="Calibri" panose="020F0502020204030204" pitchFamily="34" charset="0"/>
                <a:cs typeface="Calibri" panose="020F0502020204030204" pitchFamily="34" charset="0"/>
              </a:rPr>
              <a:t>1: </a:t>
            </a:r>
            <a:r>
              <a:rPr lang="en-US" dirty="0">
                <a:latin typeface="Calibri" panose="020F0502020204030204" pitchFamily="34" charset="0"/>
                <a:cs typeface="Calibri" panose="020F0502020204030204" pitchFamily="34" charset="0"/>
              </a:rPr>
              <a:t>Fetch the list of users from </a:t>
            </a:r>
            <a:r>
              <a:rPr lang="en-US" dirty="0" smtClean="0">
                <a:latin typeface="Calibri" panose="020F0502020204030204" pitchFamily="34" charset="0"/>
                <a:cs typeface="Calibri" panose="020F0502020204030204" pitchFamily="34" charset="0"/>
              </a:rPr>
              <a:t>LDAP</a:t>
            </a:r>
          </a:p>
          <a:p>
            <a:pPr marL="0" lvl="1" indent="0">
              <a:spcBef>
                <a:spcPts val="1438"/>
              </a:spcBef>
              <a:buClr>
                <a:srgbClr val="96CA4B"/>
              </a:buClr>
              <a:buSzPct val="90000"/>
            </a:pPr>
            <a:r>
              <a:rPr lang="en-US" dirty="0">
                <a:solidFill>
                  <a:schemeClr val="bg2"/>
                </a:solidFill>
                <a:latin typeface="Calibri" panose="020F0502020204030204" pitchFamily="34" charset="0"/>
                <a:cs typeface="Calibri" panose="020F0502020204030204" pitchFamily="34" charset="0"/>
              </a:rPr>
              <a:t> </a:t>
            </a:r>
            <a:r>
              <a:rPr lang="en-US" dirty="0" smtClean="0">
                <a:solidFill>
                  <a:schemeClr val="bg2"/>
                </a:solidFill>
                <a:latin typeface="Calibri" panose="020F0502020204030204" pitchFamily="34" charset="0"/>
                <a:cs typeface="Calibri" panose="020F0502020204030204" pitchFamily="34" charset="0"/>
              </a:rPr>
              <a:t>      REST </a:t>
            </a:r>
            <a:r>
              <a:rPr lang="en-US" dirty="0">
                <a:solidFill>
                  <a:schemeClr val="bg2"/>
                </a:solidFill>
                <a:latin typeface="Calibri" panose="020F0502020204030204" pitchFamily="34" charset="0"/>
                <a:cs typeface="Calibri" panose="020F0502020204030204" pitchFamily="34" charset="0"/>
              </a:rPr>
              <a:t>Operation: GET </a:t>
            </a:r>
            <a:r>
              <a:rPr lang="en-US" dirty="0" smtClean="0">
                <a:solidFill>
                  <a:schemeClr val="bg2"/>
                </a:solidFill>
                <a:latin typeface="Calibri" panose="020F0502020204030204" pitchFamily="34" charset="0"/>
                <a:cs typeface="Calibri" panose="020F0502020204030204" pitchFamily="34" charset="0"/>
              </a:rPr>
              <a:t>URI </a:t>
            </a:r>
            <a:r>
              <a:rPr lang="en-US" u="sng" dirty="0">
                <a:solidFill>
                  <a:schemeClr val="bg2"/>
                </a:solidFill>
                <a:latin typeface="Calibri" panose="020F0502020204030204" pitchFamily="34" charset="0"/>
                <a:cs typeface="Calibri" panose="020F0502020204030204" pitchFamily="34" charset="0"/>
              </a:rPr>
              <a:t>: http://&lt;server&gt;/vmrest/import/users/ldap</a:t>
            </a:r>
          </a:p>
          <a:p>
            <a:pPr marL="0" lvl="1" indent="0">
              <a:spcBef>
                <a:spcPts val="1438"/>
              </a:spcBef>
              <a:buClr>
                <a:srgbClr val="96CA4B"/>
              </a:buClr>
              <a:buSzPct val="90000"/>
            </a:pPr>
            <a:r>
              <a:rPr lang="en-US" dirty="0" smtClean="0">
                <a:latin typeface="Calibri" panose="020F0502020204030204" pitchFamily="34" charset="0"/>
                <a:cs typeface="Calibri" panose="020F0502020204030204" pitchFamily="34" charset="0"/>
              </a:rPr>
              <a:t>    </a:t>
            </a:r>
            <a:r>
              <a:rPr lang="en-US" b="1" dirty="0" smtClean="0">
                <a:latin typeface="Calibri" panose="020F0502020204030204" pitchFamily="34" charset="0"/>
                <a:cs typeface="Calibri" panose="020F0502020204030204" pitchFamily="34" charset="0"/>
              </a:rPr>
              <a:t>Step </a:t>
            </a:r>
            <a:r>
              <a:rPr lang="en-US" b="1" dirty="0">
                <a:latin typeface="Calibri" panose="020F0502020204030204" pitchFamily="34" charset="0"/>
                <a:cs typeface="Calibri" panose="020F0502020204030204" pitchFamily="34" charset="0"/>
              </a:rPr>
              <a:t>2: </a:t>
            </a:r>
            <a:r>
              <a:rPr lang="en-US" dirty="0">
                <a:latin typeface="Calibri" panose="020F0502020204030204" pitchFamily="34" charset="0"/>
                <a:cs typeface="Calibri" panose="020F0502020204030204" pitchFamily="34" charset="0"/>
              </a:rPr>
              <a:t>Import the list of users (Response of step-1) in Unity Connection</a:t>
            </a:r>
          </a:p>
          <a:p>
            <a:pPr marL="0" lvl="1" indent="0">
              <a:spcBef>
                <a:spcPts val="1438"/>
              </a:spcBef>
              <a:buClr>
                <a:srgbClr val="96CA4B"/>
              </a:buClr>
              <a:buSzPct val="90000"/>
            </a:pPr>
            <a:r>
              <a:rPr lang="en-US" dirty="0" smtClean="0">
                <a:solidFill>
                  <a:schemeClr val="bg2"/>
                </a:solidFill>
                <a:latin typeface="Calibri" panose="020F0502020204030204" pitchFamily="34" charset="0"/>
                <a:cs typeface="Calibri" panose="020F0502020204030204" pitchFamily="34" charset="0"/>
              </a:rPr>
              <a:t>       REST </a:t>
            </a:r>
            <a:r>
              <a:rPr lang="en-US" dirty="0">
                <a:solidFill>
                  <a:schemeClr val="bg2"/>
                </a:solidFill>
                <a:latin typeface="Calibri" panose="020F0502020204030204" pitchFamily="34" charset="0"/>
                <a:cs typeface="Calibri" panose="020F0502020204030204" pitchFamily="34" charset="0"/>
              </a:rPr>
              <a:t>Operation: </a:t>
            </a:r>
            <a:r>
              <a:rPr lang="en-US" dirty="0" smtClean="0">
                <a:solidFill>
                  <a:schemeClr val="bg2"/>
                </a:solidFill>
                <a:latin typeface="Calibri" panose="020F0502020204030204" pitchFamily="34" charset="0"/>
                <a:cs typeface="Calibri" panose="020F0502020204030204" pitchFamily="34" charset="0"/>
              </a:rPr>
              <a:t>POST URI  </a:t>
            </a:r>
            <a:r>
              <a:rPr lang="en-US" u="sng" dirty="0" smtClean="0">
                <a:solidFill>
                  <a:schemeClr val="bg2"/>
                </a:solidFill>
                <a:latin typeface="Calibri" panose="020F0502020204030204" pitchFamily="34" charset="0"/>
                <a:cs typeface="Calibri" panose="020F0502020204030204" pitchFamily="34" charset="0"/>
              </a:rPr>
              <a:t>:http</a:t>
            </a:r>
            <a:r>
              <a:rPr lang="en-US" u="sng" dirty="0">
                <a:solidFill>
                  <a:schemeClr val="bg2"/>
                </a:solidFill>
                <a:latin typeface="Calibri" panose="020F0502020204030204" pitchFamily="34" charset="0"/>
                <a:cs typeface="Calibri" panose="020F0502020204030204" pitchFamily="34" charset="0"/>
              </a:rPr>
              <a:t>://&lt;server&gt;/vmrest/import/users/ldap?templateAlias=&lt;voicemailusertemplate of the tenant under which the user is to be imported&gt;</a:t>
            </a:r>
          </a:p>
          <a:p>
            <a:pPr marL="0" lvl="1" indent="0">
              <a:spcBef>
                <a:spcPts val="1438"/>
              </a:spcBef>
              <a:buClr>
                <a:srgbClr val="96CA4B"/>
              </a:buClr>
              <a:buSzPct val="90000"/>
            </a:pPr>
            <a:r>
              <a:rPr lang="en-US" b="1" dirty="0" smtClean="0">
                <a:latin typeface="Calibri" panose="020F0502020204030204" pitchFamily="34" charset="0"/>
                <a:cs typeface="Calibri" panose="020F0502020204030204" pitchFamily="34" charset="0"/>
              </a:rPr>
              <a:t>Note </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For detailed information, please visit the following link :</a:t>
            </a:r>
          </a:p>
          <a:p>
            <a:pPr marL="228600" lvl="1" indent="-228600">
              <a:spcBef>
                <a:spcPts val="1438"/>
              </a:spcBef>
              <a:buClr>
                <a:srgbClr val="96CA4B"/>
              </a:buClr>
              <a:buSzPct val="90000"/>
              <a:buFont typeface="Arial" charset="0"/>
              <a:buChar char="•"/>
            </a:pPr>
            <a:r>
              <a:rPr lang="en-US" b="1" dirty="0">
                <a:solidFill>
                  <a:srgbClr val="0070C0"/>
                </a:solidFill>
                <a:latin typeface="Calibri" panose="020F0502020204030204" pitchFamily="34" charset="0"/>
                <a:cs typeface="Calibri" panose="020F0502020204030204" pitchFamily="34" charset="0"/>
              </a:rPr>
              <a:t>http://docwikidev.cisco.com/wiki/Cisco_Unity_Connection_Provisioning_Interface_(CUPI)_API_--_User_Import</a:t>
            </a:r>
          </a:p>
        </p:txBody>
      </p:sp>
    </p:spTree>
    <p:extLst>
      <p:ext uri="{BB962C8B-B14F-4D97-AF65-F5344CB8AC3E}">
        <p14:creationId xmlns:p14="http://schemas.microsoft.com/office/powerpoint/2010/main" val="145033274"/>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219200"/>
            <a:ext cx="8112125" cy="2407042"/>
          </a:xfrm>
        </p:spPr>
        <p:txBody>
          <a:bodyPr/>
          <a:lstStyle/>
          <a:p>
            <a:pPr fontAlgn="auto">
              <a:spcAft>
                <a:spcPts val="0"/>
              </a:spcAft>
              <a:defRPr/>
            </a:pPr>
            <a:r>
              <a:rPr lang="en-US" sz="4400" dirty="0">
                <a:latin typeface="Calibri" panose="020F0502020204030204" pitchFamily="34" charset="0"/>
                <a:cs typeface="Calibri" panose="020F0502020204030204" pitchFamily="34" charset="0"/>
              </a:rPr>
              <a:t>Bulk License User </a:t>
            </a:r>
            <a:r>
              <a:rPr lang="en-US" sz="4400" dirty="0" smtClean="0">
                <a:latin typeface="Calibri" panose="020F0502020204030204" pitchFamily="34" charset="0"/>
                <a:cs typeface="Calibri" panose="020F0502020204030204" pitchFamily="34" charset="0"/>
              </a:rPr>
              <a:t>API Support</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68950569"/>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76200"/>
            <a:ext cx="8588375" cy="838200"/>
          </a:xfrm>
        </p:spPr>
        <p:txBody>
          <a:bodyPr/>
          <a:lstStyle/>
          <a:p>
            <a:pPr>
              <a:defRPr/>
            </a:pPr>
            <a:r>
              <a:rPr lang="en-US" dirty="0" smtClean="0"/>
              <a:t>                        </a:t>
            </a:r>
            <a:r>
              <a:rPr lang="en-US" dirty="0" smtClean="0">
                <a:latin typeface="Calibri" panose="020F0502020204030204" pitchFamily="34" charset="0"/>
                <a:cs typeface="Calibri" panose="020F0502020204030204" pitchFamily="34" charset="0"/>
              </a:rPr>
              <a:t>Overview</a:t>
            </a:r>
            <a:endParaRPr dirty="0">
              <a:latin typeface="Calibri" panose="020F0502020204030204" pitchFamily="34" charset="0"/>
              <a:cs typeface="Calibri" panose="020F0502020204030204" pitchFamily="34" charset="0"/>
            </a:endParaRPr>
          </a:p>
        </p:txBody>
      </p:sp>
      <p:sp>
        <p:nvSpPr>
          <p:cNvPr id="32771" name="Content Placeholder 2"/>
          <p:cNvSpPr>
            <a:spLocks noGrp="1"/>
          </p:cNvSpPr>
          <p:nvPr>
            <p:ph idx="1"/>
          </p:nvPr>
        </p:nvSpPr>
        <p:spPr>
          <a:xfrm>
            <a:off x="228601" y="1085848"/>
            <a:ext cx="8550275" cy="4781552"/>
          </a:xfrm>
        </p:spPr>
        <p:txBody>
          <a:bodyPr/>
          <a:lstStyle/>
          <a:p>
            <a:pPr>
              <a:buFont typeface="Wingdings" panose="05000000000000000000" pitchFamily="2" charset="2"/>
              <a:buChar char="§"/>
            </a:pPr>
            <a:r>
              <a:rPr lang="en-US" sz="1800" b="1" dirty="0">
                <a:latin typeface="Calibri" panose="020F0502020204030204" pitchFamily="34" charset="0"/>
                <a:cs typeface="Calibri" panose="020F0502020204030204" pitchFamily="34" charset="0"/>
              </a:rPr>
              <a:t>Bulk License User Support API </a:t>
            </a:r>
            <a:r>
              <a:rPr lang="en-US" sz="1800" dirty="0">
                <a:latin typeface="Calibri" panose="020F0502020204030204" pitchFamily="34" charset="0"/>
                <a:cs typeface="Calibri" panose="020F0502020204030204" pitchFamily="34" charset="0"/>
              </a:rPr>
              <a:t>has been introduced  to fetch all the users along with the license detail of each user. The API response will </a:t>
            </a:r>
            <a:r>
              <a:rPr lang="en-US" sz="1800" dirty="0" smtClean="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contain users which are using any kind of license</a:t>
            </a:r>
            <a:r>
              <a:rPr lang="en-US" sz="1800" dirty="0" smtClean="0">
                <a:latin typeface="Calibri" panose="020F0502020204030204" pitchFamily="34" charset="0"/>
                <a:cs typeface="Calibri" panose="020F0502020204030204" pitchFamily="34" charset="0"/>
              </a:rPr>
              <a:t>. </a:t>
            </a:r>
          </a:p>
          <a:p>
            <a:pPr>
              <a:buFont typeface="Wingdings" panose="05000000000000000000" pitchFamily="2" charset="2"/>
              <a:buChar char="§"/>
            </a:pPr>
            <a:r>
              <a:rPr lang="en-US" sz="1800" dirty="0" smtClean="0">
                <a:latin typeface="Calibri" panose="020F0502020204030204" pitchFamily="34" charset="0"/>
                <a:cs typeface="Calibri" panose="020F0502020204030204" pitchFamily="34" charset="0"/>
              </a:rPr>
              <a:t>Main Features:</a:t>
            </a:r>
            <a:endParaRPr lang="en-US" sz="1800" dirty="0">
              <a:latin typeface="Calibri" panose="020F0502020204030204" pitchFamily="34" charset="0"/>
              <a:cs typeface="Calibri" panose="020F0502020204030204" pitchFamily="34" charset="0"/>
            </a:endParaRPr>
          </a:p>
          <a:p>
            <a:r>
              <a:rPr lang="en-US" sz="1800" dirty="0" smtClean="0">
                <a:latin typeface="Calibri" panose="020F0502020204030204" pitchFamily="34" charset="0"/>
                <a:cs typeface="Calibri" panose="020F0502020204030204" pitchFamily="34" charset="0"/>
              </a:rPr>
              <a:t>Fetch all the users using any kind of license in the unity connection.</a:t>
            </a:r>
          </a:p>
          <a:p>
            <a:r>
              <a:rPr lang="en-US" sz="1800" dirty="0" smtClean="0">
                <a:latin typeface="Calibri" panose="020F0502020204030204" pitchFamily="34" charset="0"/>
                <a:cs typeface="Calibri" panose="020F0502020204030204" pitchFamily="34" charset="0"/>
              </a:rPr>
              <a:t>Works for both Multi Tenant Mode and Non Multi Tenant Mode.</a:t>
            </a:r>
          </a:p>
          <a:p>
            <a:r>
              <a:rPr lang="en-US" sz="1800" dirty="0" err="1" smtClean="0">
                <a:latin typeface="Calibri" panose="020F0502020204030204" pitchFamily="34" charset="0"/>
                <a:cs typeface="Calibri" panose="020F0502020204030204" pitchFamily="34" charset="0"/>
              </a:rPr>
              <a:t>rowsPerPage</a:t>
            </a:r>
            <a:r>
              <a:rPr lang="en-US" sz="1800" dirty="0" smtClean="0">
                <a:latin typeface="Calibri" panose="020F0502020204030204" pitchFamily="34" charset="0"/>
                <a:cs typeface="Calibri" panose="020F0502020204030204" pitchFamily="34" charset="0"/>
              </a:rPr>
              <a:t> and pageNumber query parameters can be used to fetch users based on pagination.</a:t>
            </a:r>
          </a:p>
          <a:p>
            <a:r>
              <a:rPr lang="en-US" sz="1800" dirty="0" smtClean="0">
                <a:latin typeface="Calibri" panose="020F0502020204030204" pitchFamily="34" charset="0"/>
                <a:cs typeface="Calibri" panose="020F0502020204030204" pitchFamily="34" charset="0"/>
              </a:rPr>
              <a:t>Query parameters can be used to fetch license used by one user.</a:t>
            </a:r>
          </a:p>
          <a:p>
            <a:endParaRPr lang="en-US" sz="1800" dirty="0" smtClean="0">
              <a:latin typeface="Calibri" panose="020F0502020204030204" pitchFamily="34" charset="0"/>
              <a:cs typeface="Calibri" panose="020F0502020204030204" pitchFamily="34" charset="0"/>
            </a:endParaRPr>
          </a:p>
          <a:p>
            <a:pPr marL="0" indent="0">
              <a:buNone/>
            </a:pP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39889303"/>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88375" cy="838200"/>
          </a:xfrm>
        </p:spPr>
        <p:txBody>
          <a:bodyPr/>
          <a:lstStyle/>
          <a:p>
            <a:pPr lvl="0"/>
            <a:r>
              <a:rPr lang="en-US" dirty="0" smtClean="0">
                <a:latin typeface="Calibri" panose="020F0502020204030204" pitchFamily="34" charset="0"/>
                <a:cs typeface="Calibri" panose="020F0502020204030204" pitchFamily="34" charset="0"/>
              </a:rPr>
              <a:t>                                Scenarios</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81000" y="457200"/>
            <a:ext cx="8550275" cy="5638800"/>
          </a:xfrm>
        </p:spPr>
        <p:txBody>
          <a:bodyPr/>
          <a:lstStyle/>
          <a:p>
            <a:pPr marL="0" indent="0">
              <a:buNone/>
            </a:pPr>
            <a:r>
              <a:rPr lang="en-US" sz="1800" b="1" dirty="0" smtClean="0">
                <a:latin typeface="Calibri" panose="020F0502020204030204" pitchFamily="34" charset="0"/>
                <a:cs typeface="Calibri" panose="020F0502020204030204" pitchFamily="34" charset="0"/>
              </a:rPr>
              <a:t>Fetch </a:t>
            </a:r>
            <a:r>
              <a:rPr lang="en-US" sz="1800" b="1" dirty="0">
                <a:latin typeface="Calibri" panose="020F0502020204030204" pitchFamily="34" charset="0"/>
                <a:cs typeface="Calibri" panose="020F0502020204030204" pitchFamily="34" charset="0"/>
              </a:rPr>
              <a:t>User Licenses using the paginations</a:t>
            </a:r>
          </a:p>
          <a:p>
            <a:pPr marL="0" indent="0">
              <a:buNone/>
            </a:pPr>
            <a:r>
              <a:rPr lang="en-US" sz="1800" dirty="0" smtClean="0">
                <a:latin typeface="Calibri" panose="020F0502020204030204" pitchFamily="34" charset="0"/>
                <a:cs typeface="Calibri" panose="020F0502020204030204" pitchFamily="34" charset="0"/>
              </a:rPr>
              <a:t>To fetch user licenses using the pagination , an HTTPs GET  request should be sent to the URI</a:t>
            </a:r>
          </a:p>
          <a:p>
            <a:pPr marL="0" indent="0">
              <a:buNone/>
            </a:pPr>
            <a:r>
              <a:rPr lang="en-US" sz="1800" u="sng" dirty="0" smtClean="0">
                <a:solidFill>
                  <a:schemeClr val="bg2"/>
                </a:solidFill>
                <a:latin typeface="Calibri" panose="020F0502020204030204" pitchFamily="34" charset="0"/>
                <a:cs typeface="Calibri" panose="020F0502020204030204" pitchFamily="34" charset="0"/>
              </a:rPr>
              <a:t>URI : https://&lt;connection-server&gt;/vmrest/userlicenses?rowsPerPage=1&amp;pageNumber=1</a:t>
            </a:r>
            <a:endParaRPr lang="en-US" sz="1800" u="sng" dirty="0">
              <a:solidFill>
                <a:schemeClr val="bg2"/>
              </a:solidFill>
              <a:latin typeface="Calibri" panose="020F0502020204030204" pitchFamily="34" charset="0"/>
              <a:cs typeface="Calibri" panose="020F0502020204030204" pitchFamily="34" charset="0"/>
            </a:endParaRPr>
          </a:p>
          <a:p>
            <a:pPr marL="0" indent="0">
              <a:buNone/>
            </a:pPr>
            <a:r>
              <a:rPr lang="en-US" sz="1800" b="1" dirty="0">
                <a:latin typeface="Calibri" panose="020F0502020204030204" pitchFamily="34" charset="0"/>
                <a:cs typeface="Calibri" panose="020F0502020204030204" pitchFamily="34" charset="0"/>
              </a:rPr>
              <a:t>Fetch </a:t>
            </a:r>
            <a:r>
              <a:rPr lang="en-US" sz="1800" b="1" dirty="0" smtClean="0">
                <a:latin typeface="Calibri" panose="020F0502020204030204" pitchFamily="34" charset="0"/>
                <a:cs typeface="Calibri" panose="020F0502020204030204" pitchFamily="34" charset="0"/>
              </a:rPr>
              <a:t>count </a:t>
            </a:r>
            <a:r>
              <a:rPr lang="en-US" sz="1800" b="1" dirty="0">
                <a:latin typeface="Calibri" panose="020F0502020204030204" pitchFamily="34" charset="0"/>
                <a:cs typeface="Calibri" panose="020F0502020204030204" pitchFamily="34" charset="0"/>
              </a:rPr>
              <a:t>of </a:t>
            </a:r>
            <a:r>
              <a:rPr lang="en-US" sz="1800" b="1" dirty="0" smtClean="0">
                <a:latin typeface="Calibri" panose="020F0502020204030204" pitchFamily="34" charset="0"/>
                <a:cs typeface="Calibri" panose="020F0502020204030204" pitchFamily="34" charset="0"/>
              </a:rPr>
              <a:t>users </a:t>
            </a:r>
            <a:r>
              <a:rPr lang="en-US" sz="1800" b="1" dirty="0">
                <a:latin typeface="Calibri" panose="020F0502020204030204" pitchFamily="34" charset="0"/>
                <a:cs typeface="Calibri" panose="020F0502020204030204" pitchFamily="34" charset="0"/>
              </a:rPr>
              <a:t>using any kind of </a:t>
            </a:r>
            <a:r>
              <a:rPr lang="en-US" sz="1800" b="1" dirty="0" smtClean="0">
                <a:latin typeface="Calibri" panose="020F0502020204030204" pitchFamily="34" charset="0"/>
                <a:cs typeface="Calibri" panose="020F0502020204030204" pitchFamily="34" charset="0"/>
              </a:rPr>
              <a:t>license</a:t>
            </a:r>
          </a:p>
          <a:p>
            <a:pPr marL="0" indent="0">
              <a:buNone/>
            </a:pPr>
            <a:r>
              <a:rPr lang="en-US" sz="1800" dirty="0" smtClean="0">
                <a:latin typeface="Calibri" panose="020F0502020204030204" pitchFamily="34" charset="0"/>
                <a:cs typeface="Calibri" panose="020F0502020204030204" pitchFamily="34" charset="0"/>
              </a:rPr>
              <a:t>Total </a:t>
            </a:r>
            <a:r>
              <a:rPr lang="en-US" sz="1800" dirty="0">
                <a:latin typeface="Calibri" panose="020F0502020204030204" pitchFamily="34" charset="0"/>
                <a:cs typeface="Calibri" panose="020F0502020204030204" pitchFamily="34" charset="0"/>
              </a:rPr>
              <a:t>Number of users  using any kind of licenses can be fetched by setting the pageNumber field to 0.</a:t>
            </a:r>
          </a:p>
          <a:p>
            <a:pPr marL="0" indent="0">
              <a:buNone/>
            </a:pPr>
            <a:r>
              <a:rPr lang="en-US" sz="1800" dirty="0">
                <a:latin typeface="Calibri" panose="020F0502020204030204" pitchFamily="34" charset="0"/>
                <a:cs typeface="Calibri" panose="020F0502020204030204" pitchFamily="34" charset="0"/>
              </a:rPr>
              <a:t> </a:t>
            </a:r>
            <a:r>
              <a:rPr lang="en-US" sz="1800" u="sng" dirty="0" smtClean="0">
                <a:solidFill>
                  <a:schemeClr val="bg2"/>
                </a:solidFill>
                <a:latin typeface="Calibri" panose="020F0502020204030204" pitchFamily="34" charset="0"/>
                <a:cs typeface="Calibri" panose="020F0502020204030204" pitchFamily="34" charset="0"/>
              </a:rPr>
              <a:t>URI </a:t>
            </a:r>
            <a:r>
              <a:rPr lang="en-US" sz="1800" u="sng" dirty="0">
                <a:solidFill>
                  <a:schemeClr val="bg2"/>
                </a:solidFill>
                <a:latin typeface="Calibri" panose="020F0502020204030204" pitchFamily="34" charset="0"/>
                <a:cs typeface="Calibri" panose="020F0502020204030204" pitchFamily="34" charset="0"/>
              </a:rPr>
              <a:t>: https://&lt;connection-server/vmrest/userlicenses?pageNumber=0 </a:t>
            </a:r>
          </a:p>
          <a:p>
            <a:pPr marL="0" lvl="0" indent="0">
              <a:buNone/>
            </a:pPr>
            <a:r>
              <a:rPr lang="en-US" sz="1800" b="1" dirty="0" smtClean="0">
                <a:latin typeface="Calibri" panose="020F0502020204030204" pitchFamily="34" charset="0"/>
                <a:cs typeface="Calibri" panose="020F0502020204030204" pitchFamily="34" charset="0"/>
              </a:rPr>
              <a:t>Fetch </a:t>
            </a:r>
            <a:r>
              <a:rPr lang="en-US" sz="1800" b="1" dirty="0">
                <a:latin typeface="Calibri" panose="020F0502020204030204" pitchFamily="34" charset="0"/>
                <a:cs typeface="Calibri" panose="020F0502020204030204" pitchFamily="34" charset="0"/>
              </a:rPr>
              <a:t>all Users using only one kind of license</a:t>
            </a:r>
          </a:p>
          <a:p>
            <a:pPr marL="0" lvl="0" indent="0">
              <a:buNone/>
            </a:pPr>
            <a:r>
              <a:rPr lang="en-US" sz="1800" dirty="0">
                <a:latin typeface="Calibri" panose="020F0502020204030204" pitchFamily="34" charset="0"/>
                <a:cs typeface="Calibri" panose="020F0502020204030204" pitchFamily="34" charset="0"/>
              </a:rPr>
              <a:t>Query parameter can be used to fetch  the total number of users using only one kind of license: </a:t>
            </a:r>
          </a:p>
          <a:p>
            <a:pPr marL="0" lvl="0" indent="0">
              <a:buNone/>
            </a:pPr>
            <a:r>
              <a:rPr lang="en-US" sz="1800" u="sng" dirty="0" smtClean="0">
                <a:solidFill>
                  <a:schemeClr val="bg2"/>
                </a:solidFill>
                <a:latin typeface="Calibri" panose="020F0502020204030204" pitchFamily="34" charset="0"/>
                <a:cs typeface="Calibri" panose="020F0502020204030204" pitchFamily="34" charset="0"/>
              </a:rPr>
              <a:t>URI </a:t>
            </a:r>
            <a:r>
              <a:rPr lang="en-US" sz="1800" u="sng" dirty="0">
                <a:solidFill>
                  <a:schemeClr val="bg2"/>
                </a:solidFill>
                <a:latin typeface="Calibri" panose="020F0502020204030204" pitchFamily="34" charset="0"/>
                <a:cs typeface="Calibri" panose="020F0502020204030204" pitchFamily="34" charset="0"/>
              </a:rPr>
              <a:t>: https://&lt;connection-server/vmrest/userlicense?query=(Messaging is CUC_BasicMessaging</a:t>
            </a:r>
          </a:p>
          <a:p>
            <a:pPr marL="0" indent="0">
              <a:buNone/>
            </a:pPr>
            <a:r>
              <a:rPr lang="en-US" sz="1600" dirty="0" smtClean="0"/>
              <a:t>For further query following document can be referred:</a:t>
            </a:r>
          </a:p>
          <a:p>
            <a:pPr marL="0" indent="0">
              <a:buNone/>
            </a:pPr>
            <a:r>
              <a:rPr lang="en-US" sz="1600" dirty="0"/>
              <a:t>http://wikicentral.cisco.com/display/UNITYTRANS/Bulk+User+License+API+Docwiki+Reference</a:t>
            </a:r>
            <a:endParaRPr lang="en-US" sz="1600" dirty="0" smtClean="0"/>
          </a:p>
        </p:txBody>
      </p:sp>
    </p:spTree>
    <p:extLst>
      <p:ext uri="{BB962C8B-B14F-4D97-AF65-F5344CB8AC3E}">
        <p14:creationId xmlns:p14="http://schemas.microsoft.com/office/powerpoint/2010/main" val="310494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fontAlgn="auto">
              <a:spcAft>
                <a:spcPts val="0"/>
              </a:spcAft>
              <a:defRPr/>
            </a:pPr>
            <a:r>
              <a:rPr dirty="0" smtClean="0">
                <a:latin typeface="Calibri" panose="020F0502020204030204" pitchFamily="34" charset="0"/>
                <a:cs typeface="Calibri" panose="020F0502020204030204" pitchFamily="34" charset="0"/>
              </a:rPr>
              <a:t>Troubleshooting</a:t>
            </a:r>
            <a:endParaRP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36966932"/>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88375" cy="1552184"/>
          </a:xfrm>
        </p:spPr>
        <p:txBody>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smtClean="0"/>
              <a:t>                                                                         </a:t>
            </a: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dirty="0" smtClean="0"/>
              <a:t>Unified Messaging (</a:t>
            </a:r>
            <a:r>
              <a:rPr lang="en-US" dirty="0"/>
              <a:t>Office </a:t>
            </a:r>
            <a:r>
              <a:rPr lang="en-US" dirty="0" smtClean="0"/>
              <a:t>365) Support </a:t>
            </a:r>
            <a:r>
              <a:rPr lang="en-US" dirty="0"/>
              <a:t>in Tenant Partitioned </a:t>
            </a:r>
            <a:r>
              <a:rPr lang="en-US" dirty="0" smtClean="0"/>
              <a:t>Unity </a:t>
            </a:r>
            <a:r>
              <a:rPr lang="en-US" dirty="0"/>
              <a:t>Connection </a:t>
            </a:r>
            <a:r>
              <a:rPr lang="en-US" b="1" dirty="0"/>
              <a:t/>
            </a:r>
            <a:br>
              <a:rPr lang="en-US" b="1" dirty="0"/>
            </a:br>
            <a:endParaRPr lang="en-US" dirty="0"/>
          </a:p>
        </p:txBody>
      </p:sp>
      <p:sp>
        <p:nvSpPr>
          <p:cNvPr id="3" name="Content Placeholder 2"/>
          <p:cNvSpPr>
            <a:spLocks noGrp="1"/>
          </p:cNvSpPr>
          <p:nvPr>
            <p:ph idx="1"/>
          </p:nvPr>
        </p:nvSpPr>
        <p:spPr>
          <a:xfrm>
            <a:off x="381000" y="1371600"/>
            <a:ext cx="8550275" cy="4965700"/>
          </a:xfrm>
        </p:spPr>
        <p:txBody>
          <a:bodyPr/>
          <a:lstStyle/>
          <a:p>
            <a:r>
              <a:rPr lang="en-US" sz="1800" dirty="0" smtClean="0">
                <a:latin typeface="Calibri" panose="020F0502020204030204" pitchFamily="34" charset="0"/>
                <a:cs typeface="Calibri" panose="020F0502020204030204" pitchFamily="34" charset="0"/>
              </a:rPr>
              <a:t>For  </a:t>
            </a:r>
            <a:r>
              <a:rPr lang="en-US" sz="1800" dirty="0">
                <a:latin typeface="Calibri" panose="020F0502020204030204" pitchFamily="34" charset="0"/>
                <a:cs typeface="Calibri" panose="020F0502020204030204" pitchFamily="34" charset="0"/>
              </a:rPr>
              <a:t>issues in Office 365 please refer the following documents.</a:t>
            </a:r>
          </a:p>
          <a:p>
            <a:pPr marL="0" indent="0">
              <a:buNone/>
            </a:pPr>
            <a:r>
              <a:rPr lang="en-US" sz="1800" u="sng" dirty="0">
                <a:solidFill>
                  <a:schemeClr val="accent1">
                    <a:lumMod val="60000"/>
                    <a:lumOff val="40000"/>
                  </a:schemeClr>
                </a:solidFill>
                <a:latin typeface="Calibri" panose="020F0502020204030204" pitchFamily="34" charset="0"/>
                <a:cs typeface="Calibri" panose="020F0502020204030204" pitchFamily="34" charset="0"/>
              </a:rPr>
              <a:t>http://wikicentral.cisco.com/display/UNITYTRANS/Diagnostic+Traces+for+Unified+Messaging%28Office+365+%29+support+in+Tenant+Partitioned+Cisco+Unity+Connection</a:t>
            </a:r>
          </a:p>
          <a:p>
            <a:pPr marL="0" indent="0">
              <a:buNone/>
            </a:pPr>
            <a:r>
              <a:rPr lang="en-US" sz="1800" dirty="0">
                <a:latin typeface="Calibri" panose="020F0502020204030204" pitchFamily="34" charset="0"/>
                <a:cs typeface="Calibri" panose="020F0502020204030204" pitchFamily="34" charset="0"/>
                <a:hlinkClick r:id="rId3"/>
              </a:rPr>
              <a:t>http://</a:t>
            </a:r>
            <a:r>
              <a:rPr lang="en-US" sz="1800" dirty="0" smtClean="0">
                <a:latin typeface="Calibri" panose="020F0502020204030204" pitchFamily="34" charset="0"/>
                <a:cs typeface="Calibri" panose="020F0502020204030204" pitchFamily="34" charset="0"/>
                <a:hlinkClick r:id="rId3"/>
              </a:rPr>
              <a:t>www.cisco.com/c/en/us/td/docs/voice_ip_comm/connection/10x/troubleshooting/guide/10xcuctsgx/10xcuctsg039.html</a:t>
            </a:r>
            <a:endParaRPr lang="en-US" sz="1800" dirty="0" smtClean="0">
              <a:latin typeface="Calibri" panose="020F0502020204030204" pitchFamily="34" charset="0"/>
              <a:cs typeface="Calibri" panose="020F0502020204030204" pitchFamily="34" charset="0"/>
            </a:endParaRPr>
          </a:p>
          <a:p>
            <a:pPr marL="0" indent="0">
              <a:buNone/>
            </a:pPr>
            <a:endParaRPr lang="en-US" sz="1800" dirty="0">
              <a:latin typeface="Calibri" panose="020F0502020204030204" pitchFamily="34" charset="0"/>
              <a:cs typeface="Calibri" panose="020F0502020204030204" pitchFamily="34" charset="0"/>
            </a:endParaRPr>
          </a:p>
          <a:p>
            <a:r>
              <a:rPr lang="en-US" sz="1800" dirty="0" smtClean="0">
                <a:latin typeface="Calibri" panose="020F0502020204030204" pitchFamily="34" charset="0"/>
                <a:cs typeface="Calibri" panose="020F0502020204030204" pitchFamily="34" charset="0"/>
              </a:rPr>
              <a:t>For issues in AD </a:t>
            </a:r>
            <a:r>
              <a:rPr lang="en-US" sz="1800" dirty="0">
                <a:latin typeface="Calibri" panose="020F0502020204030204" pitchFamily="34" charset="0"/>
                <a:cs typeface="Calibri" panose="020F0502020204030204" pitchFamily="34" charset="0"/>
              </a:rPr>
              <a:t>LDS support in Tenant Partitioned Cisco Unity Connection refer the following documents</a:t>
            </a:r>
            <a:endParaRPr lang="en-US" sz="1800" dirty="0" smtClean="0">
              <a:latin typeface="Calibri" panose="020F0502020204030204" pitchFamily="34" charset="0"/>
              <a:cs typeface="Calibri" panose="020F0502020204030204" pitchFamily="34" charset="0"/>
            </a:endParaRPr>
          </a:p>
          <a:p>
            <a:pPr marL="0" indent="0">
              <a:buNone/>
            </a:pPr>
            <a:r>
              <a:rPr lang="en-US" sz="1800" u="sng" dirty="0" smtClean="0">
                <a:latin typeface="Calibri" panose="020F0502020204030204" pitchFamily="34" charset="0"/>
                <a:cs typeface="Calibri" panose="020F0502020204030204" pitchFamily="34" charset="0"/>
                <a:hlinkClick r:id="rId4"/>
              </a:rPr>
              <a:t>https</a:t>
            </a:r>
            <a:r>
              <a:rPr lang="en-US" sz="1800" u="sng" dirty="0">
                <a:latin typeface="Calibri" panose="020F0502020204030204" pitchFamily="34" charset="0"/>
                <a:cs typeface="Calibri" panose="020F0502020204030204" pitchFamily="34" charset="0"/>
                <a:hlinkClick r:id="rId4"/>
              </a:rPr>
              <a:t>://supportforums.cisco.com/docs/DOC-16356</a:t>
            </a:r>
            <a:endParaRPr lang="en-US" sz="1800" dirty="0">
              <a:latin typeface="Calibri" panose="020F0502020204030204" pitchFamily="34" charset="0"/>
              <a:cs typeface="Calibri" panose="020F0502020204030204" pitchFamily="34" charset="0"/>
            </a:endParaRPr>
          </a:p>
          <a:p>
            <a:pPr marL="0" indent="0">
              <a:buNone/>
            </a:pPr>
            <a:r>
              <a:rPr lang="en-US" sz="1800" u="sng" dirty="0">
                <a:latin typeface="Calibri" panose="020F0502020204030204" pitchFamily="34" charset="0"/>
                <a:cs typeface="Calibri" panose="020F0502020204030204" pitchFamily="34" charset="0"/>
                <a:hlinkClick r:id="rId5"/>
              </a:rPr>
              <a:t>http://www.cisco.com/en/US/products/sw/voicesw/ps556/products_configuration_example09186a0080b2b103.shtml</a:t>
            </a:r>
            <a:endParaRPr lang="en-US" sz="1800" dirty="0">
              <a:latin typeface="Calibri" panose="020F0502020204030204" pitchFamily="34" charset="0"/>
              <a:cs typeface="Calibri" panose="020F0502020204030204" pitchFamily="34" charset="0"/>
            </a:endParaRPr>
          </a:p>
          <a:p>
            <a:pPr marL="0" indent="0">
              <a:buNone/>
            </a:pPr>
            <a:endParaRPr lang="en-US" sz="1600" dirty="0"/>
          </a:p>
        </p:txBody>
      </p:sp>
    </p:spTree>
    <p:extLst>
      <p:ext uri="{BB962C8B-B14F-4D97-AF65-F5344CB8AC3E}">
        <p14:creationId xmlns:p14="http://schemas.microsoft.com/office/powerpoint/2010/main" val="3234223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90000"/>
              </a:lnSpc>
            </a:pPr>
            <a:r>
              <a:rPr lang="en-US" sz="3600" dirty="0">
                <a:latin typeface="Calibri" panose="020F0502020204030204" pitchFamily="34" charset="0"/>
                <a:cs typeface="Calibri" panose="020F0502020204030204" pitchFamily="34" charset="0"/>
              </a:rPr>
              <a:t>Shared </a:t>
            </a:r>
            <a:r>
              <a:rPr lang="en-US" sz="3600" dirty="0" smtClean="0">
                <a:latin typeface="Calibri" panose="020F0502020204030204" pitchFamily="34" charset="0"/>
                <a:cs typeface="Calibri" panose="020F0502020204030204" pitchFamily="34" charset="0"/>
              </a:rPr>
              <a:t>Ports </a:t>
            </a:r>
            <a:r>
              <a:rPr lang="en-US" sz="3600" dirty="0">
                <a:latin typeface="Calibri" panose="020F0502020204030204" pitchFamily="34" charset="0"/>
                <a:cs typeface="Calibri" panose="020F0502020204030204" pitchFamily="34" charset="0"/>
              </a:rPr>
              <a:t>Model in Tenant Partitioned Cisco Unity </a:t>
            </a:r>
            <a:r>
              <a:rPr lang="en-US" sz="3600" dirty="0" smtClean="0">
                <a:latin typeface="Calibri" panose="020F0502020204030204" pitchFamily="34" charset="0"/>
                <a:cs typeface="Calibri" panose="020F0502020204030204" pitchFamily="34" charset="0"/>
              </a:rPr>
              <a:t>Connection Server</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883614"/>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990600"/>
            <a:ext cx="8112125" cy="2407042"/>
          </a:xfrm>
        </p:spPr>
        <p:txBody>
          <a:bodyPr/>
          <a:lstStyle/>
          <a:p>
            <a:pPr fontAlgn="auto">
              <a:spcAft>
                <a:spcPts val="0"/>
              </a:spcAft>
              <a:defRPr/>
            </a:pPr>
            <a:r>
              <a:rPr lang="en-US" sz="4800" dirty="0" smtClean="0"/>
              <a:t>                 </a:t>
            </a:r>
            <a:r>
              <a:rPr lang="en-US" sz="4800" dirty="0" smtClean="0">
                <a:latin typeface="Calibri" panose="020F0502020204030204" pitchFamily="34" charset="0"/>
                <a:cs typeface="Calibri" panose="020F0502020204030204" pitchFamily="34" charset="0"/>
              </a:rPr>
              <a:t>Thanks</a:t>
            </a:r>
            <a:endParaRPr sz="4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0611995"/>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76200"/>
            <a:ext cx="8588375" cy="838200"/>
          </a:xfrm>
        </p:spPr>
        <p:txBody>
          <a:bodyPr/>
          <a:lstStyle/>
          <a:p>
            <a:pPr>
              <a:defRPr/>
            </a:pPr>
            <a:r>
              <a:rPr dirty="0" smtClean="0"/>
              <a:t>                       </a:t>
            </a:r>
            <a:r>
              <a:rPr dirty="0" smtClean="0">
                <a:latin typeface="Calibri" panose="020F0502020204030204" pitchFamily="34" charset="0"/>
                <a:cs typeface="Calibri" panose="020F0502020204030204" pitchFamily="34" charset="0"/>
              </a:rPr>
              <a:t>Overview</a:t>
            </a:r>
            <a:endParaRPr dirty="0">
              <a:latin typeface="Calibri" panose="020F0502020204030204" pitchFamily="34" charset="0"/>
              <a:cs typeface="Calibri" panose="020F0502020204030204" pitchFamily="34" charset="0"/>
            </a:endParaRPr>
          </a:p>
        </p:txBody>
      </p:sp>
      <p:sp>
        <p:nvSpPr>
          <p:cNvPr id="32771" name="Content Placeholder 2"/>
          <p:cNvSpPr>
            <a:spLocks noGrp="1"/>
          </p:cNvSpPr>
          <p:nvPr>
            <p:ph idx="1"/>
          </p:nvPr>
        </p:nvSpPr>
        <p:spPr>
          <a:xfrm>
            <a:off x="381000" y="1066800"/>
            <a:ext cx="8550275" cy="5486400"/>
          </a:xfrm>
        </p:spPr>
        <p:txBody>
          <a:bodyPr/>
          <a:lstStyle/>
          <a:p>
            <a:pPr marL="0" indent="0">
              <a:buNone/>
              <a:defRPr/>
            </a:pPr>
            <a:r>
              <a:rPr lang="en-US" sz="1800" dirty="0">
                <a:latin typeface="Calibri" panose="020F0502020204030204" pitchFamily="34" charset="0"/>
                <a:cs typeface="Calibri" panose="020F0502020204030204" pitchFamily="34" charset="0"/>
              </a:rPr>
              <a:t>Shared ports model  has been introduced in Tenant Partitioned </a:t>
            </a:r>
            <a:r>
              <a:rPr lang="en-US" sz="1800" dirty="0" smtClean="0">
                <a:latin typeface="Calibri" panose="020F0502020204030204" pitchFamily="34" charset="0"/>
                <a:cs typeface="Calibri" panose="020F0502020204030204" pitchFamily="34" charset="0"/>
              </a:rPr>
              <a:t>Unity Connection server in Release 10.5: </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defRPr/>
            </a:pPr>
            <a:r>
              <a:rPr lang="en-US" sz="1800" dirty="0" err="1" smtClean="0">
                <a:latin typeface="Calibri" panose="020F0502020204030204" pitchFamily="34" charset="0"/>
                <a:cs typeface="Calibri" panose="020F0502020204030204" pitchFamily="34" charset="0"/>
              </a:rPr>
              <a:t>PhoneSystem</a:t>
            </a:r>
            <a:r>
              <a:rPr lang="en-US" sz="1800" dirty="0" smtClean="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will be shared among the </a:t>
            </a:r>
            <a:r>
              <a:rPr lang="en-US" sz="1800" dirty="0" smtClean="0">
                <a:latin typeface="Calibri" panose="020F0502020204030204" pitchFamily="34" charset="0"/>
                <a:cs typeface="Calibri" panose="020F0502020204030204" pitchFamily="34" charset="0"/>
              </a:rPr>
              <a:t>tenants. </a:t>
            </a:r>
          </a:p>
          <a:p>
            <a:pPr>
              <a:buFont typeface="Arial" panose="020B0604020202020204" pitchFamily="34" charset="0"/>
              <a:buChar char="•"/>
              <a:defRPr/>
            </a:pPr>
            <a:r>
              <a:rPr lang="en-US" sz="1800" dirty="0" smtClean="0">
                <a:latin typeface="Calibri" panose="020F0502020204030204" pitchFamily="34" charset="0"/>
                <a:cs typeface="Calibri" panose="020F0502020204030204" pitchFamily="34" charset="0"/>
              </a:rPr>
              <a:t>Routing </a:t>
            </a:r>
            <a:r>
              <a:rPr lang="en-US" sz="1800" dirty="0">
                <a:latin typeface="Calibri" panose="020F0502020204030204" pitchFamily="34" charset="0"/>
                <a:cs typeface="Calibri" panose="020F0502020204030204" pitchFamily="34" charset="0"/>
              </a:rPr>
              <a:t>rule conditions will be based on </a:t>
            </a:r>
            <a:r>
              <a:rPr lang="en-US" sz="1800" dirty="0" smtClean="0">
                <a:latin typeface="Calibri" panose="020F0502020204030204" pitchFamily="34" charset="0"/>
                <a:cs typeface="Calibri" panose="020F0502020204030204" pitchFamily="34" charset="0"/>
              </a:rPr>
              <a:t>Dialed number that will be a Pilot Number for  a particular Tenant.. </a:t>
            </a:r>
          </a:p>
          <a:p>
            <a:pPr>
              <a:buFont typeface="Arial" panose="020B0604020202020204" pitchFamily="34" charset="0"/>
              <a:buChar char="•"/>
              <a:defRPr/>
            </a:pPr>
            <a:r>
              <a:rPr lang="en-US" sz="1800" dirty="0" smtClean="0">
                <a:latin typeface="Calibri" panose="020F0502020204030204" pitchFamily="34" charset="0"/>
                <a:cs typeface="Calibri" panose="020F0502020204030204" pitchFamily="34" charset="0"/>
              </a:rPr>
              <a:t>Number </a:t>
            </a:r>
            <a:r>
              <a:rPr lang="en-US" sz="1800" dirty="0">
                <a:latin typeface="Calibri" panose="020F0502020204030204" pitchFamily="34" charset="0"/>
                <a:cs typeface="Calibri" panose="020F0502020204030204" pitchFamily="34" charset="0"/>
              </a:rPr>
              <a:t>of ports </a:t>
            </a:r>
            <a:r>
              <a:rPr lang="en-US" sz="1800" dirty="0" smtClean="0">
                <a:latin typeface="Calibri" panose="020F0502020204030204" pitchFamily="34" charset="0"/>
                <a:cs typeface="Calibri" panose="020F0502020204030204" pitchFamily="34" charset="0"/>
              </a:rPr>
              <a:t>configured under the </a:t>
            </a:r>
            <a:r>
              <a:rPr lang="en-US" sz="1800" dirty="0" err="1" smtClean="0">
                <a:latin typeface="Calibri" panose="020F0502020204030204" pitchFamily="34" charset="0"/>
                <a:cs typeface="Calibri" panose="020F0502020204030204" pitchFamily="34" charset="0"/>
              </a:rPr>
              <a:t>PhoneSystem</a:t>
            </a:r>
            <a:r>
              <a:rPr lang="en-US" sz="1800" dirty="0" smtClean="0">
                <a:latin typeface="Calibri" panose="020F0502020204030204" pitchFamily="34" charset="0"/>
                <a:cs typeface="Calibri" panose="020F0502020204030204" pitchFamily="34" charset="0"/>
              </a:rPr>
              <a:t> will be shared among the Tenants.</a:t>
            </a:r>
          </a:p>
          <a:p>
            <a:pPr marL="0" indent="0">
              <a:buNone/>
              <a:defRPr/>
            </a:pPr>
            <a:r>
              <a:rPr lang="en-US" sz="1800" dirty="0" smtClean="0">
                <a:latin typeface="Calibri" panose="020F0502020204030204" pitchFamily="34" charset="0"/>
                <a:cs typeface="Calibri" panose="020F0502020204030204" pitchFamily="34" charset="0"/>
              </a:rPr>
              <a:t>Highlights </a:t>
            </a:r>
            <a:r>
              <a:rPr lang="en-US" sz="1800" dirty="0">
                <a:latin typeface="Calibri" panose="020F0502020204030204" pitchFamily="34" charset="0"/>
                <a:cs typeface="Calibri" panose="020F0502020204030204" pitchFamily="34" charset="0"/>
              </a:rPr>
              <a:t>about Tenant Creation:</a:t>
            </a:r>
          </a:p>
          <a:p>
            <a:pPr marL="0" indent="0">
              <a:buNone/>
              <a:defRPr/>
            </a:pPr>
            <a:r>
              <a:rPr lang="en-US" sz="1800" dirty="0" smtClean="0">
                <a:latin typeface="Calibri" panose="020F0502020204030204" pitchFamily="34" charset="0"/>
                <a:cs typeface="Calibri" panose="020F0502020204030204" pitchFamily="34" charset="0"/>
              </a:rPr>
              <a:t>Tenant </a:t>
            </a:r>
            <a:r>
              <a:rPr lang="en-US" sz="1800" dirty="0">
                <a:latin typeface="Calibri" panose="020F0502020204030204" pitchFamily="34" charset="0"/>
                <a:cs typeface="Calibri" panose="020F0502020204030204" pitchFamily="34" charset="0"/>
              </a:rPr>
              <a:t>can be created in </a:t>
            </a:r>
            <a:r>
              <a:rPr lang="en-US" sz="1800" dirty="0" smtClean="0">
                <a:latin typeface="Calibri" panose="020F0502020204030204" pitchFamily="34" charset="0"/>
                <a:cs typeface="Calibri" panose="020F0502020204030204" pitchFamily="34" charset="0"/>
              </a:rPr>
              <a:t>Shared ports model  with </a:t>
            </a:r>
            <a:r>
              <a:rPr lang="en-US" sz="1800" dirty="0">
                <a:latin typeface="Calibri" panose="020F0502020204030204" pitchFamily="34" charset="0"/>
                <a:cs typeface="Calibri" panose="020F0502020204030204" pitchFamily="34" charset="0"/>
              </a:rPr>
              <a:t>Parameters: Tenant Alias, </a:t>
            </a:r>
            <a:r>
              <a:rPr lang="en-US" sz="1800" dirty="0" smtClean="0">
                <a:latin typeface="Calibri" panose="020F0502020204030204" pitchFamily="34" charset="0"/>
                <a:cs typeface="Calibri" panose="020F0502020204030204" pitchFamily="34" charset="0"/>
              </a:rPr>
              <a:t>SMTP domain</a:t>
            </a:r>
            <a:r>
              <a:rPr lang="en-US" sz="1800" dirty="0">
                <a:latin typeface="Calibri" panose="020F0502020204030204" pitchFamily="34" charset="0"/>
                <a:cs typeface="Calibri" panose="020F0502020204030204" pitchFamily="34" charset="0"/>
              </a:rPr>
              <a:t>, Pilot Number</a:t>
            </a:r>
            <a:r>
              <a:rPr lang="en-US" sz="1800" dirty="0" smtClean="0">
                <a:latin typeface="Calibri" panose="020F0502020204030204" pitchFamily="34" charset="0"/>
                <a:cs typeface="Calibri" panose="020F0502020204030204" pitchFamily="34" charset="0"/>
              </a:rPr>
              <a:t>, and Media Switch</a:t>
            </a:r>
          </a:p>
          <a:p>
            <a:pPr>
              <a:buFont typeface="Arial" panose="020B0604020202020204" pitchFamily="34" charset="0"/>
              <a:buChar char="•"/>
              <a:defRPr/>
            </a:pPr>
            <a:r>
              <a:rPr lang="en-US" sz="1800" dirty="0">
                <a:latin typeface="Calibri" panose="020F0502020204030204" pitchFamily="34" charset="0"/>
                <a:cs typeface="Calibri" panose="020F0502020204030204" pitchFamily="34" charset="0"/>
              </a:rPr>
              <a:t>Tenant will </a:t>
            </a:r>
            <a:r>
              <a:rPr lang="en-US" sz="1800" dirty="0" smtClean="0">
                <a:latin typeface="Calibri" panose="020F0502020204030204" pitchFamily="34" charset="0"/>
                <a:cs typeface="Calibri" panose="020F0502020204030204" pitchFamily="34" charset="0"/>
              </a:rPr>
              <a:t>have </a:t>
            </a:r>
            <a:r>
              <a:rPr lang="en-US" sz="1800" dirty="0">
                <a:latin typeface="Calibri" panose="020F0502020204030204" pitchFamily="34" charset="0"/>
                <a:cs typeface="Calibri" panose="020F0502020204030204" pitchFamily="34" charset="0"/>
              </a:rPr>
              <a:t>Unique Pilot Number</a:t>
            </a:r>
          </a:p>
          <a:p>
            <a:pPr>
              <a:buFont typeface="Arial" panose="020B0604020202020204" pitchFamily="34" charset="0"/>
              <a:buChar char="•"/>
              <a:defRPr/>
            </a:pPr>
            <a:r>
              <a:rPr lang="en-US" sz="1800" dirty="0">
                <a:latin typeface="Calibri" panose="020F0502020204030204" pitchFamily="34" charset="0"/>
                <a:cs typeface="Calibri" panose="020F0502020204030204" pitchFamily="34" charset="0"/>
              </a:rPr>
              <a:t>Tenant will </a:t>
            </a:r>
            <a:r>
              <a:rPr lang="en-US" sz="1800" dirty="0" smtClean="0">
                <a:latin typeface="Calibri" panose="020F0502020204030204" pitchFamily="34" charset="0"/>
                <a:cs typeface="Calibri" panose="020F0502020204030204" pitchFamily="34" charset="0"/>
              </a:rPr>
              <a:t>have </a:t>
            </a:r>
            <a:r>
              <a:rPr lang="en-US" sz="1800" dirty="0">
                <a:latin typeface="Calibri" panose="020F0502020204030204" pitchFamily="34" charset="0"/>
                <a:cs typeface="Calibri" panose="020F0502020204030204" pitchFamily="34" charset="0"/>
              </a:rPr>
              <a:t>Shared Phone System.</a:t>
            </a:r>
          </a:p>
          <a:p>
            <a:pPr>
              <a:buFont typeface="Arial" panose="020B0604020202020204" pitchFamily="34" charset="0"/>
              <a:buChar char="•"/>
              <a:defRPr/>
            </a:pPr>
            <a:r>
              <a:rPr lang="en-US" sz="1800" dirty="0">
                <a:latin typeface="Calibri" panose="020F0502020204030204" pitchFamily="34" charset="0"/>
                <a:cs typeface="Calibri" panose="020F0502020204030204" pitchFamily="34" charset="0"/>
              </a:rPr>
              <a:t>Routing Rule conditions will be created based on Pilot Number (as dialed number condition)</a:t>
            </a:r>
          </a:p>
          <a:p>
            <a:pPr marL="0" indent="0">
              <a:buNone/>
              <a:defRPr/>
            </a:pPr>
            <a:endParaRPr lang="en-US" sz="1600" dirty="0"/>
          </a:p>
        </p:txBody>
      </p:sp>
    </p:spTree>
    <p:extLst>
      <p:ext uri="{BB962C8B-B14F-4D97-AF65-F5344CB8AC3E}">
        <p14:creationId xmlns:p14="http://schemas.microsoft.com/office/powerpoint/2010/main" val="1626347672"/>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76200"/>
            <a:ext cx="8588375" cy="838200"/>
          </a:xfrm>
        </p:spPr>
        <p:txBody>
          <a:bodyPr/>
          <a:lstStyle/>
          <a:p>
            <a:r>
              <a:rPr lang="en-US" dirty="0" smtClean="0">
                <a:latin typeface="Calibri" panose="020F0502020204030204" pitchFamily="34" charset="0"/>
                <a:cs typeface="Calibri" panose="020F0502020204030204" pitchFamily="34" charset="0"/>
              </a:rPr>
              <a:t>                  Topologies Supported</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04800" y="1524000"/>
            <a:ext cx="8550275" cy="4965700"/>
          </a:xfrm>
        </p:spPr>
        <p:txBody>
          <a:bodyPr/>
          <a:lstStyle/>
          <a:p>
            <a:pPr marL="2857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Only Tenants with </a:t>
            </a:r>
            <a:r>
              <a:rPr lang="en-US" b="1" dirty="0" smtClean="0">
                <a:latin typeface="Calibri" panose="020F0502020204030204" pitchFamily="34" charset="0"/>
                <a:cs typeface="Calibri" panose="020F0502020204030204" pitchFamily="34" charset="0"/>
              </a:rPr>
              <a:t>Dedicated </a:t>
            </a:r>
            <a:r>
              <a:rPr lang="en-US" b="1" dirty="0">
                <a:latin typeface="Calibri" panose="020F0502020204030204" pitchFamily="34" charset="0"/>
                <a:cs typeface="Calibri" panose="020F0502020204030204" pitchFamily="34" charset="0"/>
              </a:rPr>
              <a:t>P</a:t>
            </a:r>
            <a:r>
              <a:rPr lang="en-US" b="1" dirty="0" smtClean="0">
                <a:latin typeface="Calibri" panose="020F0502020204030204" pitchFamily="34" charset="0"/>
                <a:cs typeface="Calibri" panose="020F0502020204030204" pitchFamily="34" charset="0"/>
              </a:rPr>
              <a:t>hone System</a:t>
            </a:r>
            <a:r>
              <a:rPr lang="en-US" dirty="0" smtClean="0">
                <a:latin typeface="Calibri" panose="020F0502020204030204" pitchFamily="34" charset="0"/>
                <a:cs typeface="Calibri" panose="020F0502020204030204" pitchFamily="34" charset="0"/>
              </a:rPr>
              <a:t>.</a:t>
            </a:r>
          </a:p>
          <a:p>
            <a:pPr marL="285750" lvl="1"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Only Tenants with </a:t>
            </a:r>
            <a:r>
              <a:rPr lang="en-US" b="1" dirty="0">
                <a:latin typeface="Calibri" panose="020F0502020204030204" pitchFamily="34" charset="0"/>
                <a:cs typeface="Calibri" panose="020F0502020204030204" pitchFamily="34" charset="0"/>
              </a:rPr>
              <a:t>S</a:t>
            </a:r>
            <a:r>
              <a:rPr lang="en-US" b="1" dirty="0" smtClean="0">
                <a:latin typeface="Calibri" panose="020F0502020204030204" pitchFamily="34" charset="0"/>
                <a:cs typeface="Calibri" panose="020F0502020204030204" pitchFamily="34" charset="0"/>
              </a:rPr>
              <a:t>hared </a:t>
            </a:r>
            <a:r>
              <a:rPr lang="en-US" b="1" dirty="0">
                <a:latin typeface="Calibri" panose="020F0502020204030204" pitchFamily="34" charset="0"/>
                <a:cs typeface="Calibri" panose="020F0502020204030204" pitchFamily="34" charset="0"/>
              </a:rPr>
              <a:t>P</a:t>
            </a:r>
            <a:r>
              <a:rPr lang="en-US" b="1" dirty="0" smtClean="0">
                <a:latin typeface="Calibri" panose="020F0502020204030204" pitchFamily="34" charset="0"/>
                <a:cs typeface="Calibri" panose="020F0502020204030204" pitchFamily="34" charset="0"/>
              </a:rPr>
              <a:t>hone System</a:t>
            </a:r>
            <a:r>
              <a:rPr lang="en-US" dirty="0" smtClean="0">
                <a:latin typeface="Calibri" panose="020F0502020204030204" pitchFamily="34" charset="0"/>
                <a:cs typeface="Calibri" panose="020F0502020204030204" pitchFamily="34" charset="0"/>
              </a:rPr>
              <a:t>.</a:t>
            </a:r>
          </a:p>
          <a:p>
            <a:pPr marL="285750" lvl="1"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Combination of </a:t>
            </a:r>
            <a:r>
              <a:rPr lang="en-US" dirty="0">
                <a:latin typeface="Calibri" panose="020F0502020204030204" pitchFamily="34" charset="0"/>
                <a:cs typeface="Calibri" panose="020F0502020204030204" pitchFamily="34" charset="0"/>
              </a:rPr>
              <a:t>Tenants where few are using </a:t>
            </a:r>
            <a:r>
              <a:rPr lang="en-US" b="1" dirty="0">
                <a:latin typeface="Calibri" panose="020F0502020204030204" pitchFamily="34" charset="0"/>
                <a:cs typeface="Calibri" panose="020F0502020204030204" pitchFamily="34" charset="0"/>
              </a:rPr>
              <a:t>S</a:t>
            </a:r>
            <a:r>
              <a:rPr lang="en-US" b="1" dirty="0" smtClean="0">
                <a:latin typeface="Calibri" panose="020F0502020204030204" pitchFamily="34" charset="0"/>
                <a:cs typeface="Calibri" panose="020F0502020204030204" pitchFamily="34" charset="0"/>
              </a:rPr>
              <a:t>hared </a:t>
            </a:r>
            <a:r>
              <a:rPr lang="en-US" b="1" dirty="0">
                <a:latin typeface="Calibri" panose="020F0502020204030204" pitchFamily="34" charset="0"/>
                <a:cs typeface="Calibri" panose="020F0502020204030204" pitchFamily="34" charset="0"/>
              </a:rPr>
              <a:t>Phone System </a:t>
            </a:r>
            <a:r>
              <a:rPr lang="en-US" dirty="0">
                <a:latin typeface="Calibri" panose="020F0502020204030204" pitchFamily="34" charset="0"/>
                <a:cs typeface="Calibri" panose="020F0502020204030204" pitchFamily="34" charset="0"/>
              </a:rPr>
              <a:t>and few are using      </a:t>
            </a:r>
            <a:r>
              <a:rPr lang="en-US" b="1" dirty="0" smtClean="0">
                <a:latin typeface="Calibri" panose="020F0502020204030204" pitchFamily="34" charset="0"/>
                <a:cs typeface="Calibri" panose="020F0502020204030204" pitchFamily="34" charset="0"/>
              </a:rPr>
              <a:t>Dedicated </a:t>
            </a:r>
            <a:r>
              <a:rPr lang="en-US" b="1" dirty="0">
                <a:latin typeface="Calibri" panose="020F0502020204030204" pitchFamily="34" charset="0"/>
                <a:cs typeface="Calibri" panose="020F0502020204030204" pitchFamily="34" charset="0"/>
              </a:rPr>
              <a:t>S</a:t>
            </a:r>
            <a:r>
              <a:rPr lang="en-US" b="1" dirty="0" smtClean="0">
                <a:latin typeface="Calibri" panose="020F0502020204030204" pitchFamily="34" charset="0"/>
                <a:cs typeface="Calibri" panose="020F0502020204030204" pitchFamily="34" charset="0"/>
              </a:rPr>
              <a:t>hone system</a:t>
            </a:r>
            <a:r>
              <a:rPr lang="en-US" dirty="0" smtClean="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297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9038"/>
            <a:ext cx="8588375" cy="954911"/>
          </a:xfrm>
        </p:spPr>
        <p:txBody>
          <a:bodyPr/>
          <a:lstStyle/>
          <a:p>
            <a:r>
              <a:rPr lang="en-US" b="1" dirty="0" smtClean="0">
                <a:latin typeface="Calibri" panose="020F0502020204030204" pitchFamily="34" charset="0"/>
                <a:cs typeface="Calibri" panose="020F0502020204030204" pitchFamily="34" charset="0"/>
              </a:rPr>
              <a:t>Topology-1 : </a:t>
            </a:r>
            <a:r>
              <a:rPr lang="en-US" dirty="0" smtClean="0">
                <a:latin typeface="Calibri" panose="020F0502020204030204" pitchFamily="34" charset="0"/>
                <a:cs typeface="Calibri" panose="020F0502020204030204" pitchFamily="34" charset="0"/>
              </a:rPr>
              <a:t>Tenants with Dedicated Phone         System Configuration</a:t>
            </a:r>
            <a:endParaRPr lang="en-US" dirty="0">
              <a:latin typeface="Calibri" panose="020F0502020204030204" pitchFamily="34" charset="0"/>
              <a:cs typeface="Calibri" panose="020F0502020204030204"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925" y="1504950"/>
            <a:ext cx="7296150" cy="443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3251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88375" cy="990600"/>
          </a:xfrm>
        </p:spPr>
        <p:txBody>
          <a:bodyPr/>
          <a:lstStyle/>
          <a:p>
            <a:r>
              <a:rPr lang="en-US" b="1" dirty="0">
                <a:latin typeface="Calibri" panose="020F0502020204030204" pitchFamily="34" charset="0"/>
                <a:cs typeface="Calibri" panose="020F0502020204030204" pitchFamily="34" charset="0"/>
              </a:rPr>
              <a:t>Topology-2 : </a:t>
            </a:r>
            <a:r>
              <a:rPr lang="en-US" dirty="0">
                <a:latin typeface="Calibri" panose="020F0502020204030204" pitchFamily="34" charset="0"/>
                <a:cs typeface="Calibri" panose="020F0502020204030204" pitchFamily="34" charset="0"/>
              </a:rPr>
              <a:t>Tenants with Shared Phone System </a:t>
            </a:r>
            <a:r>
              <a:rPr lang="en-US" dirty="0" smtClean="0">
                <a:latin typeface="Calibri" panose="020F0502020204030204" pitchFamily="34" charset="0"/>
                <a:cs typeface="Calibri" panose="020F0502020204030204" pitchFamily="34" charset="0"/>
              </a:rPr>
              <a:t>Configuration</a:t>
            </a:r>
            <a:endParaRPr lang="en-US" dirty="0">
              <a:latin typeface="Calibri" panose="020F0502020204030204" pitchFamily="34" charset="0"/>
              <a:cs typeface="Calibri" panose="020F0502020204030204"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925" y="1571625"/>
            <a:ext cx="7296150" cy="460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4815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42204"/>
            <a:ext cx="8588375" cy="609600"/>
          </a:xfrm>
        </p:spPr>
        <p:txBody>
          <a:bodyPr/>
          <a:lstStyle/>
          <a:p>
            <a:r>
              <a:rPr lang="en-US" dirty="0"/>
              <a:t/>
            </a:r>
            <a:br>
              <a:rPr lang="en-US" dirty="0"/>
            </a:br>
            <a:r>
              <a:rPr lang="en-US" b="1" dirty="0">
                <a:latin typeface="Calibri" panose="020F0502020204030204" pitchFamily="34" charset="0"/>
                <a:cs typeface="Calibri" panose="020F0502020204030204" pitchFamily="34" charset="0"/>
              </a:rPr>
              <a:t>Topology-3 </a:t>
            </a:r>
            <a:r>
              <a:rPr lang="en-US" b="1" dirty="0" smtClean="0">
                <a:latin typeface="Calibri" panose="020F0502020204030204" pitchFamily="34" charset="0"/>
                <a:cs typeface="Calibri" panose="020F0502020204030204" pitchFamily="34" charset="0"/>
              </a:rPr>
              <a:t>:Dedicated and Shared </a:t>
            </a:r>
            <a:r>
              <a:rPr lang="en-US" b="1" dirty="0" err="1" smtClean="0">
                <a:latin typeface="Calibri" panose="020F0502020204030204" pitchFamily="34" charset="0"/>
                <a:cs typeface="Calibri" panose="020F0502020204030204" pitchFamily="34" charset="0"/>
              </a:rPr>
              <a:t>PhoneSystem</a:t>
            </a:r>
            <a:r>
              <a:rPr lang="en-US" b="1" dirty="0" smtClean="0">
                <a:latin typeface="Calibri" panose="020F0502020204030204" pitchFamily="34" charset="0"/>
                <a:cs typeface="Calibri" panose="020F0502020204030204" pitchFamily="34" charset="0"/>
              </a:rPr>
              <a:t> based </a:t>
            </a:r>
            <a:r>
              <a:rPr lang="en-US" dirty="0" smtClean="0">
                <a:latin typeface="Calibri" panose="020F0502020204030204" pitchFamily="34" charset="0"/>
                <a:cs typeface="Calibri" panose="020F0502020204030204" pitchFamily="34" charset="0"/>
              </a:rPr>
              <a:t>Tenant </a:t>
            </a:r>
            <a:r>
              <a:rPr lang="en-US" dirty="0">
                <a:latin typeface="Calibri" panose="020F0502020204030204" pitchFamily="34" charset="0"/>
                <a:cs typeface="Calibri" panose="020F0502020204030204" pitchFamily="34" charset="0"/>
              </a:rPr>
              <a:t>Configuration</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1128713"/>
            <a:ext cx="7143750" cy="460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7370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152400"/>
            <a:ext cx="8588375" cy="838200"/>
          </a:xfrm>
        </p:spPr>
        <p:txBody>
          <a:bodyPr/>
          <a:lstStyle/>
          <a:p>
            <a:pPr>
              <a:defRPr/>
            </a:pPr>
            <a:r>
              <a:rPr dirty="0" smtClean="0">
                <a:latin typeface="Calibri" panose="020F0502020204030204" pitchFamily="34" charset="0"/>
                <a:cs typeface="Calibri" panose="020F0502020204030204" pitchFamily="34" charset="0"/>
              </a:rPr>
              <a:t>             Tenant Provisioning using APIs</a:t>
            </a:r>
            <a:endParaRPr dirty="0">
              <a:latin typeface="Calibri" panose="020F0502020204030204" pitchFamily="34" charset="0"/>
              <a:cs typeface="Calibri" panose="020F0502020204030204" pitchFamily="34" charset="0"/>
            </a:endParaRPr>
          </a:p>
        </p:txBody>
      </p:sp>
      <p:sp>
        <p:nvSpPr>
          <p:cNvPr id="46083" name="Content Placeholder 2"/>
          <p:cNvSpPr>
            <a:spLocks noGrp="1"/>
          </p:cNvSpPr>
          <p:nvPr>
            <p:ph idx="1"/>
          </p:nvPr>
        </p:nvSpPr>
        <p:spPr>
          <a:xfrm>
            <a:off x="230188" y="1143000"/>
            <a:ext cx="8550275" cy="5162550"/>
          </a:xfrm>
        </p:spPr>
        <p:txBody>
          <a:bodyPr/>
          <a:lstStyle/>
          <a:p>
            <a:pPr marL="0" indent="0">
              <a:buFont typeface="Arial" charset="0"/>
              <a:buNone/>
            </a:pPr>
            <a:endParaRPr b="1" dirty="0" smtClean="0"/>
          </a:p>
          <a:p>
            <a:pPr marL="0" indent="0">
              <a:buFont typeface="Arial" charset="0"/>
              <a:buNone/>
            </a:pPr>
            <a:endParaRPr b="1" dirty="0" smtClean="0"/>
          </a:p>
          <a:p>
            <a:pPr marL="0" indent="0">
              <a:buFont typeface="Arial" charset="0"/>
              <a:buNone/>
            </a:pPr>
            <a:endParaRPr dirty="0" smtClean="0"/>
          </a:p>
        </p:txBody>
      </p:sp>
      <p:graphicFrame>
        <p:nvGraphicFramePr>
          <p:cNvPr id="6" name="Diagram 5"/>
          <p:cNvGraphicFramePr/>
          <p:nvPr>
            <p:extLst>
              <p:ext uri="{D42A27DB-BD31-4B8C-83A1-F6EECF244321}">
                <p14:modId xmlns:p14="http://schemas.microsoft.com/office/powerpoint/2010/main" val="4005031516"/>
              </p:ext>
            </p:extLst>
          </p:nvPr>
        </p:nvGraphicFramePr>
        <p:xfrm>
          <a:off x="2133600" y="4038600"/>
          <a:ext cx="4648200" cy="220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23060931"/>
              </p:ext>
            </p:extLst>
          </p:nvPr>
        </p:nvGraphicFramePr>
        <p:xfrm>
          <a:off x="2133600" y="1524000"/>
          <a:ext cx="4800600" cy="2438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2752918648"/>
              </p:ext>
            </p:extLst>
          </p:nvPr>
        </p:nvGraphicFramePr>
        <p:xfrm>
          <a:off x="6934200" y="2590800"/>
          <a:ext cx="2895600" cy="25908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9" name="TextBox 8"/>
          <p:cNvSpPr txBox="1"/>
          <p:nvPr/>
        </p:nvSpPr>
        <p:spPr>
          <a:xfrm>
            <a:off x="304800" y="2514600"/>
            <a:ext cx="1676400" cy="646331"/>
          </a:xfrm>
          <a:prstGeom prst="rect">
            <a:avLst/>
          </a:prstGeom>
          <a:noFill/>
        </p:spPr>
        <p:txBody>
          <a:bodyPr wrap="square" rtlCol="0">
            <a:spAutoFit/>
          </a:bodyPr>
          <a:lstStyle/>
          <a:p>
            <a:r>
              <a:rPr lang="en-US" dirty="0" smtClean="0"/>
              <a:t>CUCM Settings</a:t>
            </a:r>
            <a:endParaRPr lang="en-US" dirty="0"/>
          </a:p>
        </p:txBody>
      </p:sp>
      <p:sp>
        <p:nvSpPr>
          <p:cNvPr id="10" name="TextBox 9"/>
          <p:cNvSpPr txBox="1"/>
          <p:nvPr/>
        </p:nvSpPr>
        <p:spPr>
          <a:xfrm>
            <a:off x="228600" y="4800600"/>
            <a:ext cx="1676400" cy="646331"/>
          </a:xfrm>
          <a:prstGeom prst="rect">
            <a:avLst/>
          </a:prstGeom>
          <a:noFill/>
        </p:spPr>
        <p:txBody>
          <a:bodyPr wrap="square" rtlCol="0">
            <a:spAutoFit/>
          </a:bodyPr>
          <a:lstStyle/>
          <a:p>
            <a:r>
              <a:rPr lang="en-US" dirty="0" smtClean="0"/>
              <a:t>CUC </a:t>
            </a:r>
          </a:p>
          <a:p>
            <a:r>
              <a:rPr lang="en-US" dirty="0" smtClean="0"/>
              <a:t>Settings</a:t>
            </a:r>
            <a:endParaRPr lang="en-US" dirty="0"/>
          </a:p>
        </p:txBody>
      </p:sp>
    </p:spTree>
    <p:extLst>
      <p:ext uri="{BB962C8B-B14F-4D97-AF65-F5344CB8AC3E}">
        <p14:creationId xmlns:p14="http://schemas.microsoft.com/office/powerpoint/2010/main" val="2585059012"/>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Video_Greeting_TOI">
  <a:themeElements>
    <a:clrScheme name="Cisco 2010 Color Palette">
      <a:dk1>
        <a:srgbClr val="0096D6"/>
      </a:dk1>
      <a:lt1>
        <a:srgbClr val="FFFFFF"/>
      </a:lt1>
      <a:dk2>
        <a:srgbClr val="6DB344"/>
      </a:dk2>
      <a:lt2>
        <a:srgbClr val="FFFFFF"/>
      </a:lt2>
      <a:accent1>
        <a:srgbClr val="0096D6"/>
      </a:accent1>
      <a:accent2>
        <a:srgbClr val="6DB344"/>
      </a:accent2>
      <a:accent3>
        <a:srgbClr val="ABDFF0"/>
      </a:accent3>
      <a:accent4>
        <a:srgbClr val="008041"/>
      </a:accent4>
      <a:accent5>
        <a:srgbClr val="B7D333"/>
      </a:accent5>
      <a:accent6>
        <a:srgbClr val="652D89"/>
      </a:accent6>
      <a:hlink>
        <a:srgbClr val="3CBADC"/>
      </a:hlink>
      <a:folHlink>
        <a:srgbClr val="A6A8AB"/>
      </a:folHlink>
    </a:clrScheme>
    <a:fontScheme name="Cisco 2010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96D6"/>
        </a:solidFill>
        <a:ln>
          <a:noFill/>
        </a:ln>
        <a:effectLst>
          <a:outerShdw blurRad="76200" dist="50800" dir="5400000" algn="ctr" rotWithShape="0">
            <a:srgbClr val="000000">
              <a:alpha val="27000"/>
            </a:srgbClr>
          </a:outerShdw>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Video_Greeting_TOI</Template>
  <TotalTime>22915</TotalTime>
  <Words>1720</Words>
  <Application>Microsoft Office PowerPoint</Application>
  <PresentationFormat>On-screen Show (4:3)</PresentationFormat>
  <Paragraphs>207</Paragraphs>
  <Slides>30</Slides>
  <Notes>19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Video_Greeting_TOI</vt:lpstr>
      <vt:lpstr>PowerPoint Presentation</vt:lpstr>
      <vt:lpstr>                         Features Overview</vt:lpstr>
      <vt:lpstr>Shared Ports Model in Tenant Partitioned Cisco Unity Connection Server</vt:lpstr>
      <vt:lpstr>                       Overview</vt:lpstr>
      <vt:lpstr>                  Topologies Supported</vt:lpstr>
      <vt:lpstr>Topology-1 : Tenants with Dedicated Phone         System Configuration</vt:lpstr>
      <vt:lpstr>Topology-2 : Tenants with Shared Phone System Configuration</vt:lpstr>
      <vt:lpstr> Topology-3 :Dedicated and Shared PhoneSystem based Tenant Configuration</vt:lpstr>
      <vt:lpstr>             Tenant Provisioning using APIs</vt:lpstr>
      <vt:lpstr>                        Create Tenant</vt:lpstr>
      <vt:lpstr>Tenant Creation Example</vt:lpstr>
      <vt:lpstr>Snapshot of Routing Rule of Tenant</vt:lpstr>
      <vt:lpstr>Unified Messaging (Office 365) Support in Tenant Partitioned Cisco Unity Connection Server</vt:lpstr>
      <vt:lpstr>                                Overview</vt:lpstr>
      <vt:lpstr>                             Pre-Conditions </vt:lpstr>
      <vt:lpstr>         Create Unified Messaging Service </vt:lpstr>
      <vt:lpstr>Associating Unified Messaging Service with User</vt:lpstr>
      <vt:lpstr>         Resetting Unified Messaging Service </vt:lpstr>
      <vt:lpstr>Tenant Active Directory Integration with Partitioned Cisco Unity Connection Server</vt:lpstr>
      <vt:lpstr>AD LDS Support for Multiple Tenants</vt:lpstr>
      <vt:lpstr>AD LDS Support for Multiple Tenants</vt:lpstr>
      <vt:lpstr>      AD LDS Support for Multiple Tenants</vt:lpstr>
      <vt:lpstr>          AD LDS support for Multiple Tenants</vt:lpstr>
      <vt:lpstr>  Import LDAP Users in Tenant Partitioned    Cisco Unity Connection Using API</vt:lpstr>
      <vt:lpstr>Bulk License User API Support</vt:lpstr>
      <vt:lpstr>                        Overview</vt:lpstr>
      <vt:lpstr>                                Scenarios</vt:lpstr>
      <vt:lpstr>Troubleshooting</vt:lpstr>
      <vt:lpstr>                                                                                Unified Messaging (Office 365) Support in Tenant Partitioned Unity Connection  </vt:lpstr>
      <vt:lpstr>                 Thanks</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pankuma3</dc:creator>
  <cp:lastModifiedBy>Priyanka</cp:lastModifiedBy>
  <cp:revision>250</cp:revision>
  <dcterms:created xsi:type="dcterms:W3CDTF">2013-10-28T05:01:00Z</dcterms:created>
  <dcterms:modified xsi:type="dcterms:W3CDTF">2014-04-16T10:05:20Z</dcterms:modified>
</cp:coreProperties>
</file>