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7.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99" r:id="rId3"/>
    <p:sldMasterId id="2147483735" r:id="rId4"/>
    <p:sldMasterId id="2147483771" r:id="rId5"/>
    <p:sldMasterId id="2147483807" r:id="rId6"/>
    <p:sldMasterId id="2147483843" r:id="rId7"/>
    <p:sldMasterId id="2147483875" r:id="rId8"/>
  </p:sldMasterIdLst>
  <p:notesMasterIdLst>
    <p:notesMasterId r:id="rId53"/>
  </p:notesMasterIdLst>
  <p:sldIdLst>
    <p:sldId id="287" r:id="rId9"/>
    <p:sldId id="317" r:id="rId10"/>
    <p:sldId id="318" r:id="rId11"/>
    <p:sldId id="324" r:id="rId12"/>
    <p:sldId id="333" r:id="rId13"/>
    <p:sldId id="300" r:id="rId14"/>
    <p:sldId id="301" r:id="rId15"/>
    <p:sldId id="302" r:id="rId16"/>
    <p:sldId id="303" r:id="rId17"/>
    <p:sldId id="304" r:id="rId18"/>
    <p:sldId id="325" r:id="rId19"/>
    <p:sldId id="306" r:id="rId20"/>
    <p:sldId id="269" r:id="rId21"/>
    <p:sldId id="270" r:id="rId22"/>
    <p:sldId id="272" r:id="rId23"/>
    <p:sldId id="273" r:id="rId24"/>
    <p:sldId id="319" r:id="rId25"/>
    <p:sldId id="258" r:id="rId26"/>
    <p:sldId id="279" r:id="rId27"/>
    <p:sldId id="280" r:id="rId28"/>
    <p:sldId id="281" r:id="rId29"/>
    <p:sldId id="326" r:id="rId30"/>
    <p:sldId id="327" r:id="rId31"/>
    <p:sldId id="328" r:id="rId32"/>
    <p:sldId id="320" r:id="rId33"/>
    <p:sldId id="265" r:id="rId34"/>
    <p:sldId id="329" r:id="rId35"/>
    <p:sldId id="330" r:id="rId36"/>
    <p:sldId id="331" r:id="rId37"/>
    <p:sldId id="332" r:id="rId38"/>
    <p:sldId id="321" r:id="rId39"/>
    <p:sldId id="268" r:id="rId40"/>
    <p:sldId id="322" r:id="rId41"/>
    <p:sldId id="276" r:id="rId42"/>
    <p:sldId id="277" r:id="rId43"/>
    <p:sldId id="323" r:id="rId44"/>
    <p:sldId id="312" r:id="rId45"/>
    <p:sldId id="313" r:id="rId46"/>
    <p:sldId id="334" r:id="rId47"/>
    <p:sldId id="335" r:id="rId48"/>
    <p:sldId id="336" r:id="rId49"/>
    <p:sldId id="314" r:id="rId50"/>
    <p:sldId id="338" r:id="rId51"/>
    <p:sldId id="31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sachde" initials="GSS" lastIdx="3" clrIdx="0"/>
  <p:cmAuthor id="1" name="dsingha2" initials="d"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788"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FBCAA-D8CA-495A-A85F-D187F2A66386}" type="datetimeFigureOut">
              <a:rPr lang="en-US" smtClean="0"/>
              <a:t>8/29/2013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AD3B3-7535-400B-896B-8AABE281869D}" type="slidenum">
              <a:rPr lang="en-US" smtClean="0"/>
              <a:t>‹#›</a:t>
            </a:fld>
            <a:endParaRPr lang="en-US"/>
          </a:p>
        </p:txBody>
      </p:sp>
    </p:spTree>
    <p:extLst>
      <p:ext uri="{BB962C8B-B14F-4D97-AF65-F5344CB8AC3E}">
        <p14:creationId xmlns:p14="http://schemas.microsoft.com/office/powerpoint/2010/main" val="229133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FAD3B3-7535-400B-896B-8AABE281869D}" type="slidenum">
              <a:rPr lang="en-US" smtClean="0"/>
              <a:t>1</a:t>
            </a:fld>
            <a:endParaRPr lang="en-US"/>
          </a:p>
        </p:txBody>
      </p:sp>
    </p:spTree>
    <p:extLst>
      <p:ext uri="{BB962C8B-B14F-4D97-AF65-F5344CB8AC3E}">
        <p14:creationId xmlns:p14="http://schemas.microsoft.com/office/powerpoint/2010/main" val="2843943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8AA93D0E-DECD-4674-B891-1989BBE0DBF0}" type="slidenum">
              <a:rPr lang="en-US" sz="800" b="0"/>
              <a:pPr/>
              <a:t>10</a:t>
            </a:fld>
            <a:endParaRPr lang="en-US" sz="8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Main features of Prime Collaboration Deployment</a:t>
            </a:r>
          </a:p>
          <a:p>
            <a:r>
              <a:rPr lang="en-US" smtClean="0">
                <a:ea typeface="ＭＳ Ｐゴシック" pitchFamily="34" charset="-128"/>
              </a:rPr>
              <a:t>Migration  - moving from old servers to new, plus installing 10.0.1</a:t>
            </a:r>
          </a:p>
          <a:p>
            <a:r>
              <a:rPr lang="en-US" smtClean="0">
                <a:ea typeface="ＭＳ Ｐゴシック" pitchFamily="34" charset="-128"/>
              </a:rPr>
              <a:t>2 kinds – very similar, but administration is slightly different</a:t>
            </a:r>
          </a:p>
          <a:p>
            <a:r>
              <a:rPr lang="en-US" smtClean="0">
                <a:ea typeface="ＭＳ Ｐゴシック" pitchFamily="34" charset="-128"/>
              </a:rPr>
              <a:t>Simple migration – move from one cluster to another, keeping all hostnames/IP the same</a:t>
            </a:r>
          </a:p>
          <a:p>
            <a:r>
              <a:rPr lang="en-US" smtClean="0">
                <a:ea typeface="ＭＳ Ｐゴシック" pitchFamily="34" charset="-128"/>
              </a:rPr>
              <a:t>Migration with Network Migration – move to new cluster, and change some hostname/IP settings at the same time.</a:t>
            </a:r>
          </a:p>
          <a:p>
            <a:r>
              <a:rPr lang="en-US" smtClean="0">
                <a:ea typeface="ＭＳ Ｐゴシック" pitchFamily="34" charset="-128"/>
              </a:rPr>
              <a:t>Upgrade, switch version, restart – same operations as today, but you can control them from PCD. Gives user the ability to control the upgrade for entire cluster from one admin screen.</a:t>
            </a:r>
          </a:p>
          <a:p>
            <a:r>
              <a:rPr lang="en-US" smtClean="0">
                <a:ea typeface="ＭＳ Ｐゴシック" pitchFamily="34" charset="-128"/>
              </a:rPr>
              <a:t>Readdress – update the hostname/IP of one node or all nodes in a cluster from one administration screen on PCD.</a:t>
            </a:r>
          </a:p>
          <a:p>
            <a:r>
              <a:rPr lang="en-US" smtClean="0">
                <a:ea typeface="ＭＳ Ｐゴシック" pitchFamily="34" charset="-128"/>
              </a:rPr>
              <a:t>Email notification – can indicate no email, error only, or status email. Note: today, you get a lot of emails for one task. We are working to reduce.</a:t>
            </a:r>
          </a:p>
          <a:p>
            <a:r>
              <a:rPr lang="en-US" smtClean="0">
                <a:ea typeface="ＭＳ Ｐゴシック" pitchFamily="34" charset="-128"/>
              </a:rPr>
              <a:t>Dashboard – easy way to see the status of all tasks. User can pick one to investigate in more detail.</a:t>
            </a:r>
          </a:p>
          <a:p>
            <a:r>
              <a:rPr lang="en-US" smtClean="0">
                <a:ea typeface="ＭＳ Ｐゴシック" pitchFamily="34" charset="-128"/>
              </a:rPr>
              <a:t>Datastore – user sftp files there before migration or upgrade. Later, user can use this screen to manage files.</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81550A6D-4A49-47C1-97BA-EBD2BFB9BF4F}" type="slidenum">
              <a:rPr lang="en-US" sz="800" b="0">
                <a:solidFill>
                  <a:prstClr val="black"/>
                </a:solidFill>
              </a:rPr>
              <a:pPr/>
              <a:t>11</a:t>
            </a:fld>
            <a:endParaRPr lang="en-US" sz="800" b="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Configuration for upgrade feature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DC8DDB91-51A7-452F-A148-63B96CDF2E2B}" type="slidenum">
              <a:rPr lang="en-US" sz="800" b="0"/>
              <a:pPr/>
              <a:t>12</a:t>
            </a:fld>
            <a:endParaRPr lang="en-US" sz="8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Menu categories:   Monitoring, Tasks, Inventory, Administration</a:t>
            </a:r>
          </a:p>
          <a:p>
            <a:r>
              <a:rPr lang="en-US" dirty="0" smtClean="0">
                <a:ea typeface="ＭＳ Ｐゴシック" pitchFamily="34" charset="-128"/>
              </a:rPr>
              <a:t>Inventory - you need a cluster in your inventory before you can use any tasks.</a:t>
            </a:r>
          </a:p>
          <a:p>
            <a:r>
              <a:rPr lang="en-US" dirty="0" smtClean="0">
                <a:ea typeface="ＭＳ Ｐゴシック" pitchFamily="34" charset="-128"/>
              </a:rPr>
              <a:t>Upgrade needs one cluster.</a:t>
            </a: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50DE56F8-3425-4D39-8851-04F834D923DD}" type="slidenum">
              <a:rPr lang="en-US" sz="800" b="0"/>
              <a:pPr/>
              <a:t>13</a:t>
            </a:fld>
            <a:endParaRPr lang="en-US" sz="8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Use cluster discovery to add existing cluster to inventory. (Click on the </a:t>
            </a:r>
            <a:r>
              <a:rPr lang="en-US" altLang="en-US" dirty="0" smtClean="0">
                <a:ea typeface="ＭＳ Ｐゴシック" pitchFamily="34" charset="-128"/>
              </a:rPr>
              <a:t>“</a:t>
            </a:r>
            <a:r>
              <a:rPr lang="en-US" dirty="0" smtClean="0">
                <a:ea typeface="ＭＳ Ｐゴシック" pitchFamily="34" charset="-128"/>
              </a:rPr>
              <a:t>Discover Cluster</a:t>
            </a:r>
            <a:r>
              <a:rPr lang="en-US" altLang="en-US" dirty="0" smtClean="0">
                <a:ea typeface="ＭＳ Ｐゴシック" pitchFamily="34" charset="-128"/>
              </a:rPr>
              <a:t>”</a:t>
            </a:r>
            <a:r>
              <a:rPr lang="en-US" dirty="0" smtClean="0">
                <a:ea typeface="ＭＳ Ｐゴシック" pitchFamily="34" charset="-128"/>
              </a:rPr>
              <a:t> button to start the Cluster Discovery wizard.)</a:t>
            </a:r>
          </a:p>
          <a:p>
            <a:r>
              <a:rPr lang="en-US" dirty="0" smtClean="0">
                <a:ea typeface="ＭＳ Ｐゴシック" pitchFamily="34" charset="-128"/>
              </a:rPr>
              <a:t>Choose a Cluster  </a:t>
            </a:r>
            <a:r>
              <a:rPr lang="en-US" altLang="en-US" dirty="0" smtClean="0">
                <a:ea typeface="ＭＳ Ｐゴシック" pitchFamily="34" charset="-128"/>
              </a:rPr>
              <a:t>“</a:t>
            </a:r>
            <a:r>
              <a:rPr lang="en-US" dirty="0" smtClean="0">
                <a:ea typeface="ＭＳ Ｐゴシック" pitchFamily="34" charset="-128"/>
              </a:rPr>
              <a:t>nickname</a:t>
            </a:r>
            <a:r>
              <a:rPr lang="en-US" altLang="en-US" dirty="0" smtClean="0">
                <a:ea typeface="ＭＳ Ｐゴシック" pitchFamily="34" charset="-128"/>
              </a:rPr>
              <a:t>”</a:t>
            </a:r>
            <a:r>
              <a:rPr lang="en-US" dirty="0" smtClean="0">
                <a:ea typeface="ＭＳ Ｐゴシック" pitchFamily="34" charset="-128"/>
              </a:rPr>
              <a:t> (this is a name PCD will use to identify the cluster)</a:t>
            </a:r>
          </a:p>
          <a:p>
            <a:r>
              <a:rPr lang="en-US" dirty="0" smtClean="0">
                <a:ea typeface="ＭＳ Ｐゴシック" pitchFamily="34" charset="-128"/>
              </a:rPr>
              <a:t>Enter hostname or IP address for publisher, as well as Admin username and password, and click Next.</a:t>
            </a:r>
          </a:p>
          <a:p>
            <a:endParaRPr lang="en-US" dirty="0" smtClean="0">
              <a:ea typeface="ＭＳ Ｐゴシック" pitchFamily="34"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0CDF9603-74C1-4CD4-8312-A0767F70E291}" type="slidenum">
              <a:rPr lang="en-US" sz="800" b="0"/>
              <a:pPr/>
              <a:t>14</a:t>
            </a:fld>
            <a:endParaRPr lang="en-US" sz="8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PCD automatically detects first node. </a:t>
            </a:r>
          </a:p>
          <a:p>
            <a:r>
              <a:rPr lang="en-US" dirty="0" smtClean="0">
                <a:ea typeface="ＭＳ Ｐゴシック" pitchFamily="34" charset="-128"/>
              </a:rPr>
              <a:t>Click on </a:t>
            </a:r>
            <a:r>
              <a:rPr lang="en-US" altLang="en-US" dirty="0" smtClean="0">
                <a:ea typeface="ＭＳ Ｐゴシック" pitchFamily="34" charset="-128"/>
              </a:rPr>
              <a:t>“</a:t>
            </a:r>
            <a:r>
              <a:rPr lang="en-US" dirty="0" smtClean="0">
                <a:ea typeface="ＭＳ Ｐゴシック" pitchFamily="34" charset="-128"/>
              </a:rPr>
              <a:t>Assign Functions</a:t>
            </a:r>
            <a:r>
              <a:rPr lang="en-US" altLang="en-US" dirty="0" smtClean="0">
                <a:ea typeface="ＭＳ Ｐゴシック" pitchFamily="34" charset="-128"/>
              </a:rPr>
              <a:t>”</a:t>
            </a:r>
            <a:r>
              <a:rPr lang="en-US" dirty="0" smtClean="0">
                <a:ea typeface="ＭＳ Ｐゴシック" pitchFamily="34" charset="-128"/>
              </a:rPr>
              <a:t> button to add other roles.</a:t>
            </a:r>
          </a:p>
          <a:p>
            <a:r>
              <a:rPr lang="en-US" dirty="0" smtClean="0">
                <a:ea typeface="ＭＳ Ｐゴシック" pitchFamily="34" charset="-128"/>
              </a:rPr>
              <a:t>(These roles are used to create a migration sequence, but will not affect which services are activated on the CUCM, etc.)</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B74BB3AB-1BF6-4615-A0F6-7EA484736725}" type="slidenum">
              <a:rPr lang="en-US" sz="800" b="0"/>
              <a:pPr/>
              <a:t>15</a:t>
            </a:fld>
            <a:endParaRPr lang="en-US" sz="8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Once discovery is complete, cluster appears in inventory. You can click on arrow to expand cluster, and see all the nodes in it.</a:t>
            </a:r>
          </a:p>
          <a:p>
            <a:r>
              <a:rPr lang="en-US" dirty="0" smtClean="0">
                <a:ea typeface="ＭＳ Ｐゴシック" pitchFamily="34" charset="-128"/>
              </a:rPr>
              <a:t>Each node had an Edit, and Refresh Node link. This can be used if the node had an error in discovery, or if something about the node has changed (login/password).</a:t>
            </a:r>
          </a:p>
          <a:p>
            <a:r>
              <a:rPr lang="en-US" dirty="0" smtClean="0">
                <a:ea typeface="ＭＳ Ｐゴシック" pitchFamily="34" charset="-128"/>
              </a:rPr>
              <a:t>If user cancels in the middle of discovery, better to delete cluster, and rediscover. Since cop file is being installed, </a:t>
            </a:r>
            <a:r>
              <a:rPr lang="en-US" b="1" dirty="0" smtClean="0">
                <a:ea typeface="ＭＳ Ｐゴシック" pitchFamily="34" charset="-128"/>
              </a:rPr>
              <a:t>best to NOT cancel out of a discovery</a:t>
            </a:r>
            <a:r>
              <a:rPr lang="en-US" dirty="0" smtClean="0">
                <a:ea typeface="ＭＳ Ｐゴシック" pitchFamily="34" charset="-128"/>
              </a:rPr>
              <a:t>.</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7818BD33-0E7A-4611-A12D-D5C28BE87B6D}" type="slidenum">
              <a:rPr lang="en-US" sz="800" b="0"/>
              <a:pPr/>
              <a:t>16</a:t>
            </a:fld>
            <a:endParaRPr lang="en-US" sz="8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Configuration for upgrade feature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DC8DDB91-51A7-452F-A148-63B96CDF2E2B}" type="slidenum">
              <a:rPr lang="en-US" sz="800" b="0">
                <a:solidFill>
                  <a:prstClr val="black"/>
                </a:solidFill>
              </a:rPr>
              <a:pPr/>
              <a:t>17</a:t>
            </a:fld>
            <a:endParaRPr lang="en-US" sz="800" b="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Make sure cluster to be upgraded is already in Cluster inventory. If not, use Cluster Discovery, to discover the cluster.</a:t>
            </a:r>
          </a:p>
          <a:p>
            <a:r>
              <a:rPr lang="en-US" dirty="0" smtClean="0">
                <a:ea typeface="ＭＳ Ｐゴシック" pitchFamily="34" charset="-128"/>
              </a:rPr>
              <a:t>Upgrade Task – Choose Task -&gt; Upgrade to go to Upgrade Task page.</a:t>
            </a:r>
          </a:p>
          <a:p>
            <a:r>
              <a:rPr lang="en-US" dirty="0" smtClean="0">
                <a:ea typeface="ＭＳ Ｐゴシック" pitchFamily="34" charset="-128"/>
              </a:rPr>
              <a:t>Click on </a:t>
            </a:r>
            <a:r>
              <a:rPr lang="en-US" altLang="en-US" dirty="0" smtClean="0">
                <a:ea typeface="ＭＳ Ｐゴシック" pitchFamily="34" charset="-128"/>
              </a:rPr>
              <a:t>“</a:t>
            </a:r>
            <a:r>
              <a:rPr lang="en-US" dirty="0" smtClean="0">
                <a:ea typeface="ＭＳ Ｐゴシック" pitchFamily="34" charset="-128"/>
              </a:rPr>
              <a:t>Add Upgrade Task</a:t>
            </a:r>
            <a:r>
              <a:rPr lang="en-US" altLang="en-US" dirty="0" smtClean="0">
                <a:ea typeface="ＭＳ Ｐゴシック" pitchFamily="34" charset="-128"/>
              </a:rPr>
              <a:t>”</a:t>
            </a:r>
            <a:r>
              <a:rPr lang="en-US" dirty="0" smtClean="0">
                <a:ea typeface="ＭＳ Ｐゴシック" pitchFamily="34" charset="-128"/>
              </a:rPr>
              <a:t> button, to add a new upgrade task upgrade wizard. </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6C4CDA16-3795-4574-82EE-340B7678E4F3}" type="slidenum">
              <a:rPr lang="en-US" sz="800" b="0"/>
              <a:pPr/>
              <a:t>18</a:t>
            </a:fld>
            <a:endParaRPr lang="en-US" sz="8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9336" indent="-449336">
              <a:buFont typeface="Calibri" pitchFamily="34" charset="0"/>
              <a:buAutoNum type="arabicPeriod"/>
            </a:pPr>
            <a:r>
              <a:rPr lang="en-US" dirty="0" smtClean="0">
                <a:ea typeface="ＭＳ Ｐゴシック" pitchFamily="34" charset="-128"/>
              </a:rPr>
              <a:t>Step 1 – choose the cluster to be upgraded. Click Next.</a:t>
            </a:r>
          </a:p>
          <a:p>
            <a:pPr marL="449336" indent="-449336"/>
            <a:endParaRPr lang="en-US" dirty="0" smtClean="0">
              <a:ea typeface="ＭＳ Ｐゴシック" pitchFamily="34" charset="-128"/>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11EB77BD-D140-422D-9949-6481EDDFA13B}" type="slidenum">
              <a:rPr lang="en-US" sz="800" b="0"/>
              <a:pPr/>
              <a:t>19</a:t>
            </a:fld>
            <a:endParaRPr lang="en-US" sz="8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FAD3B3-7535-400B-896B-8AABE281869D}" type="slidenum">
              <a:rPr lang="en-US" smtClean="0"/>
              <a:t>2</a:t>
            </a:fld>
            <a:endParaRPr lang="en-US"/>
          </a:p>
        </p:txBody>
      </p:sp>
    </p:spTree>
    <p:extLst>
      <p:ext uri="{BB962C8B-B14F-4D97-AF65-F5344CB8AC3E}">
        <p14:creationId xmlns:p14="http://schemas.microsoft.com/office/powerpoint/2010/main" val="2860828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Step 2 – Choose upgrade file.  Click on </a:t>
            </a:r>
            <a:r>
              <a:rPr lang="en-US" altLang="en-US" dirty="0" smtClean="0">
                <a:ea typeface="ＭＳ Ｐゴシック" pitchFamily="34" charset="-128"/>
              </a:rPr>
              <a:t>“</a:t>
            </a:r>
            <a:r>
              <a:rPr lang="en-US" dirty="0" smtClean="0">
                <a:ea typeface="ＭＳ Ｐゴシック" pitchFamily="34" charset="-128"/>
              </a:rPr>
              <a:t>Choose File</a:t>
            </a:r>
            <a:r>
              <a:rPr lang="en-US" altLang="en-US" dirty="0" smtClean="0">
                <a:ea typeface="ＭＳ Ｐゴシック" pitchFamily="34" charset="-128"/>
              </a:rPr>
              <a:t>”</a:t>
            </a:r>
            <a:r>
              <a:rPr lang="en-US" altLang="ja-JP" dirty="0" smtClean="0">
                <a:ea typeface="ＭＳ Ｐゴシック" pitchFamily="34" charset="-128"/>
              </a:rPr>
              <a:t>.</a:t>
            </a:r>
          </a:p>
          <a:p>
            <a:r>
              <a:rPr lang="en-US" dirty="0" smtClean="0">
                <a:ea typeface="ＭＳ Ｐゴシック" pitchFamily="34" charset="-128"/>
              </a:rPr>
              <a:t>Note – if you choose an .</a:t>
            </a:r>
            <a:r>
              <a:rPr lang="en-US" dirty="0" err="1" smtClean="0">
                <a:ea typeface="ＭＳ Ｐゴシック" pitchFamily="34" charset="-128"/>
              </a:rPr>
              <a:t>iso</a:t>
            </a:r>
            <a:r>
              <a:rPr lang="en-US" dirty="0" smtClean="0">
                <a:ea typeface="ＭＳ Ｐゴシック" pitchFamily="34" charset="-128"/>
              </a:rPr>
              <a:t> file, the server will be upgraded.</a:t>
            </a:r>
          </a:p>
          <a:p>
            <a:r>
              <a:rPr lang="en-US" dirty="0" smtClean="0">
                <a:ea typeface="ＭＳ Ｐゴシック" pitchFamily="34" charset="-128"/>
              </a:rPr>
              <a:t>You may also choose a .cop file to install locale or device pack files.</a:t>
            </a:r>
          </a:p>
          <a:p>
            <a:r>
              <a:rPr lang="en-US" dirty="0" smtClean="0">
                <a:ea typeface="ＭＳ Ｐゴシック" pitchFamily="34" charset="-128"/>
              </a:rPr>
              <a:t>For upgrade</a:t>
            </a:r>
            <a:r>
              <a:rPr lang="en-US" baseline="0" dirty="0" smtClean="0">
                <a:ea typeface="ＭＳ Ｐゴシック" pitchFamily="34" charset="-128"/>
              </a:rPr>
              <a:t> , </a:t>
            </a:r>
            <a:r>
              <a:rPr lang="en-US" baseline="0" dirty="0" err="1" smtClean="0">
                <a:ea typeface="ＭＳ Ｐゴシック" pitchFamily="34" charset="-128"/>
              </a:rPr>
              <a:t>iso</a:t>
            </a:r>
            <a:r>
              <a:rPr lang="en-US" baseline="0" dirty="0" smtClean="0">
                <a:ea typeface="ＭＳ Ｐゴシック" pitchFamily="34" charset="-128"/>
              </a:rPr>
              <a:t> file should  be present at location /common/</a:t>
            </a:r>
            <a:r>
              <a:rPr lang="en-US" baseline="0" dirty="0" err="1" smtClean="0">
                <a:ea typeface="ＭＳ Ｐゴシック" pitchFamily="34" charset="-128"/>
              </a:rPr>
              <a:t>adminsftp</a:t>
            </a:r>
            <a:r>
              <a:rPr lang="en-US" baseline="0" dirty="0" smtClean="0">
                <a:ea typeface="ＭＳ Ｐゴシック" pitchFamily="34" charset="-128"/>
              </a:rPr>
              <a:t>/upgrade in UCMAP.</a:t>
            </a:r>
            <a:endParaRPr lang="en-US" dirty="0" smtClean="0">
              <a:ea typeface="ＭＳ Ｐゴシック" pitchFamily="34"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18EEF8B8-F17C-405C-8E72-0A5B39866E09}" type="slidenum">
              <a:rPr lang="en-US" sz="800" b="0"/>
              <a:pPr/>
              <a:t>20</a:t>
            </a:fld>
            <a:endParaRPr lang="en-US" sz="8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Step 3 – Set a Start time – you can start the upgrade at a specific time (Note, this time is PCD time, not CUCM server time zone). </a:t>
            </a:r>
          </a:p>
          <a:p>
            <a:r>
              <a:rPr lang="en-US" smtClean="0">
                <a:ea typeface="ＭＳ Ｐゴシック" pitchFamily="34" charset="-128"/>
              </a:rPr>
              <a:t>User can also choose to start task manually (schedule the task, but wait until user presses the </a:t>
            </a:r>
            <a:r>
              <a:rPr lang="en-US" altLang="en-US" smtClean="0">
                <a:ea typeface="ＭＳ Ｐゴシック" pitchFamily="34" charset="-128"/>
              </a:rPr>
              <a:t>“</a:t>
            </a:r>
            <a:r>
              <a:rPr lang="en-US" smtClean="0">
                <a:ea typeface="ＭＳ Ｐゴシック" pitchFamily="34" charset="-128"/>
              </a:rPr>
              <a:t>Start Task</a:t>
            </a:r>
            <a:r>
              <a:rPr lang="en-US" altLang="en-US" smtClean="0">
                <a:ea typeface="ＭＳ Ｐゴシック" pitchFamily="34" charset="-128"/>
              </a:rPr>
              <a:t>”</a:t>
            </a:r>
            <a:r>
              <a:rPr lang="en-US" smtClean="0">
                <a:ea typeface="ＭＳ Ｐゴシック" pitchFamily="34" charset="-128"/>
              </a:rPr>
              <a:t> button.)</a:t>
            </a:r>
          </a:p>
          <a:p>
            <a:r>
              <a:rPr lang="en-US" smtClean="0">
                <a:ea typeface="ＭＳ Ｐゴシック" pitchFamily="34" charset="-128"/>
              </a:rPr>
              <a:t>Or, user can choose to start upgrade immediately.</a:t>
            </a:r>
          </a:p>
          <a:p>
            <a:endParaRPr lang="en-US" smtClean="0">
              <a:ea typeface="ＭＳ Ｐゴシック" pitchFamily="34" charset="-128"/>
            </a:endParaRPr>
          </a:p>
          <a:p>
            <a:endParaRPr lang="en-US" smtClean="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794E48FC-2253-4CFF-8C0B-11A12A542779}" type="slidenum">
              <a:rPr lang="en-US" sz="800" b="0"/>
              <a:pPr/>
              <a:t>21</a:t>
            </a:fld>
            <a:endParaRPr lang="en-US" sz="8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6" name="Notes Placeholder 2"/>
          <p:cNvSpPr>
            <a:spLocks noGrp="1"/>
          </p:cNvSpPr>
          <p:nvPr>
            <p:ph type="body" idx="1"/>
          </p:nvPr>
        </p:nvSpPr>
        <p:spPr>
          <a:ln/>
          <a:extLst/>
        </p:spPr>
        <p:txBody>
          <a:bodyPr/>
          <a:lstStyle/>
          <a:p>
            <a:pPr>
              <a:defRPr/>
            </a:pPr>
            <a:r>
              <a:rPr lang="en-US" dirty="0" smtClean="0">
                <a:ea typeface="ＭＳ Ｐゴシック" charset="0"/>
              </a:rPr>
              <a:t>Step 4. Specify Run sequence. Since</a:t>
            </a:r>
            <a:r>
              <a:rPr lang="en-US" baseline="0" dirty="0" smtClean="0">
                <a:ea typeface="ＭＳ Ｐゴシック" charset="0"/>
              </a:rPr>
              <a:t> connection supports only one PUB and one SUB integration </a:t>
            </a:r>
            <a:r>
              <a:rPr lang="en-US" dirty="0" smtClean="0">
                <a:ea typeface="ＭＳ Ｐゴシック" charset="0"/>
              </a:rPr>
              <a:t>So, there are two steps (upgrade pub, upgrade</a:t>
            </a:r>
            <a:r>
              <a:rPr lang="en-US" baseline="0" dirty="0" smtClean="0">
                <a:ea typeface="ＭＳ Ｐゴシック" charset="0"/>
              </a:rPr>
              <a:t> </a:t>
            </a:r>
            <a:r>
              <a:rPr lang="en-US" dirty="0" smtClean="0">
                <a:ea typeface="ＭＳ Ｐゴシック" charset="0"/>
              </a:rPr>
              <a:t>sub)</a:t>
            </a:r>
            <a:r>
              <a:rPr lang="en-US" baseline="0" dirty="0" smtClean="0">
                <a:ea typeface="ＭＳ Ｐゴシック" charset="0"/>
              </a:rPr>
              <a:t>.</a:t>
            </a:r>
            <a:endParaRPr lang="en-US" dirty="0" smtClean="0">
              <a:ea typeface="ＭＳ Ｐゴシック" charset="0"/>
            </a:endParaRPr>
          </a:p>
          <a:p>
            <a:pPr>
              <a:defRPr/>
            </a:pPr>
            <a:r>
              <a:rPr lang="en-US" dirty="0" smtClean="0">
                <a:ea typeface="ＭＳ Ｐゴシック" charset="0"/>
              </a:rPr>
              <a:t>You can choose to have PCD pause after any step, if desired.</a:t>
            </a:r>
          </a:p>
          <a:p>
            <a:pPr marL="449336" indent="-449336">
              <a:buFont typeface="Calibri" charset="0"/>
              <a:buAutoNum type="arabicPeriod"/>
              <a:defRPr/>
            </a:pPr>
            <a:endParaRPr lang="en-US" dirty="0">
              <a:ea typeface="ＭＳ Ｐゴシック" charset="0"/>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5EF3F865-FC04-4324-A7A7-966DB7D1EBD8}" type="slidenum">
              <a:rPr lang="en-US" sz="800" b="0"/>
              <a:pPr/>
              <a:t>22</a:t>
            </a:fld>
            <a:endParaRPr lang="en-US" sz="8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Review pane lets user review the options. Click </a:t>
            </a:r>
            <a:r>
              <a:rPr lang="en-US" altLang="en-US" dirty="0" smtClean="0">
                <a:ea typeface="ＭＳ Ｐゴシック" pitchFamily="34" charset="-128"/>
              </a:rPr>
              <a:t>“</a:t>
            </a:r>
            <a:r>
              <a:rPr lang="en-US" dirty="0" smtClean="0">
                <a:ea typeface="ＭＳ Ｐゴシック" pitchFamily="34" charset="-128"/>
              </a:rPr>
              <a:t>Finish</a:t>
            </a:r>
            <a:r>
              <a:rPr lang="en-US" altLang="en-US" dirty="0" smtClean="0">
                <a:ea typeface="ＭＳ Ｐゴシック" pitchFamily="34" charset="-128"/>
              </a:rPr>
              <a:t>”</a:t>
            </a:r>
            <a:r>
              <a:rPr lang="en-US" dirty="0" smtClean="0">
                <a:ea typeface="ＭＳ Ｐゴシック" pitchFamily="34" charset="-128"/>
              </a:rPr>
              <a:t> to schedule task as is, or click </a:t>
            </a:r>
            <a:r>
              <a:rPr lang="en-US" altLang="en-US" dirty="0" smtClean="0">
                <a:ea typeface="ＭＳ Ｐゴシック" pitchFamily="34" charset="-128"/>
              </a:rPr>
              <a:t>“</a:t>
            </a:r>
            <a:r>
              <a:rPr lang="en-US" dirty="0" smtClean="0">
                <a:ea typeface="ＭＳ Ｐゴシック" pitchFamily="34" charset="-128"/>
              </a:rPr>
              <a:t>Previous</a:t>
            </a:r>
            <a:r>
              <a:rPr lang="en-US" altLang="en-US" dirty="0" smtClean="0">
                <a:ea typeface="ＭＳ Ｐゴシック" pitchFamily="34" charset="-128"/>
              </a:rPr>
              <a:t>”</a:t>
            </a:r>
            <a:r>
              <a:rPr lang="en-US" dirty="0" smtClean="0">
                <a:ea typeface="ＭＳ Ｐゴシック" pitchFamily="34" charset="-128"/>
              </a:rPr>
              <a:t> to go back and change options.</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02D6C20C-05E9-440F-9E95-EA4399B044C6}" type="slidenum">
              <a:rPr lang="en-US" sz="800" b="0"/>
              <a:pPr/>
              <a:t>23</a:t>
            </a:fld>
            <a:endParaRPr lang="en-US" sz="8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Click</a:t>
            </a:r>
            <a:r>
              <a:rPr lang="en-US" baseline="0" dirty="0" smtClean="0">
                <a:ea typeface="ＭＳ Ｐゴシック" pitchFamily="34" charset="-128"/>
              </a:rPr>
              <a:t> on upgrade task and for which you need to see status click on “view details” and then logs can be viewed by clicking on “view log”</a:t>
            </a:r>
            <a:endParaRPr lang="en-US" dirty="0" smtClean="0">
              <a:ea typeface="ＭＳ Ｐゴシック" pitchFamily="34"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02D6C20C-05E9-440F-9E95-EA4399B044C6}" type="slidenum">
              <a:rPr lang="en-US" sz="800" b="0"/>
              <a:pPr/>
              <a:t>24</a:t>
            </a:fld>
            <a:endParaRPr lang="en-US" sz="8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Configuration for upgrade feature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DC8DDB91-51A7-452F-A148-63B96CDF2E2B}" type="slidenum">
              <a:rPr lang="en-US" sz="800" b="0">
                <a:solidFill>
                  <a:prstClr val="black"/>
                </a:solidFill>
              </a:rPr>
              <a:pPr/>
              <a:t>25</a:t>
            </a:fld>
            <a:endParaRPr lang="en-US" sz="800" b="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9336" indent="-449336">
              <a:buFont typeface="Calibri" pitchFamily="34" charset="0"/>
              <a:buAutoNum type="arabicPeriod"/>
            </a:pPr>
            <a:r>
              <a:rPr lang="en-US" dirty="0" smtClean="0">
                <a:ea typeface="ＭＳ Ｐゴシック" pitchFamily="34" charset="-128"/>
              </a:rPr>
              <a:t>Discover Cluster – PCD connects to cluster you wish to switch version, and retrieves cluster information.  If cluster is already in cluster list, no need to rediscover.</a:t>
            </a:r>
          </a:p>
          <a:p>
            <a:pPr marL="449336" indent="-449336">
              <a:buFont typeface="Calibri" pitchFamily="34" charset="0"/>
              <a:buAutoNum type="arabicPeriod"/>
            </a:pPr>
            <a:r>
              <a:rPr lang="en-US" dirty="0" smtClean="0">
                <a:solidFill>
                  <a:srgbClr val="FF0000"/>
                </a:solidFill>
                <a:ea typeface="ＭＳ Ｐゴシック" pitchFamily="34" charset="-128"/>
              </a:rPr>
              <a:t>Choose Task-&gt; Switch Versions.  Click on </a:t>
            </a:r>
            <a:r>
              <a:rPr lang="en-US" altLang="en-US" dirty="0" smtClean="0">
                <a:solidFill>
                  <a:srgbClr val="FF0000"/>
                </a:solidFill>
                <a:ea typeface="ＭＳ Ｐゴシック" pitchFamily="34" charset="-128"/>
              </a:rPr>
              <a:t>“</a:t>
            </a:r>
            <a:r>
              <a:rPr lang="en-US" dirty="0" smtClean="0">
                <a:solidFill>
                  <a:srgbClr val="FF0000"/>
                </a:solidFill>
                <a:ea typeface="ＭＳ Ｐゴシック" pitchFamily="34" charset="-128"/>
              </a:rPr>
              <a:t>Add Switch Version Task</a:t>
            </a:r>
            <a:r>
              <a:rPr lang="en-US" altLang="en-US" dirty="0" smtClean="0">
                <a:solidFill>
                  <a:srgbClr val="FF0000"/>
                </a:solidFill>
                <a:ea typeface="ＭＳ Ｐゴシック" pitchFamily="34" charset="-128"/>
              </a:rPr>
              <a:t>”</a:t>
            </a:r>
            <a:r>
              <a:rPr lang="en-US" dirty="0" smtClean="0">
                <a:solidFill>
                  <a:srgbClr val="FF0000"/>
                </a:solidFill>
                <a:ea typeface="ＭＳ Ｐゴシック" pitchFamily="34" charset="-128"/>
              </a:rPr>
              <a:t> button to start the wizard.</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86F3431E-5288-44A5-845E-4166DB2DAC18}" type="slidenum">
              <a:rPr lang="en-US" sz="800" b="0"/>
              <a:pPr/>
              <a:t>26</a:t>
            </a:fld>
            <a:endParaRPr lang="en-US" sz="8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9336" indent="-449336">
              <a:buFont typeface="Calibri" pitchFamily="34" charset="0"/>
              <a:buAutoNum type="arabicPeriod"/>
            </a:pPr>
            <a:r>
              <a:rPr lang="en-US" smtClean="0">
                <a:ea typeface="ＭＳ Ｐゴシック" pitchFamily="34" charset="-128"/>
              </a:rPr>
              <a:t>Choose version to switch to, or just </a:t>
            </a:r>
            <a:r>
              <a:rPr lang="en-US" altLang="en-US" smtClean="0">
                <a:ea typeface="ＭＳ Ｐゴシック" pitchFamily="34" charset="-128"/>
              </a:rPr>
              <a:t>“</a:t>
            </a:r>
            <a:r>
              <a:rPr lang="en-US" smtClean="0">
                <a:ea typeface="ＭＳ Ｐゴシック" pitchFamily="34" charset="-128"/>
              </a:rPr>
              <a:t>inactive version</a:t>
            </a:r>
            <a:r>
              <a:rPr lang="en-US" altLang="en-US" smtClean="0">
                <a:ea typeface="ＭＳ Ｐゴシック" pitchFamily="34" charset="-128"/>
              </a:rPr>
              <a:t>”</a:t>
            </a:r>
            <a:r>
              <a:rPr lang="en-US" smtClean="0">
                <a:ea typeface="ＭＳ Ｐゴシック" pitchFamily="34" charset="-128"/>
              </a:rPr>
              <a:t>.</a:t>
            </a:r>
          </a:p>
          <a:p>
            <a:pPr marL="449336" indent="-449336">
              <a:buFont typeface="Calibri" pitchFamily="34" charset="0"/>
              <a:buAutoNum type="arabicPeriod"/>
            </a:pPr>
            <a:r>
              <a:rPr lang="en-US" smtClean="0">
                <a:ea typeface="ＭＳ Ｐゴシック" pitchFamily="34" charset="-128"/>
              </a:rPr>
              <a:t>Choose time to start switch versions task.</a:t>
            </a:r>
          </a:p>
          <a:p>
            <a:pPr marL="449336" indent="-449336">
              <a:buFont typeface="Calibri" pitchFamily="34" charset="0"/>
              <a:buAutoNum type="arabicPeriod"/>
            </a:pPr>
            <a:r>
              <a:rPr lang="en-US" smtClean="0">
                <a:ea typeface="ＭＳ Ｐゴシック" pitchFamily="34" charset="-128"/>
              </a:rPr>
              <a:t>If more than one node in the cluster, choose sequence options</a:t>
            </a:r>
            <a:endParaRPr lang="en-US" smtClean="0">
              <a:solidFill>
                <a:srgbClr val="FF0000"/>
              </a:solidFill>
              <a:ea typeface="ＭＳ Ｐゴシック" pitchFamily="34"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AC999367-5FA7-4AB1-8A62-B923E423445D}" type="slidenum">
              <a:rPr lang="en-US" sz="800" b="0"/>
              <a:pPr/>
              <a:t>27</a:t>
            </a:fld>
            <a:endParaRPr lang="en-US" sz="8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ＭＳ Ｐゴシック" charset="0"/>
              </a:rPr>
              <a:t>Step 4. Specify Run sequence. Since</a:t>
            </a:r>
            <a:r>
              <a:rPr lang="en-US" baseline="0" dirty="0" smtClean="0">
                <a:ea typeface="ＭＳ Ｐゴシック" charset="0"/>
              </a:rPr>
              <a:t> connection supports only one PUB and one SUB integration </a:t>
            </a:r>
            <a:r>
              <a:rPr lang="en-US" dirty="0" smtClean="0">
                <a:ea typeface="ＭＳ Ｐゴシック" charset="0"/>
              </a:rPr>
              <a:t>So, there are two steps (switch</a:t>
            </a:r>
            <a:r>
              <a:rPr lang="en-US" baseline="0" dirty="0" smtClean="0">
                <a:ea typeface="ＭＳ Ｐゴシック" charset="0"/>
              </a:rPr>
              <a:t> version</a:t>
            </a:r>
            <a:r>
              <a:rPr lang="en-US" dirty="0" smtClean="0">
                <a:ea typeface="ＭＳ Ｐゴシック" charset="0"/>
              </a:rPr>
              <a:t> pub, switch</a:t>
            </a:r>
            <a:r>
              <a:rPr lang="en-US" baseline="0" dirty="0" smtClean="0">
                <a:ea typeface="ＭＳ Ｐゴシック" charset="0"/>
              </a:rPr>
              <a:t> version</a:t>
            </a:r>
            <a:r>
              <a:rPr lang="en-US" dirty="0" smtClean="0">
                <a:ea typeface="ＭＳ Ｐゴシック" charset="0"/>
              </a:rPr>
              <a:t> sub)</a:t>
            </a:r>
            <a:r>
              <a:rPr lang="en-US" baseline="0" dirty="0" smtClean="0">
                <a:ea typeface="ＭＳ Ｐゴシック" charset="0"/>
              </a:rPr>
              <a:t>.</a:t>
            </a:r>
            <a:endParaRPr lang="en-US" dirty="0" smtClean="0">
              <a:ea typeface="ＭＳ Ｐゴシック" charset="0"/>
            </a:endParaRPr>
          </a:p>
          <a:p>
            <a:pPr>
              <a:defRPr/>
            </a:pPr>
            <a:endParaRPr lang="en-US" dirty="0" smtClean="0">
              <a:ea typeface="ＭＳ Ｐゴシック" charset="0"/>
            </a:endParaRPr>
          </a:p>
          <a:p>
            <a:pPr>
              <a:defRPr/>
            </a:pPr>
            <a:r>
              <a:rPr lang="en-US" dirty="0" smtClean="0">
                <a:ea typeface="ＭＳ Ｐゴシック" charset="0"/>
              </a:rPr>
              <a:t>You can choose to have PCD pause after any step, if desired.</a:t>
            </a:r>
          </a:p>
          <a:p>
            <a:pPr marL="449336" indent="-449336">
              <a:buFont typeface="Calibri" charset="0"/>
              <a:buAutoNum type="arabicPeriod"/>
              <a:defRPr/>
            </a:pPr>
            <a:endParaRPr lang="en-US" dirty="0" smtClean="0">
              <a:ea typeface="ＭＳ Ｐゴシック" charset="0"/>
            </a:endParaRPr>
          </a:p>
          <a:p>
            <a:pPr marL="0" indent="0">
              <a:buFont typeface="Calibri" pitchFamily="34" charset="0"/>
              <a:buNone/>
            </a:pPr>
            <a:endParaRPr lang="en-US" dirty="0" smtClean="0">
              <a:solidFill>
                <a:srgbClr val="FF0000"/>
              </a:solidFill>
              <a:ea typeface="ＭＳ Ｐゴシック" pitchFamily="34"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AC999367-5FA7-4AB1-8A62-B923E423445D}" type="slidenum">
              <a:rPr lang="en-US" sz="800" b="0"/>
              <a:pPr/>
              <a:t>28</a:t>
            </a:fld>
            <a:endParaRPr lang="en-US" sz="800" b="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smtClean="0">
              <a:ea typeface="ＭＳ Ｐゴシック" charset="0"/>
            </a:endParaRPr>
          </a:p>
          <a:p>
            <a:pPr marL="449336" marR="0" indent="-449336" algn="l" defTabSz="914400" rtl="0" eaLnBrk="1" fontAlgn="auto" latinLnBrk="0" hangingPunct="1">
              <a:lnSpc>
                <a:spcPct val="100000"/>
              </a:lnSpc>
              <a:spcBef>
                <a:spcPts val="0"/>
              </a:spcBef>
              <a:spcAft>
                <a:spcPts val="0"/>
              </a:spcAft>
              <a:buClrTx/>
              <a:buSzTx/>
              <a:buFont typeface="Calibri" charset="0"/>
              <a:buAutoNum type="arabicPeriod"/>
              <a:tabLst/>
              <a:defRPr/>
            </a:pPr>
            <a:r>
              <a:rPr lang="en-US" dirty="0" smtClean="0">
                <a:ea typeface="ＭＳ Ｐゴシック" pitchFamily="34" charset="-128"/>
              </a:rPr>
              <a:t>Review pane lets user review the options. Click </a:t>
            </a:r>
            <a:r>
              <a:rPr lang="en-US" altLang="en-US" dirty="0" smtClean="0">
                <a:ea typeface="ＭＳ Ｐゴシック" pitchFamily="34" charset="-128"/>
              </a:rPr>
              <a:t>“</a:t>
            </a:r>
            <a:r>
              <a:rPr lang="en-US" dirty="0" smtClean="0">
                <a:ea typeface="ＭＳ Ｐゴシック" pitchFamily="34" charset="-128"/>
              </a:rPr>
              <a:t>Finish</a:t>
            </a:r>
            <a:r>
              <a:rPr lang="en-US" altLang="en-US" dirty="0" smtClean="0">
                <a:ea typeface="ＭＳ Ｐゴシック" pitchFamily="34" charset="-128"/>
              </a:rPr>
              <a:t>”</a:t>
            </a:r>
            <a:r>
              <a:rPr lang="en-US" dirty="0" smtClean="0">
                <a:ea typeface="ＭＳ Ｐゴシック" pitchFamily="34" charset="-128"/>
              </a:rPr>
              <a:t> to schedule task as is, or click </a:t>
            </a:r>
            <a:r>
              <a:rPr lang="en-US" altLang="en-US" dirty="0" smtClean="0">
                <a:ea typeface="ＭＳ Ｐゴシック" pitchFamily="34" charset="-128"/>
              </a:rPr>
              <a:t>“</a:t>
            </a:r>
            <a:r>
              <a:rPr lang="en-US" dirty="0" smtClean="0">
                <a:ea typeface="ＭＳ Ｐゴシック" pitchFamily="34" charset="-128"/>
              </a:rPr>
              <a:t>Previous</a:t>
            </a:r>
            <a:r>
              <a:rPr lang="en-US" altLang="en-US" dirty="0" smtClean="0">
                <a:ea typeface="ＭＳ Ｐゴシック" pitchFamily="34" charset="-128"/>
              </a:rPr>
              <a:t>”</a:t>
            </a:r>
            <a:r>
              <a:rPr lang="en-US" dirty="0" smtClean="0">
                <a:ea typeface="ＭＳ Ｐゴシック" pitchFamily="34" charset="-128"/>
              </a:rPr>
              <a:t> to go back and change options.</a:t>
            </a:r>
          </a:p>
          <a:p>
            <a:pPr marL="449336" indent="-449336">
              <a:buFont typeface="Calibri" charset="0"/>
              <a:buAutoNum type="arabicPeriod"/>
              <a:defRPr/>
            </a:pPr>
            <a:endParaRPr lang="en-US" dirty="0" smtClean="0">
              <a:ea typeface="ＭＳ Ｐゴシック" charset="0"/>
            </a:endParaRPr>
          </a:p>
          <a:p>
            <a:pPr marL="0" indent="0">
              <a:buFont typeface="Calibri" pitchFamily="34" charset="0"/>
              <a:buNone/>
            </a:pPr>
            <a:endParaRPr lang="en-US" dirty="0" smtClean="0">
              <a:solidFill>
                <a:srgbClr val="FF0000"/>
              </a:solidFill>
              <a:ea typeface="ＭＳ Ｐゴシック" pitchFamily="34"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AC999367-5FA7-4AB1-8A62-B923E423445D}" type="slidenum">
              <a:rPr lang="en-US" sz="800" b="0"/>
              <a:pPr/>
              <a:t>29</a:t>
            </a:fld>
            <a:endParaRPr lang="en-US" sz="8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FAD3B3-7535-400B-896B-8AABE281869D}" type="slidenum">
              <a:rPr lang="en-US" smtClean="0"/>
              <a:t>3</a:t>
            </a:fld>
            <a:endParaRPr lang="en-US"/>
          </a:p>
        </p:txBody>
      </p:sp>
    </p:spTree>
    <p:extLst>
      <p:ext uri="{BB962C8B-B14F-4D97-AF65-F5344CB8AC3E}">
        <p14:creationId xmlns:p14="http://schemas.microsoft.com/office/powerpoint/2010/main" val="4042092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Click</a:t>
            </a:r>
            <a:r>
              <a:rPr lang="en-US" baseline="0" dirty="0" smtClean="0">
                <a:ea typeface="ＭＳ Ｐゴシック" pitchFamily="34" charset="-128"/>
              </a:rPr>
              <a:t> on switch version task and for which you need to see status click on “view details” and then logs can be viewed by clicking on “view log”</a:t>
            </a:r>
            <a:endParaRPr lang="en-US" dirty="0" smtClean="0">
              <a:ea typeface="ＭＳ Ｐゴシック" pitchFamily="34"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02D6C20C-05E9-440F-9E95-EA4399B044C6}" type="slidenum">
              <a:rPr lang="en-US" sz="800" b="0"/>
              <a:pPr/>
              <a:t>30</a:t>
            </a:fld>
            <a:endParaRPr lang="en-US" sz="800" b="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Configuration for upgrade feature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DC8DDB91-51A7-452F-A148-63B96CDF2E2B}" type="slidenum">
              <a:rPr lang="en-US" sz="800" b="0">
                <a:solidFill>
                  <a:prstClr val="black"/>
                </a:solidFill>
              </a:rPr>
              <a:pPr/>
              <a:t>31</a:t>
            </a:fld>
            <a:endParaRPr lang="en-US" sz="800" b="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9336" indent="-449336">
              <a:buFont typeface="Calibri" pitchFamily="34" charset="0"/>
              <a:buAutoNum type="arabicPeriod"/>
            </a:pPr>
            <a:r>
              <a:rPr lang="en-US" smtClean="0">
                <a:ea typeface="ＭＳ Ｐゴシック" pitchFamily="34" charset="-128"/>
              </a:rPr>
              <a:t>Check that cluster you wish to restart is in Cluster inventory. If not, go to Cluster Inventory page, and Discover Cluster. </a:t>
            </a:r>
            <a:endParaRPr lang="en-US" smtClean="0">
              <a:solidFill>
                <a:srgbClr val="FF0000"/>
              </a:solidFill>
              <a:ea typeface="ＭＳ Ｐゴシック" pitchFamily="34" charset="-128"/>
            </a:endParaRPr>
          </a:p>
          <a:p>
            <a:pPr marL="449336" indent="-449336">
              <a:buFont typeface="Calibri" pitchFamily="34" charset="0"/>
              <a:buAutoNum type="arabicPeriod"/>
            </a:pPr>
            <a:r>
              <a:rPr lang="en-US" smtClean="0">
                <a:ea typeface="ＭＳ Ｐゴシック" pitchFamily="34" charset="-128"/>
              </a:rPr>
              <a:t>Create Server Restart Task – Choose Task -&gt; Server Restart. Then Click on </a:t>
            </a:r>
            <a:r>
              <a:rPr lang="en-US" altLang="en-US" smtClean="0">
                <a:ea typeface="ＭＳ Ｐゴシック" pitchFamily="34" charset="-128"/>
              </a:rPr>
              <a:t>“</a:t>
            </a:r>
            <a:r>
              <a:rPr lang="en-US" smtClean="0">
                <a:ea typeface="ＭＳ Ｐゴシック" pitchFamily="34" charset="-128"/>
              </a:rPr>
              <a:t>Add Server Restart Task</a:t>
            </a:r>
            <a:r>
              <a:rPr lang="en-US" altLang="en-US" smtClean="0">
                <a:ea typeface="ＭＳ Ｐゴシック" pitchFamily="34" charset="-128"/>
              </a:rPr>
              <a:t>”</a:t>
            </a:r>
            <a:r>
              <a:rPr lang="en-US" smtClean="0">
                <a:ea typeface="ＭＳ Ｐゴシック" pitchFamily="34" charset="-128"/>
              </a:rPr>
              <a:t> to begin Restart Wizard.</a:t>
            </a:r>
          </a:p>
          <a:p>
            <a:pPr marL="449336" indent="-449336">
              <a:buFont typeface="Calibri" pitchFamily="34" charset="0"/>
              <a:buAutoNum type="arabicPeriod"/>
            </a:pPr>
            <a:r>
              <a:rPr lang="en-US" smtClean="0">
                <a:ea typeface="ＭＳ Ｐゴシック" pitchFamily="34" charset="-128"/>
              </a:rPr>
              <a:t>Choose nodes to restart, and Start options (Set a start time, start immediately, or start task Manually).</a:t>
            </a:r>
          </a:p>
          <a:p>
            <a:pPr marL="449336" indent="-449336">
              <a:buFont typeface="Calibri" pitchFamily="34" charset="0"/>
              <a:buAutoNum type="arabicPeriod"/>
            </a:pPr>
            <a:r>
              <a:rPr lang="en-US" smtClean="0">
                <a:ea typeface="ＭＳ Ｐゴシック" pitchFamily="34" charset="-128"/>
              </a:rPr>
              <a:t>If more than one node in the cluster, choose sequence options.</a:t>
            </a:r>
          </a:p>
          <a:p>
            <a:pPr marL="449336" indent="-449336">
              <a:buFont typeface="Calibri" pitchFamily="34" charset="0"/>
              <a:buAutoNum type="arabicPeriod"/>
            </a:pPr>
            <a:r>
              <a:rPr lang="en-US" smtClean="0">
                <a:ea typeface="ＭＳ Ｐゴシック" pitchFamily="34" charset="-128"/>
              </a:rPr>
              <a:t>Review task options, and click Finish to schedule task.</a:t>
            </a: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C609DB17-BB50-4048-B242-45BA4217E38D}" type="slidenum">
              <a:rPr lang="en-US" sz="800" b="0"/>
              <a:pPr/>
              <a:t>32</a:t>
            </a:fld>
            <a:endParaRPr lang="en-US" sz="800"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Configuration for upgrade feature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DC8DDB91-51A7-452F-A148-63B96CDF2E2B}" type="slidenum">
              <a:rPr lang="en-US" sz="800" b="0">
                <a:solidFill>
                  <a:prstClr val="black"/>
                </a:solidFill>
              </a:rPr>
              <a:pPr/>
              <a:t>33</a:t>
            </a:fld>
            <a:endParaRPr lang="en-US" sz="800" b="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Administration </a:t>
            </a:r>
          </a:p>
          <a:p>
            <a:r>
              <a:rPr lang="en-US" smtClean="0">
                <a:ea typeface="ＭＳ Ｐゴシック" pitchFamily="34" charset="-128"/>
              </a:rPr>
              <a:t>Email Notification – set up to get emails when errors occur, or when a task starts, changes state, or completes. (Lots of emails right now.)</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E81FFD7F-1E9F-47DA-8399-76C8965CD105}" type="slidenum">
              <a:rPr lang="en-US" sz="800" b="0"/>
              <a:pPr/>
              <a:t>34</a:t>
            </a:fld>
            <a:endParaRPr lang="en-US" sz="800" b="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What an email alert looks like –</a:t>
            </a:r>
          </a:p>
          <a:p>
            <a:r>
              <a:rPr lang="en-US" smtClean="0">
                <a:ea typeface="ＭＳ Ｐゴシック" pitchFamily="34" charset="-128"/>
              </a:rPr>
              <a:t>From noreply@&lt;PCD server&gt;</a:t>
            </a:r>
          </a:p>
          <a:p>
            <a:r>
              <a:rPr lang="en-US" smtClean="0">
                <a:ea typeface="ＭＳ Ｐゴシック" pitchFamily="34" charset="-128"/>
              </a:rPr>
              <a:t>Tells the task status.</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F6179E57-461A-4955-B83F-221469A93B72}" type="slidenum">
              <a:rPr lang="en-US" sz="800" b="0"/>
              <a:pPr/>
              <a:t>35</a:t>
            </a:fld>
            <a:endParaRPr lang="en-US" sz="800" b="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Configuration for upgrade feature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DC8DDB91-51A7-452F-A148-63B96CDF2E2B}" type="slidenum">
              <a:rPr lang="en-US" sz="800" b="0">
                <a:solidFill>
                  <a:prstClr val="black"/>
                </a:solidFill>
              </a:rPr>
              <a:pPr/>
              <a:t>36</a:t>
            </a:fld>
            <a:endParaRPr lang="en-US" sz="800" b="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C0D0D524-753C-425C-BD16-E8151E9B6A20}" type="slidenum">
              <a:rPr lang="en-US" sz="800" b="0">
                <a:solidFill>
                  <a:prstClr val="black"/>
                </a:solidFill>
              </a:rPr>
              <a:pPr/>
              <a:t>37</a:t>
            </a:fld>
            <a:endParaRPr lang="en-US" sz="800" b="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FE84CD8F-3DE2-4C02-B00E-BB1A04424264}" type="slidenum">
              <a:rPr lang="en-US" sz="800" b="0">
                <a:solidFill>
                  <a:prstClr val="black"/>
                </a:solidFill>
              </a:rPr>
              <a:pPr/>
              <a:t>38</a:t>
            </a:fld>
            <a:endParaRPr lang="en-US" sz="800" b="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If ISO is not copied to the correct</a:t>
            </a:r>
            <a:r>
              <a:rPr lang="en-US" baseline="0" dirty="0" smtClean="0">
                <a:ea typeface="ＭＳ Ｐゴシック" pitchFamily="34" charset="-128"/>
              </a:rPr>
              <a:t> location then admin won’t get any files in display screen. Correct location of </a:t>
            </a:r>
            <a:r>
              <a:rPr lang="en-US" baseline="0" dirty="0" err="1" smtClean="0">
                <a:ea typeface="ＭＳ Ｐゴシック" pitchFamily="34" charset="-128"/>
              </a:rPr>
              <a:t>iso</a:t>
            </a:r>
            <a:r>
              <a:rPr lang="en-US" baseline="0" dirty="0" smtClean="0">
                <a:ea typeface="ＭＳ Ｐゴシック" pitchFamily="34" charset="-128"/>
              </a:rPr>
              <a:t> for Upgrade over PCD is /common/</a:t>
            </a:r>
            <a:r>
              <a:rPr lang="en-US" baseline="0" dirty="0" err="1" smtClean="0">
                <a:ea typeface="ＭＳ Ｐゴシック" pitchFamily="34" charset="-128"/>
              </a:rPr>
              <a:t>adminsftp</a:t>
            </a:r>
            <a:r>
              <a:rPr lang="en-US" baseline="0" dirty="0" smtClean="0">
                <a:ea typeface="ＭＳ Ｐゴシック" pitchFamily="34" charset="-128"/>
              </a:rPr>
              <a:t>/upgrade </a:t>
            </a:r>
          </a:p>
          <a:p>
            <a:endParaRPr lang="en-US" dirty="0" smtClean="0">
              <a:ea typeface="ＭＳ Ｐゴシック" pitchFamily="34" charset="-128"/>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FE84CD8F-3DE2-4C02-B00E-BB1A04424264}" type="slidenum">
              <a:rPr lang="en-US" sz="800" b="0">
                <a:solidFill>
                  <a:prstClr val="black"/>
                </a:solidFill>
              </a:rPr>
              <a:pPr/>
              <a:t>39</a:t>
            </a:fld>
            <a:endParaRPr lang="en-US" sz="800" b="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Configuration for upgrade feature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DC8DDB91-51A7-452F-A148-63B96CDF2E2B}" type="slidenum">
              <a:rPr lang="en-US" sz="800" b="0">
                <a:solidFill>
                  <a:prstClr val="black"/>
                </a:solidFill>
              </a:rPr>
              <a:pPr/>
              <a:t>4</a:t>
            </a:fld>
            <a:endParaRPr lang="en-US" sz="800" b="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After adding files to the location </a:t>
            </a:r>
            <a:r>
              <a:rPr lang="en-US" baseline="0" dirty="0" smtClean="0">
                <a:ea typeface="ＭＳ Ｐゴシック" pitchFamily="34" charset="-128"/>
              </a:rPr>
              <a:t>/common/</a:t>
            </a:r>
            <a:r>
              <a:rPr lang="en-US" baseline="0" dirty="0" err="1" smtClean="0">
                <a:ea typeface="ＭＳ Ｐゴシック" pitchFamily="34" charset="-128"/>
              </a:rPr>
              <a:t>adminsftp</a:t>
            </a:r>
            <a:r>
              <a:rPr lang="en-US" baseline="0" dirty="0" smtClean="0">
                <a:ea typeface="ＭＳ Ｐゴシック" pitchFamily="34" charset="-128"/>
              </a:rPr>
              <a:t>/upgrade </a:t>
            </a:r>
          </a:p>
          <a:p>
            <a:endParaRPr lang="en-US" dirty="0" smtClean="0">
              <a:ea typeface="ＭＳ Ｐゴシック" pitchFamily="34" charset="-128"/>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FE84CD8F-3DE2-4C02-B00E-BB1A04424264}" type="slidenum">
              <a:rPr lang="en-US" sz="800" b="0">
                <a:solidFill>
                  <a:prstClr val="black"/>
                </a:solidFill>
              </a:rPr>
              <a:pPr/>
              <a:t>40</a:t>
            </a:fld>
            <a:endParaRPr lang="en-US" sz="800" b="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ＭＳ Ｐゴシック" pitchFamily="34" charset="-128"/>
              </a:rPr>
              <a:t>By default “</a:t>
            </a:r>
            <a:r>
              <a:rPr lang="en-US" sz="1200" dirty="0" smtClean="0">
                <a:solidFill>
                  <a:srgbClr val="282828"/>
                </a:solidFill>
              </a:rPr>
              <a:t>Platform SOAP Services</a:t>
            </a:r>
            <a:r>
              <a:rPr lang="en-US" baseline="0" dirty="0" smtClean="0">
                <a:ea typeface="ＭＳ Ｐゴシック" pitchFamily="34" charset="-128"/>
              </a:rPr>
              <a:t>” is not started prior to 9.1, if admin tries to schedule a task that it will not get scheduled. Admin needs to start “</a:t>
            </a:r>
            <a:r>
              <a:rPr lang="en-US" sz="1200" dirty="0" smtClean="0">
                <a:solidFill>
                  <a:srgbClr val="282828"/>
                </a:solidFill>
              </a:rPr>
              <a:t>Platform SOAP Services</a:t>
            </a:r>
            <a:r>
              <a:rPr lang="en-US" baseline="0" dirty="0" smtClean="0">
                <a:ea typeface="ＭＳ Ｐゴシック" pitchFamily="34" charset="-128"/>
              </a:rPr>
              <a:t>” by accessing “Cisco unified </a:t>
            </a:r>
            <a:r>
              <a:rPr lang="en-US" baseline="0" dirty="0" err="1" smtClean="0">
                <a:ea typeface="ＭＳ Ｐゴシック" pitchFamily="34" charset="-128"/>
              </a:rPr>
              <a:t>Servicibilty</a:t>
            </a:r>
            <a:r>
              <a:rPr lang="en-US" baseline="0" dirty="0" smtClean="0">
                <a:ea typeface="ＭＳ Ｐゴシック" pitchFamily="34" charset="-128"/>
              </a:rPr>
              <a:t>” over both the nodes.</a:t>
            </a:r>
            <a:endParaRPr lang="en-US" dirty="0" smtClean="0">
              <a:ea typeface="ＭＳ Ｐゴシック" pitchFamily="34" charset="-128"/>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FE84CD8F-3DE2-4C02-B00E-BB1A04424264}" type="slidenum">
              <a:rPr lang="en-US" sz="800" b="0">
                <a:solidFill>
                  <a:prstClr val="black"/>
                </a:solidFill>
              </a:rPr>
              <a:pPr/>
              <a:t>41</a:t>
            </a:fld>
            <a:endParaRPr lang="en-US" sz="800" b="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B7F875A2-F5B4-483E-AC75-A52DACA8761E}" type="slidenum">
              <a:rPr lang="en-US" sz="800" b="0"/>
              <a:pPr/>
              <a:t>42</a:t>
            </a:fld>
            <a:endParaRPr lang="en-US" sz="800" b="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B7F875A2-F5B4-483E-AC75-A52DACA8761E}" type="slidenum">
              <a:rPr lang="en-US" sz="800" b="0"/>
              <a:pPr/>
              <a:t>43</a:t>
            </a:fld>
            <a:endParaRPr lang="en-US" sz="8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Cicso Prime Collaboration Deployment (CPD) – internally referred to as UCMAP</a:t>
            </a:r>
          </a:p>
          <a:p>
            <a:r>
              <a:rPr lang="en-US" smtClean="0">
                <a:ea typeface="ＭＳ Ｐゴシック" pitchFamily="34" charset="-128"/>
              </a:rPr>
              <a:t>Primary new feature is migration capability, to help customers get from legacy systems to 10.x without going through multiple steps</a:t>
            </a:r>
          </a:p>
          <a:p>
            <a:r>
              <a:rPr lang="en-US" smtClean="0">
                <a:ea typeface="ＭＳ Ｐゴシック" pitchFamily="34" charset="-128"/>
              </a:rPr>
              <a:t>Difference between upgrade and migration – upgrade is software only. Migration is software upgrade + move to new hardware.</a:t>
            </a:r>
          </a:p>
          <a:p>
            <a:r>
              <a:rPr lang="en-US" smtClean="0">
                <a:ea typeface="ＭＳ Ｐゴシック" pitchFamily="34" charset="-128"/>
              </a:rPr>
              <a:t>Also replaces the PAWS_M app that was used in 9.1, to upgrade, switch version and reboot clusters of CUCM and CUP (8.6.1 and higher)</a:t>
            </a:r>
          </a:p>
          <a:p>
            <a:r>
              <a:rPr lang="en-US" smtClean="0">
                <a:ea typeface="ＭＳ Ｐゴシック" pitchFamily="34" charset="-128"/>
              </a:rPr>
              <a:t>Also, new cluster hostname/IP change (10.x and higher)</a:t>
            </a:r>
          </a:p>
          <a:p>
            <a:pPr>
              <a:buFontTx/>
              <a:buNone/>
            </a:pPr>
            <a:endParaRPr lang="en-US" smtClean="0">
              <a:ea typeface="ＭＳ Ｐゴシック" pitchFamily="34"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BFD30B63-151A-4414-A8B4-AE06A54FE81C}" type="slidenum">
              <a:rPr lang="en-US" sz="800" b="0">
                <a:solidFill>
                  <a:prstClr val="black"/>
                </a:solidFill>
              </a:rPr>
              <a:pPr/>
              <a:t>5</a:t>
            </a:fld>
            <a:endParaRPr lang="en-US" sz="800" b="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4631">
              <a:defRPr sz="2900" b="1">
                <a:solidFill>
                  <a:schemeClr val="tx1"/>
                </a:solidFill>
                <a:latin typeface="Arial" charset="0"/>
                <a:ea typeface="ＭＳ Ｐゴシック" pitchFamily="34" charset="-128"/>
              </a:defRPr>
            </a:lvl1pPr>
            <a:lvl2pPr marL="730171" indent="-280835" defTabSz="884631">
              <a:defRPr sz="2900" b="1">
                <a:solidFill>
                  <a:schemeClr val="tx1"/>
                </a:solidFill>
                <a:latin typeface="Arial" charset="0"/>
                <a:ea typeface="ＭＳ Ｐゴシック" pitchFamily="34" charset="-128"/>
              </a:defRPr>
            </a:lvl2pPr>
            <a:lvl3pPr marL="1123340" indent="-224668" defTabSz="884631">
              <a:defRPr sz="2900" b="1">
                <a:solidFill>
                  <a:schemeClr val="tx1"/>
                </a:solidFill>
                <a:latin typeface="Arial" charset="0"/>
                <a:ea typeface="ＭＳ Ｐゴシック" pitchFamily="34" charset="-128"/>
              </a:defRPr>
            </a:lvl3pPr>
            <a:lvl4pPr marL="1572677" indent="-224668" defTabSz="884631">
              <a:defRPr sz="2900" b="1">
                <a:solidFill>
                  <a:schemeClr val="tx1"/>
                </a:solidFill>
                <a:latin typeface="Arial" charset="0"/>
                <a:ea typeface="ＭＳ Ｐゴシック" pitchFamily="34" charset="-128"/>
              </a:defRPr>
            </a:lvl4pPr>
            <a:lvl5pPr marL="2022013" indent="-224668" defTabSz="884631">
              <a:defRPr sz="2900" b="1">
                <a:solidFill>
                  <a:schemeClr val="tx1"/>
                </a:solidFill>
                <a:latin typeface="Arial" charset="0"/>
                <a:ea typeface="ＭＳ Ｐゴシック" pitchFamily="34" charset="-128"/>
              </a:defRPr>
            </a:lvl5pPr>
            <a:lvl6pPr marL="2471349" indent="-224668" defTabSz="88463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463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463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463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30793D44-D15B-4EE5-8FBB-C2EE1885526F}" type="slidenum">
              <a:rPr lang="en-US" sz="800" b="0"/>
              <a:pPr/>
              <a:t>6</a:t>
            </a:fld>
            <a:endParaRPr lang="en-US" sz="800" b="0"/>
          </a:p>
        </p:txBody>
      </p:sp>
      <p:sp>
        <p:nvSpPr>
          <p:cNvPr id="149507" name="Rectangle 2"/>
          <p:cNvSpPr>
            <a:spLocks noGrp="1" noRot="1" noChangeAspect="1" noChangeArrowheads="1" noTextEdi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Table</a:t>
            </a:r>
            <a:r>
              <a:rPr lang="en-GB" baseline="0" dirty="0" smtClean="0">
                <a:ea typeface="ＭＳ Ｐゴシック" pitchFamily="34" charset="-128"/>
              </a:rPr>
              <a:t> </a:t>
            </a:r>
            <a:r>
              <a:rPr lang="en-GB" dirty="0" smtClean="0">
                <a:ea typeface="ＭＳ Ｐゴシック" pitchFamily="34" charset="-128"/>
              </a:rPr>
              <a:t> </a:t>
            </a:r>
            <a:r>
              <a:rPr lang="en-GB" dirty="0" smtClean="0">
                <a:ea typeface="ＭＳ Ｐゴシック" pitchFamily="34" charset="-128"/>
              </a:rPr>
              <a:t>shows versions that can be upgraded. Since the SOAP APIs for Upgrade/switch version/restart were not added to CUCM until 8.6.1, only versions 8.6.1 and up can be upgraded using PCD.</a:t>
            </a:r>
          </a:p>
          <a:p>
            <a:r>
              <a:rPr lang="en-GB" dirty="0" smtClean="0">
                <a:ea typeface="ＭＳ Ｐゴシック" pitchFamily="34" charset="-128"/>
              </a:rPr>
              <a:t>Although PCD replaces PAWS_M as a tool, there is no upgrade of data from PAWS_M to PCD.</a:t>
            </a:r>
          </a:p>
          <a:p>
            <a:pPr>
              <a:buFontTx/>
              <a:buNone/>
            </a:pPr>
            <a:endParaRPr lang="en-GB"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FAD3B3-7535-400B-896B-8AABE281869D}" type="slidenum">
              <a:rPr lang="en-US" smtClean="0"/>
              <a:t>7</a:t>
            </a:fld>
            <a:endParaRPr lang="en-US"/>
          </a:p>
        </p:txBody>
      </p:sp>
    </p:spTree>
    <p:extLst>
      <p:ext uri="{BB962C8B-B14F-4D97-AF65-F5344CB8AC3E}">
        <p14:creationId xmlns:p14="http://schemas.microsoft.com/office/powerpoint/2010/main" val="148744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Customer (here will an existing cluster of 4 nodes), will first install their new blade/ rack servers</a:t>
            </a:r>
          </a:p>
          <a:p>
            <a:r>
              <a:rPr lang="en-US" smtClean="0">
                <a:ea typeface="ＭＳ Ｐゴシック" pitchFamily="34" charset="-128"/>
              </a:rPr>
              <a:t>Deploy PCD VAPP (ova with pre-installed PCD software)  to create new VM, running PCD</a:t>
            </a:r>
          </a:p>
          <a:p>
            <a:r>
              <a:rPr lang="en-US" smtClean="0">
                <a:ea typeface="ＭＳ Ｐゴシック" pitchFamily="34" charset="-128"/>
              </a:rPr>
              <a:t>PCD has data store to hold iso files</a:t>
            </a:r>
          </a:p>
          <a:p>
            <a:r>
              <a:rPr lang="en-US" smtClean="0">
                <a:ea typeface="ＭＳ Ｐゴシック" pitchFamily="34" charset="-128"/>
              </a:rPr>
              <a:t>Customer will sftp the iso (CUCM 10.x iso)  to be used in the migration onto the PCD fresh_install directory. Customer will download 10.x ova to laptop or data store.</a:t>
            </a:r>
          </a:p>
          <a:p>
            <a:r>
              <a:rPr lang="en-US" smtClean="0">
                <a:ea typeface="ＭＳ Ｐゴシック" pitchFamily="34" charset="-128"/>
              </a:rPr>
              <a:t>Customer will then use CUCM 10.x ova to create 4 new blank VMs (one for each node in the existing cluster)</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A4AFA504-42E8-4F8B-A90A-5A767D0A04F5}" type="slidenum">
              <a:rPr lang="en-US" sz="800" b="0"/>
              <a:pPr/>
              <a:t>8</a:t>
            </a:fld>
            <a:endParaRPr lang="en-US" sz="8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Customer enters the hostname/IP and credentials of the pub into PCD. </a:t>
            </a:r>
          </a:p>
          <a:p>
            <a:r>
              <a:rPr lang="en-US" smtClean="0">
                <a:ea typeface="ＭＳ Ｐゴシック" pitchFamily="34" charset="-128"/>
              </a:rPr>
              <a:t>Customer initiates </a:t>
            </a:r>
            <a:r>
              <a:rPr lang="en-US" altLang="en-US" smtClean="0">
                <a:ea typeface="ＭＳ Ｐゴシック" pitchFamily="34" charset="-128"/>
              </a:rPr>
              <a:t>“</a:t>
            </a:r>
            <a:r>
              <a:rPr lang="en-US" smtClean="0">
                <a:ea typeface="ＭＳ Ｐゴシック" pitchFamily="34" charset="-128"/>
              </a:rPr>
              <a:t>cluster discovery</a:t>
            </a:r>
            <a:r>
              <a:rPr lang="en-US" altLang="en-US" smtClean="0">
                <a:ea typeface="ＭＳ Ｐゴシック" pitchFamily="34" charset="-128"/>
              </a:rPr>
              <a:t>”</a:t>
            </a:r>
            <a:r>
              <a:rPr lang="en-US" smtClean="0">
                <a:ea typeface="ＭＳ Ｐゴシック" pitchFamily="34" charset="-128"/>
              </a:rPr>
              <a:t> on the cluster. PCD will </a:t>
            </a:r>
            <a:r>
              <a:rPr lang="en-US" altLang="en-US" smtClean="0">
                <a:ea typeface="ＭＳ Ｐゴシック" pitchFamily="34" charset="-128"/>
              </a:rPr>
              <a:t>“</a:t>
            </a:r>
            <a:r>
              <a:rPr lang="en-US" smtClean="0">
                <a:ea typeface="ＭＳ Ｐゴシック" pitchFamily="34" charset="-128"/>
              </a:rPr>
              <a:t>discover</a:t>
            </a:r>
            <a:r>
              <a:rPr lang="en-US" altLang="en-US" smtClean="0">
                <a:ea typeface="ＭＳ Ｐゴシック" pitchFamily="34" charset="-128"/>
              </a:rPr>
              <a:t>”</a:t>
            </a:r>
            <a:r>
              <a:rPr lang="en-US" smtClean="0">
                <a:ea typeface="ＭＳ Ｐゴシック" pitchFamily="34" charset="-128"/>
              </a:rPr>
              <a:t> the existing cluster topology (number of nodes,their product type, hostname/IP). </a:t>
            </a:r>
          </a:p>
          <a:p>
            <a:r>
              <a:rPr lang="en-US" smtClean="0">
                <a:ea typeface="ＭＳ Ｐゴシック" pitchFamily="34" charset="-128"/>
              </a:rPr>
              <a:t>As part of discovery, a cop file is installed on each node, that will be used later during migration.</a:t>
            </a:r>
          </a:p>
          <a:p>
            <a:endParaRPr lang="en-US" smtClean="0">
              <a:ea typeface="ＭＳ Ｐゴシック" pitchFamily="34"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191">
              <a:defRPr sz="2900" b="1">
                <a:solidFill>
                  <a:schemeClr val="tx1"/>
                </a:solidFill>
                <a:latin typeface="Arial" charset="0"/>
                <a:ea typeface="ＭＳ Ｐゴシック" pitchFamily="34" charset="-128"/>
              </a:defRPr>
            </a:lvl1pPr>
            <a:lvl2pPr marL="730171" indent="-280835" defTabSz="886191">
              <a:defRPr sz="2900" b="1">
                <a:solidFill>
                  <a:schemeClr val="tx1"/>
                </a:solidFill>
                <a:latin typeface="Arial" charset="0"/>
                <a:ea typeface="ＭＳ Ｐゴシック" pitchFamily="34" charset="-128"/>
              </a:defRPr>
            </a:lvl2pPr>
            <a:lvl3pPr marL="1123340" indent="-224668" defTabSz="886191">
              <a:defRPr sz="2900" b="1">
                <a:solidFill>
                  <a:schemeClr val="tx1"/>
                </a:solidFill>
                <a:latin typeface="Arial" charset="0"/>
                <a:ea typeface="ＭＳ Ｐゴシック" pitchFamily="34" charset="-128"/>
              </a:defRPr>
            </a:lvl3pPr>
            <a:lvl4pPr marL="1572677" indent="-224668" defTabSz="886191">
              <a:defRPr sz="2900" b="1">
                <a:solidFill>
                  <a:schemeClr val="tx1"/>
                </a:solidFill>
                <a:latin typeface="Arial" charset="0"/>
                <a:ea typeface="ＭＳ Ｐゴシック" pitchFamily="34" charset="-128"/>
              </a:defRPr>
            </a:lvl4pPr>
            <a:lvl5pPr marL="2022013" indent="-224668" defTabSz="886191">
              <a:defRPr sz="2900" b="1">
                <a:solidFill>
                  <a:schemeClr val="tx1"/>
                </a:solidFill>
                <a:latin typeface="Arial" charset="0"/>
                <a:ea typeface="ＭＳ Ｐゴシック" pitchFamily="34" charset="-128"/>
              </a:defRPr>
            </a:lvl5pPr>
            <a:lvl6pPr marL="2471349"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6pPr>
            <a:lvl7pPr marL="2920685"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7pPr>
            <a:lvl8pPr marL="3370021"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8pPr>
            <a:lvl9pPr marL="3819357" indent="-224668" defTabSz="886191" eaLnBrk="0" fontAlgn="base" hangingPunct="0">
              <a:lnSpc>
                <a:spcPct val="90000"/>
              </a:lnSpc>
              <a:spcBef>
                <a:spcPct val="0"/>
              </a:spcBef>
              <a:spcAft>
                <a:spcPct val="0"/>
              </a:spcAft>
              <a:defRPr sz="2900" b="1">
                <a:solidFill>
                  <a:schemeClr val="tx1"/>
                </a:solidFill>
                <a:latin typeface="Arial" charset="0"/>
                <a:ea typeface="ＭＳ Ｐゴシック" pitchFamily="34" charset="-128"/>
              </a:defRPr>
            </a:lvl9pPr>
          </a:lstStyle>
          <a:p>
            <a:fld id="{800EBAFC-6E92-48E7-87F7-27CDB4D8960A}" type="slidenum">
              <a:rPr lang="en-US" sz="800" b="0"/>
              <a:pPr/>
              <a:t>9</a:t>
            </a:fld>
            <a:endParaRPr lang="en-US" sz="8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44EE6C-E187-49E3-A56D-82E403756D9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334755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4EE6C-E187-49E3-A56D-82E403756D9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5844967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4" name="Rectangle 3"/>
          <p:cNvSpPr/>
          <p:nvPr/>
        </p:nvSpPr>
        <p:spPr>
          <a:xfrm>
            <a:off x="-12700" y="6142038"/>
            <a:ext cx="9156700" cy="7159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5"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824039"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a:off x="1"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a:off x="1014414"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10" name="Rounded Rectangle 9"/>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4"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5"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16"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F3A1558-FB30-44B2-9E03-2B188CFB753F}"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title"/>
          </p:nvPr>
        </p:nvSpPr>
        <p:spPr>
          <a:xfrm>
            <a:off x="237744" y="484636"/>
            <a:ext cx="8755128" cy="4372131"/>
          </a:xfrm>
        </p:spPr>
        <p:txBody>
          <a:bodyPr/>
          <a:lstStyle>
            <a:lvl1pPr marL="228600" indent="-228600">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01186"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7129261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00" fill="hold"/>
                                        <p:tgtEl>
                                          <p:spTgt spid="11"/>
                                        </p:tgtEl>
                                        <p:attrNameLst>
                                          <p:attrName>ppt_x</p:attrName>
                                        </p:attrNameLst>
                                      </p:cBhvr>
                                      <p:tavLst>
                                        <p:tav tm="0">
                                          <p:val>
                                            <p:strVal val="#ppt_x"/>
                                          </p:val>
                                        </p:tav>
                                        <p:tav tm="100000">
                                          <p:val>
                                            <p:strVal val="#ppt_x"/>
                                          </p:val>
                                        </p:tav>
                                      </p:tavLst>
                                    </p:anim>
                                    <p:anim calcmode="lin" valueType="num">
                                      <p:cBhvr additive="base">
                                        <p:cTn id="28" dur="11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a:spLocks noChangeArrowheads="1"/>
          </p:cNvSpPr>
          <p:nvPr/>
        </p:nvSpPr>
        <p:spPr bwMode="auto">
          <a:xfrm>
            <a:off x="1892301" y="4794250"/>
            <a:ext cx="5346700" cy="996950"/>
          </a:xfrm>
          <a:prstGeom prst="rect">
            <a:avLst/>
          </a:prstGeom>
          <a:solidFill>
            <a:schemeClr val="bg1"/>
          </a:soli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480908395"/>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478822430"/>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6"/>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37608920"/>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10"/>
          <p:cNvSpPr/>
          <p:nvPr/>
        </p:nvSpPr>
        <p:spPr>
          <a:xfrm>
            <a:off x="334963" y="311150"/>
            <a:ext cx="328771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11"/>
          <p:cNvSpPr/>
          <p:nvPr/>
        </p:nvSpPr>
        <p:spPr>
          <a:xfrm>
            <a:off x="6980239" y="311150"/>
            <a:ext cx="183832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12"/>
          <p:cNvSpPr/>
          <p:nvPr/>
        </p:nvSpPr>
        <p:spPr>
          <a:xfrm>
            <a:off x="334964" y="3028952"/>
            <a:ext cx="2522537"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4" name="Rectangle 13"/>
          <p:cNvSpPr/>
          <p:nvPr/>
        </p:nvSpPr>
        <p:spPr>
          <a:xfrm>
            <a:off x="2911476" y="3028952"/>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14"/>
          <p:cNvSpPr/>
          <p:nvPr/>
        </p:nvSpPr>
        <p:spPr>
          <a:xfrm>
            <a:off x="6980239" y="1684338"/>
            <a:ext cx="183832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ectangle 15"/>
          <p:cNvSpPr/>
          <p:nvPr/>
        </p:nvSpPr>
        <p:spPr>
          <a:xfrm>
            <a:off x="6980239" y="5183190"/>
            <a:ext cx="183832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9" name="Picture Placeholder 25"/>
          <p:cNvSpPr>
            <a:spLocks noGrp="1"/>
          </p:cNvSpPr>
          <p:nvPr>
            <p:ph type="pic" sz="quarter" idx="11"/>
          </p:nvPr>
        </p:nvSpPr>
        <p:spPr>
          <a:xfrm>
            <a:off x="3668991"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4"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5182964"/>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416199811"/>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2"/>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pic>
        <p:nvPicPr>
          <p:cNvPr id="6" name="Picture 12"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4"/>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75C578F-CB60-4B55-8D11-6DB8EAB9DC66}"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5" name="Picture Placeholder 4"/>
          <p:cNvSpPr>
            <a:spLocks noGrp="1"/>
          </p:cNvSpPr>
          <p:nvPr>
            <p:ph type="pic" sz="quarter" idx="10"/>
          </p:nvPr>
        </p:nvSpPr>
        <p:spPr>
          <a:xfrm>
            <a:off x="333377" y="310900"/>
            <a:ext cx="8474869" cy="6054185"/>
          </a:xfrm>
          <a:ln>
            <a:solidFill>
              <a:schemeClr val="bg2"/>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150293639"/>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 y="-91440"/>
            <a:ext cx="9326880" cy="704088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969196436"/>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40" name="Media Placeholder 39"/>
          <p:cNvSpPr>
            <a:spLocks noGrp="1"/>
          </p:cNvSpPr>
          <p:nvPr>
            <p:ph type="media" sz="quarter" idx="11"/>
          </p:nvPr>
        </p:nvSpPr>
        <p:spPr>
          <a:xfrm>
            <a:off x="2916766" y="777240"/>
            <a:ext cx="5899416"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358604388"/>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1" name="Media Placeholder 20"/>
          <p:cNvSpPr>
            <a:spLocks noGrp="1"/>
          </p:cNvSpPr>
          <p:nvPr>
            <p:ph type="media" sz="quarter" idx="10"/>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399010321"/>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71127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4EE6C-E187-49E3-A56D-82E403756D9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978008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sp>
        <p:nvSpPr>
          <p:cNvPr id="3"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4538F525-2473-4D85-8EE2-F2E17EC18F0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3273770006"/>
      </p:ext>
    </p:extLst>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34400124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4069767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10609885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36944142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257"/>
          <p:cNvSpPr>
            <a:spLocks noChangeArrowheads="1"/>
          </p:cNvSpPr>
          <p:nvPr userDrawn="1"/>
        </p:nvSpPr>
        <p:spPr bwMode="auto">
          <a:xfrm>
            <a:off x="8640528" y="6670529"/>
            <a:ext cx="276460" cy="190646"/>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E749FAB2-B594-4BBE-AD07-F2AE0CF1786E}" type="slidenum">
              <a:rPr lang="en-US" sz="700">
                <a:solidFill>
                  <a:srgbClr val="999999"/>
                </a:solidFill>
                <a:ea typeface="ＭＳ Ｐゴシック" pitchFamily="34" charset="-128"/>
              </a:rPr>
              <a:pPr algn="r" defTabSz="814388" eaLnBrk="0" fontAlgn="base" hangingPunct="0">
                <a:spcBef>
                  <a:spcPct val="0"/>
                </a:spcBef>
                <a:spcAft>
                  <a:spcPct val="0"/>
                </a:spcAft>
                <a:defRPr/>
              </a:pPr>
              <a:t>‹#›</a:t>
            </a:fld>
            <a:endParaRPr lang="en-US" sz="700">
              <a:solidFill>
                <a:srgbClr val="999999"/>
              </a:solidFill>
              <a:ea typeface="ＭＳ Ｐゴシック" pitchFamily="34" charset="-128"/>
            </a:endParaRPr>
          </a:p>
        </p:txBody>
      </p:sp>
      <p:sp>
        <p:nvSpPr>
          <p:cNvPr id="369926" name="Rectangle 262"/>
          <p:cNvSpPr>
            <a:spLocks noGrp="1" noChangeArrowheads="1"/>
          </p:cNvSpPr>
          <p:nvPr>
            <p:ph type="ctrTitle"/>
          </p:nvPr>
        </p:nvSpPr>
        <p:spPr bwMode="white">
          <a:xfrm>
            <a:off x="650876" y="3390900"/>
            <a:ext cx="6937375" cy="420688"/>
          </a:xfrm>
          <a:ln/>
        </p:spPr>
        <p:txBody>
          <a:bodyPr anchor="t"/>
          <a:lstStyle>
            <a:lvl1pPr>
              <a:defRPr sz="2000">
                <a:solidFill>
                  <a:schemeClr val="bg2"/>
                </a:solidFill>
              </a:defRPr>
            </a:lvl1pPr>
          </a:lstStyle>
          <a:p>
            <a:r>
              <a:rPr lang="en-US"/>
              <a:t>Module Title, Size 20</a:t>
            </a:r>
          </a:p>
        </p:txBody>
      </p:sp>
      <p:sp>
        <p:nvSpPr>
          <p:cNvPr id="369927" name="Rectangle 263"/>
          <p:cNvSpPr>
            <a:spLocks noGrp="1" noChangeArrowheads="1"/>
          </p:cNvSpPr>
          <p:nvPr>
            <p:ph type="subTitle" idx="1"/>
          </p:nvPr>
        </p:nvSpPr>
        <p:spPr>
          <a:xfrm>
            <a:off x="650876" y="1312863"/>
            <a:ext cx="3546475" cy="841375"/>
          </a:xfrm>
          <a:ln/>
        </p:spPr>
        <p:txBody>
          <a:bodyPr anchor="ctr"/>
          <a:lstStyle>
            <a:lvl1pPr>
              <a:lnSpc>
                <a:spcPct val="90000"/>
              </a:lnSpc>
              <a:spcBef>
                <a:spcPct val="0"/>
              </a:spcBef>
              <a:defRPr sz="3000">
                <a:solidFill>
                  <a:schemeClr val="bg1"/>
                </a:solidFill>
              </a:defRPr>
            </a:lvl1pPr>
          </a:lstStyle>
          <a:p>
            <a:r>
              <a:rPr lang="en-US"/>
              <a:t>Lesson Title,</a:t>
            </a:r>
            <a:br>
              <a:rPr lang="en-US"/>
            </a:br>
            <a:r>
              <a:rPr lang="en-US"/>
              <a:t>Size 30</a:t>
            </a:r>
          </a:p>
        </p:txBody>
      </p:sp>
    </p:spTree>
    <p:extLst>
      <p:ext uri="{BB962C8B-B14F-4D97-AF65-F5344CB8AC3E}">
        <p14:creationId xmlns:p14="http://schemas.microsoft.com/office/powerpoint/2010/main" val="20671811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54117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63314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4" name="Picture 7"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05189" y="5948365"/>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p:nvPr/>
        </p:nvSpPr>
        <p:spPr>
          <a:xfrm>
            <a:off x="1460500" y="5948365"/>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ectangle 6"/>
          <p:cNvSpPr/>
          <p:nvPr/>
        </p:nvSpPr>
        <p:spPr>
          <a:xfrm>
            <a:off x="4772026" y="5948365"/>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rot="10800000" flipH="1">
            <a:off x="2855914"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flipH="1">
            <a:off x="822325" y="4716465"/>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rot="10800000" flipH="1">
            <a:off x="5870576" y="6613527"/>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flipH="1">
            <a:off x="6932613" y="6613527"/>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ounded Rectangle 13"/>
          <p:cNvSpPr/>
          <p:nvPr/>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ounded Rectangle 14"/>
          <p:cNvSpPr/>
          <p:nvPr/>
        </p:nvSpPr>
        <p:spPr>
          <a:xfrm rot="10800000" flipH="1">
            <a:off x="2794001" y="6669090"/>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ounded Rectangle 15"/>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7" name="Rounded Rectangle 16"/>
          <p:cNvSpPr/>
          <p:nvPr/>
        </p:nvSpPr>
        <p:spPr>
          <a:xfrm rot="10800000" flipH="1">
            <a:off x="5391151" y="1731965"/>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8" name="Rounded Rectangle 17"/>
          <p:cNvSpPr/>
          <p:nvPr/>
        </p:nvSpPr>
        <p:spPr>
          <a:xfrm rot="10800000" flipH="1">
            <a:off x="341314" y="6708756"/>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9" name="Rounded Rectangle 18"/>
          <p:cNvSpPr/>
          <p:nvPr/>
        </p:nvSpPr>
        <p:spPr>
          <a:xfrm rot="10800000" flipH="1">
            <a:off x="8037513" y="8318502"/>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0" name="Rounded Rectangle 19"/>
          <p:cNvSpPr/>
          <p:nvPr/>
        </p:nvSpPr>
        <p:spPr>
          <a:xfrm rot="10800000" flipH="1">
            <a:off x="8162925" y="1731965"/>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1" name="Rounded Rectangle 20"/>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2" name="Rectangle 21"/>
          <p:cNvSpPr/>
          <p:nvPr/>
        </p:nvSpPr>
        <p:spPr>
          <a:xfrm>
            <a:off x="1" y="3175"/>
            <a:ext cx="9129713" cy="637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3" name="Rectangle 22"/>
          <p:cNvSpPr/>
          <p:nvPr/>
        </p:nvSpPr>
        <p:spPr>
          <a:xfrm>
            <a:off x="1" y="6545265"/>
            <a:ext cx="9129713" cy="31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grpSp>
        <p:nvGrpSpPr>
          <p:cNvPr id="24"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1" name="Freeform 3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2" name="Freeform 31"/>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3" name="Freeform 3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4" name="Freeform 3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5" name="Freeform 3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6" name="Freeform 3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7" name="Freeform 3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8" name="Freeform 3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0"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B4AE052-F191-4177-A76B-7A3A6762DA2C}"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8060646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9"/>
                                        </p:tgtEl>
                                        <p:attrNameLst>
                                          <p:attrName>ppt_x</p:attrName>
                                          <p:attrName>ppt_y</p:attrName>
                                        </p:attrNameLst>
                                      </p:cBhvr>
                                      <p:rCtr x="0" y="329000000"/>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0"/>
                                        </p:tgtEl>
                                        <p:attrNameLst>
                                          <p:attrName>ppt_x</p:attrName>
                                          <p:attrName>ppt_y</p:attrName>
                                        </p:attrNameLst>
                                      </p:cBhvr>
                                      <p:rCtr x="0" y="497000000"/>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1"/>
                                        </p:tgtEl>
                                        <p:attrNameLst>
                                          <p:attrName>ppt_x</p:attrName>
                                          <p:attrName>ppt_y</p:attrName>
                                        </p:attrNameLst>
                                      </p:cBhvr>
                                      <p:rCtr x="0" y="-504000000"/>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2"/>
                                        </p:tgtEl>
                                        <p:attrNameLst>
                                          <p:attrName>ppt_x</p:attrName>
                                          <p:attrName>ppt_y</p:attrName>
                                        </p:attrNameLst>
                                      </p:cBhvr>
                                      <p:rCtr x="0" y="-173000000"/>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8"/>
                                        </p:tgtEl>
                                        <p:attrNameLst>
                                          <p:attrName>ppt_x</p:attrName>
                                          <p:attrName>ppt_y</p:attrName>
                                        </p:attrNameLst>
                                      </p:cBhvr>
                                      <p:rCtr x="0" y="572000000"/>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768000000"/>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504000000"/>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497000000"/>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497000000"/>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661000000"/>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504000000"/>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497000000"/>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497000000"/>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7"/>
                                        </p:tgtEl>
                                        <p:attrNameLst>
                                          <p:attrName>style.color</p:attrName>
                                        </p:attrNameLst>
                                      </p:cBhvr>
                                      <p:to>
                                        <a:srgbClr val="60CCCC"/>
                                      </p:to>
                                    </p:animClr>
                                    <p:animClr clrSpc="rgb" dir="cw">
                                      <p:cBhvr>
                                        <p:cTn id="33" dur="6650" autoRev="1" fill="hold"/>
                                        <p:tgtEl>
                                          <p:spTgt spid="7"/>
                                        </p:tgtEl>
                                        <p:attrNameLst>
                                          <p:attrName>fillcolor</p:attrName>
                                        </p:attrNameLst>
                                      </p:cBhvr>
                                      <p:to>
                                        <a:srgbClr val="60CCCC"/>
                                      </p:to>
                                    </p:animClr>
                                    <p:set>
                                      <p:cBhvr>
                                        <p:cTn id="34" dur="6650" autoRev="1" fill="hold"/>
                                        <p:tgtEl>
                                          <p:spTgt spid="7"/>
                                        </p:tgtEl>
                                        <p:attrNameLst>
                                          <p:attrName>fill.type</p:attrName>
                                        </p:attrNameLst>
                                      </p:cBhvr>
                                      <p:to>
                                        <p:strVal val="solid"/>
                                      </p:to>
                                    </p:set>
                                    <p:set>
                                      <p:cBhvr>
                                        <p:cTn id="35" dur="6650" autoRev="1" fill="hold"/>
                                        <p:tgtEl>
                                          <p:spTgt spid="7"/>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6"/>
                                        </p:tgtEl>
                                        <p:attrNameLst>
                                          <p:attrName>style.color</p:attrName>
                                        </p:attrNameLst>
                                      </p:cBhvr>
                                      <p:to>
                                        <a:srgbClr val="60CCCC"/>
                                      </p:to>
                                    </p:animClr>
                                    <p:animClr clrSpc="rgb" dir="cw">
                                      <p:cBhvr>
                                        <p:cTn id="38" dur="5350" autoRev="1" fill="hold"/>
                                        <p:tgtEl>
                                          <p:spTgt spid="6"/>
                                        </p:tgtEl>
                                        <p:attrNameLst>
                                          <p:attrName>fillcolor</p:attrName>
                                        </p:attrNameLst>
                                      </p:cBhvr>
                                      <p:to>
                                        <a:srgbClr val="60CCCC"/>
                                      </p:to>
                                    </p:animClr>
                                    <p:set>
                                      <p:cBhvr>
                                        <p:cTn id="39" dur="5350" autoRev="1" fill="hold"/>
                                        <p:tgtEl>
                                          <p:spTgt spid="6"/>
                                        </p:tgtEl>
                                        <p:attrNameLst>
                                          <p:attrName>fill.type</p:attrName>
                                        </p:attrNameLst>
                                      </p:cBhvr>
                                      <p:to>
                                        <p:strVal val="solid"/>
                                      </p:to>
                                    </p:set>
                                    <p:set>
                                      <p:cBhvr>
                                        <p:cTn id="40" dur="5350" autoRev="1" fill="hold"/>
                                        <p:tgtEl>
                                          <p:spTgt spid="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5"/>
                                        </p:tgtEl>
                                        <p:attrNameLst>
                                          <p:attrName>style.color</p:attrName>
                                        </p:attrNameLst>
                                      </p:cBhvr>
                                      <p:to>
                                        <a:srgbClr val="60CCCC"/>
                                      </p:to>
                                    </p:animClr>
                                    <p:animClr clrSpc="rgb" dir="cw">
                                      <p:cBhvr>
                                        <p:cTn id="43" dur="6650" autoRev="1" fill="hold"/>
                                        <p:tgtEl>
                                          <p:spTgt spid="5"/>
                                        </p:tgtEl>
                                        <p:attrNameLst>
                                          <p:attrName>fillcolor</p:attrName>
                                        </p:attrNameLst>
                                      </p:cBhvr>
                                      <p:to>
                                        <a:srgbClr val="60CCCC"/>
                                      </p:to>
                                    </p:animClr>
                                    <p:set>
                                      <p:cBhvr>
                                        <p:cTn id="44" dur="6650" autoRev="1" fill="hold"/>
                                        <p:tgtEl>
                                          <p:spTgt spid="5"/>
                                        </p:tgtEl>
                                        <p:attrNameLst>
                                          <p:attrName>fill.type</p:attrName>
                                        </p:attrNameLst>
                                      </p:cBhvr>
                                      <p:to>
                                        <p:strVal val="solid"/>
                                      </p:to>
                                    </p:set>
                                    <p:set>
                                      <p:cBhvr>
                                        <p:cTn id="45" dur="66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4"/>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12"/>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489D11D-0062-4875-98B6-7BC21311C53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8" name="Rectangle 7"/>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0"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F250BE2-DFA2-4FBF-8ED4-D55F82C8693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1" name="Rectangle 10"/>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3"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755385A-3017-4072-8536-274E012C789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4" name="Rectangle 13"/>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grpSp>
        <p:nvGrpSpPr>
          <p:cNvPr id="16"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17" name="Rectangle 1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2" name="Freeform 2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3" name="Freeform 2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4" name="Freeform 2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5" name="Freeform 2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32"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721C82F2-926A-4E57-BC3A-81BA74BF7C5E}"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pic>
        <p:nvPicPr>
          <p:cNvPr id="33" name="Picture 40"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40889912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5386467"/>
      </p:ext>
    </p:extLst>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516065"/>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6BFCC66-006E-4D6C-8F15-FD9844E2BB11}"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503437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9"/>
                                        </p:tgtEl>
                                        <p:attrNameLst>
                                          <p:attrName>ppt_x</p:attrName>
                                          <p:attrName>ppt_y</p:attrName>
                                        </p:attrNameLst>
                                      </p:cBhvr>
                                      <p:rCtr x="0" y="-712000000"/>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8"/>
                                        </p:tgtEl>
                                        <p:attrNameLst>
                                          <p:attrName>ppt_x</p:attrName>
                                          <p:attrName>ppt_y</p:attrName>
                                        </p:attrNameLst>
                                      </p:cBhvr>
                                      <p:rCtr x="0" y="443000000"/>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0"/>
                                        </p:tgtEl>
                                        <p:attrNameLst>
                                          <p:attrName>ppt_x</p:attrName>
                                          <p:attrName>ppt_y</p:attrName>
                                        </p:attrNameLst>
                                      </p:cBhvr>
                                      <p:rCtr x="0" y="-666000000"/>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7"/>
                                        </p:tgtEl>
                                        <p:attrNameLst>
                                          <p:attrName>ppt_x</p:attrName>
                                          <p:attrName>ppt_y</p:attrName>
                                        </p:attrNameLst>
                                      </p:cBhvr>
                                      <p:rCtr x="0" y="-71000000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
                                        </p:tgtEl>
                                        <p:attrNameLst>
                                          <p:attrName>ppt_x</p:attrName>
                                          <p:attrName>ppt_y</p:attrName>
                                        </p:attrNameLst>
                                      </p:cBhvr>
                                      <p:rCtr x="0" y="41000000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
                                        </p:tgtEl>
                                        <p:attrNameLst>
                                          <p:attrName>ppt_x</p:attrName>
                                          <p:attrName>ppt_y</p:attrName>
                                        </p:attrNameLst>
                                      </p:cBhvr>
                                      <p:rCtr x="0" y="595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1236665"/>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66756A0-BA14-4342-B7C1-C73D21426230}"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63960230"/>
      </p:ext>
    </p:extLst>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7" descr="segue texture.jpg"/>
          <p:cNvPicPr>
            <a:picLocks noChangeAspect="1"/>
          </p:cNvPicPr>
          <p:nvPr/>
        </p:nvPicPr>
        <p:blipFill>
          <a:blip r:embed="rId2">
            <a:extLst>
              <a:ext uri="{28A0092B-C50C-407E-A947-70E740481C1C}">
                <a14:useLocalDpi xmlns:a14="http://schemas.microsoft.com/office/drawing/2010/main" val="0"/>
              </a:ext>
            </a:extLst>
          </a:blip>
          <a:srcRect r="2995"/>
          <a:stretch>
            <a:fillRect/>
          </a:stretch>
        </p:blipFill>
        <p:spPr bwMode="auto">
          <a:xfrm>
            <a:off x="333375" y="3106740"/>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13"/>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5"/>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4E756ED-4AE0-4104-BB2A-7F567CE2709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9" name="Rectangle 8"/>
          <p:cNvSpPr/>
          <p:nvPr/>
        </p:nvSpPr>
        <p:spPr>
          <a:xfrm>
            <a:off x="217489" y="3022602"/>
            <a:ext cx="8694737"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10" name="Picture 18"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1079648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9"/>
                                        </p:tgtEl>
                                        <p:attrNameLst>
                                          <p:attrName>ppt_x</p:attrName>
                                          <p:attrName>ppt_y</p:attrName>
                                        </p:attrNameLst>
                                      </p:cBhvr>
                                      <p:rCtr x="0" y="-241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8201634"/>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5"/>
            <a:ext cx="4021116"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5"/>
            <a:ext cx="4222440"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300251063"/>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4984751" y="1411288"/>
            <a:ext cx="3759200" cy="4794250"/>
          </a:xfrm>
          <a:prstGeom prst="roundRect">
            <a:avLst>
              <a:gd name="adj" fmla="val 0"/>
            </a:avLst>
          </a:prstGeom>
          <a:gradFill rotWithShape="1">
            <a:gsLst>
              <a:gs pos="0">
                <a:srgbClr val="E2F4FA"/>
              </a:gs>
              <a:gs pos="47000">
                <a:schemeClr val="bg1"/>
              </a:gs>
              <a:gs pos="100000">
                <a:srgbClr val="E2F4FA"/>
              </a:gs>
            </a:gsLst>
            <a:lin ang="2700000" scaled="1"/>
          </a:gra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7"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8"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6963" y="1276352"/>
            <a:ext cx="169862"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C664FC6D-E913-43C7-B50E-39A40E168A1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339745"/>
            <a:ext cx="4011105"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6"/>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309476" y="4736592"/>
            <a:ext cx="3237819" cy="338328"/>
          </a:xfrm>
        </p:spPr>
        <p:txBody>
          <a:bodyPr>
            <a:normAutofit/>
          </a:bodyPr>
          <a:lstStyle>
            <a:lvl1pPr marL="0" indent="0">
              <a:buFontTx/>
              <a:buNone/>
              <a:defRPr sz="1600">
                <a:solidFill>
                  <a:srgbClr val="7F7F7F"/>
                </a:solidFill>
              </a:defRPr>
            </a:lvl1pPr>
          </a:lstStyle>
          <a:p>
            <a:pPr lvl="0"/>
            <a:r>
              <a:rPr lang="en-US" smtClean="0"/>
              <a:t>Click to edit Master text styles</a:t>
            </a:r>
          </a:p>
        </p:txBody>
      </p:sp>
    </p:spTree>
    <p:extLst>
      <p:ext uri="{BB962C8B-B14F-4D97-AF65-F5344CB8AC3E}">
        <p14:creationId xmlns:p14="http://schemas.microsoft.com/office/powerpoint/2010/main" val="3053051733"/>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4030268406"/>
      </p:ext>
    </p:extLst>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6"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7"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562F4FB-99F9-4BBB-ABE9-3273C153DB48}"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301752"/>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3"/>
          </p:nvPr>
        </p:nvSpPr>
        <p:spPr>
          <a:xfrm>
            <a:off x="4822430" y="310896"/>
            <a:ext cx="3896359" cy="841248"/>
          </a:xfrm>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1330284306"/>
      </p:ext>
    </p:extLst>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8" name="Rectangle 7"/>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9"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9164"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4"/>
          </p:nvPr>
        </p:nvSpPr>
        <p:spPr>
          <a:xfrm>
            <a:off x="244476"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4"/>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4" y="100584"/>
            <a:ext cx="2668457"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529187947"/>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p:nvSpPr>
        <p:spPr>
          <a:xfrm>
            <a:off x="0" y="6338888"/>
            <a:ext cx="9144000" cy="2714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7" y="6062118"/>
            <a:ext cx="7461250" cy="276999"/>
          </a:xfrm>
        </p:spPr>
        <p:txBody>
          <a:bodyPr anchor="b">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3675401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6" name="Rounded Rectangle 5"/>
          <p:cNvSpPr/>
          <p:nvPr/>
        </p:nvSpPr>
        <p:spPr>
          <a:xfrm>
            <a:off x="1"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latin typeface="+mj-lt"/>
            </a:endParaRPr>
          </a:p>
        </p:txBody>
      </p:sp>
      <p:sp>
        <p:nvSpPr>
          <p:cNvPr id="8" name="Rounded Rectangle 7"/>
          <p:cNvSpPr/>
          <p:nvPr/>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Rounded Rectangle 8"/>
          <p:cNvSpPr/>
          <p:nvPr/>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0" name="Rounded Rectangle 9"/>
          <p:cNvSpPr/>
          <p:nvPr/>
        </p:nvSpPr>
        <p:spPr>
          <a:xfrm rot="10800000">
            <a:off x="3035300" y="1516065"/>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1" name="Rectangle 5"/>
          <p:cNvSpPr>
            <a:spLocks noChangeArrowheads="1"/>
          </p:cNvSpPr>
          <p:nvPr/>
        </p:nvSpPr>
        <p:spPr bwMode="ltGray">
          <a:xfrm>
            <a:off x="7850374" y="6584320"/>
            <a:ext cx="725301"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600">
                <a:solidFill>
                  <a:schemeClr val="bg2"/>
                </a:solidFill>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Rectangle 7"/>
            <p:cNvSpPr>
              <a:spLocks noChangeArrowheads="1"/>
            </p:cNvSpPr>
            <p:nvPr/>
          </p:nvSpPr>
          <p:spPr bwMode="invGray">
            <a:xfrm>
              <a:off x="641" y="653"/>
              <a:ext cx="41" cy="1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400" b="0">
                <a:solidFill>
                  <a:srgbClr val="FFFFFF"/>
                </a:solidFill>
              </a:endParaRPr>
            </a:p>
          </p:txBody>
        </p:sp>
        <p:sp>
          <p:nvSpPr>
            <p:cNvPr id="15" name="Freeform 8"/>
            <p:cNvSpPr>
              <a:spLocks/>
            </p:cNvSpPr>
            <p:nvPr/>
          </p:nvSpPr>
          <p:spPr bwMode="invGray">
            <a:xfrm>
              <a:off x="881" y="647"/>
              <a:ext cx="121" cy="167"/>
            </a:xfrm>
            <a:custGeom>
              <a:avLst/>
              <a:gdLst>
                <a:gd name="T0" fmla="*/ 43358 w 58"/>
                <a:gd name="T1" fmla="*/ 17967 h 80"/>
                <a:gd name="T2" fmla="*/ 31654 w 58"/>
                <a:gd name="T3" fmla="*/ 15226 h 80"/>
                <a:gd name="T4" fmla="*/ 15855 w 58"/>
                <a:gd name="T5" fmla="*/ 30212 h 80"/>
                <a:gd name="T6" fmla="*/ 31654 w 58"/>
                <a:gd name="T7" fmla="*/ 45119 h 80"/>
                <a:gd name="T8" fmla="*/ 43358 w 58"/>
                <a:gd name="T9" fmla="*/ 42134 h 80"/>
                <a:gd name="T10" fmla="*/ 43358 w 58"/>
                <a:gd name="T11" fmla="*/ 57991 h 80"/>
                <a:gd name="T12" fmla="*/ 30744 w 58"/>
                <a:gd name="T13" fmla="*/ 60327 h 80"/>
                <a:gd name="T14" fmla="*/ 0 w 58"/>
                <a:gd name="T15" fmla="*/ 30212 h 80"/>
                <a:gd name="T16" fmla="*/ 30744 w 58"/>
                <a:gd name="T17" fmla="*/ 0 h 80"/>
                <a:gd name="T18" fmla="*/ 43358 w 58"/>
                <a:gd name="T19" fmla="*/ 2219 h 80"/>
                <a:gd name="T20" fmla="*/ 43358 w 58"/>
                <a:gd name="T21" fmla="*/ 1796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
            <p:cNvSpPr>
              <a:spLocks/>
            </p:cNvSpPr>
            <p:nvPr/>
          </p:nvSpPr>
          <p:spPr bwMode="invGray">
            <a:xfrm>
              <a:off x="466" y="647"/>
              <a:ext cx="121" cy="167"/>
            </a:xfrm>
            <a:custGeom>
              <a:avLst/>
              <a:gdLst>
                <a:gd name="T0" fmla="*/ 43358 w 58"/>
                <a:gd name="T1" fmla="*/ 17967 h 80"/>
                <a:gd name="T2" fmla="*/ 31654 w 58"/>
                <a:gd name="T3" fmla="*/ 15226 h 80"/>
                <a:gd name="T4" fmla="*/ 15855 w 58"/>
                <a:gd name="T5" fmla="*/ 30212 h 80"/>
                <a:gd name="T6" fmla="*/ 31654 w 58"/>
                <a:gd name="T7" fmla="*/ 45119 h 80"/>
                <a:gd name="T8" fmla="*/ 43358 w 58"/>
                <a:gd name="T9" fmla="*/ 42134 h 80"/>
                <a:gd name="T10" fmla="*/ 43358 w 58"/>
                <a:gd name="T11" fmla="*/ 57991 h 80"/>
                <a:gd name="T12" fmla="*/ 29756 w 58"/>
                <a:gd name="T13" fmla="*/ 60327 h 80"/>
                <a:gd name="T14" fmla="*/ 0 w 58"/>
                <a:gd name="T15" fmla="*/ 30212 h 80"/>
                <a:gd name="T16" fmla="*/ 29756 w 58"/>
                <a:gd name="T17" fmla="*/ 0 h 80"/>
                <a:gd name="T18" fmla="*/ 43358 w 58"/>
                <a:gd name="T19" fmla="*/ 2219 h 80"/>
                <a:gd name="T20" fmla="*/ 43358 w 58"/>
                <a:gd name="T21" fmla="*/ 1796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0"/>
            <p:cNvSpPr>
              <a:spLocks noEditPoints="1"/>
            </p:cNvSpPr>
            <p:nvPr/>
          </p:nvSpPr>
          <p:spPr bwMode="invGray">
            <a:xfrm>
              <a:off x="1046" y="647"/>
              <a:ext cx="165" cy="167"/>
            </a:xfrm>
            <a:custGeom>
              <a:avLst/>
              <a:gdLst>
                <a:gd name="T0" fmla="*/ 53957 w 80"/>
                <a:gd name="T1" fmla="*/ 30212 h 80"/>
                <a:gd name="T2" fmla="*/ 27182 w 80"/>
                <a:gd name="T3" fmla="*/ 60327 h 80"/>
                <a:gd name="T4" fmla="*/ 0 w 80"/>
                <a:gd name="T5" fmla="*/ 30212 h 80"/>
                <a:gd name="T6" fmla="*/ 27182 w 80"/>
                <a:gd name="T7" fmla="*/ 0 h 80"/>
                <a:gd name="T8" fmla="*/ 53957 w 80"/>
                <a:gd name="T9" fmla="*/ 30212 h 80"/>
                <a:gd name="T10" fmla="*/ 27182 w 80"/>
                <a:gd name="T11" fmla="*/ 15226 h 80"/>
                <a:gd name="T12" fmla="*/ 13485 w 80"/>
                <a:gd name="T13" fmla="*/ 30212 h 80"/>
                <a:gd name="T14" fmla="*/ 27182 w 80"/>
                <a:gd name="T15" fmla="*/ 45119 h 80"/>
                <a:gd name="T16" fmla="*/ 40642 w 80"/>
                <a:gd name="T17" fmla="*/ 30212 h 80"/>
                <a:gd name="T18" fmla="*/ 27182 w 80"/>
                <a:gd name="T19" fmla="*/ 1522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
            <p:cNvSpPr>
              <a:spLocks/>
            </p:cNvSpPr>
            <p:nvPr/>
          </p:nvSpPr>
          <p:spPr bwMode="invGray">
            <a:xfrm>
              <a:off x="735" y="647"/>
              <a:ext cx="108" cy="167"/>
            </a:xfrm>
            <a:custGeom>
              <a:avLst/>
              <a:gdLst>
                <a:gd name="T0" fmla="*/ 34051 w 52"/>
                <a:gd name="T1" fmla="*/ 14473 h 80"/>
                <a:gd name="T2" fmla="*/ 22892 w 52"/>
                <a:gd name="T3" fmla="*/ 12571 h 80"/>
                <a:gd name="T4" fmla="*/ 14532 w 52"/>
                <a:gd name="T5" fmla="*/ 17282 h 80"/>
                <a:gd name="T6" fmla="*/ 20873 w 52"/>
                <a:gd name="T7" fmla="*/ 22825 h 80"/>
                <a:gd name="T8" fmla="*/ 24466 w 52"/>
                <a:gd name="T9" fmla="*/ 24167 h 80"/>
                <a:gd name="T10" fmla="*/ 37322 w 52"/>
                <a:gd name="T11" fmla="*/ 40788 h 80"/>
                <a:gd name="T12" fmla="*/ 15184 w 52"/>
                <a:gd name="T13" fmla="*/ 60327 h 80"/>
                <a:gd name="T14" fmla="*/ 0 w 52"/>
                <a:gd name="T15" fmla="*/ 57991 h 80"/>
                <a:gd name="T16" fmla="*/ 0 w 52"/>
                <a:gd name="T17" fmla="*/ 45119 h 80"/>
                <a:gd name="T18" fmla="*/ 12837 w 52"/>
                <a:gd name="T19" fmla="*/ 47647 h 80"/>
                <a:gd name="T20" fmla="*/ 22892 w 52"/>
                <a:gd name="T21" fmla="*/ 42134 h 80"/>
                <a:gd name="T22" fmla="*/ 16690 w 52"/>
                <a:gd name="T23" fmla="*/ 36076 h 80"/>
                <a:gd name="T24" fmla="*/ 13494 w 52"/>
                <a:gd name="T25" fmla="*/ 35394 h 80"/>
                <a:gd name="T26" fmla="*/ 0 w 52"/>
                <a:gd name="T27" fmla="*/ 17967 h 80"/>
                <a:gd name="T28" fmla="*/ 19988 w 52"/>
                <a:gd name="T29" fmla="*/ 0 h 80"/>
                <a:gd name="T30" fmla="*/ 34051 w 52"/>
                <a:gd name="T31" fmla="*/ 2219 h 80"/>
                <a:gd name="T32" fmla="*/ 34051 w 52"/>
                <a:gd name="T33" fmla="*/ 1447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2"/>
            <p:cNvSpPr>
              <a:spLocks/>
            </p:cNvSpPr>
            <p:nvPr/>
          </p:nvSpPr>
          <p:spPr bwMode="invGray">
            <a:xfrm>
              <a:off x="384" y="462"/>
              <a:ext cx="39" cy="81"/>
            </a:xfrm>
            <a:custGeom>
              <a:avLst/>
              <a:gdLst>
                <a:gd name="T0" fmla="*/ 12281 w 19"/>
                <a:gd name="T1" fmla="*/ 7311 h 39"/>
                <a:gd name="T2" fmla="*/ 6607 w 19"/>
                <a:gd name="T3" fmla="*/ 0 h 39"/>
                <a:gd name="T4" fmla="*/ 0 w 19"/>
                <a:gd name="T5" fmla="*/ 7311 h 39"/>
                <a:gd name="T6" fmla="*/ 0 w 19"/>
                <a:gd name="T7" fmla="*/ 21529 h 39"/>
                <a:gd name="T8" fmla="*/ 6607 w 19"/>
                <a:gd name="T9" fmla="*/ 28026 h 39"/>
                <a:gd name="T10" fmla="*/ 12281 w 19"/>
                <a:gd name="T11" fmla="*/ 21529 h 39"/>
                <a:gd name="T12" fmla="*/ 12281 w 19"/>
                <a:gd name="T13" fmla="*/ 7311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3"/>
            <p:cNvSpPr>
              <a:spLocks/>
            </p:cNvSpPr>
            <p:nvPr/>
          </p:nvSpPr>
          <p:spPr bwMode="invGray">
            <a:xfrm>
              <a:off x="494" y="407"/>
              <a:ext cx="39" cy="136"/>
            </a:xfrm>
            <a:custGeom>
              <a:avLst/>
              <a:gdLst>
                <a:gd name="T0" fmla="*/ 12281 w 19"/>
                <a:gd name="T1" fmla="*/ 7053 h 65"/>
                <a:gd name="T2" fmla="*/ 5684 w 19"/>
                <a:gd name="T3" fmla="*/ 0 h 65"/>
                <a:gd name="T4" fmla="*/ 0 w 19"/>
                <a:gd name="T5" fmla="*/ 7053 h 65"/>
                <a:gd name="T6" fmla="*/ 0 w 19"/>
                <a:gd name="T7" fmla="*/ 43024 h 65"/>
                <a:gd name="T8" fmla="*/ 5684 w 19"/>
                <a:gd name="T9" fmla="*/ 50002 h 65"/>
                <a:gd name="T10" fmla="*/ 12281 w 19"/>
                <a:gd name="T11" fmla="*/ 43024 h 65"/>
                <a:gd name="T12" fmla="*/ 12281 w 19"/>
                <a:gd name="T13" fmla="*/ 7053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4"/>
            <p:cNvSpPr>
              <a:spLocks/>
            </p:cNvSpPr>
            <p:nvPr/>
          </p:nvSpPr>
          <p:spPr bwMode="invGray">
            <a:xfrm>
              <a:off x="602" y="333"/>
              <a:ext cx="39" cy="249"/>
            </a:xfrm>
            <a:custGeom>
              <a:avLst/>
              <a:gdLst>
                <a:gd name="T0" fmla="*/ 12281 w 19"/>
                <a:gd name="T1" fmla="*/ 6468 h 120"/>
                <a:gd name="T2" fmla="*/ 6607 w 19"/>
                <a:gd name="T3" fmla="*/ 0 h 120"/>
                <a:gd name="T4" fmla="*/ 0 w 19"/>
                <a:gd name="T5" fmla="*/ 6468 h 120"/>
                <a:gd name="T6" fmla="*/ 0 w 19"/>
                <a:gd name="T7" fmla="*/ 79012 h 120"/>
                <a:gd name="T8" fmla="*/ 6607 w 19"/>
                <a:gd name="T9" fmla="*/ 85627 h 120"/>
                <a:gd name="T10" fmla="*/ 12281 w 19"/>
                <a:gd name="T11" fmla="*/ 79012 h 120"/>
                <a:gd name="T12" fmla="*/ 12281 w 19"/>
                <a:gd name="T13" fmla="*/ 6468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5"/>
            <p:cNvSpPr>
              <a:spLocks/>
            </p:cNvSpPr>
            <p:nvPr/>
          </p:nvSpPr>
          <p:spPr bwMode="invGray">
            <a:xfrm>
              <a:off x="712" y="407"/>
              <a:ext cx="39" cy="136"/>
            </a:xfrm>
            <a:custGeom>
              <a:avLst/>
              <a:gdLst>
                <a:gd name="T0" fmla="*/ 12281 w 19"/>
                <a:gd name="T1" fmla="*/ 7053 h 65"/>
                <a:gd name="T2" fmla="*/ 5684 w 19"/>
                <a:gd name="T3" fmla="*/ 0 h 65"/>
                <a:gd name="T4" fmla="*/ 0 w 19"/>
                <a:gd name="T5" fmla="*/ 7053 h 65"/>
                <a:gd name="T6" fmla="*/ 0 w 19"/>
                <a:gd name="T7" fmla="*/ 43024 h 65"/>
                <a:gd name="T8" fmla="*/ 5684 w 19"/>
                <a:gd name="T9" fmla="*/ 50002 h 65"/>
                <a:gd name="T10" fmla="*/ 12281 w 19"/>
                <a:gd name="T11" fmla="*/ 43024 h 65"/>
                <a:gd name="T12" fmla="*/ 12281 w 19"/>
                <a:gd name="T13" fmla="*/ 7053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6"/>
            <p:cNvSpPr>
              <a:spLocks/>
            </p:cNvSpPr>
            <p:nvPr/>
          </p:nvSpPr>
          <p:spPr bwMode="invGray">
            <a:xfrm>
              <a:off x="817" y="462"/>
              <a:ext cx="44" cy="81"/>
            </a:xfrm>
            <a:custGeom>
              <a:avLst/>
              <a:gdLst>
                <a:gd name="T0" fmla="*/ 24171 w 20"/>
                <a:gd name="T1" fmla="*/ 7311 h 39"/>
                <a:gd name="T2" fmla="*/ 12023 w 20"/>
                <a:gd name="T3" fmla="*/ 0 h 39"/>
                <a:gd name="T4" fmla="*/ 0 w 20"/>
                <a:gd name="T5" fmla="*/ 7311 h 39"/>
                <a:gd name="T6" fmla="*/ 0 w 20"/>
                <a:gd name="T7" fmla="*/ 21529 h 39"/>
                <a:gd name="T8" fmla="*/ 12023 w 20"/>
                <a:gd name="T9" fmla="*/ 28026 h 39"/>
                <a:gd name="T10" fmla="*/ 24171 w 20"/>
                <a:gd name="T11" fmla="*/ 21529 h 39"/>
                <a:gd name="T12" fmla="*/ 24171 w 20"/>
                <a:gd name="T13" fmla="*/ 7311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7"/>
            <p:cNvSpPr>
              <a:spLocks/>
            </p:cNvSpPr>
            <p:nvPr/>
          </p:nvSpPr>
          <p:spPr bwMode="invGray">
            <a:xfrm>
              <a:off x="927" y="407"/>
              <a:ext cx="39" cy="136"/>
            </a:xfrm>
            <a:custGeom>
              <a:avLst/>
              <a:gdLst>
                <a:gd name="T0" fmla="*/ 12281 w 19"/>
                <a:gd name="T1" fmla="*/ 7053 h 65"/>
                <a:gd name="T2" fmla="*/ 6607 w 19"/>
                <a:gd name="T3" fmla="*/ 0 h 65"/>
                <a:gd name="T4" fmla="*/ 0 w 19"/>
                <a:gd name="T5" fmla="*/ 7053 h 65"/>
                <a:gd name="T6" fmla="*/ 0 w 19"/>
                <a:gd name="T7" fmla="*/ 43024 h 65"/>
                <a:gd name="T8" fmla="*/ 6607 w 19"/>
                <a:gd name="T9" fmla="*/ 50002 h 65"/>
                <a:gd name="T10" fmla="*/ 12281 w 19"/>
                <a:gd name="T11" fmla="*/ 43024 h 65"/>
                <a:gd name="T12" fmla="*/ 12281 w 19"/>
                <a:gd name="T13" fmla="*/ 7053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8"/>
            <p:cNvSpPr>
              <a:spLocks/>
            </p:cNvSpPr>
            <p:nvPr/>
          </p:nvSpPr>
          <p:spPr bwMode="invGray">
            <a:xfrm>
              <a:off x="1037" y="333"/>
              <a:ext cx="39" cy="249"/>
            </a:xfrm>
            <a:custGeom>
              <a:avLst/>
              <a:gdLst>
                <a:gd name="T0" fmla="*/ 12281 w 19"/>
                <a:gd name="T1" fmla="*/ 6468 h 120"/>
                <a:gd name="T2" fmla="*/ 5684 w 19"/>
                <a:gd name="T3" fmla="*/ 0 h 120"/>
                <a:gd name="T4" fmla="*/ 0 w 19"/>
                <a:gd name="T5" fmla="*/ 6468 h 120"/>
                <a:gd name="T6" fmla="*/ 0 w 19"/>
                <a:gd name="T7" fmla="*/ 79012 h 120"/>
                <a:gd name="T8" fmla="*/ 5684 w 19"/>
                <a:gd name="T9" fmla="*/ 85627 h 120"/>
                <a:gd name="T10" fmla="*/ 12281 w 19"/>
                <a:gd name="T11" fmla="*/ 79012 h 120"/>
                <a:gd name="T12" fmla="*/ 12281 w 19"/>
                <a:gd name="T13" fmla="*/ 6468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9"/>
            <p:cNvSpPr>
              <a:spLocks/>
            </p:cNvSpPr>
            <p:nvPr/>
          </p:nvSpPr>
          <p:spPr bwMode="invGray">
            <a:xfrm>
              <a:off x="1145" y="407"/>
              <a:ext cx="39" cy="136"/>
            </a:xfrm>
            <a:custGeom>
              <a:avLst/>
              <a:gdLst>
                <a:gd name="T0" fmla="*/ 12281 w 19"/>
                <a:gd name="T1" fmla="*/ 7053 h 65"/>
                <a:gd name="T2" fmla="*/ 6607 w 19"/>
                <a:gd name="T3" fmla="*/ 0 h 65"/>
                <a:gd name="T4" fmla="*/ 0 w 19"/>
                <a:gd name="T5" fmla="*/ 7053 h 65"/>
                <a:gd name="T6" fmla="*/ 0 w 19"/>
                <a:gd name="T7" fmla="*/ 43024 h 65"/>
                <a:gd name="T8" fmla="*/ 6607 w 19"/>
                <a:gd name="T9" fmla="*/ 50002 h 65"/>
                <a:gd name="T10" fmla="*/ 12281 w 19"/>
                <a:gd name="T11" fmla="*/ 43024 h 65"/>
                <a:gd name="T12" fmla="*/ 12281 w 19"/>
                <a:gd name="T13" fmla="*/ 7053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0"/>
            <p:cNvSpPr>
              <a:spLocks/>
            </p:cNvSpPr>
            <p:nvPr/>
          </p:nvSpPr>
          <p:spPr bwMode="invGray">
            <a:xfrm>
              <a:off x="1255" y="462"/>
              <a:ext cx="39" cy="81"/>
            </a:xfrm>
            <a:custGeom>
              <a:avLst/>
              <a:gdLst>
                <a:gd name="T0" fmla="*/ 12281 w 19"/>
                <a:gd name="T1" fmla="*/ 7311 h 39"/>
                <a:gd name="T2" fmla="*/ 5684 w 19"/>
                <a:gd name="T3" fmla="*/ 0 h 39"/>
                <a:gd name="T4" fmla="*/ 0 w 19"/>
                <a:gd name="T5" fmla="*/ 7311 h 39"/>
                <a:gd name="T6" fmla="*/ 0 w 19"/>
                <a:gd name="T7" fmla="*/ 21529 h 39"/>
                <a:gd name="T8" fmla="*/ 5684 w 19"/>
                <a:gd name="T9" fmla="*/ 28026 h 39"/>
                <a:gd name="T10" fmla="*/ 12281 w 19"/>
                <a:gd name="T11" fmla="*/ 21529 h 39"/>
                <a:gd name="T12" fmla="*/ 12281 w 19"/>
                <a:gd name="T13" fmla="*/ 7311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 name="Rectangle 4"/>
          <p:cNvSpPr>
            <a:spLocks noChangeArrowheads="1"/>
          </p:cNvSpPr>
          <p:nvPr/>
        </p:nvSpPr>
        <p:spPr bwMode="ltGray">
          <a:xfrm>
            <a:off x="265113" y="6586540"/>
            <a:ext cx="34210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lnSpc>
                <a:spcPct val="100000"/>
              </a:lnSpc>
            </a:pPr>
            <a:r>
              <a:rPr lang="en-US" sz="600">
                <a:solidFill>
                  <a:schemeClr val="bg2"/>
                </a:solidFill>
              </a:rPr>
              <a:t>© 2013 Cisco and/or its affiliates. All rights reserved.</a:t>
            </a:r>
          </a:p>
        </p:txBody>
      </p:sp>
      <p:sp>
        <p:nvSpPr>
          <p:cNvPr id="29" name="Rectangle 7"/>
          <p:cNvSpPr>
            <a:spLocks noChangeArrowheads="1"/>
          </p:cNvSpPr>
          <p:nvPr/>
        </p:nvSpPr>
        <p:spPr bwMode="ltGray">
          <a:xfrm>
            <a:off x="8626443" y="6581144"/>
            <a:ext cx="25562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4D580CA-B617-4712-81B7-481A7DD3BC61}" type="slidenum">
              <a:rPr lang="en-US" sz="600">
                <a:solidFill>
                  <a:schemeClr val="bg2"/>
                </a:solidFill>
              </a:rPr>
              <a:pPr algn="r" defTabSz="814388">
                <a:lnSpc>
                  <a:spcPct val="100000"/>
                </a:lnSpc>
              </a:pPr>
              <a:t>‹#›</a:t>
            </a:fld>
            <a:endParaRPr lang="en-US" sz="600">
              <a:solidFill>
                <a:schemeClr val="bg2"/>
              </a:solidFill>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66516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9"/>
                                        </p:tgtEl>
                                        <p:attrNameLst>
                                          <p:attrName>ppt_x</p:attrName>
                                          <p:attrName>ppt_y</p:attrName>
                                        </p:attrNameLst>
                                      </p:cBhvr>
                                      <p:rCtr x="0" y="-712000000"/>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8"/>
                                        </p:tgtEl>
                                        <p:attrNameLst>
                                          <p:attrName>ppt_x</p:attrName>
                                          <p:attrName>ppt_y</p:attrName>
                                        </p:attrNameLst>
                                      </p:cBhvr>
                                      <p:rCtr x="0" y="443000000"/>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0"/>
                                        </p:tgtEl>
                                        <p:attrNameLst>
                                          <p:attrName>ppt_x</p:attrName>
                                          <p:attrName>ppt_y</p:attrName>
                                        </p:attrNameLst>
                                      </p:cBhvr>
                                      <p:rCtr x="0" y="-666000000"/>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7"/>
                                        </p:tgtEl>
                                        <p:attrNameLst>
                                          <p:attrName>ppt_x</p:attrName>
                                          <p:attrName>ppt_y</p:attrName>
                                        </p:attrNameLst>
                                      </p:cBhvr>
                                      <p:rCtr x="0" y="-71000000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
                                        </p:tgtEl>
                                        <p:attrNameLst>
                                          <p:attrName>ppt_x</p:attrName>
                                          <p:attrName>ppt_y</p:attrName>
                                        </p:attrNameLst>
                                      </p:cBhvr>
                                      <p:rCtr x="0" y="41000000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
                                        </p:tgtEl>
                                        <p:attrNameLst>
                                          <p:attrName>ppt_x</p:attrName>
                                          <p:attrName>ppt_y</p:attrName>
                                        </p:attrNameLst>
                                      </p:cBhvr>
                                      <p:rCtr x="0" y="595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lgn="ctr">
              <a:buFontTx/>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34890855"/>
      </p:ext>
    </p:extLst>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082283701"/>
      </p:ext>
    </p:extLst>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3" name="Subtitle 2"/>
          <p:cNvSpPr>
            <a:spLocks noGrp="1"/>
          </p:cNvSpPr>
          <p:nvPr>
            <p:ph type="subTitle" idx="1"/>
          </p:nvPr>
        </p:nvSpPr>
        <p:spPr>
          <a:xfrm>
            <a:off x="415176" y="5852164"/>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312734577"/>
      </p:ext>
    </p:extLst>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6" name="Picture 5"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310896"/>
            <a:ext cx="3895344" cy="6208776"/>
          </a:xfrm>
        </p:spPr>
        <p:txBody>
          <a:bodyPr anchor="ctr">
            <a:norm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3532450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nvGrpSpPr>
          <p:cNvPr id="7" name="Group 67"/>
          <p:cNvGrpSpPr/>
          <p:nvPr/>
        </p:nvGrpSpPr>
        <p:grpSpPr>
          <a:xfrm>
            <a:off x="341800" y="301884"/>
            <a:ext cx="691030" cy="491082"/>
            <a:chOff x="609606" y="528528"/>
            <a:chExt cx="1444732" cy="763787"/>
          </a:xfrm>
          <a:gradFill flip="none" rotWithShape="1">
            <a:gsLst>
              <a:gs pos="11000">
                <a:schemeClr val="accent2"/>
              </a:gs>
              <a:gs pos="100000">
                <a:schemeClr val="accent5"/>
              </a:gs>
            </a:gsLst>
            <a:lin ang="2700000" scaled="1"/>
            <a:tileRect/>
          </a:gradFill>
        </p:grpSpPr>
        <p:sp>
          <p:nvSpPr>
            <p:cNvPr id="8" name="Rectangle 7"/>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9" name="Freeform 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0" name="Freeform 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1" name="Freeform 1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2" name="Freeform 11"/>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3" name="Freeform 12"/>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4" name="Freeform 13"/>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5" name="Freeform 14"/>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6" name="Freeform 15"/>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7" name="Freeform 16"/>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 name="Subtitle 2"/>
          <p:cNvSpPr>
            <a:spLocks noGrp="1"/>
          </p:cNvSpPr>
          <p:nvPr>
            <p:ph type="subTitle" idx="1"/>
          </p:nvPr>
        </p:nvSpPr>
        <p:spPr>
          <a:xfrm>
            <a:off x="236385" y="4279396"/>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5"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7" y="1917700"/>
            <a:ext cx="2676525" cy="2889250"/>
          </a:xfrm>
        </p:spPr>
        <p:txBody>
          <a:bodyPr rtlCol="0" anchor="ctr" anchorCtr="1">
            <a:normAutofit/>
          </a:bodyPr>
          <a:lstStyle>
            <a:lvl1pPr algn="ctr">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077495730"/>
      </p:ext>
    </p:extLst>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4" name="Rectangle 3"/>
          <p:cNvSpPr/>
          <p:nvPr/>
        </p:nvSpPr>
        <p:spPr>
          <a:xfrm>
            <a:off x="-12700" y="6142038"/>
            <a:ext cx="9156700" cy="7159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5"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824039"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a:off x="1"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a:off x="1014414"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10" name="Rounded Rectangle 9"/>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4"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5"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16"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F3A1558-FB30-44B2-9E03-2B188CFB753F}"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title"/>
          </p:nvPr>
        </p:nvSpPr>
        <p:spPr>
          <a:xfrm>
            <a:off x="237744" y="484636"/>
            <a:ext cx="8755128" cy="4372131"/>
          </a:xfrm>
        </p:spPr>
        <p:txBody>
          <a:bodyPr/>
          <a:lstStyle>
            <a:lvl1pPr marL="228600" indent="-228600">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01186"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482397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00" fill="hold"/>
                                        <p:tgtEl>
                                          <p:spTgt spid="11"/>
                                        </p:tgtEl>
                                        <p:attrNameLst>
                                          <p:attrName>ppt_x</p:attrName>
                                        </p:attrNameLst>
                                      </p:cBhvr>
                                      <p:tavLst>
                                        <p:tav tm="0">
                                          <p:val>
                                            <p:strVal val="#ppt_x"/>
                                          </p:val>
                                        </p:tav>
                                        <p:tav tm="100000">
                                          <p:val>
                                            <p:strVal val="#ppt_x"/>
                                          </p:val>
                                        </p:tav>
                                      </p:tavLst>
                                    </p:anim>
                                    <p:anim calcmode="lin" valueType="num">
                                      <p:cBhvr additive="base">
                                        <p:cTn id="28" dur="11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a:spLocks noChangeArrowheads="1"/>
          </p:cNvSpPr>
          <p:nvPr/>
        </p:nvSpPr>
        <p:spPr bwMode="auto">
          <a:xfrm>
            <a:off x="1892301" y="4794250"/>
            <a:ext cx="5346700" cy="996950"/>
          </a:xfrm>
          <a:prstGeom prst="rect">
            <a:avLst/>
          </a:prstGeom>
          <a:solidFill>
            <a:schemeClr val="bg1"/>
          </a:soli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706538998"/>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623705555"/>
      </p:ext>
    </p:extLst>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6"/>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157073634"/>
      </p:ext>
    </p:extLst>
  </p:cSld>
  <p:clrMapOvr>
    <a:masterClrMapping/>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10"/>
          <p:cNvSpPr/>
          <p:nvPr/>
        </p:nvSpPr>
        <p:spPr>
          <a:xfrm>
            <a:off x="334963" y="311150"/>
            <a:ext cx="328771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11"/>
          <p:cNvSpPr/>
          <p:nvPr/>
        </p:nvSpPr>
        <p:spPr>
          <a:xfrm>
            <a:off x="6980239" y="311150"/>
            <a:ext cx="183832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12"/>
          <p:cNvSpPr/>
          <p:nvPr/>
        </p:nvSpPr>
        <p:spPr>
          <a:xfrm>
            <a:off x="334964" y="3028952"/>
            <a:ext cx="2522537"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4" name="Rectangle 13"/>
          <p:cNvSpPr/>
          <p:nvPr/>
        </p:nvSpPr>
        <p:spPr>
          <a:xfrm>
            <a:off x="2911476" y="3028952"/>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14"/>
          <p:cNvSpPr/>
          <p:nvPr/>
        </p:nvSpPr>
        <p:spPr>
          <a:xfrm>
            <a:off x="6980239" y="1684338"/>
            <a:ext cx="183832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ectangle 15"/>
          <p:cNvSpPr/>
          <p:nvPr/>
        </p:nvSpPr>
        <p:spPr>
          <a:xfrm>
            <a:off x="6980239" y="5183190"/>
            <a:ext cx="183832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9" name="Picture Placeholder 25"/>
          <p:cNvSpPr>
            <a:spLocks noGrp="1"/>
          </p:cNvSpPr>
          <p:nvPr>
            <p:ph type="pic" sz="quarter" idx="11"/>
          </p:nvPr>
        </p:nvSpPr>
        <p:spPr>
          <a:xfrm>
            <a:off x="3668991"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4"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5182964"/>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94976644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4" name="Picture 7"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05189" y="5948365"/>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p:nvPr/>
        </p:nvSpPr>
        <p:spPr>
          <a:xfrm>
            <a:off x="1460500" y="5948365"/>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ectangle 6"/>
          <p:cNvSpPr/>
          <p:nvPr/>
        </p:nvSpPr>
        <p:spPr>
          <a:xfrm>
            <a:off x="4772026" y="5948365"/>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rot="10800000" flipH="1">
            <a:off x="2855914"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flipH="1">
            <a:off x="822325" y="4716465"/>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rot="10800000" flipH="1">
            <a:off x="5870576" y="6613527"/>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flipH="1">
            <a:off x="6932613" y="6613527"/>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ounded Rectangle 13"/>
          <p:cNvSpPr/>
          <p:nvPr/>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ounded Rectangle 14"/>
          <p:cNvSpPr/>
          <p:nvPr/>
        </p:nvSpPr>
        <p:spPr>
          <a:xfrm rot="10800000" flipH="1">
            <a:off x="2794001" y="6669090"/>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ounded Rectangle 15"/>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7" name="Rounded Rectangle 16"/>
          <p:cNvSpPr/>
          <p:nvPr/>
        </p:nvSpPr>
        <p:spPr>
          <a:xfrm rot="10800000" flipH="1">
            <a:off x="5391151" y="1731965"/>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8" name="Rounded Rectangle 17"/>
          <p:cNvSpPr/>
          <p:nvPr/>
        </p:nvSpPr>
        <p:spPr>
          <a:xfrm rot="10800000" flipH="1">
            <a:off x="341314" y="6708756"/>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9" name="Rounded Rectangle 18"/>
          <p:cNvSpPr/>
          <p:nvPr/>
        </p:nvSpPr>
        <p:spPr>
          <a:xfrm rot="10800000" flipH="1">
            <a:off x="8037513" y="8318502"/>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0" name="Rounded Rectangle 19"/>
          <p:cNvSpPr/>
          <p:nvPr/>
        </p:nvSpPr>
        <p:spPr>
          <a:xfrm rot="10800000" flipH="1">
            <a:off x="8162925" y="1731965"/>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1" name="Rounded Rectangle 20"/>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2" name="Rectangle 21"/>
          <p:cNvSpPr/>
          <p:nvPr/>
        </p:nvSpPr>
        <p:spPr>
          <a:xfrm>
            <a:off x="1" y="3175"/>
            <a:ext cx="9129713" cy="637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3" name="Rectangle 22"/>
          <p:cNvSpPr/>
          <p:nvPr/>
        </p:nvSpPr>
        <p:spPr>
          <a:xfrm>
            <a:off x="1" y="6545265"/>
            <a:ext cx="9129713" cy="31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grpSp>
        <p:nvGrpSpPr>
          <p:cNvPr id="24"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1" name="Freeform 3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2" name="Freeform 31"/>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3" name="Freeform 3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4" name="Freeform 3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5" name="Freeform 3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6" name="Freeform 3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7" name="Freeform 3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8" name="Freeform 3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0"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B4AE052-F191-4177-A76B-7A3A6762DA2C}"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599965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9"/>
                                        </p:tgtEl>
                                        <p:attrNameLst>
                                          <p:attrName>ppt_x</p:attrName>
                                          <p:attrName>ppt_y</p:attrName>
                                        </p:attrNameLst>
                                      </p:cBhvr>
                                      <p:rCtr x="0" y="329000000"/>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0"/>
                                        </p:tgtEl>
                                        <p:attrNameLst>
                                          <p:attrName>ppt_x</p:attrName>
                                          <p:attrName>ppt_y</p:attrName>
                                        </p:attrNameLst>
                                      </p:cBhvr>
                                      <p:rCtr x="0" y="497000000"/>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1"/>
                                        </p:tgtEl>
                                        <p:attrNameLst>
                                          <p:attrName>ppt_x</p:attrName>
                                          <p:attrName>ppt_y</p:attrName>
                                        </p:attrNameLst>
                                      </p:cBhvr>
                                      <p:rCtr x="0" y="-504000000"/>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2"/>
                                        </p:tgtEl>
                                        <p:attrNameLst>
                                          <p:attrName>ppt_x</p:attrName>
                                          <p:attrName>ppt_y</p:attrName>
                                        </p:attrNameLst>
                                      </p:cBhvr>
                                      <p:rCtr x="0" y="-173000000"/>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8"/>
                                        </p:tgtEl>
                                        <p:attrNameLst>
                                          <p:attrName>ppt_x</p:attrName>
                                          <p:attrName>ppt_y</p:attrName>
                                        </p:attrNameLst>
                                      </p:cBhvr>
                                      <p:rCtr x="0" y="572000000"/>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768000000"/>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504000000"/>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497000000"/>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497000000"/>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661000000"/>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504000000"/>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497000000"/>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497000000"/>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7"/>
                                        </p:tgtEl>
                                        <p:attrNameLst>
                                          <p:attrName>style.color</p:attrName>
                                        </p:attrNameLst>
                                      </p:cBhvr>
                                      <p:to>
                                        <a:srgbClr val="60CCCC"/>
                                      </p:to>
                                    </p:animClr>
                                    <p:animClr clrSpc="rgb" dir="cw">
                                      <p:cBhvr>
                                        <p:cTn id="33" dur="6650" autoRev="1" fill="hold"/>
                                        <p:tgtEl>
                                          <p:spTgt spid="7"/>
                                        </p:tgtEl>
                                        <p:attrNameLst>
                                          <p:attrName>fillcolor</p:attrName>
                                        </p:attrNameLst>
                                      </p:cBhvr>
                                      <p:to>
                                        <a:srgbClr val="60CCCC"/>
                                      </p:to>
                                    </p:animClr>
                                    <p:set>
                                      <p:cBhvr>
                                        <p:cTn id="34" dur="6650" autoRev="1" fill="hold"/>
                                        <p:tgtEl>
                                          <p:spTgt spid="7"/>
                                        </p:tgtEl>
                                        <p:attrNameLst>
                                          <p:attrName>fill.type</p:attrName>
                                        </p:attrNameLst>
                                      </p:cBhvr>
                                      <p:to>
                                        <p:strVal val="solid"/>
                                      </p:to>
                                    </p:set>
                                    <p:set>
                                      <p:cBhvr>
                                        <p:cTn id="35" dur="6650" autoRev="1" fill="hold"/>
                                        <p:tgtEl>
                                          <p:spTgt spid="7"/>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6"/>
                                        </p:tgtEl>
                                        <p:attrNameLst>
                                          <p:attrName>style.color</p:attrName>
                                        </p:attrNameLst>
                                      </p:cBhvr>
                                      <p:to>
                                        <a:srgbClr val="60CCCC"/>
                                      </p:to>
                                    </p:animClr>
                                    <p:animClr clrSpc="rgb" dir="cw">
                                      <p:cBhvr>
                                        <p:cTn id="38" dur="5350" autoRev="1" fill="hold"/>
                                        <p:tgtEl>
                                          <p:spTgt spid="6"/>
                                        </p:tgtEl>
                                        <p:attrNameLst>
                                          <p:attrName>fillcolor</p:attrName>
                                        </p:attrNameLst>
                                      </p:cBhvr>
                                      <p:to>
                                        <a:srgbClr val="60CCCC"/>
                                      </p:to>
                                    </p:animClr>
                                    <p:set>
                                      <p:cBhvr>
                                        <p:cTn id="39" dur="5350" autoRev="1" fill="hold"/>
                                        <p:tgtEl>
                                          <p:spTgt spid="6"/>
                                        </p:tgtEl>
                                        <p:attrNameLst>
                                          <p:attrName>fill.type</p:attrName>
                                        </p:attrNameLst>
                                      </p:cBhvr>
                                      <p:to>
                                        <p:strVal val="solid"/>
                                      </p:to>
                                    </p:set>
                                    <p:set>
                                      <p:cBhvr>
                                        <p:cTn id="40" dur="5350" autoRev="1" fill="hold"/>
                                        <p:tgtEl>
                                          <p:spTgt spid="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5"/>
                                        </p:tgtEl>
                                        <p:attrNameLst>
                                          <p:attrName>style.color</p:attrName>
                                        </p:attrNameLst>
                                      </p:cBhvr>
                                      <p:to>
                                        <a:srgbClr val="60CCCC"/>
                                      </p:to>
                                    </p:animClr>
                                    <p:animClr clrSpc="rgb" dir="cw">
                                      <p:cBhvr>
                                        <p:cTn id="43" dur="6650" autoRev="1" fill="hold"/>
                                        <p:tgtEl>
                                          <p:spTgt spid="5"/>
                                        </p:tgtEl>
                                        <p:attrNameLst>
                                          <p:attrName>fillcolor</p:attrName>
                                        </p:attrNameLst>
                                      </p:cBhvr>
                                      <p:to>
                                        <a:srgbClr val="60CCCC"/>
                                      </p:to>
                                    </p:animClr>
                                    <p:set>
                                      <p:cBhvr>
                                        <p:cTn id="44" dur="6650" autoRev="1" fill="hold"/>
                                        <p:tgtEl>
                                          <p:spTgt spid="5"/>
                                        </p:tgtEl>
                                        <p:attrNameLst>
                                          <p:attrName>fill.type</p:attrName>
                                        </p:attrNameLst>
                                      </p:cBhvr>
                                      <p:to>
                                        <p:strVal val="solid"/>
                                      </p:to>
                                    </p:set>
                                    <p:set>
                                      <p:cBhvr>
                                        <p:cTn id="45" dur="66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2"/>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pic>
        <p:nvPicPr>
          <p:cNvPr id="6" name="Picture 12"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4"/>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75C578F-CB60-4B55-8D11-6DB8EAB9DC66}"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5" name="Picture Placeholder 4"/>
          <p:cNvSpPr>
            <a:spLocks noGrp="1"/>
          </p:cNvSpPr>
          <p:nvPr>
            <p:ph type="pic" sz="quarter" idx="10"/>
          </p:nvPr>
        </p:nvSpPr>
        <p:spPr>
          <a:xfrm>
            <a:off x="333377" y="310900"/>
            <a:ext cx="8474869" cy="6054185"/>
          </a:xfrm>
          <a:ln>
            <a:solidFill>
              <a:schemeClr val="bg2"/>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874621183"/>
      </p:ext>
    </p:extLst>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 y="-91440"/>
            <a:ext cx="9326880" cy="704088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697744000"/>
      </p:ext>
    </p:extLst>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40" name="Media Placeholder 39"/>
          <p:cNvSpPr>
            <a:spLocks noGrp="1"/>
          </p:cNvSpPr>
          <p:nvPr>
            <p:ph type="media" sz="quarter" idx="11"/>
          </p:nvPr>
        </p:nvSpPr>
        <p:spPr>
          <a:xfrm>
            <a:off x="2916766" y="777240"/>
            <a:ext cx="5899416"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382043432"/>
      </p:ext>
    </p:extLst>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1" name="Media Placeholder 20"/>
          <p:cNvSpPr>
            <a:spLocks noGrp="1"/>
          </p:cNvSpPr>
          <p:nvPr>
            <p:ph type="media" sz="quarter" idx="10"/>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042659577"/>
      </p:ext>
    </p:extLst>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290164"/>
      </p:ext>
    </p:extLst>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sp>
        <p:nvSpPr>
          <p:cNvPr id="3"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4538F525-2473-4D85-8EE2-F2E17EC18F0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476606998"/>
      </p:ext>
    </p:extLst>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37431267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3763758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4267964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27966893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4"/>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12"/>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489D11D-0062-4875-98B6-7BC21311C53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8" name="Rectangle 7"/>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0"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F250BE2-DFA2-4FBF-8ED4-D55F82C8693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1" name="Rectangle 10"/>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3"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755385A-3017-4072-8536-274E012C789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4" name="Rectangle 13"/>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grpSp>
        <p:nvGrpSpPr>
          <p:cNvPr id="16"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17" name="Rectangle 1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2" name="Freeform 2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3" name="Freeform 2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4" name="Freeform 2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5" name="Freeform 2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32"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721C82F2-926A-4E57-BC3A-81BA74BF7C5E}"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pic>
        <p:nvPicPr>
          <p:cNvPr id="33" name="Picture 40"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18811891"/>
      </p:ext>
    </p:extLst>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257"/>
          <p:cNvSpPr>
            <a:spLocks noChangeArrowheads="1"/>
          </p:cNvSpPr>
          <p:nvPr userDrawn="1"/>
        </p:nvSpPr>
        <p:spPr bwMode="auto">
          <a:xfrm>
            <a:off x="8640528" y="6670529"/>
            <a:ext cx="276460" cy="190646"/>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E749FAB2-B594-4BBE-AD07-F2AE0CF1786E}" type="slidenum">
              <a:rPr lang="en-US" sz="700">
                <a:solidFill>
                  <a:srgbClr val="999999"/>
                </a:solidFill>
                <a:ea typeface="ＭＳ Ｐゴシック" pitchFamily="34" charset="-128"/>
              </a:rPr>
              <a:pPr algn="r" defTabSz="814388" eaLnBrk="0" fontAlgn="base" hangingPunct="0">
                <a:spcBef>
                  <a:spcPct val="0"/>
                </a:spcBef>
                <a:spcAft>
                  <a:spcPct val="0"/>
                </a:spcAft>
                <a:defRPr/>
              </a:pPr>
              <a:t>‹#›</a:t>
            </a:fld>
            <a:endParaRPr lang="en-US" sz="700">
              <a:solidFill>
                <a:srgbClr val="999999"/>
              </a:solidFill>
              <a:ea typeface="ＭＳ Ｐゴシック" pitchFamily="34" charset="-128"/>
            </a:endParaRPr>
          </a:p>
        </p:txBody>
      </p:sp>
      <p:sp>
        <p:nvSpPr>
          <p:cNvPr id="369926" name="Rectangle 262"/>
          <p:cNvSpPr>
            <a:spLocks noGrp="1" noChangeArrowheads="1"/>
          </p:cNvSpPr>
          <p:nvPr>
            <p:ph type="ctrTitle"/>
          </p:nvPr>
        </p:nvSpPr>
        <p:spPr bwMode="white">
          <a:xfrm>
            <a:off x="650876" y="3390900"/>
            <a:ext cx="6937375" cy="420688"/>
          </a:xfrm>
          <a:ln/>
        </p:spPr>
        <p:txBody>
          <a:bodyPr anchor="t"/>
          <a:lstStyle>
            <a:lvl1pPr>
              <a:defRPr sz="2000">
                <a:solidFill>
                  <a:schemeClr val="bg2"/>
                </a:solidFill>
              </a:defRPr>
            </a:lvl1pPr>
          </a:lstStyle>
          <a:p>
            <a:r>
              <a:rPr lang="en-US"/>
              <a:t>Module Title, Size 20</a:t>
            </a:r>
          </a:p>
        </p:txBody>
      </p:sp>
      <p:sp>
        <p:nvSpPr>
          <p:cNvPr id="369927" name="Rectangle 263"/>
          <p:cNvSpPr>
            <a:spLocks noGrp="1" noChangeArrowheads="1"/>
          </p:cNvSpPr>
          <p:nvPr>
            <p:ph type="subTitle" idx="1"/>
          </p:nvPr>
        </p:nvSpPr>
        <p:spPr>
          <a:xfrm>
            <a:off x="650876" y="1312863"/>
            <a:ext cx="3546475" cy="841375"/>
          </a:xfrm>
          <a:ln/>
        </p:spPr>
        <p:txBody>
          <a:bodyPr anchor="ctr"/>
          <a:lstStyle>
            <a:lvl1pPr>
              <a:lnSpc>
                <a:spcPct val="90000"/>
              </a:lnSpc>
              <a:spcBef>
                <a:spcPct val="0"/>
              </a:spcBef>
              <a:defRPr sz="3000">
                <a:solidFill>
                  <a:schemeClr val="bg1"/>
                </a:solidFill>
              </a:defRPr>
            </a:lvl1pPr>
          </a:lstStyle>
          <a:p>
            <a:r>
              <a:rPr lang="en-US"/>
              <a:t>Lesson Title,</a:t>
            </a:r>
            <a:br>
              <a:rPr lang="en-US"/>
            </a:br>
            <a:r>
              <a:rPr lang="en-US"/>
              <a:t>Size 30</a:t>
            </a:r>
          </a:p>
        </p:txBody>
      </p:sp>
    </p:spTree>
    <p:extLst>
      <p:ext uri="{BB962C8B-B14F-4D97-AF65-F5344CB8AC3E}">
        <p14:creationId xmlns:p14="http://schemas.microsoft.com/office/powerpoint/2010/main" val="11269795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73719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19586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4" name="Picture 7"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05189" y="5948365"/>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p:nvPr/>
        </p:nvSpPr>
        <p:spPr>
          <a:xfrm>
            <a:off x="1460500" y="5948365"/>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ectangle 6"/>
          <p:cNvSpPr/>
          <p:nvPr/>
        </p:nvSpPr>
        <p:spPr>
          <a:xfrm>
            <a:off x="4772026" y="5948365"/>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rot="10800000" flipH="1">
            <a:off x="2855914"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flipH="1">
            <a:off x="822325" y="4716465"/>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rot="10800000" flipH="1">
            <a:off x="5870576" y="6613527"/>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flipH="1">
            <a:off x="6932613" y="6613527"/>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ounded Rectangle 13"/>
          <p:cNvSpPr/>
          <p:nvPr/>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ounded Rectangle 14"/>
          <p:cNvSpPr/>
          <p:nvPr/>
        </p:nvSpPr>
        <p:spPr>
          <a:xfrm rot="10800000" flipH="1">
            <a:off x="2794001" y="6669090"/>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ounded Rectangle 15"/>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7" name="Rounded Rectangle 16"/>
          <p:cNvSpPr/>
          <p:nvPr/>
        </p:nvSpPr>
        <p:spPr>
          <a:xfrm rot="10800000" flipH="1">
            <a:off x="5391151" y="1731965"/>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8" name="Rounded Rectangle 17"/>
          <p:cNvSpPr/>
          <p:nvPr/>
        </p:nvSpPr>
        <p:spPr>
          <a:xfrm rot="10800000" flipH="1">
            <a:off x="341314" y="6708756"/>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9" name="Rounded Rectangle 18"/>
          <p:cNvSpPr/>
          <p:nvPr/>
        </p:nvSpPr>
        <p:spPr>
          <a:xfrm rot="10800000" flipH="1">
            <a:off x="8037513" y="8318502"/>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0" name="Rounded Rectangle 19"/>
          <p:cNvSpPr/>
          <p:nvPr/>
        </p:nvSpPr>
        <p:spPr>
          <a:xfrm rot="10800000" flipH="1">
            <a:off x="8162925" y="1731965"/>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1" name="Rounded Rectangle 20"/>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2" name="Rectangle 21"/>
          <p:cNvSpPr/>
          <p:nvPr/>
        </p:nvSpPr>
        <p:spPr>
          <a:xfrm>
            <a:off x="1" y="3175"/>
            <a:ext cx="9129713" cy="637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3" name="Rectangle 22"/>
          <p:cNvSpPr/>
          <p:nvPr/>
        </p:nvSpPr>
        <p:spPr>
          <a:xfrm>
            <a:off x="1" y="6545265"/>
            <a:ext cx="9129713" cy="31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grpSp>
        <p:nvGrpSpPr>
          <p:cNvPr id="24"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1" name="Freeform 3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2" name="Freeform 31"/>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3" name="Freeform 3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4" name="Freeform 3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5" name="Freeform 3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6" name="Freeform 3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7" name="Freeform 3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8" name="Freeform 3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0"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B4AE052-F191-4177-A76B-7A3A6762DA2C}"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267607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9"/>
                                        </p:tgtEl>
                                        <p:attrNameLst>
                                          <p:attrName>ppt_x</p:attrName>
                                          <p:attrName>ppt_y</p:attrName>
                                        </p:attrNameLst>
                                      </p:cBhvr>
                                      <p:rCtr x="0" y="329000000"/>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0"/>
                                        </p:tgtEl>
                                        <p:attrNameLst>
                                          <p:attrName>ppt_x</p:attrName>
                                          <p:attrName>ppt_y</p:attrName>
                                        </p:attrNameLst>
                                      </p:cBhvr>
                                      <p:rCtr x="0" y="497000000"/>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1"/>
                                        </p:tgtEl>
                                        <p:attrNameLst>
                                          <p:attrName>ppt_x</p:attrName>
                                          <p:attrName>ppt_y</p:attrName>
                                        </p:attrNameLst>
                                      </p:cBhvr>
                                      <p:rCtr x="0" y="-504000000"/>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2"/>
                                        </p:tgtEl>
                                        <p:attrNameLst>
                                          <p:attrName>ppt_x</p:attrName>
                                          <p:attrName>ppt_y</p:attrName>
                                        </p:attrNameLst>
                                      </p:cBhvr>
                                      <p:rCtr x="0" y="-173000000"/>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8"/>
                                        </p:tgtEl>
                                        <p:attrNameLst>
                                          <p:attrName>ppt_x</p:attrName>
                                          <p:attrName>ppt_y</p:attrName>
                                        </p:attrNameLst>
                                      </p:cBhvr>
                                      <p:rCtr x="0" y="572000000"/>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768000000"/>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504000000"/>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497000000"/>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497000000"/>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661000000"/>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504000000"/>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497000000"/>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497000000"/>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7"/>
                                        </p:tgtEl>
                                        <p:attrNameLst>
                                          <p:attrName>style.color</p:attrName>
                                        </p:attrNameLst>
                                      </p:cBhvr>
                                      <p:to>
                                        <a:srgbClr val="60CCCC"/>
                                      </p:to>
                                    </p:animClr>
                                    <p:animClr clrSpc="rgb" dir="cw">
                                      <p:cBhvr>
                                        <p:cTn id="33" dur="6650" autoRev="1" fill="hold"/>
                                        <p:tgtEl>
                                          <p:spTgt spid="7"/>
                                        </p:tgtEl>
                                        <p:attrNameLst>
                                          <p:attrName>fillcolor</p:attrName>
                                        </p:attrNameLst>
                                      </p:cBhvr>
                                      <p:to>
                                        <a:srgbClr val="60CCCC"/>
                                      </p:to>
                                    </p:animClr>
                                    <p:set>
                                      <p:cBhvr>
                                        <p:cTn id="34" dur="6650" autoRev="1" fill="hold"/>
                                        <p:tgtEl>
                                          <p:spTgt spid="7"/>
                                        </p:tgtEl>
                                        <p:attrNameLst>
                                          <p:attrName>fill.type</p:attrName>
                                        </p:attrNameLst>
                                      </p:cBhvr>
                                      <p:to>
                                        <p:strVal val="solid"/>
                                      </p:to>
                                    </p:set>
                                    <p:set>
                                      <p:cBhvr>
                                        <p:cTn id="35" dur="6650" autoRev="1" fill="hold"/>
                                        <p:tgtEl>
                                          <p:spTgt spid="7"/>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6"/>
                                        </p:tgtEl>
                                        <p:attrNameLst>
                                          <p:attrName>style.color</p:attrName>
                                        </p:attrNameLst>
                                      </p:cBhvr>
                                      <p:to>
                                        <a:srgbClr val="60CCCC"/>
                                      </p:to>
                                    </p:animClr>
                                    <p:animClr clrSpc="rgb" dir="cw">
                                      <p:cBhvr>
                                        <p:cTn id="38" dur="5350" autoRev="1" fill="hold"/>
                                        <p:tgtEl>
                                          <p:spTgt spid="6"/>
                                        </p:tgtEl>
                                        <p:attrNameLst>
                                          <p:attrName>fillcolor</p:attrName>
                                        </p:attrNameLst>
                                      </p:cBhvr>
                                      <p:to>
                                        <a:srgbClr val="60CCCC"/>
                                      </p:to>
                                    </p:animClr>
                                    <p:set>
                                      <p:cBhvr>
                                        <p:cTn id="39" dur="5350" autoRev="1" fill="hold"/>
                                        <p:tgtEl>
                                          <p:spTgt spid="6"/>
                                        </p:tgtEl>
                                        <p:attrNameLst>
                                          <p:attrName>fill.type</p:attrName>
                                        </p:attrNameLst>
                                      </p:cBhvr>
                                      <p:to>
                                        <p:strVal val="solid"/>
                                      </p:to>
                                    </p:set>
                                    <p:set>
                                      <p:cBhvr>
                                        <p:cTn id="40" dur="5350" autoRev="1" fill="hold"/>
                                        <p:tgtEl>
                                          <p:spTgt spid="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5"/>
                                        </p:tgtEl>
                                        <p:attrNameLst>
                                          <p:attrName>style.color</p:attrName>
                                        </p:attrNameLst>
                                      </p:cBhvr>
                                      <p:to>
                                        <a:srgbClr val="60CCCC"/>
                                      </p:to>
                                    </p:animClr>
                                    <p:animClr clrSpc="rgb" dir="cw">
                                      <p:cBhvr>
                                        <p:cTn id="43" dur="6650" autoRev="1" fill="hold"/>
                                        <p:tgtEl>
                                          <p:spTgt spid="5"/>
                                        </p:tgtEl>
                                        <p:attrNameLst>
                                          <p:attrName>fillcolor</p:attrName>
                                        </p:attrNameLst>
                                      </p:cBhvr>
                                      <p:to>
                                        <a:srgbClr val="60CCCC"/>
                                      </p:to>
                                    </p:animClr>
                                    <p:set>
                                      <p:cBhvr>
                                        <p:cTn id="44" dur="6650" autoRev="1" fill="hold"/>
                                        <p:tgtEl>
                                          <p:spTgt spid="5"/>
                                        </p:tgtEl>
                                        <p:attrNameLst>
                                          <p:attrName>fill.type</p:attrName>
                                        </p:attrNameLst>
                                      </p:cBhvr>
                                      <p:to>
                                        <p:strVal val="solid"/>
                                      </p:to>
                                    </p:set>
                                    <p:set>
                                      <p:cBhvr>
                                        <p:cTn id="45" dur="66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4"/>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12"/>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489D11D-0062-4875-98B6-7BC21311C53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8" name="Rectangle 7"/>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0"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F250BE2-DFA2-4FBF-8ED4-D55F82C8693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1" name="Rectangle 10"/>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3"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755385A-3017-4072-8536-274E012C789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4" name="Rectangle 13"/>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grpSp>
        <p:nvGrpSpPr>
          <p:cNvPr id="16"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17" name="Rectangle 1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2" name="Freeform 2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3" name="Freeform 2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4" name="Freeform 2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5" name="Freeform 2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32"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721C82F2-926A-4E57-BC3A-81BA74BF7C5E}"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pic>
        <p:nvPicPr>
          <p:cNvPr id="33" name="Picture 40"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818233575"/>
      </p:ext>
    </p:extLst>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516065"/>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6BFCC66-006E-4D6C-8F15-FD9844E2BB11}"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17177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9"/>
                                        </p:tgtEl>
                                        <p:attrNameLst>
                                          <p:attrName>ppt_x</p:attrName>
                                          <p:attrName>ppt_y</p:attrName>
                                        </p:attrNameLst>
                                      </p:cBhvr>
                                      <p:rCtr x="0" y="-712000000"/>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8"/>
                                        </p:tgtEl>
                                        <p:attrNameLst>
                                          <p:attrName>ppt_x</p:attrName>
                                          <p:attrName>ppt_y</p:attrName>
                                        </p:attrNameLst>
                                      </p:cBhvr>
                                      <p:rCtr x="0" y="443000000"/>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0"/>
                                        </p:tgtEl>
                                        <p:attrNameLst>
                                          <p:attrName>ppt_x</p:attrName>
                                          <p:attrName>ppt_y</p:attrName>
                                        </p:attrNameLst>
                                      </p:cBhvr>
                                      <p:rCtr x="0" y="-666000000"/>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7"/>
                                        </p:tgtEl>
                                        <p:attrNameLst>
                                          <p:attrName>ppt_x</p:attrName>
                                          <p:attrName>ppt_y</p:attrName>
                                        </p:attrNameLst>
                                      </p:cBhvr>
                                      <p:rCtr x="0" y="-71000000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
                                        </p:tgtEl>
                                        <p:attrNameLst>
                                          <p:attrName>ppt_x</p:attrName>
                                          <p:attrName>ppt_y</p:attrName>
                                        </p:attrNameLst>
                                      </p:cBhvr>
                                      <p:rCtr x="0" y="41000000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
                                        </p:tgtEl>
                                        <p:attrNameLst>
                                          <p:attrName>ppt_x</p:attrName>
                                          <p:attrName>ppt_y</p:attrName>
                                        </p:attrNameLst>
                                      </p:cBhvr>
                                      <p:rCtr x="0" y="595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1236665"/>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66756A0-BA14-4342-B7C1-C73D21426230}"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77971531"/>
      </p:ext>
    </p:extLst>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7" descr="segue texture.jpg"/>
          <p:cNvPicPr>
            <a:picLocks noChangeAspect="1"/>
          </p:cNvPicPr>
          <p:nvPr/>
        </p:nvPicPr>
        <p:blipFill>
          <a:blip r:embed="rId2">
            <a:extLst>
              <a:ext uri="{28A0092B-C50C-407E-A947-70E740481C1C}">
                <a14:useLocalDpi xmlns:a14="http://schemas.microsoft.com/office/drawing/2010/main" val="0"/>
              </a:ext>
            </a:extLst>
          </a:blip>
          <a:srcRect r="2995"/>
          <a:stretch>
            <a:fillRect/>
          </a:stretch>
        </p:blipFill>
        <p:spPr bwMode="auto">
          <a:xfrm>
            <a:off x="333375" y="3106740"/>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13"/>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5"/>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4E756ED-4AE0-4104-BB2A-7F567CE2709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9" name="Rectangle 8"/>
          <p:cNvSpPr/>
          <p:nvPr/>
        </p:nvSpPr>
        <p:spPr>
          <a:xfrm>
            <a:off x="217489" y="3022602"/>
            <a:ext cx="8694737"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10" name="Picture 18"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951965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9"/>
                                        </p:tgtEl>
                                        <p:attrNameLst>
                                          <p:attrName>ppt_x</p:attrName>
                                          <p:attrName>ppt_y</p:attrName>
                                        </p:attrNameLst>
                                      </p:cBhvr>
                                      <p:rCtr x="0" y="-241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3172186"/>
      </p:ext>
    </p:extLst>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5"/>
            <a:ext cx="4021116"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5"/>
            <a:ext cx="4222440"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54720818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516065"/>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6BFCC66-006E-4D6C-8F15-FD9844E2BB11}"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1860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9"/>
                                        </p:tgtEl>
                                        <p:attrNameLst>
                                          <p:attrName>ppt_x</p:attrName>
                                          <p:attrName>ppt_y</p:attrName>
                                        </p:attrNameLst>
                                      </p:cBhvr>
                                      <p:rCtr x="0" y="-712000000"/>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8"/>
                                        </p:tgtEl>
                                        <p:attrNameLst>
                                          <p:attrName>ppt_x</p:attrName>
                                          <p:attrName>ppt_y</p:attrName>
                                        </p:attrNameLst>
                                      </p:cBhvr>
                                      <p:rCtr x="0" y="443000000"/>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0"/>
                                        </p:tgtEl>
                                        <p:attrNameLst>
                                          <p:attrName>ppt_x</p:attrName>
                                          <p:attrName>ppt_y</p:attrName>
                                        </p:attrNameLst>
                                      </p:cBhvr>
                                      <p:rCtr x="0" y="-666000000"/>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7"/>
                                        </p:tgtEl>
                                        <p:attrNameLst>
                                          <p:attrName>ppt_x</p:attrName>
                                          <p:attrName>ppt_y</p:attrName>
                                        </p:attrNameLst>
                                      </p:cBhvr>
                                      <p:rCtr x="0" y="-71000000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
                                        </p:tgtEl>
                                        <p:attrNameLst>
                                          <p:attrName>ppt_x</p:attrName>
                                          <p:attrName>ppt_y</p:attrName>
                                        </p:attrNameLst>
                                      </p:cBhvr>
                                      <p:rCtr x="0" y="41000000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
                                        </p:tgtEl>
                                        <p:attrNameLst>
                                          <p:attrName>ppt_x</p:attrName>
                                          <p:attrName>ppt_y</p:attrName>
                                        </p:attrNameLst>
                                      </p:cBhvr>
                                      <p:rCtr x="0" y="595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4984751" y="1411288"/>
            <a:ext cx="3759200" cy="4794250"/>
          </a:xfrm>
          <a:prstGeom prst="roundRect">
            <a:avLst>
              <a:gd name="adj" fmla="val 0"/>
            </a:avLst>
          </a:prstGeom>
          <a:gradFill rotWithShape="1">
            <a:gsLst>
              <a:gs pos="0">
                <a:srgbClr val="E2F4FA"/>
              </a:gs>
              <a:gs pos="47000">
                <a:schemeClr val="bg1"/>
              </a:gs>
              <a:gs pos="100000">
                <a:srgbClr val="E2F4FA"/>
              </a:gs>
            </a:gsLst>
            <a:lin ang="2700000" scaled="1"/>
          </a:gra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7"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8"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6963" y="1276352"/>
            <a:ext cx="169862"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C664FC6D-E913-43C7-B50E-39A40E168A1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339745"/>
            <a:ext cx="4011105"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6"/>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309476" y="4736592"/>
            <a:ext cx="3237819" cy="338328"/>
          </a:xfrm>
        </p:spPr>
        <p:txBody>
          <a:bodyPr>
            <a:normAutofit/>
          </a:bodyPr>
          <a:lstStyle>
            <a:lvl1pPr marL="0" indent="0">
              <a:buFontTx/>
              <a:buNone/>
              <a:defRPr sz="1600">
                <a:solidFill>
                  <a:srgbClr val="7F7F7F"/>
                </a:solidFill>
              </a:defRPr>
            </a:lvl1pPr>
          </a:lstStyle>
          <a:p>
            <a:pPr lvl="0"/>
            <a:r>
              <a:rPr lang="en-US" smtClean="0"/>
              <a:t>Click to edit Master text styles</a:t>
            </a:r>
          </a:p>
        </p:txBody>
      </p:sp>
    </p:spTree>
    <p:extLst>
      <p:ext uri="{BB962C8B-B14F-4D97-AF65-F5344CB8AC3E}">
        <p14:creationId xmlns:p14="http://schemas.microsoft.com/office/powerpoint/2010/main" val="99267015"/>
      </p:ext>
    </p:extLst>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547476662"/>
      </p:ext>
    </p:extLst>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6"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7"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562F4FB-99F9-4BBB-ABE9-3273C153DB48}"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301752"/>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3"/>
          </p:nvPr>
        </p:nvSpPr>
        <p:spPr>
          <a:xfrm>
            <a:off x="4822430" y="310896"/>
            <a:ext cx="3896359" cy="841248"/>
          </a:xfrm>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72683843"/>
      </p:ext>
    </p:extLst>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8" name="Rectangle 7"/>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9"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9164"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4"/>
          </p:nvPr>
        </p:nvSpPr>
        <p:spPr>
          <a:xfrm>
            <a:off x="244476"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4"/>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4" y="100584"/>
            <a:ext cx="2668457"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521181875"/>
      </p:ext>
    </p:extLst>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p:nvSpPr>
        <p:spPr>
          <a:xfrm>
            <a:off x="0" y="6338888"/>
            <a:ext cx="9144000" cy="2714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7" y="6062118"/>
            <a:ext cx="7461250" cy="276999"/>
          </a:xfrm>
        </p:spPr>
        <p:txBody>
          <a:bodyPr anchor="b">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3777509654"/>
      </p:ext>
    </p:extLst>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lgn="ctr">
              <a:buFontTx/>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69633482"/>
      </p:ext>
    </p:extLst>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178572765"/>
      </p:ext>
    </p:extLst>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3" name="Subtitle 2"/>
          <p:cNvSpPr>
            <a:spLocks noGrp="1"/>
          </p:cNvSpPr>
          <p:nvPr>
            <p:ph type="subTitle" idx="1"/>
          </p:nvPr>
        </p:nvSpPr>
        <p:spPr>
          <a:xfrm>
            <a:off x="415176" y="5852164"/>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112702456"/>
      </p:ext>
    </p:extLst>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6" name="Picture 5"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310896"/>
            <a:ext cx="3895344" cy="6208776"/>
          </a:xfrm>
        </p:spPr>
        <p:txBody>
          <a:bodyPr anchor="ctr">
            <a:norm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26699197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nvGrpSpPr>
          <p:cNvPr id="7" name="Group 67"/>
          <p:cNvGrpSpPr/>
          <p:nvPr/>
        </p:nvGrpSpPr>
        <p:grpSpPr>
          <a:xfrm>
            <a:off x="341800" y="301884"/>
            <a:ext cx="691030" cy="491082"/>
            <a:chOff x="609606" y="528528"/>
            <a:chExt cx="1444732" cy="763787"/>
          </a:xfrm>
          <a:gradFill flip="none" rotWithShape="1">
            <a:gsLst>
              <a:gs pos="11000">
                <a:schemeClr val="accent2"/>
              </a:gs>
              <a:gs pos="100000">
                <a:schemeClr val="accent5"/>
              </a:gs>
            </a:gsLst>
            <a:lin ang="2700000" scaled="1"/>
            <a:tileRect/>
          </a:gradFill>
        </p:grpSpPr>
        <p:sp>
          <p:nvSpPr>
            <p:cNvPr id="8" name="Rectangle 7"/>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9" name="Freeform 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0" name="Freeform 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1" name="Freeform 1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2" name="Freeform 11"/>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3" name="Freeform 12"/>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4" name="Freeform 13"/>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5" name="Freeform 14"/>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6" name="Freeform 15"/>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7" name="Freeform 16"/>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 name="Subtitle 2"/>
          <p:cNvSpPr>
            <a:spLocks noGrp="1"/>
          </p:cNvSpPr>
          <p:nvPr>
            <p:ph type="subTitle" idx="1"/>
          </p:nvPr>
        </p:nvSpPr>
        <p:spPr>
          <a:xfrm>
            <a:off x="236385" y="4279396"/>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5"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7" y="1917700"/>
            <a:ext cx="2676525" cy="2889250"/>
          </a:xfrm>
        </p:spPr>
        <p:txBody>
          <a:bodyPr rtlCol="0" anchor="ctr" anchorCtr="1">
            <a:normAutofit/>
          </a:bodyPr>
          <a:lstStyle>
            <a:lvl1pPr algn="ctr">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284082822"/>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1236665"/>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66756A0-BA14-4342-B7C1-C73D21426230}"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91623215"/>
      </p:ext>
    </p:extLst>
  </p:cSld>
  <p:clrMapOvr>
    <a:masterClrMapping/>
  </p:clrMapOvr>
  <p:transition>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4" name="Rectangle 3"/>
          <p:cNvSpPr/>
          <p:nvPr/>
        </p:nvSpPr>
        <p:spPr>
          <a:xfrm>
            <a:off x="-12700" y="6142038"/>
            <a:ext cx="9156700" cy="7159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5"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824039"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a:off x="1"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a:off x="1014414"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10" name="Rounded Rectangle 9"/>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4"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5"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16"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F3A1558-FB30-44B2-9E03-2B188CFB753F}"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title"/>
          </p:nvPr>
        </p:nvSpPr>
        <p:spPr>
          <a:xfrm>
            <a:off x="237744" y="484636"/>
            <a:ext cx="8755128" cy="4372131"/>
          </a:xfrm>
        </p:spPr>
        <p:txBody>
          <a:bodyPr/>
          <a:lstStyle>
            <a:lvl1pPr marL="228600" indent="-228600">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01186"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4925019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00" fill="hold"/>
                                        <p:tgtEl>
                                          <p:spTgt spid="11"/>
                                        </p:tgtEl>
                                        <p:attrNameLst>
                                          <p:attrName>ppt_x</p:attrName>
                                        </p:attrNameLst>
                                      </p:cBhvr>
                                      <p:tavLst>
                                        <p:tav tm="0">
                                          <p:val>
                                            <p:strVal val="#ppt_x"/>
                                          </p:val>
                                        </p:tav>
                                        <p:tav tm="100000">
                                          <p:val>
                                            <p:strVal val="#ppt_x"/>
                                          </p:val>
                                        </p:tav>
                                      </p:tavLst>
                                    </p:anim>
                                    <p:anim calcmode="lin" valueType="num">
                                      <p:cBhvr additive="base">
                                        <p:cTn id="28" dur="11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a:spLocks noChangeArrowheads="1"/>
          </p:cNvSpPr>
          <p:nvPr/>
        </p:nvSpPr>
        <p:spPr bwMode="auto">
          <a:xfrm>
            <a:off x="1892301" y="4794250"/>
            <a:ext cx="5346700" cy="996950"/>
          </a:xfrm>
          <a:prstGeom prst="rect">
            <a:avLst/>
          </a:prstGeom>
          <a:solidFill>
            <a:schemeClr val="bg1"/>
          </a:soli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944467702"/>
      </p:ext>
    </p:extLst>
  </p:cSld>
  <p:clrMapOvr>
    <a:masterClrMapping/>
  </p:clrMapOvr>
  <p:transition>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108705988"/>
      </p:ext>
    </p:extLst>
  </p:cSld>
  <p:clrMapOvr>
    <a:masterClrMapping/>
  </p:clrMapOvr>
  <p:transition>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6"/>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836371705"/>
      </p:ext>
    </p:extLst>
  </p:cSld>
  <p:clrMapOvr>
    <a:masterClrMapping/>
  </p:clrMapOvr>
  <p:transition>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10"/>
          <p:cNvSpPr/>
          <p:nvPr/>
        </p:nvSpPr>
        <p:spPr>
          <a:xfrm>
            <a:off x="334963" y="311150"/>
            <a:ext cx="328771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11"/>
          <p:cNvSpPr/>
          <p:nvPr/>
        </p:nvSpPr>
        <p:spPr>
          <a:xfrm>
            <a:off x="6980239" y="311150"/>
            <a:ext cx="183832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12"/>
          <p:cNvSpPr/>
          <p:nvPr/>
        </p:nvSpPr>
        <p:spPr>
          <a:xfrm>
            <a:off x="334964" y="3028952"/>
            <a:ext cx="2522537"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4" name="Rectangle 13"/>
          <p:cNvSpPr/>
          <p:nvPr/>
        </p:nvSpPr>
        <p:spPr>
          <a:xfrm>
            <a:off x="2911476" y="3028952"/>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14"/>
          <p:cNvSpPr/>
          <p:nvPr/>
        </p:nvSpPr>
        <p:spPr>
          <a:xfrm>
            <a:off x="6980239" y="1684338"/>
            <a:ext cx="183832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ectangle 15"/>
          <p:cNvSpPr/>
          <p:nvPr/>
        </p:nvSpPr>
        <p:spPr>
          <a:xfrm>
            <a:off x="6980239" y="5183190"/>
            <a:ext cx="183832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9" name="Picture Placeholder 25"/>
          <p:cNvSpPr>
            <a:spLocks noGrp="1"/>
          </p:cNvSpPr>
          <p:nvPr>
            <p:ph type="pic" sz="quarter" idx="11"/>
          </p:nvPr>
        </p:nvSpPr>
        <p:spPr>
          <a:xfrm>
            <a:off x="3668991"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4"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5182964"/>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343404132"/>
      </p:ext>
    </p:extLst>
  </p:cSld>
  <p:clrMapOvr>
    <a:masterClrMapping/>
  </p:clrMapOvr>
  <p:transition>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2"/>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pic>
        <p:nvPicPr>
          <p:cNvPr id="6" name="Picture 12"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4"/>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75C578F-CB60-4B55-8D11-6DB8EAB9DC66}"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5" name="Picture Placeholder 4"/>
          <p:cNvSpPr>
            <a:spLocks noGrp="1"/>
          </p:cNvSpPr>
          <p:nvPr>
            <p:ph type="pic" sz="quarter" idx="10"/>
          </p:nvPr>
        </p:nvSpPr>
        <p:spPr>
          <a:xfrm>
            <a:off x="333377" y="310900"/>
            <a:ext cx="8474869" cy="6054185"/>
          </a:xfrm>
          <a:ln>
            <a:solidFill>
              <a:schemeClr val="bg2"/>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230618026"/>
      </p:ext>
    </p:extLst>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 y="-91440"/>
            <a:ext cx="9326880" cy="704088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39593360"/>
      </p:ext>
    </p:extLst>
  </p:cSld>
  <p:clrMapOvr>
    <a:masterClrMapping/>
  </p:clrMapOvr>
  <p:transition>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40" name="Media Placeholder 39"/>
          <p:cNvSpPr>
            <a:spLocks noGrp="1"/>
          </p:cNvSpPr>
          <p:nvPr>
            <p:ph type="media" sz="quarter" idx="11"/>
          </p:nvPr>
        </p:nvSpPr>
        <p:spPr>
          <a:xfrm>
            <a:off x="2916766" y="777240"/>
            <a:ext cx="5899416"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531320130"/>
      </p:ext>
    </p:extLst>
  </p:cSld>
  <p:clrMapOvr>
    <a:masterClrMapping/>
  </p:clrMapOvr>
  <p:transition>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1" name="Media Placeholder 20"/>
          <p:cNvSpPr>
            <a:spLocks noGrp="1"/>
          </p:cNvSpPr>
          <p:nvPr>
            <p:ph type="media" sz="quarter" idx="10"/>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903874789"/>
      </p:ext>
    </p:extLst>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10313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7" descr="segue texture.jpg"/>
          <p:cNvPicPr>
            <a:picLocks noChangeAspect="1"/>
          </p:cNvPicPr>
          <p:nvPr/>
        </p:nvPicPr>
        <p:blipFill>
          <a:blip r:embed="rId2">
            <a:extLst>
              <a:ext uri="{28A0092B-C50C-407E-A947-70E740481C1C}">
                <a14:useLocalDpi xmlns:a14="http://schemas.microsoft.com/office/drawing/2010/main" val="0"/>
              </a:ext>
            </a:extLst>
          </a:blip>
          <a:srcRect r="2995"/>
          <a:stretch>
            <a:fillRect/>
          </a:stretch>
        </p:blipFill>
        <p:spPr bwMode="auto">
          <a:xfrm>
            <a:off x="333375" y="3106740"/>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13"/>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5"/>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4E756ED-4AE0-4104-BB2A-7F567CE2709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9" name="Rectangle 8"/>
          <p:cNvSpPr/>
          <p:nvPr/>
        </p:nvSpPr>
        <p:spPr>
          <a:xfrm>
            <a:off x="217489" y="3022602"/>
            <a:ext cx="8694737"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10" name="Picture 18"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9996875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9"/>
                                        </p:tgtEl>
                                        <p:attrNameLst>
                                          <p:attrName>ppt_x</p:attrName>
                                          <p:attrName>ppt_y</p:attrName>
                                        </p:attrNameLst>
                                      </p:cBhvr>
                                      <p:rCtr x="0" y="-241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sp>
        <p:nvSpPr>
          <p:cNvPr id="3"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4538F525-2473-4D85-8EE2-F2E17EC18F0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1036552991"/>
      </p:ext>
    </p:extLst>
  </p:cSld>
  <p:clrMapOvr>
    <a:masterClrMapping/>
  </p:clrMapOvr>
  <p:transition>
    <p:wipe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1734513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45487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42418298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42933267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257"/>
          <p:cNvSpPr>
            <a:spLocks noChangeArrowheads="1"/>
          </p:cNvSpPr>
          <p:nvPr userDrawn="1"/>
        </p:nvSpPr>
        <p:spPr bwMode="auto">
          <a:xfrm>
            <a:off x="8640528" y="6670529"/>
            <a:ext cx="276460" cy="190646"/>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E749FAB2-B594-4BBE-AD07-F2AE0CF1786E}" type="slidenum">
              <a:rPr lang="en-US" sz="700">
                <a:solidFill>
                  <a:srgbClr val="999999"/>
                </a:solidFill>
                <a:ea typeface="ＭＳ Ｐゴシック" pitchFamily="34" charset="-128"/>
              </a:rPr>
              <a:pPr algn="r" defTabSz="814388" eaLnBrk="0" fontAlgn="base" hangingPunct="0">
                <a:spcBef>
                  <a:spcPct val="0"/>
                </a:spcBef>
                <a:spcAft>
                  <a:spcPct val="0"/>
                </a:spcAft>
                <a:defRPr/>
              </a:pPr>
              <a:t>‹#›</a:t>
            </a:fld>
            <a:endParaRPr lang="en-US" sz="700">
              <a:solidFill>
                <a:srgbClr val="999999"/>
              </a:solidFill>
              <a:ea typeface="ＭＳ Ｐゴシック" pitchFamily="34" charset="-128"/>
            </a:endParaRPr>
          </a:p>
        </p:txBody>
      </p:sp>
      <p:sp>
        <p:nvSpPr>
          <p:cNvPr id="369926" name="Rectangle 262"/>
          <p:cNvSpPr>
            <a:spLocks noGrp="1" noChangeArrowheads="1"/>
          </p:cNvSpPr>
          <p:nvPr>
            <p:ph type="ctrTitle"/>
          </p:nvPr>
        </p:nvSpPr>
        <p:spPr bwMode="white">
          <a:xfrm>
            <a:off x="650876" y="3390900"/>
            <a:ext cx="6937375" cy="420688"/>
          </a:xfrm>
          <a:ln/>
        </p:spPr>
        <p:txBody>
          <a:bodyPr anchor="t"/>
          <a:lstStyle>
            <a:lvl1pPr>
              <a:defRPr sz="2000">
                <a:solidFill>
                  <a:schemeClr val="bg2"/>
                </a:solidFill>
              </a:defRPr>
            </a:lvl1pPr>
          </a:lstStyle>
          <a:p>
            <a:r>
              <a:rPr lang="en-US"/>
              <a:t>Module Title, Size 20</a:t>
            </a:r>
          </a:p>
        </p:txBody>
      </p:sp>
      <p:sp>
        <p:nvSpPr>
          <p:cNvPr id="369927" name="Rectangle 263"/>
          <p:cNvSpPr>
            <a:spLocks noGrp="1" noChangeArrowheads="1"/>
          </p:cNvSpPr>
          <p:nvPr>
            <p:ph type="subTitle" idx="1"/>
          </p:nvPr>
        </p:nvSpPr>
        <p:spPr>
          <a:xfrm>
            <a:off x="650876" y="1312863"/>
            <a:ext cx="3546475" cy="841375"/>
          </a:xfrm>
          <a:ln/>
        </p:spPr>
        <p:txBody>
          <a:bodyPr anchor="ctr"/>
          <a:lstStyle>
            <a:lvl1pPr>
              <a:lnSpc>
                <a:spcPct val="90000"/>
              </a:lnSpc>
              <a:spcBef>
                <a:spcPct val="0"/>
              </a:spcBef>
              <a:defRPr sz="3000">
                <a:solidFill>
                  <a:schemeClr val="bg1"/>
                </a:solidFill>
              </a:defRPr>
            </a:lvl1pPr>
          </a:lstStyle>
          <a:p>
            <a:r>
              <a:rPr lang="en-US"/>
              <a:t>Lesson Title,</a:t>
            </a:r>
            <a:br>
              <a:rPr lang="en-US"/>
            </a:br>
            <a:r>
              <a:rPr lang="en-US"/>
              <a:t>Size 30</a:t>
            </a:r>
          </a:p>
        </p:txBody>
      </p:sp>
    </p:spTree>
    <p:extLst>
      <p:ext uri="{BB962C8B-B14F-4D97-AF65-F5344CB8AC3E}">
        <p14:creationId xmlns:p14="http://schemas.microsoft.com/office/powerpoint/2010/main" val="28075027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82491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26567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47" name="Rectangle 46"/>
          <p:cNvSpPr/>
          <p:nvPr/>
        </p:nvSpPr>
        <p:spPr>
          <a:xfrm>
            <a:off x="3405354" y="5948640"/>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Rectangle 45"/>
          <p:cNvSpPr/>
          <p:nvPr/>
        </p:nvSpPr>
        <p:spPr>
          <a:xfrm>
            <a:off x="1460940" y="5948640"/>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44"/>
          <p:cNvSpPr/>
          <p:nvPr/>
        </p:nvSpPr>
        <p:spPr>
          <a:xfrm>
            <a:off x="4771697" y="5948640"/>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ounded Rectangle 29"/>
          <p:cNvSpPr/>
          <p:nvPr/>
        </p:nvSpPr>
        <p:spPr>
          <a:xfrm rot="10800000" flipH="1">
            <a:off x="5869870" y="6614163"/>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ounded Rectangle 30"/>
          <p:cNvSpPr/>
          <p:nvPr/>
        </p:nvSpPr>
        <p:spPr>
          <a:xfrm rot="10800000" flipH="1">
            <a:off x="6933207"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34" name="Rounded Rectangle 33"/>
          <p:cNvSpPr/>
          <p:nvPr/>
        </p:nvSpPr>
        <p:spPr>
          <a:xfrm rot="10800000" flipH="1">
            <a:off x="2191488" y="6719454"/>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ounded Rectangle 34"/>
          <p:cNvSpPr/>
          <p:nvPr/>
        </p:nvSpPr>
        <p:spPr>
          <a:xfrm rot="10800000" flipH="1">
            <a:off x="2794162"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ounded Rectangle 35"/>
          <p:cNvSpPr/>
          <p:nvPr/>
        </p:nvSpPr>
        <p:spPr>
          <a:xfrm rot="10800000" flipH="1">
            <a:off x="4920835"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ounded Rectangle 37"/>
          <p:cNvSpPr/>
          <p:nvPr userDrawn="1"/>
        </p:nvSpPr>
        <p:spPr>
          <a:xfrm rot="10800000" flipH="1">
            <a:off x="341314" y="6708756"/>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ounded Rectangle 38"/>
          <p:cNvSpPr/>
          <p:nvPr/>
        </p:nvSpPr>
        <p:spPr>
          <a:xfrm rot="10800000" flipH="1">
            <a:off x="8038251" y="8318272"/>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ounded Rectangle 40"/>
          <p:cNvSpPr/>
          <p:nvPr/>
        </p:nvSpPr>
        <p:spPr>
          <a:xfrm rot="10800000" flipH="1">
            <a:off x="8162250"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ounded Rectangle 41"/>
          <p:cNvSpPr/>
          <p:nvPr/>
        </p:nvSpPr>
        <p:spPr>
          <a:xfrm rot="10800000" flipH="1">
            <a:off x="3770907"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84"/>
          <p:cNvSpPr/>
          <p:nvPr/>
        </p:nvSpPr>
        <p:spPr>
          <a:xfrm>
            <a:off x="0" y="2385"/>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p:cNvSpPr/>
          <p:nvPr userDrawn="1"/>
        </p:nvSpPr>
        <p:spPr>
          <a:xfrm>
            <a:off x="1" y="6545267"/>
            <a:ext cx="9129008" cy="31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Subtitle 2"/>
          <p:cNvSpPr>
            <a:spLocks noGrp="1"/>
          </p:cNvSpPr>
          <p:nvPr>
            <p:ph type="subTitle" idx="1" hasCustomPrompt="1"/>
          </p:nvPr>
        </p:nvSpPr>
        <p:spPr>
          <a:xfrm>
            <a:off x="236383" y="4464070"/>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91" name="Group 67"/>
          <p:cNvGrpSpPr/>
          <p:nvPr userDrawn="1"/>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rgbClr val="0096D6"/>
                </a:solidFil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grpSp>
      <p:sp>
        <p:nvSpPr>
          <p:cNvPr id="57" name="Rectangle 5"/>
          <p:cNvSpPr>
            <a:spLocks noChangeArrowheads="1"/>
          </p:cNvSpPr>
          <p:nvPr userDrawn="1"/>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58"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51" name="Text Placeholder 50"/>
          <p:cNvSpPr>
            <a:spLocks noGrp="1"/>
          </p:cNvSpPr>
          <p:nvPr>
            <p:ph type="body" sz="quarter" idx="10" hasCustomPrompt="1"/>
          </p:nvPr>
        </p:nvSpPr>
        <p:spPr>
          <a:xfrm>
            <a:off x="235806" y="4785927"/>
            <a:ext cx="8110268" cy="395288"/>
          </a:xfrm>
        </p:spPr>
        <p:txBody>
          <a:bodyPr/>
          <a:lstStyle>
            <a:lvl1pPr marL="0" indent="0">
              <a:buFontTx/>
              <a:buNone/>
              <a:defRPr lang="en-US" sz="1800" kern="1200" dirty="0" smtClean="0">
                <a:solidFill>
                  <a:srgbClr val="6DB344"/>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5273675"/>
            <a:ext cx="8124560" cy="400050"/>
          </a:xfrm>
        </p:spPr>
        <p:txBody>
          <a:bodyPr/>
          <a:lstStyle>
            <a:lvl1pPr marL="0" indent="0">
              <a:buFontTx/>
              <a:buNone/>
              <a:defRPr lang="en-US" sz="1400" kern="1200" dirty="0" smtClean="0">
                <a:solidFill>
                  <a:srgbClr val="6DB344"/>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dirty="0" smtClean="0"/>
              <a:t>Date</a:t>
            </a:r>
            <a:endParaRPr lang="en-US" dirty="0"/>
          </a:p>
        </p:txBody>
      </p:sp>
      <p:sp>
        <p:nvSpPr>
          <p:cNvPr id="52"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1581091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85" name="Rectangle 84"/>
          <p:cNvSpPr/>
          <p:nvPr/>
        </p:nvSpPr>
        <p:spPr>
          <a:xfrm>
            <a:off x="0" y="2385"/>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p:cNvSpPr/>
          <p:nvPr userDrawn="1"/>
        </p:nvSpPr>
        <p:spPr>
          <a:xfrm>
            <a:off x="1" y="6545267"/>
            <a:ext cx="9129008" cy="31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Subtitle 2"/>
          <p:cNvSpPr>
            <a:spLocks noGrp="1"/>
          </p:cNvSpPr>
          <p:nvPr>
            <p:ph type="subTitle" idx="1" hasCustomPrompt="1"/>
          </p:nvPr>
        </p:nvSpPr>
        <p:spPr>
          <a:xfrm>
            <a:off x="236383" y="4464070"/>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userDrawn="1"/>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rgbClr val="0096D6"/>
                </a:solidFil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grpSp>
      <p:sp>
        <p:nvSpPr>
          <p:cNvPr id="57" name="Rectangle 5"/>
          <p:cNvSpPr>
            <a:spLocks noChangeArrowheads="1"/>
          </p:cNvSpPr>
          <p:nvPr userDrawn="1"/>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58"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51" name="Text Placeholder 50"/>
          <p:cNvSpPr>
            <a:spLocks noGrp="1"/>
          </p:cNvSpPr>
          <p:nvPr>
            <p:ph type="body" sz="quarter" idx="10" hasCustomPrompt="1"/>
          </p:nvPr>
        </p:nvSpPr>
        <p:spPr>
          <a:xfrm>
            <a:off x="235806" y="4785927"/>
            <a:ext cx="8110268" cy="395288"/>
          </a:xfrm>
        </p:spPr>
        <p:txBody>
          <a:bodyPr/>
          <a:lstStyle>
            <a:lvl1pPr marL="0" indent="0">
              <a:buFontTx/>
              <a:buNone/>
              <a:defRPr lang="en-US" sz="1800" kern="1200" dirty="0" smtClean="0">
                <a:solidFill>
                  <a:srgbClr val="6DB344"/>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5273675"/>
            <a:ext cx="8124560" cy="400050"/>
          </a:xfrm>
        </p:spPr>
        <p:txBody>
          <a:bodyPr/>
          <a:lstStyle>
            <a:lvl1pPr marL="0" indent="0">
              <a:buFontTx/>
              <a:buNone/>
              <a:defRPr lang="en-US" sz="1400" kern="1200" dirty="0" smtClean="0">
                <a:solidFill>
                  <a:srgbClr val="6DB344"/>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dirty="0" smtClean="0"/>
              <a:t>Date</a:t>
            </a:r>
            <a:endParaRPr lang="en-US" dirty="0"/>
          </a:p>
        </p:txBody>
      </p:sp>
      <p:sp>
        <p:nvSpPr>
          <p:cNvPr id="28"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3351012986"/>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8987222"/>
      </p:ext>
    </p:extLst>
  </p:cSld>
  <p:clrMapOvr>
    <a:masterClrMapping/>
  </p:clrMapOvr>
  <p:transition>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ounded Rectangle 30"/>
          <p:cNvSpPr/>
          <p:nvPr/>
        </p:nvSpPr>
        <p:spPr>
          <a:xfrm rot="10800000">
            <a:off x="1013792"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ounded Rectangle 31"/>
          <p:cNvSpPr/>
          <p:nvPr userDrawn="1"/>
        </p:nvSpPr>
        <p:spPr>
          <a:xfrm>
            <a:off x="6585484"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ounded Rectangle 32"/>
          <p:cNvSpPr/>
          <p:nvPr userDrawn="1"/>
        </p:nvSpPr>
        <p:spPr>
          <a:xfrm>
            <a:off x="8105452"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221393" y="1236693"/>
            <a:ext cx="8112125"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72"/>
            <a:ext cx="8112126"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FFFFFF"/>
                </a:solidFill>
              </a:rPr>
              <a:t>Cisco Confidential</a:t>
            </a:r>
          </a:p>
        </p:txBody>
      </p:sp>
      <p:grpSp>
        <p:nvGrpSpPr>
          <p:cNvPr id="53" name="Group 5"/>
          <p:cNvGrpSpPr>
            <a:grpSpLocks/>
          </p:cNvGrpSpPr>
          <p:nvPr userDrawn="1"/>
        </p:nvGrpSpPr>
        <p:grpSpPr bwMode="auto">
          <a:xfrm>
            <a:off x="341800" y="304800"/>
            <a:ext cx="631526"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grpSp>
      <p:sp>
        <p:nvSpPr>
          <p:cNvPr id="37"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38"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
        <p:nvSpPr>
          <p:cNvPr id="39" name="Text Placeholder 38"/>
          <p:cNvSpPr>
            <a:spLocks noGrp="1"/>
          </p:cNvSpPr>
          <p:nvPr>
            <p:ph type="body" sz="quarter" idx="10" hasCustomPrompt="1"/>
          </p:nvPr>
        </p:nvSpPr>
        <p:spPr>
          <a:xfrm>
            <a:off x="235805" y="4782760"/>
            <a:ext cx="81126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5273254"/>
            <a:ext cx="81126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24237882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grpSp>
        <p:nvGrpSpPr>
          <p:cNvPr id="46" name="Group 45"/>
          <p:cNvGrpSpPr/>
          <p:nvPr userDrawn="1"/>
        </p:nvGrpSpPr>
        <p:grpSpPr>
          <a:xfrm>
            <a:off x="1" y="-2056029"/>
            <a:ext cx="9835191"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hasCustomPrompt="1"/>
          </p:nvPr>
        </p:nvSpPr>
        <p:spPr>
          <a:xfrm>
            <a:off x="221393" y="1236693"/>
            <a:ext cx="8112125"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72"/>
            <a:ext cx="8112126"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FFFFFF"/>
                </a:solidFill>
              </a:rPr>
              <a:t>Cisco Confidential</a:t>
            </a:r>
          </a:p>
        </p:txBody>
      </p:sp>
      <p:grpSp>
        <p:nvGrpSpPr>
          <p:cNvPr id="4" name="Group 5"/>
          <p:cNvGrpSpPr>
            <a:grpSpLocks/>
          </p:cNvGrpSpPr>
          <p:nvPr userDrawn="1"/>
        </p:nvGrpSpPr>
        <p:grpSpPr bwMode="auto">
          <a:xfrm>
            <a:off x="341800" y="304800"/>
            <a:ext cx="631526"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grpSp>
      <p:sp>
        <p:nvSpPr>
          <p:cNvPr id="37"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38"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
        <p:nvSpPr>
          <p:cNvPr id="39" name="Text Placeholder 38"/>
          <p:cNvSpPr>
            <a:spLocks noGrp="1"/>
          </p:cNvSpPr>
          <p:nvPr>
            <p:ph type="body" sz="quarter" idx="10" hasCustomPrompt="1"/>
          </p:nvPr>
        </p:nvSpPr>
        <p:spPr>
          <a:xfrm>
            <a:off x="235805" y="4782760"/>
            <a:ext cx="81126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5273254"/>
            <a:ext cx="81126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1852341124"/>
      </p:ext>
    </p:extLst>
  </p:cSld>
  <p:clrMapOvr>
    <a:masterClrMapping/>
  </p:clrMapOvr>
  <p:transition>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3106742"/>
            <a:ext cx="8477250" cy="3438525"/>
          </a:xfrm>
          <a:prstGeom prst="rect">
            <a:avLst/>
          </a:prstGeom>
        </p:spPr>
      </p:pic>
      <p:sp>
        <p:nvSpPr>
          <p:cNvPr id="27" name="Rectangle 3"/>
          <p:cNvSpPr>
            <a:spLocks noChangeArrowheads="1"/>
          </p:cNvSpPr>
          <p:nvPr userDrawn="1"/>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47" name="Rectangle 3"/>
          <p:cNvSpPr>
            <a:spLocks noChangeArrowheads="1"/>
          </p:cNvSpPr>
          <p:nvPr userDrawn="1"/>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24" name="Rectangle 5"/>
          <p:cNvSpPr>
            <a:spLocks noChangeArrowheads="1"/>
          </p:cNvSpPr>
          <p:nvPr userDrawn="1"/>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3"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31" name="Rectangle 30"/>
          <p:cNvSpPr/>
          <p:nvPr userDrawn="1"/>
        </p:nvSpPr>
        <p:spPr>
          <a:xfrm>
            <a:off x="217358" y="3022903"/>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221393" y="417121"/>
            <a:ext cx="8112125"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3500149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31"/>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3106742"/>
            <a:ext cx="8477250" cy="3438525"/>
          </a:xfrm>
          <a:prstGeom prst="rect">
            <a:avLst/>
          </a:prstGeom>
        </p:spPr>
      </p:pic>
      <p:sp>
        <p:nvSpPr>
          <p:cNvPr id="27" name="Rectangle 3"/>
          <p:cNvSpPr>
            <a:spLocks noChangeArrowheads="1"/>
          </p:cNvSpPr>
          <p:nvPr userDrawn="1"/>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47" name="Rectangle 3"/>
          <p:cNvSpPr>
            <a:spLocks noChangeArrowheads="1"/>
          </p:cNvSpPr>
          <p:nvPr userDrawn="1"/>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24" name="Rectangle 5"/>
          <p:cNvSpPr>
            <a:spLocks noChangeArrowheads="1"/>
          </p:cNvSpPr>
          <p:nvPr userDrawn="1"/>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3"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31" name="Rectangle 30"/>
          <p:cNvSpPr/>
          <p:nvPr userDrawn="1"/>
        </p:nvSpPr>
        <p:spPr>
          <a:xfrm>
            <a:off x="217358" y="3022900"/>
            <a:ext cx="8694295" cy="172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221393" y="1774540"/>
            <a:ext cx="8112125"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749627305"/>
      </p:ext>
    </p:extLst>
  </p:cSld>
  <p:clrMapOvr>
    <a:masterClrMapping/>
  </p:clrMapOvr>
  <p:transition>
    <p:wipe dir="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1443003"/>
      </p:ext>
    </p:extLst>
  </p:cSld>
  <p:clrMapOvr>
    <a:masterClrMapping/>
  </p:clrMapOvr>
  <p:transition>
    <p:wipe dir="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5"/>
            <a:ext cx="4021116"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5"/>
            <a:ext cx="4222440"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688142203"/>
      </p:ext>
    </p:extLst>
  </p:cSld>
  <p:clrMapOvr>
    <a:masterClrMapping/>
  </p:clrMapOvr>
  <p:transition>
    <p:wipe dir="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339745"/>
            <a:ext cx="4011105"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7"/>
            <a:ext cx="3236976" cy="646331"/>
          </a:xfrm>
        </p:spPr>
        <p:txBody>
          <a:bodyPr>
            <a:no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4" name="Rectangle 5"/>
          <p:cNvSpPr>
            <a:spLocks noChangeArrowheads="1"/>
          </p:cNvSpPr>
          <p:nvPr userDrawn="1"/>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6"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19" name="Text Placeholder 18"/>
          <p:cNvSpPr>
            <a:spLocks noGrp="1"/>
          </p:cNvSpPr>
          <p:nvPr>
            <p:ph type="body" sz="quarter" idx="14" hasCustomPrompt="1"/>
          </p:nvPr>
        </p:nvSpPr>
        <p:spPr>
          <a:xfrm>
            <a:off x="5309476" y="4736592"/>
            <a:ext cx="3237819" cy="338328"/>
          </a:xfrm>
        </p:spPr>
        <p:txBody>
          <a:bodyPr>
            <a:noAutofit/>
          </a:bodyPr>
          <a:lstStyle>
            <a:lvl1pPr marL="0" indent="0">
              <a:buFontTx/>
              <a:buNone/>
              <a:defRPr sz="1600">
                <a:solidFill>
                  <a:srgbClr val="7F7F7F"/>
                </a:solidFill>
              </a:defRPr>
            </a:lvl1pPr>
          </a:lstStyle>
          <a:p>
            <a:pPr lvl="0"/>
            <a:r>
              <a:rPr lang="en-US" dirty="0" smtClean="0"/>
              <a:t>Source Name</a:t>
            </a:r>
            <a:endParaRPr lang="en-US" dirty="0"/>
          </a:p>
        </p:txBody>
      </p:sp>
      <p:pic>
        <p:nvPicPr>
          <p:cNvPr id="9" name="Picture 8"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10"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620330868"/>
      </p:ext>
    </p:extLst>
  </p:cSld>
  <p:clrMapOvr>
    <a:masterClrMapping/>
  </p:clrMapOvr>
  <p:transition>
    <p:wipe dir="r"/>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701750740"/>
      </p:ext>
    </p:extLst>
  </p:cSld>
  <p:clrMapOvr>
    <a:masterClrMapping/>
  </p:clrMapOvr>
  <p:transition>
    <p:wipe dir="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4"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16" name="Text Placeholder 15"/>
          <p:cNvSpPr>
            <a:spLocks noGrp="1"/>
          </p:cNvSpPr>
          <p:nvPr>
            <p:ph type="body" sz="quarter" idx="13" hasCustomPrompt="1"/>
          </p:nvPr>
        </p:nvSpPr>
        <p:spPr>
          <a:xfrm>
            <a:off x="4822430" y="310896"/>
            <a:ext cx="3896359" cy="841248"/>
          </a:xfrm>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100" baseline="0" dirty="0">
                <a:gradFill>
                  <a:gsLst>
                    <a:gs pos="0">
                      <a:schemeClr val="tx1"/>
                    </a:gs>
                    <a:gs pos="100000">
                      <a:srgbClr val="01BBBB"/>
                    </a:gs>
                  </a:gsLst>
                  <a:lin ang="24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pic>
        <p:nvPicPr>
          <p:cNvPr id="10" name="Picture 9"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13"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2687992453"/>
      </p:ext>
    </p:extLst>
  </p:cSld>
  <p:clrMapOvr>
    <a:masterClrMapping/>
  </p:clrMapOvr>
  <p:transition>
    <p:wipe dir="r"/>
  </p:transition>
  <p:timing>
    <p:tnLst>
      <p:par>
        <p:cTn id="1" dur="indefinite" restart="never" nodeType="tmRoot"/>
      </p:par>
    </p:tnLst>
  </p:timing>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4"/>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4" y="100584"/>
            <a:ext cx="2668457"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301662445"/>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4EE6C-E187-49E3-A56D-82E403756D9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216743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5"/>
            <a:ext cx="4021116"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5"/>
            <a:ext cx="4222440"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48369225"/>
      </p:ext>
    </p:extLst>
  </p:cSld>
  <p:clrMapOvr>
    <a:masterClrMapping/>
  </p:clrMapOvr>
  <p:transition>
    <p:wipe dir="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7" y="6062118"/>
            <a:ext cx="7461250"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p14="http://schemas.microsoft.com/office/powerpoint/2010/main" val="3119507619"/>
      </p:ext>
    </p:extLst>
  </p:cSld>
  <p:clrMapOvr>
    <a:masterClrMapping/>
  </p:clrMapOvr>
  <p:transition>
    <p:wipe dir="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1416837578"/>
      </p:ext>
    </p:extLst>
  </p:cSld>
  <p:clrMapOvr>
    <a:masterClrMapping/>
  </p:clrMapOvr>
  <p:transition>
    <p:wipe dir="r"/>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2522837884"/>
      </p:ext>
    </p:extLst>
  </p:cSld>
  <p:clrMapOvr>
    <a:masterClrMapping/>
  </p:clrMapOvr>
  <p:transition>
    <p:wipe dir="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5176" y="5852164"/>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Tree>
    <p:extLst>
      <p:ext uri="{BB962C8B-B14F-4D97-AF65-F5344CB8AC3E}">
        <p14:creationId xmlns:p14="http://schemas.microsoft.com/office/powerpoint/2010/main" val="6975099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extLst>
      <p:ext uri="{BB962C8B-B14F-4D97-AF65-F5344CB8AC3E}">
        <p14:creationId xmlns:p14="http://schemas.microsoft.com/office/powerpoint/2010/main" val="2866303779"/>
      </p:ext>
    </p:extLst>
  </p:cSld>
  <p:clrMapOvr>
    <a:masterClrMapping/>
  </p:clrMapOvr>
  <p:transition>
    <p:wipe dir="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5" y="4279396"/>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2" name="Title 1"/>
          <p:cNvSpPr>
            <a:spLocks noGrp="1"/>
          </p:cNvSpPr>
          <p:nvPr>
            <p:ph type="ctrTitle" hasCustomPrompt="1"/>
          </p:nvPr>
        </p:nvSpPr>
        <p:spPr>
          <a:xfrm>
            <a:off x="208695"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31" name="Picture Placeholder 30"/>
          <p:cNvSpPr>
            <a:spLocks noGrp="1"/>
          </p:cNvSpPr>
          <p:nvPr>
            <p:ph type="pic" sz="quarter" idx="10" hasCustomPrompt="1"/>
          </p:nvPr>
        </p:nvSpPr>
        <p:spPr>
          <a:xfrm>
            <a:off x="5540377" y="1917700"/>
            <a:ext cx="2676525" cy="2889250"/>
          </a:xfr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userDrawn="1"/>
        </p:nvGrpSpPr>
        <p:grpSpPr>
          <a:xfrm>
            <a:off x="341800" y="301884"/>
            <a:ext cx="691030" cy="491082"/>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rgbClr val="0096D6"/>
                </a:solidFill>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grpSp>
    </p:spTree>
    <p:extLst>
      <p:ext uri="{BB962C8B-B14F-4D97-AF65-F5344CB8AC3E}">
        <p14:creationId xmlns:p14="http://schemas.microsoft.com/office/powerpoint/2010/main" val="3804208075"/>
      </p:ext>
    </p:extLst>
  </p:cSld>
  <p:clrMapOvr>
    <a:masterClrMapping/>
  </p:clrMapOvr>
  <p:transition>
    <p:wipe dir="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4"/>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ounded Rectangle 10"/>
          <p:cNvSpPr/>
          <p:nvPr userDrawn="1"/>
        </p:nvSpPr>
        <p:spPr>
          <a:xfrm rot="10800000">
            <a:off x="1013792"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ounded Rectangle 12"/>
          <p:cNvSpPr/>
          <p:nvPr/>
        </p:nvSpPr>
        <p:spPr>
          <a:xfrm>
            <a:off x="8105452"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237744" y="484636"/>
            <a:ext cx="8755128" cy="4372131"/>
          </a:xfrm>
        </p:spPr>
        <p:txBody>
          <a:bodyPr anchor="b" anchorCtr="0"/>
          <a:lstStyle>
            <a:lvl1pPr marL="228600" indent="-228600">
              <a:buFont typeface="Arial" pitchFamily="34" charset="0"/>
              <a:buChar char="“"/>
              <a:defRPr sz="60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19"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7" name="Text Placeholder 4"/>
          <p:cNvSpPr>
            <a:spLocks noGrp="1"/>
          </p:cNvSpPr>
          <p:nvPr>
            <p:ph type="body" sz="quarter" idx="11" hasCustomPrompt="1"/>
          </p:nvPr>
        </p:nvSpPr>
        <p:spPr>
          <a:xfrm>
            <a:off x="401186" y="5358903"/>
            <a:ext cx="8574685" cy="614362"/>
          </a:xfrm>
        </p:spPr>
        <p:txBody>
          <a:bodyPr vert="horz" lIns="91440" tIns="45720" rIns="91440" bIns="45720" rtlCol="0">
            <a:no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23"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10454901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1891875"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8"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9"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10"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3942594910"/>
      </p:ext>
    </p:extLst>
  </p:cSld>
  <p:clrMapOvr>
    <a:masterClrMapping/>
  </p:clrMapOvr>
  <p:transition>
    <p:wipe dir="r"/>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6"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7"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8"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10"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58165442"/>
      </p:ext>
    </p:extLst>
  </p:cSld>
  <p:clrMapOvr>
    <a:masterClrMapping/>
  </p:clrMapOvr>
  <p:transition>
    <p:wipe dir="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6"/>
            <a:ext cx="4349918" cy="1085313"/>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6"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7"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8"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10"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2958029709"/>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4984751" y="1411288"/>
            <a:ext cx="3759200" cy="4794250"/>
          </a:xfrm>
          <a:prstGeom prst="roundRect">
            <a:avLst>
              <a:gd name="adj" fmla="val 0"/>
            </a:avLst>
          </a:prstGeom>
          <a:gradFill rotWithShape="1">
            <a:gsLst>
              <a:gs pos="0">
                <a:srgbClr val="E2F4FA"/>
              </a:gs>
              <a:gs pos="47000">
                <a:schemeClr val="bg1"/>
              </a:gs>
              <a:gs pos="100000">
                <a:srgbClr val="E2F4FA"/>
              </a:gs>
            </a:gsLst>
            <a:lin ang="2700000" scaled="1"/>
          </a:gra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7"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8"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6963" y="1276352"/>
            <a:ext cx="169862"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C664FC6D-E913-43C7-B50E-39A40E168A1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339745"/>
            <a:ext cx="4011105"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6"/>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309476" y="4736592"/>
            <a:ext cx="3237819" cy="338328"/>
          </a:xfrm>
        </p:spPr>
        <p:txBody>
          <a:bodyPr>
            <a:normAutofit/>
          </a:bodyPr>
          <a:lstStyle>
            <a:lvl1pPr marL="0" indent="0">
              <a:buFontTx/>
              <a:buNone/>
              <a:defRPr sz="1600">
                <a:solidFill>
                  <a:srgbClr val="7F7F7F"/>
                </a:solidFill>
              </a:defRPr>
            </a:lvl1pPr>
          </a:lstStyle>
          <a:p>
            <a:pPr lvl="0"/>
            <a:r>
              <a:rPr lang="en-US" smtClean="0"/>
              <a:t>Click to edit Master text styles</a:t>
            </a:r>
          </a:p>
        </p:txBody>
      </p:sp>
    </p:spTree>
    <p:extLst>
      <p:ext uri="{BB962C8B-B14F-4D97-AF65-F5344CB8AC3E}">
        <p14:creationId xmlns:p14="http://schemas.microsoft.com/office/powerpoint/2010/main" val="2369853599"/>
      </p:ext>
    </p:extLst>
  </p:cSld>
  <p:clrMapOvr>
    <a:masterClrMapping/>
  </p:clrMapOvr>
  <p:transition>
    <p:wipe dir="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Picture Placeholder 25"/>
          <p:cNvSpPr>
            <a:spLocks noGrp="1"/>
          </p:cNvSpPr>
          <p:nvPr>
            <p:ph type="pic" sz="quarter" idx="11" hasCustomPrompt="1"/>
          </p:nvPr>
        </p:nvSpPr>
        <p:spPr>
          <a:xfrm>
            <a:off x="3668991"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877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Picture Placeholder 25"/>
          <p:cNvSpPr>
            <a:spLocks noGrp="1"/>
          </p:cNvSpPr>
          <p:nvPr>
            <p:ph type="pic" sz="quarter" idx="10" hasCustomPrompt="1"/>
          </p:nvPr>
        </p:nvSpPr>
        <p:spPr>
          <a:xfrm>
            <a:off x="320824"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6979833" y="311151"/>
            <a:ext cx="1838730"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Picture Placeholder 25"/>
          <p:cNvSpPr>
            <a:spLocks noGrp="1"/>
          </p:cNvSpPr>
          <p:nvPr>
            <p:ph type="pic" sz="quarter" idx="12" hasCustomPrompt="1"/>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5" y="3028951"/>
            <a:ext cx="2523161"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Picture Placeholder 25"/>
          <p:cNvSpPr>
            <a:spLocks noGrp="1"/>
          </p:cNvSpPr>
          <p:nvPr>
            <p:ph type="pic" sz="quarter" idx="13" hasCustomPrompt="1"/>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6979833" y="1683661"/>
            <a:ext cx="1838730"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Picture Placeholder 25"/>
          <p:cNvSpPr>
            <a:spLocks noGrp="1"/>
          </p:cNvSpPr>
          <p:nvPr>
            <p:ph type="pic" sz="quarter" idx="15" hasCustomPrompt="1"/>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6979833" y="5182964"/>
            <a:ext cx="1838730"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Picture Placeholder 25"/>
          <p:cNvSpPr>
            <a:spLocks noGrp="1"/>
          </p:cNvSpPr>
          <p:nvPr>
            <p:ph type="pic" sz="quarter" idx="16" hasCustomPrompt="1"/>
          </p:nvPr>
        </p:nvSpPr>
        <p:spPr>
          <a:xfrm>
            <a:off x="6979833" y="5182964"/>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18"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20"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21"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2371471581"/>
      </p:ext>
    </p:extLst>
  </p:cSld>
  <p:clrMapOvr>
    <a:masterClrMapping/>
  </p:clrMapOvr>
  <p:transition>
    <p:wipe dir="r"/>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Picture Placeholder 4"/>
          <p:cNvSpPr>
            <a:spLocks noGrp="1"/>
          </p:cNvSpPr>
          <p:nvPr>
            <p:ph type="pic" sz="quarter" idx="10" hasCustomPrompt="1"/>
          </p:nvPr>
        </p:nvSpPr>
        <p:spPr>
          <a:xfrm>
            <a:off x="333377" y="310900"/>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pic>
        <p:nvPicPr>
          <p:cNvPr id="9" name="Picture 8"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10"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
        <p:nvSpPr>
          <p:cNvPr id="13"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2694654657"/>
      </p:ext>
    </p:extLst>
  </p:cSld>
  <p:clrMapOvr>
    <a:masterClrMapping/>
  </p:clrMapOvr>
  <p:transition>
    <p:wipe dir="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 y="0"/>
            <a:ext cx="9144001"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337350664"/>
      </p:ext>
    </p:extLst>
  </p:cSld>
  <p:clrMapOvr>
    <a:masterClrMapping/>
  </p:clrMapOvr>
  <p:transition>
    <p:wipe dir="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pic>
        <p:nvPicPr>
          <p:cNvPr id="55" name="Picture 54" descr="texture.png"/>
          <p:cNvPicPr>
            <a:picLocks noChangeAspect="1"/>
          </p:cNvPicPr>
          <p:nvPr userDrawn="1"/>
        </p:nvPicPr>
        <p:blipFill>
          <a:blip r:embed="rId3" cstate="print"/>
          <a:stretch>
            <a:fillRect/>
          </a:stretch>
        </p:blipFill>
        <p:spPr>
          <a:xfrm>
            <a:off x="-12700" y="1786"/>
            <a:ext cx="9156700" cy="6856214"/>
          </a:xfrm>
          <a:prstGeom prst="rect">
            <a:avLst/>
          </a:prstGeom>
        </p:spPr>
      </p:pic>
      <p:sp>
        <p:nvSpPr>
          <p:cNvPr id="21" name="Media Placeholder 20"/>
          <p:cNvSpPr>
            <a:spLocks noGrp="1"/>
          </p:cNvSpPr>
          <p:nvPr>
            <p:ph type="media" sz="quarter" idx="10" hasCustomPrompt="1"/>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grpSp>
        <p:nvGrpSpPr>
          <p:cNvPr id="20" name="Group 5"/>
          <p:cNvGrpSpPr>
            <a:grpSpLocks/>
          </p:cNvGrpSpPr>
          <p:nvPr userDrawn="1"/>
        </p:nvGrpSpPr>
        <p:grpSpPr bwMode="auto">
          <a:xfrm>
            <a:off x="341800" y="6096000"/>
            <a:ext cx="631526" cy="447676"/>
            <a:chOff x="384" y="331"/>
            <a:chExt cx="912" cy="485"/>
          </a:xfrm>
        </p:grpSpPr>
        <p:sp>
          <p:nvSpPr>
            <p:cNvPr id="2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4"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5"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6"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7"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8"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1"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2"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3"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4"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5"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7"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grpSp>
    </p:spTree>
    <p:extLst>
      <p:ext uri="{BB962C8B-B14F-4D97-AF65-F5344CB8AC3E}">
        <p14:creationId xmlns:p14="http://schemas.microsoft.com/office/powerpoint/2010/main" val="54749188"/>
      </p:ext>
    </p:extLst>
  </p:cSld>
  <p:clrMapOvr>
    <a:masterClrMapping/>
  </p:clrMapOvr>
  <p:transition>
    <p:wipe dir="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4" name="Rectangle 5"/>
          <p:cNvSpPr>
            <a:spLocks noChangeArrowheads="1"/>
          </p:cNvSpPr>
          <p:nvPr userDrawn="1"/>
        </p:nvSpPr>
        <p:spPr bwMode="ltGray">
          <a:xfrm>
            <a:off x="7762659" y="6584517"/>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5" name="Rectangle 4"/>
          <p:cNvSpPr>
            <a:spLocks noChangeArrowheads="1"/>
          </p:cNvSpPr>
          <p:nvPr userDrawn="1"/>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6" name="Rectangle 7"/>
          <p:cNvSpPr>
            <a:spLocks noChangeArrowheads="1"/>
          </p:cNvSpPr>
          <p:nvPr userDrawn="1"/>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4079292936"/>
      </p:ext>
    </p:extLst>
  </p:cSld>
  <p:clrMapOvr>
    <a:masterClrMapping/>
  </p:clrMapOvr>
  <p:transition>
    <p:wipe dir="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4" name="Rectangle 33"/>
          <p:cNvSpPr>
            <a:spLocks noChangeArrowheads="1"/>
          </p:cNvSpPr>
          <p:nvPr userDrawn="1"/>
        </p:nvSpPr>
        <p:spPr bwMode="black">
          <a:xfrm>
            <a:off x="4414521" y="5844550"/>
            <a:ext cx="31090" cy="157016"/>
          </a:xfrm>
          <a:prstGeom prst="rect">
            <a:avLst/>
          </a:prstGeom>
          <a:solidFill>
            <a:schemeClr val="bg1"/>
          </a:solidFill>
          <a:ln w="9525">
            <a:noFill/>
            <a:miter lim="800000"/>
            <a:headEnd/>
            <a:tailEnd/>
          </a:ln>
        </p:spPr>
        <p:txBody>
          <a:bodyPr/>
          <a:lstStyle/>
          <a:p>
            <a:endParaRPr lang="en-US">
              <a:solidFill>
                <a:srgbClr val="0096D6"/>
              </a:solidFill>
            </a:endParaRPr>
          </a:p>
        </p:txBody>
      </p:sp>
      <p:sp>
        <p:nvSpPr>
          <p:cNvPr id="35" name="Freeform 34"/>
          <p:cNvSpPr>
            <a:spLocks/>
          </p:cNvSpPr>
          <p:nvPr userDrawn="1"/>
        </p:nvSpPr>
        <p:spPr bwMode="black">
          <a:xfrm>
            <a:off x="4595640" y="5840202"/>
            <a:ext cx="90017"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6" name="Freeform 35"/>
          <p:cNvSpPr>
            <a:spLocks/>
          </p:cNvSpPr>
          <p:nvPr userDrawn="1"/>
        </p:nvSpPr>
        <p:spPr bwMode="black">
          <a:xfrm>
            <a:off x="4284377" y="5840202"/>
            <a:ext cx="90017"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7" name="Freeform 36"/>
          <p:cNvSpPr>
            <a:spLocks noEditPoints="1"/>
          </p:cNvSpPr>
          <p:nvPr userDrawn="1"/>
        </p:nvSpPr>
        <p:spPr bwMode="black">
          <a:xfrm>
            <a:off x="4718192" y="5840202"/>
            <a:ext cx="12363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endParaRPr>
          </a:p>
        </p:txBody>
      </p:sp>
      <p:sp>
        <p:nvSpPr>
          <p:cNvPr id="38" name="Freeform 37"/>
          <p:cNvSpPr>
            <a:spLocks/>
          </p:cNvSpPr>
          <p:nvPr userDrawn="1"/>
        </p:nvSpPr>
        <p:spPr bwMode="black">
          <a:xfrm>
            <a:off x="4485740" y="5840202"/>
            <a:ext cx="80617"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endParaRPr>
          </a:p>
        </p:txBody>
      </p:sp>
      <p:sp>
        <p:nvSpPr>
          <p:cNvPr id="39" name="Freeform 38"/>
          <p:cNvSpPr>
            <a:spLocks/>
          </p:cNvSpPr>
          <p:nvPr userDrawn="1"/>
        </p:nvSpPr>
        <p:spPr bwMode="black">
          <a:xfrm>
            <a:off x="4222558" y="5654198"/>
            <a:ext cx="29282"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
        <p:nvSpPr>
          <p:cNvPr id="40" name="Freeform 39"/>
          <p:cNvSpPr>
            <a:spLocks/>
          </p:cNvSpPr>
          <p:nvPr userDrawn="1"/>
        </p:nvSpPr>
        <p:spPr bwMode="black">
          <a:xfrm>
            <a:off x="4304621"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1" name="Freeform 40"/>
          <p:cNvSpPr>
            <a:spLocks/>
          </p:cNvSpPr>
          <p:nvPr userDrawn="1"/>
        </p:nvSpPr>
        <p:spPr bwMode="black">
          <a:xfrm>
            <a:off x="4385239" y="5525690"/>
            <a:ext cx="29282"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2" name="Freeform 41"/>
          <p:cNvSpPr>
            <a:spLocks/>
          </p:cNvSpPr>
          <p:nvPr userDrawn="1"/>
        </p:nvSpPr>
        <p:spPr bwMode="black">
          <a:xfrm>
            <a:off x="4467302"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3" name="Freeform 42"/>
          <p:cNvSpPr>
            <a:spLocks/>
          </p:cNvSpPr>
          <p:nvPr userDrawn="1"/>
        </p:nvSpPr>
        <p:spPr bwMode="black">
          <a:xfrm>
            <a:off x="4547558" y="5654198"/>
            <a:ext cx="31090"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endParaRPr>
          </a:p>
        </p:txBody>
      </p:sp>
      <p:sp>
        <p:nvSpPr>
          <p:cNvPr id="44" name="Freeform 43"/>
          <p:cNvSpPr>
            <a:spLocks/>
          </p:cNvSpPr>
          <p:nvPr userDrawn="1"/>
        </p:nvSpPr>
        <p:spPr bwMode="black">
          <a:xfrm>
            <a:off x="462962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5" name="Freeform 44"/>
          <p:cNvSpPr>
            <a:spLocks/>
          </p:cNvSpPr>
          <p:nvPr userDrawn="1"/>
        </p:nvSpPr>
        <p:spPr bwMode="black">
          <a:xfrm>
            <a:off x="4711686" y="5525690"/>
            <a:ext cx="29644"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6" name="Freeform 45"/>
          <p:cNvSpPr>
            <a:spLocks/>
          </p:cNvSpPr>
          <p:nvPr userDrawn="1"/>
        </p:nvSpPr>
        <p:spPr bwMode="black">
          <a:xfrm>
            <a:off x="479230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7" name="Freeform 46"/>
          <p:cNvSpPr>
            <a:spLocks/>
          </p:cNvSpPr>
          <p:nvPr userDrawn="1"/>
        </p:nvSpPr>
        <p:spPr bwMode="black">
          <a:xfrm>
            <a:off x="4874366" y="5654198"/>
            <a:ext cx="29644"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Tree>
    <p:extLst>
      <p:ext uri="{BB962C8B-B14F-4D97-AF65-F5344CB8AC3E}">
        <p14:creationId xmlns:p14="http://schemas.microsoft.com/office/powerpoint/2010/main" val="25435200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700"/>
                                        <p:tgtEl>
                                          <p:spTgt spid="4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00"/>
                                        <p:tgtEl>
                                          <p:spTgt spid="4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700"/>
                                        <p:tgtEl>
                                          <p:spTgt spid="47"/>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700"/>
                                        <p:tgtEl>
                                          <p:spTgt spid="4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700"/>
                                        <p:tgtEl>
                                          <p:spTgt spid="4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700"/>
                                        <p:tgtEl>
                                          <p:spTgt spid="4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700"/>
                                        <p:tgtEl>
                                          <p:spTgt spid="46"/>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3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3"/>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5"/>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7"/>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4"/>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6"/>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00"/>
                                        <p:tgtEl>
                                          <p:spTgt spid="3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700"/>
                                        <p:tgtEl>
                                          <p:spTgt spid="3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00"/>
                                        <p:tgtEl>
                                          <p:spTgt spid="3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00"/>
                                        <p:tgtEl>
                                          <p:spTgt spid="3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4" name="TextBox 33"/>
          <p:cNvSpPr txBox="1"/>
          <p:nvPr userDrawn="1"/>
        </p:nvSpPr>
        <p:spPr>
          <a:xfrm>
            <a:off x="644691" y="3060492"/>
            <a:ext cx="2467342" cy="646331"/>
          </a:xfrm>
          <a:prstGeom prst="rect">
            <a:avLst/>
          </a:prstGeom>
          <a:noFill/>
        </p:spPr>
        <p:txBody>
          <a:bodyPr wrap="none" rtlCol="0">
            <a:spAutoFit/>
          </a:bodyPr>
          <a:lstStyle/>
          <a:p>
            <a:r>
              <a:rPr lang="en-US" sz="3600" dirty="0" smtClean="0">
                <a:solidFill>
                  <a:srgbClr val="FFFFFF"/>
                </a:solidFill>
              </a:rPr>
              <a:t>Thank you.</a:t>
            </a:r>
            <a:endParaRPr lang="en-US" sz="3600" dirty="0">
              <a:solidFill>
                <a:srgbClr val="FFFFFF"/>
              </a:solidFill>
            </a:endParaRPr>
          </a:p>
        </p:txBody>
      </p:sp>
      <p:sp>
        <p:nvSpPr>
          <p:cNvPr id="20" name="Rectangle 19"/>
          <p:cNvSpPr>
            <a:spLocks noChangeArrowheads="1"/>
          </p:cNvSpPr>
          <p:nvPr userDrawn="1"/>
        </p:nvSpPr>
        <p:spPr bwMode="black">
          <a:xfrm>
            <a:off x="6308661" y="3708606"/>
            <a:ext cx="87485" cy="441827"/>
          </a:xfrm>
          <a:prstGeom prst="rect">
            <a:avLst/>
          </a:prstGeom>
          <a:solidFill>
            <a:schemeClr val="bg1"/>
          </a:solidFill>
          <a:ln w="9525">
            <a:noFill/>
            <a:miter lim="800000"/>
            <a:headEnd/>
            <a:tailEnd/>
          </a:ln>
        </p:spPr>
        <p:txBody>
          <a:bodyPr/>
          <a:lstStyle/>
          <a:p>
            <a:endParaRPr lang="en-US">
              <a:solidFill>
                <a:srgbClr val="0096D6"/>
              </a:solidFill>
            </a:endParaRPr>
          </a:p>
        </p:txBody>
      </p:sp>
      <p:sp>
        <p:nvSpPr>
          <p:cNvPr id="21" name="Freeform 20"/>
          <p:cNvSpPr>
            <a:spLocks/>
          </p:cNvSpPr>
          <p:nvPr userDrawn="1"/>
        </p:nvSpPr>
        <p:spPr bwMode="black">
          <a:xfrm>
            <a:off x="6818310" y="3697606"/>
            <a:ext cx="253297"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22" name="Freeform 21"/>
          <p:cNvSpPr>
            <a:spLocks/>
          </p:cNvSpPr>
          <p:nvPr userDrawn="1"/>
        </p:nvSpPr>
        <p:spPr bwMode="black">
          <a:xfrm>
            <a:off x="5942449" y="3697606"/>
            <a:ext cx="253297"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23" name="Freeform 22"/>
          <p:cNvSpPr>
            <a:spLocks noEditPoints="1"/>
          </p:cNvSpPr>
          <p:nvPr userDrawn="1"/>
        </p:nvSpPr>
        <p:spPr bwMode="black">
          <a:xfrm>
            <a:off x="7163159" y="3697606"/>
            <a:ext cx="34790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endParaRPr>
          </a:p>
        </p:txBody>
      </p:sp>
      <p:sp>
        <p:nvSpPr>
          <p:cNvPr id="24" name="Freeform 23"/>
          <p:cNvSpPr>
            <a:spLocks/>
          </p:cNvSpPr>
          <p:nvPr userDrawn="1"/>
        </p:nvSpPr>
        <p:spPr bwMode="black">
          <a:xfrm>
            <a:off x="6509061" y="3697606"/>
            <a:ext cx="226849"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endParaRPr>
          </a:p>
        </p:txBody>
      </p:sp>
      <p:sp>
        <p:nvSpPr>
          <p:cNvPr id="25" name="Freeform 24"/>
          <p:cNvSpPr>
            <a:spLocks/>
          </p:cNvSpPr>
          <p:nvPr userDrawn="1"/>
        </p:nvSpPr>
        <p:spPr bwMode="black">
          <a:xfrm>
            <a:off x="5768495" y="3082440"/>
            <a:ext cx="82398"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
        <p:nvSpPr>
          <p:cNvPr id="26" name="Freeform 25"/>
          <p:cNvSpPr>
            <a:spLocks/>
          </p:cNvSpPr>
          <p:nvPr userDrawn="1"/>
        </p:nvSpPr>
        <p:spPr bwMode="black">
          <a:xfrm>
            <a:off x="5999412" y="2930183"/>
            <a:ext cx="82398"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27" name="Freeform 26"/>
          <p:cNvSpPr>
            <a:spLocks/>
          </p:cNvSpPr>
          <p:nvPr userDrawn="1"/>
        </p:nvSpPr>
        <p:spPr bwMode="black">
          <a:xfrm>
            <a:off x="6226265" y="2720825"/>
            <a:ext cx="82398"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28" name="Freeform 27"/>
          <p:cNvSpPr>
            <a:spLocks/>
          </p:cNvSpPr>
          <p:nvPr userDrawn="1"/>
        </p:nvSpPr>
        <p:spPr bwMode="black">
          <a:xfrm>
            <a:off x="6457182" y="2930181"/>
            <a:ext cx="82398"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29" name="Freeform 28"/>
          <p:cNvSpPr>
            <a:spLocks/>
          </p:cNvSpPr>
          <p:nvPr userDrawn="1"/>
        </p:nvSpPr>
        <p:spPr bwMode="black">
          <a:xfrm>
            <a:off x="6683013" y="3082443"/>
            <a:ext cx="87485"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endParaRPr>
          </a:p>
        </p:txBody>
      </p:sp>
      <p:sp>
        <p:nvSpPr>
          <p:cNvPr id="30" name="Freeform 29"/>
          <p:cNvSpPr>
            <a:spLocks/>
          </p:cNvSpPr>
          <p:nvPr userDrawn="1"/>
        </p:nvSpPr>
        <p:spPr bwMode="black">
          <a:xfrm>
            <a:off x="6913933"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31" name="Freeform 30"/>
          <p:cNvSpPr>
            <a:spLocks/>
          </p:cNvSpPr>
          <p:nvPr userDrawn="1"/>
        </p:nvSpPr>
        <p:spPr bwMode="black">
          <a:xfrm>
            <a:off x="7144852" y="2720823"/>
            <a:ext cx="8341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32" name="Freeform 31"/>
          <p:cNvSpPr>
            <a:spLocks/>
          </p:cNvSpPr>
          <p:nvPr userDrawn="1"/>
        </p:nvSpPr>
        <p:spPr bwMode="black">
          <a:xfrm>
            <a:off x="7371699"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33" name="Freeform 32"/>
          <p:cNvSpPr>
            <a:spLocks/>
          </p:cNvSpPr>
          <p:nvPr userDrawn="1"/>
        </p:nvSpPr>
        <p:spPr bwMode="black">
          <a:xfrm>
            <a:off x="7602618" y="3082443"/>
            <a:ext cx="8341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Tree>
    <p:extLst>
      <p:ext uri="{BB962C8B-B14F-4D97-AF65-F5344CB8AC3E}">
        <p14:creationId xmlns:p14="http://schemas.microsoft.com/office/powerpoint/2010/main" val="3421828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6" name="Rectangle 35"/>
          <p:cNvSpPr>
            <a:spLocks noChangeArrowheads="1"/>
          </p:cNvSpPr>
          <p:nvPr userDrawn="1"/>
        </p:nvSpPr>
        <p:spPr bwMode="black">
          <a:xfrm>
            <a:off x="4414521" y="5844550"/>
            <a:ext cx="31090" cy="157016"/>
          </a:xfrm>
          <a:prstGeom prst="rect">
            <a:avLst/>
          </a:prstGeom>
          <a:solidFill>
            <a:schemeClr val="bg1"/>
          </a:solidFill>
          <a:ln w="9525">
            <a:noFill/>
            <a:miter lim="800000"/>
            <a:headEnd/>
            <a:tailEnd/>
          </a:ln>
        </p:spPr>
        <p:txBody>
          <a:bodyPr/>
          <a:lstStyle/>
          <a:p>
            <a:endParaRPr lang="en-US">
              <a:solidFill>
                <a:srgbClr val="0096D6"/>
              </a:solidFill>
            </a:endParaRPr>
          </a:p>
        </p:txBody>
      </p:sp>
      <p:sp>
        <p:nvSpPr>
          <p:cNvPr id="37" name="Freeform 36"/>
          <p:cNvSpPr>
            <a:spLocks/>
          </p:cNvSpPr>
          <p:nvPr userDrawn="1"/>
        </p:nvSpPr>
        <p:spPr bwMode="black">
          <a:xfrm>
            <a:off x="4595640" y="5840202"/>
            <a:ext cx="90017"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8" name="Freeform 37"/>
          <p:cNvSpPr>
            <a:spLocks/>
          </p:cNvSpPr>
          <p:nvPr userDrawn="1"/>
        </p:nvSpPr>
        <p:spPr bwMode="black">
          <a:xfrm>
            <a:off x="4284377" y="5840202"/>
            <a:ext cx="90017"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9" name="Freeform 38"/>
          <p:cNvSpPr>
            <a:spLocks noEditPoints="1"/>
          </p:cNvSpPr>
          <p:nvPr userDrawn="1"/>
        </p:nvSpPr>
        <p:spPr bwMode="black">
          <a:xfrm>
            <a:off x="4718192" y="5840202"/>
            <a:ext cx="12363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endParaRPr>
          </a:p>
        </p:txBody>
      </p:sp>
      <p:sp>
        <p:nvSpPr>
          <p:cNvPr id="40" name="Freeform 39"/>
          <p:cNvSpPr>
            <a:spLocks/>
          </p:cNvSpPr>
          <p:nvPr userDrawn="1"/>
        </p:nvSpPr>
        <p:spPr bwMode="black">
          <a:xfrm>
            <a:off x="4485740" y="5840202"/>
            <a:ext cx="80617"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endParaRPr>
          </a:p>
        </p:txBody>
      </p:sp>
      <p:sp>
        <p:nvSpPr>
          <p:cNvPr id="41" name="Freeform 40"/>
          <p:cNvSpPr>
            <a:spLocks/>
          </p:cNvSpPr>
          <p:nvPr userDrawn="1"/>
        </p:nvSpPr>
        <p:spPr bwMode="black">
          <a:xfrm>
            <a:off x="4222558" y="5654198"/>
            <a:ext cx="29282"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
        <p:nvSpPr>
          <p:cNvPr id="42" name="Freeform 41"/>
          <p:cNvSpPr>
            <a:spLocks/>
          </p:cNvSpPr>
          <p:nvPr userDrawn="1"/>
        </p:nvSpPr>
        <p:spPr bwMode="black">
          <a:xfrm>
            <a:off x="4304621"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3" name="Freeform 42"/>
          <p:cNvSpPr>
            <a:spLocks/>
          </p:cNvSpPr>
          <p:nvPr userDrawn="1"/>
        </p:nvSpPr>
        <p:spPr bwMode="black">
          <a:xfrm>
            <a:off x="4385239" y="5525690"/>
            <a:ext cx="29282"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4" name="Freeform 43"/>
          <p:cNvSpPr>
            <a:spLocks/>
          </p:cNvSpPr>
          <p:nvPr userDrawn="1"/>
        </p:nvSpPr>
        <p:spPr bwMode="black">
          <a:xfrm>
            <a:off x="4467302"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5" name="Freeform 44"/>
          <p:cNvSpPr>
            <a:spLocks/>
          </p:cNvSpPr>
          <p:nvPr userDrawn="1"/>
        </p:nvSpPr>
        <p:spPr bwMode="black">
          <a:xfrm>
            <a:off x="4547558" y="5654198"/>
            <a:ext cx="31090"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endParaRPr>
          </a:p>
        </p:txBody>
      </p:sp>
      <p:sp>
        <p:nvSpPr>
          <p:cNvPr id="46" name="Freeform 45"/>
          <p:cNvSpPr>
            <a:spLocks/>
          </p:cNvSpPr>
          <p:nvPr userDrawn="1"/>
        </p:nvSpPr>
        <p:spPr bwMode="black">
          <a:xfrm>
            <a:off x="462962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7" name="Freeform 46"/>
          <p:cNvSpPr>
            <a:spLocks/>
          </p:cNvSpPr>
          <p:nvPr userDrawn="1"/>
        </p:nvSpPr>
        <p:spPr bwMode="black">
          <a:xfrm>
            <a:off x="4711686" y="5525690"/>
            <a:ext cx="29644"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8" name="Freeform 47"/>
          <p:cNvSpPr>
            <a:spLocks/>
          </p:cNvSpPr>
          <p:nvPr userDrawn="1"/>
        </p:nvSpPr>
        <p:spPr bwMode="black">
          <a:xfrm>
            <a:off x="479230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9" name="Freeform 48"/>
          <p:cNvSpPr>
            <a:spLocks/>
          </p:cNvSpPr>
          <p:nvPr userDrawn="1"/>
        </p:nvSpPr>
        <p:spPr bwMode="black">
          <a:xfrm>
            <a:off x="4874366" y="5654198"/>
            <a:ext cx="29644"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Tree>
    <p:extLst>
      <p:ext uri="{BB962C8B-B14F-4D97-AF65-F5344CB8AC3E}">
        <p14:creationId xmlns:p14="http://schemas.microsoft.com/office/powerpoint/2010/main" val="453471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00"/>
                                        <p:tgtEl>
                                          <p:spTgt spid="41"/>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700"/>
                                        <p:tgtEl>
                                          <p:spTgt spid="4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700"/>
                                        <p:tgtEl>
                                          <p:spTgt spid="4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700"/>
                                        <p:tgtEl>
                                          <p:spTgt spid="42"/>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700"/>
                                        <p:tgtEl>
                                          <p:spTgt spid="44"/>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00"/>
                                        <p:tgtEl>
                                          <p:spTgt spid="4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700"/>
                                        <p:tgtEl>
                                          <p:spTgt spid="48"/>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41"/>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3"/>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5"/>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7"/>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9"/>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2"/>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4"/>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6"/>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8"/>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700"/>
                                        <p:tgtEl>
                                          <p:spTgt spid="38"/>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700"/>
                                        <p:tgtEl>
                                          <p:spTgt spid="36"/>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700"/>
                                        <p:tgtEl>
                                          <p:spTgt spid="40"/>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700"/>
                                        <p:tgtEl>
                                          <p:spTgt spid="37"/>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92"/>
            <a:ext cx="2467342" cy="646331"/>
          </a:xfrm>
          <a:prstGeom prst="rect">
            <a:avLst/>
          </a:prstGeom>
          <a:noFill/>
        </p:spPr>
        <p:txBody>
          <a:bodyPr wrap="none" rtlCol="0">
            <a:spAutoFit/>
          </a:bodyPr>
          <a:lstStyle/>
          <a:p>
            <a:r>
              <a:rPr lang="en-US" sz="3600" dirty="0" smtClean="0">
                <a:solidFill>
                  <a:srgbClr val="FFFFFF"/>
                </a:solidFill>
              </a:rPr>
              <a:t>Thank you.</a:t>
            </a:r>
            <a:endParaRPr lang="en-US" sz="3600" dirty="0">
              <a:solidFill>
                <a:srgbClr val="FFFFFF"/>
              </a:solidFill>
            </a:endParaRPr>
          </a:p>
        </p:txBody>
      </p:sp>
      <p:sp>
        <p:nvSpPr>
          <p:cNvPr id="35" name="Rectangle 34"/>
          <p:cNvSpPr>
            <a:spLocks noChangeArrowheads="1"/>
          </p:cNvSpPr>
          <p:nvPr userDrawn="1"/>
        </p:nvSpPr>
        <p:spPr bwMode="black">
          <a:xfrm>
            <a:off x="6308661" y="3708606"/>
            <a:ext cx="87485" cy="441827"/>
          </a:xfrm>
          <a:prstGeom prst="rect">
            <a:avLst/>
          </a:prstGeom>
          <a:solidFill>
            <a:schemeClr val="bg1"/>
          </a:solidFill>
          <a:ln w="9525">
            <a:noFill/>
            <a:miter lim="800000"/>
            <a:headEnd/>
            <a:tailEnd/>
          </a:ln>
        </p:spPr>
        <p:txBody>
          <a:bodyPr/>
          <a:lstStyle/>
          <a:p>
            <a:endParaRPr lang="en-US">
              <a:solidFill>
                <a:srgbClr val="0096D6"/>
              </a:solidFill>
            </a:endParaRPr>
          </a:p>
        </p:txBody>
      </p:sp>
      <p:sp>
        <p:nvSpPr>
          <p:cNvPr id="36" name="Freeform 35"/>
          <p:cNvSpPr>
            <a:spLocks/>
          </p:cNvSpPr>
          <p:nvPr userDrawn="1"/>
        </p:nvSpPr>
        <p:spPr bwMode="black">
          <a:xfrm>
            <a:off x="6818310" y="3697606"/>
            <a:ext cx="253297"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7" name="Freeform 36"/>
          <p:cNvSpPr>
            <a:spLocks/>
          </p:cNvSpPr>
          <p:nvPr userDrawn="1"/>
        </p:nvSpPr>
        <p:spPr bwMode="black">
          <a:xfrm>
            <a:off x="5942449" y="3697606"/>
            <a:ext cx="253297"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8" name="Freeform 37"/>
          <p:cNvSpPr>
            <a:spLocks noEditPoints="1"/>
          </p:cNvSpPr>
          <p:nvPr userDrawn="1"/>
        </p:nvSpPr>
        <p:spPr bwMode="black">
          <a:xfrm>
            <a:off x="7163159" y="3697606"/>
            <a:ext cx="34790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endParaRPr>
          </a:p>
        </p:txBody>
      </p:sp>
      <p:sp>
        <p:nvSpPr>
          <p:cNvPr id="39" name="Freeform 38"/>
          <p:cNvSpPr>
            <a:spLocks/>
          </p:cNvSpPr>
          <p:nvPr userDrawn="1"/>
        </p:nvSpPr>
        <p:spPr bwMode="black">
          <a:xfrm>
            <a:off x="6509061" y="3697606"/>
            <a:ext cx="226849"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endParaRPr>
          </a:p>
        </p:txBody>
      </p:sp>
      <p:sp>
        <p:nvSpPr>
          <p:cNvPr id="40" name="Freeform 39"/>
          <p:cNvSpPr>
            <a:spLocks/>
          </p:cNvSpPr>
          <p:nvPr userDrawn="1"/>
        </p:nvSpPr>
        <p:spPr bwMode="black">
          <a:xfrm>
            <a:off x="5768495" y="3082440"/>
            <a:ext cx="82398"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
        <p:nvSpPr>
          <p:cNvPr id="41" name="Freeform 40"/>
          <p:cNvSpPr>
            <a:spLocks/>
          </p:cNvSpPr>
          <p:nvPr userDrawn="1"/>
        </p:nvSpPr>
        <p:spPr bwMode="black">
          <a:xfrm>
            <a:off x="5999412" y="2930183"/>
            <a:ext cx="82398"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2" name="Freeform 41"/>
          <p:cNvSpPr>
            <a:spLocks/>
          </p:cNvSpPr>
          <p:nvPr userDrawn="1"/>
        </p:nvSpPr>
        <p:spPr bwMode="black">
          <a:xfrm>
            <a:off x="6226265" y="2720825"/>
            <a:ext cx="82398"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3" name="Freeform 42"/>
          <p:cNvSpPr>
            <a:spLocks/>
          </p:cNvSpPr>
          <p:nvPr userDrawn="1"/>
        </p:nvSpPr>
        <p:spPr bwMode="black">
          <a:xfrm>
            <a:off x="6457182" y="2930181"/>
            <a:ext cx="82398"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4" name="Freeform 43"/>
          <p:cNvSpPr>
            <a:spLocks/>
          </p:cNvSpPr>
          <p:nvPr userDrawn="1"/>
        </p:nvSpPr>
        <p:spPr bwMode="black">
          <a:xfrm>
            <a:off x="6683013" y="3082443"/>
            <a:ext cx="87485"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endParaRPr>
          </a:p>
        </p:txBody>
      </p:sp>
      <p:sp>
        <p:nvSpPr>
          <p:cNvPr id="45" name="Freeform 44"/>
          <p:cNvSpPr>
            <a:spLocks/>
          </p:cNvSpPr>
          <p:nvPr userDrawn="1"/>
        </p:nvSpPr>
        <p:spPr bwMode="black">
          <a:xfrm>
            <a:off x="6913933"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6" name="Freeform 45"/>
          <p:cNvSpPr>
            <a:spLocks/>
          </p:cNvSpPr>
          <p:nvPr userDrawn="1"/>
        </p:nvSpPr>
        <p:spPr bwMode="black">
          <a:xfrm>
            <a:off x="7144852" y="2720823"/>
            <a:ext cx="8341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7" name="Freeform 46"/>
          <p:cNvSpPr>
            <a:spLocks/>
          </p:cNvSpPr>
          <p:nvPr userDrawn="1"/>
        </p:nvSpPr>
        <p:spPr bwMode="black">
          <a:xfrm>
            <a:off x="7371699"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50" name="Freeform 49"/>
          <p:cNvSpPr>
            <a:spLocks/>
          </p:cNvSpPr>
          <p:nvPr userDrawn="1"/>
        </p:nvSpPr>
        <p:spPr bwMode="black">
          <a:xfrm>
            <a:off x="7602618" y="3082443"/>
            <a:ext cx="8341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Tree>
    <p:extLst>
      <p:ext uri="{BB962C8B-B14F-4D97-AF65-F5344CB8AC3E}">
        <p14:creationId xmlns:p14="http://schemas.microsoft.com/office/powerpoint/2010/main" val="29814139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00"/>
                                        <p:tgtEl>
                                          <p:spTgt spid="40"/>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700"/>
                                        <p:tgtEl>
                                          <p:spTgt spid="41"/>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700"/>
                                        <p:tgtEl>
                                          <p:spTgt spid="42"/>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700"/>
                                        <p:tgtEl>
                                          <p:spTgt spid="4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700"/>
                                        <p:tgtEl>
                                          <p:spTgt spid="44"/>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700"/>
                                        <p:tgtEl>
                                          <p:spTgt spid="45"/>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700"/>
                                        <p:tgtEl>
                                          <p:spTgt spid="46"/>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00"/>
                                        <p:tgtEl>
                                          <p:spTgt spid="47"/>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00"/>
                                        <p:tgtEl>
                                          <p:spTgt spid="50"/>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40"/>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2"/>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4"/>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6"/>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50"/>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1"/>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3"/>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5"/>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7"/>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700"/>
                                        <p:tgtEl>
                                          <p:spTgt spid="37"/>
                                        </p:tgtEl>
                                      </p:cBhvr>
                                    </p:animEffect>
                                  </p:childTnLst>
                                </p:cTn>
                              </p:par>
                              <p:par>
                                <p:cTn id="62" presetID="10" presetClass="entr" presetSubtype="0" fill="hold" nodeType="withEffect">
                                  <p:stCondLst>
                                    <p:cond delay="1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700"/>
                                        <p:tgtEl>
                                          <p:spTgt spid="35"/>
                                        </p:tgtEl>
                                      </p:cBhvr>
                                    </p:animEffect>
                                  </p:childTnLst>
                                </p:cTn>
                              </p:par>
                              <p:par>
                                <p:cTn id="65" presetID="10" presetClass="entr" presetSubtype="0" fill="hold" nodeType="withEffect">
                                  <p:stCondLst>
                                    <p:cond delay="2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700"/>
                                        <p:tgtEl>
                                          <p:spTgt spid="39"/>
                                        </p:tgtEl>
                                      </p:cBhvr>
                                    </p:animEffect>
                                  </p:childTnLst>
                                </p:cTn>
                              </p:par>
                              <p:par>
                                <p:cTn id="68" presetID="10" presetClass="entr" presetSubtype="0" fill="hold" nodeType="withEffect">
                                  <p:stCondLst>
                                    <p:cond delay="30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700"/>
                                        <p:tgtEl>
                                          <p:spTgt spid="36"/>
                                        </p:tgtEl>
                                      </p:cBhvr>
                                    </p:animEffect>
                                  </p:childTnLst>
                                </p:cTn>
                              </p:par>
                              <p:par>
                                <p:cTn id="71" presetID="10" presetClass="entr" presetSubtype="0" fill="hold" nodeType="withEffect">
                                  <p:stCondLst>
                                    <p:cond delay="4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7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47" name="Rectangle 46"/>
          <p:cNvSpPr/>
          <p:nvPr/>
        </p:nvSpPr>
        <p:spPr>
          <a:xfrm>
            <a:off x="3405353" y="5948638"/>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Rectangle 45"/>
          <p:cNvSpPr/>
          <p:nvPr/>
        </p:nvSpPr>
        <p:spPr>
          <a:xfrm>
            <a:off x="1460940" y="5948638"/>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44"/>
          <p:cNvSpPr/>
          <p:nvPr/>
        </p:nvSpPr>
        <p:spPr>
          <a:xfrm>
            <a:off x="4771697" y="5948638"/>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ounded Rectangle 29"/>
          <p:cNvSpPr/>
          <p:nvPr/>
        </p:nvSpPr>
        <p:spPr>
          <a:xfrm rot="10800000" flipH="1">
            <a:off x="5869870" y="6614161"/>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ounded Rectangle 30"/>
          <p:cNvSpPr/>
          <p:nvPr/>
        </p:nvSpPr>
        <p:spPr>
          <a:xfrm rot="10800000" flipH="1">
            <a:off x="6933207"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34" name="Rounded Rectangle 33"/>
          <p:cNvSpPr/>
          <p:nvPr/>
        </p:nvSpPr>
        <p:spPr>
          <a:xfrm rot="10800000" flipH="1">
            <a:off x="2191487" y="6719452"/>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ounded Rectangle 34"/>
          <p:cNvSpPr/>
          <p:nvPr/>
        </p:nvSpPr>
        <p:spPr>
          <a:xfrm rot="10800000" flipH="1">
            <a:off x="2794162"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ounded Rectangle 35"/>
          <p:cNvSpPr/>
          <p:nvPr/>
        </p:nvSpPr>
        <p:spPr>
          <a:xfrm rot="10800000" flipH="1">
            <a:off x="4920835"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ounded Rectangle 37"/>
          <p:cNvSpPr/>
          <p:nvPr userDrawn="1"/>
        </p:nvSpPr>
        <p:spPr>
          <a:xfrm rot="10800000" flipH="1">
            <a:off x="341314" y="6708754"/>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ounded Rectangle 38"/>
          <p:cNvSpPr/>
          <p:nvPr/>
        </p:nvSpPr>
        <p:spPr>
          <a:xfrm rot="10800000" flipH="1">
            <a:off x="8038251" y="8318270"/>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ounded Rectangle 40"/>
          <p:cNvSpPr/>
          <p:nvPr/>
        </p:nvSpPr>
        <p:spPr>
          <a:xfrm rot="10800000" flipH="1">
            <a:off x="8162250"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ounded Rectangle 41"/>
          <p:cNvSpPr/>
          <p:nvPr/>
        </p:nvSpPr>
        <p:spPr>
          <a:xfrm rot="10800000" flipH="1">
            <a:off x="3770907"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84"/>
          <p:cNvSpPr/>
          <p:nvPr/>
        </p:nvSpPr>
        <p:spPr>
          <a:xfrm>
            <a:off x="0" y="2383"/>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p:cNvSpPr/>
          <p:nvPr userDrawn="1"/>
        </p:nvSpPr>
        <p:spPr>
          <a:xfrm>
            <a:off x="1" y="6545265"/>
            <a:ext cx="9129008" cy="31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91" name="Group 67"/>
          <p:cNvGrpSpPr/>
          <p:nvPr userDrawn="1"/>
        </p:nvGrpSpPr>
        <p:grpSpPr>
          <a:xfrm>
            <a:off x="341799" y="301885"/>
            <a:ext cx="630141"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rgbClr val="0096D6"/>
                </a:solidFil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grpSp>
      <p:sp>
        <p:nvSpPr>
          <p:cNvPr id="57" name="Rectangle 5"/>
          <p:cNvSpPr>
            <a:spLocks noChangeArrowheads="1"/>
          </p:cNvSpPr>
          <p:nvPr userDrawn="1"/>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58"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51" name="Text Placeholder 50"/>
          <p:cNvSpPr>
            <a:spLocks noGrp="1"/>
          </p:cNvSpPr>
          <p:nvPr>
            <p:ph type="body" sz="quarter" idx="10" hasCustomPrompt="1"/>
          </p:nvPr>
        </p:nvSpPr>
        <p:spPr>
          <a:xfrm>
            <a:off x="235806" y="4785927"/>
            <a:ext cx="8110268" cy="395288"/>
          </a:xfrm>
        </p:spPr>
        <p:txBody>
          <a:bodyPr/>
          <a:lstStyle>
            <a:lvl1pPr marL="0" indent="0">
              <a:buFontTx/>
              <a:buNone/>
              <a:defRPr lang="en-US" sz="1800" kern="1200" dirty="0" smtClean="0">
                <a:solidFill>
                  <a:srgbClr val="6DB344"/>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5273675"/>
            <a:ext cx="8124560" cy="400050"/>
          </a:xfrm>
        </p:spPr>
        <p:txBody>
          <a:bodyPr/>
          <a:lstStyle>
            <a:lvl1pPr marL="0" indent="0">
              <a:buFontTx/>
              <a:buNone/>
              <a:defRPr lang="en-US" sz="1400" kern="1200" dirty="0" smtClean="0">
                <a:solidFill>
                  <a:srgbClr val="6DB344"/>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dirty="0" smtClean="0"/>
              <a:t>Date</a:t>
            </a:r>
            <a:endParaRPr lang="en-US" dirty="0"/>
          </a:p>
        </p:txBody>
      </p:sp>
      <p:sp>
        <p:nvSpPr>
          <p:cNvPr id="52"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400296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264307281"/>
      </p:ext>
    </p:extLst>
  </p:cSld>
  <p:clrMapOvr>
    <a:masterClrMapping/>
  </p:clrMapOvr>
  <p:transition>
    <p:wipe dir="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85" name="Rectangle 84"/>
          <p:cNvSpPr/>
          <p:nvPr/>
        </p:nvSpPr>
        <p:spPr>
          <a:xfrm>
            <a:off x="0" y="2383"/>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p:cNvSpPr/>
          <p:nvPr userDrawn="1"/>
        </p:nvSpPr>
        <p:spPr>
          <a:xfrm>
            <a:off x="1" y="6545265"/>
            <a:ext cx="9129008" cy="31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userDrawn="1"/>
        </p:nvGrpSpPr>
        <p:grpSpPr>
          <a:xfrm>
            <a:off x="341799" y="301885"/>
            <a:ext cx="630141"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rgbClr val="0096D6"/>
                </a:solidFil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grpSp>
      <p:sp>
        <p:nvSpPr>
          <p:cNvPr id="57" name="Rectangle 5"/>
          <p:cNvSpPr>
            <a:spLocks noChangeArrowheads="1"/>
          </p:cNvSpPr>
          <p:nvPr userDrawn="1"/>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58"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51" name="Text Placeholder 50"/>
          <p:cNvSpPr>
            <a:spLocks noGrp="1"/>
          </p:cNvSpPr>
          <p:nvPr>
            <p:ph type="body" sz="quarter" idx="10" hasCustomPrompt="1"/>
          </p:nvPr>
        </p:nvSpPr>
        <p:spPr>
          <a:xfrm>
            <a:off x="235806" y="4785927"/>
            <a:ext cx="8110268" cy="395288"/>
          </a:xfrm>
        </p:spPr>
        <p:txBody>
          <a:bodyPr/>
          <a:lstStyle>
            <a:lvl1pPr marL="0" indent="0">
              <a:buFontTx/>
              <a:buNone/>
              <a:defRPr lang="en-US" sz="1800" kern="1200" dirty="0" smtClean="0">
                <a:solidFill>
                  <a:srgbClr val="6DB344"/>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5273675"/>
            <a:ext cx="8124560" cy="400050"/>
          </a:xfrm>
        </p:spPr>
        <p:txBody>
          <a:bodyPr/>
          <a:lstStyle>
            <a:lvl1pPr marL="0" indent="0">
              <a:buFontTx/>
              <a:buNone/>
              <a:defRPr lang="en-US" sz="1400" kern="1200" dirty="0" smtClean="0">
                <a:solidFill>
                  <a:srgbClr val="6DB344"/>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dirty="0" smtClean="0"/>
              <a:t>Date</a:t>
            </a:r>
            <a:endParaRPr lang="en-US" dirty="0"/>
          </a:p>
        </p:txBody>
      </p:sp>
      <p:sp>
        <p:nvSpPr>
          <p:cNvPr id="28"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263881590"/>
      </p:ext>
    </p:extLst>
  </p:cSld>
  <p:clrMapOvr>
    <a:masterClrMapping/>
  </p:clrMapOvr>
  <p:transition>
    <p:wipe dir="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ounded Rectangle 30"/>
          <p:cNvSpPr/>
          <p:nvPr/>
        </p:nvSpPr>
        <p:spPr>
          <a:xfrm rot="10800000">
            <a:off x="1013792"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ounded Rectangle 31"/>
          <p:cNvSpPr/>
          <p:nvPr userDrawn="1"/>
        </p:nvSpPr>
        <p:spPr>
          <a:xfrm>
            <a:off x="6585484"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ounded Rectangle 32"/>
          <p:cNvSpPr/>
          <p:nvPr userDrawn="1"/>
        </p:nvSpPr>
        <p:spPr>
          <a:xfrm>
            <a:off x="8105452"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221393" y="1236691"/>
            <a:ext cx="8112125"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70"/>
            <a:ext cx="8112126"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FFFFFF"/>
                </a:solidFill>
              </a:rPr>
              <a:t>Cisco Confidential</a:t>
            </a:r>
          </a:p>
        </p:txBody>
      </p:sp>
      <p:grpSp>
        <p:nvGrpSpPr>
          <p:cNvPr id="53" name="Group 5"/>
          <p:cNvGrpSpPr>
            <a:grpSpLocks/>
          </p:cNvGrpSpPr>
          <p:nvPr userDrawn="1"/>
        </p:nvGrpSpPr>
        <p:grpSpPr bwMode="auto">
          <a:xfrm>
            <a:off x="341799" y="304800"/>
            <a:ext cx="631526"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grpSp>
      <p:sp>
        <p:nvSpPr>
          <p:cNvPr id="37"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38"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
        <p:nvSpPr>
          <p:cNvPr id="39" name="Text Placeholder 38"/>
          <p:cNvSpPr>
            <a:spLocks noGrp="1"/>
          </p:cNvSpPr>
          <p:nvPr>
            <p:ph type="body" sz="quarter" idx="10" hasCustomPrompt="1"/>
          </p:nvPr>
        </p:nvSpPr>
        <p:spPr>
          <a:xfrm>
            <a:off x="235805" y="4782758"/>
            <a:ext cx="81126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5273252"/>
            <a:ext cx="81126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30413604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grpSp>
        <p:nvGrpSpPr>
          <p:cNvPr id="46" name="Group 45"/>
          <p:cNvGrpSpPr/>
          <p:nvPr userDrawn="1"/>
        </p:nvGrpSpPr>
        <p:grpSpPr>
          <a:xfrm>
            <a:off x="0" y="-2056029"/>
            <a:ext cx="9835191"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hasCustomPrompt="1"/>
          </p:nvPr>
        </p:nvSpPr>
        <p:spPr>
          <a:xfrm>
            <a:off x="221393" y="1236691"/>
            <a:ext cx="8112125"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70"/>
            <a:ext cx="8112126"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FFFFFF"/>
                </a:solidFill>
              </a:rPr>
              <a:t>Cisco Confidential</a:t>
            </a:r>
          </a:p>
        </p:txBody>
      </p:sp>
      <p:grpSp>
        <p:nvGrpSpPr>
          <p:cNvPr id="4" name="Group 5"/>
          <p:cNvGrpSpPr>
            <a:grpSpLocks/>
          </p:cNvGrpSpPr>
          <p:nvPr userDrawn="1"/>
        </p:nvGrpSpPr>
        <p:grpSpPr bwMode="auto">
          <a:xfrm>
            <a:off x="341799" y="304800"/>
            <a:ext cx="631526"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grpSp>
      <p:sp>
        <p:nvSpPr>
          <p:cNvPr id="37"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38"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
        <p:nvSpPr>
          <p:cNvPr id="39" name="Text Placeholder 38"/>
          <p:cNvSpPr>
            <a:spLocks noGrp="1"/>
          </p:cNvSpPr>
          <p:nvPr>
            <p:ph type="body" sz="quarter" idx="10" hasCustomPrompt="1"/>
          </p:nvPr>
        </p:nvSpPr>
        <p:spPr>
          <a:xfrm>
            <a:off x="235805" y="4782758"/>
            <a:ext cx="81126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5273252"/>
            <a:ext cx="81126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2696412781"/>
      </p:ext>
    </p:extLst>
  </p:cSld>
  <p:clrMapOvr>
    <a:masterClrMapping/>
  </p:clrMapOvr>
  <p:transition>
    <p:wipe dir="r"/>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3106740"/>
            <a:ext cx="8477250" cy="3438525"/>
          </a:xfrm>
          <a:prstGeom prst="rect">
            <a:avLst/>
          </a:prstGeom>
        </p:spPr>
      </p:pic>
      <p:sp>
        <p:nvSpPr>
          <p:cNvPr id="27" name="Rectangle 3"/>
          <p:cNvSpPr>
            <a:spLocks noChangeArrowheads="1"/>
          </p:cNvSpPr>
          <p:nvPr userDrawn="1"/>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47" name="Rectangle 3"/>
          <p:cNvSpPr>
            <a:spLocks noChangeArrowheads="1"/>
          </p:cNvSpPr>
          <p:nvPr userDrawn="1"/>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24" name="Rectangle 5"/>
          <p:cNvSpPr>
            <a:spLocks noChangeArrowheads="1"/>
          </p:cNvSpPr>
          <p:nvPr userDrawn="1"/>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3"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31" name="Rectangle 30"/>
          <p:cNvSpPr/>
          <p:nvPr userDrawn="1"/>
        </p:nvSpPr>
        <p:spPr>
          <a:xfrm>
            <a:off x="217358" y="3022901"/>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221393" y="417121"/>
            <a:ext cx="8112125"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3660028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31"/>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3106740"/>
            <a:ext cx="8477250" cy="3438525"/>
          </a:xfrm>
          <a:prstGeom prst="rect">
            <a:avLst/>
          </a:prstGeom>
        </p:spPr>
      </p:pic>
      <p:sp>
        <p:nvSpPr>
          <p:cNvPr id="27" name="Rectangle 3"/>
          <p:cNvSpPr>
            <a:spLocks noChangeArrowheads="1"/>
          </p:cNvSpPr>
          <p:nvPr userDrawn="1"/>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47" name="Rectangle 3"/>
          <p:cNvSpPr>
            <a:spLocks noChangeArrowheads="1"/>
          </p:cNvSpPr>
          <p:nvPr userDrawn="1"/>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24" name="Rectangle 5"/>
          <p:cNvSpPr>
            <a:spLocks noChangeArrowheads="1"/>
          </p:cNvSpPr>
          <p:nvPr userDrawn="1"/>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3"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31" name="Rectangle 30"/>
          <p:cNvSpPr/>
          <p:nvPr userDrawn="1"/>
        </p:nvSpPr>
        <p:spPr>
          <a:xfrm>
            <a:off x="217358" y="3022900"/>
            <a:ext cx="8694295" cy="172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221393" y="1774540"/>
            <a:ext cx="8112125"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3814927416"/>
      </p:ext>
    </p:extLst>
  </p:cSld>
  <p:clrMapOvr>
    <a:masterClrMapping/>
  </p:clrMapOvr>
  <p:transition>
    <p:wipe dir="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4103544"/>
      </p:ext>
    </p:extLst>
  </p:cSld>
  <p:clrMapOvr>
    <a:masterClrMapping/>
  </p:clrMapOvr>
  <p:transition>
    <p:wipe dir="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5"/>
            <a:ext cx="4021116"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5"/>
            <a:ext cx="4222440"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014973428"/>
      </p:ext>
    </p:extLst>
  </p:cSld>
  <p:clrMapOvr>
    <a:masterClrMapping/>
  </p:clrMapOvr>
  <p:transition>
    <p:wipe dir="r"/>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01"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011105"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5"/>
            <a:ext cx="3236976" cy="646331"/>
          </a:xfrm>
        </p:spPr>
        <p:txBody>
          <a:bodyPr>
            <a:no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4" name="Rectangle 5"/>
          <p:cNvSpPr>
            <a:spLocks noChangeArrowheads="1"/>
          </p:cNvSpPr>
          <p:nvPr userDrawn="1"/>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6"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19" name="Text Placeholder 18"/>
          <p:cNvSpPr>
            <a:spLocks noGrp="1"/>
          </p:cNvSpPr>
          <p:nvPr>
            <p:ph type="body" sz="quarter" idx="14" hasCustomPrompt="1"/>
          </p:nvPr>
        </p:nvSpPr>
        <p:spPr>
          <a:xfrm>
            <a:off x="5309475" y="4736592"/>
            <a:ext cx="3237819" cy="338328"/>
          </a:xfrm>
        </p:spPr>
        <p:txBody>
          <a:bodyPr>
            <a:noAutofit/>
          </a:bodyPr>
          <a:lstStyle>
            <a:lvl1pPr marL="0" indent="0">
              <a:buFontTx/>
              <a:buNone/>
              <a:defRPr sz="1600">
                <a:solidFill>
                  <a:srgbClr val="7F7F7F"/>
                </a:solidFill>
              </a:defRPr>
            </a:lvl1pPr>
          </a:lstStyle>
          <a:p>
            <a:pPr lvl="0"/>
            <a:r>
              <a:rPr lang="en-US" dirty="0" smtClean="0"/>
              <a:t>Source Name</a:t>
            </a:r>
            <a:endParaRPr lang="en-US" dirty="0"/>
          </a:p>
        </p:txBody>
      </p:sp>
      <p:pic>
        <p:nvPicPr>
          <p:cNvPr id="9" name="Picture 8"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10"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3959482637"/>
      </p:ext>
    </p:extLst>
  </p:cSld>
  <p:clrMapOvr>
    <a:masterClrMapping/>
  </p:clrMapOvr>
  <p:transition>
    <p:wipe dir="r"/>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229918838"/>
      </p:ext>
    </p:extLst>
  </p:cSld>
  <p:clrMapOvr>
    <a:masterClrMapping/>
  </p:clrMapOvr>
  <p:transition>
    <p:wipe dir="r"/>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4"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16" name="Text Placeholder 15"/>
          <p:cNvSpPr>
            <a:spLocks noGrp="1"/>
          </p:cNvSpPr>
          <p:nvPr>
            <p:ph type="body" sz="quarter" idx="13" hasCustomPrompt="1"/>
          </p:nvPr>
        </p:nvSpPr>
        <p:spPr>
          <a:xfrm>
            <a:off x="4822430" y="310896"/>
            <a:ext cx="3896359" cy="841248"/>
          </a:xfrm>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100" baseline="0" dirty="0">
                <a:gradFill>
                  <a:gsLst>
                    <a:gs pos="0">
                      <a:schemeClr val="tx1"/>
                    </a:gs>
                    <a:gs pos="100000">
                      <a:srgbClr val="01BBBB"/>
                    </a:gs>
                  </a:gsLst>
                  <a:lin ang="24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pic>
        <p:nvPicPr>
          <p:cNvPr id="10" name="Picture 9"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13"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Tree>
    <p:extLst>
      <p:ext uri="{BB962C8B-B14F-4D97-AF65-F5344CB8AC3E}">
        <p14:creationId xmlns:p14="http://schemas.microsoft.com/office/powerpoint/2010/main" val="3644948400"/>
      </p:ext>
    </p:extLst>
  </p:cSld>
  <p:clrMapOvr>
    <a:masterClrMapping/>
  </p:clrMapOvr>
  <p:transition>
    <p:wipe dir="r"/>
  </p:transition>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6"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7"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562F4FB-99F9-4BBB-ABE9-3273C153DB48}"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301752"/>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3"/>
          </p:nvPr>
        </p:nvSpPr>
        <p:spPr>
          <a:xfrm>
            <a:off x="4822430" y="310896"/>
            <a:ext cx="3896359" cy="841248"/>
          </a:xfrm>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2974231531"/>
      </p:ext>
    </p:extLst>
  </p:cSld>
  <p:clrMapOvr>
    <a:masterClrMapping/>
  </p:clrMapOvr>
  <p:transition>
    <p:wipe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600202"/>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2"/>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3" y="100584"/>
            <a:ext cx="2668457"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653340512"/>
      </p:ext>
    </p:extLst>
  </p:cSld>
  <p:clrMapOvr>
    <a:masterClrMapping/>
  </p:clrMapOvr>
  <p:transition>
    <p:wipe dir="r"/>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7" y="6062116"/>
            <a:ext cx="7461250"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p14="http://schemas.microsoft.com/office/powerpoint/2010/main" val="268442521"/>
      </p:ext>
    </p:extLst>
  </p:cSld>
  <p:clrMapOvr>
    <a:masterClrMapping/>
  </p:clrMapOvr>
  <p:transition>
    <p:wipe dir="r"/>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272258343"/>
      </p:ext>
    </p:extLst>
  </p:cSld>
  <p:clrMapOvr>
    <a:masterClrMapping/>
  </p:clrMapOvr>
  <p:transition>
    <p:wipe dir="r"/>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4226324641"/>
      </p:ext>
    </p:extLst>
  </p:cSld>
  <p:clrMapOvr>
    <a:masterClrMapping/>
  </p:clrMapOvr>
  <p:transition>
    <p:wipe dir="r"/>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5175" y="5852162"/>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Tree>
    <p:extLst>
      <p:ext uri="{BB962C8B-B14F-4D97-AF65-F5344CB8AC3E}">
        <p14:creationId xmlns:p14="http://schemas.microsoft.com/office/powerpoint/2010/main" val="1365119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extLst>
      <p:ext uri="{BB962C8B-B14F-4D97-AF65-F5344CB8AC3E}">
        <p14:creationId xmlns:p14="http://schemas.microsoft.com/office/powerpoint/2010/main" val="1314116872"/>
      </p:ext>
    </p:extLst>
  </p:cSld>
  <p:clrMapOvr>
    <a:masterClrMapping/>
  </p:clrMapOvr>
  <p:transition>
    <p:wipe dir="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4" y="4279394"/>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2" name="Title 1"/>
          <p:cNvSpPr>
            <a:spLocks noGrp="1"/>
          </p:cNvSpPr>
          <p:nvPr>
            <p:ph type="ctrTitle" hasCustomPrompt="1"/>
          </p:nvPr>
        </p:nvSpPr>
        <p:spPr>
          <a:xfrm>
            <a:off x="208694"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solidFill>
                <a:srgbClr val="0096D6"/>
              </a:solidFill>
            </a:endParaRPr>
          </a:p>
        </p:txBody>
      </p:sp>
      <p:sp>
        <p:nvSpPr>
          <p:cNvPr id="31" name="Picture Placeholder 30"/>
          <p:cNvSpPr>
            <a:spLocks noGrp="1"/>
          </p:cNvSpPr>
          <p:nvPr>
            <p:ph type="pic" sz="quarter" idx="10" hasCustomPrompt="1"/>
          </p:nvPr>
        </p:nvSpPr>
        <p:spPr>
          <a:xfrm>
            <a:off x="5540376" y="1917700"/>
            <a:ext cx="2676525" cy="2889250"/>
          </a:xfr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userDrawn="1"/>
        </p:nvGrpSpPr>
        <p:grpSpPr>
          <a:xfrm>
            <a:off x="341799" y="301884"/>
            <a:ext cx="691030" cy="491082"/>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rgbClr val="0096D6"/>
                </a:solidFill>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endParaRPr>
            </a:p>
          </p:txBody>
        </p:sp>
      </p:grpSp>
    </p:spTree>
    <p:extLst>
      <p:ext uri="{BB962C8B-B14F-4D97-AF65-F5344CB8AC3E}">
        <p14:creationId xmlns:p14="http://schemas.microsoft.com/office/powerpoint/2010/main" val="130566442"/>
      </p:ext>
    </p:extLst>
  </p:cSld>
  <p:clrMapOvr>
    <a:masterClrMapping/>
  </p:clrMapOvr>
  <p:transition>
    <p:wipe dir="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2"/>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ounded Rectangle 10"/>
          <p:cNvSpPr/>
          <p:nvPr userDrawn="1"/>
        </p:nvSpPr>
        <p:spPr>
          <a:xfrm rot="10800000">
            <a:off x="1013792"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ounded Rectangle 12"/>
          <p:cNvSpPr/>
          <p:nvPr/>
        </p:nvSpPr>
        <p:spPr>
          <a:xfrm>
            <a:off x="8105452"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237744" y="484634"/>
            <a:ext cx="8755128" cy="4372131"/>
          </a:xfrm>
        </p:spPr>
        <p:txBody>
          <a:bodyPr anchor="b" anchorCtr="0"/>
          <a:lstStyle>
            <a:lvl1pPr marL="228600" indent="-228600">
              <a:buFont typeface="Arial" pitchFamily="34" charset="0"/>
              <a:buChar char="“"/>
              <a:defRPr sz="60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19"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7" name="Text Placeholder 4"/>
          <p:cNvSpPr>
            <a:spLocks noGrp="1"/>
          </p:cNvSpPr>
          <p:nvPr>
            <p:ph type="body" sz="quarter" idx="11" hasCustomPrompt="1"/>
          </p:nvPr>
        </p:nvSpPr>
        <p:spPr>
          <a:xfrm>
            <a:off x="401186" y="5358903"/>
            <a:ext cx="8574685" cy="614362"/>
          </a:xfrm>
        </p:spPr>
        <p:txBody>
          <a:bodyPr vert="horz" lIns="91440" tIns="45720" rIns="91440" bIns="45720" rtlCol="0">
            <a:no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23"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1222978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a:off x="1891875"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8"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9"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10"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4157788675"/>
      </p:ext>
    </p:extLst>
  </p:cSld>
  <p:clrMapOvr>
    <a:masterClrMapping/>
  </p:clrMapOvr>
  <p:transition>
    <p:wipe dir="r"/>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6"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7"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8"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10"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3912070416"/>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8" name="Rectangle 7"/>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9"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9164"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4"/>
          </p:nvPr>
        </p:nvSpPr>
        <p:spPr>
          <a:xfrm>
            <a:off x="244476"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4"/>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4" y="100584"/>
            <a:ext cx="2668457"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90034075"/>
      </p:ext>
    </p:extLst>
  </p:cSld>
  <p:clrMapOvr>
    <a:masterClrMapping/>
  </p:clrMapOvr>
  <p:transition>
    <p:wipe dir="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4"/>
            <a:ext cx="4349918" cy="1085313"/>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6"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7"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8"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10"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1202858064"/>
      </p:ext>
    </p:extLst>
  </p:cSld>
  <p:clrMapOvr>
    <a:masterClrMapping/>
  </p:clrMapOvr>
  <p:transition>
    <p:wipe dir="r"/>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Picture Placeholder 25"/>
          <p:cNvSpPr>
            <a:spLocks noGrp="1"/>
          </p:cNvSpPr>
          <p:nvPr>
            <p:ph type="pic" sz="quarter" idx="11" hasCustomPrompt="1"/>
          </p:nvPr>
        </p:nvSpPr>
        <p:spPr>
          <a:xfrm>
            <a:off x="3668990"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877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Picture Placeholder 25"/>
          <p:cNvSpPr>
            <a:spLocks noGrp="1"/>
          </p:cNvSpPr>
          <p:nvPr>
            <p:ph type="pic" sz="quarter" idx="10" hasCustomPrompt="1"/>
          </p:nvPr>
        </p:nvSpPr>
        <p:spPr>
          <a:xfrm>
            <a:off x="320823"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6979833" y="311151"/>
            <a:ext cx="1838730"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Picture Placeholder 25"/>
          <p:cNvSpPr>
            <a:spLocks noGrp="1"/>
          </p:cNvSpPr>
          <p:nvPr>
            <p:ph type="pic" sz="quarter" idx="12" hasCustomPrompt="1"/>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23161"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Picture Placeholder 25"/>
          <p:cNvSpPr>
            <a:spLocks noGrp="1"/>
          </p:cNvSpPr>
          <p:nvPr>
            <p:ph type="pic" sz="quarter" idx="13" hasCustomPrompt="1"/>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6979833" y="1683659"/>
            <a:ext cx="1838730"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Picture Placeholder 25"/>
          <p:cNvSpPr>
            <a:spLocks noGrp="1"/>
          </p:cNvSpPr>
          <p:nvPr>
            <p:ph type="pic" sz="quarter" idx="15" hasCustomPrompt="1"/>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6979833" y="5182962"/>
            <a:ext cx="1838730"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Picture Placeholder 25"/>
          <p:cNvSpPr>
            <a:spLocks noGrp="1"/>
          </p:cNvSpPr>
          <p:nvPr>
            <p:ph type="pic" sz="quarter" idx="16" hasCustomPrompt="1"/>
          </p:nvPr>
        </p:nvSpPr>
        <p:spPr>
          <a:xfrm>
            <a:off x="6979833" y="5182962"/>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18"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20"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21"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4241761828"/>
      </p:ext>
    </p:extLst>
  </p:cSld>
  <p:clrMapOvr>
    <a:masterClrMapping/>
  </p:clrMapOvr>
  <p:transition>
    <p:wipe dir="r"/>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Picture Placeholder 4"/>
          <p:cNvSpPr>
            <a:spLocks noGrp="1"/>
          </p:cNvSpPr>
          <p:nvPr>
            <p:ph type="pic" sz="quarter" idx="10" hasCustomPrompt="1"/>
          </p:nvPr>
        </p:nvSpPr>
        <p:spPr>
          <a:xfrm>
            <a:off x="333376" y="310898"/>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pic>
        <p:nvPicPr>
          <p:cNvPr id="9" name="Picture 8" descr="segue texture.jpg"/>
          <p:cNvPicPr>
            <a:picLocks noChangeAspect="1"/>
          </p:cNvPicPr>
          <p:nvPr userDrawn="1"/>
        </p:nvPicPr>
        <p:blipFill>
          <a:blip r:embed="rId2" cstate="print"/>
          <a:srcRect t="95236" r="2996"/>
          <a:stretch>
            <a:fillRect/>
          </a:stretch>
        </p:blipFill>
        <p:spPr>
          <a:xfrm>
            <a:off x="333375" y="6381456"/>
            <a:ext cx="8477250" cy="163808"/>
          </a:xfrm>
          <a:prstGeom prst="rect">
            <a:avLst/>
          </a:prstGeom>
        </p:spPr>
      </p:pic>
      <p:sp>
        <p:nvSpPr>
          <p:cNvPr id="10"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rPr>
              <a:t>© 2011 Cisco and/or its affiliates. All rights reserved.</a:t>
            </a:r>
            <a:endParaRPr lang="en-US" sz="600" dirty="0">
              <a:solidFill>
                <a:srgbClr val="C0C0C0"/>
              </a:solidFill>
            </a:endParaRPr>
          </a:p>
        </p:txBody>
      </p:sp>
      <p:sp>
        <p:nvSpPr>
          <p:cNvPr id="13"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2656529984"/>
      </p:ext>
    </p:extLst>
  </p:cSld>
  <p:clrMapOvr>
    <a:masterClrMapping/>
  </p:clrMapOvr>
  <p:transition>
    <p:wipe dir="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1"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2300817767"/>
      </p:ext>
    </p:extLst>
  </p:cSld>
  <p:clrMapOvr>
    <a:masterClrMapping/>
  </p:clrMapOvr>
  <p:transition>
    <p:wipe dir="r"/>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pic>
        <p:nvPicPr>
          <p:cNvPr id="55" name="Picture 54" descr="texture.png"/>
          <p:cNvPicPr>
            <a:picLocks noChangeAspect="1"/>
          </p:cNvPicPr>
          <p:nvPr userDrawn="1"/>
        </p:nvPicPr>
        <p:blipFill>
          <a:blip r:embed="rId3" cstate="print"/>
          <a:stretch>
            <a:fillRect/>
          </a:stretch>
        </p:blipFill>
        <p:spPr>
          <a:xfrm>
            <a:off x="-12700" y="1786"/>
            <a:ext cx="9156700" cy="6856214"/>
          </a:xfrm>
          <a:prstGeom prst="rect">
            <a:avLst/>
          </a:prstGeom>
        </p:spPr>
      </p:pic>
      <p:sp>
        <p:nvSpPr>
          <p:cNvPr id="21" name="Media Placeholder 20"/>
          <p:cNvSpPr>
            <a:spLocks noGrp="1"/>
          </p:cNvSpPr>
          <p:nvPr>
            <p:ph type="media" sz="quarter" idx="10" hasCustomPrompt="1"/>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grpSp>
        <p:nvGrpSpPr>
          <p:cNvPr id="20" name="Group 5"/>
          <p:cNvGrpSpPr>
            <a:grpSpLocks/>
          </p:cNvGrpSpPr>
          <p:nvPr userDrawn="1"/>
        </p:nvGrpSpPr>
        <p:grpSpPr bwMode="auto">
          <a:xfrm>
            <a:off x="341799" y="6096000"/>
            <a:ext cx="631526" cy="447676"/>
            <a:chOff x="384" y="331"/>
            <a:chExt cx="912" cy="485"/>
          </a:xfrm>
        </p:grpSpPr>
        <p:sp>
          <p:nvSpPr>
            <p:cNvPr id="2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4"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5"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6"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7"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8"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2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1"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2"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3"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4"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5"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sp>
          <p:nvSpPr>
            <p:cNvPr id="37"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smtClean="0">
                <a:solidFill>
                  <a:srgbClr val="FFFFFF"/>
                </a:solidFill>
              </a:endParaRPr>
            </a:p>
          </p:txBody>
        </p:sp>
      </p:grpSp>
    </p:spTree>
    <p:extLst>
      <p:ext uri="{BB962C8B-B14F-4D97-AF65-F5344CB8AC3E}">
        <p14:creationId xmlns:p14="http://schemas.microsoft.com/office/powerpoint/2010/main" val="1054658034"/>
      </p:ext>
    </p:extLst>
  </p:cSld>
  <p:clrMapOvr>
    <a:masterClrMapping/>
  </p:clrMapOvr>
  <p:transition>
    <p:wipe dir="r"/>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4" name="Rectangle 5"/>
          <p:cNvSpPr>
            <a:spLocks noChangeArrowheads="1"/>
          </p:cNvSpPr>
          <p:nvPr userDrawn="1"/>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5" name="Rectangle 4"/>
          <p:cNvSpPr>
            <a:spLocks noChangeArrowheads="1"/>
          </p:cNvSpPr>
          <p:nvPr userDrawn="1"/>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2011 Cisco and/or its affiliates. All rights reserved.</a:t>
            </a:r>
            <a:endParaRPr lang="en-US" sz="600" dirty="0">
              <a:solidFill>
                <a:srgbClr val="FFFFFF"/>
              </a:solidFill>
            </a:endParaRPr>
          </a:p>
        </p:txBody>
      </p:sp>
      <p:sp>
        <p:nvSpPr>
          <p:cNvPr id="6" name="Rectangle 7"/>
          <p:cNvSpPr>
            <a:spLocks noChangeArrowheads="1"/>
          </p:cNvSpPr>
          <p:nvPr userDrawn="1"/>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1808920884"/>
      </p:ext>
    </p:extLst>
  </p:cSld>
  <p:clrMapOvr>
    <a:masterClrMapping/>
  </p:clrMapOvr>
  <p:transition>
    <p:wipe dir="r"/>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4" name="Rectangle 33"/>
          <p:cNvSpPr>
            <a:spLocks noChangeArrowheads="1"/>
          </p:cNvSpPr>
          <p:nvPr userDrawn="1"/>
        </p:nvSpPr>
        <p:spPr bwMode="black">
          <a:xfrm>
            <a:off x="4414521" y="5844550"/>
            <a:ext cx="31090" cy="157016"/>
          </a:xfrm>
          <a:prstGeom prst="rect">
            <a:avLst/>
          </a:prstGeom>
          <a:solidFill>
            <a:schemeClr val="bg1"/>
          </a:solidFill>
          <a:ln w="9525">
            <a:noFill/>
            <a:miter lim="800000"/>
            <a:headEnd/>
            <a:tailEnd/>
          </a:ln>
        </p:spPr>
        <p:txBody>
          <a:bodyPr/>
          <a:lstStyle/>
          <a:p>
            <a:endParaRPr lang="en-US">
              <a:solidFill>
                <a:srgbClr val="0096D6"/>
              </a:solidFill>
            </a:endParaRPr>
          </a:p>
        </p:txBody>
      </p:sp>
      <p:sp>
        <p:nvSpPr>
          <p:cNvPr id="35" name="Freeform 34"/>
          <p:cNvSpPr>
            <a:spLocks/>
          </p:cNvSpPr>
          <p:nvPr userDrawn="1"/>
        </p:nvSpPr>
        <p:spPr bwMode="black">
          <a:xfrm>
            <a:off x="4595639" y="5840202"/>
            <a:ext cx="90017"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6" name="Freeform 35"/>
          <p:cNvSpPr>
            <a:spLocks/>
          </p:cNvSpPr>
          <p:nvPr userDrawn="1"/>
        </p:nvSpPr>
        <p:spPr bwMode="black">
          <a:xfrm>
            <a:off x="4284376" y="5840202"/>
            <a:ext cx="90017"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7" name="Freeform 36"/>
          <p:cNvSpPr>
            <a:spLocks noEditPoints="1"/>
          </p:cNvSpPr>
          <p:nvPr userDrawn="1"/>
        </p:nvSpPr>
        <p:spPr bwMode="black">
          <a:xfrm>
            <a:off x="4718192" y="5840202"/>
            <a:ext cx="12363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endParaRPr>
          </a:p>
        </p:txBody>
      </p:sp>
      <p:sp>
        <p:nvSpPr>
          <p:cNvPr id="38" name="Freeform 37"/>
          <p:cNvSpPr>
            <a:spLocks/>
          </p:cNvSpPr>
          <p:nvPr userDrawn="1"/>
        </p:nvSpPr>
        <p:spPr bwMode="black">
          <a:xfrm>
            <a:off x="4485739" y="5840202"/>
            <a:ext cx="80617"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endParaRPr>
          </a:p>
        </p:txBody>
      </p:sp>
      <p:sp>
        <p:nvSpPr>
          <p:cNvPr id="39" name="Freeform 38"/>
          <p:cNvSpPr>
            <a:spLocks/>
          </p:cNvSpPr>
          <p:nvPr userDrawn="1"/>
        </p:nvSpPr>
        <p:spPr bwMode="black">
          <a:xfrm>
            <a:off x="4222558" y="5654198"/>
            <a:ext cx="29282"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
        <p:nvSpPr>
          <p:cNvPr id="40" name="Freeform 39"/>
          <p:cNvSpPr>
            <a:spLocks/>
          </p:cNvSpPr>
          <p:nvPr userDrawn="1"/>
        </p:nvSpPr>
        <p:spPr bwMode="black">
          <a:xfrm>
            <a:off x="4304621"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1" name="Freeform 40"/>
          <p:cNvSpPr>
            <a:spLocks/>
          </p:cNvSpPr>
          <p:nvPr userDrawn="1"/>
        </p:nvSpPr>
        <p:spPr bwMode="black">
          <a:xfrm>
            <a:off x="4385239" y="5525688"/>
            <a:ext cx="29282"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2" name="Freeform 41"/>
          <p:cNvSpPr>
            <a:spLocks/>
          </p:cNvSpPr>
          <p:nvPr userDrawn="1"/>
        </p:nvSpPr>
        <p:spPr bwMode="black">
          <a:xfrm>
            <a:off x="4467302"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3" name="Freeform 42"/>
          <p:cNvSpPr>
            <a:spLocks/>
          </p:cNvSpPr>
          <p:nvPr userDrawn="1"/>
        </p:nvSpPr>
        <p:spPr bwMode="black">
          <a:xfrm>
            <a:off x="4547558" y="5654198"/>
            <a:ext cx="31090"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endParaRPr>
          </a:p>
        </p:txBody>
      </p:sp>
      <p:sp>
        <p:nvSpPr>
          <p:cNvPr id="44" name="Freeform 43"/>
          <p:cNvSpPr>
            <a:spLocks/>
          </p:cNvSpPr>
          <p:nvPr userDrawn="1"/>
        </p:nvSpPr>
        <p:spPr bwMode="black">
          <a:xfrm>
            <a:off x="462962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5" name="Freeform 44"/>
          <p:cNvSpPr>
            <a:spLocks/>
          </p:cNvSpPr>
          <p:nvPr userDrawn="1"/>
        </p:nvSpPr>
        <p:spPr bwMode="black">
          <a:xfrm>
            <a:off x="4711686" y="5525688"/>
            <a:ext cx="29644"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6" name="Freeform 45"/>
          <p:cNvSpPr>
            <a:spLocks/>
          </p:cNvSpPr>
          <p:nvPr userDrawn="1"/>
        </p:nvSpPr>
        <p:spPr bwMode="black">
          <a:xfrm>
            <a:off x="479230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7" name="Freeform 46"/>
          <p:cNvSpPr>
            <a:spLocks/>
          </p:cNvSpPr>
          <p:nvPr userDrawn="1"/>
        </p:nvSpPr>
        <p:spPr bwMode="black">
          <a:xfrm>
            <a:off x="4874366" y="5654198"/>
            <a:ext cx="29644"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Tree>
    <p:extLst>
      <p:ext uri="{BB962C8B-B14F-4D97-AF65-F5344CB8AC3E}">
        <p14:creationId xmlns:p14="http://schemas.microsoft.com/office/powerpoint/2010/main" val="2752919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700"/>
                                        <p:tgtEl>
                                          <p:spTgt spid="4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00"/>
                                        <p:tgtEl>
                                          <p:spTgt spid="4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700"/>
                                        <p:tgtEl>
                                          <p:spTgt spid="47"/>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700"/>
                                        <p:tgtEl>
                                          <p:spTgt spid="4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700"/>
                                        <p:tgtEl>
                                          <p:spTgt spid="4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700"/>
                                        <p:tgtEl>
                                          <p:spTgt spid="4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700"/>
                                        <p:tgtEl>
                                          <p:spTgt spid="46"/>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3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3"/>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5"/>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7"/>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4"/>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6"/>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00"/>
                                        <p:tgtEl>
                                          <p:spTgt spid="3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700"/>
                                        <p:tgtEl>
                                          <p:spTgt spid="3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00"/>
                                        <p:tgtEl>
                                          <p:spTgt spid="3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00"/>
                                        <p:tgtEl>
                                          <p:spTgt spid="3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4" name="TextBox 33"/>
          <p:cNvSpPr txBox="1"/>
          <p:nvPr userDrawn="1"/>
        </p:nvSpPr>
        <p:spPr>
          <a:xfrm>
            <a:off x="644691" y="3060490"/>
            <a:ext cx="2467342" cy="646331"/>
          </a:xfrm>
          <a:prstGeom prst="rect">
            <a:avLst/>
          </a:prstGeom>
          <a:noFill/>
        </p:spPr>
        <p:txBody>
          <a:bodyPr wrap="none" rtlCol="0">
            <a:spAutoFit/>
          </a:bodyPr>
          <a:lstStyle/>
          <a:p>
            <a:r>
              <a:rPr lang="en-US" sz="3600" dirty="0" smtClean="0">
                <a:solidFill>
                  <a:srgbClr val="FFFFFF"/>
                </a:solidFill>
              </a:rPr>
              <a:t>Thank you.</a:t>
            </a:r>
            <a:endParaRPr lang="en-US" sz="3600" dirty="0">
              <a:solidFill>
                <a:srgbClr val="FFFFFF"/>
              </a:solidFill>
            </a:endParaRPr>
          </a:p>
        </p:txBody>
      </p:sp>
      <p:sp>
        <p:nvSpPr>
          <p:cNvPr id="20" name="Rectangle 19"/>
          <p:cNvSpPr>
            <a:spLocks noChangeArrowheads="1"/>
          </p:cNvSpPr>
          <p:nvPr userDrawn="1"/>
        </p:nvSpPr>
        <p:spPr bwMode="black">
          <a:xfrm>
            <a:off x="6308661" y="3708604"/>
            <a:ext cx="87485" cy="441827"/>
          </a:xfrm>
          <a:prstGeom prst="rect">
            <a:avLst/>
          </a:prstGeom>
          <a:solidFill>
            <a:schemeClr val="bg1"/>
          </a:solidFill>
          <a:ln w="9525">
            <a:noFill/>
            <a:miter lim="800000"/>
            <a:headEnd/>
            <a:tailEnd/>
          </a:ln>
        </p:spPr>
        <p:txBody>
          <a:bodyPr/>
          <a:lstStyle/>
          <a:p>
            <a:endParaRPr lang="en-US">
              <a:solidFill>
                <a:srgbClr val="0096D6"/>
              </a:solidFill>
            </a:endParaRPr>
          </a:p>
        </p:txBody>
      </p:sp>
      <p:sp>
        <p:nvSpPr>
          <p:cNvPr id="21" name="Freeform 20"/>
          <p:cNvSpPr>
            <a:spLocks/>
          </p:cNvSpPr>
          <p:nvPr userDrawn="1"/>
        </p:nvSpPr>
        <p:spPr bwMode="black">
          <a:xfrm>
            <a:off x="6818309" y="3697606"/>
            <a:ext cx="253297"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22" name="Freeform 21"/>
          <p:cNvSpPr>
            <a:spLocks/>
          </p:cNvSpPr>
          <p:nvPr userDrawn="1"/>
        </p:nvSpPr>
        <p:spPr bwMode="black">
          <a:xfrm>
            <a:off x="5942448" y="3697606"/>
            <a:ext cx="253297"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23" name="Freeform 22"/>
          <p:cNvSpPr>
            <a:spLocks noEditPoints="1"/>
          </p:cNvSpPr>
          <p:nvPr userDrawn="1"/>
        </p:nvSpPr>
        <p:spPr bwMode="black">
          <a:xfrm>
            <a:off x="7163159" y="3697606"/>
            <a:ext cx="34790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endParaRPr>
          </a:p>
        </p:txBody>
      </p:sp>
      <p:sp>
        <p:nvSpPr>
          <p:cNvPr id="24" name="Freeform 23"/>
          <p:cNvSpPr>
            <a:spLocks/>
          </p:cNvSpPr>
          <p:nvPr userDrawn="1"/>
        </p:nvSpPr>
        <p:spPr bwMode="black">
          <a:xfrm>
            <a:off x="6509060" y="3697606"/>
            <a:ext cx="226849"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endParaRPr>
          </a:p>
        </p:txBody>
      </p:sp>
      <p:sp>
        <p:nvSpPr>
          <p:cNvPr id="25" name="Freeform 24"/>
          <p:cNvSpPr>
            <a:spLocks/>
          </p:cNvSpPr>
          <p:nvPr userDrawn="1"/>
        </p:nvSpPr>
        <p:spPr bwMode="black">
          <a:xfrm>
            <a:off x="5768495" y="3082440"/>
            <a:ext cx="82398"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
        <p:nvSpPr>
          <p:cNvPr id="26" name="Freeform 25"/>
          <p:cNvSpPr>
            <a:spLocks/>
          </p:cNvSpPr>
          <p:nvPr userDrawn="1"/>
        </p:nvSpPr>
        <p:spPr bwMode="black">
          <a:xfrm>
            <a:off x="5999412" y="2930181"/>
            <a:ext cx="82398"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27" name="Freeform 26"/>
          <p:cNvSpPr>
            <a:spLocks/>
          </p:cNvSpPr>
          <p:nvPr userDrawn="1"/>
        </p:nvSpPr>
        <p:spPr bwMode="black">
          <a:xfrm>
            <a:off x="6226264" y="2720823"/>
            <a:ext cx="82398"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28" name="Freeform 27"/>
          <p:cNvSpPr>
            <a:spLocks/>
          </p:cNvSpPr>
          <p:nvPr userDrawn="1"/>
        </p:nvSpPr>
        <p:spPr bwMode="black">
          <a:xfrm>
            <a:off x="6457181" y="2930181"/>
            <a:ext cx="82398"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29" name="Freeform 28"/>
          <p:cNvSpPr>
            <a:spLocks/>
          </p:cNvSpPr>
          <p:nvPr userDrawn="1"/>
        </p:nvSpPr>
        <p:spPr bwMode="black">
          <a:xfrm>
            <a:off x="6683013" y="3082441"/>
            <a:ext cx="87485"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endParaRPr>
          </a:p>
        </p:txBody>
      </p:sp>
      <p:sp>
        <p:nvSpPr>
          <p:cNvPr id="30" name="Freeform 29"/>
          <p:cNvSpPr>
            <a:spLocks/>
          </p:cNvSpPr>
          <p:nvPr userDrawn="1"/>
        </p:nvSpPr>
        <p:spPr bwMode="black">
          <a:xfrm>
            <a:off x="6913932"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31" name="Freeform 30"/>
          <p:cNvSpPr>
            <a:spLocks/>
          </p:cNvSpPr>
          <p:nvPr userDrawn="1"/>
        </p:nvSpPr>
        <p:spPr bwMode="black">
          <a:xfrm>
            <a:off x="7144851" y="2720823"/>
            <a:ext cx="8341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32" name="Freeform 31"/>
          <p:cNvSpPr>
            <a:spLocks/>
          </p:cNvSpPr>
          <p:nvPr userDrawn="1"/>
        </p:nvSpPr>
        <p:spPr bwMode="black">
          <a:xfrm>
            <a:off x="7371698"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33" name="Freeform 32"/>
          <p:cNvSpPr>
            <a:spLocks/>
          </p:cNvSpPr>
          <p:nvPr userDrawn="1"/>
        </p:nvSpPr>
        <p:spPr bwMode="black">
          <a:xfrm>
            <a:off x="7602617" y="3082441"/>
            <a:ext cx="8341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Tree>
    <p:extLst>
      <p:ext uri="{BB962C8B-B14F-4D97-AF65-F5344CB8AC3E}">
        <p14:creationId xmlns:p14="http://schemas.microsoft.com/office/powerpoint/2010/main" val="2989331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6" name="Rectangle 35"/>
          <p:cNvSpPr>
            <a:spLocks noChangeArrowheads="1"/>
          </p:cNvSpPr>
          <p:nvPr userDrawn="1"/>
        </p:nvSpPr>
        <p:spPr bwMode="black">
          <a:xfrm>
            <a:off x="4414521" y="5844550"/>
            <a:ext cx="31090" cy="157016"/>
          </a:xfrm>
          <a:prstGeom prst="rect">
            <a:avLst/>
          </a:prstGeom>
          <a:solidFill>
            <a:schemeClr val="bg1"/>
          </a:solidFill>
          <a:ln w="9525">
            <a:noFill/>
            <a:miter lim="800000"/>
            <a:headEnd/>
            <a:tailEnd/>
          </a:ln>
        </p:spPr>
        <p:txBody>
          <a:bodyPr/>
          <a:lstStyle/>
          <a:p>
            <a:endParaRPr lang="en-US">
              <a:solidFill>
                <a:srgbClr val="0096D6"/>
              </a:solidFill>
            </a:endParaRPr>
          </a:p>
        </p:txBody>
      </p:sp>
      <p:sp>
        <p:nvSpPr>
          <p:cNvPr id="37" name="Freeform 36"/>
          <p:cNvSpPr>
            <a:spLocks/>
          </p:cNvSpPr>
          <p:nvPr userDrawn="1"/>
        </p:nvSpPr>
        <p:spPr bwMode="black">
          <a:xfrm>
            <a:off x="4595639" y="5840202"/>
            <a:ext cx="90017"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8" name="Freeform 37"/>
          <p:cNvSpPr>
            <a:spLocks/>
          </p:cNvSpPr>
          <p:nvPr userDrawn="1"/>
        </p:nvSpPr>
        <p:spPr bwMode="black">
          <a:xfrm>
            <a:off x="4284376" y="5840202"/>
            <a:ext cx="90017"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9" name="Freeform 38"/>
          <p:cNvSpPr>
            <a:spLocks noEditPoints="1"/>
          </p:cNvSpPr>
          <p:nvPr userDrawn="1"/>
        </p:nvSpPr>
        <p:spPr bwMode="black">
          <a:xfrm>
            <a:off x="4718192" y="5840202"/>
            <a:ext cx="12363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endParaRPr>
          </a:p>
        </p:txBody>
      </p:sp>
      <p:sp>
        <p:nvSpPr>
          <p:cNvPr id="40" name="Freeform 39"/>
          <p:cNvSpPr>
            <a:spLocks/>
          </p:cNvSpPr>
          <p:nvPr userDrawn="1"/>
        </p:nvSpPr>
        <p:spPr bwMode="black">
          <a:xfrm>
            <a:off x="4485739" y="5840202"/>
            <a:ext cx="80617"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endParaRPr>
          </a:p>
        </p:txBody>
      </p:sp>
      <p:sp>
        <p:nvSpPr>
          <p:cNvPr id="41" name="Freeform 40"/>
          <p:cNvSpPr>
            <a:spLocks/>
          </p:cNvSpPr>
          <p:nvPr userDrawn="1"/>
        </p:nvSpPr>
        <p:spPr bwMode="black">
          <a:xfrm>
            <a:off x="4222558" y="5654198"/>
            <a:ext cx="29282"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
        <p:nvSpPr>
          <p:cNvPr id="42" name="Freeform 41"/>
          <p:cNvSpPr>
            <a:spLocks/>
          </p:cNvSpPr>
          <p:nvPr userDrawn="1"/>
        </p:nvSpPr>
        <p:spPr bwMode="black">
          <a:xfrm>
            <a:off x="4304621"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3" name="Freeform 42"/>
          <p:cNvSpPr>
            <a:spLocks/>
          </p:cNvSpPr>
          <p:nvPr userDrawn="1"/>
        </p:nvSpPr>
        <p:spPr bwMode="black">
          <a:xfrm>
            <a:off x="4385239" y="5525688"/>
            <a:ext cx="29282"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4" name="Freeform 43"/>
          <p:cNvSpPr>
            <a:spLocks/>
          </p:cNvSpPr>
          <p:nvPr userDrawn="1"/>
        </p:nvSpPr>
        <p:spPr bwMode="black">
          <a:xfrm>
            <a:off x="4467302"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5" name="Freeform 44"/>
          <p:cNvSpPr>
            <a:spLocks/>
          </p:cNvSpPr>
          <p:nvPr userDrawn="1"/>
        </p:nvSpPr>
        <p:spPr bwMode="black">
          <a:xfrm>
            <a:off x="4547558" y="5654198"/>
            <a:ext cx="31090"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endParaRPr>
          </a:p>
        </p:txBody>
      </p:sp>
      <p:sp>
        <p:nvSpPr>
          <p:cNvPr id="46" name="Freeform 45"/>
          <p:cNvSpPr>
            <a:spLocks/>
          </p:cNvSpPr>
          <p:nvPr userDrawn="1"/>
        </p:nvSpPr>
        <p:spPr bwMode="black">
          <a:xfrm>
            <a:off x="462962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7" name="Freeform 46"/>
          <p:cNvSpPr>
            <a:spLocks/>
          </p:cNvSpPr>
          <p:nvPr userDrawn="1"/>
        </p:nvSpPr>
        <p:spPr bwMode="black">
          <a:xfrm>
            <a:off x="4711686" y="5525688"/>
            <a:ext cx="29644"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8" name="Freeform 47"/>
          <p:cNvSpPr>
            <a:spLocks/>
          </p:cNvSpPr>
          <p:nvPr userDrawn="1"/>
        </p:nvSpPr>
        <p:spPr bwMode="black">
          <a:xfrm>
            <a:off x="479230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9" name="Freeform 48"/>
          <p:cNvSpPr>
            <a:spLocks/>
          </p:cNvSpPr>
          <p:nvPr userDrawn="1"/>
        </p:nvSpPr>
        <p:spPr bwMode="black">
          <a:xfrm>
            <a:off x="4874366" y="5654198"/>
            <a:ext cx="29644"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Tree>
    <p:extLst>
      <p:ext uri="{BB962C8B-B14F-4D97-AF65-F5344CB8AC3E}">
        <p14:creationId xmlns:p14="http://schemas.microsoft.com/office/powerpoint/2010/main" val="3869978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00"/>
                                        <p:tgtEl>
                                          <p:spTgt spid="41"/>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700"/>
                                        <p:tgtEl>
                                          <p:spTgt spid="4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700"/>
                                        <p:tgtEl>
                                          <p:spTgt spid="4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700"/>
                                        <p:tgtEl>
                                          <p:spTgt spid="42"/>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700"/>
                                        <p:tgtEl>
                                          <p:spTgt spid="44"/>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00"/>
                                        <p:tgtEl>
                                          <p:spTgt spid="4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700"/>
                                        <p:tgtEl>
                                          <p:spTgt spid="48"/>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41"/>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3"/>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5"/>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7"/>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9"/>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2"/>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4"/>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6"/>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8"/>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700"/>
                                        <p:tgtEl>
                                          <p:spTgt spid="38"/>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700"/>
                                        <p:tgtEl>
                                          <p:spTgt spid="36"/>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700"/>
                                        <p:tgtEl>
                                          <p:spTgt spid="40"/>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700"/>
                                        <p:tgtEl>
                                          <p:spTgt spid="37"/>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90"/>
            <a:ext cx="2467342" cy="646331"/>
          </a:xfrm>
          <a:prstGeom prst="rect">
            <a:avLst/>
          </a:prstGeom>
          <a:noFill/>
        </p:spPr>
        <p:txBody>
          <a:bodyPr wrap="none" rtlCol="0">
            <a:spAutoFit/>
          </a:bodyPr>
          <a:lstStyle/>
          <a:p>
            <a:r>
              <a:rPr lang="en-US" sz="3600" dirty="0" smtClean="0">
                <a:solidFill>
                  <a:srgbClr val="FFFFFF"/>
                </a:solidFill>
              </a:rPr>
              <a:t>Thank you.</a:t>
            </a:r>
            <a:endParaRPr lang="en-US" sz="3600" dirty="0">
              <a:solidFill>
                <a:srgbClr val="FFFFFF"/>
              </a:solidFill>
            </a:endParaRPr>
          </a:p>
        </p:txBody>
      </p:sp>
      <p:sp>
        <p:nvSpPr>
          <p:cNvPr id="35" name="Rectangle 34"/>
          <p:cNvSpPr>
            <a:spLocks noChangeArrowheads="1"/>
          </p:cNvSpPr>
          <p:nvPr userDrawn="1"/>
        </p:nvSpPr>
        <p:spPr bwMode="black">
          <a:xfrm>
            <a:off x="6308661" y="3708604"/>
            <a:ext cx="87485" cy="441827"/>
          </a:xfrm>
          <a:prstGeom prst="rect">
            <a:avLst/>
          </a:prstGeom>
          <a:solidFill>
            <a:schemeClr val="bg1"/>
          </a:solidFill>
          <a:ln w="9525">
            <a:noFill/>
            <a:miter lim="800000"/>
            <a:headEnd/>
            <a:tailEnd/>
          </a:ln>
        </p:spPr>
        <p:txBody>
          <a:bodyPr/>
          <a:lstStyle/>
          <a:p>
            <a:endParaRPr lang="en-US">
              <a:solidFill>
                <a:srgbClr val="0096D6"/>
              </a:solidFill>
            </a:endParaRPr>
          </a:p>
        </p:txBody>
      </p:sp>
      <p:sp>
        <p:nvSpPr>
          <p:cNvPr id="36" name="Freeform 35"/>
          <p:cNvSpPr>
            <a:spLocks/>
          </p:cNvSpPr>
          <p:nvPr userDrawn="1"/>
        </p:nvSpPr>
        <p:spPr bwMode="black">
          <a:xfrm>
            <a:off x="6818309" y="3697606"/>
            <a:ext cx="253297"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7" name="Freeform 36"/>
          <p:cNvSpPr>
            <a:spLocks/>
          </p:cNvSpPr>
          <p:nvPr userDrawn="1"/>
        </p:nvSpPr>
        <p:spPr bwMode="black">
          <a:xfrm>
            <a:off x="5942448" y="3697606"/>
            <a:ext cx="253297"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endParaRPr>
          </a:p>
        </p:txBody>
      </p:sp>
      <p:sp>
        <p:nvSpPr>
          <p:cNvPr id="38" name="Freeform 37"/>
          <p:cNvSpPr>
            <a:spLocks noEditPoints="1"/>
          </p:cNvSpPr>
          <p:nvPr userDrawn="1"/>
        </p:nvSpPr>
        <p:spPr bwMode="black">
          <a:xfrm>
            <a:off x="7163159" y="3697606"/>
            <a:ext cx="34790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endParaRPr>
          </a:p>
        </p:txBody>
      </p:sp>
      <p:sp>
        <p:nvSpPr>
          <p:cNvPr id="39" name="Freeform 38"/>
          <p:cNvSpPr>
            <a:spLocks/>
          </p:cNvSpPr>
          <p:nvPr userDrawn="1"/>
        </p:nvSpPr>
        <p:spPr bwMode="black">
          <a:xfrm>
            <a:off x="6509060" y="3697606"/>
            <a:ext cx="226849"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endParaRPr>
          </a:p>
        </p:txBody>
      </p:sp>
      <p:sp>
        <p:nvSpPr>
          <p:cNvPr id="40" name="Freeform 39"/>
          <p:cNvSpPr>
            <a:spLocks/>
          </p:cNvSpPr>
          <p:nvPr userDrawn="1"/>
        </p:nvSpPr>
        <p:spPr bwMode="black">
          <a:xfrm>
            <a:off x="5768495" y="3082440"/>
            <a:ext cx="82398"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
        <p:nvSpPr>
          <p:cNvPr id="41" name="Freeform 40"/>
          <p:cNvSpPr>
            <a:spLocks/>
          </p:cNvSpPr>
          <p:nvPr userDrawn="1"/>
        </p:nvSpPr>
        <p:spPr bwMode="black">
          <a:xfrm>
            <a:off x="5999412" y="2930181"/>
            <a:ext cx="82398"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2" name="Freeform 41"/>
          <p:cNvSpPr>
            <a:spLocks/>
          </p:cNvSpPr>
          <p:nvPr userDrawn="1"/>
        </p:nvSpPr>
        <p:spPr bwMode="black">
          <a:xfrm>
            <a:off x="6226264" y="2720823"/>
            <a:ext cx="82398"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3" name="Freeform 42"/>
          <p:cNvSpPr>
            <a:spLocks/>
          </p:cNvSpPr>
          <p:nvPr userDrawn="1"/>
        </p:nvSpPr>
        <p:spPr bwMode="black">
          <a:xfrm>
            <a:off x="6457181" y="2930181"/>
            <a:ext cx="82398"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4" name="Freeform 43"/>
          <p:cNvSpPr>
            <a:spLocks/>
          </p:cNvSpPr>
          <p:nvPr userDrawn="1"/>
        </p:nvSpPr>
        <p:spPr bwMode="black">
          <a:xfrm>
            <a:off x="6683013" y="3082441"/>
            <a:ext cx="87485"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endParaRPr>
          </a:p>
        </p:txBody>
      </p:sp>
      <p:sp>
        <p:nvSpPr>
          <p:cNvPr id="45" name="Freeform 44"/>
          <p:cNvSpPr>
            <a:spLocks/>
          </p:cNvSpPr>
          <p:nvPr userDrawn="1"/>
        </p:nvSpPr>
        <p:spPr bwMode="black">
          <a:xfrm>
            <a:off x="6913932"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6" name="Freeform 45"/>
          <p:cNvSpPr>
            <a:spLocks/>
          </p:cNvSpPr>
          <p:nvPr userDrawn="1"/>
        </p:nvSpPr>
        <p:spPr bwMode="black">
          <a:xfrm>
            <a:off x="7144851" y="2720823"/>
            <a:ext cx="8341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47" name="Freeform 46"/>
          <p:cNvSpPr>
            <a:spLocks/>
          </p:cNvSpPr>
          <p:nvPr userDrawn="1"/>
        </p:nvSpPr>
        <p:spPr bwMode="black">
          <a:xfrm>
            <a:off x="7371698"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endParaRPr>
          </a:p>
        </p:txBody>
      </p:sp>
      <p:sp>
        <p:nvSpPr>
          <p:cNvPr id="50" name="Freeform 49"/>
          <p:cNvSpPr>
            <a:spLocks/>
          </p:cNvSpPr>
          <p:nvPr userDrawn="1"/>
        </p:nvSpPr>
        <p:spPr bwMode="black">
          <a:xfrm>
            <a:off x="7602617" y="3082441"/>
            <a:ext cx="8341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endParaRPr>
          </a:p>
        </p:txBody>
      </p:sp>
    </p:spTree>
    <p:extLst>
      <p:ext uri="{BB962C8B-B14F-4D97-AF65-F5344CB8AC3E}">
        <p14:creationId xmlns:p14="http://schemas.microsoft.com/office/powerpoint/2010/main" val="452401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00"/>
                                        <p:tgtEl>
                                          <p:spTgt spid="40"/>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700"/>
                                        <p:tgtEl>
                                          <p:spTgt spid="41"/>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700"/>
                                        <p:tgtEl>
                                          <p:spTgt spid="42"/>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700"/>
                                        <p:tgtEl>
                                          <p:spTgt spid="4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700"/>
                                        <p:tgtEl>
                                          <p:spTgt spid="44"/>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700"/>
                                        <p:tgtEl>
                                          <p:spTgt spid="45"/>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700"/>
                                        <p:tgtEl>
                                          <p:spTgt spid="46"/>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00"/>
                                        <p:tgtEl>
                                          <p:spTgt spid="47"/>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00"/>
                                        <p:tgtEl>
                                          <p:spTgt spid="50"/>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40"/>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2"/>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4"/>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6"/>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50"/>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1"/>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3"/>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5"/>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7"/>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700"/>
                                        <p:tgtEl>
                                          <p:spTgt spid="37"/>
                                        </p:tgtEl>
                                      </p:cBhvr>
                                    </p:animEffect>
                                  </p:childTnLst>
                                </p:cTn>
                              </p:par>
                              <p:par>
                                <p:cTn id="62" presetID="10" presetClass="entr" presetSubtype="0" fill="hold" nodeType="withEffect">
                                  <p:stCondLst>
                                    <p:cond delay="1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700"/>
                                        <p:tgtEl>
                                          <p:spTgt spid="35"/>
                                        </p:tgtEl>
                                      </p:cBhvr>
                                    </p:animEffect>
                                  </p:childTnLst>
                                </p:cTn>
                              </p:par>
                              <p:par>
                                <p:cTn id="65" presetID="10" presetClass="entr" presetSubtype="0" fill="hold" nodeType="withEffect">
                                  <p:stCondLst>
                                    <p:cond delay="2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700"/>
                                        <p:tgtEl>
                                          <p:spTgt spid="39"/>
                                        </p:tgtEl>
                                      </p:cBhvr>
                                    </p:animEffect>
                                  </p:childTnLst>
                                </p:cTn>
                              </p:par>
                              <p:par>
                                <p:cTn id="68" presetID="10" presetClass="entr" presetSubtype="0" fill="hold" nodeType="withEffect">
                                  <p:stCondLst>
                                    <p:cond delay="30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700"/>
                                        <p:tgtEl>
                                          <p:spTgt spid="36"/>
                                        </p:tgtEl>
                                      </p:cBhvr>
                                    </p:animEffect>
                                  </p:childTnLst>
                                </p:cTn>
                              </p:par>
                              <p:par>
                                <p:cTn id="71" presetID="10" presetClass="entr" presetSubtype="0" fill="hold" nodeType="withEffect">
                                  <p:stCondLst>
                                    <p:cond delay="4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7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p:nvSpPr>
        <p:spPr>
          <a:xfrm>
            <a:off x="0" y="6338888"/>
            <a:ext cx="9144000" cy="2714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7" y="6062118"/>
            <a:ext cx="7461250" cy="276999"/>
          </a:xfrm>
        </p:spPr>
        <p:txBody>
          <a:bodyPr anchor="b">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447137442"/>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lgn="ctr">
              <a:buFontTx/>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70775655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070271216"/>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3" name="Subtitle 2"/>
          <p:cNvSpPr>
            <a:spLocks noGrp="1"/>
          </p:cNvSpPr>
          <p:nvPr>
            <p:ph type="subTitle" idx="1"/>
          </p:nvPr>
        </p:nvSpPr>
        <p:spPr>
          <a:xfrm>
            <a:off x="415176" y="5852164"/>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886189096"/>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6" name="Picture 5"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310896"/>
            <a:ext cx="3895344" cy="6208776"/>
          </a:xfrm>
        </p:spPr>
        <p:txBody>
          <a:bodyPr anchor="ctr">
            <a:norm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3337762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4EE6C-E187-49E3-A56D-82E403756D9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3267489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nvGrpSpPr>
          <p:cNvPr id="7" name="Group 67"/>
          <p:cNvGrpSpPr/>
          <p:nvPr/>
        </p:nvGrpSpPr>
        <p:grpSpPr>
          <a:xfrm>
            <a:off x="341800" y="301884"/>
            <a:ext cx="691030" cy="491082"/>
            <a:chOff x="609606" y="528528"/>
            <a:chExt cx="1444732" cy="763787"/>
          </a:xfrm>
          <a:gradFill flip="none" rotWithShape="1">
            <a:gsLst>
              <a:gs pos="11000">
                <a:schemeClr val="accent2"/>
              </a:gs>
              <a:gs pos="100000">
                <a:schemeClr val="accent5"/>
              </a:gs>
            </a:gsLst>
            <a:lin ang="2700000" scaled="1"/>
            <a:tileRect/>
          </a:gradFill>
        </p:grpSpPr>
        <p:sp>
          <p:nvSpPr>
            <p:cNvPr id="8" name="Rectangle 7"/>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9" name="Freeform 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0" name="Freeform 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1" name="Freeform 1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2" name="Freeform 11"/>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3" name="Freeform 12"/>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4" name="Freeform 13"/>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5" name="Freeform 14"/>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6" name="Freeform 15"/>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7" name="Freeform 16"/>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 name="Subtitle 2"/>
          <p:cNvSpPr>
            <a:spLocks noGrp="1"/>
          </p:cNvSpPr>
          <p:nvPr>
            <p:ph type="subTitle" idx="1"/>
          </p:nvPr>
        </p:nvSpPr>
        <p:spPr>
          <a:xfrm>
            <a:off x="236385" y="4279396"/>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5"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7" y="1917700"/>
            <a:ext cx="2676525" cy="2889250"/>
          </a:xfrm>
        </p:spPr>
        <p:txBody>
          <a:bodyPr rtlCol="0" anchor="ctr" anchorCtr="1">
            <a:normAutofit/>
          </a:bodyPr>
          <a:lstStyle>
            <a:lvl1pPr algn="ctr">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643431816"/>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4" name="Rectangle 3"/>
          <p:cNvSpPr/>
          <p:nvPr/>
        </p:nvSpPr>
        <p:spPr>
          <a:xfrm>
            <a:off x="-12700" y="6142038"/>
            <a:ext cx="9156700" cy="7159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5"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824039"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a:off x="1"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a:off x="1014414"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10" name="Rounded Rectangle 9"/>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4"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5"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16"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F3A1558-FB30-44B2-9E03-2B188CFB753F}"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title"/>
          </p:nvPr>
        </p:nvSpPr>
        <p:spPr>
          <a:xfrm>
            <a:off x="237744" y="484636"/>
            <a:ext cx="8755128" cy="4372131"/>
          </a:xfrm>
        </p:spPr>
        <p:txBody>
          <a:bodyPr/>
          <a:lstStyle>
            <a:lvl1pPr marL="228600" indent="-228600">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01186"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910232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00" fill="hold"/>
                                        <p:tgtEl>
                                          <p:spTgt spid="11"/>
                                        </p:tgtEl>
                                        <p:attrNameLst>
                                          <p:attrName>ppt_x</p:attrName>
                                        </p:attrNameLst>
                                      </p:cBhvr>
                                      <p:tavLst>
                                        <p:tav tm="0">
                                          <p:val>
                                            <p:strVal val="#ppt_x"/>
                                          </p:val>
                                        </p:tav>
                                        <p:tav tm="100000">
                                          <p:val>
                                            <p:strVal val="#ppt_x"/>
                                          </p:val>
                                        </p:tav>
                                      </p:tavLst>
                                    </p:anim>
                                    <p:anim calcmode="lin" valueType="num">
                                      <p:cBhvr additive="base">
                                        <p:cTn id="28" dur="11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a:spLocks noChangeArrowheads="1"/>
          </p:cNvSpPr>
          <p:nvPr/>
        </p:nvSpPr>
        <p:spPr bwMode="auto">
          <a:xfrm>
            <a:off x="1892301" y="4794250"/>
            <a:ext cx="5346700" cy="996950"/>
          </a:xfrm>
          <a:prstGeom prst="rect">
            <a:avLst/>
          </a:prstGeom>
          <a:solidFill>
            <a:schemeClr val="bg1"/>
          </a:soli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181391510"/>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1610714122"/>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6"/>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714539526"/>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10"/>
          <p:cNvSpPr/>
          <p:nvPr/>
        </p:nvSpPr>
        <p:spPr>
          <a:xfrm>
            <a:off x="334963" y="311150"/>
            <a:ext cx="328771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11"/>
          <p:cNvSpPr/>
          <p:nvPr/>
        </p:nvSpPr>
        <p:spPr>
          <a:xfrm>
            <a:off x="6980239" y="311150"/>
            <a:ext cx="183832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12"/>
          <p:cNvSpPr/>
          <p:nvPr/>
        </p:nvSpPr>
        <p:spPr>
          <a:xfrm>
            <a:off x="334964" y="3028952"/>
            <a:ext cx="2522537"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4" name="Rectangle 13"/>
          <p:cNvSpPr/>
          <p:nvPr/>
        </p:nvSpPr>
        <p:spPr>
          <a:xfrm>
            <a:off x="2911476" y="3028952"/>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14"/>
          <p:cNvSpPr/>
          <p:nvPr/>
        </p:nvSpPr>
        <p:spPr>
          <a:xfrm>
            <a:off x="6980239" y="1684338"/>
            <a:ext cx="183832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ectangle 15"/>
          <p:cNvSpPr/>
          <p:nvPr/>
        </p:nvSpPr>
        <p:spPr>
          <a:xfrm>
            <a:off x="6980239" y="5183190"/>
            <a:ext cx="183832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9" name="Picture Placeholder 25"/>
          <p:cNvSpPr>
            <a:spLocks noGrp="1"/>
          </p:cNvSpPr>
          <p:nvPr>
            <p:ph type="pic" sz="quarter" idx="11"/>
          </p:nvPr>
        </p:nvSpPr>
        <p:spPr>
          <a:xfrm>
            <a:off x="3668991"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4"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5182964"/>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913854284"/>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2"/>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pic>
        <p:nvPicPr>
          <p:cNvPr id="6" name="Picture 12"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4"/>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75C578F-CB60-4B55-8D11-6DB8EAB9DC66}"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5" name="Picture Placeholder 4"/>
          <p:cNvSpPr>
            <a:spLocks noGrp="1"/>
          </p:cNvSpPr>
          <p:nvPr>
            <p:ph type="pic" sz="quarter" idx="10"/>
          </p:nvPr>
        </p:nvSpPr>
        <p:spPr>
          <a:xfrm>
            <a:off x="333377" y="310900"/>
            <a:ext cx="8474869" cy="6054185"/>
          </a:xfrm>
          <a:ln>
            <a:solidFill>
              <a:schemeClr val="bg2"/>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573241028"/>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 y="-91440"/>
            <a:ext cx="9326880" cy="704088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2622877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40" name="Media Placeholder 39"/>
          <p:cNvSpPr>
            <a:spLocks noGrp="1"/>
          </p:cNvSpPr>
          <p:nvPr>
            <p:ph type="media" sz="quarter" idx="11"/>
          </p:nvPr>
        </p:nvSpPr>
        <p:spPr>
          <a:xfrm>
            <a:off x="2916766" y="777240"/>
            <a:ext cx="5899416"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565758464"/>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1" name="Media Placeholder 20"/>
          <p:cNvSpPr>
            <a:spLocks noGrp="1"/>
          </p:cNvSpPr>
          <p:nvPr>
            <p:ph type="media" sz="quarter" idx="10"/>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250032208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44EE6C-E187-49E3-A56D-82E403756D97}"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4021416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527915"/>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sp>
        <p:nvSpPr>
          <p:cNvPr id="3"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4538F525-2473-4D85-8EE2-F2E17EC18F0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3681785987"/>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23557030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1195731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151003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2306441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257"/>
          <p:cNvSpPr>
            <a:spLocks noChangeArrowheads="1"/>
          </p:cNvSpPr>
          <p:nvPr userDrawn="1"/>
        </p:nvSpPr>
        <p:spPr bwMode="auto">
          <a:xfrm>
            <a:off x="8640528" y="6670529"/>
            <a:ext cx="276460" cy="190646"/>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E749FAB2-B594-4BBE-AD07-F2AE0CF1786E}" type="slidenum">
              <a:rPr lang="en-US" sz="700">
                <a:solidFill>
                  <a:srgbClr val="999999"/>
                </a:solidFill>
                <a:ea typeface="ＭＳ Ｐゴシック" pitchFamily="34" charset="-128"/>
              </a:rPr>
              <a:pPr algn="r" defTabSz="814388" eaLnBrk="0" fontAlgn="base" hangingPunct="0">
                <a:spcBef>
                  <a:spcPct val="0"/>
                </a:spcBef>
                <a:spcAft>
                  <a:spcPct val="0"/>
                </a:spcAft>
                <a:defRPr/>
              </a:pPr>
              <a:t>‹#›</a:t>
            </a:fld>
            <a:endParaRPr lang="en-US" sz="700">
              <a:solidFill>
                <a:srgbClr val="999999"/>
              </a:solidFill>
              <a:ea typeface="ＭＳ Ｐゴシック" pitchFamily="34" charset="-128"/>
            </a:endParaRPr>
          </a:p>
        </p:txBody>
      </p:sp>
      <p:sp>
        <p:nvSpPr>
          <p:cNvPr id="369926" name="Rectangle 262"/>
          <p:cNvSpPr>
            <a:spLocks noGrp="1" noChangeArrowheads="1"/>
          </p:cNvSpPr>
          <p:nvPr>
            <p:ph type="ctrTitle"/>
          </p:nvPr>
        </p:nvSpPr>
        <p:spPr bwMode="white">
          <a:xfrm>
            <a:off x="650876" y="3390900"/>
            <a:ext cx="6937375" cy="420688"/>
          </a:xfrm>
          <a:ln/>
        </p:spPr>
        <p:txBody>
          <a:bodyPr anchor="t"/>
          <a:lstStyle>
            <a:lvl1pPr>
              <a:defRPr sz="2000">
                <a:solidFill>
                  <a:schemeClr val="bg2"/>
                </a:solidFill>
              </a:defRPr>
            </a:lvl1pPr>
          </a:lstStyle>
          <a:p>
            <a:r>
              <a:rPr lang="en-US"/>
              <a:t>Module Title, Size 20</a:t>
            </a:r>
          </a:p>
        </p:txBody>
      </p:sp>
      <p:sp>
        <p:nvSpPr>
          <p:cNvPr id="369927" name="Rectangle 263"/>
          <p:cNvSpPr>
            <a:spLocks noGrp="1" noChangeArrowheads="1"/>
          </p:cNvSpPr>
          <p:nvPr>
            <p:ph type="subTitle" idx="1"/>
          </p:nvPr>
        </p:nvSpPr>
        <p:spPr>
          <a:xfrm>
            <a:off x="650876" y="1312863"/>
            <a:ext cx="3546475" cy="841375"/>
          </a:xfrm>
          <a:ln/>
        </p:spPr>
        <p:txBody>
          <a:bodyPr anchor="ctr"/>
          <a:lstStyle>
            <a:lvl1pPr>
              <a:lnSpc>
                <a:spcPct val="90000"/>
              </a:lnSpc>
              <a:spcBef>
                <a:spcPct val="0"/>
              </a:spcBef>
              <a:defRPr sz="3000">
                <a:solidFill>
                  <a:schemeClr val="bg1"/>
                </a:solidFill>
              </a:defRPr>
            </a:lvl1pPr>
          </a:lstStyle>
          <a:p>
            <a:r>
              <a:rPr lang="en-US"/>
              <a:t>Lesson Title,</a:t>
            </a:r>
            <a:br>
              <a:rPr lang="en-US"/>
            </a:br>
            <a:r>
              <a:rPr lang="en-US"/>
              <a:t>Size 30</a:t>
            </a:r>
          </a:p>
        </p:txBody>
      </p:sp>
    </p:spTree>
    <p:extLst>
      <p:ext uri="{BB962C8B-B14F-4D97-AF65-F5344CB8AC3E}">
        <p14:creationId xmlns:p14="http://schemas.microsoft.com/office/powerpoint/2010/main" val="140872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5250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3735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4" name="Picture 7"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05189" y="5948365"/>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p:nvPr/>
        </p:nvSpPr>
        <p:spPr>
          <a:xfrm>
            <a:off x="1460500" y="5948365"/>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ectangle 6"/>
          <p:cNvSpPr/>
          <p:nvPr/>
        </p:nvSpPr>
        <p:spPr>
          <a:xfrm>
            <a:off x="4772026" y="5948365"/>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rot="10800000" flipH="1">
            <a:off x="2855914"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flipH="1">
            <a:off x="822325" y="4716465"/>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rot="10800000" flipH="1">
            <a:off x="5870576" y="6613527"/>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flipH="1">
            <a:off x="6932613" y="6613527"/>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ounded Rectangle 13"/>
          <p:cNvSpPr/>
          <p:nvPr/>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ounded Rectangle 14"/>
          <p:cNvSpPr/>
          <p:nvPr/>
        </p:nvSpPr>
        <p:spPr>
          <a:xfrm rot="10800000" flipH="1">
            <a:off x="2794001" y="6669090"/>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ounded Rectangle 15"/>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7" name="Rounded Rectangle 16"/>
          <p:cNvSpPr/>
          <p:nvPr/>
        </p:nvSpPr>
        <p:spPr>
          <a:xfrm rot="10800000" flipH="1">
            <a:off x="5391151" y="1731965"/>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8" name="Rounded Rectangle 17"/>
          <p:cNvSpPr/>
          <p:nvPr/>
        </p:nvSpPr>
        <p:spPr>
          <a:xfrm rot="10800000" flipH="1">
            <a:off x="341314" y="6708756"/>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9" name="Rounded Rectangle 18"/>
          <p:cNvSpPr/>
          <p:nvPr/>
        </p:nvSpPr>
        <p:spPr>
          <a:xfrm rot="10800000" flipH="1">
            <a:off x="8037513" y="8318502"/>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0" name="Rounded Rectangle 19"/>
          <p:cNvSpPr/>
          <p:nvPr/>
        </p:nvSpPr>
        <p:spPr>
          <a:xfrm rot="10800000" flipH="1">
            <a:off x="8162925" y="1731965"/>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1" name="Rounded Rectangle 20"/>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2" name="Rectangle 21"/>
          <p:cNvSpPr/>
          <p:nvPr/>
        </p:nvSpPr>
        <p:spPr>
          <a:xfrm>
            <a:off x="1" y="3175"/>
            <a:ext cx="9129713" cy="637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3" name="Rectangle 22"/>
          <p:cNvSpPr/>
          <p:nvPr/>
        </p:nvSpPr>
        <p:spPr>
          <a:xfrm>
            <a:off x="1" y="6545265"/>
            <a:ext cx="9129713" cy="31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grpSp>
        <p:nvGrpSpPr>
          <p:cNvPr id="24"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1" name="Freeform 3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2" name="Freeform 31"/>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3" name="Freeform 3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4" name="Freeform 3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5" name="Freeform 3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6" name="Freeform 3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7" name="Freeform 3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8" name="Freeform 3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0"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B4AE052-F191-4177-A76B-7A3A6762DA2C}"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974305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9"/>
                                        </p:tgtEl>
                                        <p:attrNameLst>
                                          <p:attrName>ppt_x</p:attrName>
                                          <p:attrName>ppt_y</p:attrName>
                                        </p:attrNameLst>
                                      </p:cBhvr>
                                      <p:rCtr x="0" y="329000000"/>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0"/>
                                        </p:tgtEl>
                                        <p:attrNameLst>
                                          <p:attrName>ppt_x</p:attrName>
                                          <p:attrName>ppt_y</p:attrName>
                                        </p:attrNameLst>
                                      </p:cBhvr>
                                      <p:rCtr x="0" y="497000000"/>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1"/>
                                        </p:tgtEl>
                                        <p:attrNameLst>
                                          <p:attrName>ppt_x</p:attrName>
                                          <p:attrName>ppt_y</p:attrName>
                                        </p:attrNameLst>
                                      </p:cBhvr>
                                      <p:rCtr x="0" y="-504000000"/>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2"/>
                                        </p:tgtEl>
                                        <p:attrNameLst>
                                          <p:attrName>ppt_x</p:attrName>
                                          <p:attrName>ppt_y</p:attrName>
                                        </p:attrNameLst>
                                      </p:cBhvr>
                                      <p:rCtr x="0" y="-173000000"/>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8"/>
                                        </p:tgtEl>
                                        <p:attrNameLst>
                                          <p:attrName>ppt_x</p:attrName>
                                          <p:attrName>ppt_y</p:attrName>
                                        </p:attrNameLst>
                                      </p:cBhvr>
                                      <p:rCtr x="0" y="572000000"/>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768000000"/>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504000000"/>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497000000"/>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497000000"/>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661000000"/>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504000000"/>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497000000"/>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497000000"/>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7"/>
                                        </p:tgtEl>
                                        <p:attrNameLst>
                                          <p:attrName>style.color</p:attrName>
                                        </p:attrNameLst>
                                      </p:cBhvr>
                                      <p:to>
                                        <a:srgbClr val="60CCCC"/>
                                      </p:to>
                                    </p:animClr>
                                    <p:animClr clrSpc="rgb" dir="cw">
                                      <p:cBhvr>
                                        <p:cTn id="33" dur="6650" autoRev="1" fill="hold"/>
                                        <p:tgtEl>
                                          <p:spTgt spid="7"/>
                                        </p:tgtEl>
                                        <p:attrNameLst>
                                          <p:attrName>fillcolor</p:attrName>
                                        </p:attrNameLst>
                                      </p:cBhvr>
                                      <p:to>
                                        <a:srgbClr val="60CCCC"/>
                                      </p:to>
                                    </p:animClr>
                                    <p:set>
                                      <p:cBhvr>
                                        <p:cTn id="34" dur="6650" autoRev="1" fill="hold"/>
                                        <p:tgtEl>
                                          <p:spTgt spid="7"/>
                                        </p:tgtEl>
                                        <p:attrNameLst>
                                          <p:attrName>fill.type</p:attrName>
                                        </p:attrNameLst>
                                      </p:cBhvr>
                                      <p:to>
                                        <p:strVal val="solid"/>
                                      </p:to>
                                    </p:set>
                                    <p:set>
                                      <p:cBhvr>
                                        <p:cTn id="35" dur="6650" autoRev="1" fill="hold"/>
                                        <p:tgtEl>
                                          <p:spTgt spid="7"/>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6"/>
                                        </p:tgtEl>
                                        <p:attrNameLst>
                                          <p:attrName>style.color</p:attrName>
                                        </p:attrNameLst>
                                      </p:cBhvr>
                                      <p:to>
                                        <a:srgbClr val="60CCCC"/>
                                      </p:to>
                                    </p:animClr>
                                    <p:animClr clrSpc="rgb" dir="cw">
                                      <p:cBhvr>
                                        <p:cTn id="38" dur="5350" autoRev="1" fill="hold"/>
                                        <p:tgtEl>
                                          <p:spTgt spid="6"/>
                                        </p:tgtEl>
                                        <p:attrNameLst>
                                          <p:attrName>fillcolor</p:attrName>
                                        </p:attrNameLst>
                                      </p:cBhvr>
                                      <p:to>
                                        <a:srgbClr val="60CCCC"/>
                                      </p:to>
                                    </p:animClr>
                                    <p:set>
                                      <p:cBhvr>
                                        <p:cTn id="39" dur="5350" autoRev="1" fill="hold"/>
                                        <p:tgtEl>
                                          <p:spTgt spid="6"/>
                                        </p:tgtEl>
                                        <p:attrNameLst>
                                          <p:attrName>fill.type</p:attrName>
                                        </p:attrNameLst>
                                      </p:cBhvr>
                                      <p:to>
                                        <p:strVal val="solid"/>
                                      </p:to>
                                    </p:set>
                                    <p:set>
                                      <p:cBhvr>
                                        <p:cTn id="40" dur="5350" autoRev="1" fill="hold"/>
                                        <p:tgtEl>
                                          <p:spTgt spid="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5"/>
                                        </p:tgtEl>
                                        <p:attrNameLst>
                                          <p:attrName>style.color</p:attrName>
                                        </p:attrNameLst>
                                      </p:cBhvr>
                                      <p:to>
                                        <a:srgbClr val="60CCCC"/>
                                      </p:to>
                                    </p:animClr>
                                    <p:animClr clrSpc="rgb" dir="cw">
                                      <p:cBhvr>
                                        <p:cTn id="43" dur="6650" autoRev="1" fill="hold"/>
                                        <p:tgtEl>
                                          <p:spTgt spid="5"/>
                                        </p:tgtEl>
                                        <p:attrNameLst>
                                          <p:attrName>fillcolor</p:attrName>
                                        </p:attrNameLst>
                                      </p:cBhvr>
                                      <p:to>
                                        <a:srgbClr val="60CCCC"/>
                                      </p:to>
                                    </p:animClr>
                                    <p:set>
                                      <p:cBhvr>
                                        <p:cTn id="44" dur="6650" autoRev="1" fill="hold"/>
                                        <p:tgtEl>
                                          <p:spTgt spid="5"/>
                                        </p:tgtEl>
                                        <p:attrNameLst>
                                          <p:attrName>fill.type</p:attrName>
                                        </p:attrNameLst>
                                      </p:cBhvr>
                                      <p:to>
                                        <p:strVal val="solid"/>
                                      </p:to>
                                    </p:set>
                                    <p:set>
                                      <p:cBhvr>
                                        <p:cTn id="45" dur="66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9" grpId="0" animBg="1"/>
      <p:bldP spid="20" grpId="0" animBg="1"/>
      <p:bldP spid="2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44EE6C-E187-49E3-A56D-82E403756D97}" type="datetimeFigureOut">
              <a:rPr lang="en-US" smtClean="0"/>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2629706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4"/>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12"/>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489D11D-0062-4875-98B6-7BC21311C53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8" name="Rectangle 7"/>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0"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F250BE2-DFA2-4FBF-8ED4-D55F82C8693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1" name="Rectangle 10"/>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3"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755385A-3017-4072-8536-274E012C789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4" name="Rectangle 13"/>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grpSp>
        <p:nvGrpSpPr>
          <p:cNvPr id="16"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17" name="Rectangle 1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2" name="Freeform 2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3" name="Freeform 2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4" name="Freeform 2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5" name="Freeform 2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32"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721C82F2-926A-4E57-BC3A-81BA74BF7C5E}"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pic>
        <p:nvPicPr>
          <p:cNvPr id="33" name="Picture 40"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274110474"/>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516065"/>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6BFCC66-006E-4D6C-8F15-FD9844E2BB11}"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7917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9"/>
                                        </p:tgtEl>
                                        <p:attrNameLst>
                                          <p:attrName>ppt_x</p:attrName>
                                          <p:attrName>ppt_y</p:attrName>
                                        </p:attrNameLst>
                                      </p:cBhvr>
                                      <p:rCtr x="0" y="-712000000"/>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8"/>
                                        </p:tgtEl>
                                        <p:attrNameLst>
                                          <p:attrName>ppt_x</p:attrName>
                                          <p:attrName>ppt_y</p:attrName>
                                        </p:attrNameLst>
                                      </p:cBhvr>
                                      <p:rCtr x="0" y="443000000"/>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0"/>
                                        </p:tgtEl>
                                        <p:attrNameLst>
                                          <p:attrName>ppt_x</p:attrName>
                                          <p:attrName>ppt_y</p:attrName>
                                        </p:attrNameLst>
                                      </p:cBhvr>
                                      <p:rCtr x="0" y="-666000000"/>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7"/>
                                        </p:tgtEl>
                                        <p:attrNameLst>
                                          <p:attrName>ppt_x</p:attrName>
                                          <p:attrName>ppt_y</p:attrName>
                                        </p:attrNameLst>
                                      </p:cBhvr>
                                      <p:rCtr x="0" y="-71000000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
                                        </p:tgtEl>
                                        <p:attrNameLst>
                                          <p:attrName>ppt_x</p:attrName>
                                          <p:attrName>ppt_y</p:attrName>
                                        </p:attrNameLst>
                                      </p:cBhvr>
                                      <p:rCtr x="0" y="41000000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
                                        </p:tgtEl>
                                        <p:attrNameLst>
                                          <p:attrName>ppt_x</p:attrName>
                                          <p:attrName>ppt_y</p:attrName>
                                        </p:attrNameLst>
                                      </p:cBhvr>
                                      <p:rCtr x="0" y="595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1236665"/>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66756A0-BA14-4342-B7C1-C73D21426230}"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8148594"/>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7" descr="segue texture.jpg"/>
          <p:cNvPicPr>
            <a:picLocks noChangeAspect="1"/>
          </p:cNvPicPr>
          <p:nvPr/>
        </p:nvPicPr>
        <p:blipFill>
          <a:blip r:embed="rId2">
            <a:extLst>
              <a:ext uri="{28A0092B-C50C-407E-A947-70E740481C1C}">
                <a14:useLocalDpi xmlns:a14="http://schemas.microsoft.com/office/drawing/2010/main" val="0"/>
              </a:ext>
            </a:extLst>
          </a:blip>
          <a:srcRect r="2995"/>
          <a:stretch>
            <a:fillRect/>
          </a:stretch>
        </p:blipFill>
        <p:spPr bwMode="auto">
          <a:xfrm>
            <a:off x="333375" y="3106740"/>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13"/>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5"/>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4E756ED-4AE0-4104-BB2A-7F567CE2709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9" name="Rectangle 8"/>
          <p:cNvSpPr/>
          <p:nvPr/>
        </p:nvSpPr>
        <p:spPr>
          <a:xfrm>
            <a:off x="217489" y="3022602"/>
            <a:ext cx="8694737"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10" name="Picture 18"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76860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9"/>
                                        </p:tgtEl>
                                        <p:attrNameLst>
                                          <p:attrName>ppt_x</p:attrName>
                                          <p:attrName>ppt_y</p:attrName>
                                        </p:attrNameLst>
                                      </p:cBhvr>
                                      <p:rCtr x="0" y="-241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6536518"/>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5"/>
            <a:ext cx="4021116"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5"/>
            <a:ext cx="4222440"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38510127"/>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4984751" y="1411288"/>
            <a:ext cx="3759200" cy="4794250"/>
          </a:xfrm>
          <a:prstGeom prst="roundRect">
            <a:avLst>
              <a:gd name="adj" fmla="val 0"/>
            </a:avLst>
          </a:prstGeom>
          <a:gradFill rotWithShape="1">
            <a:gsLst>
              <a:gs pos="0">
                <a:srgbClr val="E2F4FA"/>
              </a:gs>
              <a:gs pos="47000">
                <a:schemeClr val="bg1"/>
              </a:gs>
              <a:gs pos="100000">
                <a:srgbClr val="E2F4FA"/>
              </a:gs>
            </a:gsLst>
            <a:lin ang="2700000" scaled="1"/>
          </a:gra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7"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8"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6963" y="1276352"/>
            <a:ext cx="169862"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C664FC6D-E913-43C7-B50E-39A40E168A1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339745"/>
            <a:ext cx="4011105"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6"/>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309476" y="4736592"/>
            <a:ext cx="3237819" cy="338328"/>
          </a:xfrm>
        </p:spPr>
        <p:txBody>
          <a:bodyPr>
            <a:normAutofit/>
          </a:bodyPr>
          <a:lstStyle>
            <a:lvl1pPr marL="0" indent="0">
              <a:buFontTx/>
              <a:buNone/>
              <a:defRPr sz="1600">
                <a:solidFill>
                  <a:srgbClr val="7F7F7F"/>
                </a:solidFill>
              </a:defRPr>
            </a:lvl1pPr>
          </a:lstStyle>
          <a:p>
            <a:pPr lvl="0"/>
            <a:r>
              <a:rPr lang="en-US" smtClean="0"/>
              <a:t>Click to edit Master text styles</a:t>
            </a:r>
          </a:p>
        </p:txBody>
      </p:sp>
    </p:spTree>
    <p:extLst>
      <p:ext uri="{BB962C8B-B14F-4D97-AF65-F5344CB8AC3E}">
        <p14:creationId xmlns:p14="http://schemas.microsoft.com/office/powerpoint/2010/main" val="1298158457"/>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57735222"/>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6"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7"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562F4FB-99F9-4BBB-ABE9-3273C153DB48}"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301752"/>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3"/>
          </p:nvPr>
        </p:nvSpPr>
        <p:spPr>
          <a:xfrm>
            <a:off x="4822430" y="310896"/>
            <a:ext cx="3896359" cy="841248"/>
          </a:xfrm>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2733689023"/>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8" name="Rectangle 7"/>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9"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9164"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4"/>
          </p:nvPr>
        </p:nvSpPr>
        <p:spPr>
          <a:xfrm>
            <a:off x="244476"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4"/>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4" y="100584"/>
            <a:ext cx="2668457"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50596801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4EE6C-E187-49E3-A56D-82E403756D97}" type="datetimeFigureOut">
              <a:rPr lang="en-US" smtClean="0"/>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23680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p:nvSpPr>
        <p:spPr>
          <a:xfrm>
            <a:off x="0" y="6338888"/>
            <a:ext cx="9144000" cy="2714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7" y="6062118"/>
            <a:ext cx="7461250" cy="276999"/>
          </a:xfrm>
        </p:spPr>
        <p:txBody>
          <a:bodyPr anchor="b">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1794981529"/>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lgn="ctr">
              <a:buFontTx/>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89813485"/>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961010226"/>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3" name="Subtitle 2"/>
          <p:cNvSpPr>
            <a:spLocks noGrp="1"/>
          </p:cNvSpPr>
          <p:nvPr>
            <p:ph type="subTitle" idx="1"/>
          </p:nvPr>
        </p:nvSpPr>
        <p:spPr>
          <a:xfrm>
            <a:off x="415176" y="5852164"/>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06153341"/>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6" name="Picture 5"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310896"/>
            <a:ext cx="3895344" cy="6208776"/>
          </a:xfrm>
        </p:spPr>
        <p:txBody>
          <a:bodyPr anchor="ctr">
            <a:norm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34194857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nvGrpSpPr>
          <p:cNvPr id="7" name="Group 67"/>
          <p:cNvGrpSpPr/>
          <p:nvPr/>
        </p:nvGrpSpPr>
        <p:grpSpPr>
          <a:xfrm>
            <a:off x="341800" y="301884"/>
            <a:ext cx="691030" cy="491082"/>
            <a:chOff x="609606" y="528528"/>
            <a:chExt cx="1444732" cy="763787"/>
          </a:xfrm>
          <a:gradFill flip="none" rotWithShape="1">
            <a:gsLst>
              <a:gs pos="11000">
                <a:schemeClr val="accent2"/>
              </a:gs>
              <a:gs pos="100000">
                <a:schemeClr val="accent5"/>
              </a:gs>
            </a:gsLst>
            <a:lin ang="2700000" scaled="1"/>
            <a:tileRect/>
          </a:gradFill>
        </p:grpSpPr>
        <p:sp>
          <p:nvSpPr>
            <p:cNvPr id="8" name="Rectangle 7"/>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9" name="Freeform 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0" name="Freeform 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1" name="Freeform 1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2" name="Freeform 11"/>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3" name="Freeform 12"/>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4" name="Freeform 13"/>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5" name="Freeform 14"/>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6" name="Freeform 15"/>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7" name="Freeform 16"/>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 name="Subtitle 2"/>
          <p:cNvSpPr>
            <a:spLocks noGrp="1"/>
          </p:cNvSpPr>
          <p:nvPr>
            <p:ph type="subTitle" idx="1"/>
          </p:nvPr>
        </p:nvSpPr>
        <p:spPr>
          <a:xfrm>
            <a:off x="236385" y="4279396"/>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5"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7" y="1917700"/>
            <a:ext cx="2676525" cy="2889250"/>
          </a:xfrm>
        </p:spPr>
        <p:txBody>
          <a:bodyPr rtlCol="0" anchor="ctr" anchorCtr="1">
            <a:normAutofit/>
          </a:bodyPr>
          <a:lstStyle>
            <a:lvl1pPr algn="ctr">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690791903"/>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4" name="Rectangle 3"/>
          <p:cNvSpPr/>
          <p:nvPr/>
        </p:nvSpPr>
        <p:spPr>
          <a:xfrm>
            <a:off x="-12700" y="6142038"/>
            <a:ext cx="9156700" cy="7159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5"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824039"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a:off x="1"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a:off x="1014414"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10" name="Rounded Rectangle 9"/>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4" name="Rectangle 5"/>
          <p:cNvSpPr>
            <a:spLocks noChangeArrowheads="1"/>
          </p:cNvSpPr>
          <p:nvPr/>
        </p:nvSpPr>
        <p:spPr bwMode="ltGray">
          <a:xfrm>
            <a:off x="7762876" y="6491987"/>
            <a:ext cx="812800" cy="267590"/>
          </a:xfrm>
          <a:prstGeom prst="rect">
            <a:avLst/>
          </a:prstGeom>
          <a:noFill/>
          <a:ln w="9525">
            <a:noFill/>
            <a:miter lim="800000"/>
            <a:headEnd/>
            <a:tailEnd/>
          </a:ln>
        </p:spPr>
        <p:txBody>
          <a:bodyPr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sp>
        <p:nvSpPr>
          <p:cNvPr id="15"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16"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F3A1558-FB30-44B2-9E03-2B188CFB753F}"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title"/>
          </p:nvPr>
        </p:nvSpPr>
        <p:spPr>
          <a:xfrm>
            <a:off x="237744" y="484636"/>
            <a:ext cx="8755128" cy="4372131"/>
          </a:xfrm>
        </p:spPr>
        <p:txBody>
          <a:bodyPr/>
          <a:lstStyle>
            <a:lvl1pPr marL="228600" indent="-228600">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01186"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370837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00" fill="hold"/>
                                        <p:tgtEl>
                                          <p:spTgt spid="11"/>
                                        </p:tgtEl>
                                        <p:attrNameLst>
                                          <p:attrName>ppt_x</p:attrName>
                                        </p:attrNameLst>
                                      </p:cBhvr>
                                      <p:tavLst>
                                        <p:tav tm="0">
                                          <p:val>
                                            <p:strVal val="#ppt_x"/>
                                          </p:val>
                                        </p:tav>
                                        <p:tav tm="100000">
                                          <p:val>
                                            <p:strVal val="#ppt_x"/>
                                          </p:val>
                                        </p:tav>
                                      </p:tavLst>
                                    </p:anim>
                                    <p:anim calcmode="lin" valueType="num">
                                      <p:cBhvr additive="base">
                                        <p:cTn id="28" dur="11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a:spLocks noChangeArrowheads="1"/>
          </p:cNvSpPr>
          <p:nvPr/>
        </p:nvSpPr>
        <p:spPr bwMode="auto">
          <a:xfrm>
            <a:off x="1892301" y="4794250"/>
            <a:ext cx="5346700" cy="996950"/>
          </a:xfrm>
          <a:prstGeom prst="rect">
            <a:avLst/>
          </a:prstGeom>
          <a:solidFill>
            <a:schemeClr val="bg1"/>
          </a:soli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530895932"/>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741730761"/>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6"/>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74379228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4EE6C-E187-49E3-A56D-82E403756D97}" type="datetimeFigureOut">
              <a:rPr lang="en-US" smtClean="0"/>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3263691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10"/>
          <p:cNvSpPr/>
          <p:nvPr/>
        </p:nvSpPr>
        <p:spPr>
          <a:xfrm>
            <a:off x="334963" y="311150"/>
            <a:ext cx="328771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11"/>
          <p:cNvSpPr/>
          <p:nvPr/>
        </p:nvSpPr>
        <p:spPr>
          <a:xfrm>
            <a:off x="6980239" y="311150"/>
            <a:ext cx="183832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12"/>
          <p:cNvSpPr/>
          <p:nvPr/>
        </p:nvSpPr>
        <p:spPr>
          <a:xfrm>
            <a:off x="334964" y="3028952"/>
            <a:ext cx="2522537"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4" name="Rectangle 13"/>
          <p:cNvSpPr/>
          <p:nvPr/>
        </p:nvSpPr>
        <p:spPr>
          <a:xfrm>
            <a:off x="2911476" y="3028952"/>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14"/>
          <p:cNvSpPr/>
          <p:nvPr/>
        </p:nvSpPr>
        <p:spPr>
          <a:xfrm>
            <a:off x="6980239" y="1684338"/>
            <a:ext cx="183832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ectangle 15"/>
          <p:cNvSpPr/>
          <p:nvPr/>
        </p:nvSpPr>
        <p:spPr>
          <a:xfrm>
            <a:off x="6980239" y="5183190"/>
            <a:ext cx="183832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9" name="Picture Placeholder 25"/>
          <p:cNvSpPr>
            <a:spLocks noGrp="1"/>
          </p:cNvSpPr>
          <p:nvPr>
            <p:ph type="pic" sz="quarter" idx="11"/>
          </p:nvPr>
        </p:nvSpPr>
        <p:spPr>
          <a:xfrm>
            <a:off x="3668991"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4"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5182964"/>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563026853"/>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2"/>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4"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pic>
        <p:nvPicPr>
          <p:cNvPr id="6" name="Picture 12"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4"/>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75C578F-CB60-4B55-8D11-6DB8EAB9DC66}"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5" name="Picture Placeholder 4"/>
          <p:cNvSpPr>
            <a:spLocks noGrp="1"/>
          </p:cNvSpPr>
          <p:nvPr>
            <p:ph type="pic" sz="quarter" idx="10"/>
          </p:nvPr>
        </p:nvSpPr>
        <p:spPr>
          <a:xfrm>
            <a:off x="333377" y="310900"/>
            <a:ext cx="8474869" cy="6054185"/>
          </a:xfrm>
          <a:ln>
            <a:solidFill>
              <a:schemeClr val="bg2"/>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894198152"/>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 y="-91440"/>
            <a:ext cx="9326880" cy="704088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561632700"/>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40" name="Media Placeholder 39"/>
          <p:cNvSpPr>
            <a:spLocks noGrp="1"/>
          </p:cNvSpPr>
          <p:nvPr>
            <p:ph type="media" sz="quarter" idx="11"/>
          </p:nvPr>
        </p:nvSpPr>
        <p:spPr>
          <a:xfrm>
            <a:off x="2916766" y="777240"/>
            <a:ext cx="5899416"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4975094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tex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341313" y="6096002"/>
            <a:ext cx="631825"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8"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1" name="Media Placeholder 20"/>
          <p:cNvSpPr>
            <a:spLocks noGrp="1"/>
          </p:cNvSpPr>
          <p:nvPr>
            <p:ph type="media" sz="quarter" idx="10"/>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716222510"/>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61601"/>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defRPr/>
            </a:pPr>
            <a:r>
              <a:rPr lang="en-US" sz="600" b="1">
                <a:solidFill>
                  <a:srgbClr val="C0C0C0"/>
                </a:solidFill>
                <a:ea typeface="ＭＳ Ｐゴシック" pitchFamily="34" charset="-128"/>
              </a:rPr>
              <a:t>Cisco Confidential</a:t>
            </a:r>
          </a:p>
        </p:txBody>
      </p:sp>
      <p:sp>
        <p:nvSpPr>
          <p:cNvPr id="3"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4538F525-2473-4D85-8EE2-F2E17EC18F0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1104023243"/>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1677258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16220230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414838" y="5845177"/>
            <a:ext cx="30162" cy="157163"/>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4" name="Freeform 3"/>
          <p:cNvSpPr>
            <a:spLocks/>
          </p:cNvSpPr>
          <p:nvPr/>
        </p:nvSpPr>
        <p:spPr bwMode="black">
          <a:xfrm>
            <a:off x="459581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4284664" y="5840413"/>
            <a:ext cx="90487"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noEditPoints="1"/>
          </p:cNvSpPr>
          <p:nvPr/>
        </p:nvSpPr>
        <p:spPr bwMode="black">
          <a:xfrm>
            <a:off x="4718051" y="5840413"/>
            <a:ext cx="123825"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p:cNvSpPr>
          <p:nvPr/>
        </p:nvSpPr>
        <p:spPr bwMode="black">
          <a:xfrm>
            <a:off x="4486276" y="5840413"/>
            <a:ext cx="79375"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4222751" y="5654677"/>
            <a:ext cx="28575"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4305301"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4384676"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4467226"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4548188" y="5654677"/>
            <a:ext cx="30162"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4629151" y="5600700"/>
            <a:ext cx="30163"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4711701" y="5526088"/>
            <a:ext cx="30163"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4792664" y="5600700"/>
            <a:ext cx="28575"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4873626" y="5654677"/>
            <a:ext cx="30163"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3624952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0000"/>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0000"/>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0000"/>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0000"/>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0000"/>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0000"/>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0000"/>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0000"/>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0000"/>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44EE6C-E187-49E3-A56D-82E403756D97}"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41739779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 descr="Complex_Gradient7.jpg"/>
          <p:cNvPicPr>
            <a:picLocks noChangeAspect="1"/>
          </p:cNvPicPr>
          <p:nvPr/>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4526" y="3060702"/>
            <a:ext cx="2621230" cy="590931"/>
          </a:xfrm>
          <a:prstGeom prst="rect">
            <a:avLst/>
          </a:prstGeom>
          <a:noFill/>
          <a:ln>
            <a:noFill/>
          </a:ln>
          <a:extLst/>
        </p:spPr>
        <p:txBody>
          <a:bodyPr wrap="none">
            <a:spAutoFit/>
          </a:bodyPr>
          <a:lstStyle>
            <a:lvl1pPr>
              <a:defRPr sz="3000" b="1">
                <a:solidFill>
                  <a:schemeClr val="tx1"/>
                </a:solidFill>
                <a:latin typeface="Arial" charset="0"/>
                <a:ea typeface="ＭＳ Ｐゴシック" charset="0"/>
                <a:cs typeface="ＭＳ Ｐゴシック" charset="0"/>
              </a:defRPr>
            </a:lvl1pPr>
            <a:lvl2pPr marL="742950" indent="-285750">
              <a:defRPr sz="3000" b="1">
                <a:solidFill>
                  <a:schemeClr val="tx1"/>
                </a:solidFill>
                <a:latin typeface="Arial" charset="0"/>
                <a:ea typeface="ＭＳ Ｐゴシック" charset="0"/>
              </a:defRPr>
            </a:lvl2pPr>
            <a:lvl3pPr marL="1143000" indent="-228600">
              <a:defRPr sz="3000" b="1">
                <a:solidFill>
                  <a:schemeClr val="tx1"/>
                </a:solidFill>
                <a:latin typeface="Arial" charset="0"/>
                <a:ea typeface="ＭＳ Ｐゴシック" charset="0"/>
              </a:defRPr>
            </a:lvl3pPr>
            <a:lvl4pPr marL="1600200" indent="-228600">
              <a:defRPr sz="3000" b="1">
                <a:solidFill>
                  <a:schemeClr val="tx1"/>
                </a:solidFill>
                <a:latin typeface="Arial" charset="0"/>
                <a:ea typeface="ＭＳ Ｐゴシック" charset="0"/>
              </a:defRPr>
            </a:lvl4pPr>
            <a:lvl5pPr marL="2057400" indent="-228600">
              <a:defRPr sz="30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charset="0"/>
              </a:defRPr>
            </a:lvl9pPr>
          </a:lstStyle>
          <a:p>
            <a:pPr eaLnBrk="0" fontAlgn="base" hangingPunct="0">
              <a:lnSpc>
                <a:spcPct val="90000"/>
              </a:lnSpc>
              <a:spcBef>
                <a:spcPct val="0"/>
              </a:spcBef>
              <a:spcAft>
                <a:spcPct val="0"/>
              </a:spcAft>
              <a:defRPr/>
            </a:pPr>
            <a:r>
              <a:rPr lang="en-US" sz="3600" smtClean="0">
                <a:solidFill>
                  <a:srgbClr val="FFFFFF"/>
                </a:solidFill>
              </a:rPr>
              <a:t>Thank you.</a:t>
            </a:r>
          </a:p>
        </p:txBody>
      </p:sp>
      <p:sp>
        <p:nvSpPr>
          <p:cNvPr id="4" name="Rectangle 3"/>
          <p:cNvSpPr>
            <a:spLocks noChangeArrowheads="1"/>
          </p:cNvSpPr>
          <p:nvPr/>
        </p:nvSpPr>
        <p:spPr bwMode="black">
          <a:xfrm>
            <a:off x="6308726" y="3708400"/>
            <a:ext cx="87313" cy="441325"/>
          </a:xfrm>
          <a:prstGeom prst="rect">
            <a:avLst/>
          </a:prstGeom>
          <a:solidFill>
            <a:schemeClr val="bg1"/>
          </a:solid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Freeform 4"/>
          <p:cNvSpPr>
            <a:spLocks/>
          </p:cNvSpPr>
          <p:nvPr/>
        </p:nvSpPr>
        <p:spPr bwMode="black">
          <a:xfrm>
            <a:off x="68183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Freeform 5"/>
          <p:cNvSpPr>
            <a:spLocks/>
          </p:cNvSpPr>
          <p:nvPr/>
        </p:nvSpPr>
        <p:spPr bwMode="black">
          <a:xfrm>
            <a:off x="5942013" y="3697290"/>
            <a:ext cx="25400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7" name="Freeform 6"/>
          <p:cNvSpPr>
            <a:spLocks noEditPoints="1"/>
          </p:cNvSpPr>
          <p:nvPr/>
        </p:nvSpPr>
        <p:spPr bwMode="black">
          <a:xfrm>
            <a:off x="7162801" y="3697290"/>
            <a:ext cx="347663"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8" name="Freeform 7"/>
          <p:cNvSpPr>
            <a:spLocks/>
          </p:cNvSpPr>
          <p:nvPr/>
        </p:nvSpPr>
        <p:spPr bwMode="black">
          <a:xfrm>
            <a:off x="6508751" y="3697290"/>
            <a:ext cx="227013"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9" name="Freeform 8"/>
          <p:cNvSpPr>
            <a:spLocks/>
          </p:cNvSpPr>
          <p:nvPr/>
        </p:nvSpPr>
        <p:spPr bwMode="black">
          <a:xfrm>
            <a:off x="5768975" y="3082927"/>
            <a:ext cx="82550"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0" name="Freeform 9"/>
          <p:cNvSpPr>
            <a:spLocks/>
          </p:cNvSpPr>
          <p:nvPr/>
        </p:nvSpPr>
        <p:spPr bwMode="black">
          <a:xfrm>
            <a:off x="5999163"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1" name="Freeform 10"/>
          <p:cNvSpPr>
            <a:spLocks/>
          </p:cNvSpPr>
          <p:nvPr/>
        </p:nvSpPr>
        <p:spPr bwMode="black">
          <a:xfrm>
            <a:off x="6226175"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2" name="Freeform 11"/>
          <p:cNvSpPr>
            <a:spLocks/>
          </p:cNvSpPr>
          <p:nvPr/>
        </p:nvSpPr>
        <p:spPr bwMode="black">
          <a:xfrm>
            <a:off x="6457951" y="2930527"/>
            <a:ext cx="80963"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3" name="Freeform 12"/>
          <p:cNvSpPr>
            <a:spLocks/>
          </p:cNvSpPr>
          <p:nvPr/>
        </p:nvSpPr>
        <p:spPr bwMode="black">
          <a:xfrm>
            <a:off x="6683376" y="3082927"/>
            <a:ext cx="87313"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Freeform 13"/>
          <p:cNvSpPr>
            <a:spLocks/>
          </p:cNvSpPr>
          <p:nvPr/>
        </p:nvSpPr>
        <p:spPr bwMode="black">
          <a:xfrm>
            <a:off x="6913564" y="2930527"/>
            <a:ext cx="841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5" name="Freeform 14"/>
          <p:cNvSpPr>
            <a:spLocks/>
          </p:cNvSpPr>
          <p:nvPr/>
        </p:nvSpPr>
        <p:spPr bwMode="black">
          <a:xfrm>
            <a:off x="7145338" y="2720975"/>
            <a:ext cx="82550"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15"/>
          <p:cNvSpPr>
            <a:spLocks/>
          </p:cNvSpPr>
          <p:nvPr/>
        </p:nvSpPr>
        <p:spPr bwMode="black">
          <a:xfrm>
            <a:off x="7372350" y="2930527"/>
            <a:ext cx="82550"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6"/>
          <p:cNvSpPr>
            <a:spLocks/>
          </p:cNvSpPr>
          <p:nvPr/>
        </p:nvSpPr>
        <p:spPr bwMode="black">
          <a:xfrm>
            <a:off x="7602539" y="3082927"/>
            <a:ext cx="841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Tree>
    <p:extLst>
      <p:ext uri="{BB962C8B-B14F-4D97-AF65-F5344CB8AC3E}">
        <p14:creationId xmlns:p14="http://schemas.microsoft.com/office/powerpoint/2010/main" val="6394585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000000"/>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000000"/>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000000"/>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000000"/>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000000"/>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000000"/>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000000"/>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000000"/>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000000"/>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257"/>
          <p:cNvSpPr>
            <a:spLocks noChangeArrowheads="1"/>
          </p:cNvSpPr>
          <p:nvPr userDrawn="1"/>
        </p:nvSpPr>
        <p:spPr bwMode="auto">
          <a:xfrm>
            <a:off x="8640528" y="6670529"/>
            <a:ext cx="276460" cy="190646"/>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E749FAB2-B594-4BBE-AD07-F2AE0CF1786E}" type="slidenum">
              <a:rPr lang="en-US" sz="700">
                <a:solidFill>
                  <a:srgbClr val="999999"/>
                </a:solidFill>
                <a:ea typeface="ＭＳ Ｐゴシック" pitchFamily="34" charset="-128"/>
              </a:rPr>
              <a:pPr algn="r" defTabSz="814388" eaLnBrk="0" fontAlgn="base" hangingPunct="0">
                <a:spcBef>
                  <a:spcPct val="0"/>
                </a:spcBef>
                <a:spcAft>
                  <a:spcPct val="0"/>
                </a:spcAft>
                <a:defRPr/>
              </a:pPr>
              <a:t>‹#›</a:t>
            </a:fld>
            <a:endParaRPr lang="en-US" sz="700">
              <a:solidFill>
                <a:srgbClr val="999999"/>
              </a:solidFill>
              <a:ea typeface="ＭＳ Ｐゴシック" pitchFamily="34" charset="-128"/>
            </a:endParaRPr>
          </a:p>
        </p:txBody>
      </p:sp>
      <p:sp>
        <p:nvSpPr>
          <p:cNvPr id="369926" name="Rectangle 262"/>
          <p:cNvSpPr>
            <a:spLocks noGrp="1" noChangeArrowheads="1"/>
          </p:cNvSpPr>
          <p:nvPr>
            <p:ph type="ctrTitle"/>
          </p:nvPr>
        </p:nvSpPr>
        <p:spPr bwMode="white">
          <a:xfrm>
            <a:off x="650876" y="3390900"/>
            <a:ext cx="6937375" cy="420688"/>
          </a:xfrm>
          <a:ln/>
        </p:spPr>
        <p:txBody>
          <a:bodyPr anchor="t"/>
          <a:lstStyle>
            <a:lvl1pPr>
              <a:defRPr sz="2000">
                <a:solidFill>
                  <a:schemeClr val="bg2"/>
                </a:solidFill>
              </a:defRPr>
            </a:lvl1pPr>
          </a:lstStyle>
          <a:p>
            <a:r>
              <a:rPr lang="en-US"/>
              <a:t>Module Title, Size 20</a:t>
            </a:r>
          </a:p>
        </p:txBody>
      </p:sp>
      <p:sp>
        <p:nvSpPr>
          <p:cNvPr id="369927" name="Rectangle 263"/>
          <p:cNvSpPr>
            <a:spLocks noGrp="1" noChangeArrowheads="1"/>
          </p:cNvSpPr>
          <p:nvPr>
            <p:ph type="subTitle" idx="1"/>
          </p:nvPr>
        </p:nvSpPr>
        <p:spPr>
          <a:xfrm>
            <a:off x="650876" y="1312863"/>
            <a:ext cx="3546475" cy="841375"/>
          </a:xfrm>
          <a:ln/>
        </p:spPr>
        <p:txBody>
          <a:bodyPr anchor="ctr"/>
          <a:lstStyle>
            <a:lvl1pPr>
              <a:lnSpc>
                <a:spcPct val="90000"/>
              </a:lnSpc>
              <a:spcBef>
                <a:spcPct val="0"/>
              </a:spcBef>
              <a:defRPr sz="3000">
                <a:solidFill>
                  <a:schemeClr val="bg1"/>
                </a:solidFill>
              </a:defRPr>
            </a:lvl1pPr>
          </a:lstStyle>
          <a:p>
            <a:r>
              <a:rPr lang="en-US"/>
              <a:t>Lesson Title,</a:t>
            </a:r>
            <a:br>
              <a:rPr lang="en-US"/>
            </a:br>
            <a:r>
              <a:rPr lang="en-US"/>
              <a:t>Size 30</a:t>
            </a:r>
          </a:p>
        </p:txBody>
      </p:sp>
    </p:spTree>
    <p:extLst>
      <p:ext uri="{BB962C8B-B14F-4D97-AF65-F5344CB8AC3E}">
        <p14:creationId xmlns:p14="http://schemas.microsoft.com/office/powerpoint/2010/main" val="1153203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92334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4" name="Picture 7"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05189" y="5948365"/>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5"/>
          <p:cNvSpPr/>
          <p:nvPr/>
        </p:nvSpPr>
        <p:spPr>
          <a:xfrm>
            <a:off x="1460500" y="5948365"/>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ectangle 6"/>
          <p:cNvSpPr/>
          <p:nvPr/>
        </p:nvSpPr>
        <p:spPr>
          <a:xfrm>
            <a:off x="4772026" y="5948365"/>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8" name="Rounded Rectangle 7"/>
          <p:cNvSpPr/>
          <p:nvPr/>
        </p:nvSpPr>
        <p:spPr>
          <a:xfrm rot="10800000" flipH="1">
            <a:off x="2855914"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rot="10800000" flipH="1">
            <a:off x="822325" y="4716465"/>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ounded Rectangle 10"/>
          <p:cNvSpPr/>
          <p:nvPr/>
        </p:nvSpPr>
        <p:spPr>
          <a:xfrm rot="10800000" flipH="1">
            <a:off x="5870576" y="6613527"/>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ounded Rectangle 11"/>
          <p:cNvSpPr/>
          <p:nvPr/>
        </p:nvSpPr>
        <p:spPr>
          <a:xfrm rot="10800000" flipH="1">
            <a:off x="6932613" y="6613527"/>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3"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ounded Rectangle 13"/>
          <p:cNvSpPr/>
          <p:nvPr/>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ounded Rectangle 14"/>
          <p:cNvSpPr/>
          <p:nvPr/>
        </p:nvSpPr>
        <p:spPr>
          <a:xfrm rot="10800000" flipH="1">
            <a:off x="2794001" y="6669090"/>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6" name="Rounded Rectangle 15"/>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7" name="Rounded Rectangle 16"/>
          <p:cNvSpPr/>
          <p:nvPr/>
        </p:nvSpPr>
        <p:spPr>
          <a:xfrm rot="10800000" flipH="1">
            <a:off x="5391151" y="1731965"/>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8" name="Rounded Rectangle 17"/>
          <p:cNvSpPr/>
          <p:nvPr/>
        </p:nvSpPr>
        <p:spPr>
          <a:xfrm rot="10800000" flipH="1">
            <a:off x="341314" y="6708756"/>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9" name="Rounded Rectangle 18"/>
          <p:cNvSpPr/>
          <p:nvPr/>
        </p:nvSpPr>
        <p:spPr>
          <a:xfrm rot="10800000" flipH="1">
            <a:off x="8037513" y="8318502"/>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0" name="Rounded Rectangle 19"/>
          <p:cNvSpPr/>
          <p:nvPr/>
        </p:nvSpPr>
        <p:spPr>
          <a:xfrm rot="10800000" flipH="1">
            <a:off x="8162925" y="1731965"/>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1" name="Rounded Rectangle 20"/>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2" name="Rectangle 21"/>
          <p:cNvSpPr/>
          <p:nvPr/>
        </p:nvSpPr>
        <p:spPr>
          <a:xfrm>
            <a:off x="1" y="3175"/>
            <a:ext cx="9129713" cy="637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23" name="Rectangle 22"/>
          <p:cNvSpPr/>
          <p:nvPr/>
        </p:nvSpPr>
        <p:spPr>
          <a:xfrm>
            <a:off x="1" y="6545265"/>
            <a:ext cx="9129713" cy="31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grpSp>
        <p:nvGrpSpPr>
          <p:cNvPr id="24"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1" name="Freeform 3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2" name="Freeform 31"/>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3" name="Freeform 3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4" name="Freeform 3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5" name="Freeform 3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6" name="Freeform 3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7" name="Freeform 3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8" name="Freeform 3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0"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B4AE052-F191-4177-A76B-7A3A6762DA2C}"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154349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9"/>
                                        </p:tgtEl>
                                        <p:attrNameLst>
                                          <p:attrName>ppt_x</p:attrName>
                                          <p:attrName>ppt_y</p:attrName>
                                        </p:attrNameLst>
                                      </p:cBhvr>
                                      <p:rCtr x="0" y="329000000"/>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0"/>
                                        </p:tgtEl>
                                        <p:attrNameLst>
                                          <p:attrName>ppt_x</p:attrName>
                                          <p:attrName>ppt_y</p:attrName>
                                        </p:attrNameLst>
                                      </p:cBhvr>
                                      <p:rCtr x="0" y="497000000"/>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1"/>
                                        </p:tgtEl>
                                        <p:attrNameLst>
                                          <p:attrName>ppt_x</p:attrName>
                                          <p:attrName>ppt_y</p:attrName>
                                        </p:attrNameLst>
                                      </p:cBhvr>
                                      <p:rCtr x="0" y="-504000000"/>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2"/>
                                        </p:tgtEl>
                                        <p:attrNameLst>
                                          <p:attrName>ppt_x</p:attrName>
                                          <p:attrName>ppt_y</p:attrName>
                                        </p:attrNameLst>
                                      </p:cBhvr>
                                      <p:rCtr x="0" y="-173000000"/>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8"/>
                                        </p:tgtEl>
                                        <p:attrNameLst>
                                          <p:attrName>ppt_x</p:attrName>
                                          <p:attrName>ppt_y</p:attrName>
                                        </p:attrNameLst>
                                      </p:cBhvr>
                                      <p:rCtr x="0" y="572000000"/>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768000000"/>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504000000"/>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497000000"/>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497000000"/>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661000000"/>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504000000"/>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497000000"/>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497000000"/>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7"/>
                                        </p:tgtEl>
                                        <p:attrNameLst>
                                          <p:attrName>style.color</p:attrName>
                                        </p:attrNameLst>
                                      </p:cBhvr>
                                      <p:to>
                                        <a:srgbClr val="60CCCC"/>
                                      </p:to>
                                    </p:animClr>
                                    <p:animClr clrSpc="rgb" dir="cw">
                                      <p:cBhvr>
                                        <p:cTn id="33" dur="6650" autoRev="1" fill="hold"/>
                                        <p:tgtEl>
                                          <p:spTgt spid="7"/>
                                        </p:tgtEl>
                                        <p:attrNameLst>
                                          <p:attrName>fillcolor</p:attrName>
                                        </p:attrNameLst>
                                      </p:cBhvr>
                                      <p:to>
                                        <a:srgbClr val="60CCCC"/>
                                      </p:to>
                                    </p:animClr>
                                    <p:set>
                                      <p:cBhvr>
                                        <p:cTn id="34" dur="6650" autoRev="1" fill="hold"/>
                                        <p:tgtEl>
                                          <p:spTgt spid="7"/>
                                        </p:tgtEl>
                                        <p:attrNameLst>
                                          <p:attrName>fill.type</p:attrName>
                                        </p:attrNameLst>
                                      </p:cBhvr>
                                      <p:to>
                                        <p:strVal val="solid"/>
                                      </p:to>
                                    </p:set>
                                    <p:set>
                                      <p:cBhvr>
                                        <p:cTn id="35" dur="6650" autoRev="1" fill="hold"/>
                                        <p:tgtEl>
                                          <p:spTgt spid="7"/>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6"/>
                                        </p:tgtEl>
                                        <p:attrNameLst>
                                          <p:attrName>style.color</p:attrName>
                                        </p:attrNameLst>
                                      </p:cBhvr>
                                      <p:to>
                                        <a:srgbClr val="60CCCC"/>
                                      </p:to>
                                    </p:animClr>
                                    <p:animClr clrSpc="rgb" dir="cw">
                                      <p:cBhvr>
                                        <p:cTn id="38" dur="5350" autoRev="1" fill="hold"/>
                                        <p:tgtEl>
                                          <p:spTgt spid="6"/>
                                        </p:tgtEl>
                                        <p:attrNameLst>
                                          <p:attrName>fillcolor</p:attrName>
                                        </p:attrNameLst>
                                      </p:cBhvr>
                                      <p:to>
                                        <a:srgbClr val="60CCCC"/>
                                      </p:to>
                                    </p:animClr>
                                    <p:set>
                                      <p:cBhvr>
                                        <p:cTn id="39" dur="5350" autoRev="1" fill="hold"/>
                                        <p:tgtEl>
                                          <p:spTgt spid="6"/>
                                        </p:tgtEl>
                                        <p:attrNameLst>
                                          <p:attrName>fill.type</p:attrName>
                                        </p:attrNameLst>
                                      </p:cBhvr>
                                      <p:to>
                                        <p:strVal val="solid"/>
                                      </p:to>
                                    </p:set>
                                    <p:set>
                                      <p:cBhvr>
                                        <p:cTn id="40" dur="5350" autoRev="1" fill="hold"/>
                                        <p:tgtEl>
                                          <p:spTgt spid="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5"/>
                                        </p:tgtEl>
                                        <p:attrNameLst>
                                          <p:attrName>style.color</p:attrName>
                                        </p:attrNameLst>
                                      </p:cBhvr>
                                      <p:to>
                                        <a:srgbClr val="60CCCC"/>
                                      </p:to>
                                    </p:animClr>
                                    <p:animClr clrSpc="rgb" dir="cw">
                                      <p:cBhvr>
                                        <p:cTn id="43" dur="6650" autoRev="1" fill="hold"/>
                                        <p:tgtEl>
                                          <p:spTgt spid="5"/>
                                        </p:tgtEl>
                                        <p:attrNameLst>
                                          <p:attrName>fillcolor</p:attrName>
                                        </p:attrNameLst>
                                      </p:cBhvr>
                                      <p:to>
                                        <a:srgbClr val="60CCCC"/>
                                      </p:to>
                                    </p:animClr>
                                    <p:set>
                                      <p:cBhvr>
                                        <p:cTn id="44" dur="6650" autoRev="1" fill="hold"/>
                                        <p:tgtEl>
                                          <p:spTgt spid="5"/>
                                        </p:tgtEl>
                                        <p:attrNameLst>
                                          <p:attrName>fill.type</p:attrName>
                                        </p:attrNameLst>
                                      </p:cBhvr>
                                      <p:to>
                                        <p:strVal val="solid"/>
                                      </p:to>
                                    </p:set>
                                    <p:set>
                                      <p:cBhvr>
                                        <p:cTn id="45" dur="66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9" grpId="0" animBg="1"/>
      <p:bldP spid="20" grpId="0" animBg="1"/>
      <p:bldP spid="21"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4"/>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ectangle 12"/>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489D11D-0062-4875-98B6-7BC21311C53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8" name="Rectangle 7"/>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0"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6F250BE2-DFA2-4FBF-8ED4-D55F82C8693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1" name="Rectangle 10"/>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13" name="Rectangle 7"/>
          <p:cNvSpPr>
            <a:spLocks noChangeArrowheads="1"/>
          </p:cNvSpPr>
          <p:nvPr/>
        </p:nvSpPr>
        <p:spPr bwMode="ltGray">
          <a:xfrm>
            <a:off x="8650209"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755385A-3017-4072-8536-274E012C789F}"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14" name="Rectangle 13"/>
          <p:cNvSpPr/>
          <p:nvPr/>
        </p:nvSpPr>
        <p:spPr>
          <a:xfrm>
            <a:off x="1" y="6537327"/>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5"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grpSp>
        <p:nvGrpSpPr>
          <p:cNvPr id="16" name="Group 67"/>
          <p:cNvGrpSpPr/>
          <p:nvPr/>
        </p:nvGrpSpPr>
        <p:grpSpPr>
          <a:xfrm>
            <a:off x="341800" y="301887"/>
            <a:ext cx="630141" cy="447811"/>
            <a:chOff x="609606" y="528528"/>
            <a:chExt cx="1444732" cy="763787"/>
          </a:xfrm>
          <a:gradFill flip="none" rotWithShape="1">
            <a:gsLst>
              <a:gs pos="11000">
                <a:schemeClr val="accent2"/>
              </a:gs>
              <a:gs pos="100000">
                <a:schemeClr val="accent5"/>
              </a:gs>
            </a:gsLst>
            <a:lin ang="2700000" scaled="1"/>
            <a:tileRect/>
          </a:gradFill>
        </p:grpSpPr>
        <p:sp>
          <p:nvSpPr>
            <p:cNvPr id="17" name="Rectangle 1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2" name="Freeform 2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3" name="Freeform 2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4" name="Freeform 2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5" name="Freeform 2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6" name="Freeform 2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7" name="Freeform 2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8" name="Freeform 2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9" name="Freeform 2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30" name="Freeform 2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32"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721C82F2-926A-4E57-BC3A-81BA74BF7C5E}"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pic>
        <p:nvPicPr>
          <p:cNvPr id="33" name="Picture 40"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Subtitle 2"/>
          <p:cNvSpPr>
            <a:spLocks noGrp="1"/>
          </p:cNvSpPr>
          <p:nvPr>
            <p:ph type="subTitle" idx="1"/>
          </p:nvPr>
        </p:nvSpPr>
        <p:spPr>
          <a:xfrm>
            <a:off x="236383" y="4464070"/>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2"/>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47874019"/>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516065"/>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6BFCC66-006E-4D6C-8F15-FD9844E2BB11}"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09678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9"/>
                                        </p:tgtEl>
                                        <p:attrNameLst>
                                          <p:attrName>ppt_x</p:attrName>
                                          <p:attrName>ppt_y</p:attrName>
                                        </p:attrNameLst>
                                      </p:cBhvr>
                                      <p:rCtr x="0" y="-712000000"/>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8"/>
                                        </p:tgtEl>
                                        <p:attrNameLst>
                                          <p:attrName>ppt_x</p:attrName>
                                          <p:attrName>ppt_y</p:attrName>
                                        </p:attrNameLst>
                                      </p:cBhvr>
                                      <p:rCtr x="0" y="443000000"/>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0"/>
                                        </p:tgtEl>
                                        <p:attrNameLst>
                                          <p:attrName>ppt_x</p:attrName>
                                          <p:attrName>ppt_y</p:attrName>
                                        </p:attrNameLst>
                                      </p:cBhvr>
                                      <p:rCtr x="0" y="-666000000"/>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7"/>
                                        </p:tgtEl>
                                        <p:attrNameLst>
                                          <p:attrName>ppt_x</p:attrName>
                                          <p:attrName>ppt_y</p:attrName>
                                        </p:attrNameLst>
                                      </p:cBhvr>
                                      <p:rCtr x="0" y="-71000000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
                                        </p:tgtEl>
                                        <p:attrNameLst>
                                          <p:attrName>ppt_x</p:attrName>
                                          <p:attrName>ppt_y</p:attrName>
                                        </p:attrNameLst>
                                      </p:cBhvr>
                                      <p:rCtr x="0" y="41000000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
                                        </p:tgtEl>
                                        <p:attrNameLst>
                                          <p:attrName>ppt_x</p:attrName>
                                          <p:attrName>ppt_y</p:attrName>
                                        </p:attrNameLst>
                                      </p:cBhvr>
                                      <p:rCtr x="0" y="595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824039"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6" name="Rounded Rectangle 5"/>
          <p:cNvSpPr/>
          <p:nvPr/>
        </p:nvSpPr>
        <p:spPr>
          <a:xfrm>
            <a:off x="1" y="1236665"/>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7" name="Rounded Rectangle 6"/>
          <p:cNvSpPr/>
          <p:nvPr/>
        </p:nvSpPr>
        <p:spPr>
          <a:xfrm rot="10800000">
            <a:off x="1014414"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0"/>
              </a:spcBef>
              <a:spcAft>
                <a:spcPct val="0"/>
              </a:spcAft>
              <a:defRPr/>
            </a:pPr>
            <a:endParaRPr lang="en-US" b="1" dirty="0">
              <a:solidFill>
                <a:srgbClr val="FFFFFF"/>
              </a:solidFill>
            </a:endParaRPr>
          </a:p>
        </p:txBody>
      </p:sp>
      <p:sp>
        <p:nvSpPr>
          <p:cNvPr id="8" name="Rounded Rectangle 7"/>
          <p:cNvSpPr/>
          <p:nvPr/>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9" name="Rounded Rectangle 8"/>
          <p:cNvSpPr/>
          <p:nvPr/>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0" name="Rounded Rectangle 9"/>
          <p:cNvSpPr/>
          <p:nvPr/>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11"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FFFFFF"/>
                </a:solidFill>
                <a:ea typeface="ＭＳ Ｐゴシック" pitchFamily="34" charset="-128"/>
              </a:rPr>
              <a:t>Cisco Confidential</a:t>
            </a:r>
          </a:p>
        </p:txBody>
      </p:sp>
      <p:grpSp>
        <p:nvGrpSpPr>
          <p:cNvPr id="12" name="Group 5"/>
          <p:cNvGrpSpPr>
            <a:grpSpLocks/>
          </p:cNvGrpSpPr>
          <p:nvPr/>
        </p:nvGrpSpPr>
        <p:grpSpPr bwMode="auto">
          <a:xfrm>
            <a:off x="341313" y="304802"/>
            <a:ext cx="631825" cy="447675"/>
            <a:chOff x="384" y="331"/>
            <a:chExt cx="912" cy="485"/>
          </a:xfrm>
        </p:grpSpPr>
        <p:sp>
          <p:nvSpPr>
            <p:cNvPr id="1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4" name="Rectangle 7"/>
            <p:cNvSpPr>
              <a:spLocks noChangeArrowheads="1"/>
            </p:cNvSpPr>
            <p:nvPr/>
          </p:nvSpPr>
          <p:spPr bwMode="invGray">
            <a:xfrm>
              <a:off x="641" y="653"/>
              <a:ext cx="41"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a:solidFill>
                  <a:srgbClr val="FFFFFF"/>
                </a:solidFill>
                <a:ea typeface="ＭＳ Ｐゴシック" pitchFamily="34" charset="-128"/>
              </a:endParaRPr>
            </a:p>
          </p:txBody>
        </p:sp>
        <p:sp>
          <p:nvSpPr>
            <p:cNvPr id="15" name="Freeform 8"/>
            <p:cNvSpPr>
              <a:spLocks/>
            </p:cNvSpPr>
            <p:nvPr/>
          </p:nvSpPr>
          <p:spPr bwMode="invGray">
            <a:xfrm>
              <a:off x="881"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737 w 58"/>
                <a:gd name="T13" fmla="*/ 28899 h 80"/>
                <a:gd name="T14" fmla="*/ 0 w 58"/>
                <a:gd name="T15" fmla="*/ 14473 h 80"/>
                <a:gd name="T16" fmla="*/ 14737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6" name="Freeform 9"/>
            <p:cNvSpPr>
              <a:spLocks/>
            </p:cNvSpPr>
            <p:nvPr/>
          </p:nvSpPr>
          <p:spPr bwMode="invGray">
            <a:xfrm>
              <a:off x="466" y="647"/>
              <a:ext cx="121" cy="167"/>
            </a:xfrm>
            <a:custGeom>
              <a:avLst/>
              <a:gdLst>
                <a:gd name="T0" fmla="*/ 20783 w 58"/>
                <a:gd name="T1" fmla="*/ 8607 h 80"/>
                <a:gd name="T2" fmla="*/ 15173 w 58"/>
                <a:gd name="T3" fmla="*/ 7294 h 80"/>
                <a:gd name="T4" fmla="*/ 7600 w 58"/>
                <a:gd name="T5" fmla="*/ 14473 h 80"/>
                <a:gd name="T6" fmla="*/ 15173 w 58"/>
                <a:gd name="T7" fmla="*/ 21614 h 80"/>
                <a:gd name="T8" fmla="*/ 20783 w 58"/>
                <a:gd name="T9" fmla="*/ 20184 h 80"/>
                <a:gd name="T10" fmla="*/ 20783 w 58"/>
                <a:gd name="T11" fmla="*/ 27780 h 80"/>
                <a:gd name="T12" fmla="*/ 14263 w 58"/>
                <a:gd name="T13" fmla="*/ 28899 h 80"/>
                <a:gd name="T14" fmla="*/ 0 w 58"/>
                <a:gd name="T15" fmla="*/ 14473 h 80"/>
                <a:gd name="T16" fmla="*/ 14263 w 58"/>
                <a:gd name="T17" fmla="*/ 0 h 80"/>
                <a:gd name="T18" fmla="*/ 20783 w 58"/>
                <a:gd name="T19" fmla="*/ 1063 h 80"/>
                <a:gd name="T20" fmla="*/ 20783 w 58"/>
                <a:gd name="T21" fmla="*/ 860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7" name="Freeform 10"/>
            <p:cNvSpPr>
              <a:spLocks noEditPoints="1"/>
            </p:cNvSpPr>
            <p:nvPr/>
          </p:nvSpPr>
          <p:spPr bwMode="invGray">
            <a:xfrm>
              <a:off x="1046" y="647"/>
              <a:ext cx="165" cy="167"/>
            </a:xfrm>
            <a:custGeom>
              <a:avLst/>
              <a:gdLst>
                <a:gd name="T0" fmla="*/ 26161 w 80"/>
                <a:gd name="T1" fmla="*/ 14473 h 80"/>
                <a:gd name="T2" fmla="*/ 13179 w 80"/>
                <a:gd name="T3" fmla="*/ 28899 h 80"/>
                <a:gd name="T4" fmla="*/ 0 w 80"/>
                <a:gd name="T5" fmla="*/ 14473 h 80"/>
                <a:gd name="T6" fmla="*/ 13179 w 80"/>
                <a:gd name="T7" fmla="*/ 0 h 80"/>
                <a:gd name="T8" fmla="*/ 26161 w 80"/>
                <a:gd name="T9" fmla="*/ 14473 h 80"/>
                <a:gd name="T10" fmla="*/ 13179 w 80"/>
                <a:gd name="T11" fmla="*/ 7294 h 80"/>
                <a:gd name="T12" fmla="*/ 6538 w 80"/>
                <a:gd name="T13" fmla="*/ 14473 h 80"/>
                <a:gd name="T14" fmla="*/ 13179 w 80"/>
                <a:gd name="T15" fmla="*/ 21614 h 80"/>
                <a:gd name="T16" fmla="*/ 19705 w 80"/>
                <a:gd name="T17" fmla="*/ 14473 h 80"/>
                <a:gd name="T18" fmla="*/ 13179 w 80"/>
                <a:gd name="T19" fmla="*/ 729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8" name="Freeform 11"/>
            <p:cNvSpPr>
              <a:spLocks/>
            </p:cNvSpPr>
            <p:nvPr/>
          </p:nvSpPr>
          <p:spPr bwMode="invGray">
            <a:xfrm>
              <a:off x="735" y="647"/>
              <a:ext cx="108" cy="167"/>
            </a:xfrm>
            <a:custGeom>
              <a:avLst/>
              <a:gdLst>
                <a:gd name="T0" fmla="*/ 16395 w 52"/>
                <a:gd name="T1" fmla="*/ 6933 h 80"/>
                <a:gd name="T2" fmla="*/ 11022 w 52"/>
                <a:gd name="T3" fmla="*/ 6022 h 80"/>
                <a:gd name="T4" fmla="*/ 6997 w 52"/>
                <a:gd name="T5" fmla="*/ 8279 h 80"/>
                <a:gd name="T6" fmla="*/ 10050 w 52"/>
                <a:gd name="T7" fmla="*/ 10934 h 80"/>
                <a:gd name="T8" fmla="*/ 11780 w 52"/>
                <a:gd name="T9" fmla="*/ 11577 h 80"/>
                <a:gd name="T10" fmla="*/ 17970 w 52"/>
                <a:gd name="T11" fmla="*/ 19539 h 80"/>
                <a:gd name="T12" fmla="*/ 7311 w 52"/>
                <a:gd name="T13" fmla="*/ 28899 h 80"/>
                <a:gd name="T14" fmla="*/ 0 w 52"/>
                <a:gd name="T15" fmla="*/ 27780 h 80"/>
                <a:gd name="T16" fmla="*/ 0 w 52"/>
                <a:gd name="T17" fmla="*/ 21614 h 80"/>
                <a:gd name="T18" fmla="*/ 6181 w 52"/>
                <a:gd name="T19" fmla="*/ 22825 h 80"/>
                <a:gd name="T20" fmla="*/ 11022 w 52"/>
                <a:gd name="T21" fmla="*/ 20184 h 80"/>
                <a:gd name="T22" fmla="*/ 8036 w 52"/>
                <a:gd name="T23" fmla="*/ 17282 h 80"/>
                <a:gd name="T24" fmla="*/ 6497 w 52"/>
                <a:gd name="T25" fmla="*/ 16955 h 80"/>
                <a:gd name="T26" fmla="*/ 0 w 52"/>
                <a:gd name="T27" fmla="*/ 8607 h 80"/>
                <a:gd name="T28" fmla="*/ 9624 w 52"/>
                <a:gd name="T29" fmla="*/ 0 h 80"/>
                <a:gd name="T30" fmla="*/ 16395 w 52"/>
                <a:gd name="T31" fmla="*/ 1063 h 80"/>
                <a:gd name="T32" fmla="*/ 16395 w 52"/>
                <a:gd name="T33" fmla="*/ 693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19" name="Freeform 12"/>
            <p:cNvSpPr>
              <a:spLocks/>
            </p:cNvSpPr>
            <p:nvPr/>
          </p:nvSpPr>
          <p:spPr bwMode="invGray">
            <a:xfrm>
              <a:off x="384" y="462"/>
              <a:ext cx="39" cy="81"/>
            </a:xfrm>
            <a:custGeom>
              <a:avLst/>
              <a:gdLst>
                <a:gd name="T0" fmla="*/ 5983 w 19"/>
                <a:gd name="T1" fmla="*/ 3520 h 39"/>
                <a:gd name="T2" fmla="*/ 3219 w 19"/>
                <a:gd name="T3" fmla="*/ 0 h 39"/>
                <a:gd name="T4" fmla="*/ 0 w 19"/>
                <a:gd name="T5" fmla="*/ 3520 h 39"/>
                <a:gd name="T6" fmla="*/ 0 w 19"/>
                <a:gd name="T7" fmla="*/ 10366 h 39"/>
                <a:gd name="T8" fmla="*/ 321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0" name="Freeform 13"/>
            <p:cNvSpPr>
              <a:spLocks/>
            </p:cNvSpPr>
            <p:nvPr/>
          </p:nvSpPr>
          <p:spPr bwMode="invGray">
            <a:xfrm>
              <a:off x="494"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1" name="Freeform 14"/>
            <p:cNvSpPr>
              <a:spLocks/>
            </p:cNvSpPr>
            <p:nvPr/>
          </p:nvSpPr>
          <p:spPr bwMode="invGray">
            <a:xfrm>
              <a:off x="602" y="333"/>
              <a:ext cx="39" cy="249"/>
            </a:xfrm>
            <a:custGeom>
              <a:avLst/>
              <a:gdLst>
                <a:gd name="T0" fmla="*/ 5983 w 19"/>
                <a:gd name="T1" fmla="*/ 3117 h 120"/>
                <a:gd name="T2" fmla="*/ 3219 w 19"/>
                <a:gd name="T3" fmla="*/ 0 h 120"/>
                <a:gd name="T4" fmla="*/ 0 w 19"/>
                <a:gd name="T5" fmla="*/ 3117 h 120"/>
                <a:gd name="T6" fmla="*/ 0 w 19"/>
                <a:gd name="T7" fmla="*/ 38078 h 120"/>
                <a:gd name="T8" fmla="*/ 321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2" name="Freeform 15"/>
            <p:cNvSpPr>
              <a:spLocks/>
            </p:cNvSpPr>
            <p:nvPr/>
          </p:nvSpPr>
          <p:spPr bwMode="invGray">
            <a:xfrm>
              <a:off x="712" y="407"/>
              <a:ext cx="39" cy="136"/>
            </a:xfrm>
            <a:custGeom>
              <a:avLst/>
              <a:gdLst>
                <a:gd name="T0" fmla="*/ 5983 w 19"/>
                <a:gd name="T1" fmla="*/ 3371 h 65"/>
                <a:gd name="T2" fmla="*/ 2769 w 19"/>
                <a:gd name="T3" fmla="*/ 0 h 65"/>
                <a:gd name="T4" fmla="*/ 0 w 19"/>
                <a:gd name="T5" fmla="*/ 3371 h 65"/>
                <a:gd name="T6" fmla="*/ 0 w 19"/>
                <a:gd name="T7" fmla="*/ 20563 h 65"/>
                <a:gd name="T8" fmla="*/ 276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3" name="Freeform 16"/>
            <p:cNvSpPr>
              <a:spLocks/>
            </p:cNvSpPr>
            <p:nvPr/>
          </p:nvSpPr>
          <p:spPr bwMode="invGray">
            <a:xfrm>
              <a:off x="817" y="462"/>
              <a:ext cx="44" cy="81"/>
            </a:xfrm>
            <a:custGeom>
              <a:avLst/>
              <a:gdLst>
                <a:gd name="T0" fmla="*/ 10987 w 20"/>
                <a:gd name="T1" fmla="*/ 3520 h 39"/>
                <a:gd name="T2" fmla="*/ 5465 w 20"/>
                <a:gd name="T3" fmla="*/ 0 h 39"/>
                <a:gd name="T4" fmla="*/ 0 w 20"/>
                <a:gd name="T5" fmla="*/ 3520 h 39"/>
                <a:gd name="T6" fmla="*/ 0 w 20"/>
                <a:gd name="T7" fmla="*/ 10366 h 39"/>
                <a:gd name="T8" fmla="*/ 5465 w 20"/>
                <a:gd name="T9" fmla="*/ 13494 h 39"/>
                <a:gd name="T10" fmla="*/ 10987 w 20"/>
                <a:gd name="T11" fmla="*/ 10366 h 39"/>
                <a:gd name="T12" fmla="*/ 10987 w 20"/>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4" name="Freeform 17"/>
            <p:cNvSpPr>
              <a:spLocks/>
            </p:cNvSpPr>
            <p:nvPr/>
          </p:nvSpPr>
          <p:spPr bwMode="invGray">
            <a:xfrm>
              <a:off x="927"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5" name="Freeform 18"/>
            <p:cNvSpPr>
              <a:spLocks/>
            </p:cNvSpPr>
            <p:nvPr/>
          </p:nvSpPr>
          <p:spPr bwMode="invGray">
            <a:xfrm>
              <a:off x="1037" y="333"/>
              <a:ext cx="39" cy="249"/>
            </a:xfrm>
            <a:custGeom>
              <a:avLst/>
              <a:gdLst>
                <a:gd name="T0" fmla="*/ 5983 w 19"/>
                <a:gd name="T1" fmla="*/ 3117 h 120"/>
                <a:gd name="T2" fmla="*/ 2769 w 19"/>
                <a:gd name="T3" fmla="*/ 0 h 120"/>
                <a:gd name="T4" fmla="*/ 0 w 19"/>
                <a:gd name="T5" fmla="*/ 3117 h 120"/>
                <a:gd name="T6" fmla="*/ 0 w 19"/>
                <a:gd name="T7" fmla="*/ 38078 h 120"/>
                <a:gd name="T8" fmla="*/ 2769 w 19"/>
                <a:gd name="T9" fmla="*/ 41266 h 120"/>
                <a:gd name="T10" fmla="*/ 5983 w 19"/>
                <a:gd name="T11" fmla="*/ 38078 h 120"/>
                <a:gd name="T12" fmla="*/ 5983 w 19"/>
                <a:gd name="T13" fmla="*/ 31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6" name="Freeform 19"/>
            <p:cNvSpPr>
              <a:spLocks/>
            </p:cNvSpPr>
            <p:nvPr/>
          </p:nvSpPr>
          <p:spPr bwMode="invGray">
            <a:xfrm>
              <a:off x="1145" y="407"/>
              <a:ext cx="39" cy="136"/>
            </a:xfrm>
            <a:custGeom>
              <a:avLst/>
              <a:gdLst>
                <a:gd name="T0" fmla="*/ 5983 w 19"/>
                <a:gd name="T1" fmla="*/ 3371 h 65"/>
                <a:gd name="T2" fmla="*/ 3219 w 19"/>
                <a:gd name="T3" fmla="*/ 0 h 65"/>
                <a:gd name="T4" fmla="*/ 0 w 19"/>
                <a:gd name="T5" fmla="*/ 3371 h 65"/>
                <a:gd name="T6" fmla="*/ 0 w 19"/>
                <a:gd name="T7" fmla="*/ 20563 h 65"/>
                <a:gd name="T8" fmla="*/ 3219 w 19"/>
                <a:gd name="T9" fmla="*/ 23898 h 65"/>
                <a:gd name="T10" fmla="*/ 5983 w 19"/>
                <a:gd name="T11" fmla="*/ 20563 h 65"/>
                <a:gd name="T12" fmla="*/ 5983 w 19"/>
                <a:gd name="T13" fmla="*/ 3371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27" name="Freeform 20"/>
            <p:cNvSpPr>
              <a:spLocks/>
            </p:cNvSpPr>
            <p:nvPr/>
          </p:nvSpPr>
          <p:spPr bwMode="invGray">
            <a:xfrm>
              <a:off x="1255" y="462"/>
              <a:ext cx="39" cy="81"/>
            </a:xfrm>
            <a:custGeom>
              <a:avLst/>
              <a:gdLst>
                <a:gd name="T0" fmla="*/ 5983 w 19"/>
                <a:gd name="T1" fmla="*/ 3520 h 39"/>
                <a:gd name="T2" fmla="*/ 2769 w 19"/>
                <a:gd name="T3" fmla="*/ 0 h 39"/>
                <a:gd name="T4" fmla="*/ 0 w 19"/>
                <a:gd name="T5" fmla="*/ 3520 h 39"/>
                <a:gd name="T6" fmla="*/ 0 w 19"/>
                <a:gd name="T7" fmla="*/ 10366 h 39"/>
                <a:gd name="T8" fmla="*/ 2769 w 19"/>
                <a:gd name="T9" fmla="*/ 13494 h 39"/>
                <a:gd name="T10" fmla="*/ 5983 w 19"/>
                <a:gd name="T11" fmla="*/ 10366 h 39"/>
                <a:gd name="T12" fmla="*/ 5983 w 19"/>
                <a:gd name="T13" fmla="*/ 352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sp>
        <p:nvSpPr>
          <p:cNvPr id="2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FFFFFF"/>
                </a:solidFill>
                <a:ea typeface="ＭＳ Ｐゴシック" pitchFamily="34" charset="-128"/>
              </a:rPr>
              <a:t>© 2013 Cisco and/or its affiliates. All rights reserved.</a:t>
            </a:r>
          </a:p>
        </p:txBody>
      </p:sp>
      <p:sp>
        <p:nvSpPr>
          <p:cNvPr id="29"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B66756A0-BA14-4342-B7C1-C73D21426230}" type="slidenum">
              <a:rPr lang="en-US" sz="600" b="1">
                <a:solidFill>
                  <a:srgbClr val="FFFFFF"/>
                </a:solidFill>
                <a:ea typeface="ＭＳ Ｐゴシック" pitchFamily="34" charset="-128"/>
              </a:rPr>
              <a:pPr algn="r" defTabSz="814388" eaLnBrk="0" fontAlgn="base" hangingPunct="0">
                <a:spcBef>
                  <a:spcPct val="0"/>
                </a:spcBef>
                <a:spcAft>
                  <a:spcPct val="0"/>
                </a:spcAft>
                <a:defRPr/>
              </a:pPr>
              <a:t>‹#›</a:t>
            </a:fld>
            <a:endParaRPr lang="en-US" sz="600" b="1">
              <a:solidFill>
                <a:srgbClr val="FFFFFF"/>
              </a:solidFill>
              <a:ea typeface="ＭＳ Ｐゴシック" pitchFamily="34" charset="-128"/>
            </a:endParaRPr>
          </a:p>
        </p:txBody>
      </p:sp>
      <p:sp>
        <p:nvSpPr>
          <p:cNvPr id="2" name="Title 1"/>
          <p:cNvSpPr>
            <a:spLocks noGrp="1"/>
          </p:cNvSpPr>
          <p:nvPr>
            <p:ph type="ctrTitle"/>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2"/>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73424770"/>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7" descr="segue texture.jpg"/>
          <p:cNvPicPr>
            <a:picLocks noChangeAspect="1"/>
          </p:cNvPicPr>
          <p:nvPr/>
        </p:nvPicPr>
        <p:blipFill>
          <a:blip r:embed="rId2">
            <a:extLst>
              <a:ext uri="{28A0092B-C50C-407E-A947-70E740481C1C}">
                <a14:useLocalDpi xmlns:a14="http://schemas.microsoft.com/office/drawing/2010/main" val="0"/>
              </a:ext>
            </a:extLst>
          </a:blip>
          <a:srcRect r="2995"/>
          <a:stretch>
            <a:fillRect/>
          </a:stretch>
        </p:blipFill>
        <p:spPr bwMode="auto">
          <a:xfrm>
            <a:off x="333375" y="3106740"/>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13"/>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7"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8" name="Rectangle 15"/>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14E756ED-4AE0-4104-BB2A-7F567CE2709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9" name="Rectangle 8"/>
          <p:cNvSpPr/>
          <p:nvPr/>
        </p:nvSpPr>
        <p:spPr>
          <a:xfrm>
            <a:off x="217489" y="3022602"/>
            <a:ext cx="8694737"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10" name="Picture 18" descr="segue texture.jpg"/>
          <p:cNvPicPr>
            <a:picLocks noChangeAspect="1"/>
          </p:cNvPicPr>
          <p:nvPr/>
        </p:nvPicPr>
        <p:blipFill>
          <a:blip r:embed="rId2">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5959437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9"/>
                                        </p:tgtEl>
                                        <p:attrNameLst>
                                          <p:attrName>ppt_x</p:attrName>
                                          <p:attrName>ppt_y</p:attrName>
                                        </p:attrNameLst>
                                      </p:cBhvr>
                                      <p:rCtr x="0" y="-241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567925"/>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5"/>
            <a:ext cx="4021116"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5"/>
            <a:ext cx="4222440"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42438753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44EE6C-E187-49E3-A56D-82E403756D97}"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11AE-48A7-4009-BBEC-1C84CE66A42B}" type="slidenum">
              <a:rPr lang="en-US" smtClean="0"/>
              <a:t>‹#›</a:t>
            </a:fld>
            <a:endParaRPr lang="en-US"/>
          </a:p>
        </p:txBody>
      </p:sp>
    </p:spTree>
    <p:extLst>
      <p:ext uri="{BB962C8B-B14F-4D97-AF65-F5344CB8AC3E}">
        <p14:creationId xmlns:p14="http://schemas.microsoft.com/office/powerpoint/2010/main" val="3764942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4984751" y="1411288"/>
            <a:ext cx="3759200" cy="4794250"/>
          </a:xfrm>
          <a:prstGeom prst="roundRect">
            <a:avLst>
              <a:gd name="adj" fmla="val 0"/>
            </a:avLst>
          </a:prstGeom>
          <a:gradFill rotWithShape="1">
            <a:gsLst>
              <a:gs pos="0">
                <a:srgbClr val="E2F4FA"/>
              </a:gs>
              <a:gs pos="47000">
                <a:schemeClr val="bg1"/>
              </a:gs>
              <a:gs pos="100000">
                <a:srgbClr val="E2F4FA"/>
              </a:gs>
            </a:gsLst>
            <a:lin ang="2700000" scaled="1"/>
          </a:gradFill>
          <a:ln>
            <a:noFill/>
          </a:ln>
          <a:effectLst>
            <a:outerShdw blurRad="63500" dist="38100" dir="5400000" algn="t" rotWithShape="0">
              <a:srgbClr val="000000">
                <a:alpha val="39998"/>
              </a:srgbClr>
            </a:outerShdw>
          </a:effectLst>
          <a:extLst/>
        </p:spPr>
        <p:txBody>
          <a:bodyPr anchor="ctr"/>
          <a:lstStyle/>
          <a:p>
            <a:pPr algn="ctr" eaLnBrk="0" fontAlgn="base" hangingPunct="0">
              <a:lnSpc>
                <a:spcPct val="90000"/>
              </a:lnSpc>
              <a:spcBef>
                <a:spcPct val="0"/>
              </a:spcBef>
              <a:spcAft>
                <a:spcPct val="0"/>
              </a:spcAft>
              <a:defRPr/>
            </a:pPr>
            <a:endParaRPr lang="en-US" sz="3000" b="1" dirty="0">
              <a:solidFill>
                <a:srgbClr val="FFFFFF"/>
              </a:solidFill>
              <a:ea typeface="ＭＳ Ｐゴシック" pitchFamily="34" charset="-128"/>
            </a:endParaRPr>
          </a:p>
        </p:txBody>
      </p:sp>
      <p:sp>
        <p:nvSpPr>
          <p:cNvPr id="7"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8"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6963" y="1276352"/>
            <a:ext cx="169862"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C664FC6D-E913-43C7-B50E-39A40E168A1B}"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339745"/>
            <a:ext cx="4011105"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6"/>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309476" y="4736592"/>
            <a:ext cx="3237819" cy="338328"/>
          </a:xfrm>
        </p:spPr>
        <p:txBody>
          <a:bodyPr>
            <a:normAutofit/>
          </a:bodyPr>
          <a:lstStyle>
            <a:lvl1pPr marL="0" indent="0">
              <a:buFontTx/>
              <a:buNone/>
              <a:defRPr sz="1600">
                <a:solidFill>
                  <a:srgbClr val="7F7F7F"/>
                </a:solidFill>
              </a:defRPr>
            </a:lvl1pPr>
          </a:lstStyle>
          <a:p>
            <a:pPr lvl="0"/>
            <a:r>
              <a:rPr lang="en-US" smtClean="0"/>
              <a:t>Click to edit Master text styles</a:t>
            </a:r>
          </a:p>
        </p:txBody>
      </p:sp>
    </p:spTree>
    <p:extLst>
      <p:ext uri="{BB962C8B-B14F-4D97-AF65-F5344CB8AC3E}">
        <p14:creationId xmlns:p14="http://schemas.microsoft.com/office/powerpoint/2010/main" val="1156719974"/>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802614245"/>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6"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pic>
        <p:nvPicPr>
          <p:cNvPr id="7"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10"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562F4FB-99F9-4BBB-ABE9-3273C153DB48}"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
        <p:nvSpPr>
          <p:cNvPr id="2" name="Title 1"/>
          <p:cNvSpPr>
            <a:spLocks noGrp="1"/>
          </p:cNvSpPr>
          <p:nvPr>
            <p:ph type="title"/>
          </p:nvPr>
        </p:nvSpPr>
        <p:spPr>
          <a:xfrm>
            <a:off x="229702" y="301752"/>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3"/>
          </p:nvPr>
        </p:nvSpPr>
        <p:spPr>
          <a:xfrm>
            <a:off x="4822430" y="310896"/>
            <a:ext cx="3896359" cy="841248"/>
          </a:xfrm>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3304103374"/>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8" name="Rectangle 7"/>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9" name="Picture 11"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9164" y="723902"/>
            <a:ext cx="182562"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4"/>
          </p:nvPr>
        </p:nvSpPr>
        <p:spPr>
          <a:xfrm>
            <a:off x="244476"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4"/>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4" y="100584"/>
            <a:ext cx="2668457"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100528834"/>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p:nvSpPr>
        <p:spPr>
          <a:xfrm>
            <a:off x="0" y="6338888"/>
            <a:ext cx="9144000" cy="2714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7" y="6062118"/>
            <a:ext cx="7461250" cy="276999"/>
          </a:xfrm>
        </p:spPr>
        <p:txBody>
          <a:bodyPr anchor="b">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2493812148"/>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lgn="ctr">
              <a:buFontTx/>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456964707"/>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41052617"/>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3" name="Subtitle 2"/>
          <p:cNvSpPr>
            <a:spLocks noGrp="1"/>
          </p:cNvSpPr>
          <p:nvPr>
            <p:ph type="subTitle" idx="1"/>
          </p:nvPr>
        </p:nvSpPr>
        <p:spPr>
          <a:xfrm>
            <a:off x="415176" y="5852164"/>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69080022"/>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p:nvSpPr>
        <p:spPr>
          <a:xfrm flipV="1">
            <a:off x="217489"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en-US" sz="3000" b="1" dirty="0">
              <a:solidFill>
                <a:srgbClr val="FFFFFF"/>
              </a:solidFill>
            </a:endParaRPr>
          </a:p>
        </p:txBody>
      </p:sp>
      <p:pic>
        <p:nvPicPr>
          <p:cNvPr id="6" name="Picture 5" descr="ver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1" y="723902"/>
            <a:ext cx="18097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310896"/>
            <a:ext cx="3895344" cy="6208776"/>
          </a:xfrm>
        </p:spPr>
        <p:txBody>
          <a:bodyPr anchor="ctr">
            <a:norm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1153183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sp>
        <p:nvSpPr>
          <p:cNvPr id="6"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eaLnBrk="0" fontAlgn="base" hangingPunct="0">
              <a:lnSpc>
                <a:spcPct val="90000"/>
              </a:lnSpc>
              <a:spcBef>
                <a:spcPct val="0"/>
              </a:spcBef>
              <a:spcAft>
                <a:spcPct val="0"/>
              </a:spcAft>
              <a:defRPr/>
            </a:pPr>
            <a:endParaRPr lang="en-US" sz="3000" b="1">
              <a:solidFill>
                <a:srgbClr val="0096D6"/>
              </a:solidFill>
              <a:ea typeface="ＭＳ Ｐゴシック" pitchFamily="34" charset="-128"/>
            </a:endParaRPr>
          </a:p>
        </p:txBody>
      </p:sp>
      <p:grpSp>
        <p:nvGrpSpPr>
          <p:cNvPr id="7" name="Group 67"/>
          <p:cNvGrpSpPr/>
          <p:nvPr/>
        </p:nvGrpSpPr>
        <p:grpSpPr>
          <a:xfrm>
            <a:off x="341800" y="301884"/>
            <a:ext cx="691030" cy="491082"/>
            <a:chOff x="609606" y="528528"/>
            <a:chExt cx="1444732" cy="763787"/>
          </a:xfrm>
          <a:gradFill flip="none" rotWithShape="1">
            <a:gsLst>
              <a:gs pos="11000">
                <a:schemeClr val="accent2"/>
              </a:gs>
              <a:gs pos="100000">
                <a:schemeClr val="accent5"/>
              </a:gs>
            </a:gsLst>
            <a:lin ang="2700000" scaled="1"/>
            <a:tileRect/>
          </a:gradFill>
        </p:grpSpPr>
        <p:sp>
          <p:nvSpPr>
            <p:cNvPr id="8" name="Rectangle 7"/>
            <p:cNvSpPr>
              <a:spLocks noChangeArrowheads="1"/>
            </p:cNvSpPr>
            <p:nvPr/>
          </p:nvSpPr>
          <p:spPr bwMode="black">
            <a:xfrm>
              <a:off x="1016583" y="1035671"/>
              <a:ext cx="65914" cy="249729"/>
            </a:xfrm>
            <a:prstGeom prst="rect">
              <a:avLst/>
            </a:prstGeom>
            <a:grpFill/>
            <a:ln w="9525">
              <a:noFill/>
              <a:miter lim="800000"/>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9" name="Freeform 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0" name="Freeform 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1" name="Freeform 1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2" name="Freeform 11"/>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3" name="Freeform 12"/>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4" name="Freeform 13"/>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5" name="Freeform 14"/>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6" name="Freeform 15"/>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7" name="Freeform 16"/>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8" name="Freeform 17"/>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19" name="Freeform 18"/>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0" name="Freeform 19"/>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sp>
          <p:nvSpPr>
            <p:cNvPr id="21" name="Freeform 20"/>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eaLnBrk="0" fontAlgn="base" hangingPunct="0">
                <a:lnSpc>
                  <a:spcPct val="90000"/>
                </a:lnSpc>
                <a:spcBef>
                  <a:spcPct val="0"/>
                </a:spcBef>
                <a:spcAft>
                  <a:spcPct val="0"/>
                </a:spcAft>
                <a:defRPr/>
              </a:pPr>
              <a:endParaRPr lang="en-US" sz="3000" b="1" dirty="0">
                <a:solidFill>
                  <a:srgbClr val="0096D6"/>
                </a:solidFill>
                <a:ea typeface="ＭＳ Ｐゴシック" pitchFamily="34" charset="-128"/>
              </a:endParaRPr>
            </a:p>
          </p:txBody>
        </p:sp>
      </p:grpSp>
      <p:sp>
        <p:nvSpPr>
          <p:cNvPr id="3" name="Subtitle 2"/>
          <p:cNvSpPr>
            <a:spLocks noGrp="1"/>
          </p:cNvSpPr>
          <p:nvPr>
            <p:ph type="subTitle" idx="1"/>
          </p:nvPr>
        </p:nvSpPr>
        <p:spPr>
          <a:xfrm>
            <a:off x="236385" y="4279396"/>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5"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7" y="1917700"/>
            <a:ext cx="2676525" cy="2889250"/>
          </a:xfrm>
        </p:spPr>
        <p:txBody>
          <a:bodyPr rtlCol="0" anchor="ctr" anchorCtr="1">
            <a:normAutofit/>
          </a:bodyPr>
          <a:lstStyle>
            <a:lvl1pPr algn="ctr">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11643920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image" Target="../media/image2.jpe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image" Target="../media/image2.jpeg"/><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image" Target="../media/image2.jpeg"/><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theme" Target="../theme/theme4.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image" Target="../media/image2.jpeg"/><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theme" Target="../theme/theme5.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image" Target="../media/image2.jpeg"/><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theme" Target="../theme/theme6.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image" Target="../media/image2.jpeg"/><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theme" Target="../theme/theme7.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slideLayout" Target="../slideLayouts/slideLayout244.xml"/><Relationship Id="rId3" Type="http://schemas.openxmlformats.org/officeDocument/2006/relationships/slideLayout" Target="../slideLayouts/slideLayout221.xml"/><Relationship Id="rId21" Type="http://schemas.openxmlformats.org/officeDocument/2006/relationships/slideLayout" Target="../slideLayouts/slideLayout239.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slideLayout" Target="../slideLayouts/slideLayout243.xml"/><Relationship Id="rId33" Type="http://schemas.openxmlformats.org/officeDocument/2006/relationships/image" Target="../media/image2.jpeg"/><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0" Type="http://schemas.openxmlformats.org/officeDocument/2006/relationships/slideLayout" Target="../slideLayouts/slideLayout238.xml"/><Relationship Id="rId29" Type="http://schemas.openxmlformats.org/officeDocument/2006/relationships/slideLayout" Target="../slideLayouts/slideLayout247.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32" Type="http://schemas.openxmlformats.org/officeDocument/2006/relationships/theme" Target="../theme/theme8.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28" Type="http://schemas.openxmlformats.org/officeDocument/2006/relationships/slideLayout" Target="../slideLayouts/slideLayout246.xml"/><Relationship Id="rId10" Type="http://schemas.openxmlformats.org/officeDocument/2006/relationships/slideLayout" Target="../slideLayouts/slideLayout228.xml"/><Relationship Id="rId19" Type="http://schemas.openxmlformats.org/officeDocument/2006/relationships/slideLayout" Target="../slideLayouts/slideLayout237.xml"/><Relationship Id="rId31" Type="http://schemas.openxmlformats.org/officeDocument/2006/relationships/slideLayout" Target="../slideLayouts/slideLayout249.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 Id="rId27" Type="http://schemas.openxmlformats.org/officeDocument/2006/relationships/slideLayout" Target="../slideLayouts/slideLayout245.xml"/><Relationship Id="rId30" Type="http://schemas.openxmlformats.org/officeDocument/2006/relationships/slideLayout" Target="../slideLayouts/slideLayout2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4EE6C-E187-49E3-A56D-82E403756D97}" type="datetimeFigureOut">
              <a:rPr lang="en-US" smtClean="0"/>
              <a:t>8/29/2013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611AE-48A7-4009-BBEC-1C84CE66A42B}" type="slidenum">
              <a:rPr lang="en-US" smtClean="0"/>
              <a:t>‹#›</a:t>
            </a:fld>
            <a:endParaRPr lang="en-US"/>
          </a:p>
        </p:txBody>
      </p:sp>
    </p:spTree>
    <p:extLst>
      <p:ext uri="{BB962C8B-B14F-4D97-AF65-F5344CB8AC3E}">
        <p14:creationId xmlns:p14="http://schemas.microsoft.com/office/powerpoint/2010/main" val="3088220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7" descr="segue texture.jpg"/>
          <p:cNvPicPr>
            <a:picLocks noChangeAspect="1"/>
          </p:cNvPicPr>
          <p:nvPr/>
        </p:nvPicPr>
        <p:blipFill>
          <a:blip r:embed="rId37">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30189" y="431800"/>
            <a:ext cx="8580437"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076" name="Text Placeholder 2"/>
          <p:cNvSpPr>
            <a:spLocks noGrp="1"/>
          </p:cNvSpPr>
          <p:nvPr>
            <p:ph type="body" idx="1"/>
          </p:nvPr>
        </p:nvSpPr>
        <p:spPr bwMode="auto">
          <a:xfrm>
            <a:off x="230189" y="1339850"/>
            <a:ext cx="8580437"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10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03"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69B7FB6-AD49-42D8-BA2B-872CD31564D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17081876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mj-lt"/>
          <a:ea typeface="ＭＳ Ｐゴシック" charset="-128"/>
          <a:cs typeface="ＭＳ Ｐゴシック" charset="0"/>
        </a:defRPr>
      </a:lvl1pPr>
      <a:lvl2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2pPr>
      <a:lvl3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3pPr>
      <a:lvl4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4pPr>
      <a:lvl5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charset="0"/>
        <a:buChar char="•"/>
        <a:defRPr lang="en-US" sz="2000" kern="1200" dirty="0">
          <a:solidFill>
            <a:srgbClr val="546568"/>
          </a:solidFill>
          <a:latin typeface="+mj-lt"/>
          <a:ea typeface="ＭＳ Ｐゴシック" charset="-128"/>
          <a:cs typeface="ＭＳ Ｐゴシック" charset="0"/>
        </a:defRPr>
      </a:lvl1pPr>
      <a:lvl2pPr marL="406400" indent="50800" algn="l" rtl="0" eaLnBrk="0" fontAlgn="base" hangingPunct="0">
        <a:lnSpc>
          <a:spcPct val="95000"/>
        </a:lnSpc>
        <a:spcBef>
          <a:spcPts val="838"/>
        </a:spcBef>
        <a:spcAft>
          <a:spcPct val="0"/>
        </a:spcAft>
        <a:buClr>
          <a:schemeClr val="tx2"/>
        </a:buClr>
        <a:defRPr lang="en-US" kern="1200" dirty="0">
          <a:solidFill>
            <a:srgbClr val="546568"/>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rgbClr val="546568"/>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7" descr="segue texture.jpg"/>
          <p:cNvPicPr>
            <a:picLocks noChangeAspect="1"/>
          </p:cNvPicPr>
          <p:nvPr/>
        </p:nvPicPr>
        <p:blipFill>
          <a:blip r:embed="rId36">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30189" y="431800"/>
            <a:ext cx="8580437"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076" name="Text Placeholder 2"/>
          <p:cNvSpPr>
            <a:spLocks noGrp="1"/>
          </p:cNvSpPr>
          <p:nvPr>
            <p:ph type="body" idx="1"/>
          </p:nvPr>
        </p:nvSpPr>
        <p:spPr bwMode="auto">
          <a:xfrm>
            <a:off x="230189" y="1339850"/>
            <a:ext cx="8580437"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10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03"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69B7FB6-AD49-42D8-BA2B-872CD31564D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2298459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4" r:id="rId34"/>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mj-lt"/>
          <a:ea typeface="ＭＳ Ｐゴシック" charset="-128"/>
          <a:cs typeface="ＭＳ Ｐゴシック" charset="0"/>
        </a:defRPr>
      </a:lvl1pPr>
      <a:lvl2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2pPr>
      <a:lvl3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3pPr>
      <a:lvl4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4pPr>
      <a:lvl5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charset="0"/>
        <a:buChar char="•"/>
        <a:defRPr lang="en-US" sz="2000" kern="1200" dirty="0">
          <a:solidFill>
            <a:srgbClr val="546568"/>
          </a:solidFill>
          <a:latin typeface="+mj-lt"/>
          <a:ea typeface="ＭＳ Ｐゴシック" charset="-128"/>
          <a:cs typeface="ＭＳ Ｐゴシック" charset="0"/>
        </a:defRPr>
      </a:lvl1pPr>
      <a:lvl2pPr marL="406400" indent="50800" algn="l" rtl="0" eaLnBrk="0" fontAlgn="base" hangingPunct="0">
        <a:lnSpc>
          <a:spcPct val="95000"/>
        </a:lnSpc>
        <a:spcBef>
          <a:spcPts val="838"/>
        </a:spcBef>
        <a:spcAft>
          <a:spcPct val="0"/>
        </a:spcAft>
        <a:buClr>
          <a:schemeClr val="tx2"/>
        </a:buClr>
        <a:defRPr lang="en-US" kern="1200" dirty="0">
          <a:solidFill>
            <a:srgbClr val="546568"/>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rgbClr val="546568"/>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7" descr="segue texture.jpg"/>
          <p:cNvPicPr>
            <a:picLocks noChangeAspect="1"/>
          </p:cNvPicPr>
          <p:nvPr/>
        </p:nvPicPr>
        <p:blipFill>
          <a:blip r:embed="rId37">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30189" y="431800"/>
            <a:ext cx="8580437"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076" name="Text Placeholder 2"/>
          <p:cNvSpPr>
            <a:spLocks noGrp="1"/>
          </p:cNvSpPr>
          <p:nvPr>
            <p:ph type="body" idx="1"/>
          </p:nvPr>
        </p:nvSpPr>
        <p:spPr bwMode="auto">
          <a:xfrm>
            <a:off x="230189" y="1339850"/>
            <a:ext cx="8580437"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10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03"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69B7FB6-AD49-42D8-BA2B-872CD31564D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220669234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mj-lt"/>
          <a:ea typeface="ＭＳ Ｐゴシック" charset="-128"/>
          <a:cs typeface="ＭＳ Ｐゴシック" charset="0"/>
        </a:defRPr>
      </a:lvl1pPr>
      <a:lvl2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2pPr>
      <a:lvl3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3pPr>
      <a:lvl4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4pPr>
      <a:lvl5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charset="0"/>
        <a:buChar char="•"/>
        <a:defRPr lang="en-US" sz="2000" kern="1200" dirty="0">
          <a:solidFill>
            <a:srgbClr val="546568"/>
          </a:solidFill>
          <a:latin typeface="+mj-lt"/>
          <a:ea typeface="ＭＳ Ｐゴシック" charset="-128"/>
          <a:cs typeface="ＭＳ Ｐゴシック" charset="0"/>
        </a:defRPr>
      </a:lvl1pPr>
      <a:lvl2pPr marL="406400" indent="50800" algn="l" rtl="0" eaLnBrk="0" fontAlgn="base" hangingPunct="0">
        <a:lnSpc>
          <a:spcPct val="95000"/>
        </a:lnSpc>
        <a:spcBef>
          <a:spcPts val="838"/>
        </a:spcBef>
        <a:spcAft>
          <a:spcPct val="0"/>
        </a:spcAft>
        <a:buClr>
          <a:schemeClr val="tx2"/>
        </a:buClr>
        <a:defRPr lang="en-US" kern="1200" dirty="0">
          <a:solidFill>
            <a:srgbClr val="546568"/>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rgbClr val="546568"/>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7" descr="segue texture.jpg"/>
          <p:cNvPicPr>
            <a:picLocks noChangeAspect="1"/>
          </p:cNvPicPr>
          <p:nvPr/>
        </p:nvPicPr>
        <p:blipFill>
          <a:blip r:embed="rId37">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30189" y="431800"/>
            <a:ext cx="8580437"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076" name="Text Placeholder 2"/>
          <p:cNvSpPr>
            <a:spLocks noGrp="1"/>
          </p:cNvSpPr>
          <p:nvPr>
            <p:ph type="body" idx="1"/>
          </p:nvPr>
        </p:nvSpPr>
        <p:spPr bwMode="auto">
          <a:xfrm>
            <a:off x="230189" y="1339850"/>
            <a:ext cx="8580437"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10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03"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69B7FB6-AD49-42D8-BA2B-872CD31564D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220146985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mj-lt"/>
          <a:ea typeface="ＭＳ Ｐゴシック" charset="-128"/>
          <a:cs typeface="ＭＳ Ｐゴシック" charset="0"/>
        </a:defRPr>
      </a:lvl1pPr>
      <a:lvl2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2pPr>
      <a:lvl3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3pPr>
      <a:lvl4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4pPr>
      <a:lvl5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charset="0"/>
        <a:buChar char="•"/>
        <a:defRPr lang="en-US" sz="2000" kern="1200" dirty="0">
          <a:solidFill>
            <a:srgbClr val="546568"/>
          </a:solidFill>
          <a:latin typeface="+mj-lt"/>
          <a:ea typeface="ＭＳ Ｐゴシック" charset="-128"/>
          <a:cs typeface="ＭＳ Ｐゴシック" charset="0"/>
        </a:defRPr>
      </a:lvl1pPr>
      <a:lvl2pPr marL="406400" indent="50800" algn="l" rtl="0" eaLnBrk="0" fontAlgn="base" hangingPunct="0">
        <a:lnSpc>
          <a:spcPct val="95000"/>
        </a:lnSpc>
        <a:spcBef>
          <a:spcPts val="838"/>
        </a:spcBef>
        <a:spcAft>
          <a:spcPct val="0"/>
        </a:spcAft>
        <a:buClr>
          <a:schemeClr val="tx2"/>
        </a:buClr>
        <a:defRPr lang="en-US" kern="1200" dirty="0">
          <a:solidFill>
            <a:srgbClr val="546568"/>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rgbClr val="546568"/>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7" descr="segue texture.jpg"/>
          <p:cNvPicPr>
            <a:picLocks noChangeAspect="1"/>
          </p:cNvPicPr>
          <p:nvPr/>
        </p:nvPicPr>
        <p:blipFill>
          <a:blip r:embed="rId37">
            <a:extLst>
              <a:ext uri="{28A0092B-C50C-407E-A947-70E740481C1C}">
                <a14:useLocalDpi xmlns:a14="http://schemas.microsoft.com/office/drawing/2010/main" val="0"/>
              </a:ext>
            </a:extLst>
          </a:blip>
          <a:srcRect t="95236" r="2995"/>
          <a:stretch>
            <a:fillRect/>
          </a:stretch>
        </p:blipFill>
        <p:spPr bwMode="auto">
          <a:xfrm>
            <a:off x="333375" y="6381752"/>
            <a:ext cx="84772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30189" y="431800"/>
            <a:ext cx="8580437"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076" name="Text Placeholder 2"/>
          <p:cNvSpPr>
            <a:spLocks noGrp="1"/>
          </p:cNvSpPr>
          <p:nvPr>
            <p:ph type="body" idx="1"/>
          </p:nvPr>
        </p:nvSpPr>
        <p:spPr bwMode="auto">
          <a:xfrm>
            <a:off x="230189" y="1339850"/>
            <a:ext cx="8580437"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4"/>
          <p:cNvSpPr>
            <a:spLocks noChangeArrowheads="1"/>
          </p:cNvSpPr>
          <p:nvPr/>
        </p:nvSpPr>
        <p:spPr bwMode="ltGray">
          <a:xfrm>
            <a:off x="265113" y="6586540"/>
            <a:ext cx="3421062" cy="174625"/>
          </a:xfrm>
          <a:prstGeom prst="rect">
            <a:avLst/>
          </a:prstGeom>
          <a:noFill/>
          <a:ln w="9525">
            <a:noFill/>
            <a:miter lim="800000"/>
            <a:headEnd/>
            <a:tailEnd/>
          </a:ln>
        </p:spPr>
        <p:txBody>
          <a:bodyPr lIns="82124" tIns="41061" rIns="82124" bIns="41061" anchor="b">
            <a:spAutoFit/>
          </a:bodyPr>
          <a:lstStyle/>
          <a:p>
            <a:pPr defTabSz="814388" eaLnBrk="0" fontAlgn="base" hangingPunct="0">
              <a:spcBef>
                <a:spcPct val="0"/>
              </a:spcBef>
              <a:spcAft>
                <a:spcPct val="0"/>
              </a:spcAft>
              <a:defRPr/>
            </a:pPr>
            <a:r>
              <a:rPr lang="en-US" sz="600" b="1" dirty="0">
                <a:solidFill>
                  <a:srgbClr val="C0C0C0"/>
                </a:solidFill>
                <a:ea typeface="ＭＳ Ｐゴシック" pitchFamily="34" charset="-128"/>
              </a:rPr>
              <a:t>© 2013 Cisco and/or its affiliates. All rights reserved.</a:t>
            </a:r>
          </a:p>
        </p:txBody>
      </p:sp>
      <p:sp>
        <p:nvSpPr>
          <p:cNvPr id="4102" name="Rectangle 5"/>
          <p:cNvSpPr>
            <a:spLocks noChangeArrowheads="1"/>
          </p:cNvSpPr>
          <p:nvPr/>
        </p:nvSpPr>
        <p:spPr bwMode="ltGray">
          <a:xfrm>
            <a:off x="7736563" y="6584320"/>
            <a:ext cx="839113"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r>
              <a:rPr lang="en-US" sz="600" b="1">
                <a:solidFill>
                  <a:srgbClr val="C0C0C0"/>
                </a:solidFill>
                <a:ea typeface="ＭＳ Ｐゴシック" pitchFamily="34" charset="-128"/>
              </a:rPr>
              <a:t>Cisco Confidential</a:t>
            </a:r>
          </a:p>
        </p:txBody>
      </p:sp>
      <p:sp>
        <p:nvSpPr>
          <p:cNvPr id="4103" name="Rectangle 7"/>
          <p:cNvSpPr>
            <a:spLocks noChangeArrowheads="1"/>
          </p:cNvSpPr>
          <p:nvPr/>
        </p:nvSpPr>
        <p:spPr bwMode="ltGray">
          <a:xfrm>
            <a:off x="8621634" y="6581144"/>
            <a:ext cx="260430" cy="175257"/>
          </a:xfrm>
          <a:prstGeom prst="rect">
            <a:avLst/>
          </a:prstGeom>
          <a:noFill/>
          <a:ln w="9525">
            <a:noFill/>
            <a:miter lim="800000"/>
            <a:headEnd/>
            <a:tailEnd/>
          </a:ln>
        </p:spPr>
        <p:txBody>
          <a:bodyPr wrap="none" lIns="82124" tIns="41061" rIns="82124" bIns="41061" anchor="b">
            <a:spAutoFit/>
          </a:bodyPr>
          <a:lstStyle/>
          <a:p>
            <a:pPr algn="r" defTabSz="814388" eaLnBrk="0" fontAlgn="base" hangingPunct="0">
              <a:spcBef>
                <a:spcPct val="0"/>
              </a:spcBef>
              <a:spcAft>
                <a:spcPct val="0"/>
              </a:spcAft>
              <a:defRPr/>
            </a:pPr>
            <a:fld id="{269B7FB6-AD49-42D8-BA2B-872CD31564D5}" type="slidenum">
              <a:rPr lang="en-US" sz="600" b="1">
                <a:solidFill>
                  <a:srgbClr val="C0C0C0"/>
                </a:solidFill>
                <a:ea typeface="ＭＳ Ｐゴシック" pitchFamily="34" charset="-128"/>
              </a:rPr>
              <a:pPr algn="r" defTabSz="814388" eaLnBrk="0" fontAlgn="base" hangingPunct="0">
                <a:spcBef>
                  <a:spcPct val="0"/>
                </a:spcBef>
                <a:spcAft>
                  <a:spcPct val="0"/>
                </a:spcAft>
                <a:defRPr/>
              </a:pPr>
              <a:t>‹#›</a:t>
            </a:fld>
            <a:endParaRPr lang="en-US" sz="600" b="1">
              <a:solidFill>
                <a:srgbClr val="C0C0C0"/>
              </a:solidFill>
              <a:ea typeface="ＭＳ Ｐゴシック" pitchFamily="34" charset="-128"/>
            </a:endParaRPr>
          </a:p>
        </p:txBody>
      </p:sp>
    </p:spTree>
    <p:extLst>
      <p:ext uri="{BB962C8B-B14F-4D97-AF65-F5344CB8AC3E}">
        <p14:creationId xmlns:p14="http://schemas.microsoft.com/office/powerpoint/2010/main" val="405762671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mj-lt"/>
          <a:ea typeface="ＭＳ Ｐゴシック" charset="-128"/>
          <a:cs typeface="ＭＳ Ｐゴシック" charset="0"/>
        </a:defRPr>
      </a:lvl1pPr>
      <a:lvl2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2pPr>
      <a:lvl3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3pPr>
      <a:lvl4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4pPr>
      <a:lvl5pPr algn="l" rtl="0" eaLnBrk="0" fontAlgn="base" hangingPunct="0">
        <a:lnSpc>
          <a:spcPct val="80000"/>
        </a:lnSpc>
        <a:spcBef>
          <a:spcPct val="0"/>
        </a:spcBef>
        <a:spcAft>
          <a:spcPct val="0"/>
        </a:spcAft>
        <a:defRPr sz="3600">
          <a:solidFill>
            <a:schemeClr val="tx1"/>
          </a:solidFill>
          <a:latin typeface="Arial" charset="0"/>
          <a:ea typeface="ＭＳ Ｐゴシック" charset="-128"/>
          <a:cs typeface="ＭＳ Ｐゴシック"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charset="0"/>
        <a:buChar char="•"/>
        <a:defRPr lang="en-US" sz="2000" kern="1200" dirty="0">
          <a:solidFill>
            <a:srgbClr val="546568"/>
          </a:solidFill>
          <a:latin typeface="+mj-lt"/>
          <a:ea typeface="ＭＳ Ｐゴシック" charset="-128"/>
          <a:cs typeface="ＭＳ Ｐゴシック" charset="0"/>
        </a:defRPr>
      </a:lvl1pPr>
      <a:lvl2pPr marL="406400" indent="50800" algn="l" rtl="0" eaLnBrk="0" fontAlgn="base" hangingPunct="0">
        <a:lnSpc>
          <a:spcPct val="95000"/>
        </a:lnSpc>
        <a:spcBef>
          <a:spcPts val="838"/>
        </a:spcBef>
        <a:spcAft>
          <a:spcPct val="0"/>
        </a:spcAft>
        <a:buClr>
          <a:schemeClr val="tx2"/>
        </a:buClr>
        <a:defRPr lang="en-US" kern="1200" dirty="0">
          <a:solidFill>
            <a:srgbClr val="546568"/>
          </a:solidFill>
          <a:latin typeface="+mj-lt"/>
          <a:ea typeface="ＭＳ Ｐゴシック"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rgbClr val="546568"/>
          </a:solidFill>
          <a:latin typeface="+mj-lt"/>
          <a:ea typeface="ＭＳ Ｐゴシック"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rgbClr val="546568"/>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33" cstate="print"/>
          <a:srcRect t="95236" r="2996"/>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9"/>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67" y="6586250"/>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smtClean="0">
                <a:solidFill>
                  <a:srgbClr val="C0C0C0"/>
                </a:solidFill>
              </a:rPr>
              <a:t>© 2011 </a:t>
            </a:r>
            <a:r>
              <a:rPr lang="en-US" sz="600" dirty="0" smtClean="0">
                <a:solidFill>
                  <a:srgbClr val="C0C0C0"/>
                </a:solidFill>
              </a:rPr>
              <a:t>Cisco and/or its affiliates. All rights reserved.</a:t>
            </a:r>
            <a:endParaRPr lang="en-US" sz="600" dirty="0">
              <a:solidFill>
                <a:srgbClr val="C0C0C0"/>
              </a:solidFill>
            </a:endParaRPr>
          </a:p>
        </p:txBody>
      </p:sp>
      <p:sp>
        <p:nvSpPr>
          <p:cNvPr id="11" name="Rectangle 5"/>
          <p:cNvSpPr>
            <a:spLocks noChangeArrowheads="1"/>
          </p:cNvSpPr>
          <p:nvPr/>
        </p:nvSpPr>
        <p:spPr bwMode="ltGray">
          <a:xfrm>
            <a:off x="7784629" y="658451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9" name="Rectangle 7"/>
          <p:cNvSpPr>
            <a:spLocks noChangeArrowheads="1"/>
          </p:cNvSpPr>
          <p:nvPr/>
        </p:nvSpPr>
        <p:spPr bwMode="ltGray">
          <a:xfrm>
            <a:off x="8620940" y="658041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58024585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33" cstate="print"/>
          <a:srcRect t="95236" r="2996"/>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7"/>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smtClean="0">
                <a:solidFill>
                  <a:srgbClr val="C0C0C0"/>
                </a:solidFill>
              </a:rPr>
              <a:t>© 2011 </a:t>
            </a:r>
            <a:r>
              <a:rPr lang="en-US" sz="600" dirty="0" smtClean="0">
                <a:solidFill>
                  <a:srgbClr val="C0C0C0"/>
                </a:solidFill>
              </a:rPr>
              <a:t>Cisco and/or its affiliates. All rights reserved.</a:t>
            </a:r>
            <a:endParaRPr lang="en-US" sz="600" dirty="0">
              <a:solidFill>
                <a:srgbClr val="C0C0C0"/>
              </a:solidFill>
            </a:endParaRPr>
          </a:p>
        </p:txBody>
      </p:sp>
      <p:sp>
        <p:nvSpPr>
          <p:cNvPr id="11" name="Rectangle 5"/>
          <p:cNvSpPr>
            <a:spLocks noChangeArrowheads="1"/>
          </p:cNvSpPr>
          <p:nvPr/>
        </p:nvSpPr>
        <p:spPr bwMode="ltGray">
          <a:xfrm>
            <a:off x="7784628" y="658451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9" name="Rectangle 7"/>
          <p:cNvSpPr>
            <a:spLocks noChangeArrowheads="1"/>
          </p:cNvSpPr>
          <p:nvPr/>
        </p:nvSpPr>
        <p:spPr bwMode="ltGray">
          <a:xfrm>
            <a:off x="8620939" y="658041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331336151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1" r:id="rId26"/>
    <p:sldLayoutId id="2147483902" r:id="rId27"/>
    <p:sldLayoutId id="2147483903" r:id="rId28"/>
    <p:sldLayoutId id="2147483904" r:id="rId29"/>
    <p:sldLayoutId id="2147483905" r:id="rId30"/>
    <p:sldLayoutId id="2147483906" r:id="rId31"/>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8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8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8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8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1" y="2057400"/>
            <a:ext cx="8305799" cy="1828800"/>
          </a:xfrm>
        </p:spPr>
        <p:txBody>
          <a:bodyPr wrap="square" numCol="1" compatLnSpc="1">
            <a:prstTxWarp prst="textNoShape">
              <a:avLst/>
            </a:prstTxWarp>
            <a:normAutofit/>
          </a:bodyPr>
          <a:lstStyle/>
          <a:p>
            <a:pPr algn="l">
              <a:lnSpc>
                <a:spcPct val="70000"/>
              </a:lnSpc>
              <a:defRPr/>
            </a:pPr>
            <a:r>
              <a:rPr lang="en-US" sz="4500" dirty="0"/>
              <a:t>Unity Connection Qualification for </a:t>
            </a:r>
            <a:r>
              <a:rPr sz="4500" dirty="0"/>
              <a:t>Prime</a:t>
            </a:r>
            <a:r>
              <a:rPr lang="en-US" sz="4500" dirty="0"/>
              <a:t> Collaboration Development</a:t>
            </a:r>
            <a:endParaRPr sz="4500" dirty="0"/>
          </a:p>
        </p:txBody>
      </p:sp>
      <p:sp>
        <p:nvSpPr>
          <p:cNvPr id="3" name="Title 3"/>
          <p:cNvSpPr txBox="1">
            <a:spLocks/>
          </p:cNvSpPr>
          <p:nvPr/>
        </p:nvSpPr>
        <p:spPr>
          <a:xfrm>
            <a:off x="228600" y="4191002"/>
            <a:ext cx="8008937" cy="1870075"/>
          </a:xfrm>
          <a:prstGeom prst="rect">
            <a:avLst/>
          </a:prstGeom>
        </p:spPr>
        <p:txBody>
          <a:bodyPr vert="horz" wrap="square" lIns="91440" tIns="45720" rIns="91440" bIns="45720" numCol="1" rtlCol="0" anchor="ctr" compatLnSpc="1">
            <a:prstTxWarp prst="textNoShape">
              <a:avLst/>
            </a:prstTxWarp>
            <a:normAutofit fontScale="97500"/>
          </a:bodyPr>
          <a:lstStyle>
            <a:lvl1pPr algn="ctr" defTabSz="914400" rtl="0" eaLnBrk="1" latinLnBrk="0" hangingPunct="1">
              <a:lnSpc>
                <a:spcPct val="90000"/>
              </a:lnSpc>
              <a:spcBef>
                <a:spcPct val="0"/>
              </a:spcBef>
              <a:buNone/>
              <a:defRPr sz="6000" b="0" kern="1200" spc="-200" baseline="0">
                <a:solidFill>
                  <a:schemeClr val="bg1"/>
                </a:solidFill>
                <a:latin typeface="+mj-lt"/>
                <a:ea typeface="+mj-ea"/>
                <a:cs typeface="+mj-cs"/>
              </a:defRPr>
            </a:lvl1pPr>
          </a:lstStyle>
          <a:p>
            <a:pPr algn="l">
              <a:defRPr/>
            </a:pPr>
            <a:r>
              <a:rPr lang="en-US" dirty="0" smtClean="0"/>
              <a:t/>
            </a:r>
            <a:br>
              <a:rPr lang="en-US" dirty="0" smtClean="0"/>
            </a:br>
            <a:r>
              <a:rPr lang="en-US" sz="4600" dirty="0"/>
              <a:t>Release 10.0</a:t>
            </a:r>
          </a:p>
        </p:txBody>
      </p:sp>
    </p:spTree>
    <p:extLst>
      <p:ext uri="{BB962C8B-B14F-4D97-AF65-F5344CB8AC3E}">
        <p14:creationId xmlns:p14="http://schemas.microsoft.com/office/powerpoint/2010/main" val="189250542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663" y="1600200"/>
            <a:ext cx="8112125" cy="2157415"/>
          </a:xfrm>
        </p:spPr>
        <p:txBody>
          <a:bodyPr wrap="square" numCol="1" compatLnSpc="1">
            <a:prstTxWarp prst="textNoShape">
              <a:avLst/>
            </a:prstTxWarp>
          </a:bodyPr>
          <a:lstStyle/>
          <a:p>
            <a:r>
              <a:rPr lang="en-US" sz="4500" dirty="0"/>
              <a:t>Supported PCD </a:t>
            </a:r>
            <a:r>
              <a:rPr lang="en-US" sz="4500" dirty="0" smtClean="0"/>
              <a:t>features </a:t>
            </a:r>
            <a:r>
              <a:rPr lang="en-US" sz="4500" dirty="0"/>
              <a:t>for CUC</a:t>
            </a:r>
          </a:p>
        </p:txBody>
      </p:sp>
    </p:spTree>
    <p:extLst>
      <p:ext uri="{BB962C8B-B14F-4D97-AF65-F5344CB8AC3E}">
        <p14:creationId xmlns:p14="http://schemas.microsoft.com/office/powerpoint/2010/main" val="126132043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1" y="381000"/>
            <a:ext cx="8145463" cy="838200"/>
          </a:xfrm>
        </p:spPr>
        <p:txBody>
          <a:bodyPr/>
          <a:lstStyle/>
          <a:p>
            <a:pPr eaLnBrk="1" fontAlgn="auto" hangingPunct="1">
              <a:lnSpc>
                <a:spcPct val="100000"/>
              </a:lnSpc>
              <a:spcAft>
                <a:spcPts val="0"/>
              </a:spcAft>
              <a:defRPr/>
            </a:pPr>
            <a:r>
              <a:rPr sz="2800" dirty="0" smtClean="0">
                <a:solidFill>
                  <a:srgbClr val="FF0000"/>
                </a:solidFill>
                <a:ea typeface="+mj-ea"/>
                <a:cs typeface="+mj-cs"/>
              </a:rPr>
              <a:t/>
            </a:r>
            <a:br>
              <a:rPr sz="2800" dirty="0" smtClean="0">
                <a:solidFill>
                  <a:srgbClr val="FF0000"/>
                </a:solidFill>
                <a:ea typeface="+mj-ea"/>
                <a:cs typeface="+mj-cs"/>
              </a:rPr>
            </a:br>
            <a:r>
              <a:rPr lang="en-US" dirty="0">
                <a:solidFill>
                  <a:srgbClr val="282828"/>
                </a:solidFill>
              </a:rPr>
              <a:t>Supported PCD Features for </a:t>
            </a:r>
            <a:r>
              <a:rPr lang="en-US" dirty="0" smtClean="0">
                <a:solidFill>
                  <a:srgbClr val="282828"/>
                </a:solidFill>
              </a:rPr>
              <a:t>CUC</a:t>
            </a:r>
            <a:endParaRPr dirty="0" smtClean="0">
              <a:solidFill>
                <a:srgbClr val="282828"/>
              </a:solidFill>
              <a:ea typeface="+mj-ea"/>
              <a:cs typeface="+mj-cs"/>
            </a:endParaRPr>
          </a:p>
        </p:txBody>
      </p:sp>
      <p:sp>
        <p:nvSpPr>
          <p:cNvPr id="51203" name="Rectangle 3"/>
          <p:cNvSpPr>
            <a:spLocks noGrp="1" noChangeArrowheads="1"/>
          </p:cNvSpPr>
          <p:nvPr>
            <p:ph idx="1"/>
          </p:nvPr>
        </p:nvSpPr>
        <p:spPr>
          <a:xfrm>
            <a:off x="381001" y="1447800"/>
            <a:ext cx="7940675" cy="4724400"/>
          </a:xfrm>
        </p:spPr>
        <p:txBody>
          <a:bodyPr/>
          <a:lstStyle/>
          <a:p>
            <a:pPr>
              <a:defRPr/>
            </a:pPr>
            <a:r>
              <a:rPr lang="en-US" sz="1800" dirty="0" smtClean="0"/>
              <a:t>Discovery</a:t>
            </a:r>
            <a:endParaRPr sz="1800" dirty="0" smtClean="0"/>
          </a:p>
          <a:p>
            <a:pPr>
              <a:defRPr/>
            </a:pPr>
            <a:r>
              <a:rPr sz="1800" dirty="0" smtClean="0"/>
              <a:t>L2 Upgrade</a:t>
            </a:r>
          </a:p>
          <a:p>
            <a:pPr>
              <a:defRPr/>
            </a:pPr>
            <a:r>
              <a:rPr sz="1800" dirty="0" smtClean="0"/>
              <a:t>Switch Version (from CUC 8.6.1+)</a:t>
            </a:r>
          </a:p>
          <a:p>
            <a:pPr>
              <a:defRPr/>
            </a:pPr>
            <a:r>
              <a:rPr sz="1800" dirty="0" smtClean="0"/>
              <a:t>Restart (from CUC 8.6.1+)</a:t>
            </a:r>
          </a:p>
          <a:p>
            <a:pPr>
              <a:defRPr/>
            </a:pPr>
            <a:r>
              <a:rPr sz="1800" dirty="0" smtClean="0">
                <a:latin typeface="+mn-lt"/>
                <a:ea typeface="ＭＳ Ｐゴシック" pitchFamily="1" charset="-128"/>
                <a:cs typeface="+mn-cs"/>
              </a:rPr>
              <a:t>Email Notification (of task start, status, completion)</a:t>
            </a:r>
          </a:p>
          <a:p>
            <a:pPr>
              <a:defRPr/>
            </a:pPr>
            <a:r>
              <a:rPr lang="en-US" sz="1800" dirty="0" smtClean="0">
                <a:latin typeface="+mn-lt"/>
                <a:ea typeface="ＭＳ Ｐゴシック" pitchFamily="1" charset="-128"/>
                <a:cs typeface="+mn-cs"/>
              </a:rPr>
              <a:t>Readdressing</a:t>
            </a:r>
            <a:endParaRPr sz="1800" dirty="0" smtClean="0">
              <a:latin typeface="+mn-lt"/>
              <a:ea typeface="ＭＳ Ｐゴシック" pitchFamily="1" charset="-128"/>
              <a:cs typeface="+mn-cs"/>
            </a:endParaRPr>
          </a:p>
          <a:p>
            <a:pPr>
              <a:defRPr/>
            </a:pPr>
            <a:endParaRPr sz="1800" dirty="0" smtClean="0">
              <a:latin typeface="+mn-lt"/>
              <a:ea typeface="ＭＳ Ｐゴシック" pitchFamily="1" charset="-128"/>
              <a:cs typeface="+mn-cs"/>
            </a:endParaRPr>
          </a:p>
          <a:p>
            <a:pPr>
              <a:defRPr/>
            </a:pPr>
            <a:endParaRPr sz="1800" dirty="0" smtClean="0">
              <a:latin typeface="+mn-lt"/>
              <a:ea typeface="ＭＳ Ｐゴシック" pitchFamily="1" charset="-128"/>
              <a:cs typeface="+mn-cs"/>
            </a:endParaRPr>
          </a:p>
        </p:txBody>
      </p:sp>
    </p:spTree>
    <p:extLst>
      <p:ext uri="{BB962C8B-B14F-4D97-AF65-F5344CB8AC3E}">
        <p14:creationId xmlns:p14="http://schemas.microsoft.com/office/powerpoint/2010/main" val="3880323428"/>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126" y="484190"/>
            <a:ext cx="8755063" cy="4371975"/>
          </a:xfrm>
        </p:spPr>
        <p:txBody>
          <a:bodyPr/>
          <a:lstStyle/>
          <a:p>
            <a:pPr marL="0" indent="0">
              <a:buFont typeface="Arial" pitchFamily="34" charset="0"/>
              <a:buNone/>
              <a:defRPr/>
            </a:pPr>
            <a:r>
              <a:rPr dirty="0" smtClean="0"/>
              <a:t>Configuration </a:t>
            </a:r>
            <a:br>
              <a:rPr dirty="0" smtClean="0"/>
            </a:br>
            <a:r>
              <a:rPr dirty="0" smtClean="0"/>
              <a:t/>
            </a:r>
            <a:br>
              <a:rPr dirty="0" smtClean="0"/>
            </a:br>
            <a:r>
              <a:rPr sz="3200" b="1" dirty="0"/>
              <a:t>C</a:t>
            </a:r>
            <a:r>
              <a:rPr sz="3200" b="1" dirty="0" smtClean="0"/>
              <a:t>luster Discovery</a:t>
            </a:r>
            <a:endParaRPr sz="3200" i="1" dirty="0"/>
          </a:p>
        </p:txBody>
      </p:sp>
    </p:spTree>
    <p:extLst>
      <p:ext uri="{BB962C8B-B14F-4D97-AF65-F5344CB8AC3E}">
        <p14:creationId xmlns:p14="http://schemas.microsoft.com/office/powerpoint/2010/main" val="417325352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431800"/>
            <a:ext cx="8580437" cy="635000"/>
          </a:xfrm>
        </p:spPr>
        <p:txBody>
          <a:bodyPr>
            <a:noAutofit/>
          </a:bodyPr>
          <a:lstStyle/>
          <a:p>
            <a:pPr algn="l"/>
            <a:r>
              <a:rPr lang="en-US" sz="3600" spc="-100" dirty="0" smtClean="0">
                <a:ea typeface="ＭＳ Ｐゴシック" charset="-128"/>
                <a:cs typeface="ＭＳ Ｐゴシック" charset="0"/>
              </a:rPr>
              <a:t>Inventory - Clusters</a:t>
            </a:r>
            <a:endParaRPr lang="en-US" sz="3600" spc="-100" dirty="0">
              <a:ea typeface="ＭＳ Ｐゴシック" charset="-128"/>
              <a:cs typeface="ＭＳ Ｐゴシック" charset="0"/>
            </a:endParaRPr>
          </a:p>
        </p:txBody>
      </p:sp>
      <p:sp>
        <p:nvSpPr>
          <p:cNvPr id="56324" name="TextBox 7"/>
          <p:cNvSpPr txBox="1">
            <a:spLocks noChangeArrowheads="1"/>
          </p:cNvSpPr>
          <p:nvPr/>
        </p:nvSpPr>
        <p:spPr bwMode="auto">
          <a:xfrm>
            <a:off x="228600" y="5056188"/>
            <a:ext cx="8001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34" charset="-128"/>
              </a:defRPr>
            </a:lvl1pPr>
            <a:lvl2pPr marL="742950" indent="-285750">
              <a:defRPr sz="3000" b="1">
                <a:solidFill>
                  <a:schemeClr val="tx1"/>
                </a:solidFill>
                <a:latin typeface="Arial" charset="0"/>
                <a:ea typeface="ＭＳ Ｐゴシック" pitchFamily="34" charset="-128"/>
              </a:defRPr>
            </a:lvl2pPr>
            <a:lvl3pPr marL="1143000" indent="-228600">
              <a:defRPr sz="3000" b="1">
                <a:solidFill>
                  <a:schemeClr val="tx1"/>
                </a:solidFill>
                <a:latin typeface="Arial" charset="0"/>
                <a:ea typeface="ＭＳ Ｐゴシック" pitchFamily="34" charset="-128"/>
              </a:defRPr>
            </a:lvl3pPr>
            <a:lvl4pPr marL="1600200" indent="-228600">
              <a:defRPr sz="3000" b="1">
                <a:solidFill>
                  <a:schemeClr val="tx1"/>
                </a:solidFill>
                <a:latin typeface="Arial" charset="0"/>
                <a:ea typeface="ＭＳ Ｐゴシック" pitchFamily="34" charset="-128"/>
              </a:defRPr>
            </a:lvl4pPr>
            <a:lvl5pPr marL="2057400" indent="-228600">
              <a:defRPr sz="3000"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9pPr>
          </a:lstStyle>
          <a:p>
            <a:r>
              <a:rPr lang="en-US" sz="1400" b="0" dirty="0"/>
              <a:t>Clusters screen – holds the cluster inventory.</a:t>
            </a:r>
          </a:p>
          <a:p>
            <a:endParaRPr lang="en-US" sz="1400" b="0" dirty="0"/>
          </a:p>
          <a:p>
            <a:r>
              <a:rPr lang="en-US" sz="1400" b="0" dirty="0"/>
              <a:t>This includes existing clusters (that will be migrated or upgraded), </a:t>
            </a:r>
          </a:p>
          <a:p>
            <a:r>
              <a:rPr lang="en-US" sz="1400" b="0" dirty="0"/>
              <a:t>Cluster definitions to be migrated to, or Cluster definitions to be fresh installed. </a:t>
            </a:r>
          </a:p>
          <a:p>
            <a:r>
              <a:rPr lang="en-US" sz="1400" b="0" dirty="0"/>
              <a:t>To add an existing cluster to your inventory, click on </a:t>
            </a:r>
            <a:r>
              <a:rPr lang="en-US" altLang="en-US" sz="1400" b="0" dirty="0"/>
              <a:t>“</a:t>
            </a:r>
            <a:r>
              <a:rPr lang="en-US" sz="1400" b="0" dirty="0"/>
              <a:t>Discover Cluster</a:t>
            </a:r>
            <a:r>
              <a:rPr lang="en-US" altLang="en-US" sz="1400" b="0" dirty="0"/>
              <a:t>”</a:t>
            </a:r>
            <a:r>
              <a:rPr lang="en-US" sz="1400" b="0" dirty="0"/>
              <a:t> button.</a:t>
            </a:r>
          </a:p>
          <a:p>
            <a:endParaRPr lang="en-US" sz="20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71600"/>
            <a:ext cx="91440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64987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431800"/>
            <a:ext cx="8580437" cy="635000"/>
          </a:xfrm>
        </p:spPr>
        <p:txBody>
          <a:bodyPr>
            <a:normAutofit fontScale="90000"/>
          </a:bodyPr>
          <a:lstStyle/>
          <a:p>
            <a:pPr algn="l">
              <a:defRPr/>
            </a:pPr>
            <a:r>
              <a:rPr lang="en-US" sz="3600" spc="-100" dirty="0" smtClean="0">
                <a:solidFill>
                  <a:srgbClr val="282828"/>
                </a:solidFill>
                <a:latin typeface="Arial"/>
                <a:ea typeface="ＭＳ Ｐゴシック" charset="-128"/>
              </a:rPr>
              <a:t>Inventory – Cluster Discovery</a:t>
            </a:r>
            <a:endParaRPr dirty="0">
              <a:solidFill>
                <a:srgbClr val="282828"/>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240982"/>
            <a:ext cx="8001000" cy="519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87718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431800"/>
            <a:ext cx="8580437" cy="635000"/>
          </a:xfrm>
        </p:spPr>
        <p:txBody>
          <a:bodyPr>
            <a:normAutofit fontScale="90000"/>
          </a:bodyPr>
          <a:lstStyle/>
          <a:p>
            <a:pPr algn="l">
              <a:defRPr/>
            </a:pPr>
            <a:r>
              <a:rPr lang="en-US" sz="3600" spc="-100" dirty="0" smtClean="0">
                <a:solidFill>
                  <a:srgbClr val="282828"/>
                </a:solidFill>
                <a:latin typeface="Arial"/>
                <a:ea typeface="ＭＳ Ｐゴシック" charset="-128"/>
              </a:rPr>
              <a:t>Inventory – Cluster Discovery</a:t>
            </a:r>
            <a:endParaRPr dirty="0">
              <a:solidFill>
                <a:srgbClr val="282828"/>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15841"/>
            <a:ext cx="8001000" cy="514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67873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431800"/>
            <a:ext cx="8580437" cy="635000"/>
          </a:xfrm>
        </p:spPr>
        <p:txBody>
          <a:bodyPr>
            <a:normAutofit fontScale="90000"/>
          </a:bodyPr>
          <a:lstStyle/>
          <a:p>
            <a:pPr algn="l">
              <a:defRPr/>
            </a:pPr>
            <a:r>
              <a:rPr lang="en-US" sz="3600" spc="-100" dirty="0" smtClean="0">
                <a:solidFill>
                  <a:srgbClr val="282828"/>
                </a:solidFill>
                <a:latin typeface="Arial"/>
                <a:ea typeface="ＭＳ Ｐゴシック" charset="-128"/>
              </a:rPr>
              <a:t>Inventory – Cluster Discovery</a:t>
            </a:r>
            <a:endParaRPr dirty="0">
              <a:solidFill>
                <a:srgbClr val="282828"/>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371601"/>
            <a:ext cx="9067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20183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126" y="484190"/>
            <a:ext cx="8755063" cy="4371975"/>
          </a:xfrm>
        </p:spPr>
        <p:txBody>
          <a:bodyPr/>
          <a:lstStyle/>
          <a:p>
            <a:pPr marL="0" indent="0">
              <a:buFont typeface="Arial" pitchFamily="34" charset="0"/>
              <a:buNone/>
              <a:defRPr/>
            </a:pPr>
            <a:r>
              <a:rPr dirty="0" smtClean="0"/>
              <a:t>Configuration </a:t>
            </a:r>
            <a:br>
              <a:rPr dirty="0" smtClean="0"/>
            </a:br>
            <a:r>
              <a:rPr dirty="0" smtClean="0"/>
              <a:t/>
            </a:r>
            <a:br>
              <a:rPr dirty="0" smtClean="0"/>
            </a:br>
            <a:r>
              <a:rPr sz="3200" b="1" dirty="0" smtClean="0"/>
              <a:t>L2 Upgrade</a:t>
            </a:r>
            <a:endParaRPr sz="3200" i="1" dirty="0"/>
          </a:p>
        </p:txBody>
      </p:sp>
    </p:spTree>
    <p:extLst>
      <p:ext uri="{BB962C8B-B14F-4D97-AF65-F5344CB8AC3E}">
        <p14:creationId xmlns:p14="http://schemas.microsoft.com/office/powerpoint/2010/main" val="273070847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rgbClr val="282828"/>
                </a:solidFill>
              </a:rPr>
              <a:t>Create Upgrade Task</a:t>
            </a:r>
            <a:endParaRPr dirty="0">
              <a:solidFill>
                <a:srgbClr val="282828"/>
              </a:solidFill>
            </a:endParaRPr>
          </a:p>
        </p:txBody>
      </p:sp>
      <p:sp>
        <p:nvSpPr>
          <p:cNvPr id="98309" name="TextBox 3"/>
          <p:cNvSpPr txBox="1">
            <a:spLocks noChangeArrowheads="1"/>
          </p:cNvSpPr>
          <p:nvPr/>
        </p:nvSpPr>
        <p:spPr bwMode="auto">
          <a:xfrm>
            <a:off x="304801" y="4953001"/>
            <a:ext cx="70702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3000" b="1">
                <a:solidFill>
                  <a:schemeClr val="tx1"/>
                </a:solidFill>
                <a:latin typeface="Arial" charset="0"/>
                <a:ea typeface="ＭＳ Ｐゴシック" pitchFamily="34" charset="-128"/>
              </a:defRPr>
            </a:lvl1pPr>
            <a:lvl2pPr marL="742950" indent="-285750">
              <a:defRPr sz="3000" b="1">
                <a:solidFill>
                  <a:schemeClr val="tx1"/>
                </a:solidFill>
                <a:latin typeface="Arial" charset="0"/>
                <a:ea typeface="ＭＳ Ｐゴシック" pitchFamily="34" charset="-128"/>
              </a:defRPr>
            </a:lvl2pPr>
            <a:lvl3pPr marL="1143000" indent="-228600">
              <a:defRPr sz="3000" b="1">
                <a:solidFill>
                  <a:schemeClr val="tx1"/>
                </a:solidFill>
                <a:latin typeface="Arial" charset="0"/>
                <a:ea typeface="ＭＳ Ｐゴシック" pitchFamily="34" charset="-128"/>
              </a:defRPr>
            </a:lvl3pPr>
            <a:lvl4pPr marL="1600200" indent="-228600">
              <a:defRPr sz="3000" b="1">
                <a:solidFill>
                  <a:schemeClr val="tx1"/>
                </a:solidFill>
                <a:latin typeface="Arial" charset="0"/>
                <a:ea typeface="ＭＳ Ｐゴシック" pitchFamily="34" charset="-128"/>
              </a:defRPr>
            </a:lvl4pPr>
            <a:lvl5pPr marL="2057400" indent="-228600">
              <a:defRPr sz="3000"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9pPr>
          </a:lstStyle>
          <a:p>
            <a:pPr>
              <a:buFont typeface="Wingdings" pitchFamily="2" charset="2"/>
              <a:buChar char="§"/>
            </a:pPr>
            <a:r>
              <a:rPr lang="en-US" sz="2000" b="0">
                <a:solidFill>
                  <a:srgbClr val="061C23"/>
                </a:solidFill>
              </a:rPr>
              <a:t>Make sure cluster to be upgraded is in Cluster inventory</a:t>
            </a:r>
          </a:p>
          <a:p>
            <a:pPr>
              <a:buFont typeface="Wingdings" pitchFamily="2" charset="2"/>
              <a:buChar char="§"/>
            </a:pPr>
            <a:r>
              <a:rPr lang="en-US" sz="2000" b="0">
                <a:solidFill>
                  <a:srgbClr val="061C23"/>
                </a:solidFill>
              </a:rPr>
              <a:t>Choose </a:t>
            </a:r>
            <a:r>
              <a:rPr lang="en-US" sz="2000" b="0">
                <a:solidFill>
                  <a:srgbClr val="0071A0"/>
                </a:solidFill>
              </a:rPr>
              <a:t>Task  -&gt;  Upgrade </a:t>
            </a:r>
            <a:r>
              <a:rPr lang="en-US" sz="2000" b="0">
                <a:solidFill>
                  <a:srgbClr val="061C23"/>
                </a:solidFill>
              </a:rPr>
              <a:t>– to begin upgrade task wizard</a:t>
            </a:r>
          </a:p>
          <a:p>
            <a:pPr>
              <a:buFont typeface="Wingdings" pitchFamily="2" charset="2"/>
              <a:buChar char="§"/>
            </a:pPr>
            <a:r>
              <a:rPr lang="en-US" sz="2000" b="0">
                <a:solidFill>
                  <a:srgbClr val="061C23"/>
                </a:solidFill>
              </a:rPr>
              <a:t>Cluster must be at least 8.6.1 (or higher)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1676402"/>
            <a:ext cx="8458200" cy="223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517207"/>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chemeClr val="tx1"/>
                </a:solidFill>
              </a:rPr>
              <a:t>Create Upgrade Task – Choose Cluster</a:t>
            </a:r>
            <a:endParaRPr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848600" cy="561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26526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282828"/>
                </a:solidFill>
              </a:rPr>
              <a:t>Agenda</a:t>
            </a:r>
            <a:endParaRPr lang="en-US" dirty="0">
              <a:solidFill>
                <a:srgbClr val="282828"/>
              </a:solidFill>
            </a:endParaRPr>
          </a:p>
        </p:txBody>
      </p:sp>
      <p:sp>
        <p:nvSpPr>
          <p:cNvPr id="6" name="Text Placeholder 5"/>
          <p:cNvSpPr>
            <a:spLocks noGrp="1"/>
          </p:cNvSpPr>
          <p:nvPr>
            <p:ph type="body" sz="quarter" idx="10"/>
          </p:nvPr>
        </p:nvSpPr>
        <p:spPr>
          <a:xfrm>
            <a:off x="229701" y="1290611"/>
            <a:ext cx="8570912" cy="4881589"/>
          </a:xfrm>
        </p:spPr>
        <p:txBody>
          <a:bodyPr/>
          <a:lstStyle/>
          <a:p>
            <a:pPr>
              <a:buFont typeface="Wingdings" pitchFamily="2" charset="2"/>
              <a:buChar char="§"/>
            </a:pPr>
            <a:r>
              <a:rPr lang="en-US" dirty="0" smtClean="0"/>
              <a:t>About PCD</a:t>
            </a:r>
          </a:p>
          <a:p>
            <a:pPr lvl="1">
              <a:buFont typeface="Wingdings" pitchFamily="2" charset="2"/>
              <a:buChar char="§"/>
            </a:pPr>
            <a:r>
              <a:rPr lang="en-US" dirty="0" smtClean="0"/>
              <a:t>Cisco Prime Collaboration Deployment</a:t>
            </a:r>
          </a:p>
          <a:p>
            <a:pPr lvl="1">
              <a:buFont typeface="Wingdings" pitchFamily="2" charset="2"/>
              <a:buChar char="§"/>
            </a:pPr>
            <a:r>
              <a:rPr lang="en-US" dirty="0" smtClean="0"/>
              <a:t>Supported CUC Releases</a:t>
            </a:r>
          </a:p>
          <a:p>
            <a:pPr lvl="1">
              <a:buFont typeface="Wingdings" pitchFamily="2" charset="2"/>
              <a:buChar char="§"/>
            </a:pPr>
            <a:r>
              <a:rPr lang="en-US" dirty="0" smtClean="0"/>
              <a:t>Steps for PCD Setup</a:t>
            </a:r>
          </a:p>
          <a:p>
            <a:pPr lvl="1">
              <a:buFont typeface="Wingdings" pitchFamily="2" charset="2"/>
              <a:buChar char="§"/>
            </a:pPr>
            <a:r>
              <a:rPr lang="en-US" dirty="0" smtClean="0"/>
              <a:t>Overview of PCD Setup</a:t>
            </a:r>
          </a:p>
          <a:p>
            <a:pPr lvl="1">
              <a:buFont typeface="Wingdings" pitchFamily="2" charset="2"/>
              <a:buChar char="§"/>
            </a:pPr>
            <a:r>
              <a:rPr lang="en-US" dirty="0" smtClean="0"/>
              <a:t>Overview of Cluster Discovery</a:t>
            </a:r>
          </a:p>
          <a:p>
            <a:pPr>
              <a:buFont typeface="Wingdings" pitchFamily="2" charset="2"/>
              <a:buChar char="§"/>
            </a:pPr>
            <a:r>
              <a:rPr lang="en-US" dirty="0" smtClean="0"/>
              <a:t>Supported PCD Features for CUC</a:t>
            </a:r>
          </a:p>
          <a:p>
            <a:pPr>
              <a:buFont typeface="Wingdings" pitchFamily="2" charset="2"/>
              <a:buChar char="§"/>
            </a:pPr>
            <a:r>
              <a:rPr lang="en-US" dirty="0" smtClean="0"/>
              <a:t>Configuration</a:t>
            </a:r>
            <a:endParaRPr lang="en-US" dirty="0"/>
          </a:p>
          <a:p>
            <a:pPr lvl="1">
              <a:buFont typeface="Wingdings" pitchFamily="2" charset="2"/>
              <a:buChar char="§"/>
            </a:pPr>
            <a:r>
              <a:rPr lang="en-US" dirty="0" smtClean="0"/>
              <a:t>Cluster Discovery</a:t>
            </a:r>
          </a:p>
          <a:p>
            <a:pPr lvl="1">
              <a:buFont typeface="Wingdings" pitchFamily="2" charset="2"/>
              <a:buChar char="§"/>
            </a:pPr>
            <a:r>
              <a:rPr lang="en-US" dirty="0" smtClean="0"/>
              <a:t>L2 Upgrade</a:t>
            </a:r>
          </a:p>
          <a:p>
            <a:pPr lvl="1">
              <a:buFont typeface="Wingdings" pitchFamily="2" charset="2"/>
              <a:buChar char="§"/>
            </a:pPr>
            <a:r>
              <a:rPr lang="en-US" dirty="0" smtClean="0"/>
              <a:t>Switch Version</a:t>
            </a:r>
          </a:p>
          <a:p>
            <a:pPr lvl="1">
              <a:buFont typeface="Wingdings" pitchFamily="2" charset="2"/>
              <a:buChar char="§"/>
            </a:pPr>
            <a:r>
              <a:rPr lang="en-US" dirty="0" smtClean="0"/>
              <a:t>Restart</a:t>
            </a:r>
          </a:p>
          <a:p>
            <a:pPr lvl="1">
              <a:buFont typeface="Wingdings" pitchFamily="2" charset="2"/>
              <a:buChar char="§"/>
            </a:pPr>
            <a:r>
              <a:rPr lang="en-US" dirty="0" smtClean="0"/>
              <a:t>Email Notification</a:t>
            </a:r>
          </a:p>
          <a:p>
            <a:pPr lvl="1">
              <a:buFont typeface="Wingdings" pitchFamily="2" charset="2"/>
              <a:buChar char="§"/>
            </a:pPr>
            <a:endParaRPr lang="en-US" dirty="0" smtClean="0"/>
          </a:p>
          <a:p>
            <a:pPr>
              <a:buNone/>
            </a:pP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2705000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chemeClr val="tx1"/>
                </a:solidFill>
              </a:rPr>
              <a:t>Create Upgrade Task – Choose upgrade file</a:t>
            </a:r>
            <a:endParaRPr dirty="0">
              <a:solidFill>
                <a:schemeClr val="tx1"/>
              </a:solidFill>
            </a:endParaRPr>
          </a:p>
        </p:txBody>
      </p:sp>
      <p:sp>
        <p:nvSpPr>
          <p:cNvPr id="100355" name="Text Placeholder 2"/>
          <p:cNvSpPr>
            <a:spLocks noGrp="1"/>
          </p:cNvSpPr>
          <p:nvPr>
            <p:ph type="body" sz="quarter" idx="10"/>
          </p:nvPr>
        </p:nvSpPr>
        <p:spPr>
          <a:xfrm>
            <a:off x="233363" y="1344613"/>
            <a:ext cx="8570912" cy="4964112"/>
          </a:xfrm>
        </p:spPr>
        <p:txBody>
          <a:bodyPr/>
          <a:lstStyle/>
          <a:p>
            <a:pPr marL="457200" indent="-457200">
              <a:spcBef>
                <a:spcPts val="1475"/>
              </a:spcBef>
              <a:buFont typeface="Arial" charset="0"/>
              <a:buAutoNum type="arabicPeriod"/>
            </a:pPr>
            <a:endParaRPr smtClean="0">
              <a:ea typeface="ＭＳ Ｐゴシック" pitchFamily="34" charset="-128"/>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9768"/>
            <a:ext cx="8686800" cy="548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66226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rgbClr val="282828"/>
                </a:solidFill>
              </a:rPr>
              <a:t>Create Upgrade Task – Choose </a:t>
            </a:r>
            <a:r>
              <a:rPr dirty="0">
                <a:solidFill>
                  <a:srgbClr val="282828"/>
                </a:solidFill>
              </a:rPr>
              <a:t>S</a:t>
            </a:r>
            <a:r>
              <a:rPr dirty="0" smtClean="0">
                <a:solidFill>
                  <a:srgbClr val="282828"/>
                </a:solidFill>
              </a:rPr>
              <a:t>tart </a:t>
            </a:r>
            <a:r>
              <a:rPr dirty="0">
                <a:solidFill>
                  <a:srgbClr val="282828"/>
                </a:solidFill>
              </a:rPr>
              <a:t>T</a:t>
            </a:r>
            <a:r>
              <a:rPr dirty="0" smtClean="0">
                <a:solidFill>
                  <a:srgbClr val="282828"/>
                </a:solidFill>
              </a:rPr>
              <a:t>ime</a:t>
            </a:r>
            <a:endParaRPr dirty="0">
              <a:solidFill>
                <a:srgbClr val="282828"/>
              </a:solidFill>
            </a:endParaRPr>
          </a:p>
        </p:txBody>
      </p:sp>
      <p:sp>
        <p:nvSpPr>
          <p:cNvPr id="101379" name="Text Placeholder 2"/>
          <p:cNvSpPr>
            <a:spLocks noGrp="1"/>
          </p:cNvSpPr>
          <p:nvPr>
            <p:ph type="body" sz="quarter" idx="10"/>
          </p:nvPr>
        </p:nvSpPr>
        <p:spPr>
          <a:xfrm>
            <a:off x="233363" y="1344613"/>
            <a:ext cx="8570912" cy="4964112"/>
          </a:xfrm>
        </p:spPr>
        <p:txBody>
          <a:bodyPr/>
          <a:lstStyle/>
          <a:p>
            <a:pPr marL="457200" indent="-457200">
              <a:spcBef>
                <a:spcPts val="1475"/>
              </a:spcBef>
              <a:buFont typeface="Arial" charset="0"/>
              <a:buAutoNum type="arabicPeriod"/>
            </a:pPr>
            <a:endParaRPr smtClean="0">
              <a:ea typeface="ＭＳ Ｐゴシック" pitchFamily="34" charset="-128"/>
            </a:endParaRPr>
          </a:p>
        </p:txBody>
      </p:sp>
      <p:pic>
        <p:nvPicPr>
          <p:cNvPr id="101380" name="Picture 3" descr="Screen shot 6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2954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43061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chemeClr val="tx1"/>
                </a:solidFill>
              </a:rPr>
              <a:t>Create Upgrade Task – Run </a:t>
            </a:r>
            <a:r>
              <a:rPr dirty="0">
                <a:solidFill>
                  <a:schemeClr val="tx1"/>
                </a:solidFill>
              </a:rPr>
              <a:t>S</a:t>
            </a:r>
            <a:r>
              <a:rPr dirty="0" smtClean="0">
                <a:solidFill>
                  <a:schemeClr val="tx1"/>
                </a:solidFill>
              </a:rPr>
              <a:t>equence</a:t>
            </a:r>
            <a:endParaRPr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99457"/>
            <a:ext cx="7772400" cy="564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676298"/>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chemeClr val="tx1"/>
                </a:solidFill>
              </a:rPr>
              <a:t>Create Upgrade Task - Review</a:t>
            </a:r>
            <a:endParaRPr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64809"/>
            <a:ext cx="7772400" cy="559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63403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17" y="0"/>
            <a:ext cx="8580923" cy="838200"/>
          </a:xfrm>
        </p:spPr>
        <p:txBody>
          <a:bodyPr/>
          <a:lstStyle/>
          <a:p>
            <a:pPr>
              <a:defRPr/>
            </a:pPr>
            <a:r>
              <a:rPr dirty="0" smtClean="0">
                <a:solidFill>
                  <a:srgbClr val="282828"/>
                </a:solidFill>
              </a:rPr>
              <a:t>Upgrade Task - Status</a:t>
            </a:r>
            <a:endParaRPr dirty="0">
              <a:solidFill>
                <a:srgbClr val="282828"/>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72373"/>
            <a:ext cx="6407773" cy="364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9" y="825674"/>
            <a:ext cx="9181579" cy="102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3" y="2256928"/>
            <a:ext cx="9172022" cy="13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17320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126" y="484190"/>
            <a:ext cx="8755063" cy="4371975"/>
          </a:xfrm>
        </p:spPr>
        <p:txBody>
          <a:bodyPr/>
          <a:lstStyle/>
          <a:p>
            <a:pPr marL="0" indent="0">
              <a:buFont typeface="Arial" pitchFamily="34" charset="0"/>
              <a:buNone/>
              <a:defRPr/>
            </a:pPr>
            <a:r>
              <a:rPr dirty="0" smtClean="0"/>
              <a:t>Configuration </a:t>
            </a:r>
            <a:br>
              <a:rPr dirty="0" smtClean="0"/>
            </a:br>
            <a:r>
              <a:rPr dirty="0" smtClean="0"/>
              <a:t/>
            </a:r>
            <a:br>
              <a:rPr dirty="0" smtClean="0"/>
            </a:br>
            <a:r>
              <a:rPr sz="3200" b="1" dirty="0" smtClean="0"/>
              <a:t>Switch version</a:t>
            </a:r>
            <a:endParaRPr sz="3200" i="1" dirty="0"/>
          </a:p>
        </p:txBody>
      </p:sp>
    </p:spTree>
    <p:extLst>
      <p:ext uri="{BB962C8B-B14F-4D97-AF65-F5344CB8AC3E}">
        <p14:creationId xmlns:p14="http://schemas.microsoft.com/office/powerpoint/2010/main" val="210244695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rgbClr val="282828"/>
                </a:solidFill>
              </a:rPr>
              <a:t>Create Switch Version Task-</a:t>
            </a:r>
            <a:r>
              <a:rPr lang="en-US" dirty="0">
                <a:solidFill>
                  <a:srgbClr val="282828"/>
                </a:solidFill>
              </a:rPr>
              <a:t> Choose Cluster</a:t>
            </a:r>
            <a:endParaRPr dirty="0">
              <a:solidFill>
                <a:srgbClr val="282828"/>
              </a:solidFill>
            </a:endParaRPr>
          </a:p>
        </p:txBody>
      </p:sp>
      <p:sp>
        <p:nvSpPr>
          <p:cNvPr id="105475" name="Text Placeholder 2"/>
          <p:cNvSpPr>
            <a:spLocks noGrp="1"/>
          </p:cNvSpPr>
          <p:nvPr>
            <p:ph type="body" sz="quarter" idx="10"/>
          </p:nvPr>
        </p:nvSpPr>
        <p:spPr>
          <a:xfrm>
            <a:off x="228600" y="1371602"/>
            <a:ext cx="8570913" cy="4964113"/>
          </a:xfrm>
        </p:spPr>
        <p:txBody>
          <a:bodyPr/>
          <a:lstStyle/>
          <a:p>
            <a:pPr marL="0" indent="0">
              <a:spcBef>
                <a:spcPts val="1475"/>
              </a:spcBef>
              <a:buFont typeface="Arial" charset="0"/>
              <a:buNone/>
            </a:pPr>
            <a:endParaRPr smtClean="0">
              <a:ea typeface="ＭＳ Ｐゴシック" pitchFamily="34" charset="-128"/>
            </a:endParaRPr>
          </a:p>
          <a:p>
            <a:pPr marL="0" indent="0">
              <a:spcBef>
                <a:spcPts val="1475"/>
              </a:spcBef>
              <a:buFont typeface="Arial" charset="0"/>
              <a:buNone/>
            </a:pPr>
            <a:endParaRPr smtClean="0">
              <a:ea typeface="ＭＳ Ｐゴシック" pitchFamily="34" charset="-128"/>
            </a:endParaRPr>
          </a:p>
          <a:p>
            <a:pPr marL="0" indent="0">
              <a:spcBef>
                <a:spcPts val="1475"/>
              </a:spcBef>
              <a:buFont typeface="Arial" charset="0"/>
              <a:buNone/>
            </a:pPr>
            <a:endParaRPr smtClean="0">
              <a:ea typeface="ＭＳ Ｐゴシック" pitchFamily="34"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025" t="15924" r="20913" b="10959"/>
          <a:stretch/>
        </p:blipFill>
        <p:spPr bwMode="auto">
          <a:xfrm>
            <a:off x="457200" y="1164919"/>
            <a:ext cx="7684718" cy="534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21402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chemeClr val="tx1"/>
                </a:solidFill>
              </a:rPr>
              <a:t>Create Switch Version Task -</a:t>
            </a:r>
            <a:r>
              <a:rPr lang="en-US" dirty="0" smtClean="0">
                <a:solidFill>
                  <a:schemeClr val="tx1"/>
                </a:solidFill>
              </a:rPr>
              <a:t>Choose </a:t>
            </a:r>
            <a:r>
              <a:rPr lang="en-US" dirty="0">
                <a:solidFill>
                  <a:schemeClr val="tx1"/>
                </a:solidFill>
              </a:rPr>
              <a:t>Start Time</a:t>
            </a:r>
            <a:endParaRPr dirty="0">
              <a:solidFill>
                <a:schemeClr val="tx1"/>
              </a:solidFill>
            </a:endParaRPr>
          </a:p>
        </p:txBody>
      </p:sp>
      <p:sp>
        <p:nvSpPr>
          <p:cNvPr id="106499" name="Text Placeholder 2"/>
          <p:cNvSpPr>
            <a:spLocks noGrp="1"/>
          </p:cNvSpPr>
          <p:nvPr>
            <p:ph type="body" sz="quarter" idx="10"/>
          </p:nvPr>
        </p:nvSpPr>
        <p:spPr>
          <a:xfrm>
            <a:off x="228600" y="1371602"/>
            <a:ext cx="8570913" cy="4964113"/>
          </a:xfrm>
        </p:spPr>
        <p:txBody>
          <a:bodyPr/>
          <a:lstStyle/>
          <a:p>
            <a:pPr marL="0" indent="0">
              <a:spcBef>
                <a:spcPts val="1475"/>
              </a:spcBef>
              <a:buFont typeface="Arial" charset="0"/>
              <a:buNone/>
            </a:pPr>
            <a:endParaRPr dirty="0" smtClean="0">
              <a:ea typeface="ＭＳ Ｐゴシック" pitchFamily="34" charset="-128"/>
            </a:endParaRPr>
          </a:p>
          <a:p>
            <a:pPr marL="0" indent="0">
              <a:spcBef>
                <a:spcPts val="1475"/>
              </a:spcBef>
              <a:buFont typeface="Arial" charset="0"/>
              <a:buNone/>
            </a:pPr>
            <a:endParaRPr dirty="0" smtClean="0">
              <a:ea typeface="ＭＳ Ｐゴシック" pitchFamily="34" charset="-128"/>
            </a:endParaRPr>
          </a:p>
          <a:p>
            <a:pPr marL="0" indent="0">
              <a:spcBef>
                <a:spcPts val="1475"/>
              </a:spcBef>
              <a:buFont typeface="Arial" charset="0"/>
              <a:buNone/>
            </a:pPr>
            <a:endParaRPr dirty="0" smtClean="0">
              <a:ea typeface="ＭＳ Ｐゴシック" pitchFamily="34" charset="-128"/>
            </a:endParaRPr>
          </a:p>
        </p:txBody>
      </p:sp>
      <p:pic>
        <p:nvPicPr>
          <p:cNvPr id="106500" name="Picture 4" descr="Screen shot 9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49400"/>
            <a:ext cx="91440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14379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chemeClr val="tx1"/>
                </a:solidFill>
              </a:rPr>
              <a:t>Create Switch Version Task</a:t>
            </a:r>
            <a:r>
              <a:rPr lang="en-US" dirty="0" smtClean="0">
                <a:solidFill>
                  <a:schemeClr val="tx1"/>
                </a:solidFill>
              </a:rPr>
              <a:t> </a:t>
            </a:r>
            <a:r>
              <a:rPr lang="en-US" dirty="0">
                <a:solidFill>
                  <a:schemeClr val="tx1"/>
                </a:solidFill>
              </a:rPr>
              <a:t>– Run Sequence</a:t>
            </a:r>
            <a:endParaRPr dirty="0">
              <a:solidFill>
                <a:schemeClr val="tx1"/>
              </a:solidFill>
            </a:endParaRPr>
          </a:p>
        </p:txBody>
      </p:sp>
      <p:sp>
        <p:nvSpPr>
          <p:cNvPr id="106499" name="Text Placeholder 2"/>
          <p:cNvSpPr>
            <a:spLocks noGrp="1"/>
          </p:cNvSpPr>
          <p:nvPr>
            <p:ph type="body" sz="quarter" idx="10"/>
          </p:nvPr>
        </p:nvSpPr>
        <p:spPr>
          <a:xfrm>
            <a:off x="228600" y="1371602"/>
            <a:ext cx="8570913" cy="4964113"/>
          </a:xfrm>
        </p:spPr>
        <p:txBody>
          <a:bodyPr/>
          <a:lstStyle/>
          <a:p>
            <a:pPr marL="0" indent="0">
              <a:spcBef>
                <a:spcPts val="1475"/>
              </a:spcBef>
              <a:buFont typeface="Arial" charset="0"/>
              <a:buNone/>
            </a:pPr>
            <a:endParaRPr dirty="0" smtClean="0">
              <a:ea typeface="ＭＳ Ｐゴシック" pitchFamily="34" charset="-128"/>
            </a:endParaRPr>
          </a:p>
          <a:p>
            <a:pPr marL="0" indent="0">
              <a:spcBef>
                <a:spcPts val="1475"/>
              </a:spcBef>
              <a:buFont typeface="Arial" charset="0"/>
              <a:buNone/>
            </a:pPr>
            <a:endParaRPr dirty="0" smtClean="0">
              <a:ea typeface="ＭＳ Ｐゴシック" pitchFamily="34" charset="-128"/>
            </a:endParaRPr>
          </a:p>
          <a:p>
            <a:pPr marL="0" indent="0">
              <a:spcBef>
                <a:spcPts val="1475"/>
              </a:spcBef>
              <a:buFont typeface="Arial" charset="0"/>
              <a:buNone/>
            </a:pPr>
            <a:endParaRPr dirty="0" smtClean="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391400" cy="521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13277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chemeClr val="tx1"/>
                </a:solidFill>
              </a:rPr>
              <a:t>Create Switch Version Task-</a:t>
            </a:r>
            <a:r>
              <a:rPr lang="en-US" dirty="0" smtClean="0">
                <a:solidFill>
                  <a:schemeClr val="tx1"/>
                </a:solidFill>
              </a:rPr>
              <a:t> </a:t>
            </a:r>
            <a:r>
              <a:rPr lang="en-US" dirty="0">
                <a:solidFill>
                  <a:schemeClr val="tx1"/>
                </a:solidFill>
              </a:rPr>
              <a:t>Review</a:t>
            </a:r>
            <a:endParaRPr dirty="0">
              <a:solidFill>
                <a:schemeClr val="tx1"/>
              </a:solidFill>
            </a:endParaRPr>
          </a:p>
        </p:txBody>
      </p:sp>
      <p:sp>
        <p:nvSpPr>
          <p:cNvPr id="106499" name="Text Placeholder 2"/>
          <p:cNvSpPr>
            <a:spLocks noGrp="1"/>
          </p:cNvSpPr>
          <p:nvPr>
            <p:ph type="body" sz="quarter" idx="10"/>
          </p:nvPr>
        </p:nvSpPr>
        <p:spPr>
          <a:xfrm>
            <a:off x="228600" y="1371602"/>
            <a:ext cx="8570913" cy="4964113"/>
          </a:xfrm>
        </p:spPr>
        <p:txBody>
          <a:bodyPr/>
          <a:lstStyle/>
          <a:p>
            <a:pPr marL="0" indent="0">
              <a:spcBef>
                <a:spcPts val="1475"/>
              </a:spcBef>
              <a:buFont typeface="Arial" charset="0"/>
              <a:buNone/>
            </a:pPr>
            <a:endParaRPr smtClean="0">
              <a:ea typeface="ＭＳ Ｐゴシック" pitchFamily="34" charset="-128"/>
            </a:endParaRPr>
          </a:p>
          <a:p>
            <a:pPr marL="0" indent="0">
              <a:spcBef>
                <a:spcPts val="1475"/>
              </a:spcBef>
              <a:buFont typeface="Arial" charset="0"/>
              <a:buNone/>
            </a:pPr>
            <a:endParaRPr smtClean="0">
              <a:ea typeface="ＭＳ Ｐゴシック" pitchFamily="34" charset="-128"/>
            </a:endParaRPr>
          </a:p>
          <a:p>
            <a:pPr marL="0" indent="0">
              <a:spcBef>
                <a:spcPts val="1475"/>
              </a:spcBef>
              <a:buFont typeface="Arial" charset="0"/>
              <a:buNone/>
            </a:pPr>
            <a:endParaRPr smtClean="0">
              <a:ea typeface="ＭＳ Ｐゴシック"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363393" cy="517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38993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282828"/>
                </a:solidFill>
              </a:rPr>
              <a:t>Agenda  (Contd.)</a:t>
            </a:r>
            <a:endParaRPr lang="en-US" dirty="0">
              <a:solidFill>
                <a:srgbClr val="282828"/>
              </a:solidFill>
            </a:endParaRPr>
          </a:p>
        </p:txBody>
      </p:sp>
      <p:sp>
        <p:nvSpPr>
          <p:cNvPr id="6" name="Text Placeholder 5"/>
          <p:cNvSpPr>
            <a:spLocks noGrp="1"/>
          </p:cNvSpPr>
          <p:nvPr>
            <p:ph type="body" sz="quarter" idx="10"/>
          </p:nvPr>
        </p:nvSpPr>
        <p:spPr>
          <a:xfrm>
            <a:off x="229701" y="1290611"/>
            <a:ext cx="8570912" cy="4881589"/>
          </a:xfrm>
        </p:spPr>
        <p:txBody>
          <a:bodyPr/>
          <a:lstStyle/>
          <a:p>
            <a:pPr>
              <a:buFont typeface="Wingdings" pitchFamily="2" charset="2"/>
              <a:buChar char="§"/>
            </a:pPr>
            <a:r>
              <a:rPr lang="en-US" dirty="0" smtClean="0"/>
              <a:t>Troubleshooting</a:t>
            </a:r>
          </a:p>
          <a:p>
            <a:pPr lvl="1">
              <a:buFont typeface="Wingdings" pitchFamily="2" charset="2"/>
              <a:buChar char="§"/>
            </a:pPr>
            <a:r>
              <a:rPr lang="en-US" dirty="0" smtClean="0"/>
              <a:t>Log Files (PCD)</a:t>
            </a:r>
          </a:p>
          <a:p>
            <a:pPr lvl="1">
              <a:buFont typeface="Wingdings" pitchFamily="2" charset="2"/>
              <a:buChar char="§"/>
            </a:pPr>
            <a:r>
              <a:rPr lang="en-US" dirty="0" smtClean="0"/>
              <a:t>Log Files (CUC)</a:t>
            </a:r>
          </a:p>
          <a:p>
            <a:pPr lvl="1">
              <a:buFont typeface="Wingdings" pitchFamily="2" charset="2"/>
              <a:buChar char="§"/>
            </a:pPr>
            <a:r>
              <a:rPr lang="en-US" dirty="0" smtClean="0"/>
              <a:t>Common Issues</a:t>
            </a:r>
          </a:p>
          <a:p>
            <a:pPr lvl="1">
              <a:buFont typeface="Wingdings" pitchFamily="2" charset="2"/>
              <a:buChar char="§"/>
            </a:pPr>
            <a:r>
              <a:rPr lang="en-US" dirty="0" smtClean="0"/>
              <a:t>Required Services</a:t>
            </a:r>
          </a:p>
          <a:p>
            <a:pPr lvl="1"/>
            <a:endParaRPr lang="en-US" dirty="0" smtClean="0"/>
          </a:p>
          <a:p>
            <a:pPr lvl="1">
              <a:buFont typeface="Wingdings" pitchFamily="2" charset="2"/>
              <a:buChar char="§"/>
            </a:pPr>
            <a:endParaRPr lang="en-US" dirty="0" smtClean="0"/>
          </a:p>
          <a:p>
            <a:pPr>
              <a:buNone/>
            </a:pP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51141536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17" y="0"/>
            <a:ext cx="8580923" cy="838200"/>
          </a:xfrm>
        </p:spPr>
        <p:txBody>
          <a:bodyPr/>
          <a:lstStyle/>
          <a:p>
            <a:pPr>
              <a:defRPr/>
            </a:pPr>
            <a:r>
              <a:rPr dirty="0" smtClean="0">
                <a:solidFill>
                  <a:schemeClr val="tx1"/>
                </a:solidFill>
              </a:rPr>
              <a:t>Switch Version Task - Status</a:t>
            </a:r>
            <a:endParaRPr dirty="0">
              <a:solidFill>
                <a:schemeClr val="tx1"/>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782" y="3241675"/>
            <a:ext cx="647700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9" y="532357"/>
            <a:ext cx="8991600" cy="161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61" y="2358590"/>
            <a:ext cx="8869471" cy="128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89669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126" y="484190"/>
            <a:ext cx="8755063" cy="4371975"/>
          </a:xfrm>
        </p:spPr>
        <p:txBody>
          <a:bodyPr/>
          <a:lstStyle/>
          <a:p>
            <a:pPr marL="0" indent="0">
              <a:buFont typeface="Arial" pitchFamily="34" charset="0"/>
              <a:buNone/>
              <a:defRPr/>
            </a:pPr>
            <a:r>
              <a:rPr dirty="0" smtClean="0"/>
              <a:t>Configuration </a:t>
            </a:r>
            <a:br>
              <a:rPr dirty="0" smtClean="0"/>
            </a:br>
            <a:r>
              <a:rPr dirty="0" smtClean="0"/>
              <a:t/>
            </a:r>
            <a:br>
              <a:rPr dirty="0" smtClean="0"/>
            </a:br>
            <a:r>
              <a:rPr sz="3200" b="1" dirty="0" smtClean="0"/>
              <a:t>Restart</a:t>
            </a:r>
            <a:endParaRPr sz="3200" i="1" dirty="0"/>
          </a:p>
        </p:txBody>
      </p:sp>
    </p:spTree>
    <p:extLst>
      <p:ext uri="{BB962C8B-B14F-4D97-AF65-F5344CB8AC3E}">
        <p14:creationId xmlns:p14="http://schemas.microsoft.com/office/powerpoint/2010/main" val="2102446957"/>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solidFill>
                  <a:schemeClr val="tx1"/>
                </a:solidFill>
              </a:rPr>
              <a:t>Create Server Restart Task</a:t>
            </a:r>
            <a:endParaRPr dirty="0">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36964"/>
            <a:ext cx="7315200" cy="544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948628"/>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126" y="484190"/>
            <a:ext cx="8755063" cy="4371975"/>
          </a:xfrm>
        </p:spPr>
        <p:txBody>
          <a:bodyPr/>
          <a:lstStyle/>
          <a:p>
            <a:pPr marL="0" indent="0">
              <a:buFont typeface="Arial" pitchFamily="34" charset="0"/>
              <a:buNone/>
              <a:defRPr/>
            </a:pPr>
            <a:r>
              <a:rPr dirty="0" smtClean="0"/>
              <a:t>Configuration </a:t>
            </a:r>
            <a:br>
              <a:rPr dirty="0" smtClean="0"/>
            </a:br>
            <a:r>
              <a:rPr dirty="0" smtClean="0"/>
              <a:t/>
            </a:r>
            <a:br>
              <a:rPr dirty="0" smtClean="0"/>
            </a:br>
            <a:r>
              <a:rPr sz="3200" b="1" dirty="0" smtClean="0"/>
              <a:t>Email Notification</a:t>
            </a:r>
            <a:endParaRPr sz="3200" i="1" dirty="0"/>
          </a:p>
        </p:txBody>
      </p:sp>
    </p:spTree>
    <p:extLst>
      <p:ext uri="{BB962C8B-B14F-4D97-AF65-F5344CB8AC3E}">
        <p14:creationId xmlns:p14="http://schemas.microsoft.com/office/powerpoint/2010/main" val="2102446957"/>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431800"/>
            <a:ext cx="8580437" cy="406400"/>
          </a:xfrm>
        </p:spPr>
        <p:txBody>
          <a:bodyPr>
            <a:normAutofit fontScale="90000"/>
          </a:bodyPr>
          <a:lstStyle/>
          <a:p>
            <a:pPr algn="l">
              <a:defRPr/>
            </a:pPr>
            <a:r>
              <a:rPr lang="en-US" sz="3600" spc="-100" dirty="0" smtClean="0"/>
              <a:t>UI – Administration – Email Notification</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90602"/>
            <a:ext cx="8543464"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023605"/>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431800"/>
            <a:ext cx="8580437" cy="406400"/>
          </a:xfrm>
        </p:spPr>
        <p:txBody>
          <a:bodyPr>
            <a:normAutofit fontScale="90000"/>
          </a:bodyPr>
          <a:lstStyle/>
          <a:p>
            <a:pPr algn="l">
              <a:defRPr/>
            </a:pPr>
            <a:r>
              <a:rPr lang="en-US" sz="3600" spc="-100" dirty="0" smtClean="0"/>
              <a:t>Email Notification – Status Message</a:t>
            </a:r>
            <a:endParaRPr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39426"/>
            <a:ext cx="8793906" cy="480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734631"/>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126" y="484190"/>
            <a:ext cx="8755063" cy="4371975"/>
          </a:xfrm>
        </p:spPr>
        <p:txBody>
          <a:bodyPr/>
          <a:lstStyle/>
          <a:p>
            <a:pPr marL="0" indent="0">
              <a:buFont typeface="Arial" pitchFamily="34" charset="0"/>
              <a:buNone/>
              <a:defRPr/>
            </a:pPr>
            <a:r>
              <a:rPr dirty="0" smtClean="0"/>
              <a:t>Troubleshooting </a:t>
            </a:r>
            <a:br>
              <a:rPr dirty="0" smtClean="0"/>
            </a:br>
            <a:r>
              <a:rPr dirty="0" smtClean="0"/>
              <a:t/>
            </a:r>
            <a:br>
              <a:rPr dirty="0" smtClean="0"/>
            </a:br>
            <a:endParaRPr sz="3200" i="1" dirty="0"/>
          </a:p>
        </p:txBody>
      </p:sp>
    </p:spTree>
    <p:extLst>
      <p:ext uri="{BB962C8B-B14F-4D97-AF65-F5344CB8AC3E}">
        <p14:creationId xmlns:p14="http://schemas.microsoft.com/office/powerpoint/2010/main" val="2102446957"/>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3"/>
          <p:cNvSpPr txBox="1">
            <a:spLocks noChangeArrowheads="1"/>
          </p:cNvSpPr>
          <p:nvPr/>
        </p:nvSpPr>
        <p:spPr bwMode="auto">
          <a:xfrm>
            <a:off x="381000" y="1447800"/>
            <a:ext cx="8229600" cy="4662488"/>
          </a:xfrm>
          <a:prstGeom prst="rect">
            <a:avLst/>
          </a:prstGeom>
          <a:noFill/>
          <a:ln w="9525">
            <a:noFill/>
            <a:miter lim="800000"/>
            <a:headEnd/>
            <a:tailEnd/>
          </a:ln>
        </p:spPr>
        <p:txBody>
          <a:bodyPr>
            <a:spAutoFit/>
          </a:bodyPr>
          <a:lstStyle/>
          <a:p>
            <a:pPr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Main application log</a:t>
            </a:r>
          </a:p>
          <a:p>
            <a:pPr lvl="1" eaLnBrk="0" fontAlgn="base" hangingPunct="0">
              <a:lnSpc>
                <a:spcPct val="150000"/>
              </a:lnSpc>
              <a:spcBef>
                <a:spcPct val="0"/>
              </a:spcBef>
              <a:spcAft>
                <a:spcPct val="0"/>
              </a:spcAft>
              <a:defRPr/>
            </a:pPr>
            <a:r>
              <a:rPr lang="en-US" b="1" dirty="0">
                <a:solidFill>
                  <a:srgbClr val="282828"/>
                </a:solidFill>
                <a:latin typeface="Courier New" pitchFamily="49" charset="0"/>
                <a:ea typeface="ＭＳ Ｐゴシック" charset="-128"/>
                <a:cs typeface="Courier New" pitchFamily="49" charset="0"/>
              </a:rPr>
              <a:t>file get </a:t>
            </a:r>
            <a:r>
              <a:rPr lang="en-US" b="1" dirty="0" err="1">
                <a:solidFill>
                  <a:srgbClr val="282828"/>
                </a:solidFill>
                <a:latin typeface="Courier New" pitchFamily="49" charset="0"/>
                <a:ea typeface="ＭＳ Ｐゴシック" charset="-128"/>
                <a:cs typeface="Courier New" pitchFamily="49" charset="0"/>
              </a:rPr>
              <a:t>activelog</a:t>
            </a:r>
            <a:r>
              <a:rPr lang="en-US" b="1" dirty="0">
                <a:solidFill>
                  <a:srgbClr val="282828"/>
                </a:solidFill>
                <a:latin typeface="Courier New" pitchFamily="49" charset="0"/>
                <a:ea typeface="ＭＳ Ｐゴシック" charset="-128"/>
                <a:cs typeface="Courier New" pitchFamily="49" charset="0"/>
              </a:rPr>
              <a:t> tomcat/logs/</a:t>
            </a:r>
            <a:r>
              <a:rPr lang="en-US" b="1" dirty="0" err="1">
                <a:solidFill>
                  <a:srgbClr val="282828"/>
                </a:solidFill>
                <a:latin typeface="Courier New" pitchFamily="49" charset="0"/>
                <a:ea typeface="ＭＳ Ｐゴシック" charset="-128"/>
                <a:cs typeface="Courier New" pitchFamily="49" charset="0"/>
              </a:rPr>
              <a:t>ucmap</a:t>
            </a:r>
            <a:r>
              <a:rPr lang="en-US" b="1" dirty="0">
                <a:solidFill>
                  <a:srgbClr val="282828"/>
                </a:solidFill>
                <a:latin typeface="Courier New" pitchFamily="49" charset="0"/>
                <a:ea typeface="ＭＳ Ｐゴシック" charset="-128"/>
                <a:cs typeface="Courier New" pitchFamily="49" charset="0"/>
              </a:rPr>
              <a:t>/</a:t>
            </a:r>
            <a:r>
              <a:rPr lang="en-US" b="1" dirty="0" err="1">
                <a:solidFill>
                  <a:srgbClr val="282828"/>
                </a:solidFill>
                <a:latin typeface="Courier New" pitchFamily="49" charset="0"/>
                <a:ea typeface="ＭＳ Ｐゴシック" charset="-128"/>
                <a:cs typeface="Courier New" pitchFamily="49" charset="0"/>
              </a:rPr>
              <a:t>log4j</a:t>
            </a:r>
            <a:r>
              <a:rPr lang="en-US" b="1" dirty="0">
                <a:solidFill>
                  <a:srgbClr val="282828"/>
                </a:solidFill>
                <a:latin typeface="Courier New" pitchFamily="49" charset="0"/>
                <a:ea typeface="ＭＳ Ｐゴシック" charset="-128"/>
                <a:cs typeface="Courier New" pitchFamily="49" charset="0"/>
              </a:rPr>
              <a:t>/</a:t>
            </a:r>
            <a:r>
              <a:rPr lang="en-US" dirty="0">
                <a:solidFill>
                  <a:srgbClr val="282828"/>
                </a:solidFill>
                <a:latin typeface="Courier New" pitchFamily="49" charset="0"/>
                <a:ea typeface="ＭＳ Ｐゴシック" charset="-128"/>
                <a:cs typeface="Courier New" pitchFamily="49" charset="0"/>
              </a:rPr>
              <a:t>*</a:t>
            </a:r>
            <a:endParaRPr lang="en-US" dirty="0">
              <a:solidFill>
                <a:srgbClr val="282828"/>
              </a:solidFill>
              <a:ea typeface="ＭＳ Ｐゴシック" charset="-128"/>
            </a:endParaRPr>
          </a:p>
          <a:p>
            <a:pPr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Contains</a:t>
            </a:r>
          </a:p>
          <a:p>
            <a:pPr lvl="1"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REST requests from the browser</a:t>
            </a:r>
          </a:p>
          <a:p>
            <a:pPr lvl="1"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SOAP requests to </a:t>
            </a:r>
            <a:r>
              <a:rPr lang="en-US" sz="2000" dirty="0" err="1">
                <a:solidFill>
                  <a:srgbClr val="282828"/>
                </a:solidFill>
                <a:ea typeface="ＭＳ Ｐゴシック" charset="-128"/>
              </a:rPr>
              <a:t>UC</a:t>
            </a:r>
            <a:r>
              <a:rPr lang="en-US" sz="2000" dirty="0">
                <a:solidFill>
                  <a:srgbClr val="282828"/>
                </a:solidFill>
                <a:ea typeface="ＭＳ Ｐゴシック" charset="-128"/>
              </a:rPr>
              <a:t> servers</a:t>
            </a:r>
          </a:p>
          <a:p>
            <a:pPr lvl="1"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Database requests</a:t>
            </a:r>
          </a:p>
          <a:p>
            <a:pPr lvl="1"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Scheduler events (e.g. – scheduled, started, failed, etc...)</a:t>
            </a:r>
          </a:p>
          <a:p>
            <a:pPr lvl="1"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Specific job events (e.g. – node XYZ started)</a:t>
            </a:r>
          </a:p>
          <a:p>
            <a:pPr lvl="1"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Exceptions &amp; errors</a:t>
            </a:r>
          </a:p>
          <a:p>
            <a:pPr eaLnBrk="0" fontAlgn="base" hangingPunct="0">
              <a:lnSpc>
                <a:spcPct val="150000"/>
              </a:lnSpc>
              <a:spcBef>
                <a:spcPct val="0"/>
              </a:spcBef>
              <a:spcAft>
                <a:spcPct val="0"/>
              </a:spcAft>
              <a:defRPr/>
            </a:pPr>
            <a:endParaRPr lang="en-US" sz="2000" dirty="0">
              <a:solidFill>
                <a:srgbClr val="282828"/>
              </a:solidFill>
              <a:ea typeface="ＭＳ Ｐゴシック" charset="-128"/>
            </a:endParaRPr>
          </a:p>
        </p:txBody>
      </p:sp>
      <p:sp>
        <p:nvSpPr>
          <p:cNvPr id="5" name="Title 4"/>
          <p:cNvSpPr>
            <a:spLocks noGrp="1"/>
          </p:cNvSpPr>
          <p:nvPr>
            <p:ph type="title"/>
          </p:nvPr>
        </p:nvSpPr>
        <p:spPr/>
        <p:txBody>
          <a:bodyPr/>
          <a:lstStyle/>
          <a:p>
            <a:pPr>
              <a:defRPr/>
            </a:pPr>
            <a:r>
              <a:rPr dirty="0" smtClean="0">
                <a:solidFill>
                  <a:srgbClr val="282828"/>
                </a:solidFill>
              </a:rPr>
              <a:t>Log Files (PCD)</a:t>
            </a:r>
            <a:endParaRPr dirty="0">
              <a:solidFill>
                <a:srgbClr val="282828"/>
              </a:solidFill>
            </a:endParaRPr>
          </a:p>
        </p:txBody>
      </p:sp>
    </p:spTree>
    <p:extLst>
      <p:ext uri="{BB962C8B-B14F-4D97-AF65-F5344CB8AC3E}">
        <p14:creationId xmlns:p14="http://schemas.microsoft.com/office/powerpoint/2010/main" val="9314222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3"/>
          <p:cNvSpPr txBox="1">
            <a:spLocks noChangeArrowheads="1"/>
          </p:cNvSpPr>
          <p:nvPr/>
        </p:nvSpPr>
        <p:spPr bwMode="auto">
          <a:xfrm>
            <a:off x="381000" y="1447800"/>
            <a:ext cx="8229600" cy="3277820"/>
          </a:xfrm>
          <a:prstGeom prst="rect">
            <a:avLst/>
          </a:prstGeom>
          <a:noFill/>
          <a:ln w="9525">
            <a:noFill/>
            <a:miter lim="800000"/>
            <a:headEnd/>
            <a:tailEnd/>
          </a:ln>
        </p:spPr>
        <p:txBody>
          <a:bodyPr>
            <a:spAutoFit/>
          </a:bodyPr>
          <a:lstStyle/>
          <a:p>
            <a:pPr eaLnBrk="0" fontAlgn="base" hangingPunct="0">
              <a:lnSpc>
                <a:spcPct val="150000"/>
              </a:lnSpc>
              <a:spcBef>
                <a:spcPct val="0"/>
              </a:spcBef>
              <a:spcAft>
                <a:spcPct val="0"/>
              </a:spcAft>
              <a:buFont typeface="Arial" pitchFamily="34" charset="0"/>
              <a:buChar char="•"/>
              <a:defRPr/>
            </a:pPr>
            <a:r>
              <a:rPr lang="en-US" dirty="0">
                <a:solidFill>
                  <a:srgbClr val="282828"/>
                </a:solidFill>
                <a:ea typeface="ＭＳ Ｐゴシック" charset="-128"/>
              </a:rPr>
              <a:t> </a:t>
            </a:r>
            <a:r>
              <a:rPr lang="en-US" sz="2000" dirty="0">
                <a:solidFill>
                  <a:srgbClr val="282828"/>
                </a:solidFill>
                <a:ea typeface="ＭＳ Ｐゴシック" charset="-128"/>
              </a:rPr>
              <a:t>Main application log</a:t>
            </a:r>
          </a:p>
          <a:p>
            <a:pPr lvl="1" eaLnBrk="0" fontAlgn="base" hangingPunct="0">
              <a:lnSpc>
                <a:spcPct val="150000"/>
              </a:lnSpc>
              <a:spcBef>
                <a:spcPct val="0"/>
              </a:spcBef>
              <a:spcAft>
                <a:spcPct val="0"/>
              </a:spcAft>
              <a:defRPr/>
            </a:pPr>
            <a:r>
              <a:rPr lang="en-US" b="1" dirty="0">
                <a:solidFill>
                  <a:srgbClr val="282828"/>
                </a:solidFill>
                <a:latin typeface="Courier New" pitchFamily="49" charset="0"/>
                <a:ea typeface="ＭＳ Ｐゴシック" charset="-128"/>
                <a:cs typeface="Courier New" pitchFamily="49" charset="0"/>
              </a:rPr>
              <a:t>file get </a:t>
            </a:r>
            <a:r>
              <a:rPr lang="en-US" b="1" dirty="0" err="1">
                <a:solidFill>
                  <a:srgbClr val="282828"/>
                </a:solidFill>
                <a:latin typeface="Courier New" pitchFamily="49" charset="0"/>
                <a:ea typeface="ＭＳ Ｐゴシック" charset="-128"/>
                <a:cs typeface="Courier New" pitchFamily="49" charset="0"/>
              </a:rPr>
              <a:t>activelog</a:t>
            </a:r>
            <a:r>
              <a:rPr lang="en-US" b="1" dirty="0">
                <a:solidFill>
                  <a:srgbClr val="282828"/>
                </a:solidFill>
                <a:latin typeface="Courier New" pitchFamily="49" charset="0"/>
                <a:ea typeface="ＭＳ Ｐゴシック" charset="-128"/>
                <a:cs typeface="Courier New" pitchFamily="49" charset="0"/>
              </a:rPr>
              <a:t> tomcat/logs/platform-</a:t>
            </a:r>
            <a:r>
              <a:rPr lang="en-US" b="1" dirty="0" err="1">
                <a:solidFill>
                  <a:srgbClr val="282828"/>
                </a:solidFill>
                <a:latin typeface="Courier New" pitchFamily="49" charset="0"/>
                <a:ea typeface="ＭＳ Ｐゴシック" charset="-128"/>
                <a:cs typeface="Courier New" pitchFamily="49" charset="0"/>
              </a:rPr>
              <a:t>api</a:t>
            </a:r>
            <a:r>
              <a:rPr lang="en-US" b="1" dirty="0">
                <a:solidFill>
                  <a:srgbClr val="282828"/>
                </a:solidFill>
                <a:latin typeface="Courier New" pitchFamily="49" charset="0"/>
                <a:ea typeface="ＭＳ Ｐゴシック" charset="-128"/>
                <a:cs typeface="Courier New" pitchFamily="49" charset="0"/>
              </a:rPr>
              <a:t>/</a:t>
            </a:r>
            <a:r>
              <a:rPr lang="en-US" b="1" dirty="0" err="1">
                <a:solidFill>
                  <a:srgbClr val="282828"/>
                </a:solidFill>
                <a:latin typeface="Courier New" pitchFamily="49" charset="0"/>
                <a:ea typeface="ＭＳ Ｐゴシック" charset="-128"/>
                <a:cs typeface="Courier New" pitchFamily="49" charset="0"/>
              </a:rPr>
              <a:t>log4j</a:t>
            </a:r>
            <a:r>
              <a:rPr lang="en-US" b="1" dirty="0">
                <a:solidFill>
                  <a:srgbClr val="282828"/>
                </a:solidFill>
                <a:latin typeface="Courier New" pitchFamily="49" charset="0"/>
                <a:ea typeface="ＭＳ Ｐゴシック" charset="-128"/>
                <a:cs typeface="Courier New" pitchFamily="49" charset="0"/>
              </a:rPr>
              <a:t>/*</a:t>
            </a:r>
          </a:p>
          <a:p>
            <a:pPr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Contains</a:t>
            </a:r>
          </a:p>
          <a:p>
            <a:pPr lvl="1"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SOAP requests from </a:t>
            </a:r>
            <a:r>
              <a:rPr lang="en-US" sz="2000" dirty="0" err="1">
                <a:solidFill>
                  <a:srgbClr val="282828"/>
                </a:solidFill>
                <a:ea typeface="ＭＳ Ｐゴシック" charset="-128"/>
              </a:rPr>
              <a:t>PCD</a:t>
            </a:r>
            <a:endParaRPr lang="en-US" sz="2000" dirty="0">
              <a:solidFill>
                <a:srgbClr val="282828"/>
              </a:solidFill>
              <a:ea typeface="ＭＳ Ｐゴシック" charset="-128"/>
            </a:endParaRPr>
          </a:p>
          <a:p>
            <a:pPr lvl="1"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Platform API requests</a:t>
            </a:r>
          </a:p>
          <a:p>
            <a:pPr lvl="1" eaLnBrk="0" fontAlgn="base" hangingPunct="0">
              <a:lnSpc>
                <a:spcPct val="150000"/>
              </a:lnSpc>
              <a:spcBef>
                <a:spcPct val="0"/>
              </a:spcBef>
              <a:spcAft>
                <a:spcPct val="0"/>
              </a:spcAft>
              <a:buFont typeface="Arial" pitchFamily="34" charset="0"/>
              <a:buChar char="•"/>
              <a:defRPr/>
            </a:pPr>
            <a:r>
              <a:rPr lang="en-US" sz="2000" dirty="0">
                <a:solidFill>
                  <a:srgbClr val="282828"/>
                </a:solidFill>
                <a:ea typeface="ＭＳ Ｐゴシック" charset="-128"/>
              </a:rPr>
              <a:t> Results from OS components</a:t>
            </a:r>
          </a:p>
          <a:p>
            <a:pPr eaLnBrk="0" fontAlgn="base" hangingPunct="0">
              <a:lnSpc>
                <a:spcPct val="150000"/>
              </a:lnSpc>
              <a:spcBef>
                <a:spcPct val="0"/>
              </a:spcBef>
              <a:spcAft>
                <a:spcPct val="0"/>
              </a:spcAft>
              <a:defRPr/>
            </a:pPr>
            <a:endParaRPr lang="en-US" b="1" dirty="0">
              <a:solidFill>
                <a:srgbClr val="282828"/>
              </a:solidFill>
              <a:latin typeface="Courier New" pitchFamily="49" charset="0"/>
              <a:ea typeface="ＭＳ Ｐゴシック" charset="-128"/>
              <a:cs typeface="Courier New" pitchFamily="49" charset="0"/>
            </a:endParaRPr>
          </a:p>
        </p:txBody>
      </p:sp>
      <p:sp>
        <p:nvSpPr>
          <p:cNvPr id="5" name="Title 4"/>
          <p:cNvSpPr>
            <a:spLocks noGrp="1"/>
          </p:cNvSpPr>
          <p:nvPr>
            <p:ph type="title"/>
          </p:nvPr>
        </p:nvSpPr>
        <p:spPr/>
        <p:txBody>
          <a:bodyPr/>
          <a:lstStyle/>
          <a:p>
            <a:pPr>
              <a:defRPr/>
            </a:pPr>
            <a:r>
              <a:rPr lang="en-US" dirty="0" smtClean="0">
                <a:solidFill>
                  <a:srgbClr val="282828"/>
                </a:solidFill>
              </a:rPr>
              <a:t>Log</a:t>
            </a:r>
            <a:r>
              <a:rPr dirty="0" smtClean="0">
                <a:solidFill>
                  <a:srgbClr val="282828"/>
                </a:solidFill>
              </a:rPr>
              <a:t> Files (CUC Servers)</a:t>
            </a:r>
            <a:endParaRPr dirty="0">
              <a:solidFill>
                <a:srgbClr val="282828"/>
              </a:solidFill>
            </a:endParaRPr>
          </a:p>
        </p:txBody>
      </p:sp>
    </p:spTree>
    <p:extLst>
      <p:ext uri="{BB962C8B-B14F-4D97-AF65-F5344CB8AC3E}">
        <p14:creationId xmlns:p14="http://schemas.microsoft.com/office/powerpoint/2010/main" val="182064739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solidFill>
                  <a:srgbClr val="282828"/>
                </a:solidFill>
              </a:rPr>
              <a:t>Common Issues</a:t>
            </a:r>
            <a:endParaRPr dirty="0">
              <a:solidFill>
                <a:srgbClr val="282828"/>
              </a:solidFill>
            </a:endParaRPr>
          </a:p>
        </p:txBody>
      </p:sp>
      <p:sp>
        <p:nvSpPr>
          <p:cNvPr id="2" name="Rectangle 1"/>
          <p:cNvSpPr/>
          <p:nvPr/>
        </p:nvSpPr>
        <p:spPr>
          <a:xfrm>
            <a:off x="457200" y="1295400"/>
            <a:ext cx="8534400" cy="2354491"/>
          </a:xfrm>
          <a:prstGeom prst="rect">
            <a:avLst/>
          </a:prstGeom>
        </p:spPr>
        <p:txBody>
          <a:bodyPr wrap="square">
            <a:spAutoFit/>
          </a:bodyPr>
          <a:lstStyle/>
          <a:p>
            <a:pPr>
              <a:lnSpc>
                <a:spcPct val="150000"/>
              </a:lnSpc>
            </a:pPr>
            <a:r>
              <a:rPr lang="en-US" sz="2000" dirty="0" smtClean="0">
                <a:solidFill>
                  <a:srgbClr val="282828"/>
                </a:solidFill>
              </a:rPr>
              <a:t>1. No ISO to Upgrade:  If ISO is not copied to the valid location then admin would get the following screen</a:t>
            </a:r>
          </a:p>
          <a:p>
            <a:pPr>
              <a:lnSpc>
                <a:spcPct val="150000"/>
              </a:lnSpc>
            </a:pPr>
            <a:r>
              <a:rPr lang="en-US" sz="2000" dirty="0" smtClean="0"/>
              <a:t>  </a:t>
            </a:r>
          </a:p>
          <a:p>
            <a:pPr marL="0" lvl="1">
              <a:lnSpc>
                <a:spcPct val="150000"/>
              </a:lnSpc>
            </a:pPr>
            <a:endParaRPr lang="en-US" sz="2000" dirty="0"/>
          </a:p>
          <a:p>
            <a:pPr>
              <a:lnSpc>
                <a:spcPct val="150000"/>
              </a:lnSpc>
              <a:buFont typeface="Arial" charset="0"/>
              <a:buChar char="•"/>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55383"/>
            <a:ext cx="8001000" cy="407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7532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126" y="484190"/>
            <a:ext cx="8755063" cy="4371975"/>
          </a:xfrm>
        </p:spPr>
        <p:txBody>
          <a:bodyPr/>
          <a:lstStyle/>
          <a:p>
            <a:pPr marL="0" indent="0">
              <a:buFont typeface="Arial" pitchFamily="34" charset="0"/>
              <a:buNone/>
              <a:defRPr/>
            </a:pPr>
            <a:r>
              <a:rPr dirty="0" smtClean="0"/>
              <a:t>About </a:t>
            </a:r>
            <a:br>
              <a:rPr dirty="0" smtClean="0"/>
            </a:br>
            <a:r>
              <a:rPr dirty="0" smtClean="0"/>
              <a:t/>
            </a:r>
            <a:br>
              <a:rPr dirty="0" smtClean="0"/>
            </a:br>
            <a:r>
              <a:rPr sz="3200" b="1" dirty="0" smtClean="0"/>
              <a:t>Prime Collaboration Deployment</a:t>
            </a:r>
            <a:endParaRPr sz="3200" i="1" dirty="0"/>
          </a:p>
        </p:txBody>
      </p:sp>
    </p:spTree>
    <p:extLst>
      <p:ext uri="{BB962C8B-B14F-4D97-AF65-F5344CB8AC3E}">
        <p14:creationId xmlns:p14="http://schemas.microsoft.com/office/powerpoint/2010/main" val="1700902074"/>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solidFill>
                  <a:srgbClr val="282828"/>
                </a:solidFill>
              </a:rPr>
              <a:t>Common </a:t>
            </a:r>
            <a:r>
              <a:rPr lang="en-US" dirty="0">
                <a:solidFill>
                  <a:srgbClr val="282828"/>
                </a:solidFill>
              </a:rPr>
              <a:t>Issues (Contd.)</a:t>
            </a:r>
            <a:endParaRPr dirty="0">
              <a:solidFill>
                <a:srgbClr val="282828"/>
              </a:solidFill>
            </a:endParaRPr>
          </a:p>
        </p:txBody>
      </p:sp>
      <p:sp>
        <p:nvSpPr>
          <p:cNvPr id="2" name="Rectangle 1"/>
          <p:cNvSpPr/>
          <p:nvPr/>
        </p:nvSpPr>
        <p:spPr>
          <a:xfrm>
            <a:off x="457200" y="1600200"/>
            <a:ext cx="8153400" cy="1892826"/>
          </a:xfrm>
          <a:prstGeom prst="rect">
            <a:avLst/>
          </a:prstGeom>
        </p:spPr>
        <p:txBody>
          <a:bodyPr wrap="square">
            <a:spAutoFit/>
          </a:bodyPr>
          <a:lstStyle/>
          <a:p>
            <a:pPr>
              <a:lnSpc>
                <a:spcPct val="150000"/>
              </a:lnSpc>
            </a:pPr>
            <a:r>
              <a:rPr lang="en-US" sz="2000" dirty="0" smtClean="0">
                <a:solidFill>
                  <a:srgbClr val="282828"/>
                </a:solidFill>
              </a:rPr>
              <a:t>Expected</a:t>
            </a:r>
            <a:r>
              <a:rPr lang="en-US" sz="2000" dirty="0" smtClean="0"/>
              <a:t> </a:t>
            </a:r>
            <a:r>
              <a:rPr lang="en-US" sz="2000" dirty="0">
                <a:solidFill>
                  <a:srgbClr val="282828"/>
                </a:solidFill>
              </a:rPr>
              <a:t>Behavior</a:t>
            </a:r>
          </a:p>
          <a:p>
            <a:pPr>
              <a:lnSpc>
                <a:spcPct val="150000"/>
              </a:lnSpc>
            </a:pPr>
            <a:r>
              <a:rPr lang="en-US" sz="2000" dirty="0">
                <a:solidFill>
                  <a:srgbClr val="282828"/>
                </a:solidFill>
              </a:rPr>
              <a:t>  </a:t>
            </a:r>
          </a:p>
          <a:p>
            <a:pPr marL="0" lvl="1">
              <a:lnSpc>
                <a:spcPct val="150000"/>
              </a:lnSpc>
            </a:pPr>
            <a:endParaRPr lang="en-US" sz="2000" dirty="0"/>
          </a:p>
          <a:p>
            <a:pPr>
              <a:lnSpc>
                <a:spcPct val="150000"/>
              </a:lnSpc>
              <a:buFont typeface="Arial" charset="0"/>
              <a:buChar cha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0" y="2546613"/>
            <a:ext cx="895337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78221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solidFill>
                  <a:srgbClr val="282828"/>
                </a:solidFill>
              </a:rPr>
              <a:t>Common </a:t>
            </a:r>
            <a:r>
              <a:rPr lang="en-US" dirty="0">
                <a:solidFill>
                  <a:srgbClr val="282828"/>
                </a:solidFill>
              </a:rPr>
              <a:t>Issues (Contd.)</a:t>
            </a:r>
            <a:endParaRPr dirty="0">
              <a:solidFill>
                <a:srgbClr val="282828"/>
              </a:solidFill>
            </a:endParaRPr>
          </a:p>
        </p:txBody>
      </p:sp>
      <p:sp>
        <p:nvSpPr>
          <p:cNvPr id="2" name="Rectangle 1"/>
          <p:cNvSpPr/>
          <p:nvPr/>
        </p:nvSpPr>
        <p:spPr>
          <a:xfrm>
            <a:off x="457200" y="1295400"/>
            <a:ext cx="8534400" cy="2816156"/>
          </a:xfrm>
          <a:prstGeom prst="rect">
            <a:avLst/>
          </a:prstGeom>
        </p:spPr>
        <p:txBody>
          <a:bodyPr wrap="square">
            <a:spAutoFit/>
          </a:bodyPr>
          <a:lstStyle/>
          <a:p>
            <a:pPr>
              <a:lnSpc>
                <a:spcPct val="150000"/>
              </a:lnSpc>
            </a:pPr>
            <a:r>
              <a:rPr lang="en-US" sz="2000" dirty="0" smtClean="0">
                <a:solidFill>
                  <a:srgbClr val="282828"/>
                </a:solidFill>
              </a:rPr>
              <a:t>2. PAWS Service Not Available: If “Platform </a:t>
            </a:r>
            <a:r>
              <a:rPr lang="en-US" sz="2000" dirty="0">
                <a:solidFill>
                  <a:srgbClr val="282828"/>
                </a:solidFill>
              </a:rPr>
              <a:t>SOAP </a:t>
            </a:r>
            <a:r>
              <a:rPr lang="en-US" sz="2000" dirty="0" smtClean="0">
                <a:solidFill>
                  <a:srgbClr val="282828"/>
                </a:solidFill>
              </a:rPr>
              <a:t>Services” </a:t>
            </a:r>
            <a:r>
              <a:rPr lang="en-US" sz="2000" dirty="0">
                <a:solidFill>
                  <a:srgbClr val="282828"/>
                </a:solidFill>
              </a:rPr>
              <a:t>is not activated then </a:t>
            </a:r>
            <a:r>
              <a:rPr lang="en-US" sz="2000" dirty="0" smtClean="0">
                <a:solidFill>
                  <a:srgbClr val="282828"/>
                </a:solidFill>
              </a:rPr>
              <a:t>admin will </a:t>
            </a:r>
            <a:r>
              <a:rPr lang="en-US" sz="2000" dirty="0">
                <a:solidFill>
                  <a:srgbClr val="282828"/>
                </a:solidFill>
              </a:rPr>
              <a:t>get the following error while </a:t>
            </a:r>
            <a:r>
              <a:rPr lang="en-US" sz="2000" dirty="0" smtClean="0">
                <a:solidFill>
                  <a:srgbClr val="282828"/>
                </a:solidFill>
              </a:rPr>
              <a:t>scheduling PCD tasks:</a:t>
            </a:r>
            <a:endParaRPr lang="en-US" sz="2000" dirty="0">
              <a:solidFill>
                <a:srgbClr val="282828"/>
              </a:solidFill>
            </a:endParaRPr>
          </a:p>
          <a:p>
            <a:pPr>
              <a:lnSpc>
                <a:spcPct val="150000"/>
              </a:lnSpc>
            </a:pPr>
            <a:endParaRPr lang="en-US" sz="2000" dirty="0" smtClean="0"/>
          </a:p>
          <a:p>
            <a:pPr marL="0" lvl="1">
              <a:lnSpc>
                <a:spcPct val="150000"/>
              </a:lnSpc>
            </a:pPr>
            <a:endParaRPr lang="en-US" sz="2000" dirty="0"/>
          </a:p>
          <a:p>
            <a:pPr>
              <a:lnSpc>
                <a:spcPct val="150000"/>
              </a:lnSpc>
              <a:buFont typeface="Arial" charset="0"/>
              <a:buChar cha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03478"/>
            <a:ext cx="7010400" cy="36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62509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3"/>
          <p:cNvSpPr txBox="1">
            <a:spLocks noChangeArrowheads="1"/>
          </p:cNvSpPr>
          <p:nvPr/>
        </p:nvSpPr>
        <p:spPr bwMode="auto">
          <a:xfrm>
            <a:off x="361167" y="762000"/>
            <a:ext cx="8229600" cy="6001643"/>
          </a:xfrm>
          <a:prstGeom prst="rect">
            <a:avLst/>
          </a:prstGeom>
          <a:noFill/>
          <a:ln w="9525">
            <a:noFill/>
            <a:miter lim="800000"/>
            <a:headEnd/>
            <a:tailEnd/>
          </a:ln>
        </p:spPr>
        <p:txBody>
          <a:bodyPr>
            <a:spAutoFit/>
          </a:bodyPr>
          <a:lstStyle/>
          <a:p>
            <a:pPr>
              <a:lnSpc>
                <a:spcPct val="150000"/>
              </a:lnSpc>
              <a:buFont typeface="Arial" pitchFamily="34" charset="0"/>
              <a:buChar char="•"/>
              <a:defRPr/>
            </a:pPr>
            <a:r>
              <a:rPr lang="en-US" sz="2000" b="0" dirty="0">
                <a:solidFill>
                  <a:srgbClr val="282828"/>
                </a:solidFill>
                <a:latin typeface="Arial" pitchFamily="34" charset="0"/>
                <a:ea typeface="ＭＳ Ｐゴシック" charset="-128"/>
              </a:rPr>
              <a:t> </a:t>
            </a:r>
            <a:r>
              <a:rPr lang="en-US" sz="2000" b="0" dirty="0" err="1">
                <a:solidFill>
                  <a:srgbClr val="282828"/>
                </a:solidFill>
                <a:latin typeface="Arial" pitchFamily="34" charset="0"/>
                <a:ea typeface="ＭＳ Ｐゴシック" charset="-128"/>
              </a:rPr>
              <a:t>PCD</a:t>
            </a:r>
            <a:endParaRPr lang="en-US" sz="2000" b="0" dirty="0">
              <a:solidFill>
                <a:srgbClr val="282828"/>
              </a:solidFill>
              <a:latin typeface="Arial" pitchFamily="34" charset="0"/>
              <a:ea typeface="ＭＳ Ｐゴシック" charset="-128"/>
            </a:endParaRPr>
          </a:p>
          <a:p>
            <a:pPr lvl="1">
              <a:lnSpc>
                <a:spcPct val="150000"/>
              </a:lnSpc>
              <a:buFont typeface="Arial" pitchFamily="34" charset="0"/>
              <a:buChar char="•"/>
              <a:defRPr/>
            </a:pPr>
            <a:r>
              <a:rPr lang="en-US" sz="2000" b="0" dirty="0">
                <a:solidFill>
                  <a:srgbClr val="282828"/>
                </a:solidFill>
                <a:latin typeface="Arial" pitchFamily="34" charset="0"/>
                <a:ea typeface="ＭＳ Ｐゴシック" charset="-128"/>
              </a:rPr>
              <a:t> Cisco Prime Collaboration Deployment Service</a:t>
            </a:r>
          </a:p>
          <a:p>
            <a:pPr lvl="1">
              <a:lnSpc>
                <a:spcPct val="150000"/>
              </a:lnSpc>
              <a:buFont typeface="Arial" pitchFamily="34" charset="0"/>
              <a:buChar char="•"/>
              <a:defRPr/>
            </a:pPr>
            <a:r>
              <a:rPr lang="en-US" sz="2000" b="0" dirty="0">
                <a:solidFill>
                  <a:srgbClr val="282828"/>
                </a:solidFill>
                <a:latin typeface="Arial" pitchFamily="34" charset="0"/>
                <a:ea typeface="ＭＳ Ｐゴシック" charset="-128"/>
              </a:rPr>
              <a:t> Cisco Tomcat </a:t>
            </a:r>
          </a:p>
          <a:p>
            <a:pPr>
              <a:lnSpc>
                <a:spcPct val="150000"/>
              </a:lnSpc>
              <a:buFont typeface="Arial" pitchFamily="34" charset="0"/>
              <a:buChar char="•"/>
              <a:defRPr/>
            </a:pPr>
            <a:r>
              <a:rPr lang="en-US" sz="2000" b="0" dirty="0">
                <a:solidFill>
                  <a:srgbClr val="282828"/>
                </a:solidFill>
                <a:latin typeface="Arial" pitchFamily="34" charset="0"/>
                <a:ea typeface="ＭＳ Ｐゴシック" charset="-128"/>
              </a:rPr>
              <a:t> </a:t>
            </a:r>
            <a:r>
              <a:rPr lang="en-US" sz="2000" b="0" dirty="0" err="1">
                <a:solidFill>
                  <a:srgbClr val="282828"/>
                </a:solidFill>
                <a:latin typeface="Arial" pitchFamily="34" charset="0"/>
                <a:ea typeface="ＭＳ Ｐゴシック" charset="-128"/>
              </a:rPr>
              <a:t>UC</a:t>
            </a:r>
            <a:r>
              <a:rPr lang="en-US" sz="2000" b="0" dirty="0">
                <a:solidFill>
                  <a:srgbClr val="282828"/>
                </a:solidFill>
                <a:latin typeface="Arial" pitchFamily="34" charset="0"/>
                <a:ea typeface="ＭＳ Ｐゴシック" charset="-128"/>
              </a:rPr>
              <a:t> Servers for upgrade, reboot, switch version</a:t>
            </a:r>
          </a:p>
          <a:p>
            <a:pPr lvl="1">
              <a:lnSpc>
                <a:spcPct val="150000"/>
              </a:lnSpc>
              <a:buFont typeface="Arial" pitchFamily="34" charset="0"/>
              <a:buChar char="•"/>
              <a:defRPr/>
            </a:pPr>
            <a:r>
              <a:rPr lang="en-US" sz="2000" b="0" dirty="0">
                <a:solidFill>
                  <a:srgbClr val="282828"/>
                </a:solidFill>
                <a:latin typeface="Arial" pitchFamily="34" charset="0"/>
                <a:ea typeface="ＭＳ Ｐゴシック" charset="-128"/>
              </a:rPr>
              <a:t> Platform Administrative Web </a:t>
            </a:r>
            <a:r>
              <a:rPr lang="en-US" sz="2000" b="0" dirty="0" smtClean="0">
                <a:solidFill>
                  <a:srgbClr val="282828"/>
                </a:solidFill>
                <a:latin typeface="Arial" pitchFamily="34" charset="0"/>
                <a:ea typeface="ＭＳ Ｐゴシック" charset="-128"/>
              </a:rPr>
              <a:t>Service</a:t>
            </a:r>
          </a:p>
          <a:p>
            <a:pPr lvl="1">
              <a:lnSpc>
                <a:spcPct val="150000"/>
              </a:lnSpc>
              <a:buFont typeface="Arial" pitchFamily="34" charset="0"/>
              <a:buChar char="•"/>
              <a:defRPr/>
            </a:pPr>
            <a:r>
              <a:rPr lang="en-US" sz="2000" dirty="0" smtClean="0">
                <a:solidFill>
                  <a:srgbClr val="282828"/>
                </a:solidFill>
              </a:rPr>
              <a:t> Platform </a:t>
            </a:r>
            <a:r>
              <a:rPr lang="en-US" sz="2000" dirty="0">
                <a:solidFill>
                  <a:srgbClr val="282828"/>
                </a:solidFill>
              </a:rPr>
              <a:t>SOAP </a:t>
            </a:r>
            <a:r>
              <a:rPr lang="en-US" sz="2000" dirty="0" smtClean="0">
                <a:solidFill>
                  <a:srgbClr val="282828"/>
                </a:solidFill>
              </a:rPr>
              <a:t>Services(prior to 9.1)</a:t>
            </a:r>
            <a:endParaRPr lang="en-US" sz="2000" b="0" dirty="0">
              <a:solidFill>
                <a:srgbClr val="282828"/>
              </a:solidFill>
              <a:latin typeface="Arial" pitchFamily="34" charset="0"/>
              <a:ea typeface="ＭＳ Ｐゴシック" charset="-128"/>
            </a:endParaRPr>
          </a:p>
          <a:p>
            <a:pPr lvl="1">
              <a:lnSpc>
                <a:spcPct val="150000"/>
              </a:lnSpc>
              <a:buFont typeface="Arial" pitchFamily="34" charset="0"/>
              <a:buChar char="•"/>
              <a:defRPr/>
            </a:pPr>
            <a:r>
              <a:rPr lang="en-US" sz="2000" b="0" dirty="0">
                <a:solidFill>
                  <a:srgbClr val="282828"/>
                </a:solidFill>
                <a:latin typeface="Arial" pitchFamily="34" charset="0"/>
                <a:ea typeface="ＭＳ Ｐゴシック" charset="-128"/>
              </a:rPr>
              <a:t> Cisco </a:t>
            </a:r>
            <a:r>
              <a:rPr lang="en-US" sz="2000" b="0" dirty="0" smtClean="0">
                <a:solidFill>
                  <a:srgbClr val="282828"/>
                </a:solidFill>
                <a:latin typeface="Arial" pitchFamily="34" charset="0"/>
                <a:ea typeface="ＭＳ Ｐゴシック" charset="-128"/>
              </a:rPr>
              <a:t>Tomcat</a:t>
            </a:r>
          </a:p>
          <a:p>
            <a:pPr>
              <a:lnSpc>
                <a:spcPct val="150000"/>
              </a:lnSpc>
              <a:buFont typeface="Arial" pitchFamily="34" charset="0"/>
              <a:buChar char="•"/>
              <a:defRPr/>
            </a:pPr>
            <a:r>
              <a:rPr lang="en-US" sz="2000" b="0" dirty="0" smtClean="0">
                <a:solidFill>
                  <a:srgbClr val="282828"/>
                </a:solidFill>
                <a:latin typeface="Arial" pitchFamily="34" charset="0"/>
                <a:ea typeface="ＭＳ Ｐゴシック" charset="-128"/>
              </a:rPr>
              <a:t> Use the CLI to activate/start services if needed</a:t>
            </a:r>
          </a:p>
          <a:p>
            <a:pPr lvl="1">
              <a:lnSpc>
                <a:spcPct val="150000"/>
              </a:lnSpc>
              <a:defRPr/>
            </a:pPr>
            <a:r>
              <a:rPr lang="en-US" sz="1800" dirty="0" err="1" smtClean="0">
                <a:solidFill>
                  <a:srgbClr val="282828"/>
                </a:solidFill>
                <a:latin typeface="Courier New" pitchFamily="49" charset="0"/>
                <a:ea typeface="ＭＳ Ｐゴシック" charset="-128"/>
                <a:cs typeface="Courier New" pitchFamily="49" charset="0"/>
              </a:rPr>
              <a:t>utils</a:t>
            </a:r>
            <a:r>
              <a:rPr lang="en-US" sz="1800" dirty="0" smtClean="0">
                <a:solidFill>
                  <a:srgbClr val="282828"/>
                </a:solidFill>
                <a:latin typeface="Courier New" pitchFamily="49" charset="0"/>
                <a:ea typeface="ＭＳ Ｐゴシック" charset="-128"/>
                <a:cs typeface="Courier New" pitchFamily="49" charset="0"/>
              </a:rPr>
              <a:t> </a:t>
            </a:r>
            <a:r>
              <a:rPr lang="en-US" sz="1800" dirty="0">
                <a:solidFill>
                  <a:srgbClr val="282828"/>
                </a:solidFill>
                <a:latin typeface="Courier New" pitchFamily="49" charset="0"/>
                <a:ea typeface="ＭＳ Ｐゴシック" charset="-128"/>
                <a:cs typeface="Courier New" pitchFamily="49" charset="0"/>
              </a:rPr>
              <a:t>service activate</a:t>
            </a:r>
          </a:p>
          <a:p>
            <a:pPr lvl="1">
              <a:lnSpc>
                <a:spcPct val="150000"/>
              </a:lnSpc>
              <a:defRPr/>
            </a:pPr>
            <a:r>
              <a:rPr lang="en-US" sz="1800" dirty="0" err="1">
                <a:solidFill>
                  <a:srgbClr val="282828"/>
                </a:solidFill>
                <a:latin typeface="Courier New" pitchFamily="49" charset="0"/>
                <a:ea typeface="ＭＳ Ｐゴシック" charset="-128"/>
                <a:cs typeface="Courier New" pitchFamily="49" charset="0"/>
              </a:rPr>
              <a:t>utils</a:t>
            </a:r>
            <a:r>
              <a:rPr lang="en-US" sz="1800" dirty="0">
                <a:solidFill>
                  <a:srgbClr val="282828"/>
                </a:solidFill>
                <a:latin typeface="Courier New" pitchFamily="49" charset="0"/>
                <a:ea typeface="ＭＳ Ｐゴシック" charset="-128"/>
                <a:cs typeface="Courier New" pitchFamily="49" charset="0"/>
              </a:rPr>
              <a:t> service </a:t>
            </a:r>
            <a:r>
              <a:rPr lang="en-US" sz="1800" dirty="0" smtClean="0">
                <a:solidFill>
                  <a:srgbClr val="282828"/>
                </a:solidFill>
                <a:latin typeface="Courier New" pitchFamily="49" charset="0"/>
                <a:ea typeface="ＭＳ Ｐゴシック" charset="-128"/>
                <a:cs typeface="Courier New" pitchFamily="49" charset="0"/>
              </a:rPr>
              <a:t>start</a:t>
            </a:r>
            <a:endParaRPr lang="en-US" sz="1800" dirty="0">
              <a:solidFill>
                <a:srgbClr val="282828"/>
              </a:solidFill>
              <a:latin typeface="Courier New" pitchFamily="49" charset="0"/>
              <a:ea typeface="ＭＳ Ｐゴシック" charset="-128"/>
              <a:cs typeface="Courier New" pitchFamily="49" charset="0"/>
            </a:endParaRPr>
          </a:p>
          <a:p>
            <a:pPr>
              <a:lnSpc>
                <a:spcPct val="150000"/>
              </a:lnSpc>
              <a:buFont typeface="Arial" pitchFamily="34" charset="0"/>
              <a:buChar char="•"/>
              <a:defRPr/>
            </a:pPr>
            <a:r>
              <a:rPr lang="en-US" sz="2000" dirty="0" smtClean="0">
                <a:solidFill>
                  <a:srgbClr val="282828"/>
                </a:solidFill>
                <a:latin typeface="Arial" pitchFamily="34" charset="0"/>
                <a:ea typeface="ＭＳ Ｐゴシック" charset="-128"/>
              </a:rPr>
              <a:t>Verify </a:t>
            </a:r>
            <a:r>
              <a:rPr lang="en-US" sz="2000" dirty="0">
                <a:solidFill>
                  <a:srgbClr val="282828"/>
                </a:solidFill>
                <a:latin typeface="Arial" pitchFamily="34" charset="0"/>
                <a:ea typeface="ＭＳ Ｐゴシック" charset="-128"/>
              </a:rPr>
              <a:t>the services are running then pull the logs</a:t>
            </a:r>
          </a:p>
          <a:p>
            <a:pPr>
              <a:lnSpc>
                <a:spcPct val="150000"/>
              </a:lnSpc>
              <a:buFont typeface="Arial" pitchFamily="34" charset="0"/>
              <a:buChar char="•"/>
              <a:defRPr/>
            </a:pPr>
            <a:endParaRPr lang="en-US" sz="2000" b="0" dirty="0" smtClean="0">
              <a:solidFill>
                <a:srgbClr val="282828"/>
              </a:solidFill>
              <a:latin typeface="Arial" pitchFamily="34" charset="0"/>
              <a:ea typeface="ＭＳ Ｐゴシック" charset="-128"/>
            </a:endParaRPr>
          </a:p>
          <a:p>
            <a:pPr>
              <a:lnSpc>
                <a:spcPct val="150000"/>
              </a:lnSpc>
              <a:buFont typeface="Arial" pitchFamily="34" charset="0"/>
              <a:buChar char="•"/>
              <a:defRPr/>
            </a:pPr>
            <a:endParaRPr lang="en-US" sz="2000" b="0" dirty="0">
              <a:solidFill>
                <a:srgbClr val="282828"/>
              </a:solidFill>
              <a:latin typeface="Arial" pitchFamily="34" charset="0"/>
              <a:ea typeface="ＭＳ Ｐゴシック" charset="-128"/>
            </a:endParaRPr>
          </a:p>
        </p:txBody>
      </p:sp>
      <p:sp>
        <p:nvSpPr>
          <p:cNvPr id="5" name="Title 4"/>
          <p:cNvSpPr>
            <a:spLocks noGrp="1"/>
          </p:cNvSpPr>
          <p:nvPr>
            <p:ph type="title"/>
          </p:nvPr>
        </p:nvSpPr>
        <p:spPr>
          <a:xfrm>
            <a:off x="205581" y="14614"/>
            <a:ext cx="8580437" cy="838200"/>
          </a:xfrm>
        </p:spPr>
        <p:txBody>
          <a:bodyPr/>
          <a:lstStyle/>
          <a:p>
            <a:pPr>
              <a:defRPr/>
            </a:pPr>
            <a:r>
              <a:rPr dirty="0" smtClean="0">
                <a:solidFill>
                  <a:srgbClr val="282828"/>
                </a:solidFill>
              </a:rPr>
              <a:t>Required Services</a:t>
            </a:r>
            <a:endParaRPr dirty="0">
              <a:solidFill>
                <a:srgbClr val="282828"/>
              </a:solidFill>
            </a:endParaRPr>
          </a:p>
        </p:txBody>
      </p:sp>
    </p:spTree>
    <p:extLst>
      <p:ext uri="{BB962C8B-B14F-4D97-AF65-F5344CB8AC3E}">
        <p14:creationId xmlns:p14="http://schemas.microsoft.com/office/powerpoint/2010/main" val="388101260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3"/>
          <p:cNvSpPr txBox="1">
            <a:spLocks noChangeArrowheads="1"/>
          </p:cNvSpPr>
          <p:nvPr/>
        </p:nvSpPr>
        <p:spPr bwMode="auto">
          <a:xfrm>
            <a:off x="361167" y="1066800"/>
            <a:ext cx="8229600" cy="1431161"/>
          </a:xfrm>
          <a:prstGeom prst="rect">
            <a:avLst/>
          </a:prstGeom>
          <a:noFill/>
          <a:ln w="9525">
            <a:noFill/>
            <a:miter lim="800000"/>
            <a:headEnd/>
            <a:tailEnd/>
          </a:ln>
        </p:spPr>
        <p:txBody>
          <a:bodyPr>
            <a:spAutoFit/>
          </a:bodyPr>
          <a:lstStyle/>
          <a:p>
            <a:pPr>
              <a:lnSpc>
                <a:spcPct val="150000"/>
              </a:lnSpc>
              <a:buFont typeface="Arial" pitchFamily="34" charset="0"/>
              <a:buChar char="•"/>
              <a:defRPr/>
            </a:pPr>
            <a:r>
              <a:rPr lang="en-US" sz="2000" dirty="0">
                <a:solidFill>
                  <a:srgbClr val="282828"/>
                </a:solidFill>
                <a:latin typeface="Arial" pitchFamily="34" charset="0"/>
                <a:ea typeface="ＭＳ Ｐゴシック" charset="-128"/>
              </a:rPr>
              <a:t>Use the CLI to check system in healthy state </a:t>
            </a:r>
            <a:r>
              <a:rPr lang="en-US" sz="2000" dirty="0" smtClean="0">
                <a:solidFill>
                  <a:srgbClr val="282828"/>
                </a:solidFill>
                <a:latin typeface="Arial" pitchFamily="34" charset="0"/>
                <a:ea typeface="ＭＳ Ｐゴシック" charset="-128"/>
              </a:rPr>
              <a:t>before initiating PCD tasks</a:t>
            </a:r>
            <a:endParaRPr lang="en-US" sz="2000" dirty="0">
              <a:solidFill>
                <a:srgbClr val="282828"/>
              </a:solidFill>
              <a:latin typeface="Arial" pitchFamily="34" charset="0"/>
              <a:ea typeface="ＭＳ Ｐゴシック" charset="-128"/>
            </a:endParaRPr>
          </a:p>
          <a:p>
            <a:pPr lvl="1">
              <a:lnSpc>
                <a:spcPct val="150000"/>
              </a:lnSpc>
              <a:defRPr/>
            </a:pPr>
            <a:r>
              <a:rPr lang="en-US" dirty="0" err="1">
                <a:solidFill>
                  <a:srgbClr val="282828"/>
                </a:solidFill>
                <a:latin typeface="Courier New" pitchFamily="49" charset="0"/>
                <a:ea typeface="ＭＳ Ｐゴシック" charset="-128"/>
                <a:cs typeface="Courier New" pitchFamily="49" charset="0"/>
              </a:rPr>
              <a:t>utils</a:t>
            </a:r>
            <a:r>
              <a:rPr lang="en-US" dirty="0">
                <a:solidFill>
                  <a:srgbClr val="282828"/>
                </a:solidFill>
                <a:latin typeface="Courier New" pitchFamily="49" charset="0"/>
                <a:ea typeface="ＭＳ Ｐゴシック" charset="-128"/>
                <a:cs typeface="Courier New" pitchFamily="49" charset="0"/>
              </a:rPr>
              <a:t> </a:t>
            </a:r>
            <a:r>
              <a:rPr lang="en-US" dirty="0" err="1">
                <a:solidFill>
                  <a:srgbClr val="282828"/>
                </a:solidFill>
                <a:latin typeface="Courier New" pitchFamily="49" charset="0"/>
                <a:ea typeface="ＭＳ Ｐゴシック" charset="-128"/>
                <a:cs typeface="Courier New" pitchFamily="49" charset="0"/>
              </a:rPr>
              <a:t>cuc</a:t>
            </a:r>
            <a:r>
              <a:rPr lang="en-US" dirty="0">
                <a:solidFill>
                  <a:srgbClr val="282828"/>
                </a:solidFill>
                <a:latin typeface="Courier New" pitchFamily="49" charset="0"/>
                <a:ea typeface="ＭＳ Ｐゴシック" charset="-128"/>
                <a:cs typeface="Courier New" pitchFamily="49" charset="0"/>
              </a:rPr>
              <a:t> cluster status</a:t>
            </a:r>
            <a:endParaRPr lang="en-US" dirty="0">
              <a:solidFill>
                <a:srgbClr val="282828"/>
              </a:solidFill>
              <a:latin typeface="Courier New" pitchFamily="49" charset="0"/>
              <a:ea typeface="ＭＳ Ｐゴシック" charset="-128"/>
              <a:cs typeface="Courier New" pitchFamily="49" charset="0"/>
            </a:endParaRPr>
          </a:p>
        </p:txBody>
      </p:sp>
      <p:sp>
        <p:nvSpPr>
          <p:cNvPr id="5" name="Title 4"/>
          <p:cNvSpPr>
            <a:spLocks noGrp="1"/>
          </p:cNvSpPr>
          <p:nvPr>
            <p:ph type="title"/>
          </p:nvPr>
        </p:nvSpPr>
        <p:spPr>
          <a:xfrm>
            <a:off x="205581" y="14614"/>
            <a:ext cx="8580437" cy="838200"/>
          </a:xfrm>
        </p:spPr>
        <p:txBody>
          <a:bodyPr/>
          <a:lstStyle/>
          <a:p>
            <a:pPr>
              <a:defRPr/>
            </a:pPr>
            <a:r>
              <a:rPr dirty="0" smtClean="0">
                <a:solidFill>
                  <a:srgbClr val="282828"/>
                </a:solidFill>
              </a:rPr>
              <a:t>Required </a:t>
            </a:r>
            <a:r>
              <a:rPr dirty="0" smtClean="0">
                <a:solidFill>
                  <a:srgbClr val="282828"/>
                </a:solidFill>
              </a:rPr>
              <a:t>Services (Contd.)</a:t>
            </a:r>
            <a:endParaRPr dirty="0">
              <a:solidFill>
                <a:srgbClr val="282828"/>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33" y="2590800"/>
            <a:ext cx="6576165" cy="348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93250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7717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381000" y="1219200"/>
            <a:ext cx="8077200" cy="4953000"/>
          </a:xfrm>
        </p:spPr>
        <p:txBody>
          <a:bodyPr/>
          <a:lstStyle/>
          <a:p>
            <a:pPr marL="0" indent="0">
              <a:buNone/>
            </a:pPr>
            <a:r>
              <a:rPr dirty="0" smtClean="0">
                <a:ea typeface="ＭＳ Ｐゴシック" pitchFamily="34" charset="-128"/>
              </a:rPr>
              <a:t>Cisco Prime Collaboration Deployment (</a:t>
            </a:r>
            <a:r>
              <a:rPr lang="en-US" dirty="0" smtClean="0">
                <a:ea typeface="ＭＳ Ｐゴシック" pitchFamily="34" charset="-128"/>
              </a:rPr>
              <a:t>PCD</a:t>
            </a:r>
            <a:r>
              <a:rPr dirty="0" smtClean="0">
                <a:ea typeface="ＭＳ Ｐゴシック" pitchFamily="34" charset="-128"/>
              </a:rPr>
              <a:t>)</a:t>
            </a:r>
          </a:p>
          <a:p>
            <a:pPr marL="0" indent="0">
              <a:buFont typeface="Arial" charset="0"/>
              <a:buNone/>
            </a:pPr>
            <a:r>
              <a:rPr dirty="0" smtClean="0">
                <a:ea typeface="ＭＳ Ｐゴシック" pitchFamily="34" charset="-128"/>
              </a:rPr>
              <a:t>An application that can be used to manage the migration of legacy CUC clusters (7.1.5, 8.x, 9.x) to new VM based servers on 10.0, allowing Cisco customers to easily migrate to virtual servers. </a:t>
            </a:r>
          </a:p>
          <a:p>
            <a:pPr marL="0" indent="0">
              <a:buFont typeface="Arial" charset="0"/>
              <a:buNone/>
            </a:pPr>
            <a:r>
              <a:rPr dirty="0" smtClean="0">
                <a:ea typeface="ＭＳ Ｐゴシック" pitchFamily="34" charset="-128"/>
              </a:rPr>
              <a:t>It can also be used to </a:t>
            </a:r>
          </a:p>
          <a:p>
            <a:pPr marL="0" indent="0"/>
            <a:r>
              <a:rPr dirty="0" smtClean="0">
                <a:solidFill>
                  <a:srgbClr val="7030A0"/>
                </a:solidFill>
                <a:ea typeface="ＭＳ Ｐゴシック" pitchFamily="34" charset="-128"/>
              </a:rPr>
              <a:t>Upgrade UC app software (8.6.1+)</a:t>
            </a:r>
          </a:p>
          <a:p>
            <a:pPr marL="0" indent="0"/>
            <a:r>
              <a:rPr lang="en-US" dirty="0" smtClean="0">
                <a:solidFill>
                  <a:srgbClr val="7030A0"/>
                </a:solidFill>
                <a:ea typeface="ＭＳ Ｐゴシック" pitchFamily="34" charset="-128"/>
              </a:rPr>
              <a:t>Install cop files (locales or device packs) on a cluster (8.6.1+)</a:t>
            </a:r>
          </a:p>
          <a:p>
            <a:pPr marL="0" indent="0"/>
            <a:r>
              <a:rPr lang="en-US" dirty="0" smtClean="0">
                <a:solidFill>
                  <a:srgbClr val="7030A0"/>
                </a:solidFill>
                <a:ea typeface="ＭＳ Ｐゴシック" pitchFamily="34" charset="-128"/>
              </a:rPr>
              <a:t>Switch versions </a:t>
            </a:r>
          </a:p>
          <a:p>
            <a:pPr marL="0" indent="0"/>
            <a:r>
              <a:rPr lang="en-US" dirty="0" smtClean="0">
                <a:solidFill>
                  <a:srgbClr val="7030A0"/>
                </a:solidFill>
                <a:ea typeface="ＭＳ Ｐゴシック" pitchFamily="34" charset="-128"/>
              </a:rPr>
              <a:t>Reboot  </a:t>
            </a:r>
          </a:p>
          <a:p>
            <a:pPr marL="0" indent="0"/>
            <a:r>
              <a:rPr dirty="0" smtClean="0">
                <a:solidFill>
                  <a:srgbClr val="7030A0"/>
                </a:solidFill>
                <a:ea typeface="ＭＳ Ｐゴシック" pitchFamily="34" charset="-128"/>
              </a:rPr>
              <a:t>Readdressing</a:t>
            </a:r>
          </a:p>
          <a:p>
            <a:pPr marL="0" indent="0"/>
            <a:r>
              <a:rPr dirty="0" smtClean="0">
                <a:ea typeface="ＭＳ Ｐゴシック" pitchFamily="34" charset="-128"/>
              </a:rPr>
              <a:t>Fresh install a new Unified Communication, or IM&amp;P cluster</a:t>
            </a:r>
          </a:p>
          <a:p>
            <a:pPr marL="0" indent="0"/>
            <a:endParaRPr dirty="0" smtClean="0">
              <a:ea typeface="ＭＳ Ｐゴシック" pitchFamily="34" charset="-128"/>
            </a:endParaRPr>
          </a:p>
          <a:p>
            <a:pPr lvl="1" indent="0" eaLnBrk="1" hangingPunct="1"/>
            <a:endParaRPr dirty="0" smtClean="0">
              <a:ea typeface="ＭＳ Ｐゴシック" pitchFamily="34" charset="-128"/>
            </a:endParaRPr>
          </a:p>
          <a:p>
            <a:pPr marL="0" indent="0" eaLnBrk="1" hangingPunct="1"/>
            <a:endParaRPr dirty="0" smtClean="0">
              <a:ea typeface="ＭＳ Ｐゴシック" pitchFamily="34" charset="-128"/>
            </a:endParaRPr>
          </a:p>
        </p:txBody>
      </p:sp>
      <p:sp>
        <p:nvSpPr>
          <p:cNvPr id="10242" name="Title 1"/>
          <p:cNvSpPr>
            <a:spLocks noGrp="1"/>
          </p:cNvSpPr>
          <p:nvPr>
            <p:ph type="title"/>
          </p:nvPr>
        </p:nvSpPr>
        <p:spPr>
          <a:xfrm>
            <a:off x="228600" y="304800"/>
            <a:ext cx="8496300" cy="838200"/>
          </a:xfrm>
        </p:spPr>
        <p:txBody>
          <a:bodyPr/>
          <a:lstStyle/>
          <a:p>
            <a:pPr eaLnBrk="1" fontAlgn="auto" hangingPunct="1">
              <a:lnSpc>
                <a:spcPct val="100000"/>
              </a:lnSpc>
              <a:spcBef>
                <a:spcPts val="0"/>
              </a:spcBef>
              <a:spcAft>
                <a:spcPts val="0"/>
              </a:spcAft>
              <a:defRPr/>
            </a:pPr>
            <a:r>
              <a:rPr dirty="0" smtClean="0">
                <a:solidFill>
                  <a:srgbClr val="A11616"/>
                </a:solidFill>
                <a:ea typeface="+mj-ea"/>
                <a:cs typeface="+mj-cs"/>
              </a:rPr>
              <a:t/>
            </a:r>
            <a:br>
              <a:rPr dirty="0" smtClean="0">
                <a:solidFill>
                  <a:srgbClr val="A11616"/>
                </a:solidFill>
                <a:ea typeface="+mj-ea"/>
                <a:cs typeface="+mj-cs"/>
              </a:rPr>
            </a:br>
            <a:r>
              <a:rPr dirty="0" smtClean="0">
                <a:solidFill>
                  <a:srgbClr val="A11616"/>
                </a:solidFill>
                <a:ea typeface="+mj-ea"/>
                <a:cs typeface="+mj-cs"/>
              </a:rPr>
              <a:t/>
            </a:r>
            <a:br>
              <a:rPr dirty="0" smtClean="0">
                <a:solidFill>
                  <a:srgbClr val="A11616"/>
                </a:solidFill>
                <a:ea typeface="+mj-ea"/>
                <a:cs typeface="+mj-cs"/>
              </a:rPr>
            </a:br>
            <a:r>
              <a:rPr dirty="0" smtClean="0">
                <a:solidFill>
                  <a:srgbClr val="A11616"/>
                </a:solidFill>
                <a:ea typeface="+mj-ea"/>
                <a:cs typeface="+mj-cs"/>
              </a:rPr>
              <a:t/>
            </a:r>
            <a:br>
              <a:rPr dirty="0" smtClean="0">
                <a:solidFill>
                  <a:srgbClr val="A11616"/>
                </a:solidFill>
                <a:ea typeface="+mj-ea"/>
                <a:cs typeface="+mj-cs"/>
              </a:rPr>
            </a:br>
            <a:r>
              <a:rPr dirty="0" smtClean="0">
                <a:solidFill>
                  <a:srgbClr val="FF0000"/>
                </a:solidFill>
                <a:ea typeface="+mj-ea"/>
                <a:cs typeface="+mj-cs"/>
              </a:rPr>
              <a:t/>
            </a:r>
            <a:br>
              <a:rPr dirty="0" smtClean="0">
                <a:solidFill>
                  <a:srgbClr val="FF0000"/>
                </a:solidFill>
                <a:ea typeface="+mj-ea"/>
                <a:cs typeface="+mj-cs"/>
              </a:rPr>
            </a:br>
            <a:r>
              <a:rPr dirty="0" smtClean="0">
                <a:solidFill>
                  <a:srgbClr val="282828"/>
                </a:solidFill>
                <a:ea typeface="+mj-ea"/>
                <a:cs typeface="+mj-cs"/>
              </a:rPr>
              <a:t>Cisco Prime Collaboration Deployment</a:t>
            </a:r>
          </a:p>
        </p:txBody>
      </p:sp>
    </p:spTree>
    <p:extLst>
      <p:ext uri="{BB962C8B-B14F-4D97-AF65-F5344CB8AC3E}">
        <p14:creationId xmlns:p14="http://schemas.microsoft.com/office/powerpoint/2010/main" val="363968170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8600"/>
            <a:ext cx="8153400" cy="990600"/>
          </a:xfrm>
        </p:spPr>
        <p:txBody>
          <a:bodyPr/>
          <a:lstStyle/>
          <a:p>
            <a:pPr eaLnBrk="1" fontAlgn="auto" hangingPunct="1">
              <a:lnSpc>
                <a:spcPct val="100000"/>
              </a:lnSpc>
              <a:spcBef>
                <a:spcPts val="0"/>
              </a:spcBef>
              <a:spcAft>
                <a:spcPts val="0"/>
              </a:spcAft>
              <a:defRPr/>
            </a:pPr>
            <a:r>
              <a:rPr sz="2000" dirty="0" smtClean="0">
                <a:ea typeface="+mj-ea"/>
                <a:cs typeface="+mj-cs"/>
              </a:rPr>
              <a:t/>
            </a:r>
            <a:br>
              <a:rPr sz="2000" dirty="0" smtClean="0">
                <a:ea typeface="+mj-ea"/>
                <a:cs typeface="+mj-cs"/>
              </a:rPr>
            </a:br>
            <a:r>
              <a:rPr sz="2000" dirty="0" smtClean="0">
                <a:ea typeface="+mj-ea"/>
                <a:cs typeface="+mj-cs"/>
              </a:rPr>
              <a:t/>
            </a:r>
            <a:br>
              <a:rPr sz="2000" dirty="0" smtClean="0">
                <a:ea typeface="+mj-ea"/>
                <a:cs typeface="+mj-cs"/>
              </a:rPr>
            </a:br>
            <a:r>
              <a:rPr sz="2000" dirty="0" smtClean="0">
                <a:ea typeface="+mj-ea"/>
                <a:cs typeface="+mj-cs"/>
              </a:rPr>
              <a:t/>
            </a:r>
            <a:br>
              <a:rPr sz="2000" dirty="0" smtClean="0">
                <a:ea typeface="+mj-ea"/>
                <a:cs typeface="+mj-cs"/>
              </a:rPr>
            </a:br>
            <a:r>
              <a:rPr sz="2000" dirty="0" smtClean="0">
                <a:ea typeface="+mj-ea"/>
                <a:cs typeface="+mj-cs"/>
              </a:rPr>
              <a:t/>
            </a:r>
            <a:br>
              <a:rPr sz="2000" dirty="0" smtClean="0">
                <a:ea typeface="+mj-ea"/>
                <a:cs typeface="+mj-cs"/>
              </a:rPr>
            </a:br>
            <a:r>
              <a:rPr dirty="0" smtClean="0">
                <a:solidFill>
                  <a:srgbClr val="282828"/>
                </a:solidFill>
              </a:rPr>
              <a:t>Supported CUC Releases </a:t>
            </a:r>
            <a:endParaRPr sz="2800" dirty="0" smtClean="0">
              <a:solidFill>
                <a:srgbClr val="282828"/>
              </a:solidFill>
              <a:ea typeface="+mj-ea"/>
              <a:cs typeface="+mj-cs"/>
            </a:endParaRPr>
          </a:p>
        </p:txBody>
      </p:sp>
      <p:sp>
        <p:nvSpPr>
          <p:cNvPr id="12291" name="Rectangle 3"/>
          <p:cNvSpPr>
            <a:spLocks noChangeArrowheads="1"/>
          </p:cNvSpPr>
          <p:nvPr/>
        </p:nvSpPr>
        <p:spPr bwMode="auto">
          <a:xfrm>
            <a:off x="457200" y="1371600"/>
            <a:ext cx="8001000" cy="4724400"/>
          </a:xfrm>
          <a:prstGeom prst="rect">
            <a:avLst/>
          </a:prstGeom>
          <a:noFill/>
          <a:ln w="9525">
            <a:noFill/>
            <a:miter lim="800000"/>
            <a:headEnd/>
            <a:tailEnd/>
          </a:ln>
        </p:spPr>
        <p:txBody>
          <a:bodyPr lIns="82124" tIns="41061" rIns="82124" bIns="41061"/>
          <a:lstStyle/>
          <a:p>
            <a:pPr defTabSz="814388">
              <a:spcBef>
                <a:spcPct val="35000"/>
              </a:spcBef>
              <a:buClr>
                <a:schemeClr val="accent2"/>
              </a:buClr>
              <a:buSzPct val="100000"/>
              <a:defRPr/>
            </a:pPr>
            <a:r>
              <a:rPr lang="en-US" sz="2400" dirty="0">
                <a:solidFill>
                  <a:srgbClr val="546568"/>
                </a:solidFill>
                <a:ea typeface="+mn-ea"/>
              </a:rPr>
              <a:t> </a:t>
            </a:r>
          </a:p>
        </p:txBody>
      </p:sp>
      <p:sp>
        <p:nvSpPr>
          <p:cNvPr id="39940" name="Rectangle 33"/>
          <p:cNvSpPr txBox="1">
            <a:spLocks noChangeArrowheads="1"/>
          </p:cNvSpPr>
          <p:nvPr/>
        </p:nvSpPr>
        <p:spPr bwMode="white">
          <a:xfrm>
            <a:off x="5105400" y="76200"/>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lvl1pPr defTabSz="814388">
              <a:defRPr sz="3000" b="1">
                <a:solidFill>
                  <a:schemeClr val="tx1"/>
                </a:solidFill>
                <a:latin typeface="Arial" charset="0"/>
                <a:ea typeface="ＭＳ Ｐゴシック" pitchFamily="34" charset="-128"/>
              </a:defRPr>
            </a:lvl1pPr>
            <a:lvl2pPr marL="742950" indent="-285750" defTabSz="814388">
              <a:defRPr sz="3000" b="1">
                <a:solidFill>
                  <a:schemeClr val="tx1"/>
                </a:solidFill>
                <a:latin typeface="Arial" charset="0"/>
                <a:ea typeface="ＭＳ Ｐゴシック" pitchFamily="34" charset="-128"/>
              </a:defRPr>
            </a:lvl2pPr>
            <a:lvl3pPr marL="1143000" indent="-228600" defTabSz="814388">
              <a:defRPr sz="3000" b="1">
                <a:solidFill>
                  <a:schemeClr val="tx1"/>
                </a:solidFill>
                <a:latin typeface="Arial" charset="0"/>
                <a:ea typeface="ＭＳ Ｐゴシック" pitchFamily="34" charset="-128"/>
              </a:defRPr>
            </a:lvl3pPr>
            <a:lvl4pPr marL="1600200" indent="-228600" defTabSz="814388">
              <a:defRPr sz="3000" b="1">
                <a:solidFill>
                  <a:schemeClr val="tx1"/>
                </a:solidFill>
                <a:latin typeface="Arial" charset="0"/>
                <a:ea typeface="ＭＳ Ｐゴシック" pitchFamily="34" charset="-128"/>
              </a:defRPr>
            </a:lvl4pPr>
            <a:lvl5pPr marL="2057400" indent="-228600" defTabSz="814388">
              <a:defRPr sz="3000" b="1">
                <a:solidFill>
                  <a:schemeClr val="tx1"/>
                </a:solidFill>
                <a:latin typeface="Arial" charset="0"/>
                <a:ea typeface="ＭＳ Ｐゴシック" pitchFamily="34" charset="-128"/>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9pPr>
          </a:lstStyle>
          <a:p>
            <a:pPr eaLnBrk="1" hangingPunct="1"/>
            <a:r>
              <a:rPr lang="en-US" sz="2000">
                <a:solidFill>
                  <a:srgbClr val="0000FF"/>
                </a:solidFill>
              </a:rPr>
              <a:t/>
            </a:r>
            <a:br>
              <a:rPr lang="en-US" sz="2000">
                <a:solidFill>
                  <a:srgbClr val="0000FF"/>
                </a:solidFill>
              </a:rPr>
            </a:br>
            <a:endParaRPr lang="en-US" sz="2000">
              <a:solidFill>
                <a:srgbClr val="0000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79758195"/>
              </p:ext>
            </p:extLst>
          </p:nvPr>
        </p:nvGraphicFramePr>
        <p:xfrm>
          <a:off x="1828800" y="1371600"/>
          <a:ext cx="4135509" cy="2355787"/>
        </p:xfrm>
        <a:graphic>
          <a:graphicData uri="http://schemas.openxmlformats.org/drawingml/2006/table">
            <a:tbl>
              <a:tblPr/>
              <a:tblGrid>
                <a:gridCol w="1478581"/>
                <a:gridCol w="806378"/>
                <a:gridCol w="892728"/>
                <a:gridCol w="957822"/>
              </a:tblGrid>
              <a:tr h="5222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34" charset="-128"/>
                        </a:rPr>
                        <a:t>PCD Feature</a:t>
                      </a:r>
                      <a:endParaRPr kumimoji="0" lang="en-US" sz="1400" b="1" i="0" u="none" strike="noStrike" cap="none" normalizeH="0" baseline="0" dirty="0" smtClean="0">
                        <a:ln>
                          <a:noFill/>
                        </a:ln>
                        <a:solidFill>
                          <a:srgbClr val="FFFFFF"/>
                        </a:solidFill>
                        <a:effectLst/>
                        <a:latin typeface="Calibri" pitchFamily="34" charset="0"/>
                        <a:ea typeface="MS Mincho" pitchFamily="49" charset="-128"/>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pitchFamily="34" charset="-128"/>
                        </a:rPr>
                        <a:t>CUC</a:t>
                      </a:r>
                      <a:br>
                        <a:rPr kumimoji="0" lang="en-US" sz="1200" b="1" i="0" u="none" strike="noStrike" cap="none" normalizeH="0" baseline="0" dirty="0" smtClean="0">
                          <a:ln>
                            <a:noFill/>
                          </a:ln>
                          <a:solidFill>
                            <a:srgbClr val="FFFFFF"/>
                          </a:solidFill>
                          <a:effectLst/>
                          <a:latin typeface="Arial" pitchFamily="34" charset="0"/>
                          <a:ea typeface="ＭＳ Ｐゴシック" pitchFamily="34" charset="-128"/>
                        </a:rPr>
                      </a:br>
                      <a:r>
                        <a:rPr kumimoji="0" lang="en-US" sz="1200" b="1" i="0" u="none" strike="noStrike" cap="none" normalizeH="0" baseline="0" dirty="0" smtClean="0">
                          <a:ln>
                            <a:noFill/>
                          </a:ln>
                          <a:solidFill>
                            <a:srgbClr val="FFFFFF"/>
                          </a:solidFill>
                          <a:effectLst/>
                          <a:latin typeface="Arial" pitchFamily="34" charset="0"/>
                          <a:ea typeface="ＭＳ Ｐゴシック" pitchFamily="34" charset="-128"/>
                        </a:rPr>
                        <a:t>8.5(1)</a:t>
                      </a:r>
                      <a:endParaRPr kumimoji="0" lang="en-US" sz="1200" b="1" i="0" u="none" strike="noStrike" cap="none" normalizeH="0" baseline="0" dirty="0" smtClean="0">
                        <a:ln>
                          <a:noFill/>
                        </a:ln>
                        <a:solidFill>
                          <a:srgbClr val="FFFFFF"/>
                        </a:solidFill>
                        <a:effectLst/>
                        <a:latin typeface="Calibri" pitchFamily="34" charset="0"/>
                        <a:ea typeface="MS Mincho" pitchFamily="49" charset="-128"/>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C226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pitchFamily="34" charset="-128"/>
                        </a:rPr>
                        <a:t>CUC</a:t>
                      </a:r>
                      <a:br>
                        <a:rPr kumimoji="0" lang="en-US" sz="1200" b="1" i="0" u="none" strike="noStrike" cap="none" normalizeH="0" baseline="0" dirty="0" smtClean="0">
                          <a:ln>
                            <a:noFill/>
                          </a:ln>
                          <a:solidFill>
                            <a:srgbClr val="FFFFFF"/>
                          </a:solidFill>
                          <a:effectLst/>
                          <a:latin typeface="Arial" pitchFamily="34" charset="0"/>
                          <a:ea typeface="ＭＳ Ｐゴシック" pitchFamily="34" charset="-128"/>
                        </a:rPr>
                      </a:br>
                      <a:r>
                        <a:rPr kumimoji="0" lang="en-US" sz="1200" b="1" i="0" u="none" strike="noStrike" cap="none" normalizeH="0" baseline="0" dirty="0" smtClean="0">
                          <a:ln>
                            <a:noFill/>
                          </a:ln>
                          <a:solidFill>
                            <a:srgbClr val="FFFFFF"/>
                          </a:solidFill>
                          <a:effectLst/>
                          <a:latin typeface="Arial" pitchFamily="34" charset="0"/>
                          <a:ea typeface="ＭＳ Ｐゴシック" pitchFamily="34" charset="-128"/>
                        </a:rPr>
                        <a:t>8.6(2)</a:t>
                      </a:r>
                      <a:endParaRPr kumimoji="0" lang="en-US" sz="1200" b="1" i="0" u="none" strike="noStrike" cap="none" normalizeH="0" baseline="0" dirty="0" smtClean="0">
                        <a:ln>
                          <a:noFill/>
                        </a:ln>
                        <a:solidFill>
                          <a:srgbClr val="FFFFFF"/>
                        </a:solidFill>
                        <a:effectLst/>
                        <a:latin typeface="Calibri" pitchFamily="34" charset="0"/>
                        <a:ea typeface="MS Mincho" pitchFamily="49" charset="-128"/>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C226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pitchFamily="34" charset="-128"/>
                        </a:rPr>
                        <a:t>CUC</a:t>
                      </a:r>
                      <a:br>
                        <a:rPr kumimoji="0" lang="en-US" sz="1200" b="1" i="0" u="none" strike="noStrike" cap="none" normalizeH="0" baseline="0" dirty="0" smtClean="0">
                          <a:ln>
                            <a:noFill/>
                          </a:ln>
                          <a:solidFill>
                            <a:srgbClr val="FFFFFF"/>
                          </a:solidFill>
                          <a:effectLst/>
                          <a:latin typeface="Arial" pitchFamily="34" charset="0"/>
                          <a:ea typeface="ＭＳ Ｐゴシック" pitchFamily="34" charset="-128"/>
                        </a:rPr>
                      </a:br>
                      <a:r>
                        <a:rPr kumimoji="0" lang="en-US" sz="1200" b="1" i="0" u="none" strike="noStrike" cap="none" normalizeH="0" baseline="0" dirty="0" smtClean="0">
                          <a:ln>
                            <a:noFill/>
                          </a:ln>
                          <a:solidFill>
                            <a:srgbClr val="FFFFFF"/>
                          </a:solidFill>
                          <a:effectLst/>
                          <a:latin typeface="Arial" pitchFamily="34" charset="0"/>
                          <a:ea typeface="ＭＳ Ｐゴシック" pitchFamily="34" charset="-128"/>
                        </a:rPr>
                        <a:t>9.1(1) / 9.1(2)</a:t>
                      </a:r>
                      <a:endParaRPr kumimoji="0" lang="en-US" sz="1200" b="1" i="0" u="none" strike="noStrike" cap="none" normalizeH="0" baseline="0" dirty="0" smtClean="0">
                        <a:ln>
                          <a:noFill/>
                        </a:ln>
                        <a:solidFill>
                          <a:srgbClr val="FFFFFF"/>
                        </a:solidFill>
                        <a:effectLst/>
                        <a:latin typeface="Calibri" pitchFamily="34" charset="0"/>
                        <a:ea typeface="MS Mincho" pitchFamily="49" charset="-128"/>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C2267"/>
                    </a:solidFill>
                  </a:tcPr>
                </a:tc>
              </a:tr>
              <a:tr h="5159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34" charset="-128"/>
                        </a:rPr>
                        <a:t>Upgrade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1" u="none" strike="noStrike" cap="none" normalizeH="0" baseline="0" dirty="0" smtClean="0">
                          <a:ln>
                            <a:noFill/>
                          </a:ln>
                          <a:solidFill>
                            <a:srgbClr val="FFFFFF"/>
                          </a:solidFill>
                          <a:effectLst/>
                          <a:latin typeface="Arial" pitchFamily="34" charset="0"/>
                          <a:ea typeface="MS Mincho" pitchFamily="49" charset="-128"/>
                        </a:rPr>
                        <a:t>(From xx To </a:t>
                      </a:r>
                      <a:r>
                        <a:rPr kumimoji="0" lang="en-US" sz="1400" b="0" i="1" u="none" strike="noStrike" cap="none" normalizeH="0" baseline="0" dirty="0" smtClean="0">
                          <a:ln>
                            <a:noFill/>
                          </a:ln>
                          <a:solidFill>
                            <a:srgbClr val="FFFFFF"/>
                          </a:solidFill>
                          <a:effectLst/>
                          <a:latin typeface="Arial" pitchFamily="34" charset="0"/>
                          <a:ea typeface="MS Mincho" pitchFamily="49" charset="-128"/>
                        </a:rPr>
                        <a:t>10.x and onwards) </a:t>
                      </a:r>
                      <a:endParaRPr kumimoji="0" lang="en-US" sz="1400" b="0" i="1" u="none" strike="noStrike" cap="none" normalizeH="0" baseline="0" dirty="0" smtClean="0">
                        <a:ln>
                          <a:noFill/>
                        </a:ln>
                        <a:solidFill>
                          <a:srgbClr val="FFFFFF"/>
                        </a:solidFill>
                        <a:effectLst/>
                        <a:latin typeface="Arial" pitchFamily="34" charset="0"/>
                        <a:ea typeface="MS Mincho" pitchFamily="49" charset="-128"/>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8252E"/>
                          </a:solidFill>
                          <a:effectLst/>
                          <a:latin typeface="Arial" pitchFamily="34" charset="0"/>
                          <a:ea typeface="MS Mincho" pitchFamily="49" charset="-128"/>
                        </a:rPr>
                        <a:t>-</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7F7F7F"/>
                          </a:solidFill>
                          <a:effectLst/>
                          <a:latin typeface="Arial" pitchFamily="34" charset="0"/>
                          <a:ea typeface="MS Mincho" pitchFamily="49" charset="-128"/>
                        </a:rPr>
                        <a:t>Yes</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7F7F7F"/>
                          </a:solidFill>
                          <a:effectLst/>
                          <a:latin typeface="Arial" pitchFamily="34" charset="0"/>
                          <a:ea typeface="MS Mincho" pitchFamily="49" charset="-128"/>
                        </a:rPr>
                        <a:t>Yes</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r>
              <a:tr h="5048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Mincho" pitchFamily="49" charset="-128"/>
                        </a:rPr>
                        <a:t>Switch Version</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ea typeface="MS Mincho" pitchFamily="49" charset="-128"/>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8252E"/>
                          </a:solidFill>
                          <a:effectLst/>
                          <a:latin typeface="Arial" pitchFamily="34" charset="0"/>
                          <a:ea typeface="MS Mincho" pitchFamily="49" charset="-128"/>
                        </a:rPr>
                        <a:t>-</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7F7F7F"/>
                          </a:solidFill>
                          <a:effectLst/>
                          <a:latin typeface="Arial" pitchFamily="34" charset="0"/>
                          <a:ea typeface="MS Mincho" pitchFamily="49" charset="-128"/>
                        </a:rPr>
                        <a:t>Yes</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7F7F7F"/>
                          </a:solidFill>
                          <a:effectLst/>
                          <a:latin typeface="Arial" pitchFamily="34" charset="0"/>
                          <a:ea typeface="MS Mincho" pitchFamily="49" charset="-128"/>
                        </a:rPr>
                        <a:t>Yes</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8"/>
                    </a:solidFill>
                  </a:tcPr>
                </a:tc>
              </a:tr>
              <a:tr h="5048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Mincho" pitchFamily="49" charset="-128"/>
                        </a:rPr>
                        <a:t>Server restart</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8252E"/>
                          </a:solidFill>
                          <a:effectLst/>
                          <a:latin typeface="Arial" pitchFamily="34" charset="0"/>
                          <a:ea typeface="ＭＳ Ｐゴシック" pitchFamily="34" charset="-128"/>
                        </a:rPr>
                        <a:t>-</a:t>
                      </a:r>
                      <a:endParaRPr kumimoji="0" lang="en-US" sz="1400" b="0" i="0" u="none" strike="noStrike" cap="none" normalizeH="0" baseline="0" dirty="0" smtClean="0">
                        <a:ln>
                          <a:noFill/>
                        </a:ln>
                        <a:solidFill>
                          <a:srgbClr val="08252E"/>
                        </a:solidFill>
                        <a:effectLst/>
                        <a:latin typeface="Arial" pitchFamily="34" charset="0"/>
                        <a:ea typeface="MS Mincho" pitchFamily="49" charset="-128"/>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7F7F7F"/>
                          </a:solidFill>
                          <a:effectLst/>
                          <a:latin typeface="Arial" pitchFamily="34" charset="0"/>
                          <a:ea typeface="MS Mincho" pitchFamily="49" charset="-128"/>
                        </a:rPr>
                        <a:t>Yes</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7F7F7F"/>
                          </a:solidFill>
                          <a:effectLst/>
                          <a:latin typeface="Arial" pitchFamily="34" charset="0"/>
                          <a:ea typeface="MS Mincho" pitchFamily="49" charset="-128"/>
                        </a:rPr>
                        <a:t>Yes</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r>
            </a:tbl>
          </a:graphicData>
        </a:graphic>
      </p:graphicFrame>
      <p:sp>
        <p:nvSpPr>
          <p:cNvPr id="3" name="Rectangle 2"/>
          <p:cNvSpPr/>
          <p:nvPr/>
        </p:nvSpPr>
        <p:spPr>
          <a:xfrm>
            <a:off x="495300" y="4772561"/>
            <a:ext cx="7924800" cy="830997"/>
          </a:xfrm>
          <a:prstGeom prst="rect">
            <a:avLst/>
          </a:prstGeom>
        </p:spPr>
        <p:txBody>
          <a:bodyPr>
            <a:spAutoFit/>
          </a:bodyPr>
          <a:lstStyle/>
          <a:p>
            <a:pPr>
              <a:defRPr/>
            </a:pPr>
            <a:r>
              <a:rPr lang="en-US" sz="1600" dirty="0">
                <a:solidFill>
                  <a:srgbClr val="282828"/>
                </a:solidFill>
                <a:ea typeface="ＭＳ Ｐゴシック" charset="0"/>
                <a:cs typeface="ＭＳ Ｐゴシック" charset="0"/>
              </a:rPr>
              <a:t>Note: </a:t>
            </a:r>
          </a:p>
          <a:p>
            <a:pPr marL="285750" indent="-285750">
              <a:buFont typeface="Arial"/>
              <a:buChar char="•"/>
              <a:defRPr/>
            </a:pPr>
            <a:r>
              <a:rPr lang="en-US" sz="1600" dirty="0" smtClean="0">
                <a:solidFill>
                  <a:srgbClr val="282828"/>
                </a:solidFill>
                <a:ea typeface="ＭＳ Ｐゴシック" charset="0"/>
                <a:cs typeface="ＭＳ Ｐゴシック" charset="0"/>
              </a:rPr>
              <a:t>Upgrades </a:t>
            </a:r>
            <a:r>
              <a:rPr lang="en-US" sz="1600" dirty="0">
                <a:solidFill>
                  <a:srgbClr val="282828"/>
                </a:solidFill>
                <a:ea typeface="ＭＳ Ｐゴシック" charset="0"/>
                <a:cs typeface="ＭＳ Ｐゴシック" charset="0"/>
              </a:rPr>
              <a:t>can be performed on clusters 8.6.1 and up to any release that is a valid upgrade, including 10.x. (PCD as a replacement for PAWS_M)</a:t>
            </a:r>
          </a:p>
        </p:txBody>
      </p:sp>
    </p:spTree>
    <p:extLst>
      <p:ext uri="{BB962C8B-B14F-4D97-AF65-F5344CB8AC3E}">
        <p14:creationId xmlns:p14="http://schemas.microsoft.com/office/powerpoint/2010/main" val="17088238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a:solidFill>
                  <a:srgbClr val="282828"/>
                </a:solidFill>
              </a:rPr>
              <a:t>S</a:t>
            </a:r>
            <a:r>
              <a:rPr dirty="0" smtClean="0">
                <a:solidFill>
                  <a:srgbClr val="282828"/>
                </a:solidFill>
              </a:rPr>
              <a:t>teps for PCD Setup</a:t>
            </a:r>
            <a:endParaRPr dirty="0">
              <a:solidFill>
                <a:srgbClr val="282828"/>
              </a:solidFill>
            </a:endParaRPr>
          </a:p>
        </p:txBody>
      </p:sp>
      <p:sp>
        <p:nvSpPr>
          <p:cNvPr id="45059" name="Content Placeholder 2"/>
          <p:cNvSpPr>
            <a:spLocks noGrp="1"/>
          </p:cNvSpPr>
          <p:nvPr>
            <p:ph idx="1"/>
          </p:nvPr>
        </p:nvSpPr>
        <p:spPr/>
        <p:txBody>
          <a:bodyPr/>
          <a:lstStyle/>
          <a:p>
            <a:pPr marL="457200" indent="-457200">
              <a:buFont typeface="Arial" charset="0"/>
              <a:buAutoNum type="arabicPeriod"/>
            </a:pPr>
            <a:r>
              <a:rPr dirty="0" smtClean="0">
                <a:ea typeface="ＭＳ Ｐゴシック" pitchFamily="34" charset="-128"/>
              </a:rPr>
              <a:t>Rack/Stack deploy hardware and install </a:t>
            </a:r>
            <a:r>
              <a:rPr dirty="0" err="1" smtClean="0">
                <a:ea typeface="ＭＳ Ｐゴシック" pitchFamily="34" charset="-128"/>
              </a:rPr>
              <a:t>ESXi</a:t>
            </a:r>
            <a:r>
              <a:rPr dirty="0" smtClean="0">
                <a:ea typeface="ＭＳ Ｐゴシック" pitchFamily="34" charset="-128"/>
              </a:rPr>
              <a:t> (</a:t>
            </a:r>
            <a:r>
              <a:rPr dirty="0" err="1" smtClean="0">
                <a:ea typeface="ＭＳ Ｐゴシック" pitchFamily="34" charset="-128"/>
              </a:rPr>
              <a:t>Vmware</a:t>
            </a:r>
            <a:r>
              <a:rPr dirty="0" smtClean="0">
                <a:ea typeface="ＭＳ Ｐゴシック" pitchFamily="34" charset="-128"/>
              </a:rPr>
              <a:t>)</a:t>
            </a:r>
          </a:p>
          <a:p>
            <a:pPr marL="457200" indent="-457200">
              <a:buFont typeface="Arial" charset="0"/>
              <a:buAutoNum type="arabicPeriod"/>
            </a:pPr>
            <a:r>
              <a:rPr dirty="0" smtClean="0">
                <a:ea typeface="ＭＳ Ｐゴシック" pitchFamily="34" charset="-128"/>
              </a:rPr>
              <a:t>Deploy PCD virtual machine (delivered as virtual appliance)</a:t>
            </a:r>
          </a:p>
          <a:p>
            <a:pPr marL="457200" indent="-457200">
              <a:buFont typeface="Arial" charset="0"/>
              <a:buAutoNum type="arabicPeriod"/>
            </a:pPr>
            <a:r>
              <a:rPr dirty="0" smtClean="0">
                <a:ea typeface="ＭＳ Ｐゴシック" pitchFamily="34" charset="-128"/>
              </a:rPr>
              <a:t>Configure PCD:</a:t>
            </a:r>
          </a:p>
          <a:p>
            <a:pPr marL="633413" lvl="1" indent="-457200">
              <a:buFont typeface="Arial" charset="0"/>
              <a:buChar char="•"/>
            </a:pPr>
            <a:r>
              <a:rPr dirty="0" smtClean="0">
                <a:ea typeface="ＭＳ Ｐゴシック" pitchFamily="34" charset="-128"/>
              </a:rPr>
              <a:t>Download necessary .ISO images for target release</a:t>
            </a:r>
          </a:p>
          <a:p>
            <a:pPr marL="633413" lvl="1" indent="-457200">
              <a:buFont typeface="Arial" charset="0"/>
              <a:buChar char="•"/>
            </a:pPr>
            <a:r>
              <a:rPr dirty="0" smtClean="0">
                <a:ea typeface="ＭＳ Ｐゴシック" pitchFamily="34" charset="-128"/>
              </a:rPr>
              <a:t>Add </a:t>
            </a:r>
            <a:r>
              <a:rPr dirty="0" err="1" smtClean="0">
                <a:ea typeface="ＭＳ Ｐゴシック" pitchFamily="34" charset="-128"/>
              </a:rPr>
              <a:t>ESXi</a:t>
            </a:r>
            <a:r>
              <a:rPr dirty="0" smtClean="0">
                <a:ea typeface="ＭＳ Ｐゴシック" pitchFamily="34" charset="-128"/>
              </a:rPr>
              <a:t> hosts to PCD inventory(required for installation/migration via PCD)</a:t>
            </a:r>
          </a:p>
          <a:p>
            <a:pPr marL="457200" indent="-457200">
              <a:buFont typeface="Arial" charset="0"/>
              <a:buAutoNum type="arabicPeriod"/>
            </a:pPr>
            <a:r>
              <a:rPr altLang="en-US" dirty="0" smtClean="0">
                <a:ea typeface="ＭＳ Ｐゴシック" pitchFamily="34" charset="-128"/>
              </a:rPr>
              <a:t>“</a:t>
            </a:r>
            <a:r>
              <a:rPr dirty="0" smtClean="0">
                <a:ea typeface="ＭＳ Ｐゴシック" pitchFamily="34" charset="-128"/>
              </a:rPr>
              <a:t>Discover Cluster</a:t>
            </a:r>
            <a:r>
              <a:rPr altLang="en-US" dirty="0" smtClean="0">
                <a:ea typeface="ＭＳ Ｐゴシック" pitchFamily="34" charset="-128"/>
              </a:rPr>
              <a:t>”</a:t>
            </a:r>
            <a:r>
              <a:rPr dirty="0" smtClean="0">
                <a:ea typeface="ＭＳ Ｐゴシック" pitchFamily="34" charset="-128"/>
              </a:rPr>
              <a:t> – PCD connects to source cluster and retrieves cluster information.</a:t>
            </a:r>
          </a:p>
        </p:txBody>
      </p:sp>
    </p:spTree>
    <p:extLst>
      <p:ext uri="{BB962C8B-B14F-4D97-AF65-F5344CB8AC3E}">
        <p14:creationId xmlns:p14="http://schemas.microsoft.com/office/powerpoint/2010/main" val="407282517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8" y="1676400"/>
            <a:ext cx="14144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4" y="1679575"/>
            <a:ext cx="14366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Rectangle 424"/>
          <p:cNvSpPr>
            <a:spLocks noChangeArrowheads="1"/>
          </p:cNvSpPr>
          <p:nvPr/>
        </p:nvSpPr>
        <p:spPr bwMode="auto">
          <a:xfrm>
            <a:off x="2362200" y="1371600"/>
            <a:ext cx="2362200" cy="1111250"/>
          </a:xfrm>
          <a:prstGeom prst="rect">
            <a:avLst/>
          </a:prstGeom>
          <a:solidFill>
            <a:srgbClr val="003248"/>
          </a:solidFill>
          <a:ln w="25400">
            <a:noFill/>
            <a:miter lim="800000"/>
            <a:headEnd/>
            <a:tailEnd/>
          </a:ln>
          <a:effectLst>
            <a:outerShdw dist="50800" dir="5400000" algn="ctr" rotWithShape="0">
              <a:srgbClr val="808080">
                <a:alpha val="26999"/>
              </a:srgbClr>
            </a:outerShdw>
          </a:effectLst>
        </p:spPr>
        <p:txBody>
          <a:bodyPr anchor="ctr"/>
          <a:lstStyle/>
          <a:p>
            <a:pPr algn="ctr">
              <a:defRPr/>
            </a:pPr>
            <a:endParaRPr lang="en-US" dirty="0">
              <a:solidFill>
                <a:schemeClr val="lt1"/>
              </a:solidFill>
              <a:latin typeface="+mn-lt"/>
              <a:ea typeface="+mn-ea"/>
            </a:endParaRPr>
          </a:p>
        </p:txBody>
      </p:sp>
      <p:grpSp>
        <p:nvGrpSpPr>
          <p:cNvPr id="3" name="Group 359"/>
          <p:cNvGrpSpPr>
            <a:grpSpLocks/>
          </p:cNvGrpSpPr>
          <p:nvPr/>
        </p:nvGrpSpPr>
        <p:grpSpPr bwMode="auto">
          <a:xfrm>
            <a:off x="3214688" y="1666875"/>
            <a:ext cx="492125" cy="325438"/>
            <a:chOff x="7123433" y="2028328"/>
            <a:chExt cx="492125" cy="325437"/>
          </a:xfrm>
        </p:grpSpPr>
        <p:grpSp>
          <p:nvGrpSpPr>
            <p:cNvPr id="46214" name="Group 4"/>
            <p:cNvGrpSpPr>
              <a:grpSpLocks noChangeAspect="1"/>
            </p:cNvGrpSpPr>
            <p:nvPr/>
          </p:nvGrpSpPr>
          <p:grpSpPr bwMode="auto">
            <a:xfrm>
              <a:off x="7123433" y="2028328"/>
              <a:ext cx="492125" cy="325437"/>
              <a:chOff x="2880" y="2279"/>
              <a:chExt cx="310" cy="205"/>
            </a:xfrm>
          </p:grpSpPr>
          <p:sp>
            <p:nvSpPr>
              <p:cNvPr id="46216" name="AutoShape 3"/>
              <p:cNvSpPr>
                <a:spLocks noChangeAspect="1" noChangeArrowheads="1" noTextEdit="1"/>
              </p:cNvSpPr>
              <p:nvPr/>
            </p:nvSpPr>
            <p:spPr bwMode="auto">
              <a:xfrm>
                <a:off x="2880" y="2279"/>
                <a:ext cx="31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217" name="Rectangle 5"/>
              <p:cNvSpPr>
                <a:spLocks noChangeArrowheads="1"/>
              </p:cNvSpPr>
              <p:nvPr/>
            </p:nvSpPr>
            <p:spPr bwMode="auto">
              <a:xfrm>
                <a:off x="2880" y="2308"/>
                <a:ext cx="278" cy="174"/>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218" name="Line 6"/>
              <p:cNvSpPr>
                <a:spLocks noChangeShapeType="1"/>
              </p:cNvSpPr>
              <p:nvPr/>
            </p:nvSpPr>
            <p:spPr bwMode="auto">
              <a:xfrm flipH="1">
                <a:off x="2881" y="2483"/>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9" name="Line 7"/>
              <p:cNvSpPr>
                <a:spLocks noChangeShapeType="1"/>
              </p:cNvSpPr>
              <p:nvPr/>
            </p:nvSpPr>
            <p:spPr bwMode="auto">
              <a:xfrm flipV="1">
                <a:off x="2881" y="2309"/>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0" name="Line 8"/>
              <p:cNvSpPr>
                <a:spLocks noChangeShapeType="1"/>
              </p:cNvSpPr>
              <p:nvPr/>
            </p:nvSpPr>
            <p:spPr bwMode="auto">
              <a:xfrm>
                <a:off x="2881" y="2309"/>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1" name="Line 9"/>
              <p:cNvSpPr>
                <a:spLocks noChangeShapeType="1"/>
              </p:cNvSpPr>
              <p:nvPr/>
            </p:nvSpPr>
            <p:spPr bwMode="auto">
              <a:xfrm>
                <a:off x="3160" y="2309"/>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2" name="Freeform 10"/>
              <p:cNvSpPr>
                <a:spLocks/>
              </p:cNvSpPr>
              <p:nvPr/>
            </p:nvSpPr>
            <p:spPr bwMode="auto">
              <a:xfrm>
                <a:off x="3158" y="2279"/>
                <a:ext cx="30" cy="203"/>
              </a:xfrm>
              <a:custGeom>
                <a:avLst/>
                <a:gdLst>
                  <a:gd name="T0" fmla="*/ 0 w 59"/>
                  <a:gd name="T1" fmla="*/ 1 h 406"/>
                  <a:gd name="T2" fmla="*/ 1 w 59"/>
                  <a:gd name="T3" fmla="*/ 1 h 406"/>
                  <a:gd name="T4" fmla="*/ 1 w 59"/>
                  <a:gd name="T5" fmla="*/ 0 h 406"/>
                  <a:gd name="T6" fmla="*/ 0 w 59"/>
                  <a:gd name="T7" fmla="*/ 1 h 406"/>
                  <a:gd name="T8" fmla="*/ 0 w 59"/>
                  <a:gd name="T9" fmla="*/ 1 h 406"/>
                  <a:gd name="T10" fmla="*/ 0 60000 65536"/>
                  <a:gd name="T11" fmla="*/ 0 60000 65536"/>
                  <a:gd name="T12" fmla="*/ 0 60000 65536"/>
                  <a:gd name="T13" fmla="*/ 0 60000 65536"/>
                  <a:gd name="T14" fmla="*/ 0 60000 65536"/>
                  <a:gd name="T15" fmla="*/ 0 w 59"/>
                  <a:gd name="T16" fmla="*/ 0 h 406"/>
                  <a:gd name="T17" fmla="*/ 59 w 59"/>
                  <a:gd name="T18" fmla="*/ 406 h 406"/>
                </a:gdLst>
                <a:ahLst/>
                <a:cxnLst>
                  <a:cxn ang="T10">
                    <a:pos x="T0" y="T1"/>
                  </a:cxn>
                  <a:cxn ang="T11">
                    <a:pos x="T2" y="T3"/>
                  </a:cxn>
                  <a:cxn ang="T12">
                    <a:pos x="T4" y="T5"/>
                  </a:cxn>
                  <a:cxn ang="T13">
                    <a:pos x="T6" y="T7"/>
                  </a:cxn>
                  <a:cxn ang="T14">
                    <a:pos x="T8" y="T9"/>
                  </a:cxn>
                </a:cxnLst>
                <a:rect l="T15" t="T16" r="T17" b="T18"/>
                <a:pathLst>
                  <a:path w="59" h="406">
                    <a:moveTo>
                      <a:pt x="0" y="406"/>
                    </a:moveTo>
                    <a:lnTo>
                      <a:pt x="59" y="347"/>
                    </a:lnTo>
                    <a:lnTo>
                      <a:pt x="59" y="0"/>
                    </a:lnTo>
                    <a:lnTo>
                      <a:pt x="0" y="59"/>
                    </a:lnTo>
                    <a:lnTo>
                      <a:pt x="0" y="406"/>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3" name="Line 11"/>
              <p:cNvSpPr>
                <a:spLocks noChangeShapeType="1"/>
              </p:cNvSpPr>
              <p:nvPr/>
            </p:nvSpPr>
            <p:spPr bwMode="auto">
              <a:xfrm flipV="1">
                <a:off x="3160" y="2454"/>
                <a:ext cx="29"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4" name="Line 12"/>
              <p:cNvSpPr>
                <a:spLocks noChangeShapeType="1"/>
              </p:cNvSpPr>
              <p:nvPr/>
            </p:nvSpPr>
            <p:spPr bwMode="auto">
              <a:xfrm flipV="1">
                <a:off x="3189" y="2280"/>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5" name="Line 13"/>
              <p:cNvSpPr>
                <a:spLocks noChangeShapeType="1"/>
              </p:cNvSpPr>
              <p:nvPr/>
            </p:nvSpPr>
            <p:spPr bwMode="auto">
              <a:xfrm flipH="1">
                <a:off x="3160" y="2280"/>
                <a:ext cx="29"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6" name="Line 14"/>
              <p:cNvSpPr>
                <a:spLocks noChangeShapeType="1"/>
              </p:cNvSpPr>
              <p:nvPr/>
            </p:nvSpPr>
            <p:spPr bwMode="auto">
              <a:xfrm>
                <a:off x="3160" y="2309"/>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7" name="Freeform 15"/>
              <p:cNvSpPr>
                <a:spLocks/>
              </p:cNvSpPr>
              <p:nvPr/>
            </p:nvSpPr>
            <p:spPr bwMode="auto">
              <a:xfrm>
                <a:off x="2880" y="2279"/>
                <a:ext cx="308" cy="29"/>
              </a:xfrm>
              <a:custGeom>
                <a:avLst/>
                <a:gdLst>
                  <a:gd name="T0" fmla="*/ 1 w 616"/>
                  <a:gd name="T1" fmla="*/ 0 h 59"/>
                  <a:gd name="T2" fmla="*/ 1 w 616"/>
                  <a:gd name="T3" fmla="*/ 0 h 59"/>
                  <a:gd name="T4" fmla="*/ 1 w 616"/>
                  <a:gd name="T5" fmla="*/ 0 h 59"/>
                  <a:gd name="T6" fmla="*/ 0 w 616"/>
                  <a:gd name="T7" fmla="*/ 0 h 59"/>
                  <a:gd name="T8" fmla="*/ 1 w 616"/>
                  <a:gd name="T9" fmla="*/ 0 h 59"/>
                  <a:gd name="T10" fmla="*/ 0 60000 65536"/>
                  <a:gd name="T11" fmla="*/ 0 60000 65536"/>
                  <a:gd name="T12" fmla="*/ 0 60000 65536"/>
                  <a:gd name="T13" fmla="*/ 0 60000 65536"/>
                  <a:gd name="T14" fmla="*/ 0 60000 65536"/>
                  <a:gd name="T15" fmla="*/ 0 w 616"/>
                  <a:gd name="T16" fmla="*/ 0 h 59"/>
                  <a:gd name="T17" fmla="*/ 616 w 616"/>
                  <a:gd name="T18" fmla="*/ 59 h 59"/>
                </a:gdLst>
                <a:ahLst/>
                <a:cxnLst>
                  <a:cxn ang="T10">
                    <a:pos x="T0" y="T1"/>
                  </a:cxn>
                  <a:cxn ang="T11">
                    <a:pos x="T2" y="T3"/>
                  </a:cxn>
                  <a:cxn ang="T12">
                    <a:pos x="T4" y="T5"/>
                  </a:cxn>
                  <a:cxn ang="T13">
                    <a:pos x="T6" y="T7"/>
                  </a:cxn>
                  <a:cxn ang="T14">
                    <a:pos x="T8" y="T9"/>
                  </a:cxn>
                </a:cxnLst>
                <a:rect l="T15" t="T16" r="T17" b="T18"/>
                <a:pathLst>
                  <a:path w="616" h="59">
                    <a:moveTo>
                      <a:pt x="557" y="59"/>
                    </a:moveTo>
                    <a:lnTo>
                      <a:pt x="616" y="0"/>
                    </a:lnTo>
                    <a:lnTo>
                      <a:pt x="59" y="0"/>
                    </a:lnTo>
                    <a:lnTo>
                      <a:pt x="0" y="59"/>
                    </a:lnTo>
                    <a:lnTo>
                      <a:pt x="557" y="5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8" name="Line 16"/>
              <p:cNvSpPr>
                <a:spLocks noChangeShapeType="1"/>
              </p:cNvSpPr>
              <p:nvPr/>
            </p:nvSpPr>
            <p:spPr bwMode="auto">
              <a:xfrm flipV="1">
                <a:off x="3160" y="2280"/>
                <a:ext cx="29"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9" name="Line 17"/>
              <p:cNvSpPr>
                <a:spLocks noChangeShapeType="1"/>
              </p:cNvSpPr>
              <p:nvPr/>
            </p:nvSpPr>
            <p:spPr bwMode="auto">
              <a:xfrm flipH="1">
                <a:off x="2910" y="2280"/>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30" name="Line 18"/>
              <p:cNvSpPr>
                <a:spLocks noChangeShapeType="1"/>
              </p:cNvSpPr>
              <p:nvPr/>
            </p:nvSpPr>
            <p:spPr bwMode="auto">
              <a:xfrm flipH="1">
                <a:off x="2881" y="2280"/>
                <a:ext cx="29"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31" name="Line 19"/>
              <p:cNvSpPr>
                <a:spLocks noChangeShapeType="1"/>
              </p:cNvSpPr>
              <p:nvPr/>
            </p:nvSpPr>
            <p:spPr bwMode="auto">
              <a:xfrm>
                <a:off x="2881" y="2309"/>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6232" name="Group 26"/>
              <p:cNvGrpSpPr>
                <a:grpSpLocks/>
              </p:cNvGrpSpPr>
              <p:nvPr/>
            </p:nvGrpSpPr>
            <p:grpSpPr bwMode="auto">
              <a:xfrm>
                <a:off x="2892" y="2348"/>
                <a:ext cx="257" cy="108"/>
                <a:chOff x="2892" y="2348"/>
                <a:chExt cx="257" cy="108"/>
              </a:xfrm>
            </p:grpSpPr>
            <p:sp>
              <p:nvSpPr>
                <p:cNvPr id="46240" name="Freeform 21"/>
                <p:cNvSpPr>
                  <a:spLocks/>
                </p:cNvSpPr>
                <p:nvPr/>
              </p:nvSpPr>
              <p:spPr bwMode="auto">
                <a:xfrm>
                  <a:off x="2896" y="2348"/>
                  <a:ext cx="45" cy="55"/>
                </a:xfrm>
                <a:custGeom>
                  <a:avLst/>
                  <a:gdLst>
                    <a:gd name="T0" fmla="*/ 0 w 91"/>
                    <a:gd name="T1" fmla="*/ 0 h 109"/>
                    <a:gd name="T2" fmla="*/ 0 w 91"/>
                    <a:gd name="T3" fmla="*/ 1 h 109"/>
                    <a:gd name="T4" fmla="*/ 0 w 91"/>
                    <a:gd name="T5" fmla="*/ 1 h 109"/>
                    <a:gd name="T6" fmla="*/ 0 w 91"/>
                    <a:gd name="T7" fmla="*/ 1 h 109"/>
                    <a:gd name="T8" fmla="*/ 0 w 91"/>
                    <a:gd name="T9" fmla="*/ 1 h 109"/>
                    <a:gd name="T10" fmla="*/ 0 w 91"/>
                    <a:gd name="T11" fmla="*/ 1 h 109"/>
                    <a:gd name="T12" fmla="*/ 0 w 91"/>
                    <a:gd name="T13" fmla="*/ 1 h 109"/>
                    <a:gd name="T14" fmla="*/ 0 w 91"/>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09"/>
                    <a:gd name="T26" fmla="*/ 91 w 91"/>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09">
                      <a:moveTo>
                        <a:pt x="63" y="0"/>
                      </a:moveTo>
                      <a:lnTo>
                        <a:pt x="63" y="49"/>
                      </a:lnTo>
                      <a:lnTo>
                        <a:pt x="91" y="49"/>
                      </a:lnTo>
                      <a:lnTo>
                        <a:pt x="91" y="64"/>
                      </a:lnTo>
                      <a:lnTo>
                        <a:pt x="64" y="64"/>
                      </a:lnTo>
                      <a:lnTo>
                        <a:pt x="64" y="109"/>
                      </a:lnTo>
                      <a:lnTo>
                        <a:pt x="0" y="56"/>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1" name="Freeform 22"/>
                <p:cNvSpPr>
                  <a:spLocks/>
                </p:cNvSpPr>
                <p:nvPr/>
              </p:nvSpPr>
              <p:spPr bwMode="auto">
                <a:xfrm>
                  <a:off x="2892" y="2402"/>
                  <a:ext cx="46" cy="54"/>
                </a:xfrm>
                <a:custGeom>
                  <a:avLst/>
                  <a:gdLst>
                    <a:gd name="T0" fmla="*/ 1 w 91"/>
                    <a:gd name="T1" fmla="*/ 0 h 110"/>
                    <a:gd name="T2" fmla="*/ 1 w 91"/>
                    <a:gd name="T3" fmla="*/ 0 h 110"/>
                    <a:gd name="T4" fmla="*/ 0 w 91"/>
                    <a:gd name="T5" fmla="*/ 0 h 110"/>
                    <a:gd name="T6" fmla="*/ 0 w 91"/>
                    <a:gd name="T7" fmla="*/ 0 h 110"/>
                    <a:gd name="T8" fmla="*/ 1 w 91"/>
                    <a:gd name="T9" fmla="*/ 0 h 110"/>
                    <a:gd name="T10" fmla="*/ 1 w 91"/>
                    <a:gd name="T11" fmla="*/ 0 h 110"/>
                    <a:gd name="T12" fmla="*/ 1 w 91"/>
                    <a:gd name="T13" fmla="*/ 0 h 110"/>
                    <a:gd name="T14" fmla="*/ 1 w 91"/>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10"/>
                    <a:gd name="T26" fmla="*/ 91 w 91"/>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10">
                      <a:moveTo>
                        <a:pt x="28" y="110"/>
                      </a:moveTo>
                      <a:lnTo>
                        <a:pt x="28" y="61"/>
                      </a:lnTo>
                      <a:lnTo>
                        <a:pt x="0" y="61"/>
                      </a:lnTo>
                      <a:lnTo>
                        <a:pt x="0" y="46"/>
                      </a:lnTo>
                      <a:lnTo>
                        <a:pt x="27" y="46"/>
                      </a:lnTo>
                      <a:lnTo>
                        <a:pt x="27" y="0"/>
                      </a:lnTo>
                      <a:lnTo>
                        <a:pt x="91" y="53"/>
                      </a:lnTo>
                      <a:lnTo>
                        <a:pt x="28"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2" name="Freeform 23"/>
                <p:cNvSpPr>
                  <a:spLocks/>
                </p:cNvSpPr>
                <p:nvPr/>
              </p:nvSpPr>
              <p:spPr bwMode="auto">
                <a:xfrm>
                  <a:off x="3099" y="2348"/>
                  <a:ext cx="46" cy="55"/>
                </a:xfrm>
                <a:custGeom>
                  <a:avLst/>
                  <a:gdLst>
                    <a:gd name="T0" fmla="*/ 1 w 92"/>
                    <a:gd name="T1" fmla="*/ 0 h 109"/>
                    <a:gd name="T2" fmla="*/ 1 w 92"/>
                    <a:gd name="T3" fmla="*/ 1 h 109"/>
                    <a:gd name="T4" fmla="*/ 0 w 92"/>
                    <a:gd name="T5" fmla="*/ 1 h 109"/>
                    <a:gd name="T6" fmla="*/ 0 w 92"/>
                    <a:gd name="T7" fmla="*/ 1 h 109"/>
                    <a:gd name="T8" fmla="*/ 1 w 92"/>
                    <a:gd name="T9" fmla="*/ 1 h 109"/>
                    <a:gd name="T10" fmla="*/ 1 w 92"/>
                    <a:gd name="T11" fmla="*/ 1 h 109"/>
                    <a:gd name="T12" fmla="*/ 1 w 92"/>
                    <a:gd name="T13" fmla="*/ 1 h 109"/>
                    <a:gd name="T14" fmla="*/ 1 w 92"/>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109"/>
                    <a:gd name="T26" fmla="*/ 92 w 92"/>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109">
                      <a:moveTo>
                        <a:pt x="29" y="0"/>
                      </a:moveTo>
                      <a:lnTo>
                        <a:pt x="29" y="49"/>
                      </a:lnTo>
                      <a:lnTo>
                        <a:pt x="0" y="49"/>
                      </a:lnTo>
                      <a:lnTo>
                        <a:pt x="0" y="64"/>
                      </a:lnTo>
                      <a:lnTo>
                        <a:pt x="28" y="64"/>
                      </a:lnTo>
                      <a:lnTo>
                        <a:pt x="28" y="109"/>
                      </a:lnTo>
                      <a:lnTo>
                        <a:pt x="92" y="56"/>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3" name="Freeform 24"/>
                <p:cNvSpPr>
                  <a:spLocks/>
                </p:cNvSpPr>
                <p:nvPr/>
              </p:nvSpPr>
              <p:spPr bwMode="auto">
                <a:xfrm>
                  <a:off x="3103" y="2402"/>
                  <a:ext cx="46" cy="54"/>
                </a:xfrm>
                <a:custGeom>
                  <a:avLst/>
                  <a:gdLst>
                    <a:gd name="T0" fmla="*/ 1 w 91"/>
                    <a:gd name="T1" fmla="*/ 0 h 110"/>
                    <a:gd name="T2" fmla="*/ 1 w 91"/>
                    <a:gd name="T3" fmla="*/ 0 h 110"/>
                    <a:gd name="T4" fmla="*/ 1 w 91"/>
                    <a:gd name="T5" fmla="*/ 0 h 110"/>
                    <a:gd name="T6" fmla="*/ 1 w 91"/>
                    <a:gd name="T7" fmla="*/ 0 h 110"/>
                    <a:gd name="T8" fmla="*/ 1 w 91"/>
                    <a:gd name="T9" fmla="*/ 0 h 110"/>
                    <a:gd name="T10" fmla="*/ 1 w 91"/>
                    <a:gd name="T11" fmla="*/ 0 h 110"/>
                    <a:gd name="T12" fmla="*/ 0 w 91"/>
                    <a:gd name="T13" fmla="*/ 0 h 110"/>
                    <a:gd name="T14" fmla="*/ 1 w 91"/>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10"/>
                    <a:gd name="T26" fmla="*/ 91 w 91"/>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10">
                      <a:moveTo>
                        <a:pt x="63" y="110"/>
                      </a:moveTo>
                      <a:lnTo>
                        <a:pt x="63" y="61"/>
                      </a:lnTo>
                      <a:lnTo>
                        <a:pt x="91" y="61"/>
                      </a:lnTo>
                      <a:lnTo>
                        <a:pt x="91" y="46"/>
                      </a:lnTo>
                      <a:lnTo>
                        <a:pt x="64" y="46"/>
                      </a:lnTo>
                      <a:lnTo>
                        <a:pt x="64" y="0"/>
                      </a:lnTo>
                      <a:lnTo>
                        <a:pt x="0" y="53"/>
                      </a:lnTo>
                      <a:lnTo>
                        <a:pt x="63"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6233" name="Group 33"/>
              <p:cNvGrpSpPr>
                <a:grpSpLocks/>
              </p:cNvGrpSpPr>
              <p:nvPr/>
            </p:nvGrpSpPr>
            <p:grpSpPr bwMode="auto">
              <a:xfrm>
                <a:off x="2890" y="2346"/>
                <a:ext cx="256" cy="108"/>
                <a:chOff x="2890" y="2346"/>
                <a:chExt cx="256" cy="108"/>
              </a:xfrm>
            </p:grpSpPr>
            <p:sp>
              <p:nvSpPr>
                <p:cNvPr id="46236" name="Freeform 28"/>
                <p:cNvSpPr>
                  <a:spLocks/>
                </p:cNvSpPr>
                <p:nvPr/>
              </p:nvSpPr>
              <p:spPr bwMode="auto">
                <a:xfrm>
                  <a:off x="2894" y="2346"/>
                  <a:ext cx="45" cy="55"/>
                </a:xfrm>
                <a:custGeom>
                  <a:avLst/>
                  <a:gdLst>
                    <a:gd name="T0" fmla="*/ 0 w 92"/>
                    <a:gd name="T1" fmla="*/ 0 h 110"/>
                    <a:gd name="T2" fmla="*/ 0 w 92"/>
                    <a:gd name="T3" fmla="*/ 1 h 110"/>
                    <a:gd name="T4" fmla="*/ 0 w 92"/>
                    <a:gd name="T5" fmla="*/ 1 h 110"/>
                    <a:gd name="T6" fmla="*/ 0 w 92"/>
                    <a:gd name="T7" fmla="*/ 1 h 110"/>
                    <a:gd name="T8" fmla="*/ 0 w 92"/>
                    <a:gd name="T9" fmla="*/ 1 h 110"/>
                    <a:gd name="T10" fmla="*/ 0 w 92"/>
                    <a:gd name="T11" fmla="*/ 1 h 110"/>
                    <a:gd name="T12" fmla="*/ 0 w 92"/>
                    <a:gd name="T13" fmla="*/ 1 h 110"/>
                    <a:gd name="T14" fmla="*/ 0 w 92"/>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110"/>
                    <a:gd name="T26" fmla="*/ 92 w 92"/>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110">
                      <a:moveTo>
                        <a:pt x="63" y="0"/>
                      </a:moveTo>
                      <a:lnTo>
                        <a:pt x="63" y="49"/>
                      </a:lnTo>
                      <a:lnTo>
                        <a:pt x="92" y="49"/>
                      </a:lnTo>
                      <a:lnTo>
                        <a:pt x="92" y="64"/>
                      </a:lnTo>
                      <a:lnTo>
                        <a:pt x="64" y="64"/>
                      </a:lnTo>
                      <a:lnTo>
                        <a:pt x="64" y="110"/>
                      </a:lnTo>
                      <a:lnTo>
                        <a:pt x="0" y="57"/>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7" name="Freeform 29"/>
                <p:cNvSpPr>
                  <a:spLocks/>
                </p:cNvSpPr>
                <p:nvPr/>
              </p:nvSpPr>
              <p:spPr bwMode="auto">
                <a:xfrm>
                  <a:off x="2890" y="2399"/>
                  <a:ext cx="45" cy="55"/>
                </a:xfrm>
                <a:custGeom>
                  <a:avLst/>
                  <a:gdLst>
                    <a:gd name="T0" fmla="*/ 0 w 91"/>
                    <a:gd name="T1" fmla="*/ 1 h 109"/>
                    <a:gd name="T2" fmla="*/ 0 w 91"/>
                    <a:gd name="T3" fmla="*/ 1 h 109"/>
                    <a:gd name="T4" fmla="*/ 0 w 91"/>
                    <a:gd name="T5" fmla="*/ 1 h 109"/>
                    <a:gd name="T6" fmla="*/ 0 w 91"/>
                    <a:gd name="T7" fmla="*/ 1 h 109"/>
                    <a:gd name="T8" fmla="*/ 0 w 91"/>
                    <a:gd name="T9" fmla="*/ 1 h 109"/>
                    <a:gd name="T10" fmla="*/ 0 w 91"/>
                    <a:gd name="T11" fmla="*/ 0 h 109"/>
                    <a:gd name="T12" fmla="*/ 0 w 91"/>
                    <a:gd name="T13" fmla="*/ 1 h 109"/>
                    <a:gd name="T14" fmla="*/ 0 w 91"/>
                    <a:gd name="T15" fmla="*/ 1 h 109"/>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09"/>
                    <a:gd name="T26" fmla="*/ 91 w 91"/>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09">
                      <a:moveTo>
                        <a:pt x="28" y="109"/>
                      </a:moveTo>
                      <a:lnTo>
                        <a:pt x="28" y="61"/>
                      </a:lnTo>
                      <a:lnTo>
                        <a:pt x="0" y="61"/>
                      </a:lnTo>
                      <a:lnTo>
                        <a:pt x="0" y="45"/>
                      </a:lnTo>
                      <a:lnTo>
                        <a:pt x="27" y="45"/>
                      </a:lnTo>
                      <a:lnTo>
                        <a:pt x="27" y="0"/>
                      </a:lnTo>
                      <a:lnTo>
                        <a:pt x="91" y="53"/>
                      </a:lnTo>
                      <a:lnTo>
                        <a:pt x="2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8" name="Freeform 30"/>
                <p:cNvSpPr>
                  <a:spLocks/>
                </p:cNvSpPr>
                <p:nvPr/>
              </p:nvSpPr>
              <p:spPr bwMode="auto">
                <a:xfrm>
                  <a:off x="3097" y="2346"/>
                  <a:ext cx="46" cy="55"/>
                </a:xfrm>
                <a:custGeom>
                  <a:avLst/>
                  <a:gdLst>
                    <a:gd name="T0" fmla="*/ 1 w 91"/>
                    <a:gd name="T1" fmla="*/ 0 h 110"/>
                    <a:gd name="T2" fmla="*/ 1 w 91"/>
                    <a:gd name="T3" fmla="*/ 1 h 110"/>
                    <a:gd name="T4" fmla="*/ 0 w 91"/>
                    <a:gd name="T5" fmla="*/ 1 h 110"/>
                    <a:gd name="T6" fmla="*/ 0 w 91"/>
                    <a:gd name="T7" fmla="*/ 1 h 110"/>
                    <a:gd name="T8" fmla="*/ 1 w 91"/>
                    <a:gd name="T9" fmla="*/ 1 h 110"/>
                    <a:gd name="T10" fmla="*/ 1 w 91"/>
                    <a:gd name="T11" fmla="*/ 1 h 110"/>
                    <a:gd name="T12" fmla="*/ 1 w 91"/>
                    <a:gd name="T13" fmla="*/ 1 h 110"/>
                    <a:gd name="T14" fmla="*/ 1 w 91"/>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10"/>
                    <a:gd name="T26" fmla="*/ 91 w 91"/>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10">
                      <a:moveTo>
                        <a:pt x="28" y="0"/>
                      </a:moveTo>
                      <a:lnTo>
                        <a:pt x="28" y="49"/>
                      </a:lnTo>
                      <a:lnTo>
                        <a:pt x="0" y="49"/>
                      </a:lnTo>
                      <a:lnTo>
                        <a:pt x="0" y="64"/>
                      </a:lnTo>
                      <a:lnTo>
                        <a:pt x="27" y="64"/>
                      </a:lnTo>
                      <a:lnTo>
                        <a:pt x="27" y="110"/>
                      </a:lnTo>
                      <a:lnTo>
                        <a:pt x="91" y="57"/>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9" name="Freeform 31"/>
                <p:cNvSpPr>
                  <a:spLocks/>
                </p:cNvSpPr>
                <p:nvPr/>
              </p:nvSpPr>
              <p:spPr bwMode="auto">
                <a:xfrm>
                  <a:off x="3101" y="2399"/>
                  <a:ext cx="45" cy="55"/>
                </a:xfrm>
                <a:custGeom>
                  <a:avLst/>
                  <a:gdLst>
                    <a:gd name="T0" fmla="*/ 0 w 91"/>
                    <a:gd name="T1" fmla="*/ 1 h 109"/>
                    <a:gd name="T2" fmla="*/ 0 w 91"/>
                    <a:gd name="T3" fmla="*/ 1 h 109"/>
                    <a:gd name="T4" fmla="*/ 0 w 91"/>
                    <a:gd name="T5" fmla="*/ 1 h 109"/>
                    <a:gd name="T6" fmla="*/ 0 w 91"/>
                    <a:gd name="T7" fmla="*/ 1 h 109"/>
                    <a:gd name="T8" fmla="*/ 0 w 91"/>
                    <a:gd name="T9" fmla="*/ 1 h 109"/>
                    <a:gd name="T10" fmla="*/ 0 w 91"/>
                    <a:gd name="T11" fmla="*/ 0 h 109"/>
                    <a:gd name="T12" fmla="*/ 0 w 91"/>
                    <a:gd name="T13" fmla="*/ 1 h 109"/>
                    <a:gd name="T14" fmla="*/ 0 w 91"/>
                    <a:gd name="T15" fmla="*/ 1 h 109"/>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09"/>
                    <a:gd name="T26" fmla="*/ 91 w 91"/>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09">
                      <a:moveTo>
                        <a:pt x="63" y="109"/>
                      </a:moveTo>
                      <a:lnTo>
                        <a:pt x="63" y="61"/>
                      </a:lnTo>
                      <a:lnTo>
                        <a:pt x="91" y="61"/>
                      </a:lnTo>
                      <a:lnTo>
                        <a:pt x="91" y="45"/>
                      </a:lnTo>
                      <a:lnTo>
                        <a:pt x="64" y="45"/>
                      </a:lnTo>
                      <a:lnTo>
                        <a:pt x="64" y="0"/>
                      </a:lnTo>
                      <a:lnTo>
                        <a:pt x="0" y="53"/>
                      </a:lnTo>
                      <a:lnTo>
                        <a:pt x="63"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234" name="Rectangle 34"/>
              <p:cNvSpPr>
                <a:spLocks noChangeArrowheads="1"/>
              </p:cNvSpPr>
              <p:nvPr/>
            </p:nvSpPr>
            <p:spPr bwMode="auto">
              <a:xfrm>
                <a:off x="2976" y="2381"/>
                <a:ext cx="89" cy="18"/>
              </a:xfrm>
              <a:prstGeom prst="rect">
                <a:avLst/>
              </a:prstGeom>
              <a:noFill/>
              <a:ln w="2">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35" name="Rectangle 35"/>
              <p:cNvSpPr>
                <a:spLocks noChangeArrowheads="1"/>
              </p:cNvSpPr>
              <p:nvPr/>
            </p:nvSpPr>
            <p:spPr bwMode="auto">
              <a:xfrm>
                <a:off x="2976" y="2415"/>
                <a:ext cx="89" cy="45"/>
              </a:xfrm>
              <a:prstGeom prst="rect">
                <a:avLst/>
              </a:prstGeom>
              <a:noFill/>
              <a:ln w="2">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215" name="TextBox 356"/>
            <p:cNvSpPr txBox="1">
              <a:spLocks noChangeArrowheads="1"/>
            </p:cNvSpPr>
            <p:nvPr/>
          </p:nvSpPr>
          <p:spPr bwMode="auto">
            <a:xfrm>
              <a:off x="7148040" y="2064502"/>
              <a:ext cx="401072"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34" charset="-128"/>
                </a:defRPr>
              </a:lvl1pPr>
              <a:lvl2pPr marL="742950" indent="-285750">
                <a:defRPr sz="3000" b="1">
                  <a:solidFill>
                    <a:schemeClr val="tx1"/>
                  </a:solidFill>
                  <a:latin typeface="Arial" charset="0"/>
                  <a:ea typeface="ＭＳ Ｐゴシック" pitchFamily="34" charset="-128"/>
                </a:defRPr>
              </a:lvl2pPr>
              <a:lvl3pPr marL="1143000" indent="-228600">
                <a:defRPr sz="3000" b="1">
                  <a:solidFill>
                    <a:schemeClr val="tx1"/>
                  </a:solidFill>
                  <a:latin typeface="Arial" charset="0"/>
                  <a:ea typeface="ＭＳ Ｐゴシック" pitchFamily="34" charset="-128"/>
                </a:defRPr>
              </a:lvl3pPr>
              <a:lvl4pPr marL="1600200" indent="-228600">
                <a:defRPr sz="3000" b="1">
                  <a:solidFill>
                    <a:schemeClr val="tx1"/>
                  </a:solidFill>
                  <a:latin typeface="Arial" charset="0"/>
                  <a:ea typeface="ＭＳ Ｐゴシック" pitchFamily="34" charset="-128"/>
                </a:defRPr>
              </a:lvl4pPr>
              <a:lvl5pPr marL="2057400" indent="-228600">
                <a:defRPr sz="3000"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9pPr>
            </a:lstStyle>
            <a:p>
              <a:r>
                <a:rPr lang="en-US" sz="800">
                  <a:solidFill>
                    <a:schemeClr val="bg1"/>
                  </a:solidFill>
                </a:rPr>
                <a:t>PCD</a:t>
              </a:r>
            </a:p>
          </p:txBody>
        </p:sp>
      </p:grpSp>
      <p:grpSp>
        <p:nvGrpSpPr>
          <p:cNvPr id="7" name="Group 4"/>
          <p:cNvGrpSpPr>
            <a:grpSpLocks noChangeAspect="1"/>
          </p:cNvGrpSpPr>
          <p:nvPr/>
        </p:nvGrpSpPr>
        <p:grpSpPr bwMode="auto">
          <a:xfrm>
            <a:off x="3211513" y="1622425"/>
            <a:ext cx="493712" cy="325438"/>
            <a:chOff x="4505" y="1276"/>
            <a:chExt cx="311" cy="205"/>
          </a:xfrm>
        </p:grpSpPr>
        <p:sp>
          <p:nvSpPr>
            <p:cNvPr id="46198" name="AutoShape 3"/>
            <p:cNvSpPr>
              <a:spLocks noChangeAspect="1" noChangeArrowheads="1" noTextEdit="1"/>
            </p:cNvSpPr>
            <p:nvPr/>
          </p:nvSpPr>
          <p:spPr bwMode="auto">
            <a:xfrm>
              <a:off x="4505" y="1276"/>
              <a:ext cx="31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99" name="Rectangle 5"/>
            <p:cNvSpPr>
              <a:spLocks noChangeArrowheads="1"/>
            </p:cNvSpPr>
            <p:nvPr/>
          </p:nvSpPr>
          <p:spPr bwMode="auto">
            <a:xfrm>
              <a:off x="4505" y="1305"/>
              <a:ext cx="279" cy="174"/>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200" name="Line 6"/>
            <p:cNvSpPr>
              <a:spLocks noChangeShapeType="1"/>
            </p:cNvSpPr>
            <p:nvPr/>
          </p:nvSpPr>
          <p:spPr bwMode="auto">
            <a:xfrm flipH="1">
              <a:off x="4506" y="1480"/>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1" name="Line 7"/>
            <p:cNvSpPr>
              <a:spLocks noChangeShapeType="1"/>
            </p:cNvSpPr>
            <p:nvPr/>
          </p:nvSpPr>
          <p:spPr bwMode="auto">
            <a:xfrm flipV="1">
              <a:off x="4506"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2" name="Line 8"/>
            <p:cNvSpPr>
              <a:spLocks noChangeShapeType="1"/>
            </p:cNvSpPr>
            <p:nvPr/>
          </p:nvSpPr>
          <p:spPr bwMode="auto">
            <a:xfrm>
              <a:off x="4506" y="1306"/>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3" name="Line 9"/>
            <p:cNvSpPr>
              <a:spLocks noChangeShapeType="1"/>
            </p:cNvSpPr>
            <p:nvPr/>
          </p:nvSpPr>
          <p:spPr bwMode="auto">
            <a:xfrm>
              <a:off x="4785"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4" name="Freeform 10"/>
            <p:cNvSpPr>
              <a:spLocks/>
            </p:cNvSpPr>
            <p:nvPr/>
          </p:nvSpPr>
          <p:spPr bwMode="auto">
            <a:xfrm>
              <a:off x="4784" y="1276"/>
              <a:ext cx="30" cy="203"/>
            </a:xfrm>
            <a:custGeom>
              <a:avLst/>
              <a:gdLst>
                <a:gd name="T0" fmla="*/ 0 w 59"/>
                <a:gd name="T1" fmla="*/ 1 h 406"/>
                <a:gd name="T2" fmla="*/ 1 w 59"/>
                <a:gd name="T3" fmla="*/ 1 h 406"/>
                <a:gd name="T4" fmla="*/ 1 w 59"/>
                <a:gd name="T5" fmla="*/ 0 h 406"/>
                <a:gd name="T6" fmla="*/ 0 w 59"/>
                <a:gd name="T7" fmla="*/ 1 h 406"/>
                <a:gd name="T8" fmla="*/ 0 w 59"/>
                <a:gd name="T9" fmla="*/ 1 h 406"/>
                <a:gd name="T10" fmla="*/ 0 60000 65536"/>
                <a:gd name="T11" fmla="*/ 0 60000 65536"/>
                <a:gd name="T12" fmla="*/ 0 60000 65536"/>
                <a:gd name="T13" fmla="*/ 0 60000 65536"/>
                <a:gd name="T14" fmla="*/ 0 60000 65536"/>
                <a:gd name="T15" fmla="*/ 0 w 59"/>
                <a:gd name="T16" fmla="*/ 0 h 406"/>
                <a:gd name="T17" fmla="*/ 59 w 59"/>
                <a:gd name="T18" fmla="*/ 406 h 406"/>
              </a:gdLst>
              <a:ahLst/>
              <a:cxnLst>
                <a:cxn ang="T10">
                  <a:pos x="T0" y="T1"/>
                </a:cxn>
                <a:cxn ang="T11">
                  <a:pos x="T2" y="T3"/>
                </a:cxn>
                <a:cxn ang="T12">
                  <a:pos x="T4" y="T5"/>
                </a:cxn>
                <a:cxn ang="T13">
                  <a:pos x="T6" y="T7"/>
                </a:cxn>
                <a:cxn ang="T14">
                  <a:pos x="T8" y="T9"/>
                </a:cxn>
              </a:cxnLst>
              <a:rect l="T15" t="T16" r="T17" b="T18"/>
              <a:pathLst>
                <a:path w="59" h="406">
                  <a:moveTo>
                    <a:pt x="0" y="406"/>
                  </a:moveTo>
                  <a:lnTo>
                    <a:pt x="59" y="347"/>
                  </a:lnTo>
                  <a:lnTo>
                    <a:pt x="59" y="0"/>
                  </a:lnTo>
                  <a:lnTo>
                    <a:pt x="0" y="59"/>
                  </a:lnTo>
                  <a:lnTo>
                    <a:pt x="0" y="406"/>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5" name="Line 11"/>
            <p:cNvSpPr>
              <a:spLocks noChangeShapeType="1"/>
            </p:cNvSpPr>
            <p:nvPr/>
          </p:nvSpPr>
          <p:spPr bwMode="auto">
            <a:xfrm flipV="1">
              <a:off x="4785" y="1451"/>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6" name="Line 12"/>
            <p:cNvSpPr>
              <a:spLocks noChangeShapeType="1"/>
            </p:cNvSpPr>
            <p:nvPr/>
          </p:nvSpPr>
          <p:spPr bwMode="auto">
            <a:xfrm flipV="1">
              <a:off x="4815" y="1277"/>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7" name="Line 13"/>
            <p:cNvSpPr>
              <a:spLocks noChangeShapeType="1"/>
            </p:cNvSpPr>
            <p:nvPr/>
          </p:nvSpPr>
          <p:spPr bwMode="auto">
            <a:xfrm flipH="1">
              <a:off x="4785"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8" name="Line 14"/>
            <p:cNvSpPr>
              <a:spLocks noChangeShapeType="1"/>
            </p:cNvSpPr>
            <p:nvPr/>
          </p:nvSpPr>
          <p:spPr bwMode="auto">
            <a:xfrm>
              <a:off x="4785"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9" name="Freeform 15"/>
            <p:cNvSpPr>
              <a:spLocks/>
            </p:cNvSpPr>
            <p:nvPr/>
          </p:nvSpPr>
          <p:spPr bwMode="auto">
            <a:xfrm>
              <a:off x="4505" y="1276"/>
              <a:ext cx="309" cy="29"/>
            </a:xfrm>
            <a:custGeom>
              <a:avLst/>
              <a:gdLst>
                <a:gd name="T0" fmla="*/ 1 w 618"/>
                <a:gd name="T1" fmla="*/ 0 h 59"/>
                <a:gd name="T2" fmla="*/ 1 w 618"/>
                <a:gd name="T3" fmla="*/ 0 h 59"/>
                <a:gd name="T4" fmla="*/ 1 w 618"/>
                <a:gd name="T5" fmla="*/ 0 h 59"/>
                <a:gd name="T6" fmla="*/ 0 w 618"/>
                <a:gd name="T7" fmla="*/ 0 h 59"/>
                <a:gd name="T8" fmla="*/ 1 w 618"/>
                <a:gd name="T9" fmla="*/ 0 h 59"/>
                <a:gd name="T10" fmla="*/ 0 60000 65536"/>
                <a:gd name="T11" fmla="*/ 0 60000 65536"/>
                <a:gd name="T12" fmla="*/ 0 60000 65536"/>
                <a:gd name="T13" fmla="*/ 0 60000 65536"/>
                <a:gd name="T14" fmla="*/ 0 60000 65536"/>
                <a:gd name="T15" fmla="*/ 0 w 618"/>
                <a:gd name="T16" fmla="*/ 0 h 59"/>
                <a:gd name="T17" fmla="*/ 618 w 618"/>
                <a:gd name="T18" fmla="*/ 59 h 59"/>
              </a:gdLst>
              <a:ahLst/>
              <a:cxnLst>
                <a:cxn ang="T10">
                  <a:pos x="T0" y="T1"/>
                </a:cxn>
                <a:cxn ang="T11">
                  <a:pos x="T2" y="T3"/>
                </a:cxn>
                <a:cxn ang="T12">
                  <a:pos x="T4" y="T5"/>
                </a:cxn>
                <a:cxn ang="T13">
                  <a:pos x="T6" y="T7"/>
                </a:cxn>
                <a:cxn ang="T14">
                  <a:pos x="T8" y="T9"/>
                </a:cxn>
              </a:cxnLst>
              <a:rect l="T15" t="T16" r="T17" b="T18"/>
              <a:pathLst>
                <a:path w="618" h="59">
                  <a:moveTo>
                    <a:pt x="559" y="59"/>
                  </a:moveTo>
                  <a:lnTo>
                    <a:pt x="618" y="0"/>
                  </a:lnTo>
                  <a:lnTo>
                    <a:pt x="59" y="0"/>
                  </a:lnTo>
                  <a:lnTo>
                    <a:pt x="0" y="59"/>
                  </a:lnTo>
                  <a:lnTo>
                    <a:pt x="559" y="5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0" name="Line 16"/>
            <p:cNvSpPr>
              <a:spLocks noChangeShapeType="1"/>
            </p:cNvSpPr>
            <p:nvPr/>
          </p:nvSpPr>
          <p:spPr bwMode="auto">
            <a:xfrm flipV="1">
              <a:off x="4785"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1" name="Line 17"/>
            <p:cNvSpPr>
              <a:spLocks noChangeShapeType="1"/>
            </p:cNvSpPr>
            <p:nvPr/>
          </p:nvSpPr>
          <p:spPr bwMode="auto">
            <a:xfrm flipH="1">
              <a:off x="4536" y="1277"/>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2" name="Line 18"/>
            <p:cNvSpPr>
              <a:spLocks noChangeShapeType="1"/>
            </p:cNvSpPr>
            <p:nvPr/>
          </p:nvSpPr>
          <p:spPr bwMode="auto">
            <a:xfrm flipH="1">
              <a:off x="4506"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3" name="Line 19"/>
            <p:cNvSpPr>
              <a:spLocks noChangeShapeType="1"/>
            </p:cNvSpPr>
            <p:nvPr/>
          </p:nvSpPr>
          <p:spPr bwMode="auto">
            <a:xfrm>
              <a:off x="4506" y="1306"/>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
          <p:cNvGrpSpPr>
            <a:grpSpLocks noChangeAspect="1"/>
          </p:cNvGrpSpPr>
          <p:nvPr/>
        </p:nvGrpSpPr>
        <p:grpSpPr bwMode="auto">
          <a:xfrm>
            <a:off x="3243264" y="1630365"/>
            <a:ext cx="493712" cy="325437"/>
            <a:chOff x="4505" y="1276"/>
            <a:chExt cx="311" cy="205"/>
          </a:xfrm>
        </p:grpSpPr>
        <p:sp>
          <p:nvSpPr>
            <p:cNvPr id="46182" name="AutoShape 3"/>
            <p:cNvSpPr>
              <a:spLocks noChangeAspect="1" noChangeArrowheads="1" noTextEdit="1"/>
            </p:cNvSpPr>
            <p:nvPr/>
          </p:nvSpPr>
          <p:spPr bwMode="auto">
            <a:xfrm>
              <a:off x="4505" y="1276"/>
              <a:ext cx="31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83" name="Rectangle 5"/>
            <p:cNvSpPr>
              <a:spLocks noChangeArrowheads="1"/>
            </p:cNvSpPr>
            <p:nvPr/>
          </p:nvSpPr>
          <p:spPr bwMode="auto">
            <a:xfrm>
              <a:off x="4505" y="1305"/>
              <a:ext cx="279" cy="174"/>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84" name="Line 6"/>
            <p:cNvSpPr>
              <a:spLocks noChangeShapeType="1"/>
            </p:cNvSpPr>
            <p:nvPr/>
          </p:nvSpPr>
          <p:spPr bwMode="auto">
            <a:xfrm flipH="1">
              <a:off x="4506" y="1480"/>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5" name="Line 7"/>
            <p:cNvSpPr>
              <a:spLocks noChangeShapeType="1"/>
            </p:cNvSpPr>
            <p:nvPr/>
          </p:nvSpPr>
          <p:spPr bwMode="auto">
            <a:xfrm flipV="1">
              <a:off x="4506"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6" name="Line 8"/>
            <p:cNvSpPr>
              <a:spLocks noChangeShapeType="1"/>
            </p:cNvSpPr>
            <p:nvPr/>
          </p:nvSpPr>
          <p:spPr bwMode="auto">
            <a:xfrm>
              <a:off x="4506" y="1306"/>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7" name="Line 9"/>
            <p:cNvSpPr>
              <a:spLocks noChangeShapeType="1"/>
            </p:cNvSpPr>
            <p:nvPr/>
          </p:nvSpPr>
          <p:spPr bwMode="auto">
            <a:xfrm>
              <a:off x="4785"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8" name="Freeform 10"/>
            <p:cNvSpPr>
              <a:spLocks/>
            </p:cNvSpPr>
            <p:nvPr/>
          </p:nvSpPr>
          <p:spPr bwMode="auto">
            <a:xfrm>
              <a:off x="4784" y="1276"/>
              <a:ext cx="30" cy="203"/>
            </a:xfrm>
            <a:custGeom>
              <a:avLst/>
              <a:gdLst>
                <a:gd name="T0" fmla="*/ 0 w 59"/>
                <a:gd name="T1" fmla="*/ 1 h 406"/>
                <a:gd name="T2" fmla="*/ 1 w 59"/>
                <a:gd name="T3" fmla="*/ 1 h 406"/>
                <a:gd name="T4" fmla="*/ 1 w 59"/>
                <a:gd name="T5" fmla="*/ 0 h 406"/>
                <a:gd name="T6" fmla="*/ 0 w 59"/>
                <a:gd name="T7" fmla="*/ 1 h 406"/>
                <a:gd name="T8" fmla="*/ 0 w 59"/>
                <a:gd name="T9" fmla="*/ 1 h 406"/>
                <a:gd name="T10" fmla="*/ 0 60000 65536"/>
                <a:gd name="T11" fmla="*/ 0 60000 65536"/>
                <a:gd name="T12" fmla="*/ 0 60000 65536"/>
                <a:gd name="T13" fmla="*/ 0 60000 65536"/>
                <a:gd name="T14" fmla="*/ 0 60000 65536"/>
                <a:gd name="T15" fmla="*/ 0 w 59"/>
                <a:gd name="T16" fmla="*/ 0 h 406"/>
                <a:gd name="T17" fmla="*/ 59 w 59"/>
                <a:gd name="T18" fmla="*/ 406 h 406"/>
              </a:gdLst>
              <a:ahLst/>
              <a:cxnLst>
                <a:cxn ang="T10">
                  <a:pos x="T0" y="T1"/>
                </a:cxn>
                <a:cxn ang="T11">
                  <a:pos x="T2" y="T3"/>
                </a:cxn>
                <a:cxn ang="T12">
                  <a:pos x="T4" y="T5"/>
                </a:cxn>
                <a:cxn ang="T13">
                  <a:pos x="T6" y="T7"/>
                </a:cxn>
                <a:cxn ang="T14">
                  <a:pos x="T8" y="T9"/>
                </a:cxn>
              </a:cxnLst>
              <a:rect l="T15" t="T16" r="T17" b="T18"/>
              <a:pathLst>
                <a:path w="59" h="406">
                  <a:moveTo>
                    <a:pt x="0" y="406"/>
                  </a:moveTo>
                  <a:lnTo>
                    <a:pt x="59" y="347"/>
                  </a:lnTo>
                  <a:lnTo>
                    <a:pt x="59" y="0"/>
                  </a:lnTo>
                  <a:lnTo>
                    <a:pt x="0" y="59"/>
                  </a:lnTo>
                  <a:lnTo>
                    <a:pt x="0" y="406"/>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9" name="Line 11"/>
            <p:cNvSpPr>
              <a:spLocks noChangeShapeType="1"/>
            </p:cNvSpPr>
            <p:nvPr/>
          </p:nvSpPr>
          <p:spPr bwMode="auto">
            <a:xfrm flipV="1">
              <a:off x="4785" y="1451"/>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0" name="Line 12"/>
            <p:cNvSpPr>
              <a:spLocks noChangeShapeType="1"/>
            </p:cNvSpPr>
            <p:nvPr/>
          </p:nvSpPr>
          <p:spPr bwMode="auto">
            <a:xfrm flipV="1">
              <a:off x="4815" y="1277"/>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1" name="Line 13"/>
            <p:cNvSpPr>
              <a:spLocks noChangeShapeType="1"/>
            </p:cNvSpPr>
            <p:nvPr/>
          </p:nvSpPr>
          <p:spPr bwMode="auto">
            <a:xfrm flipH="1">
              <a:off x="4785"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2" name="Line 14"/>
            <p:cNvSpPr>
              <a:spLocks noChangeShapeType="1"/>
            </p:cNvSpPr>
            <p:nvPr/>
          </p:nvSpPr>
          <p:spPr bwMode="auto">
            <a:xfrm>
              <a:off x="4785"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3" name="Freeform 15"/>
            <p:cNvSpPr>
              <a:spLocks/>
            </p:cNvSpPr>
            <p:nvPr/>
          </p:nvSpPr>
          <p:spPr bwMode="auto">
            <a:xfrm>
              <a:off x="4505" y="1276"/>
              <a:ext cx="309" cy="29"/>
            </a:xfrm>
            <a:custGeom>
              <a:avLst/>
              <a:gdLst>
                <a:gd name="T0" fmla="*/ 1 w 618"/>
                <a:gd name="T1" fmla="*/ 0 h 59"/>
                <a:gd name="T2" fmla="*/ 1 w 618"/>
                <a:gd name="T3" fmla="*/ 0 h 59"/>
                <a:gd name="T4" fmla="*/ 1 w 618"/>
                <a:gd name="T5" fmla="*/ 0 h 59"/>
                <a:gd name="T6" fmla="*/ 0 w 618"/>
                <a:gd name="T7" fmla="*/ 0 h 59"/>
                <a:gd name="T8" fmla="*/ 1 w 618"/>
                <a:gd name="T9" fmla="*/ 0 h 59"/>
                <a:gd name="T10" fmla="*/ 0 60000 65536"/>
                <a:gd name="T11" fmla="*/ 0 60000 65536"/>
                <a:gd name="T12" fmla="*/ 0 60000 65536"/>
                <a:gd name="T13" fmla="*/ 0 60000 65536"/>
                <a:gd name="T14" fmla="*/ 0 60000 65536"/>
                <a:gd name="T15" fmla="*/ 0 w 618"/>
                <a:gd name="T16" fmla="*/ 0 h 59"/>
                <a:gd name="T17" fmla="*/ 618 w 618"/>
                <a:gd name="T18" fmla="*/ 59 h 59"/>
              </a:gdLst>
              <a:ahLst/>
              <a:cxnLst>
                <a:cxn ang="T10">
                  <a:pos x="T0" y="T1"/>
                </a:cxn>
                <a:cxn ang="T11">
                  <a:pos x="T2" y="T3"/>
                </a:cxn>
                <a:cxn ang="T12">
                  <a:pos x="T4" y="T5"/>
                </a:cxn>
                <a:cxn ang="T13">
                  <a:pos x="T6" y="T7"/>
                </a:cxn>
                <a:cxn ang="T14">
                  <a:pos x="T8" y="T9"/>
                </a:cxn>
              </a:cxnLst>
              <a:rect l="T15" t="T16" r="T17" b="T18"/>
              <a:pathLst>
                <a:path w="618" h="59">
                  <a:moveTo>
                    <a:pt x="559" y="59"/>
                  </a:moveTo>
                  <a:lnTo>
                    <a:pt x="618" y="0"/>
                  </a:lnTo>
                  <a:lnTo>
                    <a:pt x="59" y="0"/>
                  </a:lnTo>
                  <a:lnTo>
                    <a:pt x="0" y="59"/>
                  </a:lnTo>
                  <a:lnTo>
                    <a:pt x="559" y="5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4" name="Line 16"/>
            <p:cNvSpPr>
              <a:spLocks noChangeShapeType="1"/>
            </p:cNvSpPr>
            <p:nvPr/>
          </p:nvSpPr>
          <p:spPr bwMode="auto">
            <a:xfrm flipV="1">
              <a:off x="4785"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5" name="Line 17"/>
            <p:cNvSpPr>
              <a:spLocks noChangeShapeType="1"/>
            </p:cNvSpPr>
            <p:nvPr/>
          </p:nvSpPr>
          <p:spPr bwMode="auto">
            <a:xfrm flipH="1">
              <a:off x="4536" y="1277"/>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6" name="Line 18"/>
            <p:cNvSpPr>
              <a:spLocks noChangeShapeType="1"/>
            </p:cNvSpPr>
            <p:nvPr/>
          </p:nvSpPr>
          <p:spPr bwMode="auto">
            <a:xfrm flipH="1">
              <a:off x="4506"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7" name="Line 19"/>
            <p:cNvSpPr>
              <a:spLocks noChangeShapeType="1"/>
            </p:cNvSpPr>
            <p:nvPr/>
          </p:nvSpPr>
          <p:spPr bwMode="auto">
            <a:xfrm>
              <a:off x="4506" y="1306"/>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
          <p:cNvGrpSpPr>
            <a:grpSpLocks noChangeAspect="1"/>
          </p:cNvGrpSpPr>
          <p:nvPr/>
        </p:nvGrpSpPr>
        <p:grpSpPr bwMode="auto">
          <a:xfrm>
            <a:off x="3232151" y="1631950"/>
            <a:ext cx="493713" cy="325438"/>
            <a:chOff x="4505" y="1276"/>
            <a:chExt cx="311" cy="205"/>
          </a:xfrm>
        </p:grpSpPr>
        <p:sp>
          <p:nvSpPr>
            <p:cNvPr id="46166" name="AutoShape 3"/>
            <p:cNvSpPr>
              <a:spLocks noChangeAspect="1" noChangeArrowheads="1" noTextEdit="1"/>
            </p:cNvSpPr>
            <p:nvPr/>
          </p:nvSpPr>
          <p:spPr bwMode="auto">
            <a:xfrm>
              <a:off x="4505" y="1276"/>
              <a:ext cx="31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67" name="Rectangle 5"/>
            <p:cNvSpPr>
              <a:spLocks noChangeArrowheads="1"/>
            </p:cNvSpPr>
            <p:nvPr/>
          </p:nvSpPr>
          <p:spPr bwMode="auto">
            <a:xfrm>
              <a:off x="4505" y="1305"/>
              <a:ext cx="279" cy="174"/>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68" name="Line 6"/>
            <p:cNvSpPr>
              <a:spLocks noChangeShapeType="1"/>
            </p:cNvSpPr>
            <p:nvPr/>
          </p:nvSpPr>
          <p:spPr bwMode="auto">
            <a:xfrm flipH="1">
              <a:off x="4506" y="1480"/>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9" name="Line 7"/>
            <p:cNvSpPr>
              <a:spLocks noChangeShapeType="1"/>
            </p:cNvSpPr>
            <p:nvPr/>
          </p:nvSpPr>
          <p:spPr bwMode="auto">
            <a:xfrm flipV="1">
              <a:off x="4506"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0" name="Line 8"/>
            <p:cNvSpPr>
              <a:spLocks noChangeShapeType="1"/>
            </p:cNvSpPr>
            <p:nvPr/>
          </p:nvSpPr>
          <p:spPr bwMode="auto">
            <a:xfrm>
              <a:off x="4506" y="1306"/>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1" name="Line 9"/>
            <p:cNvSpPr>
              <a:spLocks noChangeShapeType="1"/>
            </p:cNvSpPr>
            <p:nvPr/>
          </p:nvSpPr>
          <p:spPr bwMode="auto">
            <a:xfrm>
              <a:off x="4785"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2" name="Freeform 10"/>
            <p:cNvSpPr>
              <a:spLocks/>
            </p:cNvSpPr>
            <p:nvPr/>
          </p:nvSpPr>
          <p:spPr bwMode="auto">
            <a:xfrm>
              <a:off x="4784" y="1276"/>
              <a:ext cx="30" cy="203"/>
            </a:xfrm>
            <a:custGeom>
              <a:avLst/>
              <a:gdLst>
                <a:gd name="T0" fmla="*/ 0 w 59"/>
                <a:gd name="T1" fmla="*/ 1 h 406"/>
                <a:gd name="T2" fmla="*/ 1 w 59"/>
                <a:gd name="T3" fmla="*/ 1 h 406"/>
                <a:gd name="T4" fmla="*/ 1 w 59"/>
                <a:gd name="T5" fmla="*/ 0 h 406"/>
                <a:gd name="T6" fmla="*/ 0 w 59"/>
                <a:gd name="T7" fmla="*/ 1 h 406"/>
                <a:gd name="T8" fmla="*/ 0 w 59"/>
                <a:gd name="T9" fmla="*/ 1 h 406"/>
                <a:gd name="T10" fmla="*/ 0 60000 65536"/>
                <a:gd name="T11" fmla="*/ 0 60000 65536"/>
                <a:gd name="T12" fmla="*/ 0 60000 65536"/>
                <a:gd name="T13" fmla="*/ 0 60000 65536"/>
                <a:gd name="T14" fmla="*/ 0 60000 65536"/>
                <a:gd name="T15" fmla="*/ 0 w 59"/>
                <a:gd name="T16" fmla="*/ 0 h 406"/>
                <a:gd name="T17" fmla="*/ 59 w 59"/>
                <a:gd name="T18" fmla="*/ 406 h 406"/>
              </a:gdLst>
              <a:ahLst/>
              <a:cxnLst>
                <a:cxn ang="T10">
                  <a:pos x="T0" y="T1"/>
                </a:cxn>
                <a:cxn ang="T11">
                  <a:pos x="T2" y="T3"/>
                </a:cxn>
                <a:cxn ang="T12">
                  <a:pos x="T4" y="T5"/>
                </a:cxn>
                <a:cxn ang="T13">
                  <a:pos x="T6" y="T7"/>
                </a:cxn>
                <a:cxn ang="T14">
                  <a:pos x="T8" y="T9"/>
                </a:cxn>
              </a:cxnLst>
              <a:rect l="T15" t="T16" r="T17" b="T18"/>
              <a:pathLst>
                <a:path w="59" h="406">
                  <a:moveTo>
                    <a:pt x="0" y="406"/>
                  </a:moveTo>
                  <a:lnTo>
                    <a:pt x="59" y="347"/>
                  </a:lnTo>
                  <a:lnTo>
                    <a:pt x="59" y="0"/>
                  </a:lnTo>
                  <a:lnTo>
                    <a:pt x="0" y="59"/>
                  </a:lnTo>
                  <a:lnTo>
                    <a:pt x="0" y="406"/>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3" name="Line 11"/>
            <p:cNvSpPr>
              <a:spLocks noChangeShapeType="1"/>
            </p:cNvSpPr>
            <p:nvPr/>
          </p:nvSpPr>
          <p:spPr bwMode="auto">
            <a:xfrm flipV="1">
              <a:off x="4785" y="1451"/>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4" name="Line 12"/>
            <p:cNvSpPr>
              <a:spLocks noChangeShapeType="1"/>
            </p:cNvSpPr>
            <p:nvPr/>
          </p:nvSpPr>
          <p:spPr bwMode="auto">
            <a:xfrm flipV="1">
              <a:off x="4815" y="1277"/>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5" name="Line 13"/>
            <p:cNvSpPr>
              <a:spLocks noChangeShapeType="1"/>
            </p:cNvSpPr>
            <p:nvPr/>
          </p:nvSpPr>
          <p:spPr bwMode="auto">
            <a:xfrm flipH="1">
              <a:off x="4785"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6" name="Line 14"/>
            <p:cNvSpPr>
              <a:spLocks noChangeShapeType="1"/>
            </p:cNvSpPr>
            <p:nvPr/>
          </p:nvSpPr>
          <p:spPr bwMode="auto">
            <a:xfrm>
              <a:off x="4785"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7" name="Freeform 15"/>
            <p:cNvSpPr>
              <a:spLocks/>
            </p:cNvSpPr>
            <p:nvPr/>
          </p:nvSpPr>
          <p:spPr bwMode="auto">
            <a:xfrm>
              <a:off x="4505" y="1276"/>
              <a:ext cx="309" cy="29"/>
            </a:xfrm>
            <a:custGeom>
              <a:avLst/>
              <a:gdLst>
                <a:gd name="T0" fmla="*/ 1 w 618"/>
                <a:gd name="T1" fmla="*/ 0 h 59"/>
                <a:gd name="T2" fmla="*/ 1 w 618"/>
                <a:gd name="T3" fmla="*/ 0 h 59"/>
                <a:gd name="T4" fmla="*/ 1 w 618"/>
                <a:gd name="T5" fmla="*/ 0 h 59"/>
                <a:gd name="T6" fmla="*/ 0 w 618"/>
                <a:gd name="T7" fmla="*/ 0 h 59"/>
                <a:gd name="T8" fmla="*/ 1 w 618"/>
                <a:gd name="T9" fmla="*/ 0 h 59"/>
                <a:gd name="T10" fmla="*/ 0 60000 65536"/>
                <a:gd name="T11" fmla="*/ 0 60000 65536"/>
                <a:gd name="T12" fmla="*/ 0 60000 65536"/>
                <a:gd name="T13" fmla="*/ 0 60000 65536"/>
                <a:gd name="T14" fmla="*/ 0 60000 65536"/>
                <a:gd name="T15" fmla="*/ 0 w 618"/>
                <a:gd name="T16" fmla="*/ 0 h 59"/>
                <a:gd name="T17" fmla="*/ 618 w 618"/>
                <a:gd name="T18" fmla="*/ 59 h 59"/>
              </a:gdLst>
              <a:ahLst/>
              <a:cxnLst>
                <a:cxn ang="T10">
                  <a:pos x="T0" y="T1"/>
                </a:cxn>
                <a:cxn ang="T11">
                  <a:pos x="T2" y="T3"/>
                </a:cxn>
                <a:cxn ang="T12">
                  <a:pos x="T4" y="T5"/>
                </a:cxn>
                <a:cxn ang="T13">
                  <a:pos x="T6" y="T7"/>
                </a:cxn>
                <a:cxn ang="T14">
                  <a:pos x="T8" y="T9"/>
                </a:cxn>
              </a:cxnLst>
              <a:rect l="T15" t="T16" r="T17" b="T18"/>
              <a:pathLst>
                <a:path w="618" h="59">
                  <a:moveTo>
                    <a:pt x="559" y="59"/>
                  </a:moveTo>
                  <a:lnTo>
                    <a:pt x="618" y="0"/>
                  </a:lnTo>
                  <a:lnTo>
                    <a:pt x="59" y="0"/>
                  </a:lnTo>
                  <a:lnTo>
                    <a:pt x="0" y="59"/>
                  </a:lnTo>
                  <a:lnTo>
                    <a:pt x="559" y="5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8" name="Line 16"/>
            <p:cNvSpPr>
              <a:spLocks noChangeShapeType="1"/>
            </p:cNvSpPr>
            <p:nvPr/>
          </p:nvSpPr>
          <p:spPr bwMode="auto">
            <a:xfrm flipV="1">
              <a:off x="4785"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9" name="Line 17"/>
            <p:cNvSpPr>
              <a:spLocks noChangeShapeType="1"/>
            </p:cNvSpPr>
            <p:nvPr/>
          </p:nvSpPr>
          <p:spPr bwMode="auto">
            <a:xfrm flipH="1">
              <a:off x="4536" y="1277"/>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0" name="Line 18"/>
            <p:cNvSpPr>
              <a:spLocks noChangeShapeType="1"/>
            </p:cNvSpPr>
            <p:nvPr/>
          </p:nvSpPr>
          <p:spPr bwMode="auto">
            <a:xfrm flipH="1">
              <a:off x="4506"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1" name="Line 19"/>
            <p:cNvSpPr>
              <a:spLocks noChangeShapeType="1"/>
            </p:cNvSpPr>
            <p:nvPr/>
          </p:nvSpPr>
          <p:spPr bwMode="auto">
            <a:xfrm>
              <a:off x="4506" y="1306"/>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4"/>
          <p:cNvGrpSpPr>
            <a:grpSpLocks noChangeAspect="1"/>
          </p:cNvGrpSpPr>
          <p:nvPr/>
        </p:nvGrpSpPr>
        <p:grpSpPr bwMode="auto">
          <a:xfrm>
            <a:off x="3262313" y="1616075"/>
            <a:ext cx="493712" cy="325438"/>
            <a:chOff x="4505" y="1276"/>
            <a:chExt cx="311" cy="205"/>
          </a:xfrm>
        </p:grpSpPr>
        <p:sp>
          <p:nvSpPr>
            <p:cNvPr id="46150" name="AutoShape 3"/>
            <p:cNvSpPr>
              <a:spLocks noChangeAspect="1" noChangeArrowheads="1" noTextEdit="1"/>
            </p:cNvSpPr>
            <p:nvPr/>
          </p:nvSpPr>
          <p:spPr bwMode="auto">
            <a:xfrm>
              <a:off x="4505" y="1276"/>
              <a:ext cx="31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51" name="Rectangle 5"/>
            <p:cNvSpPr>
              <a:spLocks noChangeArrowheads="1"/>
            </p:cNvSpPr>
            <p:nvPr/>
          </p:nvSpPr>
          <p:spPr bwMode="auto">
            <a:xfrm>
              <a:off x="4505" y="1305"/>
              <a:ext cx="279" cy="174"/>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52" name="Line 6"/>
            <p:cNvSpPr>
              <a:spLocks noChangeShapeType="1"/>
            </p:cNvSpPr>
            <p:nvPr/>
          </p:nvSpPr>
          <p:spPr bwMode="auto">
            <a:xfrm flipH="1">
              <a:off x="4506" y="1480"/>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3" name="Line 7"/>
            <p:cNvSpPr>
              <a:spLocks noChangeShapeType="1"/>
            </p:cNvSpPr>
            <p:nvPr/>
          </p:nvSpPr>
          <p:spPr bwMode="auto">
            <a:xfrm flipV="1">
              <a:off x="4506"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4" name="Line 8"/>
            <p:cNvSpPr>
              <a:spLocks noChangeShapeType="1"/>
            </p:cNvSpPr>
            <p:nvPr/>
          </p:nvSpPr>
          <p:spPr bwMode="auto">
            <a:xfrm>
              <a:off x="4506" y="1306"/>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5" name="Line 9"/>
            <p:cNvSpPr>
              <a:spLocks noChangeShapeType="1"/>
            </p:cNvSpPr>
            <p:nvPr/>
          </p:nvSpPr>
          <p:spPr bwMode="auto">
            <a:xfrm>
              <a:off x="4785"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6" name="Freeform 10"/>
            <p:cNvSpPr>
              <a:spLocks/>
            </p:cNvSpPr>
            <p:nvPr/>
          </p:nvSpPr>
          <p:spPr bwMode="auto">
            <a:xfrm>
              <a:off x="4784" y="1276"/>
              <a:ext cx="30" cy="203"/>
            </a:xfrm>
            <a:custGeom>
              <a:avLst/>
              <a:gdLst>
                <a:gd name="T0" fmla="*/ 0 w 59"/>
                <a:gd name="T1" fmla="*/ 1 h 406"/>
                <a:gd name="T2" fmla="*/ 1 w 59"/>
                <a:gd name="T3" fmla="*/ 1 h 406"/>
                <a:gd name="T4" fmla="*/ 1 w 59"/>
                <a:gd name="T5" fmla="*/ 0 h 406"/>
                <a:gd name="T6" fmla="*/ 0 w 59"/>
                <a:gd name="T7" fmla="*/ 1 h 406"/>
                <a:gd name="T8" fmla="*/ 0 w 59"/>
                <a:gd name="T9" fmla="*/ 1 h 406"/>
                <a:gd name="T10" fmla="*/ 0 60000 65536"/>
                <a:gd name="T11" fmla="*/ 0 60000 65536"/>
                <a:gd name="T12" fmla="*/ 0 60000 65536"/>
                <a:gd name="T13" fmla="*/ 0 60000 65536"/>
                <a:gd name="T14" fmla="*/ 0 60000 65536"/>
                <a:gd name="T15" fmla="*/ 0 w 59"/>
                <a:gd name="T16" fmla="*/ 0 h 406"/>
                <a:gd name="T17" fmla="*/ 59 w 59"/>
                <a:gd name="T18" fmla="*/ 406 h 406"/>
              </a:gdLst>
              <a:ahLst/>
              <a:cxnLst>
                <a:cxn ang="T10">
                  <a:pos x="T0" y="T1"/>
                </a:cxn>
                <a:cxn ang="T11">
                  <a:pos x="T2" y="T3"/>
                </a:cxn>
                <a:cxn ang="T12">
                  <a:pos x="T4" y="T5"/>
                </a:cxn>
                <a:cxn ang="T13">
                  <a:pos x="T6" y="T7"/>
                </a:cxn>
                <a:cxn ang="T14">
                  <a:pos x="T8" y="T9"/>
                </a:cxn>
              </a:cxnLst>
              <a:rect l="T15" t="T16" r="T17" b="T18"/>
              <a:pathLst>
                <a:path w="59" h="406">
                  <a:moveTo>
                    <a:pt x="0" y="406"/>
                  </a:moveTo>
                  <a:lnTo>
                    <a:pt x="59" y="347"/>
                  </a:lnTo>
                  <a:lnTo>
                    <a:pt x="59" y="0"/>
                  </a:lnTo>
                  <a:lnTo>
                    <a:pt x="0" y="59"/>
                  </a:lnTo>
                  <a:lnTo>
                    <a:pt x="0" y="406"/>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7" name="Line 11"/>
            <p:cNvSpPr>
              <a:spLocks noChangeShapeType="1"/>
            </p:cNvSpPr>
            <p:nvPr/>
          </p:nvSpPr>
          <p:spPr bwMode="auto">
            <a:xfrm flipV="1">
              <a:off x="4785" y="1451"/>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8" name="Line 12"/>
            <p:cNvSpPr>
              <a:spLocks noChangeShapeType="1"/>
            </p:cNvSpPr>
            <p:nvPr/>
          </p:nvSpPr>
          <p:spPr bwMode="auto">
            <a:xfrm flipV="1">
              <a:off x="4815" y="1277"/>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9" name="Line 13"/>
            <p:cNvSpPr>
              <a:spLocks noChangeShapeType="1"/>
            </p:cNvSpPr>
            <p:nvPr/>
          </p:nvSpPr>
          <p:spPr bwMode="auto">
            <a:xfrm flipH="1">
              <a:off x="4785"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0" name="Line 14"/>
            <p:cNvSpPr>
              <a:spLocks noChangeShapeType="1"/>
            </p:cNvSpPr>
            <p:nvPr/>
          </p:nvSpPr>
          <p:spPr bwMode="auto">
            <a:xfrm>
              <a:off x="4785" y="1306"/>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1" name="Freeform 15"/>
            <p:cNvSpPr>
              <a:spLocks/>
            </p:cNvSpPr>
            <p:nvPr/>
          </p:nvSpPr>
          <p:spPr bwMode="auto">
            <a:xfrm>
              <a:off x="4505" y="1276"/>
              <a:ext cx="309" cy="29"/>
            </a:xfrm>
            <a:custGeom>
              <a:avLst/>
              <a:gdLst>
                <a:gd name="T0" fmla="*/ 1 w 618"/>
                <a:gd name="T1" fmla="*/ 0 h 59"/>
                <a:gd name="T2" fmla="*/ 1 w 618"/>
                <a:gd name="T3" fmla="*/ 0 h 59"/>
                <a:gd name="T4" fmla="*/ 1 w 618"/>
                <a:gd name="T5" fmla="*/ 0 h 59"/>
                <a:gd name="T6" fmla="*/ 0 w 618"/>
                <a:gd name="T7" fmla="*/ 0 h 59"/>
                <a:gd name="T8" fmla="*/ 1 w 618"/>
                <a:gd name="T9" fmla="*/ 0 h 59"/>
                <a:gd name="T10" fmla="*/ 0 60000 65536"/>
                <a:gd name="T11" fmla="*/ 0 60000 65536"/>
                <a:gd name="T12" fmla="*/ 0 60000 65536"/>
                <a:gd name="T13" fmla="*/ 0 60000 65536"/>
                <a:gd name="T14" fmla="*/ 0 60000 65536"/>
                <a:gd name="T15" fmla="*/ 0 w 618"/>
                <a:gd name="T16" fmla="*/ 0 h 59"/>
                <a:gd name="T17" fmla="*/ 618 w 618"/>
                <a:gd name="T18" fmla="*/ 59 h 59"/>
              </a:gdLst>
              <a:ahLst/>
              <a:cxnLst>
                <a:cxn ang="T10">
                  <a:pos x="T0" y="T1"/>
                </a:cxn>
                <a:cxn ang="T11">
                  <a:pos x="T2" y="T3"/>
                </a:cxn>
                <a:cxn ang="T12">
                  <a:pos x="T4" y="T5"/>
                </a:cxn>
                <a:cxn ang="T13">
                  <a:pos x="T6" y="T7"/>
                </a:cxn>
                <a:cxn ang="T14">
                  <a:pos x="T8" y="T9"/>
                </a:cxn>
              </a:cxnLst>
              <a:rect l="T15" t="T16" r="T17" b="T18"/>
              <a:pathLst>
                <a:path w="618" h="59">
                  <a:moveTo>
                    <a:pt x="559" y="59"/>
                  </a:moveTo>
                  <a:lnTo>
                    <a:pt x="618" y="0"/>
                  </a:lnTo>
                  <a:lnTo>
                    <a:pt x="59" y="0"/>
                  </a:lnTo>
                  <a:lnTo>
                    <a:pt x="0" y="59"/>
                  </a:lnTo>
                  <a:lnTo>
                    <a:pt x="559" y="5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2" name="Line 16"/>
            <p:cNvSpPr>
              <a:spLocks noChangeShapeType="1"/>
            </p:cNvSpPr>
            <p:nvPr/>
          </p:nvSpPr>
          <p:spPr bwMode="auto">
            <a:xfrm flipV="1">
              <a:off x="4785"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3" name="Line 17"/>
            <p:cNvSpPr>
              <a:spLocks noChangeShapeType="1"/>
            </p:cNvSpPr>
            <p:nvPr/>
          </p:nvSpPr>
          <p:spPr bwMode="auto">
            <a:xfrm flipH="1">
              <a:off x="4536" y="1277"/>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4" name="Line 18"/>
            <p:cNvSpPr>
              <a:spLocks noChangeShapeType="1"/>
            </p:cNvSpPr>
            <p:nvPr/>
          </p:nvSpPr>
          <p:spPr bwMode="auto">
            <a:xfrm flipH="1">
              <a:off x="4506" y="1277"/>
              <a:ext cx="30"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5" name="Line 19"/>
            <p:cNvSpPr>
              <a:spLocks noChangeShapeType="1"/>
            </p:cNvSpPr>
            <p:nvPr/>
          </p:nvSpPr>
          <p:spPr bwMode="auto">
            <a:xfrm>
              <a:off x="4506" y="1306"/>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Title 1"/>
          <p:cNvSpPr>
            <a:spLocks noGrp="1"/>
          </p:cNvSpPr>
          <p:nvPr>
            <p:ph type="title"/>
          </p:nvPr>
        </p:nvSpPr>
        <p:spPr/>
        <p:txBody>
          <a:bodyPr/>
          <a:lstStyle/>
          <a:p>
            <a:pPr>
              <a:defRPr/>
            </a:pPr>
            <a:r>
              <a:rPr dirty="0" smtClean="0">
                <a:solidFill>
                  <a:srgbClr val="282828"/>
                </a:solidFill>
              </a:rPr>
              <a:t>Overview of PCD Setup</a:t>
            </a:r>
            <a:endParaRPr dirty="0">
              <a:solidFill>
                <a:srgbClr val="282828"/>
              </a:solidFill>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739" y="4002088"/>
            <a:ext cx="14049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 name="TextBox 320"/>
          <p:cNvSpPr txBox="1"/>
          <p:nvPr/>
        </p:nvSpPr>
        <p:spPr>
          <a:xfrm>
            <a:off x="483078" y="3759637"/>
            <a:ext cx="2514600" cy="338554"/>
          </a:xfrm>
          <a:prstGeom prst="rect">
            <a:avLst/>
          </a:prstGeom>
          <a:noFill/>
        </p:spPr>
        <p:txBody>
          <a:bodyPr>
            <a:spAutoFit/>
          </a:bodyPr>
          <a:lstStyle/>
          <a:p>
            <a:pPr>
              <a:defRPr/>
            </a:pPr>
            <a:r>
              <a:rPr lang="en-US" sz="1600" b="1" dirty="0" smtClean="0">
                <a:solidFill>
                  <a:srgbClr val="282828"/>
                </a:solidFill>
                <a:ea typeface="ＭＳ Ｐゴシック" charset="0"/>
                <a:cs typeface="ＭＳ Ｐゴシック" charset="0"/>
              </a:rPr>
              <a:t>CUC Cluster</a:t>
            </a:r>
            <a:endParaRPr lang="en-US" sz="1600" b="1" dirty="0">
              <a:solidFill>
                <a:srgbClr val="282828"/>
              </a:solidFill>
              <a:ea typeface="ＭＳ Ｐゴシック" charset="0"/>
              <a:cs typeface="ＭＳ Ｐゴシック" charset="0"/>
            </a:endParaRPr>
          </a:p>
        </p:txBody>
      </p:sp>
      <p:grpSp>
        <p:nvGrpSpPr>
          <p:cNvPr id="46102" name="Group 39"/>
          <p:cNvGrpSpPr>
            <a:grpSpLocks noChangeAspect="1"/>
          </p:cNvGrpSpPr>
          <p:nvPr/>
        </p:nvGrpSpPr>
        <p:grpSpPr bwMode="auto">
          <a:xfrm>
            <a:off x="3032125" y="1498600"/>
            <a:ext cx="930275" cy="806450"/>
            <a:chOff x="2448" y="959"/>
            <a:chExt cx="506" cy="438"/>
          </a:xfrm>
        </p:grpSpPr>
        <p:sp>
          <p:nvSpPr>
            <p:cNvPr id="46111" name="AutoShape 38"/>
            <p:cNvSpPr>
              <a:spLocks noChangeAspect="1" noChangeArrowheads="1" noTextEdit="1"/>
            </p:cNvSpPr>
            <p:nvPr/>
          </p:nvSpPr>
          <p:spPr bwMode="auto">
            <a:xfrm>
              <a:off x="2448" y="959"/>
              <a:ext cx="506"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6112" name="Group 68"/>
            <p:cNvGrpSpPr>
              <a:grpSpLocks/>
            </p:cNvGrpSpPr>
            <p:nvPr/>
          </p:nvGrpSpPr>
          <p:grpSpPr bwMode="auto">
            <a:xfrm>
              <a:off x="2453" y="964"/>
              <a:ext cx="493" cy="428"/>
              <a:chOff x="2453" y="964"/>
              <a:chExt cx="493" cy="428"/>
            </a:xfrm>
          </p:grpSpPr>
          <p:sp>
            <p:nvSpPr>
              <p:cNvPr id="46122" name="Arc 40"/>
              <p:cNvSpPr>
                <a:spLocks/>
              </p:cNvSpPr>
              <p:nvPr/>
            </p:nvSpPr>
            <p:spPr bwMode="auto">
              <a:xfrm>
                <a:off x="2833" y="1270"/>
                <a:ext cx="104" cy="72"/>
              </a:xfrm>
              <a:custGeom>
                <a:avLst/>
                <a:gdLst>
                  <a:gd name="T0" fmla="*/ 0 w 38317"/>
                  <a:gd name="T1" fmla="*/ 0 h 34708"/>
                  <a:gd name="T2" fmla="*/ 0 w 38317"/>
                  <a:gd name="T3" fmla="*/ 0 h 34708"/>
                  <a:gd name="T4" fmla="*/ 0 w 38317"/>
                  <a:gd name="T5" fmla="*/ 0 h 34708"/>
                  <a:gd name="T6" fmla="*/ 0 60000 65536"/>
                  <a:gd name="T7" fmla="*/ 0 60000 65536"/>
                  <a:gd name="T8" fmla="*/ 0 60000 65536"/>
                  <a:gd name="T9" fmla="*/ 0 w 38317"/>
                  <a:gd name="T10" fmla="*/ 0 h 34708"/>
                  <a:gd name="T11" fmla="*/ 38317 w 38317"/>
                  <a:gd name="T12" fmla="*/ 34708 h 34708"/>
                </a:gdLst>
                <a:ahLst/>
                <a:cxnLst>
                  <a:cxn ang="T6">
                    <a:pos x="T0" y="T1"/>
                  </a:cxn>
                  <a:cxn ang="T7">
                    <a:pos x="T2" y="T3"/>
                  </a:cxn>
                  <a:cxn ang="T8">
                    <a:pos x="T4" y="T5"/>
                  </a:cxn>
                </a:cxnLst>
                <a:rect l="T9" t="T10" r="T11" b="T12"/>
                <a:pathLst>
                  <a:path w="38317" h="34708" fill="none" extrusionOk="0">
                    <a:moveTo>
                      <a:pt x="0" y="7921"/>
                    </a:moveTo>
                    <a:cubicBezTo>
                      <a:pt x="4102" y="2907"/>
                      <a:pt x="10238" y="-1"/>
                      <a:pt x="16717" y="0"/>
                    </a:cubicBezTo>
                    <a:cubicBezTo>
                      <a:pt x="28646" y="0"/>
                      <a:pt x="38317" y="9670"/>
                      <a:pt x="38317" y="21600"/>
                    </a:cubicBezTo>
                    <a:cubicBezTo>
                      <a:pt x="38317" y="26337"/>
                      <a:pt x="36759" y="30942"/>
                      <a:pt x="33885" y="34708"/>
                    </a:cubicBezTo>
                  </a:path>
                  <a:path w="38317" h="34708" stroke="0" extrusionOk="0">
                    <a:moveTo>
                      <a:pt x="0" y="7921"/>
                    </a:moveTo>
                    <a:cubicBezTo>
                      <a:pt x="4102" y="2907"/>
                      <a:pt x="10238" y="-1"/>
                      <a:pt x="16717" y="0"/>
                    </a:cubicBezTo>
                    <a:cubicBezTo>
                      <a:pt x="28646" y="0"/>
                      <a:pt x="38317" y="9670"/>
                      <a:pt x="38317" y="21600"/>
                    </a:cubicBezTo>
                    <a:cubicBezTo>
                      <a:pt x="38317" y="26337"/>
                      <a:pt x="36759" y="30942"/>
                      <a:pt x="33885" y="34708"/>
                    </a:cubicBezTo>
                    <a:lnTo>
                      <a:pt x="16717" y="21600"/>
                    </a:lnTo>
                    <a:lnTo>
                      <a:pt x="0" y="7921"/>
                    </a:lnTo>
                    <a:close/>
                  </a:path>
                </a:pathLst>
              </a:custGeom>
              <a:noFill/>
              <a:ln w="10">
                <a:solidFill>
                  <a:srgbClr val="0078A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23" name="Arc 41"/>
              <p:cNvSpPr>
                <a:spLocks/>
              </p:cNvSpPr>
              <p:nvPr/>
            </p:nvSpPr>
            <p:spPr bwMode="auto">
              <a:xfrm>
                <a:off x="2834" y="1272"/>
                <a:ext cx="100" cy="68"/>
              </a:xfrm>
              <a:custGeom>
                <a:avLst/>
                <a:gdLst>
                  <a:gd name="T0" fmla="*/ 0 w 38444"/>
                  <a:gd name="T1" fmla="*/ 0 h 34753"/>
                  <a:gd name="T2" fmla="*/ 0 w 38444"/>
                  <a:gd name="T3" fmla="*/ 0 h 34753"/>
                  <a:gd name="T4" fmla="*/ 0 w 38444"/>
                  <a:gd name="T5" fmla="*/ 0 h 34753"/>
                  <a:gd name="T6" fmla="*/ 0 60000 65536"/>
                  <a:gd name="T7" fmla="*/ 0 60000 65536"/>
                  <a:gd name="T8" fmla="*/ 0 60000 65536"/>
                  <a:gd name="T9" fmla="*/ 0 w 38444"/>
                  <a:gd name="T10" fmla="*/ 0 h 34753"/>
                  <a:gd name="T11" fmla="*/ 38444 w 38444"/>
                  <a:gd name="T12" fmla="*/ 34753 h 34753"/>
                </a:gdLst>
                <a:ahLst/>
                <a:cxnLst>
                  <a:cxn ang="T6">
                    <a:pos x="T0" y="T1"/>
                  </a:cxn>
                  <a:cxn ang="T7">
                    <a:pos x="T2" y="T3"/>
                  </a:cxn>
                  <a:cxn ang="T8">
                    <a:pos x="T4" y="T5"/>
                  </a:cxn>
                </a:cxnLst>
                <a:rect l="T9" t="T10" r="T11" b="T12"/>
                <a:pathLst>
                  <a:path w="38444" h="34753" fill="none" extrusionOk="0">
                    <a:moveTo>
                      <a:pt x="-1" y="8078"/>
                    </a:moveTo>
                    <a:cubicBezTo>
                      <a:pt x="4099" y="2971"/>
                      <a:pt x="10294" y="-1"/>
                      <a:pt x="16844" y="0"/>
                    </a:cubicBezTo>
                    <a:cubicBezTo>
                      <a:pt x="28773" y="0"/>
                      <a:pt x="38444" y="9670"/>
                      <a:pt x="38444" y="21600"/>
                    </a:cubicBezTo>
                    <a:cubicBezTo>
                      <a:pt x="38444" y="26356"/>
                      <a:pt x="36874" y="30979"/>
                      <a:pt x="33977" y="34752"/>
                    </a:cubicBezTo>
                  </a:path>
                  <a:path w="38444" h="34753" stroke="0" extrusionOk="0">
                    <a:moveTo>
                      <a:pt x="-1" y="8078"/>
                    </a:moveTo>
                    <a:cubicBezTo>
                      <a:pt x="4099" y="2971"/>
                      <a:pt x="10294" y="-1"/>
                      <a:pt x="16844" y="0"/>
                    </a:cubicBezTo>
                    <a:cubicBezTo>
                      <a:pt x="28773" y="0"/>
                      <a:pt x="38444" y="9670"/>
                      <a:pt x="38444" y="21600"/>
                    </a:cubicBezTo>
                    <a:cubicBezTo>
                      <a:pt x="38444" y="26356"/>
                      <a:pt x="36874" y="30979"/>
                      <a:pt x="33977" y="34752"/>
                    </a:cubicBezTo>
                    <a:lnTo>
                      <a:pt x="16844" y="21600"/>
                    </a:lnTo>
                    <a:lnTo>
                      <a:pt x="-1" y="8078"/>
                    </a:lnTo>
                    <a:close/>
                  </a:path>
                </a:pathLst>
              </a:custGeom>
              <a:noFill/>
              <a:ln w="5">
                <a:solidFill>
                  <a:srgbClr val="AAE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24" name="Freeform 42"/>
              <p:cNvSpPr>
                <a:spLocks/>
              </p:cNvSpPr>
              <p:nvPr/>
            </p:nvSpPr>
            <p:spPr bwMode="auto">
              <a:xfrm>
                <a:off x="2517" y="1226"/>
                <a:ext cx="366" cy="41"/>
              </a:xfrm>
              <a:custGeom>
                <a:avLst/>
                <a:gdLst>
                  <a:gd name="T0" fmla="*/ 0 w 366"/>
                  <a:gd name="T1" fmla="*/ 41 h 41"/>
                  <a:gd name="T2" fmla="*/ 43 w 366"/>
                  <a:gd name="T3" fmla="*/ 0 h 41"/>
                  <a:gd name="T4" fmla="*/ 366 w 366"/>
                  <a:gd name="T5" fmla="*/ 0 h 41"/>
                  <a:gd name="T6" fmla="*/ 323 w 366"/>
                  <a:gd name="T7" fmla="*/ 41 h 41"/>
                  <a:gd name="T8" fmla="*/ 0 w 366"/>
                  <a:gd name="T9" fmla="*/ 41 h 41"/>
                  <a:gd name="T10" fmla="*/ 0 60000 65536"/>
                  <a:gd name="T11" fmla="*/ 0 60000 65536"/>
                  <a:gd name="T12" fmla="*/ 0 60000 65536"/>
                  <a:gd name="T13" fmla="*/ 0 60000 65536"/>
                  <a:gd name="T14" fmla="*/ 0 60000 65536"/>
                  <a:gd name="T15" fmla="*/ 0 w 366"/>
                  <a:gd name="T16" fmla="*/ 0 h 41"/>
                  <a:gd name="T17" fmla="*/ 366 w 366"/>
                  <a:gd name="T18" fmla="*/ 41 h 41"/>
                </a:gdLst>
                <a:ahLst/>
                <a:cxnLst>
                  <a:cxn ang="T10">
                    <a:pos x="T0" y="T1"/>
                  </a:cxn>
                  <a:cxn ang="T11">
                    <a:pos x="T2" y="T3"/>
                  </a:cxn>
                  <a:cxn ang="T12">
                    <a:pos x="T4" y="T5"/>
                  </a:cxn>
                  <a:cxn ang="T13">
                    <a:pos x="T6" y="T7"/>
                  </a:cxn>
                  <a:cxn ang="T14">
                    <a:pos x="T8" y="T9"/>
                  </a:cxn>
                </a:cxnLst>
                <a:rect l="T15" t="T16" r="T17" b="T18"/>
                <a:pathLst>
                  <a:path w="366" h="41">
                    <a:moveTo>
                      <a:pt x="0" y="41"/>
                    </a:moveTo>
                    <a:lnTo>
                      <a:pt x="43" y="0"/>
                    </a:lnTo>
                    <a:lnTo>
                      <a:pt x="366" y="0"/>
                    </a:lnTo>
                    <a:lnTo>
                      <a:pt x="323" y="41"/>
                    </a:lnTo>
                    <a:lnTo>
                      <a:pt x="0" y="41"/>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3"/>
              <p:cNvSpPr>
                <a:spLocks/>
              </p:cNvSpPr>
              <p:nvPr/>
            </p:nvSpPr>
            <p:spPr bwMode="auto">
              <a:xfrm>
                <a:off x="2517" y="1226"/>
                <a:ext cx="366" cy="41"/>
              </a:xfrm>
              <a:custGeom>
                <a:avLst/>
                <a:gdLst>
                  <a:gd name="T0" fmla="*/ 0 w 366"/>
                  <a:gd name="T1" fmla="*/ 41 h 41"/>
                  <a:gd name="T2" fmla="*/ 43 w 366"/>
                  <a:gd name="T3" fmla="*/ 0 h 41"/>
                  <a:gd name="T4" fmla="*/ 366 w 366"/>
                  <a:gd name="T5" fmla="*/ 0 h 41"/>
                  <a:gd name="T6" fmla="*/ 323 w 366"/>
                  <a:gd name="T7" fmla="*/ 41 h 41"/>
                  <a:gd name="T8" fmla="*/ 0 w 366"/>
                  <a:gd name="T9" fmla="*/ 41 h 41"/>
                  <a:gd name="T10" fmla="*/ 0 60000 65536"/>
                  <a:gd name="T11" fmla="*/ 0 60000 65536"/>
                  <a:gd name="T12" fmla="*/ 0 60000 65536"/>
                  <a:gd name="T13" fmla="*/ 0 60000 65536"/>
                  <a:gd name="T14" fmla="*/ 0 60000 65536"/>
                  <a:gd name="T15" fmla="*/ 0 w 366"/>
                  <a:gd name="T16" fmla="*/ 0 h 41"/>
                  <a:gd name="T17" fmla="*/ 366 w 366"/>
                  <a:gd name="T18" fmla="*/ 41 h 41"/>
                </a:gdLst>
                <a:ahLst/>
                <a:cxnLst>
                  <a:cxn ang="T10">
                    <a:pos x="T0" y="T1"/>
                  </a:cxn>
                  <a:cxn ang="T11">
                    <a:pos x="T2" y="T3"/>
                  </a:cxn>
                  <a:cxn ang="T12">
                    <a:pos x="T4" y="T5"/>
                  </a:cxn>
                  <a:cxn ang="T13">
                    <a:pos x="T6" y="T7"/>
                  </a:cxn>
                  <a:cxn ang="T14">
                    <a:pos x="T8" y="T9"/>
                  </a:cxn>
                </a:cxnLst>
                <a:rect l="T15" t="T16" r="T17" b="T18"/>
                <a:pathLst>
                  <a:path w="366" h="41">
                    <a:moveTo>
                      <a:pt x="0" y="41"/>
                    </a:moveTo>
                    <a:lnTo>
                      <a:pt x="43" y="0"/>
                    </a:lnTo>
                    <a:lnTo>
                      <a:pt x="366" y="0"/>
                    </a:lnTo>
                    <a:lnTo>
                      <a:pt x="323" y="41"/>
                    </a:lnTo>
                    <a:lnTo>
                      <a:pt x="0" y="41"/>
                    </a:lnTo>
                    <a:close/>
                  </a:path>
                </a:pathLst>
              </a:custGeom>
              <a:solidFill>
                <a:srgbClr val="00B4FF"/>
              </a:solidFill>
              <a:ln w="3">
                <a:solidFill>
                  <a:srgbClr val="AAE6FF"/>
                </a:solidFill>
                <a:prstDash val="solid"/>
                <a:round/>
                <a:headEnd/>
                <a:tailEnd/>
              </a:ln>
            </p:spPr>
            <p:txBody>
              <a:bodyPr/>
              <a:lstStyle/>
              <a:p>
                <a:endParaRPr lang="en-US"/>
              </a:p>
            </p:txBody>
          </p:sp>
          <p:sp>
            <p:nvSpPr>
              <p:cNvPr id="46126" name="Rectangle 44"/>
              <p:cNvSpPr>
                <a:spLocks noChangeArrowheads="1"/>
              </p:cNvSpPr>
              <p:nvPr/>
            </p:nvSpPr>
            <p:spPr bwMode="auto">
              <a:xfrm>
                <a:off x="2517" y="1267"/>
                <a:ext cx="323" cy="61"/>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27" name="Rectangle 45"/>
              <p:cNvSpPr>
                <a:spLocks noChangeArrowheads="1"/>
              </p:cNvSpPr>
              <p:nvPr/>
            </p:nvSpPr>
            <p:spPr bwMode="auto">
              <a:xfrm>
                <a:off x="2517" y="1267"/>
                <a:ext cx="323" cy="61"/>
              </a:xfrm>
              <a:prstGeom prst="rect">
                <a:avLst/>
              </a:prstGeom>
              <a:solidFill>
                <a:srgbClr val="0096D5"/>
              </a:solidFill>
              <a:ln w="3">
                <a:solidFill>
                  <a:srgbClr val="AAE6FF"/>
                </a:solidFill>
                <a:miter lim="800000"/>
                <a:headEnd/>
                <a:tailEnd/>
              </a:ln>
            </p:spPr>
            <p:txBody>
              <a:bodyPr/>
              <a:lstStyle/>
              <a:p>
                <a:endParaRPr lang="en-US"/>
              </a:p>
            </p:txBody>
          </p:sp>
          <p:sp>
            <p:nvSpPr>
              <p:cNvPr id="46128" name="Freeform 46"/>
              <p:cNvSpPr>
                <a:spLocks/>
              </p:cNvSpPr>
              <p:nvPr/>
            </p:nvSpPr>
            <p:spPr bwMode="auto">
              <a:xfrm>
                <a:off x="2840" y="1226"/>
                <a:ext cx="43" cy="102"/>
              </a:xfrm>
              <a:custGeom>
                <a:avLst/>
                <a:gdLst>
                  <a:gd name="T0" fmla="*/ 0 w 43"/>
                  <a:gd name="T1" fmla="*/ 102 h 102"/>
                  <a:gd name="T2" fmla="*/ 43 w 43"/>
                  <a:gd name="T3" fmla="*/ 59 h 102"/>
                  <a:gd name="T4" fmla="*/ 43 w 43"/>
                  <a:gd name="T5" fmla="*/ 0 h 102"/>
                  <a:gd name="T6" fmla="*/ 0 w 43"/>
                  <a:gd name="T7" fmla="*/ 41 h 102"/>
                  <a:gd name="T8" fmla="*/ 0 w 43"/>
                  <a:gd name="T9" fmla="*/ 102 h 102"/>
                  <a:gd name="T10" fmla="*/ 0 60000 65536"/>
                  <a:gd name="T11" fmla="*/ 0 60000 65536"/>
                  <a:gd name="T12" fmla="*/ 0 60000 65536"/>
                  <a:gd name="T13" fmla="*/ 0 60000 65536"/>
                  <a:gd name="T14" fmla="*/ 0 60000 65536"/>
                  <a:gd name="T15" fmla="*/ 0 w 43"/>
                  <a:gd name="T16" fmla="*/ 0 h 102"/>
                  <a:gd name="T17" fmla="*/ 43 w 43"/>
                  <a:gd name="T18" fmla="*/ 102 h 102"/>
                </a:gdLst>
                <a:ahLst/>
                <a:cxnLst>
                  <a:cxn ang="T10">
                    <a:pos x="T0" y="T1"/>
                  </a:cxn>
                  <a:cxn ang="T11">
                    <a:pos x="T2" y="T3"/>
                  </a:cxn>
                  <a:cxn ang="T12">
                    <a:pos x="T4" y="T5"/>
                  </a:cxn>
                  <a:cxn ang="T13">
                    <a:pos x="T6" y="T7"/>
                  </a:cxn>
                  <a:cxn ang="T14">
                    <a:pos x="T8" y="T9"/>
                  </a:cxn>
                </a:cxnLst>
                <a:rect l="T15" t="T16" r="T17" b="T18"/>
                <a:pathLst>
                  <a:path w="43" h="102">
                    <a:moveTo>
                      <a:pt x="0" y="102"/>
                    </a:moveTo>
                    <a:lnTo>
                      <a:pt x="43" y="59"/>
                    </a:lnTo>
                    <a:lnTo>
                      <a:pt x="43" y="0"/>
                    </a:lnTo>
                    <a:lnTo>
                      <a:pt x="0" y="41"/>
                    </a:lnTo>
                    <a:lnTo>
                      <a:pt x="0" y="102"/>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9" name="Freeform 47"/>
              <p:cNvSpPr>
                <a:spLocks/>
              </p:cNvSpPr>
              <p:nvPr/>
            </p:nvSpPr>
            <p:spPr bwMode="auto">
              <a:xfrm>
                <a:off x="2840" y="1226"/>
                <a:ext cx="43" cy="102"/>
              </a:xfrm>
              <a:custGeom>
                <a:avLst/>
                <a:gdLst>
                  <a:gd name="T0" fmla="*/ 0 w 43"/>
                  <a:gd name="T1" fmla="*/ 102 h 102"/>
                  <a:gd name="T2" fmla="*/ 43 w 43"/>
                  <a:gd name="T3" fmla="*/ 59 h 102"/>
                  <a:gd name="T4" fmla="*/ 43 w 43"/>
                  <a:gd name="T5" fmla="*/ 0 h 102"/>
                  <a:gd name="T6" fmla="*/ 0 w 43"/>
                  <a:gd name="T7" fmla="*/ 41 h 102"/>
                  <a:gd name="T8" fmla="*/ 0 w 43"/>
                  <a:gd name="T9" fmla="*/ 102 h 102"/>
                  <a:gd name="T10" fmla="*/ 0 60000 65536"/>
                  <a:gd name="T11" fmla="*/ 0 60000 65536"/>
                  <a:gd name="T12" fmla="*/ 0 60000 65536"/>
                  <a:gd name="T13" fmla="*/ 0 60000 65536"/>
                  <a:gd name="T14" fmla="*/ 0 60000 65536"/>
                  <a:gd name="T15" fmla="*/ 0 w 43"/>
                  <a:gd name="T16" fmla="*/ 0 h 102"/>
                  <a:gd name="T17" fmla="*/ 43 w 43"/>
                  <a:gd name="T18" fmla="*/ 102 h 102"/>
                </a:gdLst>
                <a:ahLst/>
                <a:cxnLst>
                  <a:cxn ang="T10">
                    <a:pos x="T0" y="T1"/>
                  </a:cxn>
                  <a:cxn ang="T11">
                    <a:pos x="T2" y="T3"/>
                  </a:cxn>
                  <a:cxn ang="T12">
                    <a:pos x="T4" y="T5"/>
                  </a:cxn>
                  <a:cxn ang="T13">
                    <a:pos x="T6" y="T7"/>
                  </a:cxn>
                  <a:cxn ang="T14">
                    <a:pos x="T8" y="T9"/>
                  </a:cxn>
                </a:cxnLst>
                <a:rect l="T15" t="T16" r="T17" b="T18"/>
                <a:pathLst>
                  <a:path w="43" h="102">
                    <a:moveTo>
                      <a:pt x="0" y="102"/>
                    </a:moveTo>
                    <a:lnTo>
                      <a:pt x="43" y="59"/>
                    </a:lnTo>
                    <a:lnTo>
                      <a:pt x="43" y="0"/>
                    </a:lnTo>
                    <a:lnTo>
                      <a:pt x="0" y="41"/>
                    </a:lnTo>
                    <a:lnTo>
                      <a:pt x="0" y="102"/>
                    </a:lnTo>
                    <a:close/>
                  </a:path>
                </a:pathLst>
              </a:custGeom>
              <a:solidFill>
                <a:srgbClr val="005A80"/>
              </a:solidFill>
              <a:ln w="3">
                <a:solidFill>
                  <a:srgbClr val="AAE6FF"/>
                </a:solidFill>
                <a:prstDash val="solid"/>
                <a:round/>
                <a:headEnd/>
                <a:tailEnd/>
              </a:ln>
            </p:spPr>
            <p:txBody>
              <a:bodyPr/>
              <a:lstStyle/>
              <a:p>
                <a:endParaRPr lang="en-US"/>
              </a:p>
            </p:txBody>
          </p:sp>
          <p:sp>
            <p:nvSpPr>
              <p:cNvPr id="46130" name="Freeform 48"/>
              <p:cNvSpPr>
                <a:spLocks/>
              </p:cNvSpPr>
              <p:nvPr/>
            </p:nvSpPr>
            <p:spPr bwMode="auto">
              <a:xfrm>
                <a:off x="2527" y="1226"/>
                <a:ext cx="348" cy="33"/>
              </a:xfrm>
              <a:custGeom>
                <a:avLst/>
                <a:gdLst>
                  <a:gd name="T0" fmla="*/ 0 w 348"/>
                  <a:gd name="T1" fmla="*/ 33 h 33"/>
                  <a:gd name="T2" fmla="*/ 33 w 348"/>
                  <a:gd name="T3" fmla="*/ 0 h 33"/>
                  <a:gd name="T4" fmla="*/ 348 w 348"/>
                  <a:gd name="T5" fmla="*/ 0 h 33"/>
                  <a:gd name="T6" fmla="*/ 315 w 348"/>
                  <a:gd name="T7" fmla="*/ 33 h 33"/>
                  <a:gd name="T8" fmla="*/ 0 w 348"/>
                  <a:gd name="T9" fmla="*/ 33 h 33"/>
                  <a:gd name="T10" fmla="*/ 0 60000 65536"/>
                  <a:gd name="T11" fmla="*/ 0 60000 65536"/>
                  <a:gd name="T12" fmla="*/ 0 60000 65536"/>
                  <a:gd name="T13" fmla="*/ 0 60000 65536"/>
                  <a:gd name="T14" fmla="*/ 0 60000 65536"/>
                  <a:gd name="T15" fmla="*/ 0 w 348"/>
                  <a:gd name="T16" fmla="*/ 0 h 33"/>
                  <a:gd name="T17" fmla="*/ 348 w 348"/>
                  <a:gd name="T18" fmla="*/ 33 h 33"/>
                </a:gdLst>
                <a:ahLst/>
                <a:cxnLst>
                  <a:cxn ang="T10">
                    <a:pos x="T0" y="T1"/>
                  </a:cxn>
                  <a:cxn ang="T11">
                    <a:pos x="T2" y="T3"/>
                  </a:cxn>
                  <a:cxn ang="T12">
                    <a:pos x="T4" y="T5"/>
                  </a:cxn>
                  <a:cxn ang="T13">
                    <a:pos x="T6" y="T7"/>
                  </a:cxn>
                  <a:cxn ang="T14">
                    <a:pos x="T8" y="T9"/>
                  </a:cxn>
                </a:cxnLst>
                <a:rect l="T15" t="T16" r="T17" b="T18"/>
                <a:pathLst>
                  <a:path w="348" h="33">
                    <a:moveTo>
                      <a:pt x="0" y="33"/>
                    </a:moveTo>
                    <a:lnTo>
                      <a:pt x="33" y="0"/>
                    </a:lnTo>
                    <a:lnTo>
                      <a:pt x="348" y="0"/>
                    </a:lnTo>
                    <a:lnTo>
                      <a:pt x="315" y="33"/>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1" name="Freeform 49"/>
              <p:cNvSpPr>
                <a:spLocks/>
              </p:cNvSpPr>
              <p:nvPr/>
            </p:nvSpPr>
            <p:spPr bwMode="auto">
              <a:xfrm>
                <a:off x="2527" y="1226"/>
                <a:ext cx="348" cy="33"/>
              </a:xfrm>
              <a:custGeom>
                <a:avLst/>
                <a:gdLst>
                  <a:gd name="T0" fmla="*/ 0 w 348"/>
                  <a:gd name="T1" fmla="*/ 33 h 33"/>
                  <a:gd name="T2" fmla="*/ 33 w 348"/>
                  <a:gd name="T3" fmla="*/ 0 h 33"/>
                  <a:gd name="T4" fmla="*/ 348 w 348"/>
                  <a:gd name="T5" fmla="*/ 0 h 33"/>
                  <a:gd name="T6" fmla="*/ 315 w 348"/>
                  <a:gd name="T7" fmla="*/ 33 h 33"/>
                  <a:gd name="T8" fmla="*/ 0 w 348"/>
                  <a:gd name="T9" fmla="*/ 33 h 33"/>
                  <a:gd name="T10" fmla="*/ 0 60000 65536"/>
                  <a:gd name="T11" fmla="*/ 0 60000 65536"/>
                  <a:gd name="T12" fmla="*/ 0 60000 65536"/>
                  <a:gd name="T13" fmla="*/ 0 60000 65536"/>
                  <a:gd name="T14" fmla="*/ 0 60000 65536"/>
                  <a:gd name="T15" fmla="*/ 0 w 348"/>
                  <a:gd name="T16" fmla="*/ 0 h 33"/>
                  <a:gd name="T17" fmla="*/ 348 w 348"/>
                  <a:gd name="T18" fmla="*/ 33 h 33"/>
                </a:gdLst>
                <a:ahLst/>
                <a:cxnLst>
                  <a:cxn ang="T10">
                    <a:pos x="T0" y="T1"/>
                  </a:cxn>
                  <a:cxn ang="T11">
                    <a:pos x="T2" y="T3"/>
                  </a:cxn>
                  <a:cxn ang="T12">
                    <a:pos x="T4" y="T5"/>
                  </a:cxn>
                  <a:cxn ang="T13">
                    <a:pos x="T6" y="T7"/>
                  </a:cxn>
                  <a:cxn ang="T14">
                    <a:pos x="T8" y="T9"/>
                  </a:cxn>
                </a:cxnLst>
                <a:rect l="T15" t="T16" r="T17" b="T18"/>
                <a:pathLst>
                  <a:path w="348" h="33">
                    <a:moveTo>
                      <a:pt x="0" y="33"/>
                    </a:moveTo>
                    <a:lnTo>
                      <a:pt x="33" y="0"/>
                    </a:lnTo>
                    <a:lnTo>
                      <a:pt x="348" y="0"/>
                    </a:lnTo>
                    <a:lnTo>
                      <a:pt x="315" y="33"/>
                    </a:lnTo>
                    <a:lnTo>
                      <a:pt x="0" y="33"/>
                    </a:lnTo>
                    <a:close/>
                  </a:path>
                </a:pathLst>
              </a:custGeom>
              <a:solidFill>
                <a:srgbClr val="000000"/>
              </a:solidFill>
              <a:ln w="3">
                <a:solidFill>
                  <a:srgbClr val="000000"/>
                </a:solidFill>
                <a:prstDash val="solid"/>
                <a:round/>
                <a:headEnd/>
                <a:tailEnd/>
              </a:ln>
            </p:spPr>
            <p:txBody>
              <a:bodyPr/>
              <a:lstStyle/>
              <a:p>
                <a:endParaRPr lang="en-US"/>
              </a:p>
            </p:txBody>
          </p:sp>
          <p:sp>
            <p:nvSpPr>
              <p:cNvPr id="46132" name="Freeform 50"/>
              <p:cNvSpPr>
                <a:spLocks/>
              </p:cNvSpPr>
              <p:nvPr/>
            </p:nvSpPr>
            <p:spPr bwMode="auto">
              <a:xfrm>
                <a:off x="2517" y="964"/>
                <a:ext cx="358" cy="33"/>
              </a:xfrm>
              <a:custGeom>
                <a:avLst/>
                <a:gdLst>
                  <a:gd name="T0" fmla="*/ 0 w 358"/>
                  <a:gd name="T1" fmla="*/ 33 h 33"/>
                  <a:gd name="T2" fmla="*/ 35 w 358"/>
                  <a:gd name="T3" fmla="*/ 0 h 33"/>
                  <a:gd name="T4" fmla="*/ 358 w 358"/>
                  <a:gd name="T5" fmla="*/ 0 h 33"/>
                  <a:gd name="T6" fmla="*/ 323 w 358"/>
                  <a:gd name="T7" fmla="*/ 33 h 33"/>
                  <a:gd name="T8" fmla="*/ 0 w 358"/>
                  <a:gd name="T9" fmla="*/ 33 h 33"/>
                  <a:gd name="T10" fmla="*/ 0 60000 65536"/>
                  <a:gd name="T11" fmla="*/ 0 60000 65536"/>
                  <a:gd name="T12" fmla="*/ 0 60000 65536"/>
                  <a:gd name="T13" fmla="*/ 0 60000 65536"/>
                  <a:gd name="T14" fmla="*/ 0 60000 65536"/>
                  <a:gd name="T15" fmla="*/ 0 w 358"/>
                  <a:gd name="T16" fmla="*/ 0 h 33"/>
                  <a:gd name="T17" fmla="*/ 358 w 358"/>
                  <a:gd name="T18" fmla="*/ 33 h 33"/>
                </a:gdLst>
                <a:ahLst/>
                <a:cxnLst>
                  <a:cxn ang="T10">
                    <a:pos x="T0" y="T1"/>
                  </a:cxn>
                  <a:cxn ang="T11">
                    <a:pos x="T2" y="T3"/>
                  </a:cxn>
                  <a:cxn ang="T12">
                    <a:pos x="T4" y="T5"/>
                  </a:cxn>
                  <a:cxn ang="T13">
                    <a:pos x="T6" y="T7"/>
                  </a:cxn>
                  <a:cxn ang="T14">
                    <a:pos x="T8" y="T9"/>
                  </a:cxn>
                </a:cxnLst>
                <a:rect l="T15" t="T16" r="T17" b="T18"/>
                <a:pathLst>
                  <a:path w="358" h="33">
                    <a:moveTo>
                      <a:pt x="0" y="33"/>
                    </a:moveTo>
                    <a:lnTo>
                      <a:pt x="35" y="0"/>
                    </a:lnTo>
                    <a:lnTo>
                      <a:pt x="358" y="0"/>
                    </a:lnTo>
                    <a:lnTo>
                      <a:pt x="323" y="33"/>
                    </a:lnTo>
                    <a:lnTo>
                      <a:pt x="0" y="33"/>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3" name="Freeform 51"/>
              <p:cNvSpPr>
                <a:spLocks/>
              </p:cNvSpPr>
              <p:nvPr/>
            </p:nvSpPr>
            <p:spPr bwMode="auto">
              <a:xfrm>
                <a:off x="2517" y="964"/>
                <a:ext cx="358" cy="33"/>
              </a:xfrm>
              <a:custGeom>
                <a:avLst/>
                <a:gdLst>
                  <a:gd name="T0" fmla="*/ 0 w 358"/>
                  <a:gd name="T1" fmla="*/ 33 h 33"/>
                  <a:gd name="T2" fmla="*/ 35 w 358"/>
                  <a:gd name="T3" fmla="*/ 0 h 33"/>
                  <a:gd name="T4" fmla="*/ 358 w 358"/>
                  <a:gd name="T5" fmla="*/ 0 h 33"/>
                  <a:gd name="T6" fmla="*/ 323 w 358"/>
                  <a:gd name="T7" fmla="*/ 33 h 33"/>
                  <a:gd name="T8" fmla="*/ 0 w 358"/>
                  <a:gd name="T9" fmla="*/ 33 h 33"/>
                  <a:gd name="T10" fmla="*/ 0 60000 65536"/>
                  <a:gd name="T11" fmla="*/ 0 60000 65536"/>
                  <a:gd name="T12" fmla="*/ 0 60000 65536"/>
                  <a:gd name="T13" fmla="*/ 0 60000 65536"/>
                  <a:gd name="T14" fmla="*/ 0 60000 65536"/>
                  <a:gd name="T15" fmla="*/ 0 w 358"/>
                  <a:gd name="T16" fmla="*/ 0 h 33"/>
                  <a:gd name="T17" fmla="*/ 358 w 358"/>
                  <a:gd name="T18" fmla="*/ 33 h 33"/>
                </a:gdLst>
                <a:ahLst/>
                <a:cxnLst>
                  <a:cxn ang="T10">
                    <a:pos x="T0" y="T1"/>
                  </a:cxn>
                  <a:cxn ang="T11">
                    <a:pos x="T2" y="T3"/>
                  </a:cxn>
                  <a:cxn ang="T12">
                    <a:pos x="T4" y="T5"/>
                  </a:cxn>
                  <a:cxn ang="T13">
                    <a:pos x="T6" y="T7"/>
                  </a:cxn>
                  <a:cxn ang="T14">
                    <a:pos x="T8" y="T9"/>
                  </a:cxn>
                </a:cxnLst>
                <a:rect l="T15" t="T16" r="T17" b="T18"/>
                <a:pathLst>
                  <a:path w="358" h="33">
                    <a:moveTo>
                      <a:pt x="0" y="33"/>
                    </a:moveTo>
                    <a:lnTo>
                      <a:pt x="35" y="0"/>
                    </a:lnTo>
                    <a:lnTo>
                      <a:pt x="358" y="0"/>
                    </a:lnTo>
                    <a:lnTo>
                      <a:pt x="323" y="33"/>
                    </a:lnTo>
                    <a:lnTo>
                      <a:pt x="0" y="33"/>
                    </a:lnTo>
                    <a:close/>
                  </a:path>
                </a:pathLst>
              </a:custGeom>
              <a:solidFill>
                <a:srgbClr val="00B4FF"/>
              </a:solidFill>
              <a:ln w="3">
                <a:solidFill>
                  <a:srgbClr val="AAE6FF"/>
                </a:solidFill>
                <a:prstDash val="solid"/>
                <a:round/>
                <a:headEnd/>
                <a:tailEnd/>
              </a:ln>
            </p:spPr>
            <p:txBody>
              <a:bodyPr/>
              <a:lstStyle/>
              <a:p>
                <a:endParaRPr lang="en-US"/>
              </a:p>
            </p:txBody>
          </p:sp>
          <p:sp>
            <p:nvSpPr>
              <p:cNvPr id="46134" name="Rectangle 52"/>
              <p:cNvSpPr>
                <a:spLocks noChangeArrowheads="1"/>
              </p:cNvSpPr>
              <p:nvPr/>
            </p:nvSpPr>
            <p:spPr bwMode="auto">
              <a:xfrm>
                <a:off x="2517" y="997"/>
                <a:ext cx="325" cy="257"/>
              </a:xfrm>
              <a:prstGeom prst="rect">
                <a:avLst/>
              </a:prstGeom>
              <a:solidFill>
                <a:srgbClr val="0096D5"/>
              </a:solidFill>
              <a:ln w="3">
                <a:solidFill>
                  <a:srgbClr val="AAE6FF"/>
                </a:solidFill>
                <a:miter lim="800000"/>
                <a:headEnd/>
                <a:tailEnd/>
              </a:ln>
            </p:spPr>
            <p:txBody>
              <a:bodyPr/>
              <a:lstStyle/>
              <a:p>
                <a:endParaRPr lang="en-US"/>
              </a:p>
            </p:txBody>
          </p:sp>
          <p:sp>
            <p:nvSpPr>
              <p:cNvPr id="46135" name="Rectangle 53"/>
              <p:cNvSpPr>
                <a:spLocks noChangeArrowheads="1"/>
              </p:cNvSpPr>
              <p:nvPr/>
            </p:nvSpPr>
            <p:spPr bwMode="auto">
              <a:xfrm>
                <a:off x="2546" y="1030"/>
                <a:ext cx="269" cy="199"/>
              </a:xfrm>
              <a:prstGeom prst="rect">
                <a:avLst/>
              </a:prstGeom>
              <a:solidFill>
                <a:srgbClr val="FFFFFF"/>
              </a:solidFill>
              <a:ln w="3">
                <a:solidFill>
                  <a:srgbClr val="003C55"/>
                </a:solidFill>
                <a:miter lim="800000"/>
                <a:headEnd/>
                <a:tailEnd/>
              </a:ln>
            </p:spPr>
            <p:txBody>
              <a:bodyPr/>
              <a:lstStyle/>
              <a:p>
                <a:endParaRPr lang="en-US"/>
              </a:p>
            </p:txBody>
          </p:sp>
          <p:sp>
            <p:nvSpPr>
              <p:cNvPr id="46136" name="Freeform 54"/>
              <p:cNvSpPr>
                <a:spLocks/>
              </p:cNvSpPr>
              <p:nvPr/>
            </p:nvSpPr>
            <p:spPr bwMode="auto">
              <a:xfrm>
                <a:off x="2840" y="964"/>
                <a:ext cx="35" cy="288"/>
              </a:xfrm>
              <a:custGeom>
                <a:avLst/>
                <a:gdLst>
                  <a:gd name="T0" fmla="*/ 0 w 35"/>
                  <a:gd name="T1" fmla="*/ 288 h 288"/>
                  <a:gd name="T2" fmla="*/ 35 w 35"/>
                  <a:gd name="T3" fmla="*/ 252 h 288"/>
                  <a:gd name="T4" fmla="*/ 35 w 35"/>
                  <a:gd name="T5" fmla="*/ 0 h 288"/>
                  <a:gd name="T6" fmla="*/ 0 w 35"/>
                  <a:gd name="T7" fmla="*/ 33 h 288"/>
                  <a:gd name="T8" fmla="*/ 0 w 35"/>
                  <a:gd name="T9" fmla="*/ 288 h 288"/>
                  <a:gd name="T10" fmla="*/ 0 60000 65536"/>
                  <a:gd name="T11" fmla="*/ 0 60000 65536"/>
                  <a:gd name="T12" fmla="*/ 0 60000 65536"/>
                  <a:gd name="T13" fmla="*/ 0 60000 65536"/>
                  <a:gd name="T14" fmla="*/ 0 60000 65536"/>
                  <a:gd name="T15" fmla="*/ 0 w 35"/>
                  <a:gd name="T16" fmla="*/ 0 h 288"/>
                  <a:gd name="T17" fmla="*/ 35 w 35"/>
                  <a:gd name="T18" fmla="*/ 288 h 288"/>
                </a:gdLst>
                <a:ahLst/>
                <a:cxnLst>
                  <a:cxn ang="T10">
                    <a:pos x="T0" y="T1"/>
                  </a:cxn>
                  <a:cxn ang="T11">
                    <a:pos x="T2" y="T3"/>
                  </a:cxn>
                  <a:cxn ang="T12">
                    <a:pos x="T4" y="T5"/>
                  </a:cxn>
                  <a:cxn ang="T13">
                    <a:pos x="T6" y="T7"/>
                  </a:cxn>
                  <a:cxn ang="T14">
                    <a:pos x="T8" y="T9"/>
                  </a:cxn>
                </a:cxnLst>
                <a:rect l="T15" t="T16" r="T17" b="T18"/>
                <a:pathLst>
                  <a:path w="35" h="288">
                    <a:moveTo>
                      <a:pt x="0" y="288"/>
                    </a:moveTo>
                    <a:lnTo>
                      <a:pt x="35" y="252"/>
                    </a:lnTo>
                    <a:lnTo>
                      <a:pt x="35" y="0"/>
                    </a:lnTo>
                    <a:lnTo>
                      <a:pt x="0" y="33"/>
                    </a:lnTo>
                    <a:lnTo>
                      <a:pt x="0" y="288"/>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7" name="Freeform 55"/>
              <p:cNvSpPr>
                <a:spLocks/>
              </p:cNvSpPr>
              <p:nvPr/>
            </p:nvSpPr>
            <p:spPr bwMode="auto">
              <a:xfrm>
                <a:off x="2840" y="964"/>
                <a:ext cx="35" cy="288"/>
              </a:xfrm>
              <a:custGeom>
                <a:avLst/>
                <a:gdLst>
                  <a:gd name="T0" fmla="*/ 0 w 35"/>
                  <a:gd name="T1" fmla="*/ 288 h 288"/>
                  <a:gd name="T2" fmla="*/ 35 w 35"/>
                  <a:gd name="T3" fmla="*/ 252 h 288"/>
                  <a:gd name="T4" fmla="*/ 35 w 35"/>
                  <a:gd name="T5" fmla="*/ 0 h 288"/>
                  <a:gd name="T6" fmla="*/ 0 w 35"/>
                  <a:gd name="T7" fmla="*/ 33 h 288"/>
                  <a:gd name="T8" fmla="*/ 0 w 35"/>
                  <a:gd name="T9" fmla="*/ 288 h 288"/>
                  <a:gd name="T10" fmla="*/ 0 60000 65536"/>
                  <a:gd name="T11" fmla="*/ 0 60000 65536"/>
                  <a:gd name="T12" fmla="*/ 0 60000 65536"/>
                  <a:gd name="T13" fmla="*/ 0 60000 65536"/>
                  <a:gd name="T14" fmla="*/ 0 60000 65536"/>
                  <a:gd name="T15" fmla="*/ 0 w 35"/>
                  <a:gd name="T16" fmla="*/ 0 h 288"/>
                  <a:gd name="T17" fmla="*/ 35 w 35"/>
                  <a:gd name="T18" fmla="*/ 288 h 288"/>
                </a:gdLst>
                <a:ahLst/>
                <a:cxnLst>
                  <a:cxn ang="T10">
                    <a:pos x="T0" y="T1"/>
                  </a:cxn>
                  <a:cxn ang="T11">
                    <a:pos x="T2" y="T3"/>
                  </a:cxn>
                  <a:cxn ang="T12">
                    <a:pos x="T4" y="T5"/>
                  </a:cxn>
                  <a:cxn ang="T13">
                    <a:pos x="T6" y="T7"/>
                  </a:cxn>
                  <a:cxn ang="T14">
                    <a:pos x="T8" y="T9"/>
                  </a:cxn>
                </a:cxnLst>
                <a:rect l="T15" t="T16" r="T17" b="T18"/>
                <a:pathLst>
                  <a:path w="35" h="288">
                    <a:moveTo>
                      <a:pt x="0" y="288"/>
                    </a:moveTo>
                    <a:lnTo>
                      <a:pt x="35" y="252"/>
                    </a:lnTo>
                    <a:lnTo>
                      <a:pt x="35" y="0"/>
                    </a:lnTo>
                    <a:lnTo>
                      <a:pt x="0" y="33"/>
                    </a:lnTo>
                    <a:lnTo>
                      <a:pt x="0" y="288"/>
                    </a:lnTo>
                    <a:close/>
                  </a:path>
                </a:pathLst>
              </a:custGeom>
              <a:solidFill>
                <a:srgbClr val="005A80"/>
              </a:solidFill>
              <a:ln w="3">
                <a:solidFill>
                  <a:srgbClr val="AAE6FF"/>
                </a:solidFill>
                <a:prstDash val="solid"/>
                <a:round/>
                <a:headEnd/>
                <a:tailEnd/>
              </a:ln>
            </p:spPr>
            <p:txBody>
              <a:bodyPr/>
              <a:lstStyle/>
              <a:p>
                <a:endParaRPr lang="en-US"/>
              </a:p>
            </p:txBody>
          </p:sp>
          <p:sp>
            <p:nvSpPr>
              <p:cNvPr id="46138" name="Freeform 56"/>
              <p:cNvSpPr>
                <a:spLocks/>
              </p:cNvSpPr>
              <p:nvPr/>
            </p:nvSpPr>
            <p:spPr bwMode="auto">
              <a:xfrm>
                <a:off x="2453" y="1316"/>
                <a:ext cx="402" cy="63"/>
              </a:xfrm>
              <a:custGeom>
                <a:avLst/>
                <a:gdLst>
                  <a:gd name="T0" fmla="*/ 0 w 402"/>
                  <a:gd name="T1" fmla="*/ 63 h 63"/>
                  <a:gd name="T2" fmla="*/ 51 w 402"/>
                  <a:gd name="T3" fmla="*/ 0 h 63"/>
                  <a:gd name="T4" fmla="*/ 402 w 402"/>
                  <a:gd name="T5" fmla="*/ 0 h 63"/>
                  <a:gd name="T6" fmla="*/ 351 w 402"/>
                  <a:gd name="T7" fmla="*/ 63 h 63"/>
                  <a:gd name="T8" fmla="*/ 0 w 402"/>
                  <a:gd name="T9" fmla="*/ 63 h 63"/>
                  <a:gd name="T10" fmla="*/ 0 60000 65536"/>
                  <a:gd name="T11" fmla="*/ 0 60000 65536"/>
                  <a:gd name="T12" fmla="*/ 0 60000 65536"/>
                  <a:gd name="T13" fmla="*/ 0 60000 65536"/>
                  <a:gd name="T14" fmla="*/ 0 60000 65536"/>
                  <a:gd name="T15" fmla="*/ 0 w 402"/>
                  <a:gd name="T16" fmla="*/ 0 h 63"/>
                  <a:gd name="T17" fmla="*/ 402 w 402"/>
                  <a:gd name="T18" fmla="*/ 63 h 63"/>
                </a:gdLst>
                <a:ahLst/>
                <a:cxnLst>
                  <a:cxn ang="T10">
                    <a:pos x="T0" y="T1"/>
                  </a:cxn>
                  <a:cxn ang="T11">
                    <a:pos x="T2" y="T3"/>
                  </a:cxn>
                  <a:cxn ang="T12">
                    <a:pos x="T4" y="T5"/>
                  </a:cxn>
                  <a:cxn ang="T13">
                    <a:pos x="T6" y="T7"/>
                  </a:cxn>
                  <a:cxn ang="T14">
                    <a:pos x="T8" y="T9"/>
                  </a:cxn>
                </a:cxnLst>
                <a:rect l="T15" t="T16" r="T17" b="T18"/>
                <a:pathLst>
                  <a:path w="402" h="63">
                    <a:moveTo>
                      <a:pt x="0" y="63"/>
                    </a:moveTo>
                    <a:lnTo>
                      <a:pt x="51" y="0"/>
                    </a:lnTo>
                    <a:lnTo>
                      <a:pt x="402" y="0"/>
                    </a:lnTo>
                    <a:lnTo>
                      <a:pt x="351" y="63"/>
                    </a:lnTo>
                    <a:lnTo>
                      <a:pt x="0" y="63"/>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9" name="Freeform 57"/>
              <p:cNvSpPr>
                <a:spLocks/>
              </p:cNvSpPr>
              <p:nvPr/>
            </p:nvSpPr>
            <p:spPr bwMode="auto">
              <a:xfrm>
                <a:off x="2453" y="1316"/>
                <a:ext cx="402" cy="63"/>
              </a:xfrm>
              <a:custGeom>
                <a:avLst/>
                <a:gdLst>
                  <a:gd name="T0" fmla="*/ 0 w 402"/>
                  <a:gd name="T1" fmla="*/ 63 h 63"/>
                  <a:gd name="T2" fmla="*/ 51 w 402"/>
                  <a:gd name="T3" fmla="*/ 0 h 63"/>
                  <a:gd name="T4" fmla="*/ 402 w 402"/>
                  <a:gd name="T5" fmla="*/ 0 h 63"/>
                  <a:gd name="T6" fmla="*/ 351 w 402"/>
                  <a:gd name="T7" fmla="*/ 63 h 63"/>
                  <a:gd name="T8" fmla="*/ 0 w 402"/>
                  <a:gd name="T9" fmla="*/ 63 h 63"/>
                  <a:gd name="T10" fmla="*/ 0 60000 65536"/>
                  <a:gd name="T11" fmla="*/ 0 60000 65536"/>
                  <a:gd name="T12" fmla="*/ 0 60000 65536"/>
                  <a:gd name="T13" fmla="*/ 0 60000 65536"/>
                  <a:gd name="T14" fmla="*/ 0 60000 65536"/>
                  <a:gd name="T15" fmla="*/ 0 w 402"/>
                  <a:gd name="T16" fmla="*/ 0 h 63"/>
                  <a:gd name="T17" fmla="*/ 402 w 402"/>
                  <a:gd name="T18" fmla="*/ 63 h 63"/>
                </a:gdLst>
                <a:ahLst/>
                <a:cxnLst>
                  <a:cxn ang="T10">
                    <a:pos x="T0" y="T1"/>
                  </a:cxn>
                  <a:cxn ang="T11">
                    <a:pos x="T2" y="T3"/>
                  </a:cxn>
                  <a:cxn ang="T12">
                    <a:pos x="T4" y="T5"/>
                  </a:cxn>
                  <a:cxn ang="T13">
                    <a:pos x="T6" y="T7"/>
                  </a:cxn>
                  <a:cxn ang="T14">
                    <a:pos x="T8" y="T9"/>
                  </a:cxn>
                </a:cxnLst>
                <a:rect l="T15" t="T16" r="T17" b="T18"/>
                <a:pathLst>
                  <a:path w="402" h="63">
                    <a:moveTo>
                      <a:pt x="0" y="63"/>
                    </a:moveTo>
                    <a:lnTo>
                      <a:pt x="51" y="0"/>
                    </a:lnTo>
                    <a:lnTo>
                      <a:pt x="402" y="0"/>
                    </a:lnTo>
                    <a:lnTo>
                      <a:pt x="351" y="63"/>
                    </a:lnTo>
                    <a:lnTo>
                      <a:pt x="0" y="63"/>
                    </a:lnTo>
                    <a:close/>
                  </a:path>
                </a:pathLst>
              </a:custGeom>
              <a:solidFill>
                <a:srgbClr val="00B4FF"/>
              </a:solidFill>
              <a:ln w="3">
                <a:solidFill>
                  <a:srgbClr val="AAE6FF"/>
                </a:solidFill>
                <a:prstDash val="solid"/>
                <a:round/>
                <a:headEnd/>
                <a:tailEnd/>
              </a:ln>
            </p:spPr>
            <p:txBody>
              <a:bodyPr/>
              <a:lstStyle/>
              <a:p>
                <a:endParaRPr lang="en-US"/>
              </a:p>
            </p:txBody>
          </p:sp>
          <p:sp>
            <p:nvSpPr>
              <p:cNvPr id="46140" name="Freeform 58"/>
              <p:cNvSpPr>
                <a:spLocks/>
              </p:cNvSpPr>
              <p:nvPr/>
            </p:nvSpPr>
            <p:spPr bwMode="auto">
              <a:xfrm>
                <a:off x="2804" y="1316"/>
                <a:ext cx="51" cy="76"/>
              </a:xfrm>
              <a:custGeom>
                <a:avLst/>
                <a:gdLst>
                  <a:gd name="T0" fmla="*/ 0 w 51"/>
                  <a:gd name="T1" fmla="*/ 76 h 76"/>
                  <a:gd name="T2" fmla="*/ 51 w 51"/>
                  <a:gd name="T3" fmla="*/ 22 h 76"/>
                  <a:gd name="T4" fmla="*/ 51 w 51"/>
                  <a:gd name="T5" fmla="*/ 0 h 76"/>
                  <a:gd name="T6" fmla="*/ 0 w 51"/>
                  <a:gd name="T7" fmla="*/ 63 h 76"/>
                  <a:gd name="T8" fmla="*/ 0 w 51"/>
                  <a:gd name="T9" fmla="*/ 76 h 76"/>
                  <a:gd name="T10" fmla="*/ 0 60000 65536"/>
                  <a:gd name="T11" fmla="*/ 0 60000 65536"/>
                  <a:gd name="T12" fmla="*/ 0 60000 65536"/>
                  <a:gd name="T13" fmla="*/ 0 60000 65536"/>
                  <a:gd name="T14" fmla="*/ 0 60000 65536"/>
                  <a:gd name="T15" fmla="*/ 0 w 51"/>
                  <a:gd name="T16" fmla="*/ 0 h 76"/>
                  <a:gd name="T17" fmla="*/ 51 w 51"/>
                  <a:gd name="T18" fmla="*/ 76 h 76"/>
                </a:gdLst>
                <a:ahLst/>
                <a:cxnLst>
                  <a:cxn ang="T10">
                    <a:pos x="T0" y="T1"/>
                  </a:cxn>
                  <a:cxn ang="T11">
                    <a:pos x="T2" y="T3"/>
                  </a:cxn>
                  <a:cxn ang="T12">
                    <a:pos x="T4" y="T5"/>
                  </a:cxn>
                  <a:cxn ang="T13">
                    <a:pos x="T6" y="T7"/>
                  </a:cxn>
                  <a:cxn ang="T14">
                    <a:pos x="T8" y="T9"/>
                  </a:cxn>
                </a:cxnLst>
                <a:rect l="T15" t="T16" r="T17" b="T18"/>
                <a:pathLst>
                  <a:path w="51" h="76">
                    <a:moveTo>
                      <a:pt x="0" y="76"/>
                    </a:moveTo>
                    <a:lnTo>
                      <a:pt x="51" y="22"/>
                    </a:lnTo>
                    <a:lnTo>
                      <a:pt x="51" y="0"/>
                    </a:lnTo>
                    <a:lnTo>
                      <a:pt x="0" y="63"/>
                    </a:lnTo>
                    <a:lnTo>
                      <a:pt x="0" y="76"/>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1" name="Freeform 59"/>
              <p:cNvSpPr>
                <a:spLocks/>
              </p:cNvSpPr>
              <p:nvPr/>
            </p:nvSpPr>
            <p:spPr bwMode="auto">
              <a:xfrm>
                <a:off x="2804" y="1316"/>
                <a:ext cx="51" cy="76"/>
              </a:xfrm>
              <a:custGeom>
                <a:avLst/>
                <a:gdLst>
                  <a:gd name="T0" fmla="*/ 0 w 51"/>
                  <a:gd name="T1" fmla="*/ 76 h 76"/>
                  <a:gd name="T2" fmla="*/ 51 w 51"/>
                  <a:gd name="T3" fmla="*/ 22 h 76"/>
                  <a:gd name="T4" fmla="*/ 51 w 51"/>
                  <a:gd name="T5" fmla="*/ 0 h 76"/>
                  <a:gd name="T6" fmla="*/ 0 w 51"/>
                  <a:gd name="T7" fmla="*/ 63 h 76"/>
                  <a:gd name="T8" fmla="*/ 0 w 51"/>
                  <a:gd name="T9" fmla="*/ 76 h 76"/>
                  <a:gd name="T10" fmla="*/ 0 60000 65536"/>
                  <a:gd name="T11" fmla="*/ 0 60000 65536"/>
                  <a:gd name="T12" fmla="*/ 0 60000 65536"/>
                  <a:gd name="T13" fmla="*/ 0 60000 65536"/>
                  <a:gd name="T14" fmla="*/ 0 60000 65536"/>
                  <a:gd name="T15" fmla="*/ 0 w 51"/>
                  <a:gd name="T16" fmla="*/ 0 h 76"/>
                  <a:gd name="T17" fmla="*/ 51 w 51"/>
                  <a:gd name="T18" fmla="*/ 76 h 76"/>
                </a:gdLst>
                <a:ahLst/>
                <a:cxnLst>
                  <a:cxn ang="T10">
                    <a:pos x="T0" y="T1"/>
                  </a:cxn>
                  <a:cxn ang="T11">
                    <a:pos x="T2" y="T3"/>
                  </a:cxn>
                  <a:cxn ang="T12">
                    <a:pos x="T4" y="T5"/>
                  </a:cxn>
                  <a:cxn ang="T13">
                    <a:pos x="T6" y="T7"/>
                  </a:cxn>
                  <a:cxn ang="T14">
                    <a:pos x="T8" y="T9"/>
                  </a:cxn>
                </a:cxnLst>
                <a:rect l="T15" t="T16" r="T17" b="T18"/>
                <a:pathLst>
                  <a:path w="51" h="76">
                    <a:moveTo>
                      <a:pt x="0" y="76"/>
                    </a:moveTo>
                    <a:lnTo>
                      <a:pt x="51" y="22"/>
                    </a:lnTo>
                    <a:lnTo>
                      <a:pt x="51" y="0"/>
                    </a:lnTo>
                    <a:lnTo>
                      <a:pt x="0" y="63"/>
                    </a:lnTo>
                    <a:lnTo>
                      <a:pt x="0" y="76"/>
                    </a:lnTo>
                    <a:close/>
                  </a:path>
                </a:pathLst>
              </a:custGeom>
              <a:solidFill>
                <a:srgbClr val="005A80"/>
              </a:solidFill>
              <a:ln w="3">
                <a:solidFill>
                  <a:srgbClr val="AAE6FF"/>
                </a:solidFill>
                <a:prstDash val="solid"/>
                <a:round/>
                <a:headEnd/>
                <a:tailEnd/>
              </a:ln>
            </p:spPr>
            <p:txBody>
              <a:bodyPr/>
              <a:lstStyle/>
              <a:p>
                <a:endParaRPr lang="en-US"/>
              </a:p>
            </p:txBody>
          </p:sp>
          <p:sp>
            <p:nvSpPr>
              <p:cNvPr id="46142" name="Rectangle 60"/>
              <p:cNvSpPr>
                <a:spLocks noChangeArrowheads="1"/>
              </p:cNvSpPr>
              <p:nvPr/>
            </p:nvSpPr>
            <p:spPr bwMode="auto">
              <a:xfrm>
                <a:off x="2453" y="1379"/>
                <a:ext cx="351" cy="13"/>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43" name="Rectangle 61"/>
              <p:cNvSpPr>
                <a:spLocks noChangeArrowheads="1"/>
              </p:cNvSpPr>
              <p:nvPr/>
            </p:nvSpPr>
            <p:spPr bwMode="auto">
              <a:xfrm>
                <a:off x="2453" y="1379"/>
                <a:ext cx="351" cy="13"/>
              </a:xfrm>
              <a:prstGeom prst="rect">
                <a:avLst/>
              </a:prstGeom>
              <a:solidFill>
                <a:srgbClr val="0096D5"/>
              </a:solidFill>
              <a:ln w="3">
                <a:solidFill>
                  <a:srgbClr val="AAE6FF"/>
                </a:solidFill>
                <a:miter lim="800000"/>
                <a:headEnd/>
                <a:tailEnd/>
              </a:ln>
            </p:spPr>
            <p:txBody>
              <a:bodyPr/>
              <a:lstStyle/>
              <a:p>
                <a:endParaRPr lang="en-US"/>
              </a:p>
            </p:txBody>
          </p:sp>
          <p:sp>
            <p:nvSpPr>
              <p:cNvPr id="46144" name="Freeform 62"/>
              <p:cNvSpPr>
                <a:spLocks/>
              </p:cNvSpPr>
              <p:nvPr/>
            </p:nvSpPr>
            <p:spPr bwMode="auto">
              <a:xfrm>
                <a:off x="2875" y="1333"/>
                <a:ext cx="71" cy="39"/>
              </a:xfrm>
              <a:custGeom>
                <a:avLst/>
                <a:gdLst>
                  <a:gd name="T0" fmla="*/ 0 w 71"/>
                  <a:gd name="T1" fmla="*/ 39 h 39"/>
                  <a:gd name="T2" fmla="*/ 26 w 71"/>
                  <a:gd name="T3" fmla="*/ 0 h 39"/>
                  <a:gd name="T4" fmla="*/ 71 w 71"/>
                  <a:gd name="T5" fmla="*/ 0 h 39"/>
                  <a:gd name="T6" fmla="*/ 46 w 71"/>
                  <a:gd name="T7" fmla="*/ 39 h 39"/>
                  <a:gd name="T8" fmla="*/ 0 w 71"/>
                  <a:gd name="T9" fmla="*/ 39 h 39"/>
                  <a:gd name="T10" fmla="*/ 0 60000 65536"/>
                  <a:gd name="T11" fmla="*/ 0 60000 65536"/>
                  <a:gd name="T12" fmla="*/ 0 60000 65536"/>
                  <a:gd name="T13" fmla="*/ 0 60000 65536"/>
                  <a:gd name="T14" fmla="*/ 0 60000 65536"/>
                  <a:gd name="T15" fmla="*/ 0 w 71"/>
                  <a:gd name="T16" fmla="*/ 0 h 39"/>
                  <a:gd name="T17" fmla="*/ 71 w 71"/>
                  <a:gd name="T18" fmla="*/ 39 h 39"/>
                </a:gdLst>
                <a:ahLst/>
                <a:cxnLst>
                  <a:cxn ang="T10">
                    <a:pos x="T0" y="T1"/>
                  </a:cxn>
                  <a:cxn ang="T11">
                    <a:pos x="T2" y="T3"/>
                  </a:cxn>
                  <a:cxn ang="T12">
                    <a:pos x="T4" y="T5"/>
                  </a:cxn>
                  <a:cxn ang="T13">
                    <a:pos x="T6" y="T7"/>
                  </a:cxn>
                  <a:cxn ang="T14">
                    <a:pos x="T8" y="T9"/>
                  </a:cxn>
                </a:cxnLst>
                <a:rect l="T15" t="T16" r="T17" b="T18"/>
                <a:pathLst>
                  <a:path w="71" h="39">
                    <a:moveTo>
                      <a:pt x="0" y="39"/>
                    </a:moveTo>
                    <a:lnTo>
                      <a:pt x="26" y="0"/>
                    </a:lnTo>
                    <a:lnTo>
                      <a:pt x="71" y="0"/>
                    </a:lnTo>
                    <a:lnTo>
                      <a:pt x="46" y="39"/>
                    </a:lnTo>
                    <a:lnTo>
                      <a:pt x="0" y="3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5" name="Freeform 63"/>
              <p:cNvSpPr>
                <a:spLocks/>
              </p:cNvSpPr>
              <p:nvPr/>
            </p:nvSpPr>
            <p:spPr bwMode="auto">
              <a:xfrm>
                <a:off x="2875" y="1333"/>
                <a:ext cx="71" cy="39"/>
              </a:xfrm>
              <a:custGeom>
                <a:avLst/>
                <a:gdLst>
                  <a:gd name="T0" fmla="*/ 0 w 71"/>
                  <a:gd name="T1" fmla="*/ 39 h 39"/>
                  <a:gd name="T2" fmla="*/ 26 w 71"/>
                  <a:gd name="T3" fmla="*/ 0 h 39"/>
                  <a:gd name="T4" fmla="*/ 71 w 71"/>
                  <a:gd name="T5" fmla="*/ 0 h 39"/>
                  <a:gd name="T6" fmla="*/ 46 w 71"/>
                  <a:gd name="T7" fmla="*/ 39 h 39"/>
                  <a:gd name="T8" fmla="*/ 0 w 71"/>
                  <a:gd name="T9" fmla="*/ 39 h 39"/>
                  <a:gd name="T10" fmla="*/ 0 60000 65536"/>
                  <a:gd name="T11" fmla="*/ 0 60000 65536"/>
                  <a:gd name="T12" fmla="*/ 0 60000 65536"/>
                  <a:gd name="T13" fmla="*/ 0 60000 65536"/>
                  <a:gd name="T14" fmla="*/ 0 60000 65536"/>
                  <a:gd name="T15" fmla="*/ 0 w 71"/>
                  <a:gd name="T16" fmla="*/ 0 h 39"/>
                  <a:gd name="T17" fmla="*/ 71 w 71"/>
                  <a:gd name="T18" fmla="*/ 39 h 39"/>
                </a:gdLst>
                <a:ahLst/>
                <a:cxnLst>
                  <a:cxn ang="T10">
                    <a:pos x="T0" y="T1"/>
                  </a:cxn>
                  <a:cxn ang="T11">
                    <a:pos x="T2" y="T3"/>
                  </a:cxn>
                  <a:cxn ang="T12">
                    <a:pos x="T4" y="T5"/>
                  </a:cxn>
                  <a:cxn ang="T13">
                    <a:pos x="T6" y="T7"/>
                  </a:cxn>
                  <a:cxn ang="T14">
                    <a:pos x="T8" y="T9"/>
                  </a:cxn>
                </a:cxnLst>
                <a:rect l="T15" t="T16" r="T17" b="T18"/>
                <a:pathLst>
                  <a:path w="71" h="39">
                    <a:moveTo>
                      <a:pt x="0" y="39"/>
                    </a:moveTo>
                    <a:lnTo>
                      <a:pt x="26" y="0"/>
                    </a:lnTo>
                    <a:lnTo>
                      <a:pt x="71" y="0"/>
                    </a:lnTo>
                    <a:lnTo>
                      <a:pt x="46" y="39"/>
                    </a:lnTo>
                    <a:lnTo>
                      <a:pt x="0" y="39"/>
                    </a:lnTo>
                    <a:close/>
                  </a:path>
                </a:pathLst>
              </a:custGeom>
              <a:solidFill>
                <a:srgbClr val="00B4FF"/>
              </a:solidFill>
              <a:ln w="3">
                <a:solidFill>
                  <a:srgbClr val="AAE6FF"/>
                </a:solidFill>
                <a:prstDash val="solid"/>
                <a:round/>
                <a:headEnd/>
                <a:tailEnd/>
              </a:ln>
            </p:spPr>
            <p:txBody>
              <a:bodyPr/>
              <a:lstStyle/>
              <a:p>
                <a:endParaRPr lang="en-US"/>
              </a:p>
            </p:txBody>
          </p:sp>
          <p:sp>
            <p:nvSpPr>
              <p:cNvPr id="46146" name="Freeform 64"/>
              <p:cNvSpPr>
                <a:spLocks/>
              </p:cNvSpPr>
              <p:nvPr/>
            </p:nvSpPr>
            <p:spPr bwMode="auto">
              <a:xfrm>
                <a:off x="2921" y="1333"/>
                <a:ext cx="25" cy="51"/>
              </a:xfrm>
              <a:custGeom>
                <a:avLst/>
                <a:gdLst>
                  <a:gd name="T0" fmla="*/ 0 w 25"/>
                  <a:gd name="T1" fmla="*/ 51 h 51"/>
                  <a:gd name="T2" fmla="*/ 25 w 25"/>
                  <a:gd name="T3" fmla="*/ 23 h 51"/>
                  <a:gd name="T4" fmla="*/ 25 w 25"/>
                  <a:gd name="T5" fmla="*/ 0 h 51"/>
                  <a:gd name="T6" fmla="*/ 0 w 25"/>
                  <a:gd name="T7" fmla="*/ 39 h 51"/>
                  <a:gd name="T8" fmla="*/ 0 w 25"/>
                  <a:gd name="T9" fmla="*/ 51 h 51"/>
                  <a:gd name="T10" fmla="*/ 0 60000 65536"/>
                  <a:gd name="T11" fmla="*/ 0 60000 65536"/>
                  <a:gd name="T12" fmla="*/ 0 60000 65536"/>
                  <a:gd name="T13" fmla="*/ 0 60000 65536"/>
                  <a:gd name="T14" fmla="*/ 0 60000 65536"/>
                  <a:gd name="T15" fmla="*/ 0 w 25"/>
                  <a:gd name="T16" fmla="*/ 0 h 51"/>
                  <a:gd name="T17" fmla="*/ 25 w 25"/>
                  <a:gd name="T18" fmla="*/ 51 h 51"/>
                </a:gdLst>
                <a:ahLst/>
                <a:cxnLst>
                  <a:cxn ang="T10">
                    <a:pos x="T0" y="T1"/>
                  </a:cxn>
                  <a:cxn ang="T11">
                    <a:pos x="T2" y="T3"/>
                  </a:cxn>
                  <a:cxn ang="T12">
                    <a:pos x="T4" y="T5"/>
                  </a:cxn>
                  <a:cxn ang="T13">
                    <a:pos x="T6" y="T7"/>
                  </a:cxn>
                  <a:cxn ang="T14">
                    <a:pos x="T8" y="T9"/>
                  </a:cxn>
                </a:cxnLst>
                <a:rect l="T15" t="T16" r="T17" b="T18"/>
                <a:pathLst>
                  <a:path w="25" h="51">
                    <a:moveTo>
                      <a:pt x="0" y="51"/>
                    </a:moveTo>
                    <a:lnTo>
                      <a:pt x="25" y="23"/>
                    </a:lnTo>
                    <a:lnTo>
                      <a:pt x="25" y="0"/>
                    </a:lnTo>
                    <a:lnTo>
                      <a:pt x="0" y="39"/>
                    </a:lnTo>
                    <a:lnTo>
                      <a:pt x="0" y="51"/>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7" name="Freeform 65"/>
              <p:cNvSpPr>
                <a:spLocks/>
              </p:cNvSpPr>
              <p:nvPr/>
            </p:nvSpPr>
            <p:spPr bwMode="auto">
              <a:xfrm>
                <a:off x="2921" y="1333"/>
                <a:ext cx="25" cy="51"/>
              </a:xfrm>
              <a:custGeom>
                <a:avLst/>
                <a:gdLst>
                  <a:gd name="T0" fmla="*/ 0 w 25"/>
                  <a:gd name="T1" fmla="*/ 51 h 51"/>
                  <a:gd name="T2" fmla="*/ 25 w 25"/>
                  <a:gd name="T3" fmla="*/ 23 h 51"/>
                  <a:gd name="T4" fmla="*/ 25 w 25"/>
                  <a:gd name="T5" fmla="*/ 0 h 51"/>
                  <a:gd name="T6" fmla="*/ 0 w 25"/>
                  <a:gd name="T7" fmla="*/ 39 h 51"/>
                  <a:gd name="T8" fmla="*/ 0 w 25"/>
                  <a:gd name="T9" fmla="*/ 51 h 51"/>
                  <a:gd name="T10" fmla="*/ 0 60000 65536"/>
                  <a:gd name="T11" fmla="*/ 0 60000 65536"/>
                  <a:gd name="T12" fmla="*/ 0 60000 65536"/>
                  <a:gd name="T13" fmla="*/ 0 60000 65536"/>
                  <a:gd name="T14" fmla="*/ 0 60000 65536"/>
                  <a:gd name="T15" fmla="*/ 0 w 25"/>
                  <a:gd name="T16" fmla="*/ 0 h 51"/>
                  <a:gd name="T17" fmla="*/ 25 w 25"/>
                  <a:gd name="T18" fmla="*/ 51 h 51"/>
                </a:gdLst>
                <a:ahLst/>
                <a:cxnLst>
                  <a:cxn ang="T10">
                    <a:pos x="T0" y="T1"/>
                  </a:cxn>
                  <a:cxn ang="T11">
                    <a:pos x="T2" y="T3"/>
                  </a:cxn>
                  <a:cxn ang="T12">
                    <a:pos x="T4" y="T5"/>
                  </a:cxn>
                  <a:cxn ang="T13">
                    <a:pos x="T6" y="T7"/>
                  </a:cxn>
                  <a:cxn ang="T14">
                    <a:pos x="T8" y="T9"/>
                  </a:cxn>
                </a:cxnLst>
                <a:rect l="T15" t="T16" r="T17" b="T18"/>
                <a:pathLst>
                  <a:path w="25" h="51">
                    <a:moveTo>
                      <a:pt x="0" y="51"/>
                    </a:moveTo>
                    <a:lnTo>
                      <a:pt x="25" y="23"/>
                    </a:lnTo>
                    <a:lnTo>
                      <a:pt x="25" y="0"/>
                    </a:lnTo>
                    <a:lnTo>
                      <a:pt x="0" y="39"/>
                    </a:lnTo>
                    <a:lnTo>
                      <a:pt x="0" y="51"/>
                    </a:lnTo>
                    <a:close/>
                  </a:path>
                </a:pathLst>
              </a:custGeom>
              <a:solidFill>
                <a:srgbClr val="005A80"/>
              </a:solidFill>
              <a:ln w="3">
                <a:solidFill>
                  <a:srgbClr val="AAE6FF"/>
                </a:solidFill>
                <a:prstDash val="solid"/>
                <a:round/>
                <a:headEnd/>
                <a:tailEnd/>
              </a:ln>
            </p:spPr>
            <p:txBody>
              <a:bodyPr/>
              <a:lstStyle/>
              <a:p>
                <a:endParaRPr lang="en-US"/>
              </a:p>
            </p:txBody>
          </p:sp>
          <p:sp>
            <p:nvSpPr>
              <p:cNvPr id="46148" name="Rectangle 66"/>
              <p:cNvSpPr>
                <a:spLocks noChangeArrowheads="1"/>
              </p:cNvSpPr>
              <p:nvPr/>
            </p:nvSpPr>
            <p:spPr bwMode="auto">
              <a:xfrm>
                <a:off x="2875" y="1372"/>
                <a:ext cx="46" cy="12"/>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49" name="Rectangle 67"/>
              <p:cNvSpPr>
                <a:spLocks noChangeArrowheads="1"/>
              </p:cNvSpPr>
              <p:nvPr/>
            </p:nvSpPr>
            <p:spPr bwMode="auto">
              <a:xfrm>
                <a:off x="2875" y="1372"/>
                <a:ext cx="46" cy="12"/>
              </a:xfrm>
              <a:prstGeom prst="rect">
                <a:avLst/>
              </a:prstGeom>
              <a:solidFill>
                <a:srgbClr val="0096D5"/>
              </a:solidFill>
              <a:ln w="3">
                <a:solidFill>
                  <a:srgbClr val="AAE6FF"/>
                </a:solidFill>
                <a:miter lim="800000"/>
                <a:headEnd/>
                <a:tailEnd/>
              </a:ln>
            </p:spPr>
            <p:txBody>
              <a:bodyPr/>
              <a:lstStyle/>
              <a:p>
                <a:endParaRPr lang="en-US"/>
              </a:p>
            </p:txBody>
          </p:sp>
        </p:grpSp>
        <p:sp>
          <p:nvSpPr>
            <p:cNvPr id="46113" name="Freeform 85"/>
            <p:cNvSpPr>
              <a:spLocks/>
            </p:cNvSpPr>
            <p:nvPr/>
          </p:nvSpPr>
          <p:spPr bwMode="auto">
            <a:xfrm>
              <a:off x="2603" y="1069"/>
              <a:ext cx="28" cy="7"/>
            </a:xfrm>
            <a:custGeom>
              <a:avLst/>
              <a:gdLst>
                <a:gd name="T0" fmla="*/ 0 w 28"/>
                <a:gd name="T1" fmla="*/ 7 h 7"/>
                <a:gd name="T2" fmla="*/ 5 w 28"/>
                <a:gd name="T3" fmla="*/ 7 h 7"/>
                <a:gd name="T4" fmla="*/ 20 w 28"/>
                <a:gd name="T5" fmla="*/ 2 h 7"/>
                <a:gd name="T6" fmla="*/ 28 w 28"/>
                <a:gd name="T7" fmla="*/ 5 h 7"/>
                <a:gd name="T8" fmla="*/ 23 w 28"/>
                <a:gd name="T9" fmla="*/ 0 h 7"/>
                <a:gd name="T10" fmla="*/ 8 w 28"/>
                <a:gd name="T11" fmla="*/ 0 h 7"/>
                <a:gd name="T12" fmla="*/ 13 w 28"/>
                <a:gd name="T13" fmla="*/ 0 h 7"/>
                <a:gd name="T14" fmla="*/ 0 w 28"/>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
                <a:gd name="T26" fmla="*/ 28 w 2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
                  <a:moveTo>
                    <a:pt x="0" y="7"/>
                  </a:moveTo>
                  <a:lnTo>
                    <a:pt x="5" y="7"/>
                  </a:lnTo>
                  <a:lnTo>
                    <a:pt x="20" y="2"/>
                  </a:lnTo>
                  <a:lnTo>
                    <a:pt x="28" y="5"/>
                  </a:lnTo>
                  <a:lnTo>
                    <a:pt x="23" y="0"/>
                  </a:lnTo>
                  <a:lnTo>
                    <a:pt x="8" y="0"/>
                  </a:lnTo>
                  <a:lnTo>
                    <a:pt x="13"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114" name="Group 119"/>
            <p:cNvGrpSpPr>
              <a:grpSpLocks/>
            </p:cNvGrpSpPr>
            <p:nvPr/>
          </p:nvGrpSpPr>
          <p:grpSpPr bwMode="auto">
            <a:xfrm>
              <a:off x="2728" y="1069"/>
              <a:ext cx="53" cy="20"/>
              <a:chOff x="2728" y="1069"/>
              <a:chExt cx="53" cy="20"/>
            </a:xfrm>
          </p:grpSpPr>
          <p:sp>
            <p:nvSpPr>
              <p:cNvPr id="46118" name="Freeform 115"/>
              <p:cNvSpPr>
                <a:spLocks/>
              </p:cNvSpPr>
              <p:nvPr/>
            </p:nvSpPr>
            <p:spPr bwMode="auto">
              <a:xfrm>
                <a:off x="2728" y="1069"/>
                <a:ext cx="28" cy="7"/>
              </a:xfrm>
              <a:custGeom>
                <a:avLst/>
                <a:gdLst>
                  <a:gd name="T0" fmla="*/ 0 w 28"/>
                  <a:gd name="T1" fmla="*/ 0 h 7"/>
                  <a:gd name="T2" fmla="*/ 5 w 28"/>
                  <a:gd name="T3" fmla="*/ 0 h 7"/>
                  <a:gd name="T4" fmla="*/ 20 w 28"/>
                  <a:gd name="T5" fmla="*/ 5 h 7"/>
                  <a:gd name="T6" fmla="*/ 28 w 28"/>
                  <a:gd name="T7" fmla="*/ 2 h 7"/>
                  <a:gd name="T8" fmla="*/ 23 w 28"/>
                  <a:gd name="T9" fmla="*/ 7 h 7"/>
                  <a:gd name="T10" fmla="*/ 5 w 28"/>
                  <a:gd name="T11" fmla="*/ 7 h 7"/>
                  <a:gd name="T12" fmla="*/ 12 w 28"/>
                  <a:gd name="T13" fmla="*/ 7 h 7"/>
                  <a:gd name="T14" fmla="*/ 0 w 28"/>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
                  <a:gd name="T26" fmla="*/ 28 w 2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
                    <a:moveTo>
                      <a:pt x="0" y="0"/>
                    </a:moveTo>
                    <a:lnTo>
                      <a:pt x="5" y="0"/>
                    </a:lnTo>
                    <a:lnTo>
                      <a:pt x="20" y="5"/>
                    </a:lnTo>
                    <a:lnTo>
                      <a:pt x="28" y="2"/>
                    </a:lnTo>
                    <a:lnTo>
                      <a:pt x="23" y="7"/>
                    </a:lnTo>
                    <a:lnTo>
                      <a:pt x="5" y="7"/>
                    </a:lnTo>
                    <a:lnTo>
                      <a:pt x="12"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116"/>
              <p:cNvSpPr>
                <a:spLocks/>
              </p:cNvSpPr>
              <p:nvPr/>
            </p:nvSpPr>
            <p:spPr bwMode="auto">
              <a:xfrm>
                <a:off x="2728" y="1069"/>
                <a:ext cx="28" cy="7"/>
              </a:xfrm>
              <a:custGeom>
                <a:avLst/>
                <a:gdLst>
                  <a:gd name="T0" fmla="*/ 0 w 28"/>
                  <a:gd name="T1" fmla="*/ 0 h 7"/>
                  <a:gd name="T2" fmla="*/ 5 w 28"/>
                  <a:gd name="T3" fmla="*/ 0 h 7"/>
                  <a:gd name="T4" fmla="*/ 20 w 28"/>
                  <a:gd name="T5" fmla="*/ 5 h 7"/>
                  <a:gd name="T6" fmla="*/ 28 w 28"/>
                  <a:gd name="T7" fmla="*/ 2 h 7"/>
                  <a:gd name="T8" fmla="*/ 23 w 28"/>
                  <a:gd name="T9" fmla="*/ 7 h 7"/>
                  <a:gd name="T10" fmla="*/ 5 w 28"/>
                  <a:gd name="T11" fmla="*/ 7 h 7"/>
                  <a:gd name="T12" fmla="*/ 12 w 28"/>
                  <a:gd name="T13" fmla="*/ 7 h 7"/>
                  <a:gd name="T14" fmla="*/ 0 w 28"/>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
                  <a:gd name="T26" fmla="*/ 28 w 2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
                    <a:moveTo>
                      <a:pt x="0" y="0"/>
                    </a:moveTo>
                    <a:lnTo>
                      <a:pt x="5" y="0"/>
                    </a:lnTo>
                    <a:lnTo>
                      <a:pt x="20" y="5"/>
                    </a:lnTo>
                    <a:lnTo>
                      <a:pt x="28" y="2"/>
                    </a:lnTo>
                    <a:lnTo>
                      <a:pt x="23" y="7"/>
                    </a:lnTo>
                    <a:lnTo>
                      <a:pt x="5" y="7"/>
                    </a:lnTo>
                    <a:lnTo>
                      <a:pt x="12"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117"/>
              <p:cNvSpPr>
                <a:spLocks/>
              </p:cNvSpPr>
              <p:nvPr/>
            </p:nvSpPr>
            <p:spPr bwMode="auto">
              <a:xfrm>
                <a:off x="2756" y="1079"/>
                <a:ext cx="25" cy="10"/>
              </a:xfrm>
              <a:custGeom>
                <a:avLst/>
                <a:gdLst>
                  <a:gd name="T0" fmla="*/ 25 w 25"/>
                  <a:gd name="T1" fmla="*/ 7 h 10"/>
                  <a:gd name="T2" fmla="*/ 20 w 25"/>
                  <a:gd name="T3" fmla="*/ 10 h 10"/>
                  <a:gd name="T4" fmla="*/ 5 w 25"/>
                  <a:gd name="T5" fmla="*/ 5 h 10"/>
                  <a:gd name="T6" fmla="*/ 0 w 25"/>
                  <a:gd name="T7" fmla="*/ 5 h 10"/>
                  <a:gd name="T8" fmla="*/ 2 w 25"/>
                  <a:gd name="T9" fmla="*/ 0 h 10"/>
                  <a:gd name="T10" fmla="*/ 20 w 25"/>
                  <a:gd name="T11" fmla="*/ 0 h 10"/>
                  <a:gd name="T12" fmla="*/ 12 w 25"/>
                  <a:gd name="T13" fmla="*/ 2 h 10"/>
                  <a:gd name="T14" fmla="*/ 25 w 25"/>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5" y="7"/>
                    </a:moveTo>
                    <a:lnTo>
                      <a:pt x="20" y="10"/>
                    </a:lnTo>
                    <a:lnTo>
                      <a:pt x="5" y="5"/>
                    </a:lnTo>
                    <a:lnTo>
                      <a:pt x="0" y="5"/>
                    </a:lnTo>
                    <a:lnTo>
                      <a:pt x="2" y="0"/>
                    </a:lnTo>
                    <a:lnTo>
                      <a:pt x="20" y="0"/>
                    </a:lnTo>
                    <a:lnTo>
                      <a:pt x="12" y="2"/>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118"/>
              <p:cNvSpPr>
                <a:spLocks/>
              </p:cNvSpPr>
              <p:nvPr/>
            </p:nvSpPr>
            <p:spPr bwMode="auto">
              <a:xfrm>
                <a:off x="2756" y="1079"/>
                <a:ext cx="25" cy="10"/>
              </a:xfrm>
              <a:custGeom>
                <a:avLst/>
                <a:gdLst>
                  <a:gd name="T0" fmla="*/ 25 w 25"/>
                  <a:gd name="T1" fmla="*/ 7 h 10"/>
                  <a:gd name="T2" fmla="*/ 20 w 25"/>
                  <a:gd name="T3" fmla="*/ 10 h 10"/>
                  <a:gd name="T4" fmla="*/ 5 w 25"/>
                  <a:gd name="T5" fmla="*/ 5 h 10"/>
                  <a:gd name="T6" fmla="*/ 0 w 25"/>
                  <a:gd name="T7" fmla="*/ 5 h 10"/>
                  <a:gd name="T8" fmla="*/ 2 w 25"/>
                  <a:gd name="T9" fmla="*/ 0 h 10"/>
                  <a:gd name="T10" fmla="*/ 20 w 25"/>
                  <a:gd name="T11" fmla="*/ 0 h 10"/>
                  <a:gd name="T12" fmla="*/ 12 w 25"/>
                  <a:gd name="T13" fmla="*/ 2 h 10"/>
                  <a:gd name="T14" fmla="*/ 25 w 25"/>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5" y="7"/>
                    </a:moveTo>
                    <a:lnTo>
                      <a:pt x="20" y="10"/>
                    </a:lnTo>
                    <a:lnTo>
                      <a:pt x="5" y="5"/>
                    </a:lnTo>
                    <a:lnTo>
                      <a:pt x="0" y="5"/>
                    </a:lnTo>
                    <a:lnTo>
                      <a:pt x="2" y="0"/>
                    </a:lnTo>
                    <a:lnTo>
                      <a:pt x="20" y="0"/>
                    </a:lnTo>
                    <a:lnTo>
                      <a:pt x="12" y="2"/>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6115" name="Group 145"/>
            <p:cNvGrpSpPr>
              <a:grpSpLocks/>
            </p:cNvGrpSpPr>
            <p:nvPr/>
          </p:nvGrpSpPr>
          <p:grpSpPr bwMode="auto">
            <a:xfrm>
              <a:off x="2679" y="1165"/>
              <a:ext cx="26" cy="10"/>
              <a:chOff x="2679" y="1165"/>
              <a:chExt cx="26" cy="10"/>
            </a:xfrm>
          </p:grpSpPr>
          <p:sp>
            <p:nvSpPr>
              <p:cNvPr id="46116" name="Freeform 143"/>
              <p:cNvSpPr>
                <a:spLocks/>
              </p:cNvSpPr>
              <p:nvPr/>
            </p:nvSpPr>
            <p:spPr bwMode="auto">
              <a:xfrm>
                <a:off x="2679" y="1165"/>
                <a:ext cx="26" cy="10"/>
              </a:xfrm>
              <a:custGeom>
                <a:avLst/>
                <a:gdLst>
                  <a:gd name="T0" fmla="*/ 26 w 26"/>
                  <a:gd name="T1" fmla="*/ 8 h 10"/>
                  <a:gd name="T2" fmla="*/ 21 w 26"/>
                  <a:gd name="T3" fmla="*/ 10 h 10"/>
                  <a:gd name="T4" fmla="*/ 5 w 26"/>
                  <a:gd name="T5" fmla="*/ 5 h 10"/>
                  <a:gd name="T6" fmla="*/ 0 w 26"/>
                  <a:gd name="T7" fmla="*/ 5 h 10"/>
                  <a:gd name="T8" fmla="*/ 3 w 26"/>
                  <a:gd name="T9" fmla="*/ 0 h 10"/>
                  <a:gd name="T10" fmla="*/ 21 w 26"/>
                  <a:gd name="T11" fmla="*/ 0 h 10"/>
                  <a:gd name="T12" fmla="*/ 13 w 26"/>
                  <a:gd name="T13" fmla="*/ 3 h 10"/>
                  <a:gd name="T14" fmla="*/ 26 w 26"/>
                  <a:gd name="T15" fmla="*/ 8 h 1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
                  <a:gd name="T26" fmla="*/ 26 w 2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
                    <a:moveTo>
                      <a:pt x="26" y="8"/>
                    </a:moveTo>
                    <a:lnTo>
                      <a:pt x="21" y="10"/>
                    </a:lnTo>
                    <a:lnTo>
                      <a:pt x="5" y="5"/>
                    </a:lnTo>
                    <a:lnTo>
                      <a:pt x="0" y="5"/>
                    </a:lnTo>
                    <a:lnTo>
                      <a:pt x="3" y="0"/>
                    </a:lnTo>
                    <a:lnTo>
                      <a:pt x="21" y="0"/>
                    </a:lnTo>
                    <a:lnTo>
                      <a:pt x="13" y="3"/>
                    </a:lnTo>
                    <a:lnTo>
                      <a:pt x="2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144"/>
              <p:cNvSpPr>
                <a:spLocks/>
              </p:cNvSpPr>
              <p:nvPr/>
            </p:nvSpPr>
            <p:spPr bwMode="auto">
              <a:xfrm>
                <a:off x="2679" y="1165"/>
                <a:ext cx="26" cy="10"/>
              </a:xfrm>
              <a:custGeom>
                <a:avLst/>
                <a:gdLst>
                  <a:gd name="T0" fmla="*/ 26 w 26"/>
                  <a:gd name="T1" fmla="*/ 8 h 10"/>
                  <a:gd name="T2" fmla="*/ 21 w 26"/>
                  <a:gd name="T3" fmla="*/ 10 h 10"/>
                  <a:gd name="T4" fmla="*/ 5 w 26"/>
                  <a:gd name="T5" fmla="*/ 5 h 10"/>
                  <a:gd name="T6" fmla="*/ 0 w 26"/>
                  <a:gd name="T7" fmla="*/ 5 h 10"/>
                  <a:gd name="T8" fmla="*/ 3 w 26"/>
                  <a:gd name="T9" fmla="*/ 0 h 10"/>
                  <a:gd name="T10" fmla="*/ 21 w 26"/>
                  <a:gd name="T11" fmla="*/ 0 h 10"/>
                  <a:gd name="T12" fmla="*/ 13 w 26"/>
                  <a:gd name="T13" fmla="*/ 3 h 10"/>
                  <a:gd name="T14" fmla="*/ 26 w 26"/>
                  <a:gd name="T15" fmla="*/ 8 h 1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
                  <a:gd name="T26" fmla="*/ 26 w 2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
                    <a:moveTo>
                      <a:pt x="26" y="8"/>
                    </a:moveTo>
                    <a:lnTo>
                      <a:pt x="21" y="10"/>
                    </a:lnTo>
                    <a:lnTo>
                      <a:pt x="5" y="5"/>
                    </a:lnTo>
                    <a:lnTo>
                      <a:pt x="0" y="5"/>
                    </a:lnTo>
                    <a:lnTo>
                      <a:pt x="3" y="0"/>
                    </a:lnTo>
                    <a:lnTo>
                      <a:pt x="21" y="0"/>
                    </a:lnTo>
                    <a:lnTo>
                      <a:pt x="13" y="3"/>
                    </a:lnTo>
                    <a:lnTo>
                      <a:pt x="2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7" name="Group 16"/>
          <p:cNvGrpSpPr>
            <a:grpSpLocks/>
          </p:cNvGrpSpPr>
          <p:nvPr/>
        </p:nvGrpSpPr>
        <p:grpSpPr bwMode="auto">
          <a:xfrm>
            <a:off x="3295650" y="4419600"/>
            <a:ext cx="2286000" cy="1454150"/>
            <a:chOff x="3295650" y="4419600"/>
            <a:chExt cx="2286000" cy="1454050"/>
          </a:xfrm>
        </p:grpSpPr>
        <p:sp>
          <p:nvSpPr>
            <p:cNvPr id="156" name="Rectangular Callout 155"/>
            <p:cNvSpPr>
              <a:spLocks noChangeArrowheads="1"/>
            </p:cNvSpPr>
            <p:nvPr/>
          </p:nvSpPr>
          <p:spPr bwMode="auto">
            <a:xfrm>
              <a:off x="3295650" y="4419600"/>
              <a:ext cx="2286000" cy="1454050"/>
            </a:xfrm>
            <a:prstGeom prst="wedgeRectCallout">
              <a:avLst>
                <a:gd name="adj1" fmla="val 118833"/>
                <a:gd name="adj2" fmla="val -107819"/>
              </a:avLst>
            </a:prstGeom>
            <a:solidFill>
              <a:srgbClr val="0096D6"/>
            </a:solidFill>
            <a:ln w="25400">
              <a:noFill/>
              <a:miter lim="800000"/>
              <a:headEnd/>
              <a:tailEnd/>
            </a:ln>
            <a:effectLst>
              <a:outerShdw dist="50800" dir="5400000" algn="ctr" rotWithShape="0">
                <a:srgbClr val="808080">
                  <a:alpha val="26999"/>
                </a:srgbClr>
              </a:outerShdw>
            </a:effectLst>
          </p:spPr>
          <p:txBody>
            <a:bodyPr anchor="ctr"/>
            <a:lstStyle/>
            <a:p>
              <a:pPr algn="ctr">
                <a:defRPr/>
              </a:pPr>
              <a:endParaRPr lang="en-US" dirty="0">
                <a:solidFill>
                  <a:schemeClr val="tx1">
                    <a:lumMod val="50000"/>
                  </a:schemeClr>
                </a:solidFill>
                <a:latin typeface="+mn-lt"/>
                <a:ea typeface="+mn-ea"/>
              </a:endParaRPr>
            </a:p>
          </p:txBody>
        </p:sp>
        <p:sp>
          <p:nvSpPr>
            <p:cNvPr id="157" name="Flowchart: Magnetic Disk 156"/>
            <p:cNvSpPr>
              <a:spLocks noChangeArrowheads="1"/>
            </p:cNvSpPr>
            <p:nvPr/>
          </p:nvSpPr>
          <p:spPr bwMode="auto">
            <a:xfrm>
              <a:off x="3962400" y="4660883"/>
              <a:ext cx="952500" cy="971483"/>
            </a:xfrm>
            <a:prstGeom prst="flowChartMagneticDisk">
              <a:avLst/>
            </a:prstGeom>
            <a:solidFill>
              <a:srgbClr val="C4EDFF"/>
            </a:solidFill>
            <a:ln w="25400">
              <a:solidFill>
                <a:srgbClr val="003248"/>
              </a:solidFill>
              <a:round/>
              <a:headEnd/>
              <a:tailEnd/>
            </a:ln>
            <a:effectLst>
              <a:outerShdw dist="50800" dir="5400000" algn="ctr" rotWithShape="0">
                <a:srgbClr val="808080">
                  <a:alpha val="26999"/>
                </a:srgbClr>
              </a:outerShdw>
            </a:effectLst>
          </p:spPr>
          <p:txBody>
            <a:bodyPr anchor="ctr"/>
            <a:lstStyle/>
            <a:p>
              <a:pPr algn="ctr">
                <a:defRPr/>
              </a:pPr>
              <a:endParaRPr lang="en-US" dirty="0">
                <a:solidFill>
                  <a:schemeClr val="tx1">
                    <a:lumMod val="50000"/>
                  </a:schemeClr>
                </a:solidFill>
                <a:latin typeface="+mn-lt"/>
                <a:ea typeface="+mn-ea"/>
              </a:endParaRPr>
            </a:p>
          </p:txBody>
        </p:sp>
      </p:grpSp>
      <p:sp>
        <p:nvSpPr>
          <p:cNvPr id="46105" name="TextBox 251"/>
          <p:cNvSpPr txBox="1">
            <a:spLocks noChangeArrowheads="1"/>
          </p:cNvSpPr>
          <p:nvPr/>
        </p:nvSpPr>
        <p:spPr bwMode="auto">
          <a:xfrm>
            <a:off x="2841625" y="2241552"/>
            <a:ext cx="1359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34" charset="-128"/>
              </a:defRPr>
            </a:lvl1pPr>
            <a:lvl2pPr marL="742950" indent="-285750">
              <a:defRPr sz="3000" b="1">
                <a:solidFill>
                  <a:schemeClr val="tx1"/>
                </a:solidFill>
                <a:latin typeface="Arial" charset="0"/>
                <a:ea typeface="ＭＳ Ｐゴシック" pitchFamily="34" charset="-128"/>
              </a:defRPr>
            </a:lvl2pPr>
            <a:lvl3pPr marL="1143000" indent="-228600">
              <a:defRPr sz="3000" b="1">
                <a:solidFill>
                  <a:schemeClr val="tx1"/>
                </a:solidFill>
                <a:latin typeface="Arial" charset="0"/>
                <a:ea typeface="ＭＳ Ｐゴシック" pitchFamily="34" charset="-128"/>
              </a:defRPr>
            </a:lvl3pPr>
            <a:lvl4pPr marL="1600200" indent="-228600">
              <a:defRPr sz="3000" b="1">
                <a:solidFill>
                  <a:schemeClr val="tx1"/>
                </a:solidFill>
                <a:latin typeface="Arial" charset="0"/>
                <a:ea typeface="ＭＳ Ｐゴシック" pitchFamily="34" charset="-128"/>
              </a:defRPr>
            </a:lvl4pPr>
            <a:lvl5pPr marL="2057400" indent="-228600">
              <a:defRPr sz="3000"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9pPr>
          </a:lstStyle>
          <a:p>
            <a:r>
              <a:rPr lang="en-US" sz="1400"/>
              <a:t>Administrator</a:t>
            </a:r>
          </a:p>
        </p:txBody>
      </p:sp>
      <p:sp>
        <p:nvSpPr>
          <p:cNvPr id="253" name="TextBox 252"/>
          <p:cNvSpPr txBox="1">
            <a:spLocks noChangeArrowheads="1"/>
          </p:cNvSpPr>
          <p:nvPr/>
        </p:nvSpPr>
        <p:spPr bwMode="auto">
          <a:xfrm>
            <a:off x="4854575" y="5024438"/>
            <a:ext cx="7168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34" charset="-128"/>
              </a:defRPr>
            </a:lvl1pPr>
            <a:lvl2pPr marL="742950" indent="-285750">
              <a:defRPr sz="3000" b="1">
                <a:solidFill>
                  <a:schemeClr val="tx1"/>
                </a:solidFill>
                <a:latin typeface="Arial" charset="0"/>
                <a:ea typeface="ＭＳ Ｐゴシック" pitchFamily="34" charset="-128"/>
              </a:defRPr>
            </a:lvl2pPr>
            <a:lvl3pPr marL="1143000" indent="-228600">
              <a:defRPr sz="3000" b="1">
                <a:solidFill>
                  <a:schemeClr val="tx1"/>
                </a:solidFill>
                <a:latin typeface="Arial" charset="0"/>
                <a:ea typeface="ＭＳ Ｐゴシック" pitchFamily="34" charset="-128"/>
              </a:defRPr>
            </a:lvl3pPr>
            <a:lvl4pPr marL="1600200" indent="-228600">
              <a:defRPr sz="3000" b="1">
                <a:solidFill>
                  <a:schemeClr val="tx1"/>
                </a:solidFill>
                <a:latin typeface="Arial" charset="0"/>
                <a:ea typeface="ＭＳ Ｐゴシック" pitchFamily="34" charset="-128"/>
              </a:defRPr>
            </a:lvl4pPr>
            <a:lvl5pPr marL="2057400" indent="-228600">
              <a:defRPr sz="3000"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9pPr>
          </a:lstStyle>
          <a:p>
            <a:r>
              <a:rPr lang="en-US" sz="800">
                <a:solidFill>
                  <a:schemeClr val="bg1"/>
                </a:solidFill>
              </a:rPr>
              <a:t>ISO &amp; OVA</a:t>
            </a:r>
          </a:p>
        </p:txBody>
      </p:sp>
      <p:sp>
        <p:nvSpPr>
          <p:cNvPr id="19" name="Oval 18"/>
          <p:cNvSpPr>
            <a:spLocks noChangeArrowheads="1"/>
          </p:cNvSpPr>
          <p:nvPr/>
        </p:nvSpPr>
        <p:spPr bwMode="auto">
          <a:xfrm>
            <a:off x="4038600" y="1549402"/>
            <a:ext cx="165100" cy="155575"/>
          </a:xfrm>
          <a:prstGeom prst="ellipse">
            <a:avLst/>
          </a:prstGeom>
          <a:solidFill>
            <a:srgbClr val="7030A0"/>
          </a:solidFill>
          <a:ln w="25400">
            <a:noFill/>
            <a:round/>
            <a:headEnd/>
            <a:tailEnd/>
          </a:ln>
          <a:effectLst>
            <a:outerShdw dist="50800" dir="5400000" algn="ctr" rotWithShape="0">
              <a:srgbClr val="808080">
                <a:alpha val="26999"/>
              </a:srgbClr>
            </a:outerShdw>
          </a:effectLst>
        </p:spPr>
        <p:txBody>
          <a:bodyPr anchor="ctr"/>
          <a:lstStyle/>
          <a:p>
            <a:pPr algn="ctr">
              <a:defRPr/>
            </a:pPr>
            <a:endParaRPr lang="en-US" dirty="0">
              <a:solidFill>
                <a:schemeClr val="lt1"/>
              </a:solidFill>
              <a:latin typeface="+mn-lt"/>
              <a:ea typeface="+mn-ea"/>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15037" b="19242"/>
          <a:stretch/>
        </p:blipFill>
        <p:spPr>
          <a:xfrm>
            <a:off x="76200" y="2117666"/>
            <a:ext cx="2047875" cy="1641971"/>
          </a:xfrm>
          <a:prstGeom prst="rect">
            <a:avLst/>
          </a:prstGeom>
        </p:spPr>
      </p:pic>
    </p:spTree>
    <p:extLst>
      <p:ext uri="{BB962C8B-B14F-4D97-AF65-F5344CB8AC3E}">
        <p14:creationId xmlns:p14="http://schemas.microsoft.com/office/powerpoint/2010/main" val="857409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path" presetSubtype="0" accel="50000" decel="50000" fill="hold" nodeType="afterEffect">
                                  <p:stCondLst>
                                    <p:cond delay="0"/>
                                  </p:stCondLst>
                                  <p:childTnLst>
                                    <p:animMotion origin="layout" path="M 3.33333E-6 2.22222E-6 L 0.46996 0.29028 " pathEditMode="relative" rAng="0" ptsTypes="AA">
                                      <p:cBhvr>
                                        <p:cTn id="12" dur="2000" fill="hold"/>
                                        <p:tgtEl>
                                          <p:spTgt spid="312"/>
                                        </p:tgtEl>
                                        <p:attrNameLst>
                                          <p:attrName>ppt_x</p:attrName>
                                          <p:attrName>ppt_y</p:attrName>
                                        </p:attrNameLst>
                                      </p:cBhvr>
                                      <p:rCtr x="23490" y="14514"/>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nodeType="clickEffect">
                                  <p:stCondLst>
                                    <p:cond delay="0"/>
                                  </p:stCondLst>
                                  <p:childTnLst>
                                    <p:animMotion origin="layout" path="M 0.00087 0.00463 L 0.43073 0.23796 " pathEditMode="relative" rAng="0" ptsTypes="AA">
                                      <p:cBhvr>
                                        <p:cTn id="16" dur="2000" fill="hold"/>
                                        <p:tgtEl>
                                          <p:spTgt spid="3"/>
                                        </p:tgtEl>
                                        <p:attrNameLst>
                                          <p:attrName>ppt_x</p:attrName>
                                          <p:attrName>ppt_y</p:attrName>
                                        </p:attrNameLst>
                                      </p:cBhvr>
                                      <p:rCtr x="21493" y="11667"/>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0"/>
                                        <p:tgtEl>
                                          <p:spTgt spid="3"/>
                                        </p:tgtEl>
                                      </p:cBhvr>
                                    </p:animEffect>
                                    <p:anim calcmode="lin" valueType="num">
                                      <p:cBhvr>
                                        <p:cTn id="22" dur="5000" fill="hold"/>
                                        <p:tgtEl>
                                          <p:spTgt spid="3"/>
                                        </p:tgtEl>
                                        <p:attrNameLst>
                                          <p:attrName>ppt_w</p:attrName>
                                        </p:attrNameLst>
                                      </p:cBhvr>
                                      <p:tavLst>
                                        <p:tav tm="0" fmla="#ppt_w*sin(2.5*pi*$)">
                                          <p:val>
                                            <p:fltVal val="0"/>
                                          </p:val>
                                        </p:tav>
                                        <p:tav tm="100000">
                                          <p:val>
                                            <p:fltVal val="1"/>
                                          </p:val>
                                        </p:tav>
                                      </p:tavLst>
                                    </p:anim>
                                    <p:anim calcmode="lin" valueType="num">
                                      <p:cBhvr>
                                        <p:cTn id="23" dur="5000" fill="hold"/>
                                        <p:tgtEl>
                                          <p:spTgt spid="3"/>
                                        </p:tgtEl>
                                        <p:attrNameLst>
                                          <p:attrName>ppt_h</p:attrName>
                                        </p:attrNameLst>
                                      </p:cBhvr>
                                      <p:tavLst>
                                        <p:tav tm="0">
                                          <p:val>
                                            <p:strVal val="#ppt_h"/>
                                          </p:val>
                                        </p:tav>
                                        <p:tav tm="100000">
                                          <p:val>
                                            <p:strVal val="#ppt_h"/>
                                          </p:val>
                                        </p:tav>
                                      </p:tavLst>
                                    </p:anim>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nodeType="afterGroup">
                            <p:stCondLst>
                              <p:cond delay="0"/>
                            </p:stCondLst>
                            <p:childTnLst>
                              <p:par>
                                <p:cTn id="32" presetID="0" presetClass="path" presetSubtype="0" accel="50000" decel="50000" fill="hold" grpId="0" nodeType="afterEffect">
                                  <p:stCondLst>
                                    <p:cond delay="0"/>
                                  </p:stCondLst>
                                  <p:childTnLst>
                                    <p:animMotion origin="layout" path="M 0 0 L 0.33837 0.25116 L 0.06406 0.50787 " pathEditMode="relative" ptsTypes="AAA">
                                      <p:cBhvr>
                                        <p:cTn id="33" dur="3000" fill="hold"/>
                                        <p:tgtEl>
                                          <p:spTgt spid="19"/>
                                        </p:tgtEl>
                                        <p:attrNameLst>
                                          <p:attrName>ppt_x</p:attrName>
                                          <p:attrName>ppt_y</p:attrName>
                                        </p:attrNameLst>
                                      </p:cBhvr>
                                    </p:animMotion>
                                  </p:childTnLst>
                                </p:cTn>
                              </p:par>
                            </p:childTnLst>
                          </p:cTn>
                        </p:par>
                        <p:par>
                          <p:cTn id="34" fill="hold" nodeType="afterGroup">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Rectangle 424"/>
          <p:cNvSpPr>
            <a:spLocks noChangeArrowheads="1"/>
          </p:cNvSpPr>
          <p:nvPr/>
        </p:nvSpPr>
        <p:spPr bwMode="auto">
          <a:xfrm>
            <a:off x="2971800" y="1250950"/>
            <a:ext cx="2362200" cy="1111250"/>
          </a:xfrm>
          <a:prstGeom prst="rect">
            <a:avLst/>
          </a:prstGeom>
          <a:solidFill>
            <a:srgbClr val="003248"/>
          </a:solidFill>
          <a:ln w="25400">
            <a:noFill/>
            <a:miter lim="800000"/>
            <a:headEnd/>
            <a:tailEnd/>
          </a:ln>
          <a:effectLst>
            <a:outerShdw dist="50800" dir="5400000" algn="ctr" rotWithShape="0">
              <a:srgbClr val="808080">
                <a:alpha val="26999"/>
              </a:srgbClr>
            </a:outerShdw>
          </a:effectLst>
        </p:spPr>
        <p:txBody>
          <a:bodyPr anchor="ctr"/>
          <a:lstStyle/>
          <a:p>
            <a:pPr algn="ctr">
              <a:defRPr/>
            </a:pPr>
            <a:endParaRPr lang="en-US" dirty="0">
              <a:solidFill>
                <a:schemeClr val="lt1"/>
              </a:solidFill>
              <a:latin typeface="+mn-lt"/>
              <a:ea typeface="+mn-ea"/>
            </a:endParaRPr>
          </a:p>
        </p:txBody>
      </p:sp>
      <p:grpSp>
        <p:nvGrpSpPr>
          <p:cNvPr id="47110" name="Group 39"/>
          <p:cNvGrpSpPr>
            <a:grpSpLocks noChangeAspect="1"/>
          </p:cNvGrpSpPr>
          <p:nvPr/>
        </p:nvGrpSpPr>
        <p:grpSpPr bwMode="auto">
          <a:xfrm>
            <a:off x="3717925" y="1447800"/>
            <a:ext cx="930275" cy="806450"/>
            <a:chOff x="2448" y="959"/>
            <a:chExt cx="506" cy="438"/>
          </a:xfrm>
        </p:grpSpPr>
        <p:sp>
          <p:nvSpPr>
            <p:cNvPr id="47182" name="AutoShape 38"/>
            <p:cNvSpPr>
              <a:spLocks noChangeAspect="1" noChangeArrowheads="1" noTextEdit="1"/>
            </p:cNvSpPr>
            <p:nvPr/>
          </p:nvSpPr>
          <p:spPr bwMode="auto">
            <a:xfrm>
              <a:off x="2448" y="959"/>
              <a:ext cx="506"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7183" name="Group 68"/>
            <p:cNvGrpSpPr>
              <a:grpSpLocks/>
            </p:cNvGrpSpPr>
            <p:nvPr/>
          </p:nvGrpSpPr>
          <p:grpSpPr bwMode="auto">
            <a:xfrm>
              <a:off x="2453" y="964"/>
              <a:ext cx="493" cy="428"/>
              <a:chOff x="2453" y="964"/>
              <a:chExt cx="493" cy="428"/>
            </a:xfrm>
          </p:grpSpPr>
          <p:sp>
            <p:nvSpPr>
              <p:cNvPr id="47193" name="Arc 40"/>
              <p:cNvSpPr>
                <a:spLocks/>
              </p:cNvSpPr>
              <p:nvPr/>
            </p:nvSpPr>
            <p:spPr bwMode="auto">
              <a:xfrm>
                <a:off x="2833" y="1270"/>
                <a:ext cx="104" cy="72"/>
              </a:xfrm>
              <a:custGeom>
                <a:avLst/>
                <a:gdLst>
                  <a:gd name="T0" fmla="*/ 0 w 38317"/>
                  <a:gd name="T1" fmla="*/ 0 h 34708"/>
                  <a:gd name="T2" fmla="*/ 0 w 38317"/>
                  <a:gd name="T3" fmla="*/ 0 h 34708"/>
                  <a:gd name="T4" fmla="*/ 0 w 38317"/>
                  <a:gd name="T5" fmla="*/ 0 h 34708"/>
                  <a:gd name="T6" fmla="*/ 0 60000 65536"/>
                  <a:gd name="T7" fmla="*/ 0 60000 65536"/>
                  <a:gd name="T8" fmla="*/ 0 60000 65536"/>
                  <a:gd name="T9" fmla="*/ 0 w 38317"/>
                  <a:gd name="T10" fmla="*/ 0 h 34708"/>
                  <a:gd name="T11" fmla="*/ 38317 w 38317"/>
                  <a:gd name="T12" fmla="*/ 34708 h 34708"/>
                </a:gdLst>
                <a:ahLst/>
                <a:cxnLst>
                  <a:cxn ang="T6">
                    <a:pos x="T0" y="T1"/>
                  </a:cxn>
                  <a:cxn ang="T7">
                    <a:pos x="T2" y="T3"/>
                  </a:cxn>
                  <a:cxn ang="T8">
                    <a:pos x="T4" y="T5"/>
                  </a:cxn>
                </a:cxnLst>
                <a:rect l="T9" t="T10" r="T11" b="T12"/>
                <a:pathLst>
                  <a:path w="38317" h="34708" fill="none" extrusionOk="0">
                    <a:moveTo>
                      <a:pt x="0" y="7921"/>
                    </a:moveTo>
                    <a:cubicBezTo>
                      <a:pt x="4102" y="2907"/>
                      <a:pt x="10238" y="-1"/>
                      <a:pt x="16717" y="0"/>
                    </a:cubicBezTo>
                    <a:cubicBezTo>
                      <a:pt x="28646" y="0"/>
                      <a:pt x="38317" y="9670"/>
                      <a:pt x="38317" y="21600"/>
                    </a:cubicBezTo>
                    <a:cubicBezTo>
                      <a:pt x="38317" y="26337"/>
                      <a:pt x="36759" y="30942"/>
                      <a:pt x="33885" y="34708"/>
                    </a:cubicBezTo>
                  </a:path>
                  <a:path w="38317" h="34708" stroke="0" extrusionOk="0">
                    <a:moveTo>
                      <a:pt x="0" y="7921"/>
                    </a:moveTo>
                    <a:cubicBezTo>
                      <a:pt x="4102" y="2907"/>
                      <a:pt x="10238" y="-1"/>
                      <a:pt x="16717" y="0"/>
                    </a:cubicBezTo>
                    <a:cubicBezTo>
                      <a:pt x="28646" y="0"/>
                      <a:pt x="38317" y="9670"/>
                      <a:pt x="38317" y="21600"/>
                    </a:cubicBezTo>
                    <a:cubicBezTo>
                      <a:pt x="38317" y="26337"/>
                      <a:pt x="36759" y="30942"/>
                      <a:pt x="33885" y="34708"/>
                    </a:cubicBezTo>
                    <a:lnTo>
                      <a:pt x="16717" y="21600"/>
                    </a:lnTo>
                    <a:lnTo>
                      <a:pt x="0" y="7921"/>
                    </a:lnTo>
                    <a:close/>
                  </a:path>
                </a:pathLst>
              </a:custGeom>
              <a:noFill/>
              <a:ln w="10">
                <a:solidFill>
                  <a:srgbClr val="0078A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94" name="Arc 41"/>
              <p:cNvSpPr>
                <a:spLocks/>
              </p:cNvSpPr>
              <p:nvPr/>
            </p:nvSpPr>
            <p:spPr bwMode="auto">
              <a:xfrm>
                <a:off x="2834" y="1272"/>
                <a:ext cx="100" cy="68"/>
              </a:xfrm>
              <a:custGeom>
                <a:avLst/>
                <a:gdLst>
                  <a:gd name="T0" fmla="*/ 0 w 38444"/>
                  <a:gd name="T1" fmla="*/ 0 h 34753"/>
                  <a:gd name="T2" fmla="*/ 0 w 38444"/>
                  <a:gd name="T3" fmla="*/ 0 h 34753"/>
                  <a:gd name="T4" fmla="*/ 0 w 38444"/>
                  <a:gd name="T5" fmla="*/ 0 h 34753"/>
                  <a:gd name="T6" fmla="*/ 0 60000 65536"/>
                  <a:gd name="T7" fmla="*/ 0 60000 65536"/>
                  <a:gd name="T8" fmla="*/ 0 60000 65536"/>
                  <a:gd name="T9" fmla="*/ 0 w 38444"/>
                  <a:gd name="T10" fmla="*/ 0 h 34753"/>
                  <a:gd name="T11" fmla="*/ 38444 w 38444"/>
                  <a:gd name="T12" fmla="*/ 34753 h 34753"/>
                </a:gdLst>
                <a:ahLst/>
                <a:cxnLst>
                  <a:cxn ang="T6">
                    <a:pos x="T0" y="T1"/>
                  </a:cxn>
                  <a:cxn ang="T7">
                    <a:pos x="T2" y="T3"/>
                  </a:cxn>
                  <a:cxn ang="T8">
                    <a:pos x="T4" y="T5"/>
                  </a:cxn>
                </a:cxnLst>
                <a:rect l="T9" t="T10" r="T11" b="T12"/>
                <a:pathLst>
                  <a:path w="38444" h="34753" fill="none" extrusionOk="0">
                    <a:moveTo>
                      <a:pt x="-1" y="8078"/>
                    </a:moveTo>
                    <a:cubicBezTo>
                      <a:pt x="4099" y="2971"/>
                      <a:pt x="10294" y="-1"/>
                      <a:pt x="16844" y="0"/>
                    </a:cubicBezTo>
                    <a:cubicBezTo>
                      <a:pt x="28773" y="0"/>
                      <a:pt x="38444" y="9670"/>
                      <a:pt x="38444" y="21600"/>
                    </a:cubicBezTo>
                    <a:cubicBezTo>
                      <a:pt x="38444" y="26356"/>
                      <a:pt x="36874" y="30979"/>
                      <a:pt x="33977" y="34752"/>
                    </a:cubicBezTo>
                  </a:path>
                  <a:path w="38444" h="34753" stroke="0" extrusionOk="0">
                    <a:moveTo>
                      <a:pt x="-1" y="8078"/>
                    </a:moveTo>
                    <a:cubicBezTo>
                      <a:pt x="4099" y="2971"/>
                      <a:pt x="10294" y="-1"/>
                      <a:pt x="16844" y="0"/>
                    </a:cubicBezTo>
                    <a:cubicBezTo>
                      <a:pt x="28773" y="0"/>
                      <a:pt x="38444" y="9670"/>
                      <a:pt x="38444" y="21600"/>
                    </a:cubicBezTo>
                    <a:cubicBezTo>
                      <a:pt x="38444" y="26356"/>
                      <a:pt x="36874" y="30979"/>
                      <a:pt x="33977" y="34752"/>
                    </a:cubicBezTo>
                    <a:lnTo>
                      <a:pt x="16844" y="21600"/>
                    </a:lnTo>
                    <a:lnTo>
                      <a:pt x="-1" y="8078"/>
                    </a:lnTo>
                    <a:close/>
                  </a:path>
                </a:pathLst>
              </a:custGeom>
              <a:noFill/>
              <a:ln w="5">
                <a:solidFill>
                  <a:srgbClr val="AAE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95" name="Freeform 42"/>
              <p:cNvSpPr>
                <a:spLocks/>
              </p:cNvSpPr>
              <p:nvPr/>
            </p:nvSpPr>
            <p:spPr bwMode="auto">
              <a:xfrm>
                <a:off x="2517" y="1226"/>
                <a:ext cx="366" cy="41"/>
              </a:xfrm>
              <a:custGeom>
                <a:avLst/>
                <a:gdLst>
                  <a:gd name="T0" fmla="*/ 0 w 366"/>
                  <a:gd name="T1" fmla="*/ 41 h 41"/>
                  <a:gd name="T2" fmla="*/ 43 w 366"/>
                  <a:gd name="T3" fmla="*/ 0 h 41"/>
                  <a:gd name="T4" fmla="*/ 366 w 366"/>
                  <a:gd name="T5" fmla="*/ 0 h 41"/>
                  <a:gd name="T6" fmla="*/ 323 w 366"/>
                  <a:gd name="T7" fmla="*/ 41 h 41"/>
                  <a:gd name="T8" fmla="*/ 0 w 366"/>
                  <a:gd name="T9" fmla="*/ 41 h 41"/>
                  <a:gd name="T10" fmla="*/ 0 60000 65536"/>
                  <a:gd name="T11" fmla="*/ 0 60000 65536"/>
                  <a:gd name="T12" fmla="*/ 0 60000 65536"/>
                  <a:gd name="T13" fmla="*/ 0 60000 65536"/>
                  <a:gd name="T14" fmla="*/ 0 60000 65536"/>
                  <a:gd name="T15" fmla="*/ 0 w 366"/>
                  <a:gd name="T16" fmla="*/ 0 h 41"/>
                  <a:gd name="T17" fmla="*/ 366 w 366"/>
                  <a:gd name="T18" fmla="*/ 41 h 41"/>
                </a:gdLst>
                <a:ahLst/>
                <a:cxnLst>
                  <a:cxn ang="T10">
                    <a:pos x="T0" y="T1"/>
                  </a:cxn>
                  <a:cxn ang="T11">
                    <a:pos x="T2" y="T3"/>
                  </a:cxn>
                  <a:cxn ang="T12">
                    <a:pos x="T4" y="T5"/>
                  </a:cxn>
                  <a:cxn ang="T13">
                    <a:pos x="T6" y="T7"/>
                  </a:cxn>
                  <a:cxn ang="T14">
                    <a:pos x="T8" y="T9"/>
                  </a:cxn>
                </a:cxnLst>
                <a:rect l="T15" t="T16" r="T17" b="T18"/>
                <a:pathLst>
                  <a:path w="366" h="41">
                    <a:moveTo>
                      <a:pt x="0" y="41"/>
                    </a:moveTo>
                    <a:lnTo>
                      <a:pt x="43" y="0"/>
                    </a:lnTo>
                    <a:lnTo>
                      <a:pt x="366" y="0"/>
                    </a:lnTo>
                    <a:lnTo>
                      <a:pt x="323" y="41"/>
                    </a:lnTo>
                    <a:lnTo>
                      <a:pt x="0" y="41"/>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6" name="Freeform 43"/>
              <p:cNvSpPr>
                <a:spLocks/>
              </p:cNvSpPr>
              <p:nvPr/>
            </p:nvSpPr>
            <p:spPr bwMode="auto">
              <a:xfrm>
                <a:off x="2517" y="1226"/>
                <a:ext cx="366" cy="41"/>
              </a:xfrm>
              <a:custGeom>
                <a:avLst/>
                <a:gdLst>
                  <a:gd name="T0" fmla="*/ 0 w 366"/>
                  <a:gd name="T1" fmla="*/ 41 h 41"/>
                  <a:gd name="T2" fmla="*/ 43 w 366"/>
                  <a:gd name="T3" fmla="*/ 0 h 41"/>
                  <a:gd name="T4" fmla="*/ 366 w 366"/>
                  <a:gd name="T5" fmla="*/ 0 h 41"/>
                  <a:gd name="T6" fmla="*/ 323 w 366"/>
                  <a:gd name="T7" fmla="*/ 41 h 41"/>
                  <a:gd name="T8" fmla="*/ 0 w 366"/>
                  <a:gd name="T9" fmla="*/ 41 h 41"/>
                  <a:gd name="T10" fmla="*/ 0 60000 65536"/>
                  <a:gd name="T11" fmla="*/ 0 60000 65536"/>
                  <a:gd name="T12" fmla="*/ 0 60000 65536"/>
                  <a:gd name="T13" fmla="*/ 0 60000 65536"/>
                  <a:gd name="T14" fmla="*/ 0 60000 65536"/>
                  <a:gd name="T15" fmla="*/ 0 w 366"/>
                  <a:gd name="T16" fmla="*/ 0 h 41"/>
                  <a:gd name="T17" fmla="*/ 366 w 366"/>
                  <a:gd name="T18" fmla="*/ 41 h 41"/>
                </a:gdLst>
                <a:ahLst/>
                <a:cxnLst>
                  <a:cxn ang="T10">
                    <a:pos x="T0" y="T1"/>
                  </a:cxn>
                  <a:cxn ang="T11">
                    <a:pos x="T2" y="T3"/>
                  </a:cxn>
                  <a:cxn ang="T12">
                    <a:pos x="T4" y="T5"/>
                  </a:cxn>
                  <a:cxn ang="T13">
                    <a:pos x="T6" y="T7"/>
                  </a:cxn>
                  <a:cxn ang="T14">
                    <a:pos x="T8" y="T9"/>
                  </a:cxn>
                </a:cxnLst>
                <a:rect l="T15" t="T16" r="T17" b="T18"/>
                <a:pathLst>
                  <a:path w="366" h="41">
                    <a:moveTo>
                      <a:pt x="0" y="41"/>
                    </a:moveTo>
                    <a:lnTo>
                      <a:pt x="43" y="0"/>
                    </a:lnTo>
                    <a:lnTo>
                      <a:pt x="366" y="0"/>
                    </a:lnTo>
                    <a:lnTo>
                      <a:pt x="323" y="41"/>
                    </a:lnTo>
                    <a:lnTo>
                      <a:pt x="0" y="41"/>
                    </a:lnTo>
                    <a:close/>
                  </a:path>
                </a:pathLst>
              </a:custGeom>
              <a:solidFill>
                <a:srgbClr val="00B4FF"/>
              </a:solidFill>
              <a:ln w="3">
                <a:solidFill>
                  <a:srgbClr val="AAE6FF"/>
                </a:solidFill>
                <a:prstDash val="solid"/>
                <a:round/>
                <a:headEnd/>
                <a:tailEnd/>
              </a:ln>
            </p:spPr>
            <p:txBody>
              <a:bodyPr/>
              <a:lstStyle/>
              <a:p>
                <a:endParaRPr lang="en-US"/>
              </a:p>
            </p:txBody>
          </p:sp>
          <p:sp>
            <p:nvSpPr>
              <p:cNvPr id="47197" name="Rectangle 44"/>
              <p:cNvSpPr>
                <a:spLocks noChangeArrowheads="1"/>
              </p:cNvSpPr>
              <p:nvPr/>
            </p:nvSpPr>
            <p:spPr bwMode="auto">
              <a:xfrm>
                <a:off x="2517" y="1267"/>
                <a:ext cx="323" cy="61"/>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98" name="Rectangle 45"/>
              <p:cNvSpPr>
                <a:spLocks noChangeArrowheads="1"/>
              </p:cNvSpPr>
              <p:nvPr/>
            </p:nvSpPr>
            <p:spPr bwMode="auto">
              <a:xfrm>
                <a:off x="2517" y="1267"/>
                <a:ext cx="323" cy="61"/>
              </a:xfrm>
              <a:prstGeom prst="rect">
                <a:avLst/>
              </a:prstGeom>
              <a:solidFill>
                <a:srgbClr val="0096D5"/>
              </a:solidFill>
              <a:ln w="3">
                <a:solidFill>
                  <a:srgbClr val="AAE6FF"/>
                </a:solidFill>
                <a:miter lim="800000"/>
                <a:headEnd/>
                <a:tailEnd/>
              </a:ln>
            </p:spPr>
            <p:txBody>
              <a:bodyPr/>
              <a:lstStyle/>
              <a:p>
                <a:endParaRPr lang="en-US"/>
              </a:p>
            </p:txBody>
          </p:sp>
          <p:sp>
            <p:nvSpPr>
              <p:cNvPr id="47199" name="Freeform 46"/>
              <p:cNvSpPr>
                <a:spLocks/>
              </p:cNvSpPr>
              <p:nvPr/>
            </p:nvSpPr>
            <p:spPr bwMode="auto">
              <a:xfrm>
                <a:off x="2840" y="1226"/>
                <a:ext cx="43" cy="102"/>
              </a:xfrm>
              <a:custGeom>
                <a:avLst/>
                <a:gdLst>
                  <a:gd name="T0" fmla="*/ 0 w 43"/>
                  <a:gd name="T1" fmla="*/ 102 h 102"/>
                  <a:gd name="T2" fmla="*/ 43 w 43"/>
                  <a:gd name="T3" fmla="*/ 59 h 102"/>
                  <a:gd name="T4" fmla="*/ 43 w 43"/>
                  <a:gd name="T5" fmla="*/ 0 h 102"/>
                  <a:gd name="T6" fmla="*/ 0 w 43"/>
                  <a:gd name="T7" fmla="*/ 41 h 102"/>
                  <a:gd name="T8" fmla="*/ 0 w 43"/>
                  <a:gd name="T9" fmla="*/ 102 h 102"/>
                  <a:gd name="T10" fmla="*/ 0 60000 65536"/>
                  <a:gd name="T11" fmla="*/ 0 60000 65536"/>
                  <a:gd name="T12" fmla="*/ 0 60000 65536"/>
                  <a:gd name="T13" fmla="*/ 0 60000 65536"/>
                  <a:gd name="T14" fmla="*/ 0 60000 65536"/>
                  <a:gd name="T15" fmla="*/ 0 w 43"/>
                  <a:gd name="T16" fmla="*/ 0 h 102"/>
                  <a:gd name="T17" fmla="*/ 43 w 43"/>
                  <a:gd name="T18" fmla="*/ 102 h 102"/>
                </a:gdLst>
                <a:ahLst/>
                <a:cxnLst>
                  <a:cxn ang="T10">
                    <a:pos x="T0" y="T1"/>
                  </a:cxn>
                  <a:cxn ang="T11">
                    <a:pos x="T2" y="T3"/>
                  </a:cxn>
                  <a:cxn ang="T12">
                    <a:pos x="T4" y="T5"/>
                  </a:cxn>
                  <a:cxn ang="T13">
                    <a:pos x="T6" y="T7"/>
                  </a:cxn>
                  <a:cxn ang="T14">
                    <a:pos x="T8" y="T9"/>
                  </a:cxn>
                </a:cxnLst>
                <a:rect l="T15" t="T16" r="T17" b="T18"/>
                <a:pathLst>
                  <a:path w="43" h="102">
                    <a:moveTo>
                      <a:pt x="0" y="102"/>
                    </a:moveTo>
                    <a:lnTo>
                      <a:pt x="43" y="59"/>
                    </a:lnTo>
                    <a:lnTo>
                      <a:pt x="43" y="0"/>
                    </a:lnTo>
                    <a:lnTo>
                      <a:pt x="0" y="41"/>
                    </a:lnTo>
                    <a:lnTo>
                      <a:pt x="0" y="102"/>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0" name="Freeform 47"/>
              <p:cNvSpPr>
                <a:spLocks/>
              </p:cNvSpPr>
              <p:nvPr/>
            </p:nvSpPr>
            <p:spPr bwMode="auto">
              <a:xfrm>
                <a:off x="2840" y="1226"/>
                <a:ext cx="43" cy="102"/>
              </a:xfrm>
              <a:custGeom>
                <a:avLst/>
                <a:gdLst>
                  <a:gd name="T0" fmla="*/ 0 w 43"/>
                  <a:gd name="T1" fmla="*/ 102 h 102"/>
                  <a:gd name="T2" fmla="*/ 43 w 43"/>
                  <a:gd name="T3" fmla="*/ 59 h 102"/>
                  <a:gd name="T4" fmla="*/ 43 w 43"/>
                  <a:gd name="T5" fmla="*/ 0 h 102"/>
                  <a:gd name="T6" fmla="*/ 0 w 43"/>
                  <a:gd name="T7" fmla="*/ 41 h 102"/>
                  <a:gd name="T8" fmla="*/ 0 w 43"/>
                  <a:gd name="T9" fmla="*/ 102 h 102"/>
                  <a:gd name="T10" fmla="*/ 0 60000 65536"/>
                  <a:gd name="T11" fmla="*/ 0 60000 65536"/>
                  <a:gd name="T12" fmla="*/ 0 60000 65536"/>
                  <a:gd name="T13" fmla="*/ 0 60000 65536"/>
                  <a:gd name="T14" fmla="*/ 0 60000 65536"/>
                  <a:gd name="T15" fmla="*/ 0 w 43"/>
                  <a:gd name="T16" fmla="*/ 0 h 102"/>
                  <a:gd name="T17" fmla="*/ 43 w 43"/>
                  <a:gd name="T18" fmla="*/ 102 h 102"/>
                </a:gdLst>
                <a:ahLst/>
                <a:cxnLst>
                  <a:cxn ang="T10">
                    <a:pos x="T0" y="T1"/>
                  </a:cxn>
                  <a:cxn ang="T11">
                    <a:pos x="T2" y="T3"/>
                  </a:cxn>
                  <a:cxn ang="T12">
                    <a:pos x="T4" y="T5"/>
                  </a:cxn>
                  <a:cxn ang="T13">
                    <a:pos x="T6" y="T7"/>
                  </a:cxn>
                  <a:cxn ang="T14">
                    <a:pos x="T8" y="T9"/>
                  </a:cxn>
                </a:cxnLst>
                <a:rect l="T15" t="T16" r="T17" b="T18"/>
                <a:pathLst>
                  <a:path w="43" h="102">
                    <a:moveTo>
                      <a:pt x="0" y="102"/>
                    </a:moveTo>
                    <a:lnTo>
                      <a:pt x="43" y="59"/>
                    </a:lnTo>
                    <a:lnTo>
                      <a:pt x="43" y="0"/>
                    </a:lnTo>
                    <a:lnTo>
                      <a:pt x="0" y="41"/>
                    </a:lnTo>
                    <a:lnTo>
                      <a:pt x="0" y="102"/>
                    </a:lnTo>
                    <a:close/>
                  </a:path>
                </a:pathLst>
              </a:custGeom>
              <a:solidFill>
                <a:srgbClr val="005A80"/>
              </a:solidFill>
              <a:ln w="3">
                <a:solidFill>
                  <a:srgbClr val="AAE6FF"/>
                </a:solidFill>
                <a:prstDash val="solid"/>
                <a:round/>
                <a:headEnd/>
                <a:tailEnd/>
              </a:ln>
            </p:spPr>
            <p:txBody>
              <a:bodyPr/>
              <a:lstStyle/>
              <a:p>
                <a:endParaRPr lang="en-US"/>
              </a:p>
            </p:txBody>
          </p:sp>
          <p:sp>
            <p:nvSpPr>
              <p:cNvPr id="47201" name="Freeform 48"/>
              <p:cNvSpPr>
                <a:spLocks/>
              </p:cNvSpPr>
              <p:nvPr/>
            </p:nvSpPr>
            <p:spPr bwMode="auto">
              <a:xfrm>
                <a:off x="2527" y="1226"/>
                <a:ext cx="348" cy="33"/>
              </a:xfrm>
              <a:custGeom>
                <a:avLst/>
                <a:gdLst>
                  <a:gd name="T0" fmla="*/ 0 w 348"/>
                  <a:gd name="T1" fmla="*/ 33 h 33"/>
                  <a:gd name="T2" fmla="*/ 33 w 348"/>
                  <a:gd name="T3" fmla="*/ 0 h 33"/>
                  <a:gd name="T4" fmla="*/ 348 w 348"/>
                  <a:gd name="T5" fmla="*/ 0 h 33"/>
                  <a:gd name="T6" fmla="*/ 315 w 348"/>
                  <a:gd name="T7" fmla="*/ 33 h 33"/>
                  <a:gd name="T8" fmla="*/ 0 w 348"/>
                  <a:gd name="T9" fmla="*/ 33 h 33"/>
                  <a:gd name="T10" fmla="*/ 0 60000 65536"/>
                  <a:gd name="T11" fmla="*/ 0 60000 65536"/>
                  <a:gd name="T12" fmla="*/ 0 60000 65536"/>
                  <a:gd name="T13" fmla="*/ 0 60000 65536"/>
                  <a:gd name="T14" fmla="*/ 0 60000 65536"/>
                  <a:gd name="T15" fmla="*/ 0 w 348"/>
                  <a:gd name="T16" fmla="*/ 0 h 33"/>
                  <a:gd name="T17" fmla="*/ 348 w 348"/>
                  <a:gd name="T18" fmla="*/ 33 h 33"/>
                </a:gdLst>
                <a:ahLst/>
                <a:cxnLst>
                  <a:cxn ang="T10">
                    <a:pos x="T0" y="T1"/>
                  </a:cxn>
                  <a:cxn ang="T11">
                    <a:pos x="T2" y="T3"/>
                  </a:cxn>
                  <a:cxn ang="T12">
                    <a:pos x="T4" y="T5"/>
                  </a:cxn>
                  <a:cxn ang="T13">
                    <a:pos x="T6" y="T7"/>
                  </a:cxn>
                  <a:cxn ang="T14">
                    <a:pos x="T8" y="T9"/>
                  </a:cxn>
                </a:cxnLst>
                <a:rect l="T15" t="T16" r="T17" b="T18"/>
                <a:pathLst>
                  <a:path w="348" h="33">
                    <a:moveTo>
                      <a:pt x="0" y="33"/>
                    </a:moveTo>
                    <a:lnTo>
                      <a:pt x="33" y="0"/>
                    </a:lnTo>
                    <a:lnTo>
                      <a:pt x="348" y="0"/>
                    </a:lnTo>
                    <a:lnTo>
                      <a:pt x="315" y="33"/>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2" name="Freeform 49"/>
              <p:cNvSpPr>
                <a:spLocks/>
              </p:cNvSpPr>
              <p:nvPr/>
            </p:nvSpPr>
            <p:spPr bwMode="auto">
              <a:xfrm>
                <a:off x="2527" y="1226"/>
                <a:ext cx="348" cy="33"/>
              </a:xfrm>
              <a:custGeom>
                <a:avLst/>
                <a:gdLst>
                  <a:gd name="T0" fmla="*/ 0 w 348"/>
                  <a:gd name="T1" fmla="*/ 33 h 33"/>
                  <a:gd name="T2" fmla="*/ 33 w 348"/>
                  <a:gd name="T3" fmla="*/ 0 h 33"/>
                  <a:gd name="T4" fmla="*/ 348 w 348"/>
                  <a:gd name="T5" fmla="*/ 0 h 33"/>
                  <a:gd name="T6" fmla="*/ 315 w 348"/>
                  <a:gd name="T7" fmla="*/ 33 h 33"/>
                  <a:gd name="T8" fmla="*/ 0 w 348"/>
                  <a:gd name="T9" fmla="*/ 33 h 33"/>
                  <a:gd name="T10" fmla="*/ 0 60000 65536"/>
                  <a:gd name="T11" fmla="*/ 0 60000 65536"/>
                  <a:gd name="T12" fmla="*/ 0 60000 65536"/>
                  <a:gd name="T13" fmla="*/ 0 60000 65536"/>
                  <a:gd name="T14" fmla="*/ 0 60000 65536"/>
                  <a:gd name="T15" fmla="*/ 0 w 348"/>
                  <a:gd name="T16" fmla="*/ 0 h 33"/>
                  <a:gd name="T17" fmla="*/ 348 w 348"/>
                  <a:gd name="T18" fmla="*/ 33 h 33"/>
                </a:gdLst>
                <a:ahLst/>
                <a:cxnLst>
                  <a:cxn ang="T10">
                    <a:pos x="T0" y="T1"/>
                  </a:cxn>
                  <a:cxn ang="T11">
                    <a:pos x="T2" y="T3"/>
                  </a:cxn>
                  <a:cxn ang="T12">
                    <a:pos x="T4" y="T5"/>
                  </a:cxn>
                  <a:cxn ang="T13">
                    <a:pos x="T6" y="T7"/>
                  </a:cxn>
                  <a:cxn ang="T14">
                    <a:pos x="T8" y="T9"/>
                  </a:cxn>
                </a:cxnLst>
                <a:rect l="T15" t="T16" r="T17" b="T18"/>
                <a:pathLst>
                  <a:path w="348" h="33">
                    <a:moveTo>
                      <a:pt x="0" y="33"/>
                    </a:moveTo>
                    <a:lnTo>
                      <a:pt x="33" y="0"/>
                    </a:lnTo>
                    <a:lnTo>
                      <a:pt x="348" y="0"/>
                    </a:lnTo>
                    <a:lnTo>
                      <a:pt x="315" y="33"/>
                    </a:lnTo>
                    <a:lnTo>
                      <a:pt x="0" y="33"/>
                    </a:lnTo>
                    <a:close/>
                  </a:path>
                </a:pathLst>
              </a:custGeom>
              <a:solidFill>
                <a:srgbClr val="000000"/>
              </a:solidFill>
              <a:ln w="3">
                <a:solidFill>
                  <a:srgbClr val="000000"/>
                </a:solidFill>
                <a:prstDash val="solid"/>
                <a:round/>
                <a:headEnd/>
                <a:tailEnd/>
              </a:ln>
            </p:spPr>
            <p:txBody>
              <a:bodyPr/>
              <a:lstStyle/>
              <a:p>
                <a:endParaRPr lang="en-US"/>
              </a:p>
            </p:txBody>
          </p:sp>
          <p:sp>
            <p:nvSpPr>
              <p:cNvPr id="47203" name="Freeform 50"/>
              <p:cNvSpPr>
                <a:spLocks/>
              </p:cNvSpPr>
              <p:nvPr/>
            </p:nvSpPr>
            <p:spPr bwMode="auto">
              <a:xfrm>
                <a:off x="2517" y="964"/>
                <a:ext cx="358" cy="33"/>
              </a:xfrm>
              <a:custGeom>
                <a:avLst/>
                <a:gdLst>
                  <a:gd name="T0" fmla="*/ 0 w 358"/>
                  <a:gd name="T1" fmla="*/ 33 h 33"/>
                  <a:gd name="T2" fmla="*/ 35 w 358"/>
                  <a:gd name="T3" fmla="*/ 0 h 33"/>
                  <a:gd name="T4" fmla="*/ 358 w 358"/>
                  <a:gd name="T5" fmla="*/ 0 h 33"/>
                  <a:gd name="T6" fmla="*/ 323 w 358"/>
                  <a:gd name="T7" fmla="*/ 33 h 33"/>
                  <a:gd name="T8" fmla="*/ 0 w 358"/>
                  <a:gd name="T9" fmla="*/ 33 h 33"/>
                  <a:gd name="T10" fmla="*/ 0 60000 65536"/>
                  <a:gd name="T11" fmla="*/ 0 60000 65536"/>
                  <a:gd name="T12" fmla="*/ 0 60000 65536"/>
                  <a:gd name="T13" fmla="*/ 0 60000 65536"/>
                  <a:gd name="T14" fmla="*/ 0 60000 65536"/>
                  <a:gd name="T15" fmla="*/ 0 w 358"/>
                  <a:gd name="T16" fmla="*/ 0 h 33"/>
                  <a:gd name="T17" fmla="*/ 358 w 358"/>
                  <a:gd name="T18" fmla="*/ 33 h 33"/>
                </a:gdLst>
                <a:ahLst/>
                <a:cxnLst>
                  <a:cxn ang="T10">
                    <a:pos x="T0" y="T1"/>
                  </a:cxn>
                  <a:cxn ang="T11">
                    <a:pos x="T2" y="T3"/>
                  </a:cxn>
                  <a:cxn ang="T12">
                    <a:pos x="T4" y="T5"/>
                  </a:cxn>
                  <a:cxn ang="T13">
                    <a:pos x="T6" y="T7"/>
                  </a:cxn>
                  <a:cxn ang="T14">
                    <a:pos x="T8" y="T9"/>
                  </a:cxn>
                </a:cxnLst>
                <a:rect l="T15" t="T16" r="T17" b="T18"/>
                <a:pathLst>
                  <a:path w="358" h="33">
                    <a:moveTo>
                      <a:pt x="0" y="33"/>
                    </a:moveTo>
                    <a:lnTo>
                      <a:pt x="35" y="0"/>
                    </a:lnTo>
                    <a:lnTo>
                      <a:pt x="358" y="0"/>
                    </a:lnTo>
                    <a:lnTo>
                      <a:pt x="323" y="33"/>
                    </a:lnTo>
                    <a:lnTo>
                      <a:pt x="0" y="33"/>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4" name="Freeform 51"/>
              <p:cNvSpPr>
                <a:spLocks/>
              </p:cNvSpPr>
              <p:nvPr/>
            </p:nvSpPr>
            <p:spPr bwMode="auto">
              <a:xfrm>
                <a:off x="2517" y="964"/>
                <a:ext cx="358" cy="33"/>
              </a:xfrm>
              <a:custGeom>
                <a:avLst/>
                <a:gdLst>
                  <a:gd name="T0" fmla="*/ 0 w 358"/>
                  <a:gd name="T1" fmla="*/ 33 h 33"/>
                  <a:gd name="T2" fmla="*/ 35 w 358"/>
                  <a:gd name="T3" fmla="*/ 0 h 33"/>
                  <a:gd name="T4" fmla="*/ 358 w 358"/>
                  <a:gd name="T5" fmla="*/ 0 h 33"/>
                  <a:gd name="T6" fmla="*/ 323 w 358"/>
                  <a:gd name="T7" fmla="*/ 33 h 33"/>
                  <a:gd name="T8" fmla="*/ 0 w 358"/>
                  <a:gd name="T9" fmla="*/ 33 h 33"/>
                  <a:gd name="T10" fmla="*/ 0 60000 65536"/>
                  <a:gd name="T11" fmla="*/ 0 60000 65536"/>
                  <a:gd name="T12" fmla="*/ 0 60000 65536"/>
                  <a:gd name="T13" fmla="*/ 0 60000 65536"/>
                  <a:gd name="T14" fmla="*/ 0 60000 65536"/>
                  <a:gd name="T15" fmla="*/ 0 w 358"/>
                  <a:gd name="T16" fmla="*/ 0 h 33"/>
                  <a:gd name="T17" fmla="*/ 358 w 358"/>
                  <a:gd name="T18" fmla="*/ 33 h 33"/>
                </a:gdLst>
                <a:ahLst/>
                <a:cxnLst>
                  <a:cxn ang="T10">
                    <a:pos x="T0" y="T1"/>
                  </a:cxn>
                  <a:cxn ang="T11">
                    <a:pos x="T2" y="T3"/>
                  </a:cxn>
                  <a:cxn ang="T12">
                    <a:pos x="T4" y="T5"/>
                  </a:cxn>
                  <a:cxn ang="T13">
                    <a:pos x="T6" y="T7"/>
                  </a:cxn>
                  <a:cxn ang="T14">
                    <a:pos x="T8" y="T9"/>
                  </a:cxn>
                </a:cxnLst>
                <a:rect l="T15" t="T16" r="T17" b="T18"/>
                <a:pathLst>
                  <a:path w="358" h="33">
                    <a:moveTo>
                      <a:pt x="0" y="33"/>
                    </a:moveTo>
                    <a:lnTo>
                      <a:pt x="35" y="0"/>
                    </a:lnTo>
                    <a:lnTo>
                      <a:pt x="358" y="0"/>
                    </a:lnTo>
                    <a:lnTo>
                      <a:pt x="323" y="33"/>
                    </a:lnTo>
                    <a:lnTo>
                      <a:pt x="0" y="33"/>
                    </a:lnTo>
                    <a:close/>
                  </a:path>
                </a:pathLst>
              </a:custGeom>
              <a:solidFill>
                <a:srgbClr val="00B4FF"/>
              </a:solidFill>
              <a:ln w="3">
                <a:solidFill>
                  <a:srgbClr val="AAE6FF"/>
                </a:solidFill>
                <a:prstDash val="solid"/>
                <a:round/>
                <a:headEnd/>
                <a:tailEnd/>
              </a:ln>
            </p:spPr>
            <p:txBody>
              <a:bodyPr/>
              <a:lstStyle/>
              <a:p>
                <a:endParaRPr lang="en-US"/>
              </a:p>
            </p:txBody>
          </p:sp>
          <p:sp>
            <p:nvSpPr>
              <p:cNvPr id="47205" name="Rectangle 52"/>
              <p:cNvSpPr>
                <a:spLocks noChangeArrowheads="1"/>
              </p:cNvSpPr>
              <p:nvPr/>
            </p:nvSpPr>
            <p:spPr bwMode="auto">
              <a:xfrm>
                <a:off x="2517" y="997"/>
                <a:ext cx="325" cy="257"/>
              </a:xfrm>
              <a:prstGeom prst="rect">
                <a:avLst/>
              </a:prstGeom>
              <a:solidFill>
                <a:srgbClr val="0096D5"/>
              </a:solidFill>
              <a:ln w="3">
                <a:solidFill>
                  <a:srgbClr val="AAE6FF"/>
                </a:solidFill>
                <a:miter lim="800000"/>
                <a:headEnd/>
                <a:tailEnd/>
              </a:ln>
            </p:spPr>
            <p:txBody>
              <a:bodyPr/>
              <a:lstStyle/>
              <a:p>
                <a:endParaRPr lang="en-US"/>
              </a:p>
            </p:txBody>
          </p:sp>
          <p:sp>
            <p:nvSpPr>
              <p:cNvPr id="47206" name="Rectangle 53"/>
              <p:cNvSpPr>
                <a:spLocks noChangeArrowheads="1"/>
              </p:cNvSpPr>
              <p:nvPr/>
            </p:nvSpPr>
            <p:spPr bwMode="auto">
              <a:xfrm>
                <a:off x="2546" y="1030"/>
                <a:ext cx="269" cy="199"/>
              </a:xfrm>
              <a:prstGeom prst="rect">
                <a:avLst/>
              </a:prstGeom>
              <a:solidFill>
                <a:srgbClr val="FFFFFF"/>
              </a:solidFill>
              <a:ln w="3">
                <a:solidFill>
                  <a:srgbClr val="003C55"/>
                </a:solidFill>
                <a:miter lim="800000"/>
                <a:headEnd/>
                <a:tailEnd/>
              </a:ln>
            </p:spPr>
            <p:txBody>
              <a:bodyPr/>
              <a:lstStyle/>
              <a:p>
                <a:endParaRPr lang="en-US"/>
              </a:p>
            </p:txBody>
          </p:sp>
          <p:sp>
            <p:nvSpPr>
              <p:cNvPr id="47207" name="Freeform 54"/>
              <p:cNvSpPr>
                <a:spLocks/>
              </p:cNvSpPr>
              <p:nvPr/>
            </p:nvSpPr>
            <p:spPr bwMode="auto">
              <a:xfrm>
                <a:off x="2840" y="964"/>
                <a:ext cx="35" cy="288"/>
              </a:xfrm>
              <a:custGeom>
                <a:avLst/>
                <a:gdLst>
                  <a:gd name="T0" fmla="*/ 0 w 35"/>
                  <a:gd name="T1" fmla="*/ 288 h 288"/>
                  <a:gd name="T2" fmla="*/ 35 w 35"/>
                  <a:gd name="T3" fmla="*/ 252 h 288"/>
                  <a:gd name="T4" fmla="*/ 35 w 35"/>
                  <a:gd name="T5" fmla="*/ 0 h 288"/>
                  <a:gd name="T6" fmla="*/ 0 w 35"/>
                  <a:gd name="T7" fmla="*/ 33 h 288"/>
                  <a:gd name="T8" fmla="*/ 0 w 35"/>
                  <a:gd name="T9" fmla="*/ 288 h 288"/>
                  <a:gd name="T10" fmla="*/ 0 60000 65536"/>
                  <a:gd name="T11" fmla="*/ 0 60000 65536"/>
                  <a:gd name="T12" fmla="*/ 0 60000 65536"/>
                  <a:gd name="T13" fmla="*/ 0 60000 65536"/>
                  <a:gd name="T14" fmla="*/ 0 60000 65536"/>
                  <a:gd name="T15" fmla="*/ 0 w 35"/>
                  <a:gd name="T16" fmla="*/ 0 h 288"/>
                  <a:gd name="T17" fmla="*/ 35 w 35"/>
                  <a:gd name="T18" fmla="*/ 288 h 288"/>
                </a:gdLst>
                <a:ahLst/>
                <a:cxnLst>
                  <a:cxn ang="T10">
                    <a:pos x="T0" y="T1"/>
                  </a:cxn>
                  <a:cxn ang="T11">
                    <a:pos x="T2" y="T3"/>
                  </a:cxn>
                  <a:cxn ang="T12">
                    <a:pos x="T4" y="T5"/>
                  </a:cxn>
                  <a:cxn ang="T13">
                    <a:pos x="T6" y="T7"/>
                  </a:cxn>
                  <a:cxn ang="T14">
                    <a:pos x="T8" y="T9"/>
                  </a:cxn>
                </a:cxnLst>
                <a:rect l="T15" t="T16" r="T17" b="T18"/>
                <a:pathLst>
                  <a:path w="35" h="288">
                    <a:moveTo>
                      <a:pt x="0" y="288"/>
                    </a:moveTo>
                    <a:lnTo>
                      <a:pt x="35" y="252"/>
                    </a:lnTo>
                    <a:lnTo>
                      <a:pt x="35" y="0"/>
                    </a:lnTo>
                    <a:lnTo>
                      <a:pt x="0" y="33"/>
                    </a:lnTo>
                    <a:lnTo>
                      <a:pt x="0" y="288"/>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8" name="Freeform 55"/>
              <p:cNvSpPr>
                <a:spLocks/>
              </p:cNvSpPr>
              <p:nvPr/>
            </p:nvSpPr>
            <p:spPr bwMode="auto">
              <a:xfrm>
                <a:off x="2840" y="964"/>
                <a:ext cx="35" cy="288"/>
              </a:xfrm>
              <a:custGeom>
                <a:avLst/>
                <a:gdLst>
                  <a:gd name="T0" fmla="*/ 0 w 35"/>
                  <a:gd name="T1" fmla="*/ 288 h 288"/>
                  <a:gd name="T2" fmla="*/ 35 w 35"/>
                  <a:gd name="T3" fmla="*/ 252 h 288"/>
                  <a:gd name="T4" fmla="*/ 35 w 35"/>
                  <a:gd name="T5" fmla="*/ 0 h 288"/>
                  <a:gd name="T6" fmla="*/ 0 w 35"/>
                  <a:gd name="T7" fmla="*/ 33 h 288"/>
                  <a:gd name="T8" fmla="*/ 0 w 35"/>
                  <a:gd name="T9" fmla="*/ 288 h 288"/>
                  <a:gd name="T10" fmla="*/ 0 60000 65536"/>
                  <a:gd name="T11" fmla="*/ 0 60000 65536"/>
                  <a:gd name="T12" fmla="*/ 0 60000 65536"/>
                  <a:gd name="T13" fmla="*/ 0 60000 65536"/>
                  <a:gd name="T14" fmla="*/ 0 60000 65536"/>
                  <a:gd name="T15" fmla="*/ 0 w 35"/>
                  <a:gd name="T16" fmla="*/ 0 h 288"/>
                  <a:gd name="T17" fmla="*/ 35 w 35"/>
                  <a:gd name="T18" fmla="*/ 288 h 288"/>
                </a:gdLst>
                <a:ahLst/>
                <a:cxnLst>
                  <a:cxn ang="T10">
                    <a:pos x="T0" y="T1"/>
                  </a:cxn>
                  <a:cxn ang="T11">
                    <a:pos x="T2" y="T3"/>
                  </a:cxn>
                  <a:cxn ang="T12">
                    <a:pos x="T4" y="T5"/>
                  </a:cxn>
                  <a:cxn ang="T13">
                    <a:pos x="T6" y="T7"/>
                  </a:cxn>
                  <a:cxn ang="T14">
                    <a:pos x="T8" y="T9"/>
                  </a:cxn>
                </a:cxnLst>
                <a:rect l="T15" t="T16" r="T17" b="T18"/>
                <a:pathLst>
                  <a:path w="35" h="288">
                    <a:moveTo>
                      <a:pt x="0" y="288"/>
                    </a:moveTo>
                    <a:lnTo>
                      <a:pt x="35" y="252"/>
                    </a:lnTo>
                    <a:lnTo>
                      <a:pt x="35" y="0"/>
                    </a:lnTo>
                    <a:lnTo>
                      <a:pt x="0" y="33"/>
                    </a:lnTo>
                    <a:lnTo>
                      <a:pt x="0" y="288"/>
                    </a:lnTo>
                    <a:close/>
                  </a:path>
                </a:pathLst>
              </a:custGeom>
              <a:solidFill>
                <a:srgbClr val="005A80"/>
              </a:solidFill>
              <a:ln w="3">
                <a:solidFill>
                  <a:srgbClr val="AAE6FF"/>
                </a:solidFill>
                <a:prstDash val="solid"/>
                <a:round/>
                <a:headEnd/>
                <a:tailEnd/>
              </a:ln>
            </p:spPr>
            <p:txBody>
              <a:bodyPr/>
              <a:lstStyle/>
              <a:p>
                <a:endParaRPr lang="en-US"/>
              </a:p>
            </p:txBody>
          </p:sp>
          <p:sp>
            <p:nvSpPr>
              <p:cNvPr id="47209" name="Freeform 56"/>
              <p:cNvSpPr>
                <a:spLocks/>
              </p:cNvSpPr>
              <p:nvPr/>
            </p:nvSpPr>
            <p:spPr bwMode="auto">
              <a:xfrm>
                <a:off x="2453" y="1316"/>
                <a:ext cx="402" cy="63"/>
              </a:xfrm>
              <a:custGeom>
                <a:avLst/>
                <a:gdLst>
                  <a:gd name="T0" fmla="*/ 0 w 402"/>
                  <a:gd name="T1" fmla="*/ 63 h 63"/>
                  <a:gd name="T2" fmla="*/ 51 w 402"/>
                  <a:gd name="T3" fmla="*/ 0 h 63"/>
                  <a:gd name="T4" fmla="*/ 402 w 402"/>
                  <a:gd name="T5" fmla="*/ 0 h 63"/>
                  <a:gd name="T6" fmla="*/ 351 w 402"/>
                  <a:gd name="T7" fmla="*/ 63 h 63"/>
                  <a:gd name="T8" fmla="*/ 0 w 402"/>
                  <a:gd name="T9" fmla="*/ 63 h 63"/>
                  <a:gd name="T10" fmla="*/ 0 60000 65536"/>
                  <a:gd name="T11" fmla="*/ 0 60000 65536"/>
                  <a:gd name="T12" fmla="*/ 0 60000 65536"/>
                  <a:gd name="T13" fmla="*/ 0 60000 65536"/>
                  <a:gd name="T14" fmla="*/ 0 60000 65536"/>
                  <a:gd name="T15" fmla="*/ 0 w 402"/>
                  <a:gd name="T16" fmla="*/ 0 h 63"/>
                  <a:gd name="T17" fmla="*/ 402 w 402"/>
                  <a:gd name="T18" fmla="*/ 63 h 63"/>
                </a:gdLst>
                <a:ahLst/>
                <a:cxnLst>
                  <a:cxn ang="T10">
                    <a:pos x="T0" y="T1"/>
                  </a:cxn>
                  <a:cxn ang="T11">
                    <a:pos x="T2" y="T3"/>
                  </a:cxn>
                  <a:cxn ang="T12">
                    <a:pos x="T4" y="T5"/>
                  </a:cxn>
                  <a:cxn ang="T13">
                    <a:pos x="T6" y="T7"/>
                  </a:cxn>
                  <a:cxn ang="T14">
                    <a:pos x="T8" y="T9"/>
                  </a:cxn>
                </a:cxnLst>
                <a:rect l="T15" t="T16" r="T17" b="T18"/>
                <a:pathLst>
                  <a:path w="402" h="63">
                    <a:moveTo>
                      <a:pt x="0" y="63"/>
                    </a:moveTo>
                    <a:lnTo>
                      <a:pt x="51" y="0"/>
                    </a:lnTo>
                    <a:lnTo>
                      <a:pt x="402" y="0"/>
                    </a:lnTo>
                    <a:lnTo>
                      <a:pt x="351" y="63"/>
                    </a:lnTo>
                    <a:lnTo>
                      <a:pt x="0" y="63"/>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0" name="Freeform 57"/>
              <p:cNvSpPr>
                <a:spLocks/>
              </p:cNvSpPr>
              <p:nvPr/>
            </p:nvSpPr>
            <p:spPr bwMode="auto">
              <a:xfrm>
                <a:off x="2453" y="1316"/>
                <a:ext cx="402" cy="63"/>
              </a:xfrm>
              <a:custGeom>
                <a:avLst/>
                <a:gdLst>
                  <a:gd name="T0" fmla="*/ 0 w 402"/>
                  <a:gd name="T1" fmla="*/ 63 h 63"/>
                  <a:gd name="T2" fmla="*/ 51 w 402"/>
                  <a:gd name="T3" fmla="*/ 0 h 63"/>
                  <a:gd name="T4" fmla="*/ 402 w 402"/>
                  <a:gd name="T5" fmla="*/ 0 h 63"/>
                  <a:gd name="T6" fmla="*/ 351 w 402"/>
                  <a:gd name="T7" fmla="*/ 63 h 63"/>
                  <a:gd name="T8" fmla="*/ 0 w 402"/>
                  <a:gd name="T9" fmla="*/ 63 h 63"/>
                  <a:gd name="T10" fmla="*/ 0 60000 65536"/>
                  <a:gd name="T11" fmla="*/ 0 60000 65536"/>
                  <a:gd name="T12" fmla="*/ 0 60000 65536"/>
                  <a:gd name="T13" fmla="*/ 0 60000 65536"/>
                  <a:gd name="T14" fmla="*/ 0 60000 65536"/>
                  <a:gd name="T15" fmla="*/ 0 w 402"/>
                  <a:gd name="T16" fmla="*/ 0 h 63"/>
                  <a:gd name="T17" fmla="*/ 402 w 402"/>
                  <a:gd name="T18" fmla="*/ 63 h 63"/>
                </a:gdLst>
                <a:ahLst/>
                <a:cxnLst>
                  <a:cxn ang="T10">
                    <a:pos x="T0" y="T1"/>
                  </a:cxn>
                  <a:cxn ang="T11">
                    <a:pos x="T2" y="T3"/>
                  </a:cxn>
                  <a:cxn ang="T12">
                    <a:pos x="T4" y="T5"/>
                  </a:cxn>
                  <a:cxn ang="T13">
                    <a:pos x="T6" y="T7"/>
                  </a:cxn>
                  <a:cxn ang="T14">
                    <a:pos x="T8" y="T9"/>
                  </a:cxn>
                </a:cxnLst>
                <a:rect l="T15" t="T16" r="T17" b="T18"/>
                <a:pathLst>
                  <a:path w="402" h="63">
                    <a:moveTo>
                      <a:pt x="0" y="63"/>
                    </a:moveTo>
                    <a:lnTo>
                      <a:pt x="51" y="0"/>
                    </a:lnTo>
                    <a:lnTo>
                      <a:pt x="402" y="0"/>
                    </a:lnTo>
                    <a:lnTo>
                      <a:pt x="351" y="63"/>
                    </a:lnTo>
                    <a:lnTo>
                      <a:pt x="0" y="63"/>
                    </a:lnTo>
                    <a:close/>
                  </a:path>
                </a:pathLst>
              </a:custGeom>
              <a:solidFill>
                <a:srgbClr val="00B4FF"/>
              </a:solidFill>
              <a:ln w="3">
                <a:solidFill>
                  <a:srgbClr val="AAE6FF"/>
                </a:solidFill>
                <a:prstDash val="solid"/>
                <a:round/>
                <a:headEnd/>
                <a:tailEnd/>
              </a:ln>
            </p:spPr>
            <p:txBody>
              <a:bodyPr/>
              <a:lstStyle/>
              <a:p>
                <a:endParaRPr lang="en-US"/>
              </a:p>
            </p:txBody>
          </p:sp>
          <p:sp>
            <p:nvSpPr>
              <p:cNvPr id="47211" name="Freeform 58"/>
              <p:cNvSpPr>
                <a:spLocks/>
              </p:cNvSpPr>
              <p:nvPr/>
            </p:nvSpPr>
            <p:spPr bwMode="auto">
              <a:xfrm>
                <a:off x="2804" y="1316"/>
                <a:ext cx="51" cy="76"/>
              </a:xfrm>
              <a:custGeom>
                <a:avLst/>
                <a:gdLst>
                  <a:gd name="T0" fmla="*/ 0 w 51"/>
                  <a:gd name="T1" fmla="*/ 76 h 76"/>
                  <a:gd name="T2" fmla="*/ 51 w 51"/>
                  <a:gd name="T3" fmla="*/ 22 h 76"/>
                  <a:gd name="T4" fmla="*/ 51 w 51"/>
                  <a:gd name="T5" fmla="*/ 0 h 76"/>
                  <a:gd name="T6" fmla="*/ 0 w 51"/>
                  <a:gd name="T7" fmla="*/ 63 h 76"/>
                  <a:gd name="T8" fmla="*/ 0 w 51"/>
                  <a:gd name="T9" fmla="*/ 76 h 76"/>
                  <a:gd name="T10" fmla="*/ 0 60000 65536"/>
                  <a:gd name="T11" fmla="*/ 0 60000 65536"/>
                  <a:gd name="T12" fmla="*/ 0 60000 65536"/>
                  <a:gd name="T13" fmla="*/ 0 60000 65536"/>
                  <a:gd name="T14" fmla="*/ 0 60000 65536"/>
                  <a:gd name="T15" fmla="*/ 0 w 51"/>
                  <a:gd name="T16" fmla="*/ 0 h 76"/>
                  <a:gd name="T17" fmla="*/ 51 w 51"/>
                  <a:gd name="T18" fmla="*/ 76 h 76"/>
                </a:gdLst>
                <a:ahLst/>
                <a:cxnLst>
                  <a:cxn ang="T10">
                    <a:pos x="T0" y="T1"/>
                  </a:cxn>
                  <a:cxn ang="T11">
                    <a:pos x="T2" y="T3"/>
                  </a:cxn>
                  <a:cxn ang="T12">
                    <a:pos x="T4" y="T5"/>
                  </a:cxn>
                  <a:cxn ang="T13">
                    <a:pos x="T6" y="T7"/>
                  </a:cxn>
                  <a:cxn ang="T14">
                    <a:pos x="T8" y="T9"/>
                  </a:cxn>
                </a:cxnLst>
                <a:rect l="T15" t="T16" r="T17" b="T18"/>
                <a:pathLst>
                  <a:path w="51" h="76">
                    <a:moveTo>
                      <a:pt x="0" y="76"/>
                    </a:moveTo>
                    <a:lnTo>
                      <a:pt x="51" y="22"/>
                    </a:lnTo>
                    <a:lnTo>
                      <a:pt x="51" y="0"/>
                    </a:lnTo>
                    <a:lnTo>
                      <a:pt x="0" y="63"/>
                    </a:lnTo>
                    <a:lnTo>
                      <a:pt x="0" y="76"/>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2" name="Freeform 59"/>
              <p:cNvSpPr>
                <a:spLocks/>
              </p:cNvSpPr>
              <p:nvPr/>
            </p:nvSpPr>
            <p:spPr bwMode="auto">
              <a:xfrm>
                <a:off x="2804" y="1316"/>
                <a:ext cx="51" cy="76"/>
              </a:xfrm>
              <a:custGeom>
                <a:avLst/>
                <a:gdLst>
                  <a:gd name="T0" fmla="*/ 0 w 51"/>
                  <a:gd name="T1" fmla="*/ 76 h 76"/>
                  <a:gd name="T2" fmla="*/ 51 w 51"/>
                  <a:gd name="T3" fmla="*/ 22 h 76"/>
                  <a:gd name="T4" fmla="*/ 51 w 51"/>
                  <a:gd name="T5" fmla="*/ 0 h 76"/>
                  <a:gd name="T6" fmla="*/ 0 w 51"/>
                  <a:gd name="T7" fmla="*/ 63 h 76"/>
                  <a:gd name="T8" fmla="*/ 0 w 51"/>
                  <a:gd name="T9" fmla="*/ 76 h 76"/>
                  <a:gd name="T10" fmla="*/ 0 60000 65536"/>
                  <a:gd name="T11" fmla="*/ 0 60000 65536"/>
                  <a:gd name="T12" fmla="*/ 0 60000 65536"/>
                  <a:gd name="T13" fmla="*/ 0 60000 65536"/>
                  <a:gd name="T14" fmla="*/ 0 60000 65536"/>
                  <a:gd name="T15" fmla="*/ 0 w 51"/>
                  <a:gd name="T16" fmla="*/ 0 h 76"/>
                  <a:gd name="T17" fmla="*/ 51 w 51"/>
                  <a:gd name="T18" fmla="*/ 76 h 76"/>
                </a:gdLst>
                <a:ahLst/>
                <a:cxnLst>
                  <a:cxn ang="T10">
                    <a:pos x="T0" y="T1"/>
                  </a:cxn>
                  <a:cxn ang="T11">
                    <a:pos x="T2" y="T3"/>
                  </a:cxn>
                  <a:cxn ang="T12">
                    <a:pos x="T4" y="T5"/>
                  </a:cxn>
                  <a:cxn ang="T13">
                    <a:pos x="T6" y="T7"/>
                  </a:cxn>
                  <a:cxn ang="T14">
                    <a:pos x="T8" y="T9"/>
                  </a:cxn>
                </a:cxnLst>
                <a:rect l="T15" t="T16" r="T17" b="T18"/>
                <a:pathLst>
                  <a:path w="51" h="76">
                    <a:moveTo>
                      <a:pt x="0" y="76"/>
                    </a:moveTo>
                    <a:lnTo>
                      <a:pt x="51" y="22"/>
                    </a:lnTo>
                    <a:lnTo>
                      <a:pt x="51" y="0"/>
                    </a:lnTo>
                    <a:lnTo>
                      <a:pt x="0" y="63"/>
                    </a:lnTo>
                    <a:lnTo>
                      <a:pt x="0" y="76"/>
                    </a:lnTo>
                    <a:close/>
                  </a:path>
                </a:pathLst>
              </a:custGeom>
              <a:solidFill>
                <a:srgbClr val="005A80"/>
              </a:solidFill>
              <a:ln w="3">
                <a:solidFill>
                  <a:srgbClr val="AAE6FF"/>
                </a:solidFill>
                <a:prstDash val="solid"/>
                <a:round/>
                <a:headEnd/>
                <a:tailEnd/>
              </a:ln>
            </p:spPr>
            <p:txBody>
              <a:bodyPr/>
              <a:lstStyle/>
              <a:p>
                <a:endParaRPr lang="en-US"/>
              </a:p>
            </p:txBody>
          </p:sp>
          <p:sp>
            <p:nvSpPr>
              <p:cNvPr id="47213" name="Rectangle 60"/>
              <p:cNvSpPr>
                <a:spLocks noChangeArrowheads="1"/>
              </p:cNvSpPr>
              <p:nvPr/>
            </p:nvSpPr>
            <p:spPr bwMode="auto">
              <a:xfrm>
                <a:off x="2453" y="1379"/>
                <a:ext cx="351" cy="13"/>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214" name="Rectangle 61"/>
              <p:cNvSpPr>
                <a:spLocks noChangeArrowheads="1"/>
              </p:cNvSpPr>
              <p:nvPr/>
            </p:nvSpPr>
            <p:spPr bwMode="auto">
              <a:xfrm>
                <a:off x="2453" y="1379"/>
                <a:ext cx="351" cy="13"/>
              </a:xfrm>
              <a:prstGeom prst="rect">
                <a:avLst/>
              </a:prstGeom>
              <a:solidFill>
                <a:srgbClr val="0096D5"/>
              </a:solidFill>
              <a:ln w="3">
                <a:solidFill>
                  <a:srgbClr val="AAE6FF"/>
                </a:solidFill>
                <a:miter lim="800000"/>
                <a:headEnd/>
                <a:tailEnd/>
              </a:ln>
            </p:spPr>
            <p:txBody>
              <a:bodyPr/>
              <a:lstStyle/>
              <a:p>
                <a:endParaRPr lang="en-US"/>
              </a:p>
            </p:txBody>
          </p:sp>
          <p:sp>
            <p:nvSpPr>
              <p:cNvPr id="47215" name="Freeform 62"/>
              <p:cNvSpPr>
                <a:spLocks/>
              </p:cNvSpPr>
              <p:nvPr/>
            </p:nvSpPr>
            <p:spPr bwMode="auto">
              <a:xfrm>
                <a:off x="2875" y="1333"/>
                <a:ext cx="71" cy="39"/>
              </a:xfrm>
              <a:custGeom>
                <a:avLst/>
                <a:gdLst>
                  <a:gd name="T0" fmla="*/ 0 w 71"/>
                  <a:gd name="T1" fmla="*/ 39 h 39"/>
                  <a:gd name="T2" fmla="*/ 26 w 71"/>
                  <a:gd name="T3" fmla="*/ 0 h 39"/>
                  <a:gd name="T4" fmla="*/ 71 w 71"/>
                  <a:gd name="T5" fmla="*/ 0 h 39"/>
                  <a:gd name="T6" fmla="*/ 46 w 71"/>
                  <a:gd name="T7" fmla="*/ 39 h 39"/>
                  <a:gd name="T8" fmla="*/ 0 w 71"/>
                  <a:gd name="T9" fmla="*/ 39 h 39"/>
                  <a:gd name="T10" fmla="*/ 0 60000 65536"/>
                  <a:gd name="T11" fmla="*/ 0 60000 65536"/>
                  <a:gd name="T12" fmla="*/ 0 60000 65536"/>
                  <a:gd name="T13" fmla="*/ 0 60000 65536"/>
                  <a:gd name="T14" fmla="*/ 0 60000 65536"/>
                  <a:gd name="T15" fmla="*/ 0 w 71"/>
                  <a:gd name="T16" fmla="*/ 0 h 39"/>
                  <a:gd name="T17" fmla="*/ 71 w 71"/>
                  <a:gd name="T18" fmla="*/ 39 h 39"/>
                </a:gdLst>
                <a:ahLst/>
                <a:cxnLst>
                  <a:cxn ang="T10">
                    <a:pos x="T0" y="T1"/>
                  </a:cxn>
                  <a:cxn ang="T11">
                    <a:pos x="T2" y="T3"/>
                  </a:cxn>
                  <a:cxn ang="T12">
                    <a:pos x="T4" y="T5"/>
                  </a:cxn>
                  <a:cxn ang="T13">
                    <a:pos x="T6" y="T7"/>
                  </a:cxn>
                  <a:cxn ang="T14">
                    <a:pos x="T8" y="T9"/>
                  </a:cxn>
                </a:cxnLst>
                <a:rect l="T15" t="T16" r="T17" b="T18"/>
                <a:pathLst>
                  <a:path w="71" h="39">
                    <a:moveTo>
                      <a:pt x="0" y="39"/>
                    </a:moveTo>
                    <a:lnTo>
                      <a:pt x="26" y="0"/>
                    </a:lnTo>
                    <a:lnTo>
                      <a:pt x="71" y="0"/>
                    </a:lnTo>
                    <a:lnTo>
                      <a:pt x="46" y="39"/>
                    </a:lnTo>
                    <a:lnTo>
                      <a:pt x="0" y="3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6" name="Freeform 63"/>
              <p:cNvSpPr>
                <a:spLocks/>
              </p:cNvSpPr>
              <p:nvPr/>
            </p:nvSpPr>
            <p:spPr bwMode="auto">
              <a:xfrm>
                <a:off x="2875" y="1333"/>
                <a:ext cx="71" cy="39"/>
              </a:xfrm>
              <a:custGeom>
                <a:avLst/>
                <a:gdLst>
                  <a:gd name="T0" fmla="*/ 0 w 71"/>
                  <a:gd name="T1" fmla="*/ 39 h 39"/>
                  <a:gd name="T2" fmla="*/ 26 w 71"/>
                  <a:gd name="T3" fmla="*/ 0 h 39"/>
                  <a:gd name="T4" fmla="*/ 71 w 71"/>
                  <a:gd name="T5" fmla="*/ 0 h 39"/>
                  <a:gd name="T6" fmla="*/ 46 w 71"/>
                  <a:gd name="T7" fmla="*/ 39 h 39"/>
                  <a:gd name="T8" fmla="*/ 0 w 71"/>
                  <a:gd name="T9" fmla="*/ 39 h 39"/>
                  <a:gd name="T10" fmla="*/ 0 60000 65536"/>
                  <a:gd name="T11" fmla="*/ 0 60000 65536"/>
                  <a:gd name="T12" fmla="*/ 0 60000 65536"/>
                  <a:gd name="T13" fmla="*/ 0 60000 65536"/>
                  <a:gd name="T14" fmla="*/ 0 60000 65536"/>
                  <a:gd name="T15" fmla="*/ 0 w 71"/>
                  <a:gd name="T16" fmla="*/ 0 h 39"/>
                  <a:gd name="T17" fmla="*/ 71 w 71"/>
                  <a:gd name="T18" fmla="*/ 39 h 39"/>
                </a:gdLst>
                <a:ahLst/>
                <a:cxnLst>
                  <a:cxn ang="T10">
                    <a:pos x="T0" y="T1"/>
                  </a:cxn>
                  <a:cxn ang="T11">
                    <a:pos x="T2" y="T3"/>
                  </a:cxn>
                  <a:cxn ang="T12">
                    <a:pos x="T4" y="T5"/>
                  </a:cxn>
                  <a:cxn ang="T13">
                    <a:pos x="T6" y="T7"/>
                  </a:cxn>
                  <a:cxn ang="T14">
                    <a:pos x="T8" y="T9"/>
                  </a:cxn>
                </a:cxnLst>
                <a:rect l="T15" t="T16" r="T17" b="T18"/>
                <a:pathLst>
                  <a:path w="71" h="39">
                    <a:moveTo>
                      <a:pt x="0" y="39"/>
                    </a:moveTo>
                    <a:lnTo>
                      <a:pt x="26" y="0"/>
                    </a:lnTo>
                    <a:lnTo>
                      <a:pt x="71" y="0"/>
                    </a:lnTo>
                    <a:lnTo>
                      <a:pt x="46" y="39"/>
                    </a:lnTo>
                    <a:lnTo>
                      <a:pt x="0" y="39"/>
                    </a:lnTo>
                    <a:close/>
                  </a:path>
                </a:pathLst>
              </a:custGeom>
              <a:solidFill>
                <a:srgbClr val="00B4FF"/>
              </a:solidFill>
              <a:ln w="3">
                <a:solidFill>
                  <a:srgbClr val="AAE6FF"/>
                </a:solidFill>
                <a:prstDash val="solid"/>
                <a:round/>
                <a:headEnd/>
                <a:tailEnd/>
              </a:ln>
            </p:spPr>
            <p:txBody>
              <a:bodyPr/>
              <a:lstStyle/>
              <a:p>
                <a:endParaRPr lang="en-US"/>
              </a:p>
            </p:txBody>
          </p:sp>
          <p:sp>
            <p:nvSpPr>
              <p:cNvPr id="47217" name="Freeform 64"/>
              <p:cNvSpPr>
                <a:spLocks/>
              </p:cNvSpPr>
              <p:nvPr/>
            </p:nvSpPr>
            <p:spPr bwMode="auto">
              <a:xfrm>
                <a:off x="2921" y="1333"/>
                <a:ext cx="25" cy="51"/>
              </a:xfrm>
              <a:custGeom>
                <a:avLst/>
                <a:gdLst>
                  <a:gd name="T0" fmla="*/ 0 w 25"/>
                  <a:gd name="T1" fmla="*/ 51 h 51"/>
                  <a:gd name="T2" fmla="*/ 25 w 25"/>
                  <a:gd name="T3" fmla="*/ 23 h 51"/>
                  <a:gd name="T4" fmla="*/ 25 w 25"/>
                  <a:gd name="T5" fmla="*/ 0 h 51"/>
                  <a:gd name="T6" fmla="*/ 0 w 25"/>
                  <a:gd name="T7" fmla="*/ 39 h 51"/>
                  <a:gd name="T8" fmla="*/ 0 w 25"/>
                  <a:gd name="T9" fmla="*/ 51 h 51"/>
                  <a:gd name="T10" fmla="*/ 0 60000 65536"/>
                  <a:gd name="T11" fmla="*/ 0 60000 65536"/>
                  <a:gd name="T12" fmla="*/ 0 60000 65536"/>
                  <a:gd name="T13" fmla="*/ 0 60000 65536"/>
                  <a:gd name="T14" fmla="*/ 0 60000 65536"/>
                  <a:gd name="T15" fmla="*/ 0 w 25"/>
                  <a:gd name="T16" fmla="*/ 0 h 51"/>
                  <a:gd name="T17" fmla="*/ 25 w 25"/>
                  <a:gd name="T18" fmla="*/ 51 h 51"/>
                </a:gdLst>
                <a:ahLst/>
                <a:cxnLst>
                  <a:cxn ang="T10">
                    <a:pos x="T0" y="T1"/>
                  </a:cxn>
                  <a:cxn ang="T11">
                    <a:pos x="T2" y="T3"/>
                  </a:cxn>
                  <a:cxn ang="T12">
                    <a:pos x="T4" y="T5"/>
                  </a:cxn>
                  <a:cxn ang="T13">
                    <a:pos x="T6" y="T7"/>
                  </a:cxn>
                  <a:cxn ang="T14">
                    <a:pos x="T8" y="T9"/>
                  </a:cxn>
                </a:cxnLst>
                <a:rect l="T15" t="T16" r="T17" b="T18"/>
                <a:pathLst>
                  <a:path w="25" h="51">
                    <a:moveTo>
                      <a:pt x="0" y="51"/>
                    </a:moveTo>
                    <a:lnTo>
                      <a:pt x="25" y="23"/>
                    </a:lnTo>
                    <a:lnTo>
                      <a:pt x="25" y="0"/>
                    </a:lnTo>
                    <a:lnTo>
                      <a:pt x="0" y="39"/>
                    </a:lnTo>
                    <a:lnTo>
                      <a:pt x="0" y="51"/>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8" name="Freeform 65"/>
              <p:cNvSpPr>
                <a:spLocks/>
              </p:cNvSpPr>
              <p:nvPr/>
            </p:nvSpPr>
            <p:spPr bwMode="auto">
              <a:xfrm>
                <a:off x="2921" y="1333"/>
                <a:ext cx="25" cy="51"/>
              </a:xfrm>
              <a:custGeom>
                <a:avLst/>
                <a:gdLst>
                  <a:gd name="T0" fmla="*/ 0 w 25"/>
                  <a:gd name="T1" fmla="*/ 51 h 51"/>
                  <a:gd name="T2" fmla="*/ 25 w 25"/>
                  <a:gd name="T3" fmla="*/ 23 h 51"/>
                  <a:gd name="T4" fmla="*/ 25 w 25"/>
                  <a:gd name="T5" fmla="*/ 0 h 51"/>
                  <a:gd name="T6" fmla="*/ 0 w 25"/>
                  <a:gd name="T7" fmla="*/ 39 h 51"/>
                  <a:gd name="T8" fmla="*/ 0 w 25"/>
                  <a:gd name="T9" fmla="*/ 51 h 51"/>
                  <a:gd name="T10" fmla="*/ 0 60000 65536"/>
                  <a:gd name="T11" fmla="*/ 0 60000 65536"/>
                  <a:gd name="T12" fmla="*/ 0 60000 65536"/>
                  <a:gd name="T13" fmla="*/ 0 60000 65536"/>
                  <a:gd name="T14" fmla="*/ 0 60000 65536"/>
                  <a:gd name="T15" fmla="*/ 0 w 25"/>
                  <a:gd name="T16" fmla="*/ 0 h 51"/>
                  <a:gd name="T17" fmla="*/ 25 w 25"/>
                  <a:gd name="T18" fmla="*/ 51 h 51"/>
                </a:gdLst>
                <a:ahLst/>
                <a:cxnLst>
                  <a:cxn ang="T10">
                    <a:pos x="T0" y="T1"/>
                  </a:cxn>
                  <a:cxn ang="T11">
                    <a:pos x="T2" y="T3"/>
                  </a:cxn>
                  <a:cxn ang="T12">
                    <a:pos x="T4" y="T5"/>
                  </a:cxn>
                  <a:cxn ang="T13">
                    <a:pos x="T6" y="T7"/>
                  </a:cxn>
                  <a:cxn ang="T14">
                    <a:pos x="T8" y="T9"/>
                  </a:cxn>
                </a:cxnLst>
                <a:rect l="T15" t="T16" r="T17" b="T18"/>
                <a:pathLst>
                  <a:path w="25" h="51">
                    <a:moveTo>
                      <a:pt x="0" y="51"/>
                    </a:moveTo>
                    <a:lnTo>
                      <a:pt x="25" y="23"/>
                    </a:lnTo>
                    <a:lnTo>
                      <a:pt x="25" y="0"/>
                    </a:lnTo>
                    <a:lnTo>
                      <a:pt x="0" y="39"/>
                    </a:lnTo>
                    <a:lnTo>
                      <a:pt x="0" y="51"/>
                    </a:lnTo>
                    <a:close/>
                  </a:path>
                </a:pathLst>
              </a:custGeom>
              <a:solidFill>
                <a:srgbClr val="005A80"/>
              </a:solidFill>
              <a:ln w="3">
                <a:solidFill>
                  <a:srgbClr val="AAE6FF"/>
                </a:solidFill>
                <a:prstDash val="solid"/>
                <a:round/>
                <a:headEnd/>
                <a:tailEnd/>
              </a:ln>
            </p:spPr>
            <p:txBody>
              <a:bodyPr/>
              <a:lstStyle/>
              <a:p>
                <a:endParaRPr lang="en-US"/>
              </a:p>
            </p:txBody>
          </p:sp>
          <p:sp>
            <p:nvSpPr>
              <p:cNvPr id="47219" name="Rectangle 66"/>
              <p:cNvSpPr>
                <a:spLocks noChangeArrowheads="1"/>
              </p:cNvSpPr>
              <p:nvPr/>
            </p:nvSpPr>
            <p:spPr bwMode="auto">
              <a:xfrm>
                <a:off x="2875" y="1372"/>
                <a:ext cx="46" cy="12"/>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220" name="Rectangle 67"/>
              <p:cNvSpPr>
                <a:spLocks noChangeArrowheads="1"/>
              </p:cNvSpPr>
              <p:nvPr/>
            </p:nvSpPr>
            <p:spPr bwMode="auto">
              <a:xfrm>
                <a:off x="2875" y="1372"/>
                <a:ext cx="46" cy="12"/>
              </a:xfrm>
              <a:prstGeom prst="rect">
                <a:avLst/>
              </a:prstGeom>
              <a:solidFill>
                <a:srgbClr val="0096D5"/>
              </a:solidFill>
              <a:ln w="3">
                <a:solidFill>
                  <a:srgbClr val="AAE6FF"/>
                </a:solidFill>
                <a:miter lim="800000"/>
                <a:headEnd/>
                <a:tailEnd/>
              </a:ln>
            </p:spPr>
            <p:txBody>
              <a:bodyPr/>
              <a:lstStyle/>
              <a:p>
                <a:endParaRPr lang="en-US"/>
              </a:p>
            </p:txBody>
          </p:sp>
        </p:grpSp>
        <p:sp>
          <p:nvSpPr>
            <p:cNvPr id="47184" name="Freeform 85"/>
            <p:cNvSpPr>
              <a:spLocks/>
            </p:cNvSpPr>
            <p:nvPr/>
          </p:nvSpPr>
          <p:spPr bwMode="auto">
            <a:xfrm>
              <a:off x="2603" y="1069"/>
              <a:ext cx="28" cy="7"/>
            </a:xfrm>
            <a:custGeom>
              <a:avLst/>
              <a:gdLst>
                <a:gd name="T0" fmla="*/ 0 w 28"/>
                <a:gd name="T1" fmla="*/ 7 h 7"/>
                <a:gd name="T2" fmla="*/ 5 w 28"/>
                <a:gd name="T3" fmla="*/ 7 h 7"/>
                <a:gd name="T4" fmla="*/ 20 w 28"/>
                <a:gd name="T5" fmla="*/ 2 h 7"/>
                <a:gd name="T6" fmla="*/ 28 w 28"/>
                <a:gd name="T7" fmla="*/ 5 h 7"/>
                <a:gd name="T8" fmla="*/ 23 w 28"/>
                <a:gd name="T9" fmla="*/ 0 h 7"/>
                <a:gd name="T10" fmla="*/ 8 w 28"/>
                <a:gd name="T11" fmla="*/ 0 h 7"/>
                <a:gd name="T12" fmla="*/ 13 w 28"/>
                <a:gd name="T13" fmla="*/ 0 h 7"/>
                <a:gd name="T14" fmla="*/ 0 w 28"/>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
                <a:gd name="T26" fmla="*/ 28 w 2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
                  <a:moveTo>
                    <a:pt x="0" y="7"/>
                  </a:moveTo>
                  <a:lnTo>
                    <a:pt x="5" y="7"/>
                  </a:lnTo>
                  <a:lnTo>
                    <a:pt x="20" y="2"/>
                  </a:lnTo>
                  <a:lnTo>
                    <a:pt x="28" y="5"/>
                  </a:lnTo>
                  <a:lnTo>
                    <a:pt x="23" y="0"/>
                  </a:lnTo>
                  <a:lnTo>
                    <a:pt x="8" y="0"/>
                  </a:lnTo>
                  <a:lnTo>
                    <a:pt x="13"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185" name="Group 119"/>
            <p:cNvGrpSpPr>
              <a:grpSpLocks/>
            </p:cNvGrpSpPr>
            <p:nvPr/>
          </p:nvGrpSpPr>
          <p:grpSpPr bwMode="auto">
            <a:xfrm>
              <a:off x="2728" y="1069"/>
              <a:ext cx="53" cy="20"/>
              <a:chOff x="2728" y="1069"/>
              <a:chExt cx="53" cy="20"/>
            </a:xfrm>
          </p:grpSpPr>
          <p:sp>
            <p:nvSpPr>
              <p:cNvPr id="47189" name="Freeform 115"/>
              <p:cNvSpPr>
                <a:spLocks/>
              </p:cNvSpPr>
              <p:nvPr/>
            </p:nvSpPr>
            <p:spPr bwMode="auto">
              <a:xfrm>
                <a:off x="2728" y="1069"/>
                <a:ext cx="28" cy="7"/>
              </a:xfrm>
              <a:custGeom>
                <a:avLst/>
                <a:gdLst>
                  <a:gd name="T0" fmla="*/ 0 w 28"/>
                  <a:gd name="T1" fmla="*/ 0 h 7"/>
                  <a:gd name="T2" fmla="*/ 5 w 28"/>
                  <a:gd name="T3" fmla="*/ 0 h 7"/>
                  <a:gd name="T4" fmla="*/ 20 w 28"/>
                  <a:gd name="T5" fmla="*/ 5 h 7"/>
                  <a:gd name="T6" fmla="*/ 28 w 28"/>
                  <a:gd name="T7" fmla="*/ 2 h 7"/>
                  <a:gd name="T8" fmla="*/ 23 w 28"/>
                  <a:gd name="T9" fmla="*/ 7 h 7"/>
                  <a:gd name="T10" fmla="*/ 5 w 28"/>
                  <a:gd name="T11" fmla="*/ 7 h 7"/>
                  <a:gd name="T12" fmla="*/ 12 w 28"/>
                  <a:gd name="T13" fmla="*/ 7 h 7"/>
                  <a:gd name="T14" fmla="*/ 0 w 28"/>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
                  <a:gd name="T26" fmla="*/ 28 w 2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
                    <a:moveTo>
                      <a:pt x="0" y="0"/>
                    </a:moveTo>
                    <a:lnTo>
                      <a:pt x="5" y="0"/>
                    </a:lnTo>
                    <a:lnTo>
                      <a:pt x="20" y="5"/>
                    </a:lnTo>
                    <a:lnTo>
                      <a:pt x="28" y="2"/>
                    </a:lnTo>
                    <a:lnTo>
                      <a:pt x="23" y="7"/>
                    </a:lnTo>
                    <a:lnTo>
                      <a:pt x="5" y="7"/>
                    </a:lnTo>
                    <a:lnTo>
                      <a:pt x="12"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0" name="Freeform 116"/>
              <p:cNvSpPr>
                <a:spLocks/>
              </p:cNvSpPr>
              <p:nvPr/>
            </p:nvSpPr>
            <p:spPr bwMode="auto">
              <a:xfrm>
                <a:off x="2728" y="1069"/>
                <a:ext cx="28" cy="7"/>
              </a:xfrm>
              <a:custGeom>
                <a:avLst/>
                <a:gdLst>
                  <a:gd name="T0" fmla="*/ 0 w 28"/>
                  <a:gd name="T1" fmla="*/ 0 h 7"/>
                  <a:gd name="T2" fmla="*/ 5 w 28"/>
                  <a:gd name="T3" fmla="*/ 0 h 7"/>
                  <a:gd name="T4" fmla="*/ 20 w 28"/>
                  <a:gd name="T5" fmla="*/ 5 h 7"/>
                  <a:gd name="T6" fmla="*/ 28 w 28"/>
                  <a:gd name="T7" fmla="*/ 2 h 7"/>
                  <a:gd name="T8" fmla="*/ 23 w 28"/>
                  <a:gd name="T9" fmla="*/ 7 h 7"/>
                  <a:gd name="T10" fmla="*/ 5 w 28"/>
                  <a:gd name="T11" fmla="*/ 7 h 7"/>
                  <a:gd name="T12" fmla="*/ 12 w 28"/>
                  <a:gd name="T13" fmla="*/ 7 h 7"/>
                  <a:gd name="T14" fmla="*/ 0 w 28"/>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
                  <a:gd name="T26" fmla="*/ 28 w 2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
                    <a:moveTo>
                      <a:pt x="0" y="0"/>
                    </a:moveTo>
                    <a:lnTo>
                      <a:pt x="5" y="0"/>
                    </a:lnTo>
                    <a:lnTo>
                      <a:pt x="20" y="5"/>
                    </a:lnTo>
                    <a:lnTo>
                      <a:pt x="28" y="2"/>
                    </a:lnTo>
                    <a:lnTo>
                      <a:pt x="23" y="7"/>
                    </a:lnTo>
                    <a:lnTo>
                      <a:pt x="5" y="7"/>
                    </a:lnTo>
                    <a:lnTo>
                      <a:pt x="12"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1" name="Freeform 117"/>
              <p:cNvSpPr>
                <a:spLocks/>
              </p:cNvSpPr>
              <p:nvPr/>
            </p:nvSpPr>
            <p:spPr bwMode="auto">
              <a:xfrm>
                <a:off x="2756" y="1079"/>
                <a:ext cx="25" cy="10"/>
              </a:xfrm>
              <a:custGeom>
                <a:avLst/>
                <a:gdLst>
                  <a:gd name="T0" fmla="*/ 25 w 25"/>
                  <a:gd name="T1" fmla="*/ 7 h 10"/>
                  <a:gd name="T2" fmla="*/ 20 w 25"/>
                  <a:gd name="T3" fmla="*/ 10 h 10"/>
                  <a:gd name="T4" fmla="*/ 5 w 25"/>
                  <a:gd name="T5" fmla="*/ 5 h 10"/>
                  <a:gd name="T6" fmla="*/ 0 w 25"/>
                  <a:gd name="T7" fmla="*/ 5 h 10"/>
                  <a:gd name="T8" fmla="*/ 2 w 25"/>
                  <a:gd name="T9" fmla="*/ 0 h 10"/>
                  <a:gd name="T10" fmla="*/ 20 w 25"/>
                  <a:gd name="T11" fmla="*/ 0 h 10"/>
                  <a:gd name="T12" fmla="*/ 12 w 25"/>
                  <a:gd name="T13" fmla="*/ 2 h 10"/>
                  <a:gd name="T14" fmla="*/ 25 w 25"/>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5" y="7"/>
                    </a:moveTo>
                    <a:lnTo>
                      <a:pt x="20" y="10"/>
                    </a:lnTo>
                    <a:lnTo>
                      <a:pt x="5" y="5"/>
                    </a:lnTo>
                    <a:lnTo>
                      <a:pt x="0" y="5"/>
                    </a:lnTo>
                    <a:lnTo>
                      <a:pt x="2" y="0"/>
                    </a:lnTo>
                    <a:lnTo>
                      <a:pt x="20" y="0"/>
                    </a:lnTo>
                    <a:lnTo>
                      <a:pt x="12" y="2"/>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2" name="Freeform 118"/>
              <p:cNvSpPr>
                <a:spLocks/>
              </p:cNvSpPr>
              <p:nvPr/>
            </p:nvSpPr>
            <p:spPr bwMode="auto">
              <a:xfrm>
                <a:off x="2756" y="1079"/>
                <a:ext cx="25" cy="10"/>
              </a:xfrm>
              <a:custGeom>
                <a:avLst/>
                <a:gdLst>
                  <a:gd name="T0" fmla="*/ 25 w 25"/>
                  <a:gd name="T1" fmla="*/ 7 h 10"/>
                  <a:gd name="T2" fmla="*/ 20 w 25"/>
                  <a:gd name="T3" fmla="*/ 10 h 10"/>
                  <a:gd name="T4" fmla="*/ 5 w 25"/>
                  <a:gd name="T5" fmla="*/ 5 h 10"/>
                  <a:gd name="T6" fmla="*/ 0 w 25"/>
                  <a:gd name="T7" fmla="*/ 5 h 10"/>
                  <a:gd name="T8" fmla="*/ 2 w 25"/>
                  <a:gd name="T9" fmla="*/ 0 h 10"/>
                  <a:gd name="T10" fmla="*/ 20 w 25"/>
                  <a:gd name="T11" fmla="*/ 0 h 10"/>
                  <a:gd name="T12" fmla="*/ 12 w 25"/>
                  <a:gd name="T13" fmla="*/ 2 h 10"/>
                  <a:gd name="T14" fmla="*/ 25 w 25"/>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5" y="7"/>
                    </a:moveTo>
                    <a:lnTo>
                      <a:pt x="20" y="10"/>
                    </a:lnTo>
                    <a:lnTo>
                      <a:pt x="5" y="5"/>
                    </a:lnTo>
                    <a:lnTo>
                      <a:pt x="0" y="5"/>
                    </a:lnTo>
                    <a:lnTo>
                      <a:pt x="2" y="0"/>
                    </a:lnTo>
                    <a:lnTo>
                      <a:pt x="20" y="0"/>
                    </a:lnTo>
                    <a:lnTo>
                      <a:pt x="12" y="2"/>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186" name="Group 145"/>
            <p:cNvGrpSpPr>
              <a:grpSpLocks/>
            </p:cNvGrpSpPr>
            <p:nvPr/>
          </p:nvGrpSpPr>
          <p:grpSpPr bwMode="auto">
            <a:xfrm>
              <a:off x="2679" y="1165"/>
              <a:ext cx="26" cy="10"/>
              <a:chOff x="2679" y="1165"/>
              <a:chExt cx="26" cy="10"/>
            </a:xfrm>
          </p:grpSpPr>
          <p:sp>
            <p:nvSpPr>
              <p:cNvPr id="47187" name="Freeform 143"/>
              <p:cNvSpPr>
                <a:spLocks/>
              </p:cNvSpPr>
              <p:nvPr/>
            </p:nvSpPr>
            <p:spPr bwMode="auto">
              <a:xfrm>
                <a:off x="2679" y="1165"/>
                <a:ext cx="26" cy="10"/>
              </a:xfrm>
              <a:custGeom>
                <a:avLst/>
                <a:gdLst>
                  <a:gd name="T0" fmla="*/ 26 w 26"/>
                  <a:gd name="T1" fmla="*/ 8 h 10"/>
                  <a:gd name="T2" fmla="*/ 21 w 26"/>
                  <a:gd name="T3" fmla="*/ 10 h 10"/>
                  <a:gd name="T4" fmla="*/ 5 w 26"/>
                  <a:gd name="T5" fmla="*/ 5 h 10"/>
                  <a:gd name="T6" fmla="*/ 0 w 26"/>
                  <a:gd name="T7" fmla="*/ 5 h 10"/>
                  <a:gd name="T8" fmla="*/ 3 w 26"/>
                  <a:gd name="T9" fmla="*/ 0 h 10"/>
                  <a:gd name="T10" fmla="*/ 21 w 26"/>
                  <a:gd name="T11" fmla="*/ 0 h 10"/>
                  <a:gd name="T12" fmla="*/ 13 w 26"/>
                  <a:gd name="T13" fmla="*/ 3 h 10"/>
                  <a:gd name="T14" fmla="*/ 26 w 26"/>
                  <a:gd name="T15" fmla="*/ 8 h 1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
                  <a:gd name="T26" fmla="*/ 26 w 2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
                    <a:moveTo>
                      <a:pt x="26" y="8"/>
                    </a:moveTo>
                    <a:lnTo>
                      <a:pt x="21" y="10"/>
                    </a:lnTo>
                    <a:lnTo>
                      <a:pt x="5" y="5"/>
                    </a:lnTo>
                    <a:lnTo>
                      <a:pt x="0" y="5"/>
                    </a:lnTo>
                    <a:lnTo>
                      <a:pt x="3" y="0"/>
                    </a:lnTo>
                    <a:lnTo>
                      <a:pt x="21" y="0"/>
                    </a:lnTo>
                    <a:lnTo>
                      <a:pt x="13" y="3"/>
                    </a:lnTo>
                    <a:lnTo>
                      <a:pt x="2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8" name="Freeform 144"/>
              <p:cNvSpPr>
                <a:spLocks/>
              </p:cNvSpPr>
              <p:nvPr/>
            </p:nvSpPr>
            <p:spPr bwMode="auto">
              <a:xfrm>
                <a:off x="2679" y="1165"/>
                <a:ext cx="26" cy="10"/>
              </a:xfrm>
              <a:custGeom>
                <a:avLst/>
                <a:gdLst>
                  <a:gd name="T0" fmla="*/ 26 w 26"/>
                  <a:gd name="T1" fmla="*/ 8 h 10"/>
                  <a:gd name="T2" fmla="*/ 21 w 26"/>
                  <a:gd name="T3" fmla="*/ 10 h 10"/>
                  <a:gd name="T4" fmla="*/ 5 w 26"/>
                  <a:gd name="T5" fmla="*/ 5 h 10"/>
                  <a:gd name="T6" fmla="*/ 0 w 26"/>
                  <a:gd name="T7" fmla="*/ 5 h 10"/>
                  <a:gd name="T8" fmla="*/ 3 w 26"/>
                  <a:gd name="T9" fmla="*/ 0 h 10"/>
                  <a:gd name="T10" fmla="*/ 21 w 26"/>
                  <a:gd name="T11" fmla="*/ 0 h 10"/>
                  <a:gd name="T12" fmla="*/ 13 w 26"/>
                  <a:gd name="T13" fmla="*/ 3 h 10"/>
                  <a:gd name="T14" fmla="*/ 26 w 26"/>
                  <a:gd name="T15" fmla="*/ 8 h 1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
                  <a:gd name="T26" fmla="*/ 26 w 2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
                    <a:moveTo>
                      <a:pt x="26" y="8"/>
                    </a:moveTo>
                    <a:lnTo>
                      <a:pt x="21" y="10"/>
                    </a:lnTo>
                    <a:lnTo>
                      <a:pt x="5" y="5"/>
                    </a:lnTo>
                    <a:lnTo>
                      <a:pt x="0" y="5"/>
                    </a:lnTo>
                    <a:lnTo>
                      <a:pt x="3" y="0"/>
                    </a:lnTo>
                    <a:lnTo>
                      <a:pt x="21" y="0"/>
                    </a:lnTo>
                    <a:lnTo>
                      <a:pt x="13" y="3"/>
                    </a:lnTo>
                    <a:lnTo>
                      <a:pt x="2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 name="Title 1"/>
          <p:cNvSpPr>
            <a:spLocks noGrp="1"/>
          </p:cNvSpPr>
          <p:nvPr>
            <p:ph type="title"/>
          </p:nvPr>
        </p:nvSpPr>
        <p:spPr/>
        <p:txBody>
          <a:bodyPr/>
          <a:lstStyle/>
          <a:p>
            <a:pPr>
              <a:defRPr/>
            </a:pPr>
            <a:r>
              <a:rPr dirty="0" smtClean="0">
                <a:solidFill>
                  <a:srgbClr val="282828"/>
                </a:solidFill>
              </a:rPr>
              <a:t>Overview of Cluster Discovery</a:t>
            </a:r>
            <a:endParaRPr dirty="0">
              <a:solidFill>
                <a:srgbClr val="282828"/>
              </a:solidFill>
            </a:endParaRPr>
          </a:p>
        </p:txBody>
      </p:sp>
      <p:pic>
        <p:nvPicPr>
          <p:cNvPr id="471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263" y="3660775"/>
            <a:ext cx="14144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739" y="4002088"/>
            <a:ext cx="14049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5" name="Group 359"/>
          <p:cNvGrpSpPr>
            <a:grpSpLocks/>
          </p:cNvGrpSpPr>
          <p:nvPr/>
        </p:nvGrpSpPr>
        <p:grpSpPr bwMode="auto">
          <a:xfrm>
            <a:off x="7161213" y="3289300"/>
            <a:ext cx="492125" cy="325438"/>
            <a:chOff x="7123433" y="2028328"/>
            <a:chExt cx="492125" cy="325437"/>
          </a:xfrm>
        </p:grpSpPr>
        <p:grpSp>
          <p:nvGrpSpPr>
            <p:cNvPr id="47152" name="Group 4"/>
            <p:cNvGrpSpPr>
              <a:grpSpLocks noChangeAspect="1"/>
            </p:cNvGrpSpPr>
            <p:nvPr/>
          </p:nvGrpSpPr>
          <p:grpSpPr bwMode="auto">
            <a:xfrm>
              <a:off x="7123433" y="2028328"/>
              <a:ext cx="492125" cy="325437"/>
              <a:chOff x="2880" y="2279"/>
              <a:chExt cx="310" cy="205"/>
            </a:xfrm>
          </p:grpSpPr>
          <p:sp>
            <p:nvSpPr>
              <p:cNvPr id="47154" name="AutoShape 3"/>
              <p:cNvSpPr>
                <a:spLocks noChangeAspect="1" noChangeArrowheads="1" noTextEdit="1"/>
              </p:cNvSpPr>
              <p:nvPr/>
            </p:nvSpPr>
            <p:spPr bwMode="auto">
              <a:xfrm>
                <a:off x="2880" y="2279"/>
                <a:ext cx="31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55" name="Rectangle 5"/>
              <p:cNvSpPr>
                <a:spLocks noChangeArrowheads="1"/>
              </p:cNvSpPr>
              <p:nvPr/>
            </p:nvSpPr>
            <p:spPr bwMode="auto">
              <a:xfrm>
                <a:off x="2880" y="2308"/>
                <a:ext cx="278" cy="174"/>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56" name="Line 6"/>
              <p:cNvSpPr>
                <a:spLocks noChangeShapeType="1"/>
              </p:cNvSpPr>
              <p:nvPr/>
            </p:nvSpPr>
            <p:spPr bwMode="auto">
              <a:xfrm flipH="1">
                <a:off x="2881" y="2483"/>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7" name="Line 7"/>
              <p:cNvSpPr>
                <a:spLocks noChangeShapeType="1"/>
              </p:cNvSpPr>
              <p:nvPr/>
            </p:nvSpPr>
            <p:spPr bwMode="auto">
              <a:xfrm flipV="1">
                <a:off x="2881" y="2309"/>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8" name="Line 8"/>
              <p:cNvSpPr>
                <a:spLocks noChangeShapeType="1"/>
              </p:cNvSpPr>
              <p:nvPr/>
            </p:nvSpPr>
            <p:spPr bwMode="auto">
              <a:xfrm>
                <a:off x="2881" y="2309"/>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9" name="Line 9"/>
              <p:cNvSpPr>
                <a:spLocks noChangeShapeType="1"/>
              </p:cNvSpPr>
              <p:nvPr/>
            </p:nvSpPr>
            <p:spPr bwMode="auto">
              <a:xfrm>
                <a:off x="3160" y="2309"/>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0" name="Freeform 10"/>
              <p:cNvSpPr>
                <a:spLocks/>
              </p:cNvSpPr>
              <p:nvPr/>
            </p:nvSpPr>
            <p:spPr bwMode="auto">
              <a:xfrm>
                <a:off x="3158" y="2279"/>
                <a:ext cx="30" cy="203"/>
              </a:xfrm>
              <a:custGeom>
                <a:avLst/>
                <a:gdLst>
                  <a:gd name="T0" fmla="*/ 0 w 59"/>
                  <a:gd name="T1" fmla="*/ 1 h 406"/>
                  <a:gd name="T2" fmla="*/ 1 w 59"/>
                  <a:gd name="T3" fmla="*/ 1 h 406"/>
                  <a:gd name="T4" fmla="*/ 1 w 59"/>
                  <a:gd name="T5" fmla="*/ 0 h 406"/>
                  <a:gd name="T6" fmla="*/ 0 w 59"/>
                  <a:gd name="T7" fmla="*/ 1 h 406"/>
                  <a:gd name="T8" fmla="*/ 0 w 59"/>
                  <a:gd name="T9" fmla="*/ 1 h 406"/>
                  <a:gd name="T10" fmla="*/ 0 60000 65536"/>
                  <a:gd name="T11" fmla="*/ 0 60000 65536"/>
                  <a:gd name="T12" fmla="*/ 0 60000 65536"/>
                  <a:gd name="T13" fmla="*/ 0 60000 65536"/>
                  <a:gd name="T14" fmla="*/ 0 60000 65536"/>
                  <a:gd name="T15" fmla="*/ 0 w 59"/>
                  <a:gd name="T16" fmla="*/ 0 h 406"/>
                  <a:gd name="T17" fmla="*/ 59 w 59"/>
                  <a:gd name="T18" fmla="*/ 406 h 406"/>
                </a:gdLst>
                <a:ahLst/>
                <a:cxnLst>
                  <a:cxn ang="T10">
                    <a:pos x="T0" y="T1"/>
                  </a:cxn>
                  <a:cxn ang="T11">
                    <a:pos x="T2" y="T3"/>
                  </a:cxn>
                  <a:cxn ang="T12">
                    <a:pos x="T4" y="T5"/>
                  </a:cxn>
                  <a:cxn ang="T13">
                    <a:pos x="T6" y="T7"/>
                  </a:cxn>
                  <a:cxn ang="T14">
                    <a:pos x="T8" y="T9"/>
                  </a:cxn>
                </a:cxnLst>
                <a:rect l="T15" t="T16" r="T17" b="T18"/>
                <a:pathLst>
                  <a:path w="59" h="406">
                    <a:moveTo>
                      <a:pt x="0" y="406"/>
                    </a:moveTo>
                    <a:lnTo>
                      <a:pt x="59" y="347"/>
                    </a:lnTo>
                    <a:lnTo>
                      <a:pt x="59" y="0"/>
                    </a:lnTo>
                    <a:lnTo>
                      <a:pt x="0" y="59"/>
                    </a:lnTo>
                    <a:lnTo>
                      <a:pt x="0" y="406"/>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1" name="Line 11"/>
              <p:cNvSpPr>
                <a:spLocks noChangeShapeType="1"/>
              </p:cNvSpPr>
              <p:nvPr/>
            </p:nvSpPr>
            <p:spPr bwMode="auto">
              <a:xfrm flipV="1">
                <a:off x="3160" y="2454"/>
                <a:ext cx="29"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2" name="Line 12"/>
              <p:cNvSpPr>
                <a:spLocks noChangeShapeType="1"/>
              </p:cNvSpPr>
              <p:nvPr/>
            </p:nvSpPr>
            <p:spPr bwMode="auto">
              <a:xfrm flipV="1">
                <a:off x="3189" y="2280"/>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3" name="Line 13"/>
              <p:cNvSpPr>
                <a:spLocks noChangeShapeType="1"/>
              </p:cNvSpPr>
              <p:nvPr/>
            </p:nvSpPr>
            <p:spPr bwMode="auto">
              <a:xfrm flipH="1">
                <a:off x="3160" y="2280"/>
                <a:ext cx="29"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4" name="Line 14"/>
              <p:cNvSpPr>
                <a:spLocks noChangeShapeType="1"/>
              </p:cNvSpPr>
              <p:nvPr/>
            </p:nvSpPr>
            <p:spPr bwMode="auto">
              <a:xfrm>
                <a:off x="3160" y="2309"/>
                <a:ext cx="0" cy="174"/>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5" name="Freeform 15"/>
              <p:cNvSpPr>
                <a:spLocks/>
              </p:cNvSpPr>
              <p:nvPr/>
            </p:nvSpPr>
            <p:spPr bwMode="auto">
              <a:xfrm>
                <a:off x="2880" y="2279"/>
                <a:ext cx="308" cy="29"/>
              </a:xfrm>
              <a:custGeom>
                <a:avLst/>
                <a:gdLst>
                  <a:gd name="T0" fmla="*/ 1 w 616"/>
                  <a:gd name="T1" fmla="*/ 0 h 59"/>
                  <a:gd name="T2" fmla="*/ 1 w 616"/>
                  <a:gd name="T3" fmla="*/ 0 h 59"/>
                  <a:gd name="T4" fmla="*/ 1 w 616"/>
                  <a:gd name="T5" fmla="*/ 0 h 59"/>
                  <a:gd name="T6" fmla="*/ 0 w 616"/>
                  <a:gd name="T7" fmla="*/ 0 h 59"/>
                  <a:gd name="T8" fmla="*/ 1 w 616"/>
                  <a:gd name="T9" fmla="*/ 0 h 59"/>
                  <a:gd name="T10" fmla="*/ 0 60000 65536"/>
                  <a:gd name="T11" fmla="*/ 0 60000 65536"/>
                  <a:gd name="T12" fmla="*/ 0 60000 65536"/>
                  <a:gd name="T13" fmla="*/ 0 60000 65536"/>
                  <a:gd name="T14" fmla="*/ 0 60000 65536"/>
                  <a:gd name="T15" fmla="*/ 0 w 616"/>
                  <a:gd name="T16" fmla="*/ 0 h 59"/>
                  <a:gd name="T17" fmla="*/ 616 w 616"/>
                  <a:gd name="T18" fmla="*/ 59 h 59"/>
                </a:gdLst>
                <a:ahLst/>
                <a:cxnLst>
                  <a:cxn ang="T10">
                    <a:pos x="T0" y="T1"/>
                  </a:cxn>
                  <a:cxn ang="T11">
                    <a:pos x="T2" y="T3"/>
                  </a:cxn>
                  <a:cxn ang="T12">
                    <a:pos x="T4" y="T5"/>
                  </a:cxn>
                  <a:cxn ang="T13">
                    <a:pos x="T6" y="T7"/>
                  </a:cxn>
                  <a:cxn ang="T14">
                    <a:pos x="T8" y="T9"/>
                  </a:cxn>
                </a:cxnLst>
                <a:rect l="T15" t="T16" r="T17" b="T18"/>
                <a:pathLst>
                  <a:path w="616" h="59">
                    <a:moveTo>
                      <a:pt x="557" y="59"/>
                    </a:moveTo>
                    <a:lnTo>
                      <a:pt x="616" y="0"/>
                    </a:lnTo>
                    <a:lnTo>
                      <a:pt x="59" y="0"/>
                    </a:lnTo>
                    <a:lnTo>
                      <a:pt x="0" y="59"/>
                    </a:lnTo>
                    <a:lnTo>
                      <a:pt x="557" y="5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6" name="Line 16"/>
              <p:cNvSpPr>
                <a:spLocks noChangeShapeType="1"/>
              </p:cNvSpPr>
              <p:nvPr/>
            </p:nvSpPr>
            <p:spPr bwMode="auto">
              <a:xfrm flipV="1">
                <a:off x="3160" y="2280"/>
                <a:ext cx="29"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7" name="Line 17"/>
              <p:cNvSpPr>
                <a:spLocks noChangeShapeType="1"/>
              </p:cNvSpPr>
              <p:nvPr/>
            </p:nvSpPr>
            <p:spPr bwMode="auto">
              <a:xfrm flipH="1">
                <a:off x="2910" y="2280"/>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8" name="Line 18"/>
              <p:cNvSpPr>
                <a:spLocks noChangeShapeType="1"/>
              </p:cNvSpPr>
              <p:nvPr/>
            </p:nvSpPr>
            <p:spPr bwMode="auto">
              <a:xfrm flipH="1">
                <a:off x="2881" y="2280"/>
                <a:ext cx="29" cy="29"/>
              </a:xfrm>
              <a:prstGeom prst="line">
                <a:avLst/>
              </a:prstGeom>
              <a:noFill/>
              <a:ln w="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9" name="Line 19"/>
              <p:cNvSpPr>
                <a:spLocks noChangeShapeType="1"/>
              </p:cNvSpPr>
              <p:nvPr/>
            </p:nvSpPr>
            <p:spPr bwMode="auto">
              <a:xfrm>
                <a:off x="2881" y="2309"/>
                <a:ext cx="279" cy="0"/>
              </a:xfrm>
              <a:prstGeom prst="line">
                <a:avLst/>
              </a:prstGeom>
              <a:noFill/>
              <a:ln w="2">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7170" name="Group 26"/>
              <p:cNvGrpSpPr>
                <a:grpSpLocks/>
              </p:cNvGrpSpPr>
              <p:nvPr/>
            </p:nvGrpSpPr>
            <p:grpSpPr bwMode="auto">
              <a:xfrm>
                <a:off x="2892" y="2348"/>
                <a:ext cx="257" cy="108"/>
                <a:chOff x="2892" y="2348"/>
                <a:chExt cx="257" cy="108"/>
              </a:xfrm>
            </p:grpSpPr>
            <p:sp>
              <p:nvSpPr>
                <p:cNvPr id="47178" name="Freeform 21"/>
                <p:cNvSpPr>
                  <a:spLocks/>
                </p:cNvSpPr>
                <p:nvPr/>
              </p:nvSpPr>
              <p:spPr bwMode="auto">
                <a:xfrm>
                  <a:off x="2896" y="2348"/>
                  <a:ext cx="45" cy="55"/>
                </a:xfrm>
                <a:custGeom>
                  <a:avLst/>
                  <a:gdLst>
                    <a:gd name="T0" fmla="*/ 0 w 91"/>
                    <a:gd name="T1" fmla="*/ 0 h 109"/>
                    <a:gd name="T2" fmla="*/ 0 w 91"/>
                    <a:gd name="T3" fmla="*/ 1 h 109"/>
                    <a:gd name="T4" fmla="*/ 0 w 91"/>
                    <a:gd name="T5" fmla="*/ 1 h 109"/>
                    <a:gd name="T6" fmla="*/ 0 w 91"/>
                    <a:gd name="T7" fmla="*/ 1 h 109"/>
                    <a:gd name="T8" fmla="*/ 0 w 91"/>
                    <a:gd name="T9" fmla="*/ 1 h 109"/>
                    <a:gd name="T10" fmla="*/ 0 w 91"/>
                    <a:gd name="T11" fmla="*/ 1 h 109"/>
                    <a:gd name="T12" fmla="*/ 0 w 91"/>
                    <a:gd name="T13" fmla="*/ 1 h 109"/>
                    <a:gd name="T14" fmla="*/ 0 w 91"/>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09"/>
                    <a:gd name="T26" fmla="*/ 91 w 91"/>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09">
                      <a:moveTo>
                        <a:pt x="63" y="0"/>
                      </a:moveTo>
                      <a:lnTo>
                        <a:pt x="63" y="49"/>
                      </a:lnTo>
                      <a:lnTo>
                        <a:pt x="91" y="49"/>
                      </a:lnTo>
                      <a:lnTo>
                        <a:pt x="91" y="64"/>
                      </a:lnTo>
                      <a:lnTo>
                        <a:pt x="64" y="64"/>
                      </a:lnTo>
                      <a:lnTo>
                        <a:pt x="64" y="109"/>
                      </a:lnTo>
                      <a:lnTo>
                        <a:pt x="0" y="56"/>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9" name="Freeform 22"/>
                <p:cNvSpPr>
                  <a:spLocks/>
                </p:cNvSpPr>
                <p:nvPr/>
              </p:nvSpPr>
              <p:spPr bwMode="auto">
                <a:xfrm>
                  <a:off x="2892" y="2402"/>
                  <a:ext cx="46" cy="54"/>
                </a:xfrm>
                <a:custGeom>
                  <a:avLst/>
                  <a:gdLst>
                    <a:gd name="T0" fmla="*/ 1 w 91"/>
                    <a:gd name="T1" fmla="*/ 0 h 110"/>
                    <a:gd name="T2" fmla="*/ 1 w 91"/>
                    <a:gd name="T3" fmla="*/ 0 h 110"/>
                    <a:gd name="T4" fmla="*/ 0 w 91"/>
                    <a:gd name="T5" fmla="*/ 0 h 110"/>
                    <a:gd name="T6" fmla="*/ 0 w 91"/>
                    <a:gd name="T7" fmla="*/ 0 h 110"/>
                    <a:gd name="T8" fmla="*/ 1 w 91"/>
                    <a:gd name="T9" fmla="*/ 0 h 110"/>
                    <a:gd name="T10" fmla="*/ 1 w 91"/>
                    <a:gd name="T11" fmla="*/ 0 h 110"/>
                    <a:gd name="T12" fmla="*/ 1 w 91"/>
                    <a:gd name="T13" fmla="*/ 0 h 110"/>
                    <a:gd name="T14" fmla="*/ 1 w 91"/>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10"/>
                    <a:gd name="T26" fmla="*/ 91 w 91"/>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10">
                      <a:moveTo>
                        <a:pt x="28" y="110"/>
                      </a:moveTo>
                      <a:lnTo>
                        <a:pt x="28" y="61"/>
                      </a:lnTo>
                      <a:lnTo>
                        <a:pt x="0" y="61"/>
                      </a:lnTo>
                      <a:lnTo>
                        <a:pt x="0" y="46"/>
                      </a:lnTo>
                      <a:lnTo>
                        <a:pt x="27" y="46"/>
                      </a:lnTo>
                      <a:lnTo>
                        <a:pt x="27" y="0"/>
                      </a:lnTo>
                      <a:lnTo>
                        <a:pt x="91" y="53"/>
                      </a:lnTo>
                      <a:lnTo>
                        <a:pt x="28"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0" name="Freeform 23"/>
                <p:cNvSpPr>
                  <a:spLocks/>
                </p:cNvSpPr>
                <p:nvPr/>
              </p:nvSpPr>
              <p:spPr bwMode="auto">
                <a:xfrm>
                  <a:off x="3099" y="2348"/>
                  <a:ext cx="46" cy="55"/>
                </a:xfrm>
                <a:custGeom>
                  <a:avLst/>
                  <a:gdLst>
                    <a:gd name="T0" fmla="*/ 1 w 92"/>
                    <a:gd name="T1" fmla="*/ 0 h 109"/>
                    <a:gd name="T2" fmla="*/ 1 w 92"/>
                    <a:gd name="T3" fmla="*/ 1 h 109"/>
                    <a:gd name="T4" fmla="*/ 0 w 92"/>
                    <a:gd name="T5" fmla="*/ 1 h 109"/>
                    <a:gd name="T6" fmla="*/ 0 w 92"/>
                    <a:gd name="T7" fmla="*/ 1 h 109"/>
                    <a:gd name="T8" fmla="*/ 1 w 92"/>
                    <a:gd name="T9" fmla="*/ 1 h 109"/>
                    <a:gd name="T10" fmla="*/ 1 w 92"/>
                    <a:gd name="T11" fmla="*/ 1 h 109"/>
                    <a:gd name="T12" fmla="*/ 1 w 92"/>
                    <a:gd name="T13" fmla="*/ 1 h 109"/>
                    <a:gd name="T14" fmla="*/ 1 w 92"/>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109"/>
                    <a:gd name="T26" fmla="*/ 92 w 92"/>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109">
                      <a:moveTo>
                        <a:pt x="29" y="0"/>
                      </a:moveTo>
                      <a:lnTo>
                        <a:pt x="29" y="49"/>
                      </a:lnTo>
                      <a:lnTo>
                        <a:pt x="0" y="49"/>
                      </a:lnTo>
                      <a:lnTo>
                        <a:pt x="0" y="64"/>
                      </a:lnTo>
                      <a:lnTo>
                        <a:pt x="28" y="64"/>
                      </a:lnTo>
                      <a:lnTo>
                        <a:pt x="28" y="109"/>
                      </a:lnTo>
                      <a:lnTo>
                        <a:pt x="92" y="56"/>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1" name="Freeform 24"/>
                <p:cNvSpPr>
                  <a:spLocks/>
                </p:cNvSpPr>
                <p:nvPr/>
              </p:nvSpPr>
              <p:spPr bwMode="auto">
                <a:xfrm>
                  <a:off x="3103" y="2402"/>
                  <a:ext cx="46" cy="54"/>
                </a:xfrm>
                <a:custGeom>
                  <a:avLst/>
                  <a:gdLst>
                    <a:gd name="T0" fmla="*/ 1 w 91"/>
                    <a:gd name="T1" fmla="*/ 0 h 110"/>
                    <a:gd name="T2" fmla="*/ 1 w 91"/>
                    <a:gd name="T3" fmla="*/ 0 h 110"/>
                    <a:gd name="T4" fmla="*/ 1 w 91"/>
                    <a:gd name="T5" fmla="*/ 0 h 110"/>
                    <a:gd name="T6" fmla="*/ 1 w 91"/>
                    <a:gd name="T7" fmla="*/ 0 h 110"/>
                    <a:gd name="T8" fmla="*/ 1 w 91"/>
                    <a:gd name="T9" fmla="*/ 0 h 110"/>
                    <a:gd name="T10" fmla="*/ 1 w 91"/>
                    <a:gd name="T11" fmla="*/ 0 h 110"/>
                    <a:gd name="T12" fmla="*/ 0 w 91"/>
                    <a:gd name="T13" fmla="*/ 0 h 110"/>
                    <a:gd name="T14" fmla="*/ 1 w 91"/>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10"/>
                    <a:gd name="T26" fmla="*/ 91 w 91"/>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10">
                      <a:moveTo>
                        <a:pt x="63" y="110"/>
                      </a:moveTo>
                      <a:lnTo>
                        <a:pt x="63" y="61"/>
                      </a:lnTo>
                      <a:lnTo>
                        <a:pt x="91" y="61"/>
                      </a:lnTo>
                      <a:lnTo>
                        <a:pt x="91" y="46"/>
                      </a:lnTo>
                      <a:lnTo>
                        <a:pt x="64" y="46"/>
                      </a:lnTo>
                      <a:lnTo>
                        <a:pt x="64" y="0"/>
                      </a:lnTo>
                      <a:lnTo>
                        <a:pt x="0" y="53"/>
                      </a:lnTo>
                      <a:lnTo>
                        <a:pt x="63"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171" name="Group 33"/>
              <p:cNvGrpSpPr>
                <a:grpSpLocks/>
              </p:cNvGrpSpPr>
              <p:nvPr/>
            </p:nvGrpSpPr>
            <p:grpSpPr bwMode="auto">
              <a:xfrm>
                <a:off x="2890" y="2346"/>
                <a:ext cx="256" cy="108"/>
                <a:chOff x="2890" y="2346"/>
                <a:chExt cx="256" cy="108"/>
              </a:xfrm>
            </p:grpSpPr>
            <p:sp>
              <p:nvSpPr>
                <p:cNvPr id="47174" name="Freeform 28"/>
                <p:cNvSpPr>
                  <a:spLocks/>
                </p:cNvSpPr>
                <p:nvPr/>
              </p:nvSpPr>
              <p:spPr bwMode="auto">
                <a:xfrm>
                  <a:off x="2894" y="2346"/>
                  <a:ext cx="45" cy="55"/>
                </a:xfrm>
                <a:custGeom>
                  <a:avLst/>
                  <a:gdLst>
                    <a:gd name="T0" fmla="*/ 0 w 92"/>
                    <a:gd name="T1" fmla="*/ 0 h 110"/>
                    <a:gd name="T2" fmla="*/ 0 w 92"/>
                    <a:gd name="T3" fmla="*/ 1 h 110"/>
                    <a:gd name="T4" fmla="*/ 0 w 92"/>
                    <a:gd name="T5" fmla="*/ 1 h 110"/>
                    <a:gd name="T6" fmla="*/ 0 w 92"/>
                    <a:gd name="T7" fmla="*/ 1 h 110"/>
                    <a:gd name="T8" fmla="*/ 0 w 92"/>
                    <a:gd name="T9" fmla="*/ 1 h 110"/>
                    <a:gd name="T10" fmla="*/ 0 w 92"/>
                    <a:gd name="T11" fmla="*/ 1 h 110"/>
                    <a:gd name="T12" fmla="*/ 0 w 92"/>
                    <a:gd name="T13" fmla="*/ 1 h 110"/>
                    <a:gd name="T14" fmla="*/ 0 w 92"/>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110"/>
                    <a:gd name="T26" fmla="*/ 92 w 92"/>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110">
                      <a:moveTo>
                        <a:pt x="63" y="0"/>
                      </a:moveTo>
                      <a:lnTo>
                        <a:pt x="63" y="49"/>
                      </a:lnTo>
                      <a:lnTo>
                        <a:pt x="92" y="49"/>
                      </a:lnTo>
                      <a:lnTo>
                        <a:pt x="92" y="64"/>
                      </a:lnTo>
                      <a:lnTo>
                        <a:pt x="64" y="64"/>
                      </a:lnTo>
                      <a:lnTo>
                        <a:pt x="64" y="110"/>
                      </a:lnTo>
                      <a:lnTo>
                        <a:pt x="0" y="57"/>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5" name="Freeform 29"/>
                <p:cNvSpPr>
                  <a:spLocks/>
                </p:cNvSpPr>
                <p:nvPr/>
              </p:nvSpPr>
              <p:spPr bwMode="auto">
                <a:xfrm>
                  <a:off x="2890" y="2399"/>
                  <a:ext cx="45" cy="55"/>
                </a:xfrm>
                <a:custGeom>
                  <a:avLst/>
                  <a:gdLst>
                    <a:gd name="T0" fmla="*/ 0 w 91"/>
                    <a:gd name="T1" fmla="*/ 1 h 109"/>
                    <a:gd name="T2" fmla="*/ 0 w 91"/>
                    <a:gd name="T3" fmla="*/ 1 h 109"/>
                    <a:gd name="T4" fmla="*/ 0 w 91"/>
                    <a:gd name="T5" fmla="*/ 1 h 109"/>
                    <a:gd name="T6" fmla="*/ 0 w 91"/>
                    <a:gd name="T7" fmla="*/ 1 h 109"/>
                    <a:gd name="T8" fmla="*/ 0 w 91"/>
                    <a:gd name="T9" fmla="*/ 1 h 109"/>
                    <a:gd name="T10" fmla="*/ 0 w 91"/>
                    <a:gd name="T11" fmla="*/ 0 h 109"/>
                    <a:gd name="T12" fmla="*/ 0 w 91"/>
                    <a:gd name="T13" fmla="*/ 1 h 109"/>
                    <a:gd name="T14" fmla="*/ 0 w 91"/>
                    <a:gd name="T15" fmla="*/ 1 h 109"/>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09"/>
                    <a:gd name="T26" fmla="*/ 91 w 91"/>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09">
                      <a:moveTo>
                        <a:pt x="28" y="109"/>
                      </a:moveTo>
                      <a:lnTo>
                        <a:pt x="28" y="61"/>
                      </a:lnTo>
                      <a:lnTo>
                        <a:pt x="0" y="61"/>
                      </a:lnTo>
                      <a:lnTo>
                        <a:pt x="0" y="45"/>
                      </a:lnTo>
                      <a:lnTo>
                        <a:pt x="27" y="45"/>
                      </a:lnTo>
                      <a:lnTo>
                        <a:pt x="27" y="0"/>
                      </a:lnTo>
                      <a:lnTo>
                        <a:pt x="91" y="53"/>
                      </a:lnTo>
                      <a:lnTo>
                        <a:pt x="2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6" name="Freeform 30"/>
                <p:cNvSpPr>
                  <a:spLocks/>
                </p:cNvSpPr>
                <p:nvPr/>
              </p:nvSpPr>
              <p:spPr bwMode="auto">
                <a:xfrm>
                  <a:off x="3097" y="2346"/>
                  <a:ext cx="46" cy="55"/>
                </a:xfrm>
                <a:custGeom>
                  <a:avLst/>
                  <a:gdLst>
                    <a:gd name="T0" fmla="*/ 1 w 91"/>
                    <a:gd name="T1" fmla="*/ 0 h 110"/>
                    <a:gd name="T2" fmla="*/ 1 w 91"/>
                    <a:gd name="T3" fmla="*/ 1 h 110"/>
                    <a:gd name="T4" fmla="*/ 0 w 91"/>
                    <a:gd name="T5" fmla="*/ 1 h 110"/>
                    <a:gd name="T6" fmla="*/ 0 w 91"/>
                    <a:gd name="T7" fmla="*/ 1 h 110"/>
                    <a:gd name="T8" fmla="*/ 1 w 91"/>
                    <a:gd name="T9" fmla="*/ 1 h 110"/>
                    <a:gd name="T10" fmla="*/ 1 w 91"/>
                    <a:gd name="T11" fmla="*/ 1 h 110"/>
                    <a:gd name="T12" fmla="*/ 1 w 91"/>
                    <a:gd name="T13" fmla="*/ 1 h 110"/>
                    <a:gd name="T14" fmla="*/ 1 w 91"/>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10"/>
                    <a:gd name="T26" fmla="*/ 91 w 91"/>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10">
                      <a:moveTo>
                        <a:pt x="28" y="0"/>
                      </a:moveTo>
                      <a:lnTo>
                        <a:pt x="28" y="49"/>
                      </a:lnTo>
                      <a:lnTo>
                        <a:pt x="0" y="49"/>
                      </a:lnTo>
                      <a:lnTo>
                        <a:pt x="0" y="64"/>
                      </a:lnTo>
                      <a:lnTo>
                        <a:pt x="27" y="64"/>
                      </a:lnTo>
                      <a:lnTo>
                        <a:pt x="27" y="110"/>
                      </a:lnTo>
                      <a:lnTo>
                        <a:pt x="91" y="57"/>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7" name="Freeform 31"/>
                <p:cNvSpPr>
                  <a:spLocks/>
                </p:cNvSpPr>
                <p:nvPr/>
              </p:nvSpPr>
              <p:spPr bwMode="auto">
                <a:xfrm>
                  <a:off x="3101" y="2399"/>
                  <a:ext cx="45" cy="55"/>
                </a:xfrm>
                <a:custGeom>
                  <a:avLst/>
                  <a:gdLst>
                    <a:gd name="T0" fmla="*/ 0 w 91"/>
                    <a:gd name="T1" fmla="*/ 1 h 109"/>
                    <a:gd name="T2" fmla="*/ 0 w 91"/>
                    <a:gd name="T3" fmla="*/ 1 h 109"/>
                    <a:gd name="T4" fmla="*/ 0 w 91"/>
                    <a:gd name="T5" fmla="*/ 1 h 109"/>
                    <a:gd name="T6" fmla="*/ 0 w 91"/>
                    <a:gd name="T7" fmla="*/ 1 h 109"/>
                    <a:gd name="T8" fmla="*/ 0 w 91"/>
                    <a:gd name="T9" fmla="*/ 1 h 109"/>
                    <a:gd name="T10" fmla="*/ 0 w 91"/>
                    <a:gd name="T11" fmla="*/ 0 h 109"/>
                    <a:gd name="T12" fmla="*/ 0 w 91"/>
                    <a:gd name="T13" fmla="*/ 1 h 109"/>
                    <a:gd name="T14" fmla="*/ 0 w 91"/>
                    <a:gd name="T15" fmla="*/ 1 h 109"/>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09"/>
                    <a:gd name="T26" fmla="*/ 91 w 91"/>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09">
                      <a:moveTo>
                        <a:pt x="63" y="109"/>
                      </a:moveTo>
                      <a:lnTo>
                        <a:pt x="63" y="61"/>
                      </a:lnTo>
                      <a:lnTo>
                        <a:pt x="91" y="61"/>
                      </a:lnTo>
                      <a:lnTo>
                        <a:pt x="91" y="45"/>
                      </a:lnTo>
                      <a:lnTo>
                        <a:pt x="64" y="45"/>
                      </a:lnTo>
                      <a:lnTo>
                        <a:pt x="64" y="0"/>
                      </a:lnTo>
                      <a:lnTo>
                        <a:pt x="0" y="53"/>
                      </a:lnTo>
                      <a:lnTo>
                        <a:pt x="63"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172" name="Rectangle 34"/>
              <p:cNvSpPr>
                <a:spLocks noChangeArrowheads="1"/>
              </p:cNvSpPr>
              <p:nvPr/>
            </p:nvSpPr>
            <p:spPr bwMode="auto">
              <a:xfrm>
                <a:off x="2976" y="2381"/>
                <a:ext cx="89" cy="18"/>
              </a:xfrm>
              <a:prstGeom prst="rect">
                <a:avLst/>
              </a:prstGeom>
              <a:noFill/>
              <a:ln w="2">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73" name="Rectangle 35"/>
              <p:cNvSpPr>
                <a:spLocks noChangeArrowheads="1"/>
              </p:cNvSpPr>
              <p:nvPr/>
            </p:nvSpPr>
            <p:spPr bwMode="auto">
              <a:xfrm>
                <a:off x="2976" y="2415"/>
                <a:ext cx="89" cy="45"/>
              </a:xfrm>
              <a:prstGeom prst="rect">
                <a:avLst/>
              </a:prstGeom>
              <a:noFill/>
              <a:ln w="2">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7153" name="TextBox 356"/>
            <p:cNvSpPr txBox="1">
              <a:spLocks noChangeArrowheads="1"/>
            </p:cNvSpPr>
            <p:nvPr/>
          </p:nvSpPr>
          <p:spPr bwMode="auto">
            <a:xfrm>
              <a:off x="7148040" y="2064502"/>
              <a:ext cx="401072"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34" charset="-128"/>
                </a:defRPr>
              </a:lvl1pPr>
              <a:lvl2pPr marL="742950" indent="-285750">
                <a:defRPr sz="3000" b="1">
                  <a:solidFill>
                    <a:schemeClr val="tx1"/>
                  </a:solidFill>
                  <a:latin typeface="Arial" charset="0"/>
                  <a:ea typeface="ＭＳ Ｐゴシック" pitchFamily="34" charset="-128"/>
                </a:defRPr>
              </a:lvl2pPr>
              <a:lvl3pPr marL="1143000" indent="-228600">
                <a:defRPr sz="3000" b="1">
                  <a:solidFill>
                    <a:schemeClr val="tx1"/>
                  </a:solidFill>
                  <a:latin typeface="Arial" charset="0"/>
                  <a:ea typeface="ＭＳ Ｐゴシック" pitchFamily="34" charset="-128"/>
                </a:defRPr>
              </a:lvl3pPr>
              <a:lvl4pPr marL="1600200" indent="-228600">
                <a:defRPr sz="3000" b="1">
                  <a:solidFill>
                    <a:schemeClr val="tx1"/>
                  </a:solidFill>
                  <a:latin typeface="Arial" charset="0"/>
                  <a:ea typeface="ＭＳ Ｐゴシック" pitchFamily="34" charset="-128"/>
                </a:defRPr>
              </a:lvl4pPr>
              <a:lvl5pPr marL="2057400" indent="-228600">
                <a:defRPr sz="3000"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9pPr>
            </a:lstStyle>
            <a:p>
              <a:r>
                <a:rPr lang="en-US" sz="800">
                  <a:solidFill>
                    <a:schemeClr val="bg1"/>
                  </a:solidFill>
                </a:rPr>
                <a:t>PCD</a:t>
              </a:r>
            </a:p>
          </p:txBody>
        </p:sp>
      </p:grpSp>
      <p:sp>
        <p:nvSpPr>
          <p:cNvPr id="253" name="Rectangular Callout 252"/>
          <p:cNvSpPr>
            <a:spLocks noChangeArrowheads="1"/>
          </p:cNvSpPr>
          <p:nvPr/>
        </p:nvSpPr>
        <p:spPr bwMode="auto">
          <a:xfrm>
            <a:off x="3295650" y="4419600"/>
            <a:ext cx="2286000" cy="1454150"/>
          </a:xfrm>
          <a:prstGeom prst="wedgeRectCallout">
            <a:avLst>
              <a:gd name="adj1" fmla="val 118833"/>
              <a:gd name="adj2" fmla="val -107819"/>
            </a:avLst>
          </a:prstGeom>
          <a:solidFill>
            <a:srgbClr val="0096D6"/>
          </a:solidFill>
          <a:ln w="25400">
            <a:noFill/>
            <a:miter lim="800000"/>
            <a:headEnd/>
            <a:tailEnd/>
          </a:ln>
          <a:effectLst>
            <a:outerShdw dist="50800" dir="5400000" algn="ctr" rotWithShape="0">
              <a:srgbClr val="808080">
                <a:alpha val="26999"/>
              </a:srgbClr>
            </a:outerShdw>
          </a:effectLst>
        </p:spPr>
        <p:txBody>
          <a:bodyPr anchor="ctr"/>
          <a:lstStyle/>
          <a:p>
            <a:pPr algn="ctr">
              <a:defRPr/>
            </a:pPr>
            <a:endParaRPr lang="en-US" dirty="0">
              <a:solidFill>
                <a:schemeClr val="lt1"/>
              </a:solidFill>
              <a:latin typeface="+mn-lt"/>
              <a:ea typeface="+mn-ea"/>
            </a:endParaRPr>
          </a:p>
        </p:txBody>
      </p:sp>
      <p:sp>
        <p:nvSpPr>
          <p:cNvPr id="254" name="Flowchart: Magnetic Disk 253"/>
          <p:cNvSpPr>
            <a:spLocks noChangeArrowheads="1"/>
          </p:cNvSpPr>
          <p:nvPr/>
        </p:nvSpPr>
        <p:spPr bwMode="auto">
          <a:xfrm>
            <a:off x="3962400" y="4660900"/>
            <a:ext cx="952500" cy="971550"/>
          </a:xfrm>
          <a:prstGeom prst="flowChartMagneticDisk">
            <a:avLst/>
          </a:prstGeom>
          <a:solidFill>
            <a:srgbClr val="C4EDFF"/>
          </a:solidFill>
          <a:ln w="25400">
            <a:solidFill>
              <a:srgbClr val="003248"/>
            </a:solidFill>
            <a:round/>
            <a:headEnd/>
            <a:tailEnd/>
          </a:ln>
          <a:effectLst>
            <a:outerShdw dist="50800" dir="5400000" algn="ctr" rotWithShape="0">
              <a:srgbClr val="808080">
                <a:alpha val="26999"/>
              </a:srgbClr>
            </a:outerShdw>
          </a:effectLst>
        </p:spPr>
        <p:txBody>
          <a:bodyPr anchor="ctr"/>
          <a:lstStyle/>
          <a:p>
            <a:pPr algn="ctr">
              <a:defRPr/>
            </a:pPr>
            <a:endParaRPr lang="en-US" dirty="0">
              <a:solidFill>
                <a:schemeClr val="bg2"/>
              </a:solidFill>
              <a:latin typeface="+mn-lt"/>
              <a:ea typeface="+mn-ea"/>
            </a:endParaRPr>
          </a:p>
        </p:txBody>
      </p:sp>
      <p:cxnSp>
        <p:nvCxnSpPr>
          <p:cNvPr id="427" name="Straight Arrow Connector 426"/>
          <p:cNvCxnSpPr/>
          <p:nvPr/>
        </p:nvCxnSpPr>
        <p:spPr>
          <a:xfrm flipH="1" flipV="1">
            <a:off x="1752600" y="2638039"/>
            <a:ext cx="5257800" cy="790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2" name="Oval 431"/>
          <p:cNvSpPr>
            <a:spLocks noChangeArrowheads="1"/>
          </p:cNvSpPr>
          <p:nvPr/>
        </p:nvSpPr>
        <p:spPr bwMode="auto">
          <a:xfrm>
            <a:off x="1447800" y="2303463"/>
            <a:ext cx="153988" cy="144462"/>
          </a:xfrm>
          <a:prstGeom prst="ellipse">
            <a:avLst/>
          </a:prstGeom>
          <a:solidFill>
            <a:srgbClr val="C00000"/>
          </a:solidFill>
          <a:ln w="25400">
            <a:noFill/>
            <a:round/>
            <a:headEnd/>
            <a:tailEnd/>
          </a:ln>
          <a:effectLst>
            <a:outerShdw dist="50800" dir="5400000" algn="ctr" rotWithShape="0">
              <a:srgbClr val="808080">
                <a:alpha val="26999"/>
              </a:srgbClr>
            </a:outerShdw>
          </a:effectLst>
        </p:spPr>
        <p:txBody>
          <a:bodyPr anchor="ctr"/>
          <a:lstStyle/>
          <a:p>
            <a:pPr algn="ctr">
              <a:defRPr/>
            </a:pPr>
            <a:endParaRPr lang="en-US" dirty="0">
              <a:solidFill>
                <a:schemeClr val="lt1"/>
              </a:solidFill>
              <a:latin typeface="+mn-lt"/>
              <a:ea typeface="+mn-ea"/>
            </a:endParaRPr>
          </a:p>
        </p:txBody>
      </p:sp>
      <p:sp>
        <p:nvSpPr>
          <p:cNvPr id="262" name="Oval 261"/>
          <p:cNvSpPr>
            <a:spLocks noChangeArrowheads="1"/>
          </p:cNvSpPr>
          <p:nvPr/>
        </p:nvSpPr>
        <p:spPr bwMode="auto">
          <a:xfrm>
            <a:off x="4572000" y="5068890"/>
            <a:ext cx="165100" cy="155575"/>
          </a:xfrm>
          <a:prstGeom prst="ellipse">
            <a:avLst/>
          </a:prstGeom>
          <a:solidFill>
            <a:srgbClr val="7030A0"/>
          </a:solidFill>
          <a:ln w="25400">
            <a:noFill/>
            <a:round/>
            <a:headEnd/>
            <a:tailEnd/>
          </a:ln>
          <a:effectLst>
            <a:outerShdw dist="50800" dir="5400000" algn="ctr" rotWithShape="0">
              <a:srgbClr val="808080">
                <a:alpha val="26999"/>
              </a:srgbClr>
            </a:outerShdw>
          </a:effectLst>
        </p:spPr>
        <p:txBody>
          <a:bodyPr anchor="ctr"/>
          <a:lstStyle/>
          <a:p>
            <a:pPr algn="ctr">
              <a:defRPr/>
            </a:pPr>
            <a:endParaRPr lang="en-US" dirty="0">
              <a:solidFill>
                <a:schemeClr val="lt1"/>
              </a:solidFill>
              <a:latin typeface="+mn-lt"/>
              <a:ea typeface="+mn-ea"/>
            </a:endParaRPr>
          </a:p>
        </p:txBody>
      </p:sp>
      <p:sp>
        <p:nvSpPr>
          <p:cNvPr id="162" name="TextBox 161"/>
          <p:cNvSpPr txBox="1">
            <a:spLocks noChangeArrowheads="1"/>
          </p:cNvSpPr>
          <p:nvPr/>
        </p:nvSpPr>
        <p:spPr bwMode="auto">
          <a:xfrm>
            <a:off x="3290176" y="5313365"/>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34" charset="-128"/>
              </a:defRPr>
            </a:lvl1pPr>
            <a:lvl2pPr marL="742950" indent="-285750">
              <a:defRPr sz="3000" b="1">
                <a:solidFill>
                  <a:schemeClr val="tx1"/>
                </a:solidFill>
                <a:latin typeface="Arial" charset="0"/>
                <a:ea typeface="ＭＳ Ｐゴシック" pitchFamily="34" charset="-128"/>
              </a:defRPr>
            </a:lvl2pPr>
            <a:lvl3pPr marL="1143000" indent="-228600">
              <a:defRPr sz="3000" b="1">
                <a:solidFill>
                  <a:schemeClr val="tx1"/>
                </a:solidFill>
                <a:latin typeface="Arial" charset="0"/>
                <a:ea typeface="ＭＳ Ｐゴシック" pitchFamily="34" charset="-128"/>
              </a:defRPr>
            </a:lvl3pPr>
            <a:lvl4pPr marL="1600200" indent="-228600">
              <a:defRPr sz="3000" b="1">
                <a:solidFill>
                  <a:schemeClr val="tx1"/>
                </a:solidFill>
                <a:latin typeface="Arial" charset="0"/>
                <a:ea typeface="ＭＳ Ｐゴシック" pitchFamily="34" charset="-128"/>
              </a:defRPr>
            </a:lvl4pPr>
            <a:lvl5pPr marL="2057400" indent="-228600">
              <a:defRPr sz="3000"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9pPr>
          </a:lstStyle>
          <a:p>
            <a:r>
              <a:rPr lang="en-US" sz="800" dirty="0" smtClean="0">
                <a:solidFill>
                  <a:schemeClr val="bg1"/>
                </a:solidFill>
              </a:rPr>
              <a:t>Discovered</a:t>
            </a:r>
          </a:p>
          <a:p>
            <a:r>
              <a:rPr lang="en-US" sz="800" dirty="0" smtClean="0">
                <a:solidFill>
                  <a:schemeClr val="bg1"/>
                </a:solidFill>
              </a:rPr>
              <a:t>Source</a:t>
            </a:r>
            <a:endParaRPr lang="en-US" sz="800" dirty="0">
              <a:solidFill>
                <a:schemeClr val="bg1"/>
              </a:solidFill>
            </a:endParaRPr>
          </a:p>
          <a:p>
            <a:r>
              <a:rPr lang="en-US" sz="800" dirty="0">
                <a:solidFill>
                  <a:schemeClr val="bg1"/>
                </a:solidFill>
              </a:rPr>
              <a:t>Cluster</a:t>
            </a:r>
          </a:p>
        </p:txBody>
      </p:sp>
      <p:sp>
        <p:nvSpPr>
          <p:cNvPr id="47134" name="TextBox 162"/>
          <p:cNvSpPr txBox="1">
            <a:spLocks noChangeArrowheads="1"/>
          </p:cNvSpPr>
          <p:nvPr/>
        </p:nvSpPr>
        <p:spPr bwMode="auto">
          <a:xfrm>
            <a:off x="4854575" y="5024438"/>
            <a:ext cx="7168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34" charset="-128"/>
              </a:defRPr>
            </a:lvl1pPr>
            <a:lvl2pPr marL="742950" indent="-285750">
              <a:defRPr sz="3000" b="1">
                <a:solidFill>
                  <a:schemeClr val="tx1"/>
                </a:solidFill>
                <a:latin typeface="Arial" charset="0"/>
                <a:ea typeface="ＭＳ Ｐゴシック" pitchFamily="34" charset="-128"/>
              </a:defRPr>
            </a:lvl2pPr>
            <a:lvl3pPr marL="1143000" indent="-228600">
              <a:defRPr sz="3000" b="1">
                <a:solidFill>
                  <a:schemeClr val="tx1"/>
                </a:solidFill>
                <a:latin typeface="Arial" charset="0"/>
                <a:ea typeface="ＭＳ Ｐゴシック" pitchFamily="34" charset="-128"/>
              </a:defRPr>
            </a:lvl3pPr>
            <a:lvl4pPr marL="1600200" indent="-228600">
              <a:defRPr sz="3000" b="1">
                <a:solidFill>
                  <a:schemeClr val="tx1"/>
                </a:solidFill>
                <a:latin typeface="Arial" charset="0"/>
                <a:ea typeface="ＭＳ Ｐゴシック" pitchFamily="34" charset="-128"/>
              </a:defRPr>
            </a:lvl4pPr>
            <a:lvl5pPr marL="2057400" indent="-228600">
              <a:defRPr sz="3000"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3000" b="1">
                <a:solidFill>
                  <a:schemeClr val="tx1"/>
                </a:solidFill>
                <a:latin typeface="Arial" charset="0"/>
                <a:ea typeface="ＭＳ Ｐゴシック" pitchFamily="34" charset="-128"/>
              </a:defRPr>
            </a:lvl9pPr>
          </a:lstStyle>
          <a:p>
            <a:r>
              <a:rPr lang="en-US" sz="800">
                <a:solidFill>
                  <a:schemeClr val="bg1"/>
                </a:solidFill>
              </a:rPr>
              <a:t>ISO &amp; OVA</a:t>
            </a:r>
          </a:p>
        </p:txBody>
      </p:sp>
      <p:sp>
        <p:nvSpPr>
          <p:cNvPr id="172" name="TextBox 171"/>
          <p:cNvSpPr txBox="1"/>
          <p:nvPr/>
        </p:nvSpPr>
        <p:spPr>
          <a:xfrm>
            <a:off x="267494" y="3560937"/>
            <a:ext cx="2514600" cy="338554"/>
          </a:xfrm>
          <a:prstGeom prst="rect">
            <a:avLst/>
          </a:prstGeom>
          <a:noFill/>
        </p:spPr>
        <p:txBody>
          <a:bodyPr>
            <a:spAutoFit/>
          </a:bodyPr>
          <a:lstStyle/>
          <a:p>
            <a:pPr>
              <a:defRPr/>
            </a:pPr>
            <a:r>
              <a:rPr lang="en-US" sz="1600" b="1" dirty="0" smtClean="0">
                <a:solidFill>
                  <a:srgbClr val="282828"/>
                </a:solidFill>
                <a:ea typeface="ＭＳ Ｐゴシック" charset="0"/>
                <a:cs typeface="ＭＳ Ｐゴシック" charset="0"/>
              </a:rPr>
              <a:t>CUC </a:t>
            </a:r>
            <a:r>
              <a:rPr lang="en-US" sz="1600" b="1" dirty="0">
                <a:solidFill>
                  <a:srgbClr val="282828"/>
                </a:solidFill>
                <a:ea typeface="ＭＳ Ｐゴシック" charset="0"/>
                <a:cs typeface="ＭＳ Ｐゴシック" charset="0"/>
              </a:rPr>
              <a:t>C</a:t>
            </a:r>
            <a:r>
              <a:rPr lang="en-US" sz="1600" b="1" dirty="0" smtClean="0">
                <a:solidFill>
                  <a:srgbClr val="282828"/>
                </a:solidFill>
                <a:ea typeface="ＭＳ Ｐゴシック" charset="0"/>
                <a:cs typeface="ＭＳ Ｐゴシック" charset="0"/>
              </a:rPr>
              <a:t>luster</a:t>
            </a:r>
            <a:endParaRPr lang="en-US" sz="1600" b="1" dirty="0">
              <a:solidFill>
                <a:srgbClr val="282828"/>
              </a:solidFill>
              <a:ea typeface="ＭＳ Ｐゴシック" charset="0"/>
              <a:cs typeface="ＭＳ Ｐゴシック" charset="0"/>
            </a:endParaRPr>
          </a:p>
        </p:txBody>
      </p:sp>
      <p:sp>
        <p:nvSpPr>
          <p:cNvPr id="3" name="TextBox 2"/>
          <p:cNvSpPr txBox="1"/>
          <p:nvPr/>
        </p:nvSpPr>
        <p:spPr>
          <a:xfrm rot="627850">
            <a:off x="3875824" y="2694965"/>
            <a:ext cx="1254270" cy="338554"/>
          </a:xfrm>
          <a:prstGeom prst="rect">
            <a:avLst/>
          </a:prstGeom>
          <a:noFill/>
        </p:spPr>
        <p:txBody>
          <a:bodyPr wrap="square" rtlCol="0">
            <a:spAutoFit/>
          </a:bodyPr>
          <a:lstStyle/>
          <a:p>
            <a:r>
              <a:rPr lang="en-US" sz="1600" dirty="0" smtClean="0">
                <a:solidFill>
                  <a:srgbClr val="282828"/>
                </a:solidFill>
              </a:rPr>
              <a:t>PAWS API</a:t>
            </a:r>
            <a:endParaRPr lang="en-US" sz="1600" dirty="0">
              <a:solidFill>
                <a:srgbClr val="282828"/>
              </a:solidFill>
            </a:endParaRPr>
          </a:p>
        </p:txBody>
      </p:sp>
      <p:pic>
        <p:nvPicPr>
          <p:cNvPr id="92" name="Picture 91"/>
          <p:cNvPicPr>
            <a:picLocks noChangeAspect="1"/>
          </p:cNvPicPr>
          <p:nvPr/>
        </p:nvPicPr>
        <p:blipFill rotWithShape="1">
          <a:blip r:embed="rId5">
            <a:extLst>
              <a:ext uri="{28A0092B-C50C-407E-A947-70E740481C1C}">
                <a14:useLocalDpi xmlns:a14="http://schemas.microsoft.com/office/drawing/2010/main" val="0"/>
              </a:ext>
            </a:extLst>
          </a:blip>
          <a:srcRect r="15037" b="19242"/>
          <a:stretch/>
        </p:blipFill>
        <p:spPr>
          <a:xfrm>
            <a:off x="26096" y="2136414"/>
            <a:ext cx="1726504" cy="1372582"/>
          </a:xfrm>
          <a:prstGeom prst="roundRect">
            <a:avLst>
              <a:gd name="adj" fmla="val 41787"/>
            </a:avLst>
          </a:prstGeom>
        </p:spPr>
      </p:pic>
    </p:spTree>
    <p:extLst>
      <p:ext uri="{BB962C8B-B14F-4D97-AF65-F5344CB8AC3E}">
        <p14:creationId xmlns:p14="http://schemas.microsoft.com/office/powerpoint/2010/main" val="21110377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432"/>
                                        </p:tgtEl>
                                        <p:attrNameLst>
                                          <p:attrName>style.visibility</p:attrName>
                                        </p:attrNameLst>
                                      </p:cBhvr>
                                      <p:to>
                                        <p:strVal val="visible"/>
                                      </p:to>
                                    </p:set>
                                  </p:childTnLst>
                                </p:cTn>
                              </p:par>
                            </p:childTnLst>
                          </p:cTn>
                        </p:par>
                        <p:par>
                          <p:cTn id="13" fill="hold" nodeType="afterGroup">
                            <p:stCondLst>
                              <p:cond delay="0"/>
                            </p:stCondLst>
                            <p:childTnLst>
                              <p:par>
                                <p:cTn id="14" presetID="37" presetClass="path" presetSubtype="0" accel="50000" decel="50000" fill="hold" grpId="0" nodeType="afterEffect">
                                  <p:stCondLst>
                                    <p:cond delay="0"/>
                                  </p:stCondLst>
                                  <p:childTnLst>
                                    <p:animMotion origin="layout" path="M -0.02777 -0.05759 L 0.00382 -0.03145 C 0.01007 -0.02521 0.01702 -0.0148 0.02188 -0.00208 C 0.02813 0.01295 0.03143 0.02544 0.03178 0.03631 L 0.03334 0.08696 " pathEditMode="relative" rAng="3648620" ptsTypes="FffFF">
                                      <p:cBhvr>
                                        <p:cTn id="15" dur="2000" fill="hold"/>
                                        <p:tgtEl>
                                          <p:spTgt spid="432"/>
                                        </p:tgtEl>
                                        <p:attrNameLst>
                                          <p:attrName>ppt_x</p:attrName>
                                          <p:attrName>ppt_y</p:attrName>
                                        </p:attrNameLst>
                                      </p:cBhvr>
                                      <p:rCtr x="4062" y="6475"/>
                                    </p:animMotion>
                                  </p:childTnLst>
                                </p:cTn>
                              </p:par>
                            </p:childTnLst>
                          </p:cTn>
                        </p:par>
                        <p:par>
                          <p:cTn id="16" fill="hold" nodeType="afterGroup">
                            <p:stCondLst>
                              <p:cond delay="2000"/>
                            </p:stCondLst>
                            <p:childTnLst>
                              <p:par>
                                <p:cTn id="17" presetID="42" presetClass="path" presetSubtype="0" accel="50000" decel="50000" fill="hold" grpId="1" nodeType="afterEffect">
                                  <p:stCondLst>
                                    <p:cond delay="0"/>
                                  </p:stCondLst>
                                  <p:childTnLst>
                                    <p:animMotion origin="layout" path="M 0.03298 0.08672 L 0.3 0.41998 " pathEditMode="relative" rAng="0" ptsTypes="AA">
                                      <p:cBhvr>
                                        <p:cTn id="18" dur="2000" fill="hold"/>
                                        <p:tgtEl>
                                          <p:spTgt spid="432"/>
                                        </p:tgtEl>
                                        <p:attrNameLst>
                                          <p:attrName>ppt_x</p:attrName>
                                          <p:attrName>ppt_y</p:attrName>
                                        </p:attrNameLst>
                                      </p:cBhvr>
                                      <p:rCtr x="13351" y="16651"/>
                                    </p:animMotion>
                                  </p:childTnLst>
                                </p:cTn>
                              </p:par>
                            </p:childTnLst>
                          </p:cTn>
                        </p:par>
                        <p:par>
                          <p:cTn id="19" fill="hold" nodeType="afterGroup">
                            <p:stCondLst>
                              <p:cond delay="4000"/>
                            </p:stCondLst>
                            <p:childTnLst>
                              <p:par>
                                <p:cTn id="20" presetID="1" presetClass="entr" presetSubtype="0" fill="hold" grpId="0" nodeType="afterEffect">
                                  <p:stCondLst>
                                    <p:cond delay="0"/>
                                  </p:stCondLst>
                                  <p:childTnLst>
                                    <p:set>
                                      <p:cBhvr>
                                        <p:cTn id="21"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p:bldP spid="432" grpId="1" animBg="1"/>
      <p:bldP spid="432" grpId="2" animBg="1"/>
      <p:bldP spid="16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sco_Arial_16x9">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isco_Arial_16x9">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Cisco_Arial_16x9">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Cisco_Arial_16x9">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4_Cisco_Arial_16x9">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TAC">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_TAC">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2227</Words>
  <Application>Microsoft Office PowerPoint</Application>
  <PresentationFormat>On-screen Show (4:3)</PresentationFormat>
  <Paragraphs>295</Paragraphs>
  <Slides>44</Slides>
  <Notes>43</Notes>
  <HiddenSlides>0</HiddenSlides>
  <MMClips>0</MMClips>
  <ScaleCrop>false</ScaleCrop>
  <HeadingPairs>
    <vt:vector size="4" baseType="variant">
      <vt:variant>
        <vt:lpstr>Theme</vt:lpstr>
      </vt:variant>
      <vt:variant>
        <vt:i4>8</vt:i4>
      </vt:variant>
      <vt:variant>
        <vt:lpstr>Slide Titles</vt:lpstr>
      </vt:variant>
      <vt:variant>
        <vt:i4>44</vt:i4>
      </vt:variant>
    </vt:vector>
  </HeadingPairs>
  <TitlesOfParts>
    <vt:vector size="52" baseType="lpstr">
      <vt:lpstr>Office Theme</vt:lpstr>
      <vt:lpstr>Cisco_Arial_16x9</vt:lpstr>
      <vt:lpstr>1_Cisco_Arial_16x9</vt:lpstr>
      <vt:lpstr>2_Cisco_Arial_16x9</vt:lpstr>
      <vt:lpstr>3_Cisco_Arial_16x9</vt:lpstr>
      <vt:lpstr>4_Cisco_Arial_16x9</vt:lpstr>
      <vt:lpstr>TAC</vt:lpstr>
      <vt:lpstr>1_TAC</vt:lpstr>
      <vt:lpstr>Unity Connection Qualification for Prime Collaboration Development</vt:lpstr>
      <vt:lpstr>Agenda</vt:lpstr>
      <vt:lpstr>Agenda  (Contd.)</vt:lpstr>
      <vt:lpstr>About   Prime Collaboration Deployment</vt:lpstr>
      <vt:lpstr>    Cisco Prime Collaboration Deployment</vt:lpstr>
      <vt:lpstr>    Supported CUC Releases </vt:lpstr>
      <vt:lpstr>Steps for PCD Setup</vt:lpstr>
      <vt:lpstr>Overview of PCD Setup</vt:lpstr>
      <vt:lpstr>Overview of Cluster Discovery</vt:lpstr>
      <vt:lpstr>Supported PCD features for CUC</vt:lpstr>
      <vt:lpstr> Supported PCD Features for CUC</vt:lpstr>
      <vt:lpstr>Configuration   Cluster Discovery</vt:lpstr>
      <vt:lpstr>Inventory - Clusters</vt:lpstr>
      <vt:lpstr>Inventory – Cluster Discovery</vt:lpstr>
      <vt:lpstr>Inventory – Cluster Discovery</vt:lpstr>
      <vt:lpstr>Inventory – Cluster Discovery</vt:lpstr>
      <vt:lpstr>Configuration   L2 Upgrade</vt:lpstr>
      <vt:lpstr>Create Upgrade Task</vt:lpstr>
      <vt:lpstr>Create Upgrade Task – Choose Cluster</vt:lpstr>
      <vt:lpstr>Create Upgrade Task – Choose upgrade file</vt:lpstr>
      <vt:lpstr>Create Upgrade Task – Choose Start Time</vt:lpstr>
      <vt:lpstr>Create Upgrade Task – Run Sequence</vt:lpstr>
      <vt:lpstr>Create Upgrade Task - Review</vt:lpstr>
      <vt:lpstr>Upgrade Task - Status</vt:lpstr>
      <vt:lpstr>Configuration   Switch version</vt:lpstr>
      <vt:lpstr>Create Switch Version Task- Choose Cluster</vt:lpstr>
      <vt:lpstr>Create Switch Version Task -Choose Start Time</vt:lpstr>
      <vt:lpstr>Create Switch Version Task – Run Sequence</vt:lpstr>
      <vt:lpstr>Create Switch Version Task- Review</vt:lpstr>
      <vt:lpstr>Switch Version Task - Status</vt:lpstr>
      <vt:lpstr>Configuration   Restart</vt:lpstr>
      <vt:lpstr>Create Server Restart Task</vt:lpstr>
      <vt:lpstr>Configuration   Email Notification</vt:lpstr>
      <vt:lpstr>UI – Administration – Email Notification</vt:lpstr>
      <vt:lpstr>Email Notification – Status Message</vt:lpstr>
      <vt:lpstr>Troubleshooting   </vt:lpstr>
      <vt:lpstr>Log Files (PCD)</vt:lpstr>
      <vt:lpstr>Log Files (CUC Servers)</vt:lpstr>
      <vt:lpstr>Common Issues</vt:lpstr>
      <vt:lpstr>Common Issues (Contd.)</vt:lpstr>
      <vt:lpstr>Common Issues (Contd.)</vt:lpstr>
      <vt:lpstr>Required Services</vt:lpstr>
      <vt:lpstr>Required Services (Contd.)</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dsingha2</dc:creator>
  <cp:lastModifiedBy>dsingha2</cp:lastModifiedBy>
  <cp:revision>125</cp:revision>
  <dcterms:created xsi:type="dcterms:W3CDTF">2013-08-13T08:11:03Z</dcterms:created>
  <dcterms:modified xsi:type="dcterms:W3CDTF">2013-08-29T09:38:15Z</dcterms:modified>
</cp:coreProperties>
</file>