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5"/>
  </p:notesMasterIdLst>
  <p:sldIdLst>
    <p:sldId id="306" r:id="rId2"/>
    <p:sldId id="276" r:id="rId3"/>
    <p:sldId id="320" r:id="rId4"/>
    <p:sldId id="319" r:id="rId5"/>
    <p:sldId id="325" r:id="rId6"/>
    <p:sldId id="317" r:id="rId7"/>
    <p:sldId id="321" r:id="rId8"/>
    <p:sldId id="322" r:id="rId9"/>
    <p:sldId id="310" r:id="rId10"/>
    <p:sldId id="326" r:id="rId11"/>
    <p:sldId id="318" r:id="rId12"/>
    <p:sldId id="311" r:id="rId13"/>
    <p:sldId id="303" r:id="rId1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4" autoAdjust="0"/>
    <p:restoredTop sz="96678" autoAdjust="0"/>
  </p:normalViewPr>
  <p:slideViewPr>
    <p:cSldViewPr snapToGrid="0" snapToObjects="1">
      <p:cViewPr>
        <p:scale>
          <a:sx n="70" d="100"/>
          <a:sy n="70" d="100"/>
        </p:scale>
        <p:origin x="-930" y="-126"/>
      </p:cViewPr>
      <p:guideLst>
        <p:guide orient="horz" pos="429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2E9B-DB5F-43F1-9485-339710E13A3E}" type="datetimeFigureOut">
              <a:rPr lang="en-US" smtClean="0"/>
              <a:t>7/17/2013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43BB-1D8E-4239-8603-8FFED901A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9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93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3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4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0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6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Mounting</a:t>
            </a:r>
            <a:r>
              <a:rPr lang="en-US" baseline="0" dirty="0" smtClean="0"/>
              <a:t> is happening twice in RH 6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File type of product.img in RHEL 5 is Compressed ROM File System while in RHEL 6 is </a:t>
            </a:r>
            <a:r>
              <a:rPr lang="en-US" baseline="0" dirty="0" err="1" smtClean="0"/>
              <a:t>cpio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gz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6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9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43BB-1D8E-4239-8603-8FFED901A9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3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1" r:id="rId2"/>
    <p:sldLayoutId id="2147483899" r:id="rId3"/>
    <p:sldLayoutId id="2147483930" r:id="rId4"/>
    <p:sldLayoutId id="2147483900" r:id="rId5"/>
    <p:sldLayoutId id="2147483932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1" r:id="rId26"/>
    <p:sldLayoutId id="2147483922" r:id="rId27"/>
    <p:sldLayoutId id="2147483924" r:id="rId28"/>
    <p:sldLayoutId id="2147483925" r:id="rId29"/>
    <p:sldLayoutId id="2147483926" r:id="rId30"/>
    <p:sldLayoutId id="2147483927" r:id="rId3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c-platform/docs/swnayak/ru-cop/ciscocm.refresh_upgrade_v1.1.co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-platform/docs/swnayak/ru-cop/ciscocm.refresh_upgrade_v1.1.cop.sg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docs/voice_ip_comm/connection/9x/upgrade/guide/9xcucrug02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504950"/>
            <a:ext cx="10813350" cy="4152476"/>
          </a:xfrm>
        </p:spPr>
        <p:txBody>
          <a:bodyPr/>
          <a:lstStyle/>
          <a:p>
            <a:r>
              <a:rPr lang="en-US" b="1" dirty="0" smtClean="0"/>
              <a:t>64 bit RHEL 6 Update </a:t>
            </a:r>
            <a:r>
              <a:rPr lang="en-US" b="1" dirty="0"/>
              <a:t>2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      OS Upgrade 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325" y="5657426"/>
            <a:ext cx="10814050" cy="384175"/>
          </a:xfrm>
        </p:spPr>
        <p:txBody>
          <a:bodyPr/>
          <a:lstStyle/>
          <a:p>
            <a:r>
              <a:rPr lang="en-US" dirty="0" smtClean="0"/>
              <a:t>RHEL TEAM</a:t>
            </a:r>
            <a:endParaRPr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325" y="6041601"/>
            <a:ext cx="10814050" cy="384175"/>
          </a:xfrm>
        </p:spPr>
        <p:txBody>
          <a:bodyPr/>
          <a:lstStyle/>
          <a:p>
            <a:r>
              <a:rPr lang="en-US" dirty="0" smtClean="0"/>
              <a:t>25-01-2013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39" y="184565"/>
            <a:ext cx="11438251" cy="577435"/>
          </a:xfrm>
        </p:spPr>
        <p:txBody>
          <a:bodyPr/>
          <a:lstStyle/>
          <a:p>
            <a:r>
              <a:rPr lang="en-US" dirty="0" smtClean="0"/>
              <a:t>Upgrade paths [CONTINUED]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" y="762001"/>
            <a:ext cx="11424906" cy="460057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Refresh </a:t>
            </a:r>
            <a:r>
              <a:rPr lang="en-US" dirty="0" smtClean="0"/>
              <a:t>Upgrade (RU) </a:t>
            </a:r>
            <a:r>
              <a:rPr lang="en-US" dirty="0"/>
              <a:t>– 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en-US" sz="2200" dirty="0"/>
              <a:t>If the “from” version is 8.6 and above</a:t>
            </a:r>
          </a:p>
          <a:p>
            <a:pPr marL="1144588" lvl="4" indent="-342900">
              <a:buFont typeface="Arial" pitchFamily="34" charset="0"/>
              <a:buChar char="•"/>
            </a:pPr>
            <a:r>
              <a:rPr lang="en-US" sz="2200" dirty="0"/>
              <a:t>No cop file needed.</a:t>
            </a:r>
          </a:p>
          <a:p>
            <a:pPr marL="1087438" lvl="4" indent="-285750">
              <a:buFont typeface="Arial" pitchFamily="34" charset="0"/>
              <a:buChar char="•"/>
            </a:pPr>
            <a:endParaRPr lang="en-US" dirty="0"/>
          </a:p>
          <a:p>
            <a:pPr marL="749300" lvl="1" indent="-342900">
              <a:buFont typeface="Arial" pitchFamily="34" charset="0"/>
              <a:buChar char="•"/>
            </a:pPr>
            <a:r>
              <a:rPr lang="en-US" sz="2200" dirty="0"/>
              <a:t>If the “from” version is less than 8.6 </a:t>
            </a:r>
          </a:p>
          <a:p>
            <a:pPr marL="1144588" lvl="4" indent="-342900">
              <a:buFont typeface="Arial" pitchFamily="34" charset="0"/>
              <a:buChar char="•"/>
            </a:pPr>
            <a:r>
              <a:rPr lang="en-US" sz="2200" dirty="0"/>
              <a:t>COP file needs to be installed before initiating RU.</a:t>
            </a:r>
          </a:p>
          <a:p>
            <a:pPr marL="1144588" lvl="4" indent="-342900">
              <a:buFont typeface="Arial" pitchFamily="34" charset="0"/>
              <a:buChar char="•"/>
            </a:pPr>
            <a:r>
              <a:rPr lang="en-US" sz="2200" dirty="0"/>
              <a:t>The COP file to be used  –</a:t>
            </a:r>
          </a:p>
          <a:p>
            <a:pPr lvl="4"/>
            <a:r>
              <a:rPr lang="en-US" sz="2200" dirty="0"/>
              <a:t>            (1) V1.1 Unsigned COP - </a:t>
            </a:r>
            <a:r>
              <a:rPr lang="en-US" sz="2200" dirty="0">
                <a:hlinkClick r:id="rId3"/>
              </a:rPr>
              <a:t>ciscocm.refresh_upgrade_v1.1.cop</a:t>
            </a:r>
            <a:r>
              <a:rPr lang="en-US" sz="2200" dirty="0"/>
              <a:t> </a:t>
            </a:r>
          </a:p>
          <a:p>
            <a:pPr lvl="4"/>
            <a:r>
              <a:rPr lang="en-US" sz="2200" dirty="0"/>
              <a:t>            (2) V1.1 Signed COP -  </a:t>
            </a:r>
            <a:r>
              <a:rPr lang="en-US" sz="2200" dirty="0" smtClean="0">
                <a:hlinkClick r:id="rId4"/>
              </a:rPr>
              <a:t>ciscocm.refresh_upgrade_v1.1.cop.sgn</a:t>
            </a:r>
            <a:endParaRPr lang="en-US" sz="2200" dirty="0"/>
          </a:p>
          <a:p>
            <a:pPr marL="1144588" lvl="4" indent="-342900">
              <a:buFont typeface="Arial" pitchFamily="34" charset="0"/>
              <a:buChar char="•"/>
            </a:pPr>
            <a:endParaRPr lang="en-US" sz="2200" dirty="0"/>
          </a:p>
          <a:p>
            <a:pPr lvl="4"/>
            <a:r>
              <a:rPr lang="en-US" sz="2200" dirty="0" smtClean="0"/>
              <a:t>Final </a:t>
            </a:r>
            <a:r>
              <a:rPr lang="en-US" sz="2200" dirty="0"/>
              <a:t>cop files will  be published on CCO.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57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501235"/>
          </a:xfrm>
        </p:spPr>
        <p:txBody>
          <a:bodyPr/>
          <a:lstStyle/>
          <a:p>
            <a:r>
              <a:rPr lang="en-US" dirty="0" smtClean="0"/>
              <a:t>Migration from Hardware installation to VMWARE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" y="933450"/>
            <a:ext cx="11424906" cy="47148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Unity </a:t>
            </a:r>
            <a:r>
              <a:rPr lang="en-US" dirty="0" smtClean="0"/>
              <a:t>Connection 10.0 </a:t>
            </a:r>
            <a:r>
              <a:rPr lang="en-US" dirty="0"/>
              <a:t>will work only on Virtual </a:t>
            </a:r>
            <a:r>
              <a:rPr lang="en-US" dirty="0" smtClean="0"/>
              <a:t>Machines.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Migration procedure from Unity </a:t>
            </a:r>
            <a:r>
              <a:rPr lang="en-US" dirty="0"/>
              <a:t>Connection Physical Server to </a:t>
            </a:r>
            <a:r>
              <a:rPr lang="en-US" dirty="0" smtClean="0"/>
              <a:t>Unity Connection Virtual Machine for 10.x remains same as that of Unity Connection 9.x.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www.cisco.com/en/US/docs/voice_ip_comm/connection/9x/upgrade/guide/9xcucrug025.html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Note:- Migration from Hardware </a:t>
            </a:r>
            <a:r>
              <a:rPr lang="en-US" dirty="0"/>
              <a:t>installation to </a:t>
            </a:r>
            <a:r>
              <a:rPr lang="en-US" dirty="0" smtClean="0"/>
              <a:t>VMware is yet to be documented for 10.0, process from 9.0 documentation can be followed.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719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7199"/>
            <a:ext cx="11438251" cy="714375"/>
          </a:xfrm>
        </p:spPr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" y="751618"/>
            <a:ext cx="10595229" cy="55263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700" dirty="0" smtClean="0"/>
              <a:t>Install/Upgrade: /var/log/install</a:t>
            </a:r>
          </a:p>
          <a:p>
            <a:pPr lvl="1"/>
            <a:r>
              <a:rPr lang="en-US" sz="1700" dirty="0" smtClean="0"/>
              <a:t>install.log for fresh install</a:t>
            </a:r>
          </a:p>
          <a:p>
            <a:pPr lvl="1"/>
            <a:r>
              <a:rPr lang="en-US" sz="1700" dirty="0" smtClean="0"/>
              <a:t>Install_&lt;date&gt;.log for upgrades</a:t>
            </a:r>
          </a:p>
          <a:p>
            <a:pPr lvl="1"/>
            <a:r>
              <a:rPr lang="en-US" sz="1700" dirty="0" smtClean="0"/>
              <a:t>System-history.log for system history</a:t>
            </a:r>
          </a:p>
          <a:p>
            <a:pPr lvl="1"/>
            <a:r>
              <a:rPr lang="en-US" sz="1700" dirty="0" smtClean="0"/>
              <a:t>Cuc-install.log for CUC installation failures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System level: /var/log/active/syslog/messages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Kernel logs: run dmesg command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CLI logs: /var/log/active/platform/log/cli/cli*.log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CUC alarms: /var/log/active/syslog/CiscoSyslog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Servm logs: /var/log/active/platform/log/servm*.log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CUC services: /var/log/active/cuc/diag_&lt;service&gt;*.log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Platform API: /var/log/active/tomcat/logs/platform-api/log4j/platform-api*</a:t>
            </a:r>
          </a:p>
          <a:p>
            <a:pPr>
              <a:buFont typeface="Wingdings" pitchFamily="2" charset="2"/>
              <a:buChar char="§"/>
            </a:pPr>
            <a:r>
              <a:rPr lang="en-US" sz="1700" dirty="0" smtClean="0"/>
              <a:t>Kernel panic : Collect vmcore under “/common/log/install/crash/”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b="1" i="1" dirty="0" smtClean="0"/>
              <a:t>** Troubleshooting remains the same as of earlier Cisco Unity Connection releases</a:t>
            </a:r>
            <a:endParaRPr lang="en-US" sz="1700" b="1" i="1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6189" y="1290608"/>
            <a:ext cx="11424906" cy="409460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OS upgrade to 64 bit RHEL 6 Update 2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Architectural </a:t>
            </a:r>
            <a:r>
              <a:rPr lang="en-US" dirty="0"/>
              <a:t>Changes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Filesystem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Requisites for installing </a:t>
            </a:r>
            <a:r>
              <a:rPr lang="en-US" dirty="0" smtClean="0"/>
              <a:t>Unity Connection 10.0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Upgrade Paths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Migration from Hardware Installation to VMware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Troubleshooting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596485"/>
          </a:xfrm>
        </p:spPr>
        <p:txBody>
          <a:bodyPr/>
          <a:lstStyle/>
          <a:p>
            <a:r>
              <a:rPr lang="en-US" dirty="0"/>
              <a:t>OS Upgrade to 64 bit RHEL 6.2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OS </a:t>
            </a:r>
            <a:r>
              <a:rPr lang="en-US" dirty="0" smtClean="0"/>
              <a:t>is being upgraded to </a:t>
            </a:r>
            <a:r>
              <a:rPr lang="en-US" dirty="0"/>
              <a:t>64 bit RHEL6 update 2 for </a:t>
            </a:r>
            <a:r>
              <a:rPr lang="en-US" dirty="0" smtClean="0"/>
              <a:t>Unity Connection 10.0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OS upgraded to 64 bit while the </a:t>
            </a:r>
            <a:r>
              <a:rPr lang="en-US" dirty="0" smtClean="0"/>
              <a:t>Unity Connection applications remain </a:t>
            </a:r>
            <a:r>
              <a:rPr lang="en-US" dirty="0"/>
              <a:t>on 32 bit.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Unity Connection </a:t>
            </a:r>
            <a:r>
              <a:rPr lang="en-US" dirty="0" smtClean="0"/>
              <a:t>shares VOS platform with CUCM therefore Unity </a:t>
            </a:r>
            <a:r>
              <a:rPr lang="en-US" dirty="0"/>
              <a:t>Connection 10.0 platform is </a:t>
            </a:r>
            <a:r>
              <a:rPr lang="en-US" dirty="0" smtClean="0"/>
              <a:t>also upgrading to </a:t>
            </a:r>
            <a:r>
              <a:rPr lang="en-US" dirty="0"/>
              <a:t>64 </a:t>
            </a:r>
            <a:r>
              <a:rPr lang="en-US" dirty="0" smtClean="0"/>
              <a:t>bit.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Following core libraries will also be upgraded </a:t>
            </a:r>
            <a:r>
              <a:rPr lang="en-US" dirty="0"/>
              <a:t>to </a:t>
            </a:r>
            <a:r>
              <a:rPr lang="en-US" dirty="0" smtClean="0"/>
              <a:t>support 64 </a:t>
            </a:r>
            <a:r>
              <a:rPr lang="en-US" dirty="0"/>
              <a:t>bit </a:t>
            </a:r>
            <a:r>
              <a:rPr lang="en-US" dirty="0" smtClean="0"/>
              <a:t>platform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JDK (Version) – 1.6 to 1.7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Tomcat (Version) – 7.0.20 to 7.0.25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Informix (Version) – 11.5 to 11.7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Jetty (Version) – 7.0.0.0 to 8.1.11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/>
            <a:r>
              <a:rPr lang="en-US" dirty="0" smtClean="0"/>
              <a:t>Note </a:t>
            </a:r>
            <a:r>
              <a:rPr lang="en-US" dirty="0"/>
              <a:t>: JDK, Tomcat, Informix, Jetty will be running as 32 bit.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20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529810"/>
          </a:xfrm>
        </p:spPr>
        <p:txBody>
          <a:bodyPr/>
          <a:lstStyle/>
          <a:p>
            <a:r>
              <a:rPr lang="en-US" dirty="0"/>
              <a:t>Architectural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6596" y="962025"/>
            <a:ext cx="11424906" cy="389931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core architectural changes were made to the Unity Connection software for the move to </a:t>
            </a:r>
            <a:r>
              <a:rPr lang="en-US" dirty="0" smtClean="0"/>
              <a:t>RHEL6 </a:t>
            </a:r>
            <a:r>
              <a:rPr lang="en-US" dirty="0"/>
              <a:t>64 bit platform.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new architectural changes </a:t>
            </a:r>
            <a:r>
              <a:rPr lang="en-US" dirty="0" smtClean="0"/>
              <a:t>have been done for VOS architecture </a:t>
            </a:r>
            <a:r>
              <a:rPr lang="en-US" dirty="0"/>
              <a:t>in </a:t>
            </a:r>
            <a:r>
              <a:rPr lang="en-US" dirty="0" smtClean="0"/>
              <a:t>RHEL6.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File system </a:t>
            </a:r>
            <a:r>
              <a:rPr lang="en-US" dirty="0"/>
              <a:t>moved from ext3 to </a:t>
            </a:r>
            <a:r>
              <a:rPr lang="en-US" dirty="0" smtClean="0"/>
              <a:t>ext4 for </a:t>
            </a:r>
            <a:r>
              <a:rPr lang="en-US" dirty="0"/>
              <a:t>Virtual </a:t>
            </a:r>
            <a:r>
              <a:rPr lang="en-US" dirty="0" err="1"/>
              <a:t>VMWare</a:t>
            </a:r>
            <a:r>
              <a:rPr lang="en-US" dirty="0"/>
              <a:t> </a:t>
            </a:r>
            <a:r>
              <a:rPr lang="en-US" dirty="0" smtClean="0"/>
              <a:t>images.</a:t>
            </a:r>
          </a:p>
          <a:p>
            <a:pPr marL="569912" lvl="2" indent="0"/>
            <a:endParaRPr lang="en-US" dirty="0"/>
          </a:p>
          <a:p>
            <a:pPr marL="569912" lvl="2" indent="0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94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Filesystem for Virtual Machines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697038"/>
            <a:ext cx="77978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502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Requisites for Installing </a:t>
            </a:r>
            <a:r>
              <a:rPr lang="en-US" dirty="0" smtClean="0"/>
              <a:t>Unity Connection 10.0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381124"/>
            <a:ext cx="9201151" cy="41148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Unity Connection 10.0 will work only on Virtual Machines.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installing </a:t>
            </a:r>
            <a:r>
              <a:rPr lang="en-US" dirty="0" smtClean="0"/>
              <a:t>on Virtual Machine, </a:t>
            </a:r>
            <a:r>
              <a:rPr lang="en-US" dirty="0"/>
              <a:t>need to use the 64 bit </a:t>
            </a:r>
            <a:r>
              <a:rPr lang="en-US" dirty="0" smtClean="0"/>
              <a:t>OVA.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en-US" dirty="0"/>
              <a:t>Fresh </a:t>
            </a:r>
            <a:r>
              <a:rPr lang="en-US" dirty="0" smtClean="0"/>
              <a:t>Installation – </a:t>
            </a:r>
            <a:r>
              <a:rPr lang="en-US" dirty="0"/>
              <a:t>64 bit OVA has to be used to create the </a:t>
            </a:r>
            <a:r>
              <a:rPr lang="en-US" dirty="0" smtClean="0"/>
              <a:t>Virtual Machine, </a:t>
            </a:r>
            <a:r>
              <a:rPr lang="en-US" dirty="0"/>
              <a:t>where the </a:t>
            </a:r>
            <a:r>
              <a:rPr lang="en-US" dirty="0" smtClean="0"/>
              <a:t>Guest OS </a:t>
            </a:r>
            <a:r>
              <a:rPr lang="en-US" dirty="0"/>
              <a:t>will be 64 bit </a:t>
            </a:r>
            <a:r>
              <a:rPr lang="en-US" dirty="0" smtClean="0"/>
              <a:t>RHEL6</a:t>
            </a:r>
            <a:r>
              <a:rPr lang="en-US" dirty="0"/>
              <a:t>.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en-US" dirty="0"/>
              <a:t>Refresh </a:t>
            </a:r>
            <a:r>
              <a:rPr lang="en-US" dirty="0" smtClean="0"/>
              <a:t>Upgrade – </a:t>
            </a:r>
            <a:r>
              <a:rPr lang="en-US" dirty="0"/>
              <a:t>When upgrading from 32 bit </a:t>
            </a:r>
            <a:r>
              <a:rPr lang="en-US" dirty="0" smtClean="0"/>
              <a:t>RHEL5 </a:t>
            </a:r>
            <a:r>
              <a:rPr lang="en-US" dirty="0"/>
              <a:t>to 64 bit </a:t>
            </a:r>
            <a:r>
              <a:rPr lang="en-US" dirty="0" smtClean="0"/>
              <a:t>RHEL6 </a:t>
            </a:r>
            <a:r>
              <a:rPr lang="en-US" dirty="0"/>
              <a:t>, </a:t>
            </a:r>
            <a:r>
              <a:rPr lang="en-US" dirty="0" smtClean="0"/>
              <a:t>Guest OS </a:t>
            </a:r>
            <a:r>
              <a:rPr lang="en-US" dirty="0"/>
              <a:t>needs to be changed to 64 bit </a:t>
            </a:r>
            <a:r>
              <a:rPr lang="en-US" dirty="0" smtClean="0"/>
              <a:t>RHEL6 </a:t>
            </a:r>
            <a:r>
              <a:rPr lang="en-US" dirty="0"/>
              <a:t>after the upgrade completes successfully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00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64 bit OVA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If </a:t>
            </a:r>
            <a:r>
              <a:rPr lang="en-US" dirty="0" smtClean="0"/>
              <a:t>VMware </a:t>
            </a:r>
            <a:r>
              <a:rPr lang="en-US" dirty="0"/>
              <a:t>is </a:t>
            </a:r>
            <a:r>
              <a:rPr lang="en-US" dirty="0" smtClean="0"/>
              <a:t>ESXi4.1</a:t>
            </a:r>
            <a:endParaRPr lang="en-US" dirty="0"/>
          </a:p>
          <a:p>
            <a:pPr marL="749300" lvl="1" indent="-342900">
              <a:buFont typeface="Wingdings" pitchFamily="2" charset="2"/>
              <a:buChar char="§"/>
            </a:pPr>
            <a:r>
              <a:rPr lang="en-US" sz="2200" dirty="0"/>
              <a:t>OVA template to be used  </a:t>
            </a:r>
            <a:r>
              <a:rPr lang="en-US" sz="2200" dirty="0" smtClean="0"/>
              <a:t>: </a:t>
            </a:r>
            <a:r>
              <a:rPr lang="en-US" sz="2400" dirty="0" smtClean="0"/>
              <a:t>CUC_10_vmv7_v1.5.ova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If </a:t>
            </a:r>
            <a:r>
              <a:rPr lang="en-US" dirty="0" smtClean="0"/>
              <a:t>VMware </a:t>
            </a:r>
            <a:r>
              <a:rPr lang="en-US" dirty="0"/>
              <a:t>is </a:t>
            </a:r>
            <a:r>
              <a:rPr lang="en-US" dirty="0" smtClean="0"/>
              <a:t>ESXi5.0 </a:t>
            </a:r>
            <a:r>
              <a:rPr lang="en-US" dirty="0"/>
              <a:t>or </a:t>
            </a:r>
            <a:r>
              <a:rPr lang="en-US" dirty="0" smtClean="0"/>
              <a:t>Higher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   </a:t>
            </a:r>
            <a:r>
              <a:rPr lang="en-US" sz="2200" dirty="0" smtClean="0"/>
              <a:t>OVA template to be used  : CUC_10_vmv8_v1.5.ova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You can download the OVAs from CCO.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39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66676"/>
            <a:ext cx="11438251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Virtual Machine </a:t>
            </a:r>
            <a:r>
              <a:rPr lang="en-US" dirty="0"/>
              <a:t>settings for Refresh </a:t>
            </a:r>
            <a:r>
              <a:rPr lang="en-US" dirty="0" smtClean="0"/>
              <a:t>Upgrade (RU) to 10.0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" y="1057275"/>
            <a:ext cx="11424906" cy="52520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the Refresh upgrade is done, </a:t>
            </a:r>
            <a:r>
              <a:rPr lang="en-US" dirty="0"/>
              <a:t>below steps need to be done for changing the </a:t>
            </a:r>
            <a:r>
              <a:rPr lang="en-US" dirty="0" smtClean="0"/>
              <a:t>Guest OS </a:t>
            </a:r>
            <a:r>
              <a:rPr lang="en-US" dirty="0"/>
              <a:t>on the </a:t>
            </a:r>
            <a:r>
              <a:rPr lang="en-US" dirty="0" smtClean="0"/>
              <a:t>Virtual Machine </a:t>
            </a:r>
            <a:r>
              <a:rPr lang="en-US" dirty="0"/>
              <a:t>–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the vSphere client, shut down and power off your </a:t>
            </a:r>
            <a:r>
              <a:rPr lang="en-US" dirty="0" smtClean="0"/>
              <a:t>Virtual Machine.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powered off, select your </a:t>
            </a:r>
            <a:r>
              <a:rPr lang="en-US" dirty="0" smtClean="0"/>
              <a:t>Virtual Machine </a:t>
            </a:r>
            <a:r>
              <a:rPr lang="en-US" dirty="0"/>
              <a:t>and click “Edit Settings</a:t>
            </a:r>
            <a:r>
              <a:rPr lang="en-US" dirty="0" smtClean="0"/>
              <a:t>”.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Options tab, and modify the “Guest Operating System” on the right side of the screen. It should be set to “Red Hat Enterprise Linux 6 (64-bit</a:t>
            </a:r>
            <a:r>
              <a:rPr lang="en-US" dirty="0" smtClean="0"/>
              <a:t>)”.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dirty="0" smtClean="0"/>
              <a:t>OK.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Power on your </a:t>
            </a:r>
            <a:r>
              <a:rPr lang="en-US" dirty="0" smtClean="0"/>
              <a:t>Virtual Machine.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NOTE : After the upgrade completes , we would prefer the Guest OS be set properly so that when the Virtual Machine tools are updated we get any updates that might be 64bit specific.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96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39" y="184565"/>
            <a:ext cx="11438251" cy="577435"/>
          </a:xfrm>
        </p:spPr>
        <p:txBody>
          <a:bodyPr/>
          <a:lstStyle/>
          <a:p>
            <a:r>
              <a:rPr lang="en-US" dirty="0" smtClean="0"/>
              <a:t>Upgrade paths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" y="762001"/>
            <a:ext cx="11424906" cy="460057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possible upgrade paths are -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1549"/>
              </p:ext>
            </p:extLst>
          </p:nvPr>
        </p:nvGraphicFramePr>
        <p:xfrm>
          <a:off x="1383771" y="1219200"/>
          <a:ext cx="824600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600"/>
                <a:gridCol w="5162404"/>
              </a:tblGrid>
              <a:tr h="305822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Upgrade Path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Type of upgrade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6793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10.0 to 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 L2 Upgrade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9.0  to </a:t>
                      </a:r>
                      <a:r>
                        <a:rPr lang="en-US" sz="2200" kern="1200" baseline="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10.0</a:t>
                      </a:r>
                      <a:endParaRPr lang="en-US" sz="2200" kern="1200" dirty="0" smtClean="0">
                        <a:solidFill>
                          <a:srgbClr val="43515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n-lt"/>
                          <a:ea typeface="+mn-ea"/>
                          <a:cs typeface="+mn-cs"/>
                        </a:rPr>
                        <a:t>Refresh Upgrade(cop file is not needed)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9.1 to 10.0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n-lt"/>
                          <a:ea typeface="+mn-ea"/>
                          <a:cs typeface="+mn-cs"/>
                        </a:rPr>
                        <a:t>Refresh Upgrade(cop file is not needed)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8.6  to 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n-lt"/>
                          <a:ea typeface="+mn-ea"/>
                          <a:cs typeface="+mn-cs"/>
                        </a:rPr>
                        <a:t>Refresh Upgrade(cop file is not needed)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8.5  to 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Refresh Upgrade(cop file needed)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8.0.2+</a:t>
                      </a:r>
                      <a:r>
                        <a:rPr lang="en-US" sz="2200" kern="1200" baseline="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to 10.0</a:t>
                      </a:r>
                      <a:endParaRPr lang="en-US" sz="2200" kern="1200" dirty="0" smtClean="0">
                        <a:solidFill>
                          <a:srgbClr val="43515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n-lt"/>
                          <a:ea typeface="+mn-ea"/>
                          <a:cs typeface="+mn-cs"/>
                        </a:rPr>
                        <a:t>Refresh Upgrade(cop file needed)</a:t>
                      </a:r>
                    </a:p>
                  </a:txBody>
                  <a:tcPr/>
                </a:tc>
              </a:tr>
              <a:tr h="356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j-lt"/>
                          <a:ea typeface="+mn-ea"/>
                          <a:cs typeface="+mn-cs"/>
                        </a:rPr>
                        <a:t>          7.1.5  to 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 smtClean="0">
                          <a:solidFill>
                            <a:srgbClr val="435153"/>
                          </a:solidFill>
                          <a:latin typeface="+mn-lt"/>
                          <a:ea typeface="+mn-ea"/>
                          <a:cs typeface="+mn-cs"/>
                        </a:rPr>
                        <a:t>Refresh Upgrade(cop file needed)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C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</Template>
  <TotalTime>10531</TotalTime>
  <Words>803</Words>
  <Application>Microsoft Office PowerPoint</Application>
  <PresentationFormat>Custom</PresentationFormat>
  <Paragraphs>143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TAC</vt:lpstr>
      <vt:lpstr>64 bit RHEL 6 Update 2        OS Upgrade   </vt:lpstr>
      <vt:lpstr>Agenda</vt:lpstr>
      <vt:lpstr>OS Upgrade to 64 bit RHEL 6.2</vt:lpstr>
      <vt:lpstr>Architectural Changes</vt:lpstr>
      <vt:lpstr>Filesystem for Virtual Machines</vt:lpstr>
      <vt:lpstr>Requisites for Installing Unity Connection 10.0</vt:lpstr>
      <vt:lpstr>64 bit OVA </vt:lpstr>
      <vt:lpstr>  Virtual Machine settings for Refresh Upgrade (RU) to 10.0</vt:lpstr>
      <vt:lpstr>Upgrade paths</vt:lpstr>
      <vt:lpstr>Upgrade paths [CONTINUED]</vt:lpstr>
      <vt:lpstr>Migration from Hardware installation to VMWARE</vt:lpstr>
      <vt:lpstr>Troubleshooting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shikshri</dc:creator>
  <cp:lastModifiedBy>ashisaxe</cp:lastModifiedBy>
  <cp:revision>100</cp:revision>
  <dcterms:created xsi:type="dcterms:W3CDTF">2012-01-13T04:46:18Z</dcterms:created>
  <dcterms:modified xsi:type="dcterms:W3CDTF">2013-07-17T10:08:39Z</dcterms:modified>
</cp:coreProperties>
</file>