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5"/>
  </p:notesMasterIdLst>
  <p:sldIdLst>
    <p:sldId id="299" r:id="rId2"/>
    <p:sldId id="316" r:id="rId3"/>
    <p:sldId id="494" r:id="rId4"/>
    <p:sldId id="308" r:id="rId5"/>
    <p:sldId id="506" r:id="rId6"/>
    <p:sldId id="414" r:id="rId7"/>
    <p:sldId id="432" r:id="rId8"/>
    <p:sldId id="508" r:id="rId9"/>
    <p:sldId id="507" r:id="rId10"/>
    <p:sldId id="435" r:id="rId11"/>
    <p:sldId id="323" r:id="rId12"/>
    <p:sldId id="410" r:id="rId13"/>
    <p:sldId id="472" r:id="rId14"/>
    <p:sldId id="303" r:id="rId15"/>
    <p:sldId id="438" r:id="rId16"/>
    <p:sldId id="474" r:id="rId17"/>
    <p:sldId id="436" r:id="rId18"/>
    <p:sldId id="511" r:id="rId19"/>
    <p:sldId id="478" r:id="rId20"/>
    <p:sldId id="444" r:id="rId21"/>
    <p:sldId id="482" r:id="rId22"/>
    <p:sldId id="447" r:id="rId23"/>
    <p:sldId id="479" r:id="rId24"/>
    <p:sldId id="480" r:id="rId25"/>
    <p:sldId id="485" r:id="rId26"/>
    <p:sldId id="516" r:id="rId27"/>
    <p:sldId id="514" r:id="rId28"/>
    <p:sldId id="517" r:id="rId29"/>
    <p:sldId id="513" r:id="rId30"/>
    <p:sldId id="305" r:id="rId31"/>
    <p:sldId id="561" r:id="rId32"/>
    <p:sldId id="562" r:id="rId33"/>
    <p:sldId id="563" r:id="rId34"/>
    <p:sldId id="564" r:id="rId35"/>
    <p:sldId id="565" r:id="rId36"/>
    <p:sldId id="566" r:id="rId37"/>
    <p:sldId id="567" r:id="rId38"/>
    <p:sldId id="568" r:id="rId39"/>
    <p:sldId id="483" r:id="rId40"/>
    <p:sldId id="569" r:id="rId41"/>
    <p:sldId id="557" r:id="rId42"/>
    <p:sldId id="558" r:id="rId43"/>
    <p:sldId id="504" r:id="rId44"/>
    <p:sldId id="495" r:id="rId45"/>
    <p:sldId id="560" r:id="rId46"/>
    <p:sldId id="579" r:id="rId47"/>
    <p:sldId id="580" r:id="rId48"/>
    <p:sldId id="585" r:id="rId49"/>
    <p:sldId id="586" r:id="rId50"/>
    <p:sldId id="587" r:id="rId51"/>
    <p:sldId id="510" r:id="rId52"/>
    <p:sldId id="542" r:id="rId53"/>
    <p:sldId id="553" r:id="rId54"/>
    <p:sldId id="526" r:id="rId55"/>
    <p:sldId id="554" r:id="rId56"/>
    <p:sldId id="551" r:id="rId57"/>
    <p:sldId id="556" r:id="rId58"/>
    <p:sldId id="581" r:id="rId59"/>
    <p:sldId id="582" r:id="rId60"/>
    <p:sldId id="583" r:id="rId61"/>
    <p:sldId id="584" r:id="rId62"/>
    <p:sldId id="588" r:id="rId63"/>
    <p:sldId id="570" r:id="rId64"/>
    <p:sldId id="571" r:id="rId65"/>
    <p:sldId id="572" r:id="rId66"/>
    <p:sldId id="573" r:id="rId67"/>
    <p:sldId id="574" r:id="rId68"/>
    <p:sldId id="575" r:id="rId69"/>
    <p:sldId id="576" r:id="rId70"/>
    <p:sldId id="577" r:id="rId71"/>
    <p:sldId id="578" r:id="rId72"/>
    <p:sldId id="503" r:id="rId73"/>
    <p:sldId id="307" r:id="rId7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0586" autoAdjust="0"/>
  </p:normalViewPr>
  <p:slideViewPr>
    <p:cSldViewPr>
      <p:cViewPr>
        <p:scale>
          <a:sx n="100" d="100"/>
          <a:sy n="100" d="100"/>
        </p:scale>
        <p:origin x="-516"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10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F3C02-CB26-488A-AC83-CF7F2D4787D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6565BF8-42B8-4658-98FB-4E9C1A4B080D}">
      <dgm:prSet phldrT="[Text]" custT="1"/>
      <dgm:spPr/>
      <dgm:t>
        <a:bodyPr/>
        <a:lstStyle/>
        <a:p>
          <a:r>
            <a:rPr lang="en-US" sz="900" dirty="0" smtClean="0"/>
            <a:t>Tenant</a:t>
          </a:r>
          <a:endParaRPr lang="en-US" sz="900" dirty="0"/>
        </a:p>
      </dgm:t>
    </dgm:pt>
    <dgm:pt modelId="{8F41BD71-2407-41C3-A829-21DC8C9A8FDD}" type="parTrans" cxnId="{5537B13F-DD13-4AD4-929E-4D0A846A2359}">
      <dgm:prSet/>
      <dgm:spPr/>
      <dgm:t>
        <a:bodyPr/>
        <a:lstStyle/>
        <a:p>
          <a:endParaRPr lang="en-US"/>
        </a:p>
      </dgm:t>
    </dgm:pt>
    <dgm:pt modelId="{5E9D3765-0B4C-4344-A692-77270E6821B3}" type="sibTrans" cxnId="{5537B13F-DD13-4AD4-929E-4D0A846A2359}">
      <dgm:prSet/>
      <dgm:spPr/>
      <dgm:t>
        <a:bodyPr/>
        <a:lstStyle/>
        <a:p>
          <a:endParaRPr lang="en-US"/>
        </a:p>
      </dgm:t>
    </dgm:pt>
    <dgm:pt modelId="{1865FAB7-6CAE-4105-BA4B-1348E01578D2}">
      <dgm:prSet phldrT="[Text]" custT="1"/>
      <dgm:spPr/>
      <dgm:t>
        <a:bodyPr/>
        <a:lstStyle/>
        <a:p>
          <a:r>
            <a:rPr lang="en-US" sz="800" dirty="0" smtClean="0"/>
            <a:t>Partition</a:t>
          </a:r>
        </a:p>
      </dgm:t>
    </dgm:pt>
    <dgm:pt modelId="{D82AA72A-4B1A-48D8-B5BB-F3964645EB01}" type="parTrans" cxnId="{5B9B6E4F-87A3-4E4A-81AF-156427010B0B}">
      <dgm:prSet/>
      <dgm:spPr/>
      <dgm:t>
        <a:bodyPr/>
        <a:lstStyle/>
        <a:p>
          <a:endParaRPr lang="en-US" sz="2400"/>
        </a:p>
      </dgm:t>
    </dgm:pt>
    <dgm:pt modelId="{296032B0-B188-486E-ADD9-AEAD988E1707}" type="sibTrans" cxnId="{5B9B6E4F-87A3-4E4A-81AF-156427010B0B}">
      <dgm:prSet/>
      <dgm:spPr/>
      <dgm:t>
        <a:bodyPr/>
        <a:lstStyle/>
        <a:p>
          <a:endParaRPr lang="en-US"/>
        </a:p>
      </dgm:t>
    </dgm:pt>
    <dgm:pt modelId="{D514CF2B-0C20-4884-AE1E-B68733CB7766}">
      <dgm:prSet phldrT="[Text]" custT="1"/>
      <dgm:spPr/>
      <dgm:t>
        <a:bodyPr/>
        <a:lstStyle/>
        <a:p>
          <a:r>
            <a:rPr lang="en-US" sz="800" dirty="0" smtClean="0"/>
            <a:t>Phone System</a:t>
          </a:r>
        </a:p>
      </dgm:t>
    </dgm:pt>
    <dgm:pt modelId="{46453F68-311A-4C26-B9AD-B4C8D3C96546}" type="parTrans" cxnId="{325ED6CF-30DF-43AF-A811-F3E5446BE45E}">
      <dgm:prSet/>
      <dgm:spPr/>
      <dgm:t>
        <a:bodyPr/>
        <a:lstStyle/>
        <a:p>
          <a:endParaRPr lang="en-US" sz="2400"/>
        </a:p>
      </dgm:t>
    </dgm:pt>
    <dgm:pt modelId="{77A4E349-767A-43CF-B364-44B51B9614A8}" type="sibTrans" cxnId="{325ED6CF-30DF-43AF-A811-F3E5446BE45E}">
      <dgm:prSet/>
      <dgm:spPr/>
      <dgm:t>
        <a:bodyPr/>
        <a:lstStyle/>
        <a:p>
          <a:endParaRPr lang="en-US"/>
        </a:p>
      </dgm:t>
    </dgm:pt>
    <dgm:pt modelId="{FD4608F0-798D-47FF-872C-7421E4C18254}">
      <dgm:prSet phldrT="[Text]" custT="1"/>
      <dgm:spPr/>
      <dgm:t>
        <a:bodyPr/>
        <a:lstStyle/>
        <a:p>
          <a:r>
            <a:rPr lang="en-US" sz="800" dirty="0" smtClean="0"/>
            <a:t>Schedule Sets</a:t>
          </a:r>
          <a:endParaRPr lang="en-US" sz="800" dirty="0"/>
        </a:p>
      </dgm:t>
    </dgm:pt>
    <dgm:pt modelId="{E3A58873-3150-4068-AE44-DE31F3200E3D}" type="parTrans" cxnId="{D3A8295C-DC6D-4598-BBD6-F76031FB304D}">
      <dgm:prSet/>
      <dgm:spPr/>
      <dgm:t>
        <a:bodyPr/>
        <a:lstStyle/>
        <a:p>
          <a:endParaRPr lang="en-US" sz="2400"/>
        </a:p>
      </dgm:t>
    </dgm:pt>
    <dgm:pt modelId="{FF590B9C-154B-4C7F-B130-AA47CB36B931}" type="sibTrans" cxnId="{D3A8295C-DC6D-4598-BBD6-F76031FB304D}">
      <dgm:prSet/>
      <dgm:spPr/>
      <dgm:t>
        <a:bodyPr/>
        <a:lstStyle/>
        <a:p>
          <a:endParaRPr lang="en-US"/>
        </a:p>
      </dgm:t>
    </dgm:pt>
    <dgm:pt modelId="{0F6AB9FD-36D1-47AA-8100-32AFAD46DD1B}">
      <dgm:prSet phldrT="[Text]" custT="1"/>
      <dgm:spPr/>
      <dgm:t>
        <a:bodyPr/>
        <a:lstStyle/>
        <a:p>
          <a:r>
            <a:rPr lang="en-US" sz="800" dirty="0" smtClean="0"/>
            <a:t>COS</a:t>
          </a:r>
          <a:endParaRPr lang="en-US" sz="800" dirty="0"/>
        </a:p>
      </dgm:t>
    </dgm:pt>
    <dgm:pt modelId="{7AF1D73A-3B2E-483F-A587-12982EC72F84}" type="parTrans" cxnId="{B14C244D-7631-412D-9B0B-A9B6E509427A}">
      <dgm:prSet/>
      <dgm:spPr/>
      <dgm:t>
        <a:bodyPr/>
        <a:lstStyle/>
        <a:p>
          <a:endParaRPr lang="en-US" sz="2400"/>
        </a:p>
      </dgm:t>
    </dgm:pt>
    <dgm:pt modelId="{A3AC926D-C569-4170-BD0A-2747AE3FA24C}" type="sibTrans" cxnId="{B14C244D-7631-412D-9B0B-A9B6E509427A}">
      <dgm:prSet/>
      <dgm:spPr/>
      <dgm:t>
        <a:bodyPr/>
        <a:lstStyle/>
        <a:p>
          <a:endParaRPr lang="en-US"/>
        </a:p>
      </dgm:t>
    </dgm:pt>
    <dgm:pt modelId="{F3E7F3C7-A843-47FD-80E7-BAB2A929C4FA}">
      <dgm:prSet phldrT="[Text]" custT="1"/>
      <dgm:spPr/>
      <dgm:t>
        <a:bodyPr/>
        <a:lstStyle/>
        <a:p>
          <a:r>
            <a:rPr lang="en-US" sz="800" dirty="0" smtClean="0"/>
            <a:t>Users</a:t>
          </a:r>
          <a:endParaRPr lang="en-US" sz="800" dirty="0"/>
        </a:p>
      </dgm:t>
    </dgm:pt>
    <dgm:pt modelId="{3FF5E161-610F-4978-B6D6-53379CE9CDF3}" type="parTrans" cxnId="{B7B46FBF-706F-4621-8BAB-51817D2B2A86}">
      <dgm:prSet/>
      <dgm:spPr/>
      <dgm:t>
        <a:bodyPr/>
        <a:lstStyle/>
        <a:p>
          <a:endParaRPr lang="en-US" sz="2400"/>
        </a:p>
      </dgm:t>
    </dgm:pt>
    <dgm:pt modelId="{BE5B9BA2-6E23-48B1-8498-501180FE9AF3}" type="sibTrans" cxnId="{B7B46FBF-706F-4621-8BAB-51817D2B2A86}">
      <dgm:prSet/>
      <dgm:spPr/>
      <dgm:t>
        <a:bodyPr/>
        <a:lstStyle/>
        <a:p>
          <a:endParaRPr lang="en-US"/>
        </a:p>
      </dgm:t>
    </dgm:pt>
    <dgm:pt modelId="{14487CE3-113F-43E4-8808-413C5A5FC88D}">
      <dgm:prSet phldrT="[Text]" custT="1"/>
      <dgm:spPr/>
      <dgm:t>
        <a:bodyPr/>
        <a:lstStyle/>
        <a:p>
          <a:r>
            <a:rPr lang="en-US" sz="800" dirty="0" smtClean="0"/>
            <a:t>User Templates</a:t>
          </a:r>
          <a:endParaRPr lang="en-US" sz="800" dirty="0"/>
        </a:p>
      </dgm:t>
    </dgm:pt>
    <dgm:pt modelId="{2D75ED8F-B333-4AB7-8236-2099091F925E}" type="parTrans" cxnId="{81F69EAB-F972-4522-8DF3-18D06C18416C}">
      <dgm:prSet/>
      <dgm:spPr/>
      <dgm:t>
        <a:bodyPr/>
        <a:lstStyle/>
        <a:p>
          <a:endParaRPr lang="en-US" sz="2400"/>
        </a:p>
      </dgm:t>
    </dgm:pt>
    <dgm:pt modelId="{DD38550C-798E-488C-AB57-920CB3D23A4A}" type="sibTrans" cxnId="{81F69EAB-F972-4522-8DF3-18D06C18416C}">
      <dgm:prSet/>
      <dgm:spPr/>
      <dgm:t>
        <a:bodyPr/>
        <a:lstStyle/>
        <a:p>
          <a:endParaRPr lang="en-US"/>
        </a:p>
      </dgm:t>
    </dgm:pt>
    <dgm:pt modelId="{BB4BC2E2-8C97-4324-9EC1-3A619DA3F152}">
      <dgm:prSet phldrT="[Text]" custT="1"/>
      <dgm:spPr/>
      <dgm:t>
        <a:bodyPr/>
        <a:lstStyle/>
        <a:p>
          <a:r>
            <a:rPr lang="en-US" sz="800" dirty="0" smtClean="0"/>
            <a:t>Search Space Members</a:t>
          </a:r>
          <a:endParaRPr lang="en-US" sz="800" dirty="0"/>
        </a:p>
      </dgm:t>
    </dgm:pt>
    <dgm:pt modelId="{EFF69C32-8C7C-45AF-B24C-BBC12D5B4621}" type="parTrans" cxnId="{6F4282A4-478E-4299-BE70-31B4206EEC53}">
      <dgm:prSet/>
      <dgm:spPr/>
      <dgm:t>
        <a:bodyPr/>
        <a:lstStyle/>
        <a:p>
          <a:endParaRPr lang="en-US" sz="2400"/>
        </a:p>
      </dgm:t>
    </dgm:pt>
    <dgm:pt modelId="{E9B71C86-7599-432C-87F3-A459A774D774}" type="sibTrans" cxnId="{6F4282A4-478E-4299-BE70-31B4206EEC53}">
      <dgm:prSet/>
      <dgm:spPr/>
      <dgm:t>
        <a:bodyPr/>
        <a:lstStyle/>
        <a:p>
          <a:endParaRPr lang="en-US"/>
        </a:p>
      </dgm:t>
    </dgm:pt>
    <dgm:pt modelId="{2284E842-F667-4734-B88E-D1FB66C7008F}">
      <dgm:prSet phldrT="[Text]" custT="1"/>
      <dgm:spPr/>
      <dgm:t>
        <a:bodyPr/>
        <a:lstStyle/>
        <a:p>
          <a:r>
            <a:rPr lang="en-US" sz="800" dirty="0" smtClean="0"/>
            <a:t>Distribution Lists</a:t>
          </a:r>
          <a:endParaRPr lang="en-US" sz="800" dirty="0"/>
        </a:p>
      </dgm:t>
    </dgm:pt>
    <dgm:pt modelId="{BC5A121B-2D3F-4F83-A3FF-71DFD8824350}" type="parTrans" cxnId="{9A12E169-C22A-4A96-98DC-B8C6092DCAE6}">
      <dgm:prSet/>
      <dgm:spPr/>
      <dgm:t>
        <a:bodyPr/>
        <a:lstStyle/>
        <a:p>
          <a:endParaRPr lang="en-US" sz="2400"/>
        </a:p>
      </dgm:t>
    </dgm:pt>
    <dgm:pt modelId="{D6128DEC-8FF4-43EA-B811-91633CE214ED}" type="sibTrans" cxnId="{9A12E169-C22A-4A96-98DC-B8C6092DCAE6}">
      <dgm:prSet/>
      <dgm:spPr/>
      <dgm:t>
        <a:bodyPr/>
        <a:lstStyle/>
        <a:p>
          <a:endParaRPr lang="en-US"/>
        </a:p>
      </dgm:t>
    </dgm:pt>
    <dgm:pt modelId="{581282B8-1A9C-4485-962C-4A668FC480E1}">
      <dgm:prSet phldrT="[Text]" custT="1"/>
      <dgm:spPr/>
      <dgm:t>
        <a:bodyPr/>
        <a:lstStyle/>
        <a:p>
          <a:r>
            <a:rPr lang="en-US" sz="800" dirty="0" smtClean="0"/>
            <a:t>System CH</a:t>
          </a:r>
          <a:endParaRPr lang="en-US" sz="800" dirty="0"/>
        </a:p>
      </dgm:t>
    </dgm:pt>
    <dgm:pt modelId="{B0DC2A2F-261C-4D77-A230-CBD9143AD503}" type="parTrans" cxnId="{6A3D49A0-C501-4DE7-A824-349B4F923795}">
      <dgm:prSet/>
      <dgm:spPr/>
      <dgm:t>
        <a:bodyPr/>
        <a:lstStyle/>
        <a:p>
          <a:endParaRPr lang="en-US" sz="2400"/>
        </a:p>
      </dgm:t>
    </dgm:pt>
    <dgm:pt modelId="{6096A031-9D78-4150-9E5B-50E5C8CEA808}" type="sibTrans" cxnId="{6A3D49A0-C501-4DE7-A824-349B4F923795}">
      <dgm:prSet/>
      <dgm:spPr/>
      <dgm:t>
        <a:bodyPr/>
        <a:lstStyle/>
        <a:p>
          <a:endParaRPr lang="en-US"/>
        </a:p>
      </dgm:t>
    </dgm:pt>
    <dgm:pt modelId="{599BF34A-26D8-4CA9-B121-C661126B8BC0}">
      <dgm:prSet phldrT="[Text]" custT="1"/>
      <dgm:spPr/>
      <dgm:t>
        <a:bodyPr/>
        <a:lstStyle/>
        <a:p>
          <a:r>
            <a:rPr lang="en-US" sz="800" dirty="0" smtClean="0"/>
            <a:t>Directory Handlers</a:t>
          </a:r>
          <a:endParaRPr lang="en-US" sz="800" dirty="0"/>
        </a:p>
      </dgm:t>
    </dgm:pt>
    <dgm:pt modelId="{4CD013A9-C6C8-41D1-992E-FAC2DF6FD1E1}" type="parTrans" cxnId="{603E020D-0C29-49B4-AFBC-BD38AB36F54F}">
      <dgm:prSet/>
      <dgm:spPr/>
      <dgm:t>
        <a:bodyPr/>
        <a:lstStyle/>
        <a:p>
          <a:endParaRPr lang="en-US" sz="2400"/>
        </a:p>
      </dgm:t>
    </dgm:pt>
    <dgm:pt modelId="{26CC8758-BDB1-4384-BEFC-D4ECD1C361F0}" type="sibTrans" cxnId="{603E020D-0C29-49B4-AFBC-BD38AB36F54F}">
      <dgm:prSet/>
      <dgm:spPr/>
      <dgm:t>
        <a:bodyPr/>
        <a:lstStyle/>
        <a:p>
          <a:endParaRPr lang="en-US"/>
        </a:p>
      </dgm:t>
    </dgm:pt>
    <dgm:pt modelId="{2B525221-1643-4624-B7F4-C30F2C2C5F73}">
      <dgm:prSet phldrT="[Text]" custT="1"/>
      <dgm:spPr/>
      <dgm:t>
        <a:bodyPr/>
        <a:lstStyle/>
        <a:p>
          <a:r>
            <a:rPr lang="en-US" sz="800" dirty="0" smtClean="0"/>
            <a:t>Interview Handlers</a:t>
          </a:r>
          <a:endParaRPr lang="en-US" sz="800" dirty="0"/>
        </a:p>
      </dgm:t>
    </dgm:pt>
    <dgm:pt modelId="{9480E15F-6F3D-4612-B2C7-905F1BD88A6D}" type="parTrans" cxnId="{BE8003DA-6823-4D31-A184-DC06A3DA794D}">
      <dgm:prSet/>
      <dgm:spPr/>
      <dgm:t>
        <a:bodyPr/>
        <a:lstStyle/>
        <a:p>
          <a:endParaRPr lang="en-US" sz="2400"/>
        </a:p>
      </dgm:t>
    </dgm:pt>
    <dgm:pt modelId="{530FC480-36DA-41AB-92E5-3FE9E9A359A8}" type="sibTrans" cxnId="{BE8003DA-6823-4D31-A184-DC06A3DA794D}">
      <dgm:prSet/>
      <dgm:spPr/>
      <dgm:t>
        <a:bodyPr/>
        <a:lstStyle/>
        <a:p>
          <a:endParaRPr lang="en-US"/>
        </a:p>
      </dgm:t>
    </dgm:pt>
    <dgm:pt modelId="{E878E779-8325-467A-B1A8-5C493B044835}">
      <dgm:prSet phldrT="[Text]" custT="1"/>
      <dgm:spPr/>
      <dgm:t>
        <a:bodyPr/>
        <a:lstStyle/>
        <a:p>
          <a:r>
            <a:rPr lang="en-US" sz="800" dirty="0" smtClean="0"/>
            <a:t>Search Space</a:t>
          </a:r>
          <a:endParaRPr lang="en-US" sz="800" dirty="0"/>
        </a:p>
      </dgm:t>
    </dgm:pt>
    <dgm:pt modelId="{29DF85A0-015E-4624-9449-9B0CDE1B1F39}" type="parTrans" cxnId="{303CADDB-AE0E-4E67-BE5A-2D0EA9E45F14}">
      <dgm:prSet/>
      <dgm:spPr/>
      <dgm:t>
        <a:bodyPr/>
        <a:lstStyle/>
        <a:p>
          <a:endParaRPr lang="en-US" sz="2400"/>
        </a:p>
      </dgm:t>
    </dgm:pt>
    <dgm:pt modelId="{04E8378A-317A-4DFE-A63B-9F45BFA6858E}" type="sibTrans" cxnId="{303CADDB-AE0E-4E67-BE5A-2D0EA9E45F14}">
      <dgm:prSet/>
      <dgm:spPr/>
      <dgm:t>
        <a:bodyPr/>
        <a:lstStyle/>
        <a:p>
          <a:endParaRPr lang="en-US"/>
        </a:p>
      </dgm:t>
    </dgm:pt>
    <dgm:pt modelId="{BBE3C6D4-C84B-4793-9418-4B5CA6D2A5DD}">
      <dgm:prSet phldrT="[Text]" custT="1"/>
      <dgm:spPr/>
      <dgm:t>
        <a:bodyPr/>
        <a:lstStyle/>
        <a:p>
          <a:r>
            <a:rPr lang="en-US" sz="800" dirty="0" smtClean="0"/>
            <a:t>Routing Rules</a:t>
          </a:r>
          <a:endParaRPr lang="en-US" sz="800" dirty="0"/>
        </a:p>
      </dgm:t>
    </dgm:pt>
    <dgm:pt modelId="{0EF2AA0C-575F-4B12-8D58-6EB4DAB5DACE}" type="parTrans" cxnId="{3A94D9BF-5F8F-4609-B482-B40FF384CE4E}">
      <dgm:prSet/>
      <dgm:spPr/>
      <dgm:t>
        <a:bodyPr/>
        <a:lstStyle/>
        <a:p>
          <a:endParaRPr lang="en-US" sz="2400"/>
        </a:p>
      </dgm:t>
    </dgm:pt>
    <dgm:pt modelId="{3E27E99C-4D72-47A5-8464-32C2CE3C8DF2}" type="sibTrans" cxnId="{3A94D9BF-5F8F-4609-B482-B40FF384CE4E}">
      <dgm:prSet/>
      <dgm:spPr/>
      <dgm:t>
        <a:bodyPr/>
        <a:lstStyle/>
        <a:p>
          <a:endParaRPr lang="en-US"/>
        </a:p>
      </dgm:t>
    </dgm:pt>
    <dgm:pt modelId="{E9C7EDF1-6258-4E6E-80C7-67592A96E18B}">
      <dgm:prSet phldrT="[Text]" custT="1"/>
      <dgm:spPr/>
      <dgm:t>
        <a:bodyPr/>
        <a:lstStyle/>
        <a:p>
          <a:r>
            <a:rPr lang="en-US" sz="800" dirty="0" smtClean="0"/>
            <a:t>Routing Rule Conditions</a:t>
          </a:r>
          <a:endParaRPr lang="en-US" sz="800" dirty="0"/>
        </a:p>
      </dgm:t>
    </dgm:pt>
    <dgm:pt modelId="{8D6850CE-9813-4F37-89D8-98D3C59743C5}" type="parTrans" cxnId="{33CE1E98-A3E1-48B1-AD0D-0F01208F0293}">
      <dgm:prSet/>
      <dgm:spPr/>
      <dgm:t>
        <a:bodyPr/>
        <a:lstStyle/>
        <a:p>
          <a:endParaRPr lang="en-US" sz="2400"/>
        </a:p>
      </dgm:t>
    </dgm:pt>
    <dgm:pt modelId="{8D419EB6-8C92-4490-A35F-F42AA4ADEEF0}" type="sibTrans" cxnId="{33CE1E98-A3E1-48B1-AD0D-0F01208F0293}">
      <dgm:prSet/>
      <dgm:spPr/>
      <dgm:t>
        <a:bodyPr/>
        <a:lstStyle/>
        <a:p>
          <a:endParaRPr lang="en-US"/>
        </a:p>
      </dgm:t>
    </dgm:pt>
    <dgm:pt modelId="{5BCFD82E-2B99-42DD-8EB7-B01055B48E94}">
      <dgm:prSet phldrT="[Text]" custT="1"/>
      <dgm:spPr>
        <a:solidFill>
          <a:schemeClr val="tx1"/>
        </a:solidFill>
      </dgm:spPr>
      <dgm:t>
        <a:bodyPr/>
        <a:lstStyle/>
        <a:p>
          <a:r>
            <a:rPr lang="en-US" sz="800" dirty="0" smtClean="0"/>
            <a:t>Port Groups</a:t>
          </a:r>
          <a:endParaRPr lang="en-US" sz="800" dirty="0"/>
        </a:p>
      </dgm:t>
    </dgm:pt>
    <dgm:pt modelId="{F945C0C5-F49F-46E9-B6AD-5B3F8EAFF2AF}" type="parTrans" cxnId="{10C619BC-2A05-4A8D-9248-8F440A9916CF}">
      <dgm:prSet/>
      <dgm:spPr/>
      <dgm:t>
        <a:bodyPr/>
        <a:lstStyle/>
        <a:p>
          <a:endParaRPr lang="en-US" sz="2400"/>
        </a:p>
      </dgm:t>
    </dgm:pt>
    <dgm:pt modelId="{F06B442E-5298-4AA8-AB7F-1C6674F4481D}" type="sibTrans" cxnId="{10C619BC-2A05-4A8D-9248-8F440A9916CF}">
      <dgm:prSet/>
      <dgm:spPr/>
      <dgm:t>
        <a:bodyPr/>
        <a:lstStyle/>
        <a:p>
          <a:endParaRPr lang="en-US"/>
        </a:p>
      </dgm:t>
    </dgm:pt>
    <dgm:pt modelId="{C2D5239E-0C74-46B8-B038-596027DB46FB}">
      <dgm:prSet phldrT="[Text]" custT="1"/>
      <dgm:spPr>
        <a:solidFill>
          <a:schemeClr val="tx1"/>
        </a:solidFill>
      </dgm:spPr>
      <dgm:t>
        <a:bodyPr/>
        <a:lstStyle/>
        <a:p>
          <a:r>
            <a:rPr lang="en-US" sz="800" dirty="0" smtClean="0"/>
            <a:t>Ports</a:t>
          </a:r>
          <a:endParaRPr lang="en-US" sz="800" dirty="0"/>
        </a:p>
      </dgm:t>
    </dgm:pt>
    <dgm:pt modelId="{1F378900-FC59-49C3-9FBF-C979DACA870A}" type="parTrans" cxnId="{4CE647D4-965F-4B31-93F2-BD7CD5D1B49F}">
      <dgm:prSet/>
      <dgm:spPr/>
      <dgm:t>
        <a:bodyPr/>
        <a:lstStyle/>
        <a:p>
          <a:endParaRPr lang="en-US" sz="2400"/>
        </a:p>
      </dgm:t>
    </dgm:pt>
    <dgm:pt modelId="{F418E32C-CAC6-488F-8000-05EFC4144E44}" type="sibTrans" cxnId="{4CE647D4-965F-4B31-93F2-BD7CD5D1B49F}">
      <dgm:prSet/>
      <dgm:spPr/>
      <dgm:t>
        <a:bodyPr/>
        <a:lstStyle/>
        <a:p>
          <a:endParaRPr lang="en-US"/>
        </a:p>
      </dgm:t>
    </dgm:pt>
    <dgm:pt modelId="{1E10B742-F5D4-4B6B-926A-36291665AEC4}">
      <dgm:prSet phldrT="[Text]" custT="1"/>
      <dgm:spPr/>
      <dgm:t>
        <a:bodyPr/>
        <a:lstStyle/>
        <a:p>
          <a:r>
            <a:rPr lang="en-US" sz="800" dirty="0" smtClean="0"/>
            <a:t>PS Associations</a:t>
          </a:r>
          <a:endParaRPr lang="en-US" sz="800" dirty="0"/>
        </a:p>
      </dgm:t>
    </dgm:pt>
    <dgm:pt modelId="{4E8AE71D-0190-48AD-93F5-72AF14309AB8}" type="parTrans" cxnId="{52573E7B-4C9C-40C3-9AF9-22FB93255CE4}">
      <dgm:prSet/>
      <dgm:spPr/>
      <dgm:t>
        <a:bodyPr/>
        <a:lstStyle/>
        <a:p>
          <a:endParaRPr lang="en-US" sz="2400"/>
        </a:p>
      </dgm:t>
    </dgm:pt>
    <dgm:pt modelId="{D25A921D-4CEA-400C-8B23-37A182E1AB7D}" type="sibTrans" cxnId="{52573E7B-4C9C-40C3-9AF9-22FB93255CE4}">
      <dgm:prSet/>
      <dgm:spPr/>
      <dgm:t>
        <a:bodyPr/>
        <a:lstStyle/>
        <a:p>
          <a:endParaRPr lang="en-US"/>
        </a:p>
      </dgm:t>
    </dgm:pt>
    <dgm:pt modelId="{3D0BDA7C-B935-4460-87A8-13BED03EF3F9}">
      <dgm:prSet phldrT="[Text]" custT="1"/>
      <dgm:spPr>
        <a:solidFill>
          <a:schemeClr val="tx1"/>
        </a:solidFill>
      </dgm:spPr>
      <dgm:t>
        <a:bodyPr/>
        <a:lstStyle/>
        <a:p>
          <a:r>
            <a:rPr lang="en-US" sz="800" dirty="0" smtClean="0"/>
            <a:t>PG Servers</a:t>
          </a:r>
          <a:endParaRPr lang="en-US" sz="800" dirty="0"/>
        </a:p>
      </dgm:t>
    </dgm:pt>
    <dgm:pt modelId="{3CD254E9-7C02-41DA-A767-57957A190CDF}" type="parTrans" cxnId="{7E38AB4C-20B4-4BC9-97D0-2B49333BAD06}">
      <dgm:prSet/>
      <dgm:spPr/>
      <dgm:t>
        <a:bodyPr/>
        <a:lstStyle/>
        <a:p>
          <a:endParaRPr lang="en-US" sz="2400"/>
        </a:p>
      </dgm:t>
    </dgm:pt>
    <dgm:pt modelId="{2996BA62-CA92-4DE8-8403-6F9CF298C8FB}" type="sibTrans" cxnId="{7E38AB4C-20B4-4BC9-97D0-2B49333BAD06}">
      <dgm:prSet/>
      <dgm:spPr/>
      <dgm:t>
        <a:bodyPr/>
        <a:lstStyle/>
        <a:p>
          <a:endParaRPr lang="en-US"/>
        </a:p>
      </dgm:t>
    </dgm:pt>
    <dgm:pt modelId="{EBC13A12-B2E0-4D7D-8E06-3F3A16173DD1}">
      <dgm:prSet phldrT="[Text]" custT="1"/>
      <dgm:spPr>
        <a:solidFill>
          <a:schemeClr val="tx1"/>
        </a:solidFill>
      </dgm:spPr>
      <dgm:t>
        <a:bodyPr/>
        <a:lstStyle/>
        <a:p>
          <a:r>
            <a:rPr lang="en-US" sz="800" dirty="0" smtClean="0"/>
            <a:t>PG Codecs</a:t>
          </a:r>
          <a:endParaRPr lang="en-US" sz="800" dirty="0"/>
        </a:p>
      </dgm:t>
    </dgm:pt>
    <dgm:pt modelId="{D36BA95C-44F5-456E-903C-13F7E755495B}" type="parTrans" cxnId="{97CB700C-F177-428D-AA9E-F4ECE13F5939}">
      <dgm:prSet/>
      <dgm:spPr/>
      <dgm:t>
        <a:bodyPr/>
        <a:lstStyle/>
        <a:p>
          <a:endParaRPr lang="en-US" sz="2400"/>
        </a:p>
      </dgm:t>
    </dgm:pt>
    <dgm:pt modelId="{BF670B3D-DD55-4A78-8116-21B7366CAE2D}" type="sibTrans" cxnId="{97CB700C-F177-428D-AA9E-F4ECE13F5939}">
      <dgm:prSet/>
      <dgm:spPr/>
      <dgm:t>
        <a:bodyPr/>
        <a:lstStyle/>
        <a:p>
          <a:endParaRPr lang="en-US"/>
        </a:p>
      </dgm:t>
    </dgm:pt>
    <dgm:pt modelId="{730EDAC1-C950-42AD-99C1-B1BADE4D7C5E}">
      <dgm:prSet phldrT="[Text]" custT="1"/>
      <dgm:spPr/>
      <dgm:t>
        <a:bodyPr/>
        <a:lstStyle/>
        <a:p>
          <a:r>
            <a:rPr lang="en-US" sz="800" dirty="0" smtClean="0"/>
            <a:t>Schedule Set Members</a:t>
          </a:r>
          <a:endParaRPr lang="en-US" sz="800" dirty="0"/>
        </a:p>
      </dgm:t>
    </dgm:pt>
    <dgm:pt modelId="{5F8CEAE8-0A01-4FBC-BCD8-94B746342F27}" type="parTrans" cxnId="{F270BAAF-F73A-4E9A-8F7F-60A5D2C23746}">
      <dgm:prSet/>
      <dgm:spPr/>
      <dgm:t>
        <a:bodyPr/>
        <a:lstStyle/>
        <a:p>
          <a:endParaRPr lang="en-US" sz="2400"/>
        </a:p>
      </dgm:t>
    </dgm:pt>
    <dgm:pt modelId="{F35C4082-182D-4B8D-8174-62154B879C43}" type="sibTrans" cxnId="{F270BAAF-F73A-4E9A-8F7F-60A5D2C23746}">
      <dgm:prSet/>
      <dgm:spPr/>
      <dgm:t>
        <a:bodyPr/>
        <a:lstStyle/>
        <a:p>
          <a:endParaRPr lang="en-US"/>
        </a:p>
      </dgm:t>
    </dgm:pt>
    <dgm:pt modelId="{F7E82391-6F9B-4912-9400-FB58A82BF0A8}">
      <dgm:prSet phldrT="[Text]" custT="1"/>
      <dgm:spPr/>
      <dgm:t>
        <a:bodyPr/>
        <a:lstStyle/>
        <a:p>
          <a:r>
            <a:rPr lang="en-US" sz="800" dirty="0" smtClean="0"/>
            <a:t>Schedules</a:t>
          </a:r>
          <a:endParaRPr lang="en-US" sz="800" dirty="0"/>
        </a:p>
      </dgm:t>
    </dgm:pt>
    <dgm:pt modelId="{341AC878-3B0E-456B-BA45-0112FEE143A1}" type="parTrans" cxnId="{344D3917-3B15-4898-B5DD-4479B38CC320}">
      <dgm:prSet/>
      <dgm:spPr/>
      <dgm:t>
        <a:bodyPr/>
        <a:lstStyle/>
        <a:p>
          <a:endParaRPr lang="en-US" sz="2400"/>
        </a:p>
      </dgm:t>
    </dgm:pt>
    <dgm:pt modelId="{B6E8ED35-9D44-49FF-9675-EC9375D8208D}" type="sibTrans" cxnId="{344D3917-3B15-4898-B5DD-4479B38CC320}">
      <dgm:prSet/>
      <dgm:spPr/>
      <dgm:t>
        <a:bodyPr/>
        <a:lstStyle/>
        <a:p>
          <a:endParaRPr lang="en-US"/>
        </a:p>
      </dgm:t>
    </dgm:pt>
    <dgm:pt modelId="{EEF760FB-FD7C-41E6-905D-E88891CF0122}">
      <dgm:prSet phldrT="[Text]" custT="1"/>
      <dgm:spPr/>
      <dgm:t>
        <a:bodyPr/>
        <a:lstStyle/>
        <a:p>
          <a:r>
            <a:rPr lang="en-US" sz="800" dirty="0" smtClean="0"/>
            <a:t>Schedule Details</a:t>
          </a:r>
          <a:endParaRPr lang="en-US" sz="800" dirty="0"/>
        </a:p>
      </dgm:t>
    </dgm:pt>
    <dgm:pt modelId="{24A8B3E6-10C5-481A-B1D5-6FC5BD9DDC91}" type="parTrans" cxnId="{82425CDF-8858-4CF5-B410-CFA677054CE6}">
      <dgm:prSet/>
      <dgm:spPr/>
      <dgm:t>
        <a:bodyPr/>
        <a:lstStyle/>
        <a:p>
          <a:endParaRPr lang="en-US" sz="2400"/>
        </a:p>
      </dgm:t>
    </dgm:pt>
    <dgm:pt modelId="{91F781E2-6EE9-4D78-B115-8D4580A83555}" type="sibTrans" cxnId="{82425CDF-8858-4CF5-B410-CFA677054CE6}">
      <dgm:prSet/>
      <dgm:spPr/>
      <dgm:t>
        <a:bodyPr/>
        <a:lstStyle/>
        <a:p>
          <a:endParaRPr lang="en-US"/>
        </a:p>
      </dgm:t>
    </dgm:pt>
    <dgm:pt modelId="{FDEBEE20-649B-44F5-B2EB-171196C5091B}">
      <dgm:prSet phldrT="[Text]" custT="1"/>
      <dgm:spPr/>
      <dgm:t>
        <a:bodyPr/>
        <a:lstStyle/>
        <a:p>
          <a:r>
            <a:rPr lang="en-US" sz="800" dirty="0" smtClean="0"/>
            <a:t>Operator User</a:t>
          </a:r>
          <a:endParaRPr lang="en-US" sz="800" dirty="0"/>
        </a:p>
      </dgm:t>
    </dgm:pt>
    <dgm:pt modelId="{1E8FB6EF-E5AD-4537-B5C2-64DF9F9FBC3B}" type="parTrans" cxnId="{9025151D-3B86-4296-9572-AE86D8D94854}">
      <dgm:prSet/>
      <dgm:spPr/>
      <dgm:t>
        <a:bodyPr/>
        <a:lstStyle/>
        <a:p>
          <a:endParaRPr lang="en-US"/>
        </a:p>
      </dgm:t>
    </dgm:pt>
    <dgm:pt modelId="{B9F05D7F-7DBE-4050-8EC2-86475687F99E}" type="sibTrans" cxnId="{9025151D-3B86-4296-9572-AE86D8D94854}">
      <dgm:prSet/>
      <dgm:spPr/>
      <dgm:t>
        <a:bodyPr/>
        <a:lstStyle/>
        <a:p>
          <a:endParaRPr lang="en-US"/>
        </a:p>
      </dgm:t>
    </dgm:pt>
    <dgm:pt modelId="{767606CE-5691-4D17-B4C1-368C121C2B96}" type="pres">
      <dgm:prSet presAssocID="{49FF3C02-CB26-488A-AC83-CF7F2D4787D6}" presName="Name0" presStyleCnt="0">
        <dgm:presLayoutVars>
          <dgm:chPref val="1"/>
          <dgm:dir/>
          <dgm:animOne val="branch"/>
          <dgm:animLvl val="lvl"/>
          <dgm:resizeHandles val="exact"/>
        </dgm:presLayoutVars>
      </dgm:prSet>
      <dgm:spPr/>
      <dgm:t>
        <a:bodyPr/>
        <a:lstStyle/>
        <a:p>
          <a:endParaRPr lang="en-US"/>
        </a:p>
      </dgm:t>
    </dgm:pt>
    <dgm:pt modelId="{C0F1C500-DECC-496F-ABE9-2BA29794DA40}" type="pres">
      <dgm:prSet presAssocID="{26565BF8-42B8-4658-98FB-4E9C1A4B080D}" presName="root1" presStyleCnt="0"/>
      <dgm:spPr/>
    </dgm:pt>
    <dgm:pt modelId="{69DE69A0-50F8-44AB-A5CA-EDD7845C2599}" type="pres">
      <dgm:prSet presAssocID="{26565BF8-42B8-4658-98FB-4E9C1A4B080D}" presName="LevelOneTextNode" presStyleLbl="node0" presStyleIdx="0" presStyleCnt="1" custAng="5400000" custScaleX="210881" custLinFactX="-200000" custLinFactNeighborX="-213427" custLinFactNeighborY="-5082">
        <dgm:presLayoutVars>
          <dgm:chPref val="3"/>
        </dgm:presLayoutVars>
      </dgm:prSet>
      <dgm:spPr/>
      <dgm:t>
        <a:bodyPr/>
        <a:lstStyle/>
        <a:p>
          <a:endParaRPr lang="en-US"/>
        </a:p>
      </dgm:t>
    </dgm:pt>
    <dgm:pt modelId="{24620F49-3E4B-46EE-B012-197742A6130D}" type="pres">
      <dgm:prSet presAssocID="{26565BF8-42B8-4658-98FB-4E9C1A4B080D}" presName="level2hierChild" presStyleCnt="0"/>
      <dgm:spPr/>
    </dgm:pt>
    <dgm:pt modelId="{5772788A-E214-4B85-8AD8-7C7AC4691603}" type="pres">
      <dgm:prSet presAssocID="{D82AA72A-4B1A-48D8-B5BB-F3964645EB01}" presName="conn2-1" presStyleLbl="parChTrans1D2" presStyleIdx="0" presStyleCnt="5" custSzX="1860030"/>
      <dgm:spPr/>
      <dgm:t>
        <a:bodyPr/>
        <a:lstStyle/>
        <a:p>
          <a:endParaRPr lang="en-US"/>
        </a:p>
      </dgm:t>
    </dgm:pt>
    <dgm:pt modelId="{CEF56232-8ED7-489F-95D8-824C7F061C30}" type="pres">
      <dgm:prSet presAssocID="{D82AA72A-4B1A-48D8-B5BB-F3964645EB01}" presName="connTx" presStyleLbl="parChTrans1D2" presStyleIdx="0" presStyleCnt="5"/>
      <dgm:spPr/>
      <dgm:t>
        <a:bodyPr/>
        <a:lstStyle/>
        <a:p>
          <a:endParaRPr lang="en-US"/>
        </a:p>
      </dgm:t>
    </dgm:pt>
    <dgm:pt modelId="{EE5186B5-C9FA-4636-9494-E050D43F724E}" type="pres">
      <dgm:prSet presAssocID="{1865FAB7-6CAE-4105-BA4B-1348E01578D2}" presName="root2" presStyleCnt="0"/>
      <dgm:spPr/>
    </dgm:pt>
    <dgm:pt modelId="{7FE5A8D2-EB3B-43B3-BABD-E2DBC1753C1E}" type="pres">
      <dgm:prSet presAssocID="{1865FAB7-6CAE-4105-BA4B-1348E01578D2}" presName="LevelTwoTextNode" presStyleLbl="node2" presStyleIdx="0" presStyleCnt="5" custScaleX="214625">
        <dgm:presLayoutVars>
          <dgm:chPref val="3"/>
        </dgm:presLayoutVars>
      </dgm:prSet>
      <dgm:spPr/>
      <dgm:t>
        <a:bodyPr/>
        <a:lstStyle/>
        <a:p>
          <a:endParaRPr lang="en-US"/>
        </a:p>
      </dgm:t>
    </dgm:pt>
    <dgm:pt modelId="{0341003D-060F-475A-9137-2B276ED774C1}" type="pres">
      <dgm:prSet presAssocID="{1865FAB7-6CAE-4105-BA4B-1348E01578D2}" presName="level3hierChild" presStyleCnt="0"/>
      <dgm:spPr/>
    </dgm:pt>
    <dgm:pt modelId="{E3A82369-2833-46BE-A95E-A9536E159747}" type="pres">
      <dgm:prSet presAssocID="{3FF5E161-610F-4978-B6D6-53379CE9CDF3}" presName="conn2-1" presStyleLbl="parChTrans1D3" presStyleIdx="0" presStyleCnt="13" custSzX="611329"/>
      <dgm:spPr/>
      <dgm:t>
        <a:bodyPr/>
        <a:lstStyle/>
        <a:p>
          <a:endParaRPr lang="en-US"/>
        </a:p>
      </dgm:t>
    </dgm:pt>
    <dgm:pt modelId="{17A22198-1CC0-4E83-A38A-32FE332E7162}" type="pres">
      <dgm:prSet presAssocID="{3FF5E161-610F-4978-B6D6-53379CE9CDF3}" presName="connTx" presStyleLbl="parChTrans1D3" presStyleIdx="0" presStyleCnt="13"/>
      <dgm:spPr/>
      <dgm:t>
        <a:bodyPr/>
        <a:lstStyle/>
        <a:p>
          <a:endParaRPr lang="en-US"/>
        </a:p>
      </dgm:t>
    </dgm:pt>
    <dgm:pt modelId="{A35F22FA-6EA6-43E3-A948-CB0CE2FFCAD2}" type="pres">
      <dgm:prSet presAssocID="{F3E7F3C7-A843-47FD-80E7-BAB2A929C4FA}" presName="root2" presStyleCnt="0"/>
      <dgm:spPr/>
    </dgm:pt>
    <dgm:pt modelId="{CE5C46EA-52FC-4A4A-B545-3C60D6F133DD}" type="pres">
      <dgm:prSet presAssocID="{F3E7F3C7-A843-47FD-80E7-BAB2A929C4FA}" presName="LevelTwoTextNode" presStyleLbl="node3" presStyleIdx="0" presStyleCnt="13" custScaleX="214625" custLinFactNeighborX="28000">
        <dgm:presLayoutVars>
          <dgm:chPref val="3"/>
        </dgm:presLayoutVars>
      </dgm:prSet>
      <dgm:spPr/>
      <dgm:t>
        <a:bodyPr/>
        <a:lstStyle/>
        <a:p>
          <a:endParaRPr lang="en-US"/>
        </a:p>
      </dgm:t>
    </dgm:pt>
    <dgm:pt modelId="{2EC2B9F0-993B-408A-BF0F-481948792CE5}" type="pres">
      <dgm:prSet presAssocID="{F3E7F3C7-A843-47FD-80E7-BAB2A929C4FA}" presName="level3hierChild" presStyleCnt="0"/>
      <dgm:spPr/>
    </dgm:pt>
    <dgm:pt modelId="{032672C9-EA34-4147-BA41-8495B592D07D}" type="pres">
      <dgm:prSet presAssocID="{2D75ED8F-B333-4AB7-8236-2099091F925E}" presName="conn2-1" presStyleLbl="parChTrans1D3" presStyleIdx="1" presStyleCnt="13" custSzX="611329"/>
      <dgm:spPr/>
      <dgm:t>
        <a:bodyPr/>
        <a:lstStyle/>
        <a:p>
          <a:endParaRPr lang="en-US"/>
        </a:p>
      </dgm:t>
    </dgm:pt>
    <dgm:pt modelId="{7F93A7F2-74A9-41A2-91CC-757DAB34CF14}" type="pres">
      <dgm:prSet presAssocID="{2D75ED8F-B333-4AB7-8236-2099091F925E}" presName="connTx" presStyleLbl="parChTrans1D3" presStyleIdx="1" presStyleCnt="13"/>
      <dgm:spPr/>
      <dgm:t>
        <a:bodyPr/>
        <a:lstStyle/>
        <a:p>
          <a:endParaRPr lang="en-US"/>
        </a:p>
      </dgm:t>
    </dgm:pt>
    <dgm:pt modelId="{909F302D-E832-4533-B67C-9C1F128D56B5}" type="pres">
      <dgm:prSet presAssocID="{14487CE3-113F-43E4-8808-413C5A5FC88D}" presName="root2" presStyleCnt="0"/>
      <dgm:spPr/>
    </dgm:pt>
    <dgm:pt modelId="{90230033-23D2-4100-B152-D744CEFF83F5}" type="pres">
      <dgm:prSet presAssocID="{14487CE3-113F-43E4-8808-413C5A5FC88D}" presName="LevelTwoTextNode" presStyleLbl="node3" presStyleIdx="1" presStyleCnt="13" custScaleX="214625" custLinFactNeighborX="28000">
        <dgm:presLayoutVars>
          <dgm:chPref val="3"/>
        </dgm:presLayoutVars>
      </dgm:prSet>
      <dgm:spPr/>
      <dgm:t>
        <a:bodyPr/>
        <a:lstStyle/>
        <a:p>
          <a:endParaRPr lang="en-US"/>
        </a:p>
      </dgm:t>
    </dgm:pt>
    <dgm:pt modelId="{CADB8238-6739-4AD4-907D-3BDBF7E5B11F}" type="pres">
      <dgm:prSet presAssocID="{14487CE3-113F-43E4-8808-413C5A5FC88D}" presName="level3hierChild" presStyleCnt="0"/>
      <dgm:spPr/>
    </dgm:pt>
    <dgm:pt modelId="{70E2A45F-3A65-4F35-B4CE-277B00DEDC21}" type="pres">
      <dgm:prSet presAssocID="{EFF69C32-8C7C-45AF-B24C-BBC12D5B4621}" presName="conn2-1" presStyleLbl="parChTrans1D3" presStyleIdx="2" presStyleCnt="13" custSzX="611329"/>
      <dgm:spPr/>
      <dgm:t>
        <a:bodyPr/>
        <a:lstStyle/>
        <a:p>
          <a:endParaRPr lang="en-US"/>
        </a:p>
      </dgm:t>
    </dgm:pt>
    <dgm:pt modelId="{8E0969C7-DFA6-420D-A3FE-98195762AA66}" type="pres">
      <dgm:prSet presAssocID="{EFF69C32-8C7C-45AF-B24C-BBC12D5B4621}" presName="connTx" presStyleLbl="parChTrans1D3" presStyleIdx="2" presStyleCnt="13"/>
      <dgm:spPr/>
      <dgm:t>
        <a:bodyPr/>
        <a:lstStyle/>
        <a:p>
          <a:endParaRPr lang="en-US"/>
        </a:p>
      </dgm:t>
    </dgm:pt>
    <dgm:pt modelId="{ACFEDB1E-6D97-4652-B6B9-A08A12FC20EA}" type="pres">
      <dgm:prSet presAssocID="{BB4BC2E2-8C97-4324-9EC1-3A619DA3F152}" presName="root2" presStyleCnt="0"/>
      <dgm:spPr/>
    </dgm:pt>
    <dgm:pt modelId="{7150D5F9-D877-4B29-A89A-034C93B4DC9D}" type="pres">
      <dgm:prSet presAssocID="{BB4BC2E2-8C97-4324-9EC1-3A619DA3F152}" presName="LevelTwoTextNode" presStyleLbl="node3" presStyleIdx="2" presStyleCnt="13" custScaleX="214625" custLinFactNeighborX="28000">
        <dgm:presLayoutVars>
          <dgm:chPref val="3"/>
        </dgm:presLayoutVars>
      </dgm:prSet>
      <dgm:spPr/>
      <dgm:t>
        <a:bodyPr/>
        <a:lstStyle/>
        <a:p>
          <a:endParaRPr lang="en-US"/>
        </a:p>
      </dgm:t>
    </dgm:pt>
    <dgm:pt modelId="{B2D99834-2DBD-4AF5-9E7E-0C9947BFCD2C}" type="pres">
      <dgm:prSet presAssocID="{BB4BC2E2-8C97-4324-9EC1-3A619DA3F152}" presName="level3hierChild" presStyleCnt="0"/>
      <dgm:spPr/>
    </dgm:pt>
    <dgm:pt modelId="{ED9D4372-3393-4225-8BEC-862FBA8D7B3C}" type="pres">
      <dgm:prSet presAssocID="{29DF85A0-015E-4624-9449-9B0CDE1B1F39}" presName="conn2-1" presStyleLbl="parChTrans1D4" presStyleIdx="0" presStyleCnt="5" custSzX="591410"/>
      <dgm:spPr/>
      <dgm:t>
        <a:bodyPr/>
        <a:lstStyle/>
        <a:p>
          <a:endParaRPr lang="en-US"/>
        </a:p>
      </dgm:t>
    </dgm:pt>
    <dgm:pt modelId="{887562AB-3C3C-4F2F-A8A0-8211F3404528}" type="pres">
      <dgm:prSet presAssocID="{29DF85A0-015E-4624-9449-9B0CDE1B1F39}" presName="connTx" presStyleLbl="parChTrans1D4" presStyleIdx="0" presStyleCnt="5"/>
      <dgm:spPr/>
      <dgm:t>
        <a:bodyPr/>
        <a:lstStyle/>
        <a:p>
          <a:endParaRPr lang="en-US"/>
        </a:p>
      </dgm:t>
    </dgm:pt>
    <dgm:pt modelId="{B00361A1-66B7-4EAF-B985-B926AFA19849}" type="pres">
      <dgm:prSet presAssocID="{E878E779-8325-467A-B1A8-5C493B044835}" presName="root2" presStyleCnt="0"/>
      <dgm:spPr/>
    </dgm:pt>
    <dgm:pt modelId="{36C18C9E-104D-4468-A4EC-E76B87EAA17C}" type="pres">
      <dgm:prSet presAssocID="{E878E779-8325-467A-B1A8-5C493B044835}" presName="LevelTwoTextNode" presStyleLbl="node4" presStyleIdx="0" presStyleCnt="5" custScaleX="214625" custLinFactNeighborX="54436">
        <dgm:presLayoutVars>
          <dgm:chPref val="3"/>
        </dgm:presLayoutVars>
      </dgm:prSet>
      <dgm:spPr/>
      <dgm:t>
        <a:bodyPr/>
        <a:lstStyle/>
        <a:p>
          <a:endParaRPr lang="en-US"/>
        </a:p>
      </dgm:t>
    </dgm:pt>
    <dgm:pt modelId="{5FE597B9-6630-4524-BAE6-EE8BF7590265}" type="pres">
      <dgm:prSet presAssocID="{E878E779-8325-467A-B1A8-5C493B044835}" presName="level3hierChild" presStyleCnt="0"/>
      <dgm:spPr/>
    </dgm:pt>
    <dgm:pt modelId="{7516A6C0-43EB-4999-8433-1779AF6AF75D}" type="pres">
      <dgm:prSet presAssocID="{0EF2AA0C-575F-4B12-8D58-6EB4DAB5DACE}" presName="conn2-1" presStyleLbl="parChTrans1D4" presStyleIdx="1" presStyleCnt="5" custSzX="591410"/>
      <dgm:spPr/>
      <dgm:t>
        <a:bodyPr/>
        <a:lstStyle/>
        <a:p>
          <a:endParaRPr lang="en-US"/>
        </a:p>
      </dgm:t>
    </dgm:pt>
    <dgm:pt modelId="{FD25F08A-7DCB-46E4-8FB1-DEF241CB176B}" type="pres">
      <dgm:prSet presAssocID="{0EF2AA0C-575F-4B12-8D58-6EB4DAB5DACE}" presName="connTx" presStyleLbl="parChTrans1D4" presStyleIdx="1" presStyleCnt="5"/>
      <dgm:spPr/>
      <dgm:t>
        <a:bodyPr/>
        <a:lstStyle/>
        <a:p>
          <a:endParaRPr lang="en-US"/>
        </a:p>
      </dgm:t>
    </dgm:pt>
    <dgm:pt modelId="{F84490E0-EFBD-47AC-A6C0-DC91A0EEABE2}" type="pres">
      <dgm:prSet presAssocID="{BBE3C6D4-C84B-4793-9418-4B5CA6D2A5DD}" presName="root2" presStyleCnt="0"/>
      <dgm:spPr/>
    </dgm:pt>
    <dgm:pt modelId="{2A14FEE7-F2E9-4F6A-9EBE-1DCB60AF6503}" type="pres">
      <dgm:prSet presAssocID="{BBE3C6D4-C84B-4793-9418-4B5CA6D2A5DD}" presName="LevelTwoTextNode" presStyleLbl="node4" presStyleIdx="1" presStyleCnt="5" custScaleX="214625" custLinFactNeighborX="54436">
        <dgm:presLayoutVars>
          <dgm:chPref val="3"/>
        </dgm:presLayoutVars>
      </dgm:prSet>
      <dgm:spPr/>
      <dgm:t>
        <a:bodyPr/>
        <a:lstStyle/>
        <a:p>
          <a:endParaRPr lang="en-US"/>
        </a:p>
      </dgm:t>
    </dgm:pt>
    <dgm:pt modelId="{4DF763D5-5658-4747-B5BB-5EC4DA7ADC47}" type="pres">
      <dgm:prSet presAssocID="{BBE3C6D4-C84B-4793-9418-4B5CA6D2A5DD}" presName="level3hierChild" presStyleCnt="0"/>
      <dgm:spPr/>
    </dgm:pt>
    <dgm:pt modelId="{5C83F16B-449A-48A4-BD92-0F45C219C104}" type="pres">
      <dgm:prSet presAssocID="{8D6850CE-9813-4F37-89D8-98D3C59743C5}" presName="conn2-1" presStyleLbl="parChTrans1D4" presStyleIdx="2" presStyleCnt="5" custSzX="591410"/>
      <dgm:spPr/>
      <dgm:t>
        <a:bodyPr/>
        <a:lstStyle/>
        <a:p>
          <a:endParaRPr lang="en-US"/>
        </a:p>
      </dgm:t>
    </dgm:pt>
    <dgm:pt modelId="{28482F64-BC14-4EAA-8496-C5C823F0F4FE}" type="pres">
      <dgm:prSet presAssocID="{8D6850CE-9813-4F37-89D8-98D3C59743C5}" presName="connTx" presStyleLbl="parChTrans1D4" presStyleIdx="2" presStyleCnt="5"/>
      <dgm:spPr/>
      <dgm:t>
        <a:bodyPr/>
        <a:lstStyle/>
        <a:p>
          <a:endParaRPr lang="en-US"/>
        </a:p>
      </dgm:t>
    </dgm:pt>
    <dgm:pt modelId="{896A55CF-AB86-47ED-B75E-517D40B40AE5}" type="pres">
      <dgm:prSet presAssocID="{E9C7EDF1-6258-4E6E-80C7-67592A96E18B}" presName="root2" presStyleCnt="0"/>
      <dgm:spPr/>
    </dgm:pt>
    <dgm:pt modelId="{F89E7AAD-CBC2-4468-9F58-78671AE377F2}" type="pres">
      <dgm:prSet presAssocID="{E9C7EDF1-6258-4E6E-80C7-67592A96E18B}" presName="LevelTwoTextNode" presStyleLbl="node4" presStyleIdx="2" presStyleCnt="5" custScaleX="214625" custLinFactNeighborX="54436">
        <dgm:presLayoutVars>
          <dgm:chPref val="3"/>
        </dgm:presLayoutVars>
      </dgm:prSet>
      <dgm:spPr/>
      <dgm:t>
        <a:bodyPr/>
        <a:lstStyle/>
        <a:p>
          <a:endParaRPr lang="en-US"/>
        </a:p>
      </dgm:t>
    </dgm:pt>
    <dgm:pt modelId="{8B9BDF1C-7AF3-4D55-8B52-5318B2F7E1DF}" type="pres">
      <dgm:prSet presAssocID="{E9C7EDF1-6258-4E6E-80C7-67592A96E18B}" presName="level3hierChild" presStyleCnt="0"/>
      <dgm:spPr/>
    </dgm:pt>
    <dgm:pt modelId="{2B4ED226-E7DD-4A4E-81A6-A71B6503276A}" type="pres">
      <dgm:prSet presAssocID="{BC5A121B-2D3F-4F83-A3FF-71DFD8824350}" presName="conn2-1" presStyleLbl="parChTrans1D3" presStyleIdx="3" presStyleCnt="13" custSzX="611329"/>
      <dgm:spPr/>
      <dgm:t>
        <a:bodyPr/>
        <a:lstStyle/>
        <a:p>
          <a:endParaRPr lang="en-US"/>
        </a:p>
      </dgm:t>
    </dgm:pt>
    <dgm:pt modelId="{0DC46FEF-E461-42D3-951A-79468C00C57F}" type="pres">
      <dgm:prSet presAssocID="{BC5A121B-2D3F-4F83-A3FF-71DFD8824350}" presName="connTx" presStyleLbl="parChTrans1D3" presStyleIdx="3" presStyleCnt="13"/>
      <dgm:spPr/>
      <dgm:t>
        <a:bodyPr/>
        <a:lstStyle/>
        <a:p>
          <a:endParaRPr lang="en-US"/>
        </a:p>
      </dgm:t>
    </dgm:pt>
    <dgm:pt modelId="{29EF5736-7D1F-4D25-BC4A-5F6036A87CD4}" type="pres">
      <dgm:prSet presAssocID="{2284E842-F667-4734-B88E-D1FB66C7008F}" presName="root2" presStyleCnt="0"/>
      <dgm:spPr/>
    </dgm:pt>
    <dgm:pt modelId="{DB3A4933-9486-422C-8AC9-C90C4C7400DC}" type="pres">
      <dgm:prSet presAssocID="{2284E842-F667-4734-B88E-D1FB66C7008F}" presName="LevelTwoTextNode" presStyleLbl="node3" presStyleIdx="3" presStyleCnt="13" custScaleX="214625" custLinFactNeighborX="28000">
        <dgm:presLayoutVars>
          <dgm:chPref val="3"/>
        </dgm:presLayoutVars>
      </dgm:prSet>
      <dgm:spPr/>
      <dgm:t>
        <a:bodyPr/>
        <a:lstStyle/>
        <a:p>
          <a:endParaRPr lang="en-US"/>
        </a:p>
      </dgm:t>
    </dgm:pt>
    <dgm:pt modelId="{8F38A739-CE68-4C3B-95A3-3A98852FCCC6}" type="pres">
      <dgm:prSet presAssocID="{2284E842-F667-4734-B88E-D1FB66C7008F}" presName="level3hierChild" presStyleCnt="0"/>
      <dgm:spPr/>
    </dgm:pt>
    <dgm:pt modelId="{68672A61-145F-4479-AE6B-EB2FBCF02291}" type="pres">
      <dgm:prSet presAssocID="{B0DC2A2F-261C-4D77-A230-CBD9143AD503}" presName="conn2-1" presStyleLbl="parChTrans1D3" presStyleIdx="4" presStyleCnt="13" custSzX="611329"/>
      <dgm:spPr/>
      <dgm:t>
        <a:bodyPr/>
        <a:lstStyle/>
        <a:p>
          <a:endParaRPr lang="en-US"/>
        </a:p>
      </dgm:t>
    </dgm:pt>
    <dgm:pt modelId="{17D240F0-B96B-4911-9513-90D0E06C51A8}" type="pres">
      <dgm:prSet presAssocID="{B0DC2A2F-261C-4D77-A230-CBD9143AD503}" presName="connTx" presStyleLbl="parChTrans1D3" presStyleIdx="4" presStyleCnt="13"/>
      <dgm:spPr/>
      <dgm:t>
        <a:bodyPr/>
        <a:lstStyle/>
        <a:p>
          <a:endParaRPr lang="en-US"/>
        </a:p>
      </dgm:t>
    </dgm:pt>
    <dgm:pt modelId="{F015DE2E-5BF5-4FDB-9E36-9B00AC81B9F1}" type="pres">
      <dgm:prSet presAssocID="{581282B8-1A9C-4485-962C-4A668FC480E1}" presName="root2" presStyleCnt="0"/>
      <dgm:spPr/>
    </dgm:pt>
    <dgm:pt modelId="{07E9CE56-EC4B-408E-9F49-44092810ABCA}" type="pres">
      <dgm:prSet presAssocID="{581282B8-1A9C-4485-962C-4A668FC480E1}" presName="LevelTwoTextNode" presStyleLbl="node3" presStyleIdx="4" presStyleCnt="13" custScaleX="214625" custLinFactNeighborX="28000">
        <dgm:presLayoutVars>
          <dgm:chPref val="3"/>
        </dgm:presLayoutVars>
      </dgm:prSet>
      <dgm:spPr/>
      <dgm:t>
        <a:bodyPr/>
        <a:lstStyle/>
        <a:p>
          <a:endParaRPr lang="en-US"/>
        </a:p>
      </dgm:t>
    </dgm:pt>
    <dgm:pt modelId="{69DF8043-CA94-4D3D-994E-76DF177270F2}" type="pres">
      <dgm:prSet presAssocID="{581282B8-1A9C-4485-962C-4A668FC480E1}" presName="level3hierChild" presStyleCnt="0"/>
      <dgm:spPr/>
    </dgm:pt>
    <dgm:pt modelId="{72C095DA-141C-43A2-8CC0-A27ECB025C6B}" type="pres">
      <dgm:prSet presAssocID="{4CD013A9-C6C8-41D1-992E-FAC2DF6FD1E1}" presName="conn2-1" presStyleLbl="parChTrans1D3" presStyleIdx="5" presStyleCnt="13" custSzX="611329"/>
      <dgm:spPr/>
      <dgm:t>
        <a:bodyPr/>
        <a:lstStyle/>
        <a:p>
          <a:endParaRPr lang="en-US"/>
        </a:p>
      </dgm:t>
    </dgm:pt>
    <dgm:pt modelId="{F6692A0A-2DBD-4DD0-88B2-F6D0A544982A}" type="pres">
      <dgm:prSet presAssocID="{4CD013A9-C6C8-41D1-992E-FAC2DF6FD1E1}" presName="connTx" presStyleLbl="parChTrans1D3" presStyleIdx="5" presStyleCnt="13"/>
      <dgm:spPr/>
      <dgm:t>
        <a:bodyPr/>
        <a:lstStyle/>
        <a:p>
          <a:endParaRPr lang="en-US"/>
        </a:p>
      </dgm:t>
    </dgm:pt>
    <dgm:pt modelId="{F88F3D85-CC8A-4BA7-907C-10BBAB397E22}" type="pres">
      <dgm:prSet presAssocID="{599BF34A-26D8-4CA9-B121-C661126B8BC0}" presName="root2" presStyleCnt="0"/>
      <dgm:spPr/>
    </dgm:pt>
    <dgm:pt modelId="{C02545AE-134C-4CEA-ADC0-D3EF2110136E}" type="pres">
      <dgm:prSet presAssocID="{599BF34A-26D8-4CA9-B121-C661126B8BC0}" presName="LevelTwoTextNode" presStyleLbl="node3" presStyleIdx="5" presStyleCnt="13" custScaleX="214625" custLinFactNeighborX="28000">
        <dgm:presLayoutVars>
          <dgm:chPref val="3"/>
        </dgm:presLayoutVars>
      </dgm:prSet>
      <dgm:spPr/>
      <dgm:t>
        <a:bodyPr/>
        <a:lstStyle/>
        <a:p>
          <a:endParaRPr lang="en-US"/>
        </a:p>
      </dgm:t>
    </dgm:pt>
    <dgm:pt modelId="{E73AFE8C-C844-4188-AB80-20254A99DF08}" type="pres">
      <dgm:prSet presAssocID="{599BF34A-26D8-4CA9-B121-C661126B8BC0}" presName="level3hierChild" presStyleCnt="0"/>
      <dgm:spPr/>
    </dgm:pt>
    <dgm:pt modelId="{E0360A46-D6F8-4DCB-A7F0-4CD3DD7B9491}" type="pres">
      <dgm:prSet presAssocID="{9480E15F-6F3D-4612-B2C7-905F1BD88A6D}" presName="conn2-1" presStyleLbl="parChTrans1D3" presStyleIdx="6" presStyleCnt="13" custSzX="611329"/>
      <dgm:spPr/>
      <dgm:t>
        <a:bodyPr/>
        <a:lstStyle/>
        <a:p>
          <a:endParaRPr lang="en-US"/>
        </a:p>
      </dgm:t>
    </dgm:pt>
    <dgm:pt modelId="{819096B8-F584-443B-8492-9402423CD1AC}" type="pres">
      <dgm:prSet presAssocID="{9480E15F-6F3D-4612-B2C7-905F1BD88A6D}" presName="connTx" presStyleLbl="parChTrans1D3" presStyleIdx="6" presStyleCnt="13"/>
      <dgm:spPr/>
      <dgm:t>
        <a:bodyPr/>
        <a:lstStyle/>
        <a:p>
          <a:endParaRPr lang="en-US"/>
        </a:p>
      </dgm:t>
    </dgm:pt>
    <dgm:pt modelId="{BF43EA2C-E3DE-4B2C-855F-C56E90B13F72}" type="pres">
      <dgm:prSet presAssocID="{2B525221-1643-4624-B7F4-C30F2C2C5F73}" presName="root2" presStyleCnt="0"/>
      <dgm:spPr/>
    </dgm:pt>
    <dgm:pt modelId="{A64546A9-882E-4888-B1E9-0733D38EDFFA}" type="pres">
      <dgm:prSet presAssocID="{2B525221-1643-4624-B7F4-C30F2C2C5F73}" presName="LevelTwoTextNode" presStyleLbl="node3" presStyleIdx="6" presStyleCnt="13" custScaleX="214625" custLinFactNeighborX="28000">
        <dgm:presLayoutVars>
          <dgm:chPref val="3"/>
        </dgm:presLayoutVars>
      </dgm:prSet>
      <dgm:spPr/>
      <dgm:t>
        <a:bodyPr/>
        <a:lstStyle/>
        <a:p>
          <a:endParaRPr lang="en-US"/>
        </a:p>
      </dgm:t>
    </dgm:pt>
    <dgm:pt modelId="{56C2B912-D60C-4BB2-B6CA-4EB25BE25F88}" type="pres">
      <dgm:prSet presAssocID="{2B525221-1643-4624-B7F4-C30F2C2C5F73}" presName="level3hierChild" presStyleCnt="0"/>
      <dgm:spPr/>
    </dgm:pt>
    <dgm:pt modelId="{9844F8B4-715E-418A-B731-C820C470BB66}" type="pres">
      <dgm:prSet presAssocID="{46453F68-311A-4C26-B9AD-B4C8D3C96546}" presName="conn2-1" presStyleLbl="parChTrans1D2" presStyleIdx="1" presStyleCnt="5" custSzX="1860030"/>
      <dgm:spPr/>
      <dgm:t>
        <a:bodyPr/>
        <a:lstStyle/>
        <a:p>
          <a:endParaRPr lang="en-US"/>
        </a:p>
      </dgm:t>
    </dgm:pt>
    <dgm:pt modelId="{47BEFFDC-8582-42D5-9E00-360899090F69}" type="pres">
      <dgm:prSet presAssocID="{46453F68-311A-4C26-B9AD-B4C8D3C96546}" presName="connTx" presStyleLbl="parChTrans1D2" presStyleIdx="1" presStyleCnt="5"/>
      <dgm:spPr/>
      <dgm:t>
        <a:bodyPr/>
        <a:lstStyle/>
        <a:p>
          <a:endParaRPr lang="en-US"/>
        </a:p>
      </dgm:t>
    </dgm:pt>
    <dgm:pt modelId="{C7F51068-5CB5-48B0-8322-816B5C97CD11}" type="pres">
      <dgm:prSet presAssocID="{D514CF2B-0C20-4884-AE1E-B68733CB7766}" presName="root2" presStyleCnt="0"/>
      <dgm:spPr/>
    </dgm:pt>
    <dgm:pt modelId="{C2CF962F-7560-478D-B890-7F3101E53DD5}" type="pres">
      <dgm:prSet presAssocID="{D514CF2B-0C20-4884-AE1E-B68733CB7766}" presName="LevelTwoTextNode" presStyleLbl="node2" presStyleIdx="1" presStyleCnt="5" custScaleX="214625">
        <dgm:presLayoutVars>
          <dgm:chPref val="3"/>
        </dgm:presLayoutVars>
      </dgm:prSet>
      <dgm:spPr/>
      <dgm:t>
        <a:bodyPr/>
        <a:lstStyle/>
        <a:p>
          <a:endParaRPr lang="en-US"/>
        </a:p>
      </dgm:t>
    </dgm:pt>
    <dgm:pt modelId="{AC686221-CA8E-4155-8FEB-EDDDFBFB1571}" type="pres">
      <dgm:prSet presAssocID="{D514CF2B-0C20-4884-AE1E-B68733CB7766}" presName="level3hierChild" presStyleCnt="0"/>
      <dgm:spPr/>
    </dgm:pt>
    <dgm:pt modelId="{24FEC715-F003-403F-852F-E513B63F4219}" type="pres">
      <dgm:prSet presAssocID="{F945C0C5-F49F-46E9-B6AD-5B3F8EAFF2AF}" presName="conn2-1" presStyleLbl="parChTrans1D3" presStyleIdx="7" presStyleCnt="13" custSzX="611329"/>
      <dgm:spPr/>
      <dgm:t>
        <a:bodyPr/>
        <a:lstStyle/>
        <a:p>
          <a:endParaRPr lang="en-US"/>
        </a:p>
      </dgm:t>
    </dgm:pt>
    <dgm:pt modelId="{DAB56226-7D69-4AC0-A695-F30B51A9AE87}" type="pres">
      <dgm:prSet presAssocID="{F945C0C5-F49F-46E9-B6AD-5B3F8EAFF2AF}" presName="connTx" presStyleLbl="parChTrans1D3" presStyleIdx="7" presStyleCnt="13"/>
      <dgm:spPr/>
      <dgm:t>
        <a:bodyPr/>
        <a:lstStyle/>
        <a:p>
          <a:endParaRPr lang="en-US"/>
        </a:p>
      </dgm:t>
    </dgm:pt>
    <dgm:pt modelId="{FADD9901-E8E3-4868-8E8A-163ECB179EBC}" type="pres">
      <dgm:prSet presAssocID="{5BCFD82E-2B99-42DD-8EB7-B01055B48E94}" presName="root2" presStyleCnt="0"/>
      <dgm:spPr/>
    </dgm:pt>
    <dgm:pt modelId="{6C305D9A-5A7E-41A6-A168-2448A285602A}" type="pres">
      <dgm:prSet presAssocID="{5BCFD82E-2B99-42DD-8EB7-B01055B48E94}" presName="LevelTwoTextNode" presStyleLbl="node3" presStyleIdx="7" presStyleCnt="13" custScaleX="214625" custLinFactNeighborX="28000">
        <dgm:presLayoutVars>
          <dgm:chPref val="3"/>
        </dgm:presLayoutVars>
      </dgm:prSet>
      <dgm:spPr/>
      <dgm:t>
        <a:bodyPr/>
        <a:lstStyle/>
        <a:p>
          <a:endParaRPr lang="en-US"/>
        </a:p>
      </dgm:t>
    </dgm:pt>
    <dgm:pt modelId="{68C19930-6281-4A1C-95CD-1D13C48F5595}" type="pres">
      <dgm:prSet presAssocID="{5BCFD82E-2B99-42DD-8EB7-B01055B48E94}" presName="level3hierChild" presStyleCnt="0"/>
      <dgm:spPr/>
    </dgm:pt>
    <dgm:pt modelId="{52DB486C-EA11-4E65-920C-8921D44FE499}" type="pres">
      <dgm:prSet presAssocID="{3CD254E9-7C02-41DA-A767-57957A190CDF}" presName="conn2-1" presStyleLbl="parChTrans1D4" presStyleIdx="3" presStyleCnt="5" custSzX="591410"/>
      <dgm:spPr/>
      <dgm:t>
        <a:bodyPr/>
        <a:lstStyle/>
        <a:p>
          <a:endParaRPr lang="en-US"/>
        </a:p>
      </dgm:t>
    </dgm:pt>
    <dgm:pt modelId="{C8F28C5E-F7BB-4330-BB41-629641E229FE}" type="pres">
      <dgm:prSet presAssocID="{3CD254E9-7C02-41DA-A767-57957A190CDF}" presName="connTx" presStyleLbl="parChTrans1D4" presStyleIdx="3" presStyleCnt="5"/>
      <dgm:spPr/>
      <dgm:t>
        <a:bodyPr/>
        <a:lstStyle/>
        <a:p>
          <a:endParaRPr lang="en-US"/>
        </a:p>
      </dgm:t>
    </dgm:pt>
    <dgm:pt modelId="{77845B27-23F8-49FC-8D7B-014D02F9D4AA}" type="pres">
      <dgm:prSet presAssocID="{3D0BDA7C-B935-4460-87A8-13BED03EF3F9}" presName="root2" presStyleCnt="0"/>
      <dgm:spPr/>
    </dgm:pt>
    <dgm:pt modelId="{9F64EB02-E3EB-4488-9629-7DEF5C4AF5BC}" type="pres">
      <dgm:prSet presAssocID="{3D0BDA7C-B935-4460-87A8-13BED03EF3F9}" presName="LevelTwoTextNode" presStyleLbl="node4" presStyleIdx="3" presStyleCnt="5" custScaleX="214625" custLinFactNeighborX="54436">
        <dgm:presLayoutVars>
          <dgm:chPref val="3"/>
        </dgm:presLayoutVars>
      </dgm:prSet>
      <dgm:spPr/>
      <dgm:t>
        <a:bodyPr/>
        <a:lstStyle/>
        <a:p>
          <a:endParaRPr lang="en-US"/>
        </a:p>
      </dgm:t>
    </dgm:pt>
    <dgm:pt modelId="{5281F41C-7B34-47FA-8096-93AFEB734411}" type="pres">
      <dgm:prSet presAssocID="{3D0BDA7C-B935-4460-87A8-13BED03EF3F9}" presName="level3hierChild" presStyleCnt="0"/>
      <dgm:spPr/>
    </dgm:pt>
    <dgm:pt modelId="{03C7C56E-E22E-4848-A90C-0166B239003E}" type="pres">
      <dgm:prSet presAssocID="{D36BA95C-44F5-456E-903C-13F7E755495B}" presName="conn2-1" presStyleLbl="parChTrans1D4" presStyleIdx="4" presStyleCnt="5" custSzX="591410"/>
      <dgm:spPr/>
      <dgm:t>
        <a:bodyPr/>
        <a:lstStyle/>
        <a:p>
          <a:endParaRPr lang="en-US"/>
        </a:p>
      </dgm:t>
    </dgm:pt>
    <dgm:pt modelId="{E21A4DAE-CDD3-4DF1-80E0-8955A103133F}" type="pres">
      <dgm:prSet presAssocID="{D36BA95C-44F5-456E-903C-13F7E755495B}" presName="connTx" presStyleLbl="parChTrans1D4" presStyleIdx="4" presStyleCnt="5"/>
      <dgm:spPr/>
      <dgm:t>
        <a:bodyPr/>
        <a:lstStyle/>
        <a:p>
          <a:endParaRPr lang="en-US"/>
        </a:p>
      </dgm:t>
    </dgm:pt>
    <dgm:pt modelId="{02906D0D-9B73-4659-A05B-D6EA13FCE668}" type="pres">
      <dgm:prSet presAssocID="{EBC13A12-B2E0-4D7D-8E06-3F3A16173DD1}" presName="root2" presStyleCnt="0"/>
      <dgm:spPr/>
    </dgm:pt>
    <dgm:pt modelId="{3F55AA95-8FF7-4CA5-88A8-EDBC25242304}" type="pres">
      <dgm:prSet presAssocID="{EBC13A12-B2E0-4D7D-8E06-3F3A16173DD1}" presName="LevelTwoTextNode" presStyleLbl="node4" presStyleIdx="4" presStyleCnt="5" custScaleX="214625" custLinFactNeighborX="54436">
        <dgm:presLayoutVars>
          <dgm:chPref val="3"/>
        </dgm:presLayoutVars>
      </dgm:prSet>
      <dgm:spPr/>
      <dgm:t>
        <a:bodyPr/>
        <a:lstStyle/>
        <a:p>
          <a:endParaRPr lang="en-US"/>
        </a:p>
      </dgm:t>
    </dgm:pt>
    <dgm:pt modelId="{C60E7296-15D4-4CCF-B587-41A5172F0EFA}" type="pres">
      <dgm:prSet presAssocID="{EBC13A12-B2E0-4D7D-8E06-3F3A16173DD1}" presName="level3hierChild" presStyleCnt="0"/>
      <dgm:spPr/>
    </dgm:pt>
    <dgm:pt modelId="{3FC29E9C-7CD9-49AB-99F1-AE43A67FAA3E}" type="pres">
      <dgm:prSet presAssocID="{1F378900-FC59-49C3-9FBF-C979DACA870A}" presName="conn2-1" presStyleLbl="parChTrans1D3" presStyleIdx="8" presStyleCnt="13" custSzX="611329"/>
      <dgm:spPr/>
      <dgm:t>
        <a:bodyPr/>
        <a:lstStyle/>
        <a:p>
          <a:endParaRPr lang="en-US"/>
        </a:p>
      </dgm:t>
    </dgm:pt>
    <dgm:pt modelId="{B051AFB6-DC5C-47B7-9903-B64A8350656C}" type="pres">
      <dgm:prSet presAssocID="{1F378900-FC59-49C3-9FBF-C979DACA870A}" presName="connTx" presStyleLbl="parChTrans1D3" presStyleIdx="8" presStyleCnt="13"/>
      <dgm:spPr/>
      <dgm:t>
        <a:bodyPr/>
        <a:lstStyle/>
        <a:p>
          <a:endParaRPr lang="en-US"/>
        </a:p>
      </dgm:t>
    </dgm:pt>
    <dgm:pt modelId="{AC796401-CB13-4A84-82F5-9046BBCF3747}" type="pres">
      <dgm:prSet presAssocID="{C2D5239E-0C74-46B8-B038-596027DB46FB}" presName="root2" presStyleCnt="0"/>
      <dgm:spPr/>
    </dgm:pt>
    <dgm:pt modelId="{40167843-89FF-4B2F-83E7-1F41B0C90AEA}" type="pres">
      <dgm:prSet presAssocID="{C2D5239E-0C74-46B8-B038-596027DB46FB}" presName="LevelTwoTextNode" presStyleLbl="node3" presStyleIdx="8" presStyleCnt="13" custScaleX="214625" custLinFactNeighborX="28000">
        <dgm:presLayoutVars>
          <dgm:chPref val="3"/>
        </dgm:presLayoutVars>
      </dgm:prSet>
      <dgm:spPr/>
      <dgm:t>
        <a:bodyPr/>
        <a:lstStyle/>
        <a:p>
          <a:endParaRPr lang="en-US"/>
        </a:p>
      </dgm:t>
    </dgm:pt>
    <dgm:pt modelId="{A545E899-9E99-46D6-9708-5E551A9A34AD}" type="pres">
      <dgm:prSet presAssocID="{C2D5239E-0C74-46B8-B038-596027DB46FB}" presName="level3hierChild" presStyleCnt="0"/>
      <dgm:spPr/>
    </dgm:pt>
    <dgm:pt modelId="{D8AE58EB-F4E2-402A-A429-70326EF3A17D}" type="pres">
      <dgm:prSet presAssocID="{4E8AE71D-0190-48AD-93F5-72AF14309AB8}" presName="conn2-1" presStyleLbl="parChTrans1D3" presStyleIdx="9" presStyleCnt="13" custSzX="611329"/>
      <dgm:spPr/>
      <dgm:t>
        <a:bodyPr/>
        <a:lstStyle/>
        <a:p>
          <a:endParaRPr lang="en-US"/>
        </a:p>
      </dgm:t>
    </dgm:pt>
    <dgm:pt modelId="{B855C5A5-4BDB-493A-B7B3-11A31AC00B78}" type="pres">
      <dgm:prSet presAssocID="{4E8AE71D-0190-48AD-93F5-72AF14309AB8}" presName="connTx" presStyleLbl="parChTrans1D3" presStyleIdx="9" presStyleCnt="13"/>
      <dgm:spPr/>
      <dgm:t>
        <a:bodyPr/>
        <a:lstStyle/>
        <a:p>
          <a:endParaRPr lang="en-US"/>
        </a:p>
      </dgm:t>
    </dgm:pt>
    <dgm:pt modelId="{C41A365E-B634-407A-AD58-A5DAF5EA620E}" type="pres">
      <dgm:prSet presAssocID="{1E10B742-F5D4-4B6B-926A-36291665AEC4}" presName="root2" presStyleCnt="0"/>
      <dgm:spPr/>
    </dgm:pt>
    <dgm:pt modelId="{5169D99C-D91B-44B4-93BC-AC089C13C705}" type="pres">
      <dgm:prSet presAssocID="{1E10B742-F5D4-4B6B-926A-36291665AEC4}" presName="LevelTwoTextNode" presStyleLbl="node3" presStyleIdx="9" presStyleCnt="13" custScaleX="214625" custLinFactNeighborX="28000">
        <dgm:presLayoutVars>
          <dgm:chPref val="3"/>
        </dgm:presLayoutVars>
      </dgm:prSet>
      <dgm:spPr/>
      <dgm:t>
        <a:bodyPr/>
        <a:lstStyle/>
        <a:p>
          <a:endParaRPr lang="en-US"/>
        </a:p>
      </dgm:t>
    </dgm:pt>
    <dgm:pt modelId="{3AD26ED6-119B-4ECE-89B7-7600467E3F02}" type="pres">
      <dgm:prSet presAssocID="{1E10B742-F5D4-4B6B-926A-36291665AEC4}" presName="level3hierChild" presStyleCnt="0"/>
      <dgm:spPr/>
    </dgm:pt>
    <dgm:pt modelId="{6EEC9B36-57D4-4729-9A70-46265985045F}" type="pres">
      <dgm:prSet presAssocID="{E3A58873-3150-4068-AE44-DE31F3200E3D}" presName="conn2-1" presStyleLbl="parChTrans1D2" presStyleIdx="2" presStyleCnt="5" custSzX="1860030"/>
      <dgm:spPr/>
      <dgm:t>
        <a:bodyPr/>
        <a:lstStyle/>
        <a:p>
          <a:endParaRPr lang="en-US"/>
        </a:p>
      </dgm:t>
    </dgm:pt>
    <dgm:pt modelId="{72C17982-4269-4942-84CD-60C1F33A185C}" type="pres">
      <dgm:prSet presAssocID="{E3A58873-3150-4068-AE44-DE31F3200E3D}" presName="connTx" presStyleLbl="parChTrans1D2" presStyleIdx="2" presStyleCnt="5"/>
      <dgm:spPr/>
      <dgm:t>
        <a:bodyPr/>
        <a:lstStyle/>
        <a:p>
          <a:endParaRPr lang="en-US"/>
        </a:p>
      </dgm:t>
    </dgm:pt>
    <dgm:pt modelId="{F20D9384-EC22-478B-8F06-B877112EE543}" type="pres">
      <dgm:prSet presAssocID="{FD4608F0-798D-47FF-872C-7421E4C18254}" presName="root2" presStyleCnt="0"/>
      <dgm:spPr/>
    </dgm:pt>
    <dgm:pt modelId="{B0C97E5A-1607-4D1C-B324-E32890AC5A1F}" type="pres">
      <dgm:prSet presAssocID="{FD4608F0-798D-47FF-872C-7421E4C18254}" presName="LevelTwoTextNode" presStyleLbl="node2" presStyleIdx="2" presStyleCnt="5" custScaleX="214625" custLinFactNeighborX="-6430" custLinFactNeighborY="-75317">
        <dgm:presLayoutVars>
          <dgm:chPref val="3"/>
        </dgm:presLayoutVars>
      </dgm:prSet>
      <dgm:spPr/>
      <dgm:t>
        <a:bodyPr/>
        <a:lstStyle/>
        <a:p>
          <a:endParaRPr lang="en-US"/>
        </a:p>
      </dgm:t>
    </dgm:pt>
    <dgm:pt modelId="{50226DAE-E049-4A40-A975-EB435D905DBE}" type="pres">
      <dgm:prSet presAssocID="{FD4608F0-798D-47FF-872C-7421E4C18254}" presName="level3hierChild" presStyleCnt="0"/>
      <dgm:spPr/>
    </dgm:pt>
    <dgm:pt modelId="{A457D80A-D8EB-4282-88E8-25882F6DB76B}" type="pres">
      <dgm:prSet presAssocID="{5F8CEAE8-0A01-4FBC-BCD8-94B746342F27}" presName="conn2-1" presStyleLbl="parChTrans1D3" presStyleIdx="10" presStyleCnt="13" custSzX="611329"/>
      <dgm:spPr/>
      <dgm:t>
        <a:bodyPr/>
        <a:lstStyle/>
        <a:p>
          <a:endParaRPr lang="en-US"/>
        </a:p>
      </dgm:t>
    </dgm:pt>
    <dgm:pt modelId="{CA08C434-05FD-4F0E-8AB8-D1FD68C49113}" type="pres">
      <dgm:prSet presAssocID="{5F8CEAE8-0A01-4FBC-BCD8-94B746342F27}" presName="connTx" presStyleLbl="parChTrans1D3" presStyleIdx="10" presStyleCnt="13"/>
      <dgm:spPr/>
      <dgm:t>
        <a:bodyPr/>
        <a:lstStyle/>
        <a:p>
          <a:endParaRPr lang="en-US"/>
        </a:p>
      </dgm:t>
    </dgm:pt>
    <dgm:pt modelId="{A83B3BAF-055B-4960-BA2D-B4F9FDB8A337}" type="pres">
      <dgm:prSet presAssocID="{730EDAC1-C950-42AD-99C1-B1BADE4D7C5E}" presName="root2" presStyleCnt="0"/>
      <dgm:spPr/>
    </dgm:pt>
    <dgm:pt modelId="{69A7D919-D96B-4707-8442-D1688F753AFF}" type="pres">
      <dgm:prSet presAssocID="{730EDAC1-C950-42AD-99C1-B1BADE4D7C5E}" presName="LevelTwoTextNode" presStyleLbl="node3" presStyleIdx="10" presStyleCnt="13" custScaleX="214625" custLinFactNeighborX="28000">
        <dgm:presLayoutVars>
          <dgm:chPref val="3"/>
        </dgm:presLayoutVars>
      </dgm:prSet>
      <dgm:spPr/>
      <dgm:t>
        <a:bodyPr/>
        <a:lstStyle/>
        <a:p>
          <a:endParaRPr lang="en-US"/>
        </a:p>
      </dgm:t>
    </dgm:pt>
    <dgm:pt modelId="{8F7E374F-04E5-471E-B78C-F29F5C5AE2D5}" type="pres">
      <dgm:prSet presAssocID="{730EDAC1-C950-42AD-99C1-B1BADE4D7C5E}" presName="level3hierChild" presStyleCnt="0"/>
      <dgm:spPr/>
    </dgm:pt>
    <dgm:pt modelId="{26022CD4-6802-4731-82FF-B67B62565703}" type="pres">
      <dgm:prSet presAssocID="{341AC878-3B0E-456B-BA45-0112FEE143A1}" presName="conn2-1" presStyleLbl="parChTrans1D3" presStyleIdx="11" presStyleCnt="13" custSzX="611329"/>
      <dgm:spPr/>
      <dgm:t>
        <a:bodyPr/>
        <a:lstStyle/>
        <a:p>
          <a:endParaRPr lang="en-US"/>
        </a:p>
      </dgm:t>
    </dgm:pt>
    <dgm:pt modelId="{F1880484-DFEC-4839-AE74-5974304E8EF4}" type="pres">
      <dgm:prSet presAssocID="{341AC878-3B0E-456B-BA45-0112FEE143A1}" presName="connTx" presStyleLbl="parChTrans1D3" presStyleIdx="11" presStyleCnt="13"/>
      <dgm:spPr/>
      <dgm:t>
        <a:bodyPr/>
        <a:lstStyle/>
        <a:p>
          <a:endParaRPr lang="en-US"/>
        </a:p>
      </dgm:t>
    </dgm:pt>
    <dgm:pt modelId="{433A6521-57DC-4D2B-A683-6873FE3CDEB1}" type="pres">
      <dgm:prSet presAssocID="{F7E82391-6F9B-4912-9400-FB58A82BF0A8}" presName="root2" presStyleCnt="0"/>
      <dgm:spPr/>
    </dgm:pt>
    <dgm:pt modelId="{0F4CF051-6F05-4A0C-B554-023E050449CA}" type="pres">
      <dgm:prSet presAssocID="{F7E82391-6F9B-4912-9400-FB58A82BF0A8}" presName="LevelTwoTextNode" presStyleLbl="node3" presStyleIdx="11" presStyleCnt="13" custScaleX="214625" custLinFactNeighborX="28000">
        <dgm:presLayoutVars>
          <dgm:chPref val="3"/>
        </dgm:presLayoutVars>
      </dgm:prSet>
      <dgm:spPr/>
      <dgm:t>
        <a:bodyPr/>
        <a:lstStyle/>
        <a:p>
          <a:endParaRPr lang="en-US"/>
        </a:p>
      </dgm:t>
    </dgm:pt>
    <dgm:pt modelId="{2B357510-096B-4811-8B6C-77EB424526A9}" type="pres">
      <dgm:prSet presAssocID="{F7E82391-6F9B-4912-9400-FB58A82BF0A8}" presName="level3hierChild" presStyleCnt="0"/>
      <dgm:spPr/>
    </dgm:pt>
    <dgm:pt modelId="{59DD98B7-09DF-4A75-87AB-A5488A6661A6}" type="pres">
      <dgm:prSet presAssocID="{24A8B3E6-10C5-481A-B1D5-6FC5BD9DDC91}" presName="conn2-1" presStyleLbl="parChTrans1D3" presStyleIdx="12" presStyleCnt="13" custSzX="611329"/>
      <dgm:spPr/>
      <dgm:t>
        <a:bodyPr/>
        <a:lstStyle/>
        <a:p>
          <a:endParaRPr lang="en-US"/>
        </a:p>
      </dgm:t>
    </dgm:pt>
    <dgm:pt modelId="{1CDCE6AF-87CE-4B7F-A13F-B0AA3D9365FD}" type="pres">
      <dgm:prSet presAssocID="{24A8B3E6-10C5-481A-B1D5-6FC5BD9DDC91}" presName="connTx" presStyleLbl="parChTrans1D3" presStyleIdx="12" presStyleCnt="13"/>
      <dgm:spPr/>
      <dgm:t>
        <a:bodyPr/>
        <a:lstStyle/>
        <a:p>
          <a:endParaRPr lang="en-US"/>
        </a:p>
      </dgm:t>
    </dgm:pt>
    <dgm:pt modelId="{4031AE9B-D21A-47E1-AEA5-6ABD63E1F980}" type="pres">
      <dgm:prSet presAssocID="{EEF760FB-FD7C-41E6-905D-E88891CF0122}" presName="root2" presStyleCnt="0"/>
      <dgm:spPr/>
    </dgm:pt>
    <dgm:pt modelId="{0E04B61E-3588-4A8A-930E-5D9E4EB1B523}" type="pres">
      <dgm:prSet presAssocID="{EEF760FB-FD7C-41E6-905D-E88891CF0122}" presName="LevelTwoTextNode" presStyleLbl="node3" presStyleIdx="12" presStyleCnt="13" custScaleX="214625" custLinFactNeighborX="28000">
        <dgm:presLayoutVars>
          <dgm:chPref val="3"/>
        </dgm:presLayoutVars>
      </dgm:prSet>
      <dgm:spPr/>
      <dgm:t>
        <a:bodyPr/>
        <a:lstStyle/>
        <a:p>
          <a:endParaRPr lang="en-US"/>
        </a:p>
      </dgm:t>
    </dgm:pt>
    <dgm:pt modelId="{861F1FE7-187E-4FB8-97B1-E398D3345997}" type="pres">
      <dgm:prSet presAssocID="{EEF760FB-FD7C-41E6-905D-E88891CF0122}" presName="level3hierChild" presStyleCnt="0"/>
      <dgm:spPr/>
    </dgm:pt>
    <dgm:pt modelId="{6FE9933C-1784-483C-B1A5-86E6C29DC996}" type="pres">
      <dgm:prSet presAssocID="{7AF1D73A-3B2E-483F-A587-12982EC72F84}" presName="conn2-1" presStyleLbl="parChTrans1D2" presStyleIdx="3" presStyleCnt="5" custSzX="1860030"/>
      <dgm:spPr/>
      <dgm:t>
        <a:bodyPr/>
        <a:lstStyle/>
        <a:p>
          <a:endParaRPr lang="en-US"/>
        </a:p>
      </dgm:t>
    </dgm:pt>
    <dgm:pt modelId="{968B6ABD-936E-4601-AEE4-F462A76D57D9}" type="pres">
      <dgm:prSet presAssocID="{7AF1D73A-3B2E-483F-A587-12982EC72F84}" presName="connTx" presStyleLbl="parChTrans1D2" presStyleIdx="3" presStyleCnt="5"/>
      <dgm:spPr/>
      <dgm:t>
        <a:bodyPr/>
        <a:lstStyle/>
        <a:p>
          <a:endParaRPr lang="en-US"/>
        </a:p>
      </dgm:t>
    </dgm:pt>
    <dgm:pt modelId="{692A1456-C6F7-4EFC-9F6E-859C805C212B}" type="pres">
      <dgm:prSet presAssocID="{0F6AB9FD-36D1-47AA-8100-32AFAD46DD1B}" presName="root2" presStyleCnt="0"/>
      <dgm:spPr/>
    </dgm:pt>
    <dgm:pt modelId="{C7A6ED71-A6D1-4740-9595-C39B1DB930B2}" type="pres">
      <dgm:prSet presAssocID="{0F6AB9FD-36D1-47AA-8100-32AFAD46DD1B}" presName="LevelTwoTextNode" presStyleLbl="node2" presStyleIdx="3" presStyleCnt="5" custScaleX="214625" custLinFactNeighborX="-6430" custLinFactNeighborY="-57556">
        <dgm:presLayoutVars>
          <dgm:chPref val="3"/>
        </dgm:presLayoutVars>
      </dgm:prSet>
      <dgm:spPr/>
      <dgm:t>
        <a:bodyPr/>
        <a:lstStyle/>
        <a:p>
          <a:endParaRPr lang="en-US"/>
        </a:p>
      </dgm:t>
    </dgm:pt>
    <dgm:pt modelId="{F00579F5-D55C-4DBD-B686-927979BE0FFD}" type="pres">
      <dgm:prSet presAssocID="{0F6AB9FD-36D1-47AA-8100-32AFAD46DD1B}" presName="level3hierChild" presStyleCnt="0"/>
      <dgm:spPr/>
    </dgm:pt>
    <dgm:pt modelId="{79EBEF73-9B02-4C03-B7A3-61867E7E5EFE}" type="pres">
      <dgm:prSet presAssocID="{1E8FB6EF-E5AD-4537-B5C2-64DF9F9FBC3B}" presName="conn2-1" presStyleLbl="parChTrans1D2" presStyleIdx="4" presStyleCnt="5"/>
      <dgm:spPr/>
      <dgm:t>
        <a:bodyPr/>
        <a:lstStyle/>
        <a:p>
          <a:endParaRPr lang="en-US"/>
        </a:p>
      </dgm:t>
    </dgm:pt>
    <dgm:pt modelId="{58A3EFE3-8DFD-4709-BE3C-170C08E90630}" type="pres">
      <dgm:prSet presAssocID="{1E8FB6EF-E5AD-4537-B5C2-64DF9F9FBC3B}" presName="connTx" presStyleLbl="parChTrans1D2" presStyleIdx="4" presStyleCnt="5"/>
      <dgm:spPr/>
      <dgm:t>
        <a:bodyPr/>
        <a:lstStyle/>
        <a:p>
          <a:endParaRPr lang="en-US"/>
        </a:p>
      </dgm:t>
    </dgm:pt>
    <dgm:pt modelId="{6370662B-F82E-4E5F-8E50-A5E3CBFEA7E9}" type="pres">
      <dgm:prSet presAssocID="{FDEBEE20-649B-44F5-B2EB-171196C5091B}" presName="root2" presStyleCnt="0"/>
      <dgm:spPr/>
    </dgm:pt>
    <dgm:pt modelId="{AF01CDD1-36CE-4943-A2FC-0D53B952410D}" type="pres">
      <dgm:prSet presAssocID="{FDEBEE20-649B-44F5-B2EB-171196C5091B}" presName="LevelTwoTextNode" presStyleLbl="node2" presStyleIdx="4" presStyleCnt="5" custScaleX="213574" custLinFactNeighborX="-6430" custLinFactNeighborY="-40750">
        <dgm:presLayoutVars>
          <dgm:chPref val="3"/>
        </dgm:presLayoutVars>
      </dgm:prSet>
      <dgm:spPr/>
      <dgm:t>
        <a:bodyPr/>
        <a:lstStyle/>
        <a:p>
          <a:endParaRPr lang="en-US"/>
        </a:p>
      </dgm:t>
    </dgm:pt>
    <dgm:pt modelId="{2BDFE22E-C284-488B-9814-170E16599F5D}" type="pres">
      <dgm:prSet presAssocID="{FDEBEE20-649B-44F5-B2EB-171196C5091B}" presName="level3hierChild" presStyleCnt="0"/>
      <dgm:spPr/>
    </dgm:pt>
  </dgm:ptLst>
  <dgm:cxnLst>
    <dgm:cxn modelId="{86F34932-7A31-4A8A-98B6-76E12DC878B8}" type="presOf" srcId="{14487CE3-113F-43E4-8808-413C5A5FC88D}" destId="{90230033-23D2-4100-B152-D744CEFF83F5}" srcOrd="0" destOrd="0" presId="urn:microsoft.com/office/officeart/2008/layout/HorizontalMultiLevelHierarchy"/>
    <dgm:cxn modelId="{97CB700C-F177-428D-AA9E-F4ECE13F5939}" srcId="{5BCFD82E-2B99-42DD-8EB7-B01055B48E94}" destId="{EBC13A12-B2E0-4D7D-8E06-3F3A16173DD1}" srcOrd="1" destOrd="0" parTransId="{D36BA95C-44F5-456E-903C-13F7E755495B}" sibTransId="{BF670B3D-DD55-4A78-8116-21B7366CAE2D}"/>
    <dgm:cxn modelId="{303CADDB-AE0E-4E67-BE5A-2D0EA9E45F14}" srcId="{BB4BC2E2-8C97-4324-9EC1-3A619DA3F152}" destId="{E878E779-8325-467A-B1A8-5C493B044835}" srcOrd="0" destOrd="0" parTransId="{29DF85A0-015E-4624-9449-9B0CDE1B1F39}" sibTransId="{04E8378A-317A-4DFE-A63B-9F45BFA6858E}"/>
    <dgm:cxn modelId="{F0594F59-9B80-4510-AA85-BE2D632FD124}" type="presOf" srcId="{E3A58873-3150-4068-AE44-DE31F3200E3D}" destId="{6EEC9B36-57D4-4729-9A70-46265985045F}" srcOrd="0" destOrd="0" presId="urn:microsoft.com/office/officeart/2008/layout/HorizontalMultiLevelHierarchy"/>
    <dgm:cxn modelId="{B7B46FBF-706F-4621-8BAB-51817D2B2A86}" srcId="{1865FAB7-6CAE-4105-BA4B-1348E01578D2}" destId="{F3E7F3C7-A843-47FD-80E7-BAB2A929C4FA}" srcOrd="0" destOrd="0" parTransId="{3FF5E161-610F-4978-B6D6-53379CE9CDF3}" sibTransId="{BE5B9BA2-6E23-48B1-8498-501180FE9AF3}"/>
    <dgm:cxn modelId="{FB57A6CD-CC80-4782-89CF-D9B0BE9704BA}" type="presOf" srcId="{1F378900-FC59-49C3-9FBF-C979DACA870A}" destId="{B051AFB6-DC5C-47B7-9903-B64A8350656C}" srcOrd="1" destOrd="0" presId="urn:microsoft.com/office/officeart/2008/layout/HorizontalMultiLevelHierarchy"/>
    <dgm:cxn modelId="{736C9FC2-95A3-4A24-8404-41F9CD066FF5}" type="presOf" srcId="{9480E15F-6F3D-4612-B2C7-905F1BD88A6D}" destId="{E0360A46-D6F8-4DCB-A7F0-4CD3DD7B9491}" srcOrd="0" destOrd="0" presId="urn:microsoft.com/office/officeart/2008/layout/HorizontalMultiLevelHierarchy"/>
    <dgm:cxn modelId="{9D9A1704-85D3-4D02-BF72-B8DCCCDA038F}" type="presOf" srcId="{29DF85A0-015E-4624-9449-9B0CDE1B1F39}" destId="{887562AB-3C3C-4F2F-A8A0-8211F3404528}" srcOrd="1" destOrd="0" presId="urn:microsoft.com/office/officeart/2008/layout/HorizontalMultiLevelHierarchy"/>
    <dgm:cxn modelId="{19BB9BE5-8D11-451E-B5C9-59CA420709E7}" type="presOf" srcId="{9480E15F-6F3D-4612-B2C7-905F1BD88A6D}" destId="{819096B8-F584-443B-8492-9402423CD1AC}" srcOrd="1" destOrd="0" presId="urn:microsoft.com/office/officeart/2008/layout/HorizontalMultiLevelHierarchy"/>
    <dgm:cxn modelId="{325ED6CF-30DF-43AF-A811-F3E5446BE45E}" srcId="{26565BF8-42B8-4658-98FB-4E9C1A4B080D}" destId="{D514CF2B-0C20-4884-AE1E-B68733CB7766}" srcOrd="1" destOrd="0" parTransId="{46453F68-311A-4C26-B9AD-B4C8D3C96546}" sibTransId="{77A4E349-767A-43CF-B364-44B51B9614A8}"/>
    <dgm:cxn modelId="{797ECD63-8E93-4F09-B009-F035720633EE}" type="presOf" srcId="{730EDAC1-C950-42AD-99C1-B1BADE4D7C5E}" destId="{69A7D919-D96B-4707-8442-D1688F753AFF}" srcOrd="0" destOrd="0" presId="urn:microsoft.com/office/officeart/2008/layout/HorizontalMultiLevelHierarchy"/>
    <dgm:cxn modelId="{FB2A100B-FE1C-4B82-9ED6-A901BA64FF5D}" type="presOf" srcId="{2284E842-F667-4734-B88E-D1FB66C7008F}" destId="{DB3A4933-9486-422C-8AC9-C90C4C7400DC}" srcOrd="0" destOrd="0" presId="urn:microsoft.com/office/officeart/2008/layout/HorizontalMultiLevelHierarchy"/>
    <dgm:cxn modelId="{81F69EAB-F972-4522-8DF3-18D06C18416C}" srcId="{1865FAB7-6CAE-4105-BA4B-1348E01578D2}" destId="{14487CE3-113F-43E4-8808-413C5A5FC88D}" srcOrd="1" destOrd="0" parTransId="{2D75ED8F-B333-4AB7-8236-2099091F925E}" sibTransId="{DD38550C-798E-488C-AB57-920CB3D23A4A}"/>
    <dgm:cxn modelId="{74F5165E-66F2-479E-8334-C315D9B59386}" type="presOf" srcId="{F945C0C5-F49F-46E9-B6AD-5B3F8EAFF2AF}" destId="{24FEC715-F003-403F-852F-E513B63F4219}" srcOrd="0" destOrd="0" presId="urn:microsoft.com/office/officeart/2008/layout/HorizontalMultiLevelHierarchy"/>
    <dgm:cxn modelId="{82425CDF-8858-4CF5-B410-CFA677054CE6}" srcId="{FD4608F0-798D-47FF-872C-7421E4C18254}" destId="{EEF760FB-FD7C-41E6-905D-E88891CF0122}" srcOrd="2" destOrd="0" parTransId="{24A8B3E6-10C5-481A-B1D5-6FC5BD9DDC91}" sibTransId="{91F781E2-6EE9-4D78-B115-8D4580A83555}"/>
    <dgm:cxn modelId="{4AC7FF14-385A-4713-81EA-4C5BC751D998}" type="presOf" srcId="{341AC878-3B0E-456B-BA45-0112FEE143A1}" destId="{F1880484-DFEC-4839-AE74-5974304E8EF4}" srcOrd="1" destOrd="0" presId="urn:microsoft.com/office/officeart/2008/layout/HorizontalMultiLevelHierarchy"/>
    <dgm:cxn modelId="{BA6FE199-33FE-4297-9B20-C296382F039F}" type="presOf" srcId="{4E8AE71D-0190-48AD-93F5-72AF14309AB8}" destId="{B855C5A5-4BDB-493A-B7B3-11A31AC00B78}" srcOrd="1" destOrd="0" presId="urn:microsoft.com/office/officeart/2008/layout/HorizontalMultiLevelHierarchy"/>
    <dgm:cxn modelId="{5B9B6E4F-87A3-4E4A-81AF-156427010B0B}" srcId="{26565BF8-42B8-4658-98FB-4E9C1A4B080D}" destId="{1865FAB7-6CAE-4105-BA4B-1348E01578D2}" srcOrd="0" destOrd="0" parTransId="{D82AA72A-4B1A-48D8-B5BB-F3964645EB01}" sibTransId="{296032B0-B188-486E-ADD9-AEAD988E1707}"/>
    <dgm:cxn modelId="{7E38AB4C-20B4-4BC9-97D0-2B49333BAD06}" srcId="{5BCFD82E-2B99-42DD-8EB7-B01055B48E94}" destId="{3D0BDA7C-B935-4460-87A8-13BED03EF3F9}" srcOrd="0" destOrd="0" parTransId="{3CD254E9-7C02-41DA-A767-57957A190CDF}" sibTransId="{2996BA62-CA92-4DE8-8403-6F9CF298C8FB}"/>
    <dgm:cxn modelId="{FEC0562F-4E73-4268-85AD-5E85E48C6FBC}" type="presOf" srcId="{E9C7EDF1-6258-4E6E-80C7-67592A96E18B}" destId="{F89E7AAD-CBC2-4468-9F58-78671AE377F2}" srcOrd="0" destOrd="0" presId="urn:microsoft.com/office/officeart/2008/layout/HorizontalMultiLevelHierarchy"/>
    <dgm:cxn modelId="{BB64AC03-D215-49F8-BDCC-AC9409E10D30}" type="presOf" srcId="{24A8B3E6-10C5-481A-B1D5-6FC5BD9DDC91}" destId="{1CDCE6AF-87CE-4B7F-A13F-B0AA3D9365FD}" srcOrd="1" destOrd="0" presId="urn:microsoft.com/office/officeart/2008/layout/HorizontalMultiLevelHierarchy"/>
    <dgm:cxn modelId="{11441653-9702-43CA-8078-9396CEC3DD3F}" type="presOf" srcId="{EBC13A12-B2E0-4D7D-8E06-3F3A16173DD1}" destId="{3F55AA95-8FF7-4CA5-88A8-EDBC25242304}" srcOrd="0" destOrd="0" presId="urn:microsoft.com/office/officeart/2008/layout/HorizontalMultiLevelHierarchy"/>
    <dgm:cxn modelId="{CC380216-C99C-496B-8258-574390FAF562}" type="presOf" srcId="{46453F68-311A-4C26-B9AD-B4C8D3C96546}" destId="{47BEFFDC-8582-42D5-9E00-360899090F69}" srcOrd="1" destOrd="0" presId="urn:microsoft.com/office/officeart/2008/layout/HorizontalMultiLevelHierarchy"/>
    <dgm:cxn modelId="{5129732A-BF0E-41E2-9585-7558DC2B5088}" type="presOf" srcId="{D514CF2B-0C20-4884-AE1E-B68733CB7766}" destId="{C2CF962F-7560-478D-B890-7F3101E53DD5}" srcOrd="0" destOrd="0" presId="urn:microsoft.com/office/officeart/2008/layout/HorizontalMultiLevelHierarchy"/>
    <dgm:cxn modelId="{D3A8295C-DC6D-4598-BBD6-F76031FB304D}" srcId="{26565BF8-42B8-4658-98FB-4E9C1A4B080D}" destId="{FD4608F0-798D-47FF-872C-7421E4C18254}" srcOrd="2" destOrd="0" parTransId="{E3A58873-3150-4068-AE44-DE31F3200E3D}" sibTransId="{FF590B9C-154B-4C7F-B130-AA47CB36B931}"/>
    <dgm:cxn modelId="{F270BAAF-F73A-4E9A-8F7F-60A5D2C23746}" srcId="{FD4608F0-798D-47FF-872C-7421E4C18254}" destId="{730EDAC1-C950-42AD-99C1-B1BADE4D7C5E}" srcOrd="0" destOrd="0" parTransId="{5F8CEAE8-0A01-4FBC-BCD8-94B746342F27}" sibTransId="{F35C4082-182D-4B8D-8174-62154B879C43}"/>
    <dgm:cxn modelId="{A2FEA163-F11C-4B81-A8C9-32E502EB5896}" type="presOf" srcId="{E878E779-8325-467A-B1A8-5C493B044835}" destId="{36C18C9E-104D-4468-A4EC-E76B87EAA17C}" srcOrd="0" destOrd="0" presId="urn:microsoft.com/office/officeart/2008/layout/HorizontalMultiLevelHierarchy"/>
    <dgm:cxn modelId="{5537B13F-DD13-4AD4-929E-4D0A846A2359}" srcId="{49FF3C02-CB26-488A-AC83-CF7F2D4787D6}" destId="{26565BF8-42B8-4658-98FB-4E9C1A4B080D}" srcOrd="0" destOrd="0" parTransId="{8F41BD71-2407-41C3-A829-21DC8C9A8FDD}" sibTransId="{5E9D3765-0B4C-4344-A692-77270E6821B3}"/>
    <dgm:cxn modelId="{0785AB9E-60EF-4636-AACF-12027005CCE8}" type="presOf" srcId="{FD4608F0-798D-47FF-872C-7421E4C18254}" destId="{B0C97E5A-1607-4D1C-B324-E32890AC5A1F}" srcOrd="0" destOrd="0" presId="urn:microsoft.com/office/officeart/2008/layout/HorizontalMultiLevelHierarchy"/>
    <dgm:cxn modelId="{313652E4-3182-4A1A-8C4D-B3D2F4854F38}" type="presOf" srcId="{D36BA95C-44F5-456E-903C-13F7E755495B}" destId="{E21A4DAE-CDD3-4DF1-80E0-8955A103133F}" srcOrd="1" destOrd="0" presId="urn:microsoft.com/office/officeart/2008/layout/HorizontalMultiLevelHierarchy"/>
    <dgm:cxn modelId="{82D9F15C-988B-408D-A893-6FFA7D26B034}" type="presOf" srcId="{3CD254E9-7C02-41DA-A767-57957A190CDF}" destId="{52DB486C-EA11-4E65-920C-8921D44FE499}" srcOrd="0" destOrd="0" presId="urn:microsoft.com/office/officeart/2008/layout/HorizontalMultiLevelHierarchy"/>
    <dgm:cxn modelId="{33CE1E98-A3E1-48B1-AD0D-0F01208F0293}" srcId="{BB4BC2E2-8C97-4324-9EC1-3A619DA3F152}" destId="{E9C7EDF1-6258-4E6E-80C7-67592A96E18B}" srcOrd="2" destOrd="0" parTransId="{8D6850CE-9813-4F37-89D8-98D3C59743C5}" sibTransId="{8D419EB6-8C92-4490-A35F-F42AA4ADEEF0}"/>
    <dgm:cxn modelId="{FB636582-5CC5-44C9-A6F9-7AAE53816F1F}" type="presOf" srcId="{2D75ED8F-B333-4AB7-8236-2099091F925E}" destId="{7F93A7F2-74A9-41A2-91CC-757DAB34CF14}" srcOrd="1" destOrd="0" presId="urn:microsoft.com/office/officeart/2008/layout/HorizontalMultiLevelHierarchy"/>
    <dgm:cxn modelId="{BBBD74F2-C6EC-469B-9F70-F2863CC740E9}" type="presOf" srcId="{49FF3C02-CB26-488A-AC83-CF7F2D4787D6}" destId="{767606CE-5691-4D17-B4C1-368C121C2B96}" srcOrd="0" destOrd="0" presId="urn:microsoft.com/office/officeart/2008/layout/HorizontalMultiLevelHierarchy"/>
    <dgm:cxn modelId="{6F4282A4-478E-4299-BE70-31B4206EEC53}" srcId="{1865FAB7-6CAE-4105-BA4B-1348E01578D2}" destId="{BB4BC2E2-8C97-4324-9EC1-3A619DA3F152}" srcOrd="2" destOrd="0" parTransId="{EFF69C32-8C7C-45AF-B24C-BBC12D5B4621}" sibTransId="{E9B71C86-7599-432C-87F3-A459A774D774}"/>
    <dgm:cxn modelId="{66C8FBB0-3B39-42F2-BC11-26BC47B4F9FD}" type="presOf" srcId="{46453F68-311A-4C26-B9AD-B4C8D3C96546}" destId="{9844F8B4-715E-418A-B731-C820C470BB66}" srcOrd="0" destOrd="0" presId="urn:microsoft.com/office/officeart/2008/layout/HorizontalMultiLevelHierarchy"/>
    <dgm:cxn modelId="{3A94D9BF-5F8F-4609-B482-B40FF384CE4E}" srcId="{BB4BC2E2-8C97-4324-9EC1-3A619DA3F152}" destId="{BBE3C6D4-C84B-4793-9418-4B5CA6D2A5DD}" srcOrd="1" destOrd="0" parTransId="{0EF2AA0C-575F-4B12-8D58-6EB4DAB5DACE}" sibTransId="{3E27E99C-4D72-47A5-8464-32C2CE3C8DF2}"/>
    <dgm:cxn modelId="{9040B610-E76D-4004-B617-63B5B1827B2D}" type="presOf" srcId="{4E8AE71D-0190-48AD-93F5-72AF14309AB8}" destId="{D8AE58EB-F4E2-402A-A429-70326EF3A17D}" srcOrd="0" destOrd="0" presId="urn:microsoft.com/office/officeart/2008/layout/HorizontalMultiLevelHierarchy"/>
    <dgm:cxn modelId="{B88777B3-9690-471B-A6AC-E18D646C18BB}" type="presOf" srcId="{0EF2AA0C-575F-4B12-8D58-6EB4DAB5DACE}" destId="{7516A6C0-43EB-4999-8433-1779AF6AF75D}" srcOrd="0" destOrd="0" presId="urn:microsoft.com/office/officeart/2008/layout/HorizontalMultiLevelHierarchy"/>
    <dgm:cxn modelId="{344D3917-3B15-4898-B5DD-4479B38CC320}" srcId="{FD4608F0-798D-47FF-872C-7421E4C18254}" destId="{F7E82391-6F9B-4912-9400-FB58A82BF0A8}" srcOrd="1" destOrd="0" parTransId="{341AC878-3B0E-456B-BA45-0112FEE143A1}" sibTransId="{B6E8ED35-9D44-49FF-9675-EC9375D8208D}"/>
    <dgm:cxn modelId="{B65BA136-265F-456C-A522-DA0D96FAFDE8}" type="presOf" srcId="{7AF1D73A-3B2E-483F-A587-12982EC72F84}" destId="{968B6ABD-936E-4601-AEE4-F462A76D57D9}" srcOrd="1" destOrd="0" presId="urn:microsoft.com/office/officeart/2008/layout/HorizontalMultiLevelHierarchy"/>
    <dgm:cxn modelId="{91E4701B-99BA-4043-9431-F35CFD208334}" type="presOf" srcId="{7AF1D73A-3B2E-483F-A587-12982EC72F84}" destId="{6FE9933C-1784-483C-B1A5-86E6C29DC996}" srcOrd="0" destOrd="0" presId="urn:microsoft.com/office/officeart/2008/layout/HorizontalMultiLevelHierarchy"/>
    <dgm:cxn modelId="{9025151D-3B86-4296-9572-AE86D8D94854}" srcId="{26565BF8-42B8-4658-98FB-4E9C1A4B080D}" destId="{FDEBEE20-649B-44F5-B2EB-171196C5091B}" srcOrd="4" destOrd="0" parTransId="{1E8FB6EF-E5AD-4537-B5C2-64DF9F9FBC3B}" sibTransId="{B9F05D7F-7DBE-4050-8EC2-86475687F99E}"/>
    <dgm:cxn modelId="{AFF171E7-91E8-4131-9A2E-3E66BF0CEB71}" type="presOf" srcId="{5BCFD82E-2B99-42DD-8EB7-B01055B48E94}" destId="{6C305D9A-5A7E-41A6-A168-2448A285602A}" srcOrd="0" destOrd="0" presId="urn:microsoft.com/office/officeart/2008/layout/HorizontalMultiLevelHierarchy"/>
    <dgm:cxn modelId="{8ECB339A-D6EA-4E50-8A1B-CD090B522C39}" type="presOf" srcId="{0EF2AA0C-575F-4B12-8D58-6EB4DAB5DACE}" destId="{FD25F08A-7DCB-46E4-8FB1-DEF241CB176B}" srcOrd="1" destOrd="0" presId="urn:microsoft.com/office/officeart/2008/layout/HorizontalMultiLevelHierarchy"/>
    <dgm:cxn modelId="{DF50257B-707C-4D86-AAE3-0633722163F9}" type="presOf" srcId="{3D0BDA7C-B935-4460-87A8-13BED03EF3F9}" destId="{9F64EB02-E3EB-4488-9629-7DEF5C4AF5BC}" srcOrd="0" destOrd="0" presId="urn:microsoft.com/office/officeart/2008/layout/HorizontalMultiLevelHierarchy"/>
    <dgm:cxn modelId="{805978C0-617C-4CAB-A91B-C082A1341690}" type="presOf" srcId="{8D6850CE-9813-4F37-89D8-98D3C59743C5}" destId="{28482F64-BC14-4EAA-8496-C5C823F0F4FE}" srcOrd="1" destOrd="0" presId="urn:microsoft.com/office/officeart/2008/layout/HorizontalMultiLevelHierarchy"/>
    <dgm:cxn modelId="{EC9D46E1-4D39-4323-BC91-DD6994E36C74}" type="presOf" srcId="{3FF5E161-610F-4978-B6D6-53379CE9CDF3}" destId="{E3A82369-2833-46BE-A95E-A9536E159747}" srcOrd="0" destOrd="0" presId="urn:microsoft.com/office/officeart/2008/layout/HorizontalMultiLevelHierarchy"/>
    <dgm:cxn modelId="{0BAF6952-C0E9-4E7C-AC55-6438593CF161}" type="presOf" srcId="{C2D5239E-0C74-46B8-B038-596027DB46FB}" destId="{40167843-89FF-4B2F-83E7-1F41B0C90AEA}" srcOrd="0" destOrd="0" presId="urn:microsoft.com/office/officeart/2008/layout/HorizontalMultiLevelHierarchy"/>
    <dgm:cxn modelId="{725E062E-8AE4-430D-9CCF-BA7EF099FD16}" type="presOf" srcId="{EFF69C32-8C7C-45AF-B24C-BBC12D5B4621}" destId="{8E0969C7-DFA6-420D-A3FE-98195762AA66}" srcOrd="1" destOrd="0" presId="urn:microsoft.com/office/officeart/2008/layout/HorizontalMultiLevelHierarchy"/>
    <dgm:cxn modelId="{FA9A8279-4ABF-4ADB-97A6-C486B4EDCA38}" type="presOf" srcId="{4CD013A9-C6C8-41D1-992E-FAC2DF6FD1E1}" destId="{F6692A0A-2DBD-4DD0-88B2-F6D0A544982A}" srcOrd="1" destOrd="0" presId="urn:microsoft.com/office/officeart/2008/layout/HorizontalMultiLevelHierarchy"/>
    <dgm:cxn modelId="{603E020D-0C29-49B4-AFBC-BD38AB36F54F}" srcId="{1865FAB7-6CAE-4105-BA4B-1348E01578D2}" destId="{599BF34A-26D8-4CA9-B121-C661126B8BC0}" srcOrd="5" destOrd="0" parTransId="{4CD013A9-C6C8-41D1-992E-FAC2DF6FD1E1}" sibTransId="{26CC8758-BDB1-4384-BEFC-D4ECD1C361F0}"/>
    <dgm:cxn modelId="{31937871-A563-4ED6-A462-3AE7CEBC76F5}" type="presOf" srcId="{3CD254E9-7C02-41DA-A767-57957A190CDF}" destId="{C8F28C5E-F7BB-4330-BB41-629641E229FE}" srcOrd="1" destOrd="0" presId="urn:microsoft.com/office/officeart/2008/layout/HorizontalMultiLevelHierarchy"/>
    <dgm:cxn modelId="{10C619BC-2A05-4A8D-9248-8F440A9916CF}" srcId="{D514CF2B-0C20-4884-AE1E-B68733CB7766}" destId="{5BCFD82E-2B99-42DD-8EB7-B01055B48E94}" srcOrd="0" destOrd="0" parTransId="{F945C0C5-F49F-46E9-B6AD-5B3F8EAFF2AF}" sibTransId="{F06B442E-5298-4AA8-AB7F-1C6674F4481D}"/>
    <dgm:cxn modelId="{73B24C4F-2817-4610-8D11-F53022861DC3}" type="presOf" srcId="{FDEBEE20-649B-44F5-B2EB-171196C5091B}" destId="{AF01CDD1-36CE-4943-A2FC-0D53B952410D}" srcOrd="0" destOrd="0" presId="urn:microsoft.com/office/officeart/2008/layout/HorizontalMultiLevelHierarchy"/>
    <dgm:cxn modelId="{5644013F-6EC4-4AB4-B1E4-DFA0883AC2B1}" type="presOf" srcId="{B0DC2A2F-261C-4D77-A230-CBD9143AD503}" destId="{17D240F0-B96B-4911-9513-90D0E06C51A8}" srcOrd="1" destOrd="0" presId="urn:microsoft.com/office/officeart/2008/layout/HorizontalMultiLevelHierarchy"/>
    <dgm:cxn modelId="{B14C244D-7631-412D-9B0B-A9B6E509427A}" srcId="{26565BF8-42B8-4658-98FB-4E9C1A4B080D}" destId="{0F6AB9FD-36D1-47AA-8100-32AFAD46DD1B}" srcOrd="3" destOrd="0" parTransId="{7AF1D73A-3B2E-483F-A587-12982EC72F84}" sibTransId="{A3AC926D-C569-4170-BD0A-2747AE3FA24C}"/>
    <dgm:cxn modelId="{26CFC885-B564-4F00-BEDC-328E43E94710}" type="presOf" srcId="{29DF85A0-015E-4624-9449-9B0CDE1B1F39}" destId="{ED9D4372-3393-4225-8BEC-862FBA8D7B3C}" srcOrd="0" destOrd="0" presId="urn:microsoft.com/office/officeart/2008/layout/HorizontalMultiLevelHierarchy"/>
    <dgm:cxn modelId="{AFAA3942-DED2-40B3-BBAE-A764E36DB79E}" type="presOf" srcId="{1865FAB7-6CAE-4105-BA4B-1348E01578D2}" destId="{7FE5A8D2-EB3B-43B3-BABD-E2DBC1753C1E}" srcOrd="0" destOrd="0" presId="urn:microsoft.com/office/officeart/2008/layout/HorizontalMultiLevelHierarchy"/>
    <dgm:cxn modelId="{5675817E-96D0-4C05-BE57-3BDDCC8DF8DE}" type="presOf" srcId="{0F6AB9FD-36D1-47AA-8100-32AFAD46DD1B}" destId="{C7A6ED71-A6D1-4740-9595-C39B1DB930B2}" srcOrd="0" destOrd="0" presId="urn:microsoft.com/office/officeart/2008/layout/HorizontalMultiLevelHierarchy"/>
    <dgm:cxn modelId="{674FD260-50DB-4CA7-8A46-4862378DCA93}" type="presOf" srcId="{1E8FB6EF-E5AD-4537-B5C2-64DF9F9FBC3B}" destId="{58A3EFE3-8DFD-4709-BE3C-170C08E90630}" srcOrd="1" destOrd="0" presId="urn:microsoft.com/office/officeart/2008/layout/HorizontalMultiLevelHierarchy"/>
    <dgm:cxn modelId="{393F95DA-5788-4B14-85E6-8F5225E3AA60}" type="presOf" srcId="{F3E7F3C7-A843-47FD-80E7-BAB2A929C4FA}" destId="{CE5C46EA-52FC-4A4A-B545-3C60D6F133DD}" srcOrd="0" destOrd="0" presId="urn:microsoft.com/office/officeart/2008/layout/HorizontalMultiLevelHierarchy"/>
    <dgm:cxn modelId="{79C0FB6D-9E81-47A6-844C-F0C9E9188072}" type="presOf" srcId="{2D75ED8F-B333-4AB7-8236-2099091F925E}" destId="{032672C9-EA34-4147-BA41-8495B592D07D}" srcOrd="0" destOrd="0" presId="urn:microsoft.com/office/officeart/2008/layout/HorizontalMultiLevelHierarchy"/>
    <dgm:cxn modelId="{1AB8AA64-53BD-495F-9142-605C3FB62B82}" type="presOf" srcId="{E3A58873-3150-4068-AE44-DE31F3200E3D}" destId="{72C17982-4269-4942-84CD-60C1F33A185C}" srcOrd="1" destOrd="0" presId="urn:microsoft.com/office/officeart/2008/layout/HorizontalMultiLevelHierarchy"/>
    <dgm:cxn modelId="{33739F58-3BDC-49FA-997C-5311F214C73C}" type="presOf" srcId="{2B525221-1643-4624-B7F4-C30F2C2C5F73}" destId="{A64546A9-882E-4888-B1E9-0733D38EDFFA}" srcOrd="0" destOrd="0" presId="urn:microsoft.com/office/officeart/2008/layout/HorizontalMultiLevelHierarchy"/>
    <dgm:cxn modelId="{7EF54212-73BF-4D0F-9D94-7E06F0FF93F0}" type="presOf" srcId="{8D6850CE-9813-4F37-89D8-98D3C59743C5}" destId="{5C83F16B-449A-48A4-BD92-0F45C219C104}" srcOrd="0" destOrd="0" presId="urn:microsoft.com/office/officeart/2008/layout/HorizontalMultiLevelHierarchy"/>
    <dgm:cxn modelId="{A9196CEE-83BE-49B5-B88C-0DEF13CBD759}" type="presOf" srcId="{581282B8-1A9C-4485-962C-4A668FC480E1}" destId="{07E9CE56-EC4B-408E-9F49-44092810ABCA}" srcOrd="0" destOrd="0" presId="urn:microsoft.com/office/officeart/2008/layout/HorizontalMultiLevelHierarchy"/>
    <dgm:cxn modelId="{9A74B6EC-B132-4997-A755-1B8C140FFB6C}" type="presOf" srcId="{26565BF8-42B8-4658-98FB-4E9C1A4B080D}" destId="{69DE69A0-50F8-44AB-A5CA-EDD7845C2599}" srcOrd="0" destOrd="0" presId="urn:microsoft.com/office/officeart/2008/layout/HorizontalMultiLevelHierarchy"/>
    <dgm:cxn modelId="{1BE36D0F-37E9-4AC1-93FC-5A75B6C1600B}" type="presOf" srcId="{B0DC2A2F-261C-4D77-A230-CBD9143AD503}" destId="{68672A61-145F-4479-AE6B-EB2FBCF02291}" srcOrd="0" destOrd="0" presId="urn:microsoft.com/office/officeart/2008/layout/HorizontalMultiLevelHierarchy"/>
    <dgm:cxn modelId="{8BA4403C-E172-4DE2-AAD5-3D3F8C575D31}" type="presOf" srcId="{F7E82391-6F9B-4912-9400-FB58A82BF0A8}" destId="{0F4CF051-6F05-4A0C-B554-023E050449CA}" srcOrd="0" destOrd="0" presId="urn:microsoft.com/office/officeart/2008/layout/HorizontalMultiLevelHierarchy"/>
    <dgm:cxn modelId="{00FCF461-F536-41C5-805B-01DBD8447D78}" type="presOf" srcId="{BBE3C6D4-C84B-4793-9418-4B5CA6D2A5DD}" destId="{2A14FEE7-F2E9-4F6A-9EBE-1DCB60AF6503}" srcOrd="0" destOrd="0" presId="urn:microsoft.com/office/officeart/2008/layout/HorizontalMultiLevelHierarchy"/>
    <dgm:cxn modelId="{72A21993-BEFB-42E1-A9CF-04F410C5A7B2}" type="presOf" srcId="{EFF69C32-8C7C-45AF-B24C-BBC12D5B4621}" destId="{70E2A45F-3A65-4F35-B4CE-277B00DEDC21}" srcOrd="0" destOrd="0" presId="urn:microsoft.com/office/officeart/2008/layout/HorizontalMultiLevelHierarchy"/>
    <dgm:cxn modelId="{89482B04-4C77-4AF7-81D1-D3C0AE5E13B9}" type="presOf" srcId="{BC5A121B-2D3F-4F83-A3FF-71DFD8824350}" destId="{2B4ED226-E7DD-4A4E-81A6-A71B6503276A}" srcOrd="0" destOrd="0" presId="urn:microsoft.com/office/officeart/2008/layout/HorizontalMultiLevelHierarchy"/>
    <dgm:cxn modelId="{4CE647D4-965F-4B31-93F2-BD7CD5D1B49F}" srcId="{D514CF2B-0C20-4884-AE1E-B68733CB7766}" destId="{C2D5239E-0C74-46B8-B038-596027DB46FB}" srcOrd="1" destOrd="0" parTransId="{1F378900-FC59-49C3-9FBF-C979DACA870A}" sibTransId="{F418E32C-CAC6-488F-8000-05EFC4144E44}"/>
    <dgm:cxn modelId="{79ADA7A8-8F3D-40B1-999C-9514507EFE61}" type="presOf" srcId="{D36BA95C-44F5-456E-903C-13F7E755495B}" destId="{03C7C56E-E22E-4848-A90C-0166B239003E}" srcOrd="0" destOrd="0" presId="urn:microsoft.com/office/officeart/2008/layout/HorizontalMultiLevelHierarchy"/>
    <dgm:cxn modelId="{6A3D49A0-C501-4DE7-A824-349B4F923795}" srcId="{1865FAB7-6CAE-4105-BA4B-1348E01578D2}" destId="{581282B8-1A9C-4485-962C-4A668FC480E1}" srcOrd="4" destOrd="0" parTransId="{B0DC2A2F-261C-4D77-A230-CBD9143AD503}" sibTransId="{6096A031-9D78-4150-9E5B-50E5C8CEA808}"/>
    <dgm:cxn modelId="{5115D7FB-4D78-47C6-9547-D3EBE5D4DF9B}" type="presOf" srcId="{341AC878-3B0E-456B-BA45-0112FEE143A1}" destId="{26022CD4-6802-4731-82FF-B67B62565703}" srcOrd="0" destOrd="0" presId="urn:microsoft.com/office/officeart/2008/layout/HorizontalMultiLevelHierarchy"/>
    <dgm:cxn modelId="{27B06298-A7F5-43E0-B28C-C31E8933874B}" type="presOf" srcId="{1E8FB6EF-E5AD-4537-B5C2-64DF9F9FBC3B}" destId="{79EBEF73-9B02-4C03-B7A3-61867E7E5EFE}" srcOrd="0" destOrd="0" presId="urn:microsoft.com/office/officeart/2008/layout/HorizontalMultiLevelHierarchy"/>
    <dgm:cxn modelId="{EA7C9BD1-2F65-40B3-BDDE-AB6D9F8AEF19}" type="presOf" srcId="{5F8CEAE8-0A01-4FBC-BCD8-94B746342F27}" destId="{A457D80A-D8EB-4282-88E8-25882F6DB76B}" srcOrd="0" destOrd="0" presId="urn:microsoft.com/office/officeart/2008/layout/HorizontalMultiLevelHierarchy"/>
    <dgm:cxn modelId="{23C9A7F7-1484-42C1-8D7E-022A403AC167}" type="presOf" srcId="{599BF34A-26D8-4CA9-B121-C661126B8BC0}" destId="{C02545AE-134C-4CEA-ADC0-D3EF2110136E}" srcOrd="0" destOrd="0" presId="urn:microsoft.com/office/officeart/2008/layout/HorizontalMultiLevelHierarchy"/>
    <dgm:cxn modelId="{9A12E169-C22A-4A96-98DC-B8C6092DCAE6}" srcId="{1865FAB7-6CAE-4105-BA4B-1348E01578D2}" destId="{2284E842-F667-4734-B88E-D1FB66C7008F}" srcOrd="3" destOrd="0" parTransId="{BC5A121B-2D3F-4F83-A3FF-71DFD8824350}" sibTransId="{D6128DEC-8FF4-43EA-B811-91633CE214ED}"/>
    <dgm:cxn modelId="{3466D973-C2CE-4C60-A431-FBABF44F5A8B}" type="presOf" srcId="{F945C0C5-F49F-46E9-B6AD-5B3F8EAFF2AF}" destId="{DAB56226-7D69-4AC0-A695-F30B51A9AE87}" srcOrd="1" destOrd="0" presId="urn:microsoft.com/office/officeart/2008/layout/HorizontalMultiLevelHierarchy"/>
    <dgm:cxn modelId="{ADFCD338-3287-4981-BD6E-3FAABC83521B}" type="presOf" srcId="{1E10B742-F5D4-4B6B-926A-36291665AEC4}" destId="{5169D99C-D91B-44B4-93BC-AC089C13C705}" srcOrd="0" destOrd="0" presId="urn:microsoft.com/office/officeart/2008/layout/HorizontalMultiLevelHierarchy"/>
    <dgm:cxn modelId="{1F083840-1FD7-4FFB-9EB7-5085D4A1E274}" type="presOf" srcId="{3FF5E161-610F-4978-B6D6-53379CE9CDF3}" destId="{17A22198-1CC0-4E83-A38A-32FE332E7162}" srcOrd="1" destOrd="0" presId="urn:microsoft.com/office/officeart/2008/layout/HorizontalMultiLevelHierarchy"/>
    <dgm:cxn modelId="{C4EFA711-774D-4547-944D-2812BA15E29A}" type="presOf" srcId="{EEF760FB-FD7C-41E6-905D-E88891CF0122}" destId="{0E04B61E-3588-4A8A-930E-5D9E4EB1B523}" srcOrd="0" destOrd="0" presId="urn:microsoft.com/office/officeart/2008/layout/HorizontalMultiLevelHierarchy"/>
    <dgm:cxn modelId="{BE8003DA-6823-4D31-A184-DC06A3DA794D}" srcId="{1865FAB7-6CAE-4105-BA4B-1348E01578D2}" destId="{2B525221-1643-4624-B7F4-C30F2C2C5F73}" srcOrd="6" destOrd="0" parTransId="{9480E15F-6F3D-4612-B2C7-905F1BD88A6D}" sibTransId="{530FC480-36DA-41AB-92E5-3FE9E9A359A8}"/>
    <dgm:cxn modelId="{CC673513-67A4-46D2-AEBD-9D2A2CB010D5}" type="presOf" srcId="{BC5A121B-2D3F-4F83-A3FF-71DFD8824350}" destId="{0DC46FEF-E461-42D3-951A-79468C00C57F}" srcOrd="1" destOrd="0" presId="urn:microsoft.com/office/officeart/2008/layout/HorizontalMultiLevelHierarchy"/>
    <dgm:cxn modelId="{516EA20F-7135-4F58-B0A4-B7FC7DBB0237}" type="presOf" srcId="{1F378900-FC59-49C3-9FBF-C979DACA870A}" destId="{3FC29E9C-7CD9-49AB-99F1-AE43A67FAA3E}" srcOrd="0" destOrd="0" presId="urn:microsoft.com/office/officeart/2008/layout/HorizontalMultiLevelHierarchy"/>
    <dgm:cxn modelId="{8A17DF58-C383-4541-9C79-C6544296EC1B}" type="presOf" srcId="{5F8CEAE8-0A01-4FBC-BCD8-94B746342F27}" destId="{CA08C434-05FD-4F0E-8AB8-D1FD68C49113}" srcOrd="1" destOrd="0" presId="urn:microsoft.com/office/officeart/2008/layout/HorizontalMultiLevelHierarchy"/>
    <dgm:cxn modelId="{4EDDDD32-6C06-4DE4-BAC4-A8C102E7149B}" type="presOf" srcId="{D82AA72A-4B1A-48D8-B5BB-F3964645EB01}" destId="{5772788A-E214-4B85-8AD8-7C7AC4691603}" srcOrd="0" destOrd="0" presId="urn:microsoft.com/office/officeart/2008/layout/HorizontalMultiLevelHierarchy"/>
    <dgm:cxn modelId="{00FBECC2-1A0E-4FFD-8344-C98FE7FA75FB}" type="presOf" srcId="{D82AA72A-4B1A-48D8-B5BB-F3964645EB01}" destId="{CEF56232-8ED7-489F-95D8-824C7F061C30}" srcOrd="1" destOrd="0" presId="urn:microsoft.com/office/officeart/2008/layout/HorizontalMultiLevelHierarchy"/>
    <dgm:cxn modelId="{52573E7B-4C9C-40C3-9AF9-22FB93255CE4}" srcId="{D514CF2B-0C20-4884-AE1E-B68733CB7766}" destId="{1E10B742-F5D4-4B6B-926A-36291665AEC4}" srcOrd="2" destOrd="0" parTransId="{4E8AE71D-0190-48AD-93F5-72AF14309AB8}" sibTransId="{D25A921D-4CEA-400C-8B23-37A182E1AB7D}"/>
    <dgm:cxn modelId="{58140C53-AB18-4B9B-A159-F65D987C186C}" type="presOf" srcId="{4CD013A9-C6C8-41D1-992E-FAC2DF6FD1E1}" destId="{72C095DA-141C-43A2-8CC0-A27ECB025C6B}" srcOrd="0" destOrd="0" presId="urn:microsoft.com/office/officeart/2008/layout/HorizontalMultiLevelHierarchy"/>
    <dgm:cxn modelId="{17853E97-7BB5-4FB1-B62D-BCAA6C3BCB21}" type="presOf" srcId="{BB4BC2E2-8C97-4324-9EC1-3A619DA3F152}" destId="{7150D5F9-D877-4B29-A89A-034C93B4DC9D}" srcOrd="0" destOrd="0" presId="urn:microsoft.com/office/officeart/2008/layout/HorizontalMultiLevelHierarchy"/>
    <dgm:cxn modelId="{83BA8250-9600-416E-80CA-5982D01B476D}" type="presOf" srcId="{24A8B3E6-10C5-481A-B1D5-6FC5BD9DDC91}" destId="{59DD98B7-09DF-4A75-87AB-A5488A6661A6}" srcOrd="0" destOrd="0" presId="urn:microsoft.com/office/officeart/2008/layout/HorizontalMultiLevelHierarchy"/>
    <dgm:cxn modelId="{E3237F2E-E572-489E-A0D9-DA1BACFAC1C4}" type="presParOf" srcId="{767606CE-5691-4D17-B4C1-368C121C2B96}" destId="{C0F1C500-DECC-496F-ABE9-2BA29794DA40}" srcOrd="0" destOrd="0" presId="urn:microsoft.com/office/officeart/2008/layout/HorizontalMultiLevelHierarchy"/>
    <dgm:cxn modelId="{13B026E2-23EE-4BAC-AF3D-ABDE22D95A80}" type="presParOf" srcId="{C0F1C500-DECC-496F-ABE9-2BA29794DA40}" destId="{69DE69A0-50F8-44AB-A5CA-EDD7845C2599}" srcOrd="0" destOrd="0" presId="urn:microsoft.com/office/officeart/2008/layout/HorizontalMultiLevelHierarchy"/>
    <dgm:cxn modelId="{718DCAB3-4F13-4FF2-AADD-D6588E3BA3DE}" type="presParOf" srcId="{C0F1C500-DECC-496F-ABE9-2BA29794DA40}" destId="{24620F49-3E4B-46EE-B012-197742A6130D}" srcOrd="1" destOrd="0" presId="urn:microsoft.com/office/officeart/2008/layout/HorizontalMultiLevelHierarchy"/>
    <dgm:cxn modelId="{43F070D3-D8BC-4019-B70A-B058E20BF0F3}" type="presParOf" srcId="{24620F49-3E4B-46EE-B012-197742A6130D}" destId="{5772788A-E214-4B85-8AD8-7C7AC4691603}" srcOrd="0" destOrd="0" presId="urn:microsoft.com/office/officeart/2008/layout/HorizontalMultiLevelHierarchy"/>
    <dgm:cxn modelId="{18008221-2387-4A61-9256-0295F6AB201B}" type="presParOf" srcId="{5772788A-E214-4B85-8AD8-7C7AC4691603}" destId="{CEF56232-8ED7-489F-95D8-824C7F061C30}" srcOrd="0" destOrd="0" presId="urn:microsoft.com/office/officeart/2008/layout/HorizontalMultiLevelHierarchy"/>
    <dgm:cxn modelId="{A47D727B-D675-4C72-A3D5-CDA23C1DF315}" type="presParOf" srcId="{24620F49-3E4B-46EE-B012-197742A6130D}" destId="{EE5186B5-C9FA-4636-9494-E050D43F724E}" srcOrd="1" destOrd="0" presId="urn:microsoft.com/office/officeart/2008/layout/HorizontalMultiLevelHierarchy"/>
    <dgm:cxn modelId="{2A3C1EBA-AE60-4F38-B124-9103AE14E035}" type="presParOf" srcId="{EE5186B5-C9FA-4636-9494-E050D43F724E}" destId="{7FE5A8D2-EB3B-43B3-BABD-E2DBC1753C1E}" srcOrd="0" destOrd="0" presId="urn:microsoft.com/office/officeart/2008/layout/HorizontalMultiLevelHierarchy"/>
    <dgm:cxn modelId="{EEF74942-806E-454E-B2C2-9DE818777205}" type="presParOf" srcId="{EE5186B5-C9FA-4636-9494-E050D43F724E}" destId="{0341003D-060F-475A-9137-2B276ED774C1}" srcOrd="1" destOrd="0" presId="urn:microsoft.com/office/officeart/2008/layout/HorizontalMultiLevelHierarchy"/>
    <dgm:cxn modelId="{C8AA14C2-7617-4B87-99FF-CD3549B1F550}" type="presParOf" srcId="{0341003D-060F-475A-9137-2B276ED774C1}" destId="{E3A82369-2833-46BE-A95E-A9536E159747}" srcOrd="0" destOrd="0" presId="urn:microsoft.com/office/officeart/2008/layout/HorizontalMultiLevelHierarchy"/>
    <dgm:cxn modelId="{73341353-ACDE-4753-B2E4-F3643E3FF181}" type="presParOf" srcId="{E3A82369-2833-46BE-A95E-A9536E159747}" destId="{17A22198-1CC0-4E83-A38A-32FE332E7162}" srcOrd="0" destOrd="0" presId="urn:microsoft.com/office/officeart/2008/layout/HorizontalMultiLevelHierarchy"/>
    <dgm:cxn modelId="{E99BD087-6809-4E35-B4AE-570F66E85825}" type="presParOf" srcId="{0341003D-060F-475A-9137-2B276ED774C1}" destId="{A35F22FA-6EA6-43E3-A948-CB0CE2FFCAD2}" srcOrd="1" destOrd="0" presId="urn:microsoft.com/office/officeart/2008/layout/HorizontalMultiLevelHierarchy"/>
    <dgm:cxn modelId="{D594A82B-AB9F-4D59-B1C1-A7833CF11672}" type="presParOf" srcId="{A35F22FA-6EA6-43E3-A948-CB0CE2FFCAD2}" destId="{CE5C46EA-52FC-4A4A-B545-3C60D6F133DD}" srcOrd="0" destOrd="0" presId="urn:microsoft.com/office/officeart/2008/layout/HorizontalMultiLevelHierarchy"/>
    <dgm:cxn modelId="{ABF07B8D-0136-45D5-A1BA-8F9821315BD3}" type="presParOf" srcId="{A35F22FA-6EA6-43E3-A948-CB0CE2FFCAD2}" destId="{2EC2B9F0-993B-408A-BF0F-481948792CE5}" srcOrd="1" destOrd="0" presId="urn:microsoft.com/office/officeart/2008/layout/HorizontalMultiLevelHierarchy"/>
    <dgm:cxn modelId="{A3F512F3-2D52-4D78-A2C1-95A7DA938403}" type="presParOf" srcId="{0341003D-060F-475A-9137-2B276ED774C1}" destId="{032672C9-EA34-4147-BA41-8495B592D07D}" srcOrd="2" destOrd="0" presId="urn:microsoft.com/office/officeart/2008/layout/HorizontalMultiLevelHierarchy"/>
    <dgm:cxn modelId="{08AF591D-54BB-487A-A2A8-7009773C396D}" type="presParOf" srcId="{032672C9-EA34-4147-BA41-8495B592D07D}" destId="{7F93A7F2-74A9-41A2-91CC-757DAB34CF14}" srcOrd="0" destOrd="0" presId="urn:microsoft.com/office/officeart/2008/layout/HorizontalMultiLevelHierarchy"/>
    <dgm:cxn modelId="{9050F7A8-509A-4908-A388-81D21C68F74C}" type="presParOf" srcId="{0341003D-060F-475A-9137-2B276ED774C1}" destId="{909F302D-E832-4533-B67C-9C1F128D56B5}" srcOrd="3" destOrd="0" presId="urn:microsoft.com/office/officeart/2008/layout/HorizontalMultiLevelHierarchy"/>
    <dgm:cxn modelId="{AF1E8322-B2D5-454D-B42F-4D3236332D53}" type="presParOf" srcId="{909F302D-E832-4533-B67C-9C1F128D56B5}" destId="{90230033-23D2-4100-B152-D744CEFF83F5}" srcOrd="0" destOrd="0" presId="urn:microsoft.com/office/officeart/2008/layout/HorizontalMultiLevelHierarchy"/>
    <dgm:cxn modelId="{D5440A9B-1020-4A75-8160-7A507B1DF9D6}" type="presParOf" srcId="{909F302D-E832-4533-B67C-9C1F128D56B5}" destId="{CADB8238-6739-4AD4-907D-3BDBF7E5B11F}" srcOrd="1" destOrd="0" presId="urn:microsoft.com/office/officeart/2008/layout/HorizontalMultiLevelHierarchy"/>
    <dgm:cxn modelId="{280C1C62-7FFC-427A-BC50-65B11F924159}" type="presParOf" srcId="{0341003D-060F-475A-9137-2B276ED774C1}" destId="{70E2A45F-3A65-4F35-B4CE-277B00DEDC21}" srcOrd="4" destOrd="0" presId="urn:microsoft.com/office/officeart/2008/layout/HorizontalMultiLevelHierarchy"/>
    <dgm:cxn modelId="{E5CD0CA4-1928-4890-A201-E01DDE7169BD}" type="presParOf" srcId="{70E2A45F-3A65-4F35-B4CE-277B00DEDC21}" destId="{8E0969C7-DFA6-420D-A3FE-98195762AA66}" srcOrd="0" destOrd="0" presId="urn:microsoft.com/office/officeart/2008/layout/HorizontalMultiLevelHierarchy"/>
    <dgm:cxn modelId="{3B670B80-F8A5-46D0-8092-18CDB56C00DF}" type="presParOf" srcId="{0341003D-060F-475A-9137-2B276ED774C1}" destId="{ACFEDB1E-6D97-4652-B6B9-A08A12FC20EA}" srcOrd="5" destOrd="0" presId="urn:microsoft.com/office/officeart/2008/layout/HorizontalMultiLevelHierarchy"/>
    <dgm:cxn modelId="{09E09AB0-65B3-41BC-9D24-5C5547954281}" type="presParOf" srcId="{ACFEDB1E-6D97-4652-B6B9-A08A12FC20EA}" destId="{7150D5F9-D877-4B29-A89A-034C93B4DC9D}" srcOrd="0" destOrd="0" presId="urn:microsoft.com/office/officeart/2008/layout/HorizontalMultiLevelHierarchy"/>
    <dgm:cxn modelId="{626000B9-C375-499A-B46A-3D9E86F8C947}" type="presParOf" srcId="{ACFEDB1E-6D97-4652-B6B9-A08A12FC20EA}" destId="{B2D99834-2DBD-4AF5-9E7E-0C9947BFCD2C}" srcOrd="1" destOrd="0" presId="urn:microsoft.com/office/officeart/2008/layout/HorizontalMultiLevelHierarchy"/>
    <dgm:cxn modelId="{98C8D162-5EE2-49C2-B97E-4B2C7473D75E}" type="presParOf" srcId="{B2D99834-2DBD-4AF5-9E7E-0C9947BFCD2C}" destId="{ED9D4372-3393-4225-8BEC-862FBA8D7B3C}" srcOrd="0" destOrd="0" presId="urn:microsoft.com/office/officeart/2008/layout/HorizontalMultiLevelHierarchy"/>
    <dgm:cxn modelId="{3FEFC5AE-35A6-4493-ADC3-CB50F82CDC76}" type="presParOf" srcId="{ED9D4372-3393-4225-8BEC-862FBA8D7B3C}" destId="{887562AB-3C3C-4F2F-A8A0-8211F3404528}" srcOrd="0" destOrd="0" presId="urn:microsoft.com/office/officeart/2008/layout/HorizontalMultiLevelHierarchy"/>
    <dgm:cxn modelId="{6B3653C2-B557-4B33-9688-3FF57E2EFD73}" type="presParOf" srcId="{B2D99834-2DBD-4AF5-9E7E-0C9947BFCD2C}" destId="{B00361A1-66B7-4EAF-B985-B926AFA19849}" srcOrd="1" destOrd="0" presId="urn:microsoft.com/office/officeart/2008/layout/HorizontalMultiLevelHierarchy"/>
    <dgm:cxn modelId="{D153B202-E75E-4FDE-9460-CF3C2FFF38C5}" type="presParOf" srcId="{B00361A1-66B7-4EAF-B985-B926AFA19849}" destId="{36C18C9E-104D-4468-A4EC-E76B87EAA17C}" srcOrd="0" destOrd="0" presId="urn:microsoft.com/office/officeart/2008/layout/HorizontalMultiLevelHierarchy"/>
    <dgm:cxn modelId="{16ACF953-F851-4B86-BE48-7858AB275A51}" type="presParOf" srcId="{B00361A1-66B7-4EAF-B985-B926AFA19849}" destId="{5FE597B9-6630-4524-BAE6-EE8BF7590265}" srcOrd="1" destOrd="0" presId="urn:microsoft.com/office/officeart/2008/layout/HorizontalMultiLevelHierarchy"/>
    <dgm:cxn modelId="{6541E9C1-F08F-49AF-8B3B-FBFC289F7E6B}" type="presParOf" srcId="{B2D99834-2DBD-4AF5-9E7E-0C9947BFCD2C}" destId="{7516A6C0-43EB-4999-8433-1779AF6AF75D}" srcOrd="2" destOrd="0" presId="urn:microsoft.com/office/officeart/2008/layout/HorizontalMultiLevelHierarchy"/>
    <dgm:cxn modelId="{3462B167-A362-4BE1-8BA2-EBD145ADA26A}" type="presParOf" srcId="{7516A6C0-43EB-4999-8433-1779AF6AF75D}" destId="{FD25F08A-7DCB-46E4-8FB1-DEF241CB176B}" srcOrd="0" destOrd="0" presId="urn:microsoft.com/office/officeart/2008/layout/HorizontalMultiLevelHierarchy"/>
    <dgm:cxn modelId="{2D7744AB-50A0-4786-A74E-D5EB3A65560F}" type="presParOf" srcId="{B2D99834-2DBD-4AF5-9E7E-0C9947BFCD2C}" destId="{F84490E0-EFBD-47AC-A6C0-DC91A0EEABE2}" srcOrd="3" destOrd="0" presId="urn:microsoft.com/office/officeart/2008/layout/HorizontalMultiLevelHierarchy"/>
    <dgm:cxn modelId="{8DCC768C-BCAE-48B5-9303-26B439611159}" type="presParOf" srcId="{F84490E0-EFBD-47AC-A6C0-DC91A0EEABE2}" destId="{2A14FEE7-F2E9-4F6A-9EBE-1DCB60AF6503}" srcOrd="0" destOrd="0" presId="urn:microsoft.com/office/officeart/2008/layout/HorizontalMultiLevelHierarchy"/>
    <dgm:cxn modelId="{4669DF08-F1A3-41B3-8D31-7236D767906B}" type="presParOf" srcId="{F84490E0-EFBD-47AC-A6C0-DC91A0EEABE2}" destId="{4DF763D5-5658-4747-B5BB-5EC4DA7ADC47}" srcOrd="1" destOrd="0" presId="urn:microsoft.com/office/officeart/2008/layout/HorizontalMultiLevelHierarchy"/>
    <dgm:cxn modelId="{0ED8C4B9-528D-4B98-B511-743E56663D02}" type="presParOf" srcId="{B2D99834-2DBD-4AF5-9E7E-0C9947BFCD2C}" destId="{5C83F16B-449A-48A4-BD92-0F45C219C104}" srcOrd="4" destOrd="0" presId="urn:microsoft.com/office/officeart/2008/layout/HorizontalMultiLevelHierarchy"/>
    <dgm:cxn modelId="{A8182038-CF2D-4D51-B415-612226D3A4C6}" type="presParOf" srcId="{5C83F16B-449A-48A4-BD92-0F45C219C104}" destId="{28482F64-BC14-4EAA-8496-C5C823F0F4FE}" srcOrd="0" destOrd="0" presId="urn:microsoft.com/office/officeart/2008/layout/HorizontalMultiLevelHierarchy"/>
    <dgm:cxn modelId="{E937D394-93A0-4D32-8AC5-7A31073C8796}" type="presParOf" srcId="{B2D99834-2DBD-4AF5-9E7E-0C9947BFCD2C}" destId="{896A55CF-AB86-47ED-B75E-517D40B40AE5}" srcOrd="5" destOrd="0" presId="urn:microsoft.com/office/officeart/2008/layout/HorizontalMultiLevelHierarchy"/>
    <dgm:cxn modelId="{5E4BCD9B-C3A9-43C2-B931-CE0108DEB71E}" type="presParOf" srcId="{896A55CF-AB86-47ED-B75E-517D40B40AE5}" destId="{F89E7AAD-CBC2-4468-9F58-78671AE377F2}" srcOrd="0" destOrd="0" presId="urn:microsoft.com/office/officeart/2008/layout/HorizontalMultiLevelHierarchy"/>
    <dgm:cxn modelId="{067FBBDB-DE01-4863-BCD5-65876AABCF05}" type="presParOf" srcId="{896A55CF-AB86-47ED-B75E-517D40B40AE5}" destId="{8B9BDF1C-7AF3-4D55-8B52-5318B2F7E1DF}" srcOrd="1" destOrd="0" presId="urn:microsoft.com/office/officeart/2008/layout/HorizontalMultiLevelHierarchy"/>
    <dgm:cxn modelId="{4FA7D3FE-730C-47C5-8D6C-37C9B093BF24}" type="presParOf" srcId="{0341003D-060F-475A-9137-2B276ED774C1}" destId="{2B4ED226-E7DD-4A4E-81A6-A71B6503276A}" srcOrd="6" destOrd="0" presId="urn:microsoft.com/office/officeart/2008/layout/HorizontalMultiLevelHierarchy"/>
    <dgm:cxn modelId="{9A7CABB2-B421-4545-ADF6-151F21347A5D}" type="presParOf" srcId="{2B4ED226-E7DD-4A4E-81A6-A71B6503276A}" destId="{0DC46FEF-E461-42D3-951A-79468C00C57F}" srcOrd="0" destOrd="0" presId="urn:microsoft.com/office/officeart/2008/layout/HorizontalMultiLevelHierarchy"/>
    <dgm:cxn modelId="{AAEF3CB1-5CDF-4228-8C0E-83DBDDB77905}" type="presParOf" srcId="{0341003D-060F-475A-9137-2B276ED774C1}" destId="{29EF5736-7D1F-4D25-BC4A-5F6036A87CD4}" srcOrd="7" destOrd="0" presId="urn:microsoft.com/office/officeart/2008/layout/HorizontalMultiLevelHierarchy"/>
    <dgm:cxn modelId="{F7D3C141-5310-44AF-AE5E-1D274760BAA7}" type="presParOf" srcId="{29EF5736-7D1F-4D25-BC4A-5F6036A87CD4}" destId="{DB3A4933-9486-422C-8AC9-C90C4C7400DC}" srcOrd="0" destOrd="0" presId="urn:microsoft.com/office/officeart/2008/layout/HorizontalMultiLevelHierarchy"/>
    <dgm:cxn modelId="{AE064E2C-9DFF-47EF-B303-A6B00AB9D1B2}" type="presParOf" srcId="{29EF5736-7D1F-4D25-BC4A-5F6036A87CD4}" destId="{8F38A739-CE68-4C3B-95A3-3A98852FCCC6}" srcOrd="1" destOrd="0" presId="urn:microsoft.com/office/officeart/2008/layout/HorizontalMultiLevelHierarchy"/>
    <dgm:cxn modelId="{5BF1E307-B3FB-49EB-AF0D-CED4C7472743}" type="presParOf" srcId="{0341003D-060F-475A-9137-2B276ED774C1}" destId="{68672A61-145F-4479-AE6B-EB2FBCF02291}" srcOrd="8" destOrd="0" presId="urn:microsoft.com/office/officeart/2008/layout/HorizontalMultiLevelHierarchy"/>
    <dgm:cxn modelId="{351D4850-533D-4C73-8F5B-CF1916F5F80E}" type="presParOf" srcId="{68672A61-145F-4479-AE6B-EB2FBCF02291}" destId="{17D240F0-B96B-4911-9513-90D0E06C51A8}" srcOrd="0" destOrd="0" presId="urn:microsoft.com/office/officeart/2008/layout/HorizontalMultiLevelHierarchy"/>
    <dgm:cxn modelId="{7BAFA6AE-C59F-41F1-BEA7-11CB3EE9D2CB}" type="presParOf" srcId="{0341003D-060F-475A-9137-2B276ED774C1}" destId="{F015DE2E-5BF5-4FDB-9E36-9B00AC81B9F1}" srcOrd="9" destOrd="0" presId="urn:microsoft.com/office/officeart/2008/layout/HorizontalMultiLevelHierarchy"/>
    <dgm:cxn modelId="{8A7AB02D-601E-4384-A1CD-DEBAB9D49FB5}" type="presParOf" srcId="{F015DE2E-5BF5-4FDB-9E36-9B00AC81B9F1}" destId="{07E9CE56-EC4B-408E-9F49-44092810ABCA}" srcOrd="0" destOrd="0" presId="urn:microsoft.com/office/officeart/2008/layout/HorizontalMultiLevelHierarchy"/>
    <dgm:cxn modelId="{604FB3E8-2644-48AB-A0A2-F2B670A33C53}" type="presParOf" srcId="{F015DE2E-5BF5-4FDB-9E36-9B00AC81B9F1}" destId="{69DF8043-CA94-4D3D-994E-76DF177270F2}" srcOrd="1" destOrd="0" presId="urn:microsoft.com/office/officeart/2008/layout/HorizontalMultiLevelHierarchy"/>
    <dgm:cxn modelId="{559275E5-7038-4B15-B56F-F0F0593AD3EB}" type="presParOf" srcId="{0341003D-060F-475A-9137-2B276ED774C1}" destId="{72C095DA-141C-43A2-8CC0-A27ECB025C6B}" srcOrd="10" destOrd="0" presId="urn:microsoft.com/office/officeart/2008/layout/HorizontalMultiLevelHierarchy"/>
    <dgm:cxn modelId="{64D92A18-CACF-4454-B6EE-955E32552996}" type="presParOf" srcId="{72C095DA-141C-43A2-8CC0-A27ECB025C6B}" destId="{F6692A0A-2DBD-4DD0-88B2-F6D0A544982A}" srcOrd="0" destOrd="0" presId="urn:microsoft.com/office/officeart/2008/layout/HorizontalMultiLevelHierarchy"/>
    <dgm:cxn modelId="{B6EAFD63-CC0E-46B5-A2A5-FD2AFF01A0CF}" type="presParOf" srcId="{0341003D-060F-475A-9137-2B276ED774C1}" destId="{F88F3D85-CC8A-4BA7-907C-10BBAB397E22}" srcOrd="11" destOrd="0" presId="urn:microsoft.com/office/officeart/2008/layout/HorizontalMultiLevelHierarchy"/>
    <dgm:cxn modelId="{0D8DA40F-AAFE-4EE6-A660-47A85BE182B9}" type="presParOf" srcId="{F88F3D85-CC8A-4BA7-907C-10BBAB397E22}" destId="{C02545AE-134C-4CEA-ADC0-D3EF2110136E}" srcOrd="0" destOrd="0" presId="urn:microsoft.com/office/officeart/2008/layout/HorizontalMultiLevelHierarchy"/>
    <dgm:cxn modelId="{BE8E85F8-A29F-4E3A-896C-F59F63B7FEB7}" type="presParOf" srcId="{F88F3D85-CC8A-4BA7-907C-10BBAB397E22}" destId="{E73AFE8C-C844-4188-AB80-20254A99DF08}" srcOrd="1" destOrd="0" presId="urn:microsoft.com/office/officeart/2008/layout/HorizontalMultiLevelHierarchy"/>
    <dgm:cxn modelId="{52146AB9-DD60-4E07-9E39-BDCCC21C5074}" type="presParOf" srcId="{0341003D-060F-475A-9137-2B276ED774C1}" destId="{E0360A46-D6F8-4DCB-A7F0-4CD3DD7B9491}" srcOrd="12" destOrd="0" presId="urn:microsoft.com/office/officeart/2008/layout/HorizontalMultiLevelHierarchy"/>
    <dgm:cxn modelId="{F9D0F029-4559-417E-AA79-C74C1EEB5A0B}" type="presParOf" srcId="{E0360A46-D6F8-4DCB-A7F0-4CD3DD7B9491}" destId="{819096B8-F584-443B-8492-9402423CD1AC}" srcOrd="0" destOrd="0" presId="urn:microsoft.com/office/officeart/2008/layout/HorizontalMultiLevelHierarchy"/>
    <dgm:cxn modelId="{4B90AD37-5D71-4E68-97EA-9F22BBD610DC}" type="presParOf" srcId="{0341003D-060F-475A-9137-2B276ED774C1}" destId="{BF43EA2C-E3DE-4B2C-855F-C56E90B13F72}" srcOrd="13" destOrd="0" presId="urn:microsoft.com/office/officeart/2008/layout/HorizontalMultiLevelHierarchy"/>
    <dgm:cxn modelId="{1A09707B-368F-4C75-971F-12B41D842D48}" type="presParOf" srcId="{BF43EA2C-E3DE-4B2C-855F-C56E90B13F72}" destId="{A64546A9-882E-4888-B1E9-0733D38EDFFA}" srcOrd="0" destOrd="0" presId="urn:microsoft.com/office/officeart/2008/layout/HorizontalMultiLevelHierarchy"/>
    <dgm:cxn modelId="{058DC523-BA07-4B97-AE65-01ED3AE36B0B}" type="presParOf" srcId="{BF43EA2C-E3DE-4B2C-855F-C56E90B13F72}" destId="{56C2B912-D60C-4BB2-B6CA-4EB25BE25F88}" srcOrd="1" destOrd="0" presId="urn:microsoft.com/office/officeart/2008/layout/HorizontalMultiLevelHierarchy"/>
    <dgm:cxn modelId="{F4992500-22E5-49D3-B543-ED0818A46036}" type="presParOf" srcId="{24620F49-3E4B-46EE-B012-197742A6130D}" destId="{9844F8B4-715E-418A-B731-C820C470BB66}" srcOrd="2" destOrd="0" presId="urn:microsoft.com/office/officeart/2008/layout/HorizontalMultiLevelHierarchy"/>
    <dgm:cxn modelId="{5FC0E450-0B35-4551-97A6-30DB54483D92}" type="presParOf" srcId="{9844F8B4-715E-418A-B731-C820C470BB66}" destId="{47BEFFDC-8582-42D5-9E00-360899090F69}" srcOrd="0" destOrd="0" presId="urn:microsoft.com/office/officeart/2008/layout/HorizontalMultiLevelHierarchy"/>
    <dgm:cxn modelId="{95CE4C7C-7B11-49A2-9F15-B735AFECC2F5}" type="presParOf" srcId="{24620F49-3E4B-46EE-B012-197742A6130D}" destId="{C7F51068-5CB5-48B0-8322-816B5C97CD11}" srcOrd="3" destOrd="0" presId="urn:microsoft.com/office/officeart/2008/layout/HorizontalMultiLevelHierarchy"/>
    <dgm:cxn modelId="{C89A365C-9B86-426C-A81B-C217F57E9AB0}" type="presParOf" srcId="{C7F51068-5CB5-48B0-8322-816B5C97CD11}" destId="{C2CF962F-7560-478D-B890-7F3101E53DD5}" srcOrd="0" destOrd="0" presId="urn:microsoft.com/office/officeart/2008/layout/HorizontalMultiLevelHierarchy"/>
    <dgm:cxn modelId="{9B67A1F1-4930-4838-9025-28E9C6F5ED10}" type="presParOf" srcId="{C7F51068-5CB5-48B0-8322-816B5C97CD11}" destId="{AC686221-CA8E-4155-8FEB-EDDDFBFB1571}" srcOrd="1" destOrd="0" presId="urn:microsoft.com/office/officeart/2008/layout/HorizontalMultiLevelHierarchy"/>
    <dgm:cxn modelId="{CF929391-533D-48E8-9F45-513515CBAF16}" type="presParOf" srcId="{AC686221-CA8E-4155-8FEB-EDDDFBFB1571}" destId="{24FEC715-F003-403F-852F-E513B63F4219}" srcOrd="0" destOrd="0" presId="urn:microsoft.com/office/officeart/2008/layout/HorizontalMultiLevelHierarchy"/>
    <dgm:cxn modelId="{40E239F4-FFB7-4645-9177-0E26F4A3203B}" type="presParOf" srcId="{24FEC715-F003-403F-852F-E513B63F4219}" destId="{DAB56226-7D69-4AC0-A695-F30B51A9AE87}" srcOrd="0" destOrd="0" presId="urn:microsoft.com/office/officeart/2008/layout/HorizontalMultiLevelHierarchy"/>
    <dgm:cxn modelId="{4317EB15-1468-4DFA-819A-17597D596787}" type="presParOf" srcId="{AC686221-CA8E-4155-8FEB-EDDDFBFB1571}" destId="{FADD9901-E8E3-4868-8E8A-163ECB179EBC}" srcOrd="1" destOrd="0" presId="urn:microsoft.com/office/officeart/2008/layout/HorizontalMultiLevelHierarchy"/>
    <dgm:cxn modelId="{E156041F-746B-4AA1-A6B8-93AFF318DE74}" type="presParOf" srcId="{FADD9901-E8E3-4868-8E8A-163ECB179EBC}" destId="{6C305D9A-5A7E-41A6-A168-2448A285602A}" srcOrd="0" destOrd="0" presId="urn:microsoft.com/office/officeart/2008/layout/HorizontalMultiLevelHierarchy"/>
    <dgm:cxn modelId="{1CD261A7-083B-4D37-9BBF-81E245D13BAE}" type="presParOf" srcId="{FADD9901-E8E3-4868-8E8A-163ECB179EBC}" destId="{68C19930-6281-4A1C-95CD-1D13C48F5595}" srcOrd="1" destOrd="0" presId="urn:microsoft.com/office/officeart/2008/layout/HorizontalMultiLevelHierarchy"/>
    <dgm:cxn modelId="{2621E720-C0C5-4951-816B-A6D1FB1CC984}" type="presParOf" srcId="{68C19930-6281-4A1C-95CD-1D13C48F5595}" destId="{52DB486C-EA11-4E65-920C-8921D44FE499}" srcOrd="0" destOrd="0" presId="urn:microsoft.com/office/officeart/2008/layout/HorizontalMultiLevelHierarchy"/>
    <dgm:cxn modelId="{27D3A37B-C109-4C3D-9AFD-ADD64AE22771}" type="presParOf" srcId="{52DB486C-EA11-4E65-920C-8921D44FE499}" destId="{C8F28C5E-F7BB-4330-BB41-629641E229FE}" srcOrd="0" destOrd="0" presId="urn:microsoft.com/office/officeart/2008/layout/HorizontalMultiLevelHierarchy"/>
    <dgm:cxn modelId="{76BC9415-A905-4E86-9ACA-4B67DC9EA66C}" type="presParOf" srcId="{68C19930-6281-4A1C-95CD-1D13C48F5595}" destId="{77845B27-23F8-49FC-8D7B-014D02F9D4AA}" srcOrd="1" destOrd="0" presId="urn:microsoft.com/office/officeart/2008/layout/HorizontalMultiLevelHierarchy"/>
    <dgm:cxn modelId="{C2E1875A-C47B-44AE-8D8D-B50B11F392CD}" type="presParOf" srcId="{77845B27-23F8-49FC-8D7B-014D02F9D4AA}" destId="{9F64EB02-E3EB-4488-9629-7DEF5C4AF5BC}" srcOrd="0" destOrd="0" presId="urn:microsoft.com/office/officeart/2008/layout/HorizontalMultiLevelHierarchy"/>
    <dgm:cxn modelId="{5C8329E9-2E2D-42AD-A813-AF7C73990294}" type="presParOf" srcId="{77845B27-23F8-49FC-8D7B-014D02F9D4AA}" destId="{5281F41C-7B34-47FA-8096-93AFEB734411}" srcOrd="1" destOrd="0" presId="urn:microsoft.com/office/officeart/2008/layout/HorizontalMultiLevelHierarchy"/>
    <dgm:cxn modelId="{92632214-F867-40C9-956B-497DF67B4A25}" type="presParOf" srcId="{68C19930-6281-4A1C-95CD-1D13C48F5595}" destId="{03C7C56E-E22E-4848-A90C-0166B239003E}" srcOrd="2" destOrd="0" presId="urn:microsoft.com/office/officeart/2008/layout/HorizontalMultiLevelHierarchy"/>
    <dgm:cxn modelId="{C21CF9E0-AE4C-4571-BD55-325BCE03A6C3}" type="presParOf" srcId="{03C7C56E-E22E-4848-A90C-0166B239003E}" destId="{E21A4DAE-CDD3-4DF1-80E0-8955A103133F}" srcOrd="0" destOrd="0" presId="urn:microsoft.com/office/officeart/2008/layout/HorizontalMultiLevelHierarchy"/>
    <dgm:cxn modelId="{A88C3327-B5A8-4A1F-A9C3-43D89AAF6DF7}" type="presParOf" srcId="{68C19930-6281-4A1C-95CD-1D13C48F5595}" destId="{02906D0D-9B73-4659-A05B-D6EA13FCE668}" srcOrd="3" destOrd="0" presId="urn:microsoft.com/office/officeart/2008/layout/HorizontalMultiLevelHierarchy"/>
    <dgm:cxn modelId="{5E5CCDBB-368A-41D6-9D73-C3CFC4E01654}" type="presParOf" srcId="{02906D0D-9B73-4659-A05B-D6EA13FCE668}" destId="{3F55AA95-8FF7-4CA5-88A8-EDBC25242304}" srcOrd="0" destOrd="0" presId="urn:microsoft.com/office/officeart/2008/layout/HorizontalMultiLevelHierarchy"/>
    <dgm:cxn modelId="{DB26943E-931A-4D81-8C9E-CF40C112B97A}" type="presParOf" srcId="{02906D0D-9B73-4659-A05B-D6EA13FCE668}" destId="{C60E7296-15D4-4CCF-B587-41A5172F0EFA}" srcOrd="1" destOrd="0" presId="urn:microsoft.com/office/officeart/2008/layout/HorizontalMultiLevelHierarchy"/>
    <dgm:cxn modelId="{913E966B-8685-447D-8393-05EBBAE3AE9A}" type="presParOf" srcId="{AC686221-CA8E-4155-8FEB-EDDDFBFB1571}" destId="{3FC29E9C-7CD9-49AB-99F1-AE43A67FAA3E}" srcOrd="2" destOrd="0" presId="urn:microsoft.com/office/officeart/2008/layout/HorizontalMultiLevelHierarchy"/>
    <dgm:cxn modelId="{03BCD26B-6471-4AA0-90E1-08D864ACF5D7}" type="presParOf" srcId="{3FC29E9C-7CD9-49AB-99F1-AE43A67FAA3E}" destId="{B051AFB6-DC5C-47B7-9903-B64A8350656C}" srcOrd="0" destOrd="0" presId="urn:microsoft.com/office/officeart/2008/layout/HorizontalMultiLevelHierarchy"/>
    <dgm:cxn modelId="{2C54280A-938B-4C4F-925B-5548999583EC}" type="presParOf" srcId="{AC686221-CA8E-4155-8FEB-EDDDFBFB1571}" destId="{AC796401-CB13-4A84-82F5-9046BBCF3747}" srcOrd="3" destOrd="0" presId="urn:microsoft.com/office/officeart/2008/layout/HorizontalMultiLevelHierarchy"/>
    <dgm:cxn modelId="{F4CF0C2B-7A6F-4133-8004-B7A0CE08366B}" type="presParOf" srcId="{AC796401-CB13-4A84-82F5-9046BBCF3747}" destId="{40167843-89FF-4B2F-83E7-1F41B0C90AEA}" srcOrd="0" destOrd="0" presId="urn:microsoft.com/office/officeart/2008/layout/HorizontalMultiLevelHierarchy"/>
    <dgm:cxn modelId="{FE71B9A2-0FB2-4242-BA6D-578C8DCE5B11}" type="presParOf" srcId="{AC796401-CB13-4A84-82F5-9046BBCF3747}" destId="{A545E899-9E99-46D6-9708-5E551A9A34AD}" srcOrd="1" destOrd="0" presId="urn:microsoft.com/office/officeart/2008/layout/HorizontalMultiLevelHierarchy"/>
    <dgm:cxn modelId="{99576DDD-234D-4924-906C-FC45AC232146}" type="presParOf" srcId="{AC686221-CA8E-4155-8FEB-EDDDFBFB1571}" destId="{D8AE58EB-F4E2-402A-A429-70326EF3A17D}" srcOrd="4" destOrd="0" presId="urn:microsoft.com/office/officeart/2008/layout/HorizontalMultiLevelHierarchy"/>
    <dgm:cxn modelId="{93325C79-4194-435C-86D4-2D21A82405AD}" type="presParOf" srcId="{D8AE58EB-F4E2-402A-A429-70326EF3A17D}" destId="{B855C5A5-4BDB-493A-B7B3-11A31AC00B78}" srcOrd="0" destOrd="0" presId="urn:microsoft.com/office/officeart/2008/layout/HorizontalMultiLevelHierarchy"/>
    <dgm:cxn modelId="{C0A769DB-1253-4EF0-BE34-EE36DBCDD6E8}" type="presParOf" srcId="{AC686221-CA8E-4155-8FEB-EDDDFBFB1571}" destId="{C41A365E-B634-407A-AD58-A5DAF5EA620E}" srcOrd="5" destOrd="0" presId="urn:microsoft.com/office/officeart/2008/layout/HorizontalMultiLevelHierarchy"/>
    <dgm:cxn modelId="{F1D2AFF5-EF50-41C2-92ED-05DF3DEFFB57}" type="presParOf" srcId="{C41A365E-B634-407A-AD58-A5DAF5EA620E}" destId="{5169D99C-D91B-44B4-93BC-AC089C13C705}" srcOrd="0" destOrd="0" presId="urn:microsoft.com/office/officeart/2008/layout/HorizontalMultiLevelHierarchy"/>
    <dgm:cxn modelId="{5D8AC171-E42A-49C2-BC2E-E2F6F404B09B}" type="presParOf" srcId="{C41A365E-B634-407A-AD58-A5DAF5EA620E}" destId="{3AD26ED6-119B-4ECE-89B7-7600467E3F02}" srcOrd="1" destOrd="0" presId="urn:microsoft.com/office/officeart/2008/layout/HorizontalMultiLevelHierarchy"/>
    <dgm:cxn modelId="{F90C966B-59F8-4492-92CF-E190FB9E0AA6}" type="presParOf" srcId="{24620F49-3E4B-46EE-B012-197742A6130D}" destId="{6EEC9B36-57D4-4729-9A70-46265985045F}" srcOrd="4" destOrd="0" presId="urn:microsoft.com/office/officeart/2008/layout/HorizontalMultiLevelHierarchy"/>
    <dgm:cxn modelId="{FF422EF7-1B15-4D6F-A06F-4ADF16E3A08F}" type="presParOf" srcId="{6EEC9B36-57D4-4729-9A70-46265985045F}" destId="{72C17982-4269-4942-84CD-60C1F33A185C}" srcOrd="0" destOrd="0" presId="urn:microsoft.com/office/officeart/2008/layout/HorizontalMultiLevelHierarchy"/>
    <dgm:cxn modelId="{CC64F230-A797-4543-BD7F-79A1976A0AC7}" type="presParOf" srcId="{24620F49-3E4B-46EE-B012-197742A6130D}" destId="{F20D9384-EC22-478B-8F06-B877112EE543}" srcOrd="5" destOrd="0" presId="urn:microsoft.com/office/officeart/2008/layout/HorizontalMultiLevelHierarchy"/>
    <dgm:cxn modelId="{FA574EBA-55B8-414B-8553-2A6B6AFEDCB3}" type="presParOf" srcId="{F20D9384-EC22-478B-8F06-B877112EE543}" destId="{B0C97E5A-1607-4D1C-B324-E32890AC5A1F}" srcOrd="0" destOrd="0" presId="urn:microsoft.com/office/officeart/2008/layout/HorizontalMultiLevelHierarchy"/>
    <dgm:cxn modelId="{2FA5ACB5-78F4-4951-B0D0-904833D2F8E4}" type="presParOf" srcId="{F20D9384-EC22-478B-8F06-B877112EE543}" destId="{50226DAE-E049-4A40-A975-EB435D905DBE}" srcOrd="1" destOrd="0" presId="urn:microsoft.com/office/officeart/2008/layout/HorizontalMultiLevelHierarchy"/>
    <dgm:cxn modelId="{31D72561-E6FA-4A86-9EF2-B93F27E25ED5}" type="presParOf" srcId="{50226DAE-E049-4A40-A975-EB435D905DBE}" destId="{A457D80A-D8EB-4282-88E8-25882F6DB76B}" srcOrd="0" destOrd="0" presId="urn:microsoft.com/office/officeart/2008/layout/HorizontalMultiLevelHierarchy"/>
    <dgm:cxn modelId="{C8A4A4B1-279D-4659-8E12-C52568069049}" type="presParOf" srcId="{A457D80A-D8EB-4282-88E8-25882F6DB76B}" destId="{CA08C434-05FD-4F0E-8AB8-D1FD68C49113}" srcOrd="0" destOrd="0" presId="urn:microsoft.com/office/officeart/2008/layout/HorizontalMultiLevelHierarchy"/>
    <dgm:cxn modelId="{21EE28A3-BA62-4DB9-A92D-C463CF1A79C2}" type="presParOf" srcId="{50226DAE-E049-4A40-A975-EB435D905DBE}" destId="{A83B3BAF-055B-4960-BA2D-B4F9FDB8A337}" srcOrd="1" destOrd="0" presId="urn:microsoft.com/office/officeart/2008/layout/HorizontalMultiLevelHierarchy"/>
    <dgm:cxn modelId="{7304DFE4-5CB3-41F0-825A-7978A51A813D}" type="presParOf" srcId="{A83B3BAF-055B-4960-BA2D-B4F9FDB8A337}" destId="{69A7D919-D96B-4707-8442-D1688F753AFF}" srcOrd="0" destOrd="0" presId="urn:microsoft.com/office/officeart/2008/layout/HorizontalMultiLevelHierarchy"/>
    <dgm:cxn modelId="{F5C8237D-86A0-45A6-8710-F763B00C8F3F}" type="presParOf" srcId="{A83B3BAF-055B-4960-BA2D-B4F9FDB8A337}" destId="{8F7E374F-04E5-471E-B78C-F29F5C5AE2D5}" srcOrd="1" destOrd="0" presId="urn:microsoft.com/office/officeart/2008/layout/HorizontalMultiLevelHierarchy"/>
    <dgm:cxn modelId="{765C6CFA-6F7C-43D6-B1BA-36A6CD8C9F2E}" type="presParOf" srcId="{50226DAE-E049-4A40-A975-EB435D905DBE}" destId="{26022CD4-6802-4731-82FF-B67B62565703}" srcOrd="2" destOrd="0" presId="urn:microsoft.com/office/officeart/2008/layout/HorizontalMultiLevelHierarchy"/>
    <dgm:cxn modelId="{534104F0-71DE-4FA7-96E6-F7952001920C}" type="presParOf" srcId="{26022CD4-6802-4731-82FF-B67B62565703}" destId="{F1880484-DFEC-4839-AE74-5974304E8EF4}" srcOrd="0" destOrd="0" presId="urn:microsoft.com/office/officeart/2008/layout/HorizontalMultiLevelHierarchy"/>
    <dgm:cxn modelId="{A6388673-1B8E-4426-AF34-2B584C7224B1}" type="presParOf" srcId="{50226DAE-E049-4A40-A975-EB435D905DBE}" destId="{433A6521-57DC-4D2B-A683-6873FE3CDEB1}" srcOrd="3" destOrd="0" presId="urn:microsoft.com/office/officeart/2008/layout/HorizontalMultiLevelHierarchy"/>
    <dgm:cxn modelId="{B24CE54A-BC40-4219-9ACB-8158AD16E139}" type="presParOf" srcId="{433A6521-57DC-4D2B-A683-6873FE3CDEB1}" destId="{0F4CF051-6F05-4A0C-B554-023E050449CA}" srcOrd="0" destOrd="0" presId="urn:microsoft.com/office/officeart/2008/layout/HorizontalMultiLevelHierarchy"/>
    <dgm:cxn modelId="{CD8A5A14-EC3A-4F9B-97F8-721DCA5AAE1B}" type="presParOf" srcId="{433A6521-57DC-4D2B-A683-6873FE3CDEB1}" destId="{2B357510-096B-4811-8B6C-77EB424526A9}" srcOrd="1" destOrd="0" presId="urn:microsoft.com/office/officeart/2008/layout/HorizontalMultiLevelHierarchy"/>
    <dgm:cxn modelId="{EA101E52-6FCE-4D4D-AEA9-16962E169DBD}" type="presParOf" srcId="{50226DAE-E049-4A40-A975-EB435D905DBE}" destId="{59DD98B7-09DF-4A75-87AB-A5488A6661A6}" srcOrd="4" destOrd="0" presId="urn:microsoft.com/office/officeart/2008/layout/HorizontalMultiLevelHierarchy"/>
    <dgm:cxn modelId="{29A90C2B-D536-4150-A42B-B41712C7BAEC}" type="presParOf" srcId="{59DD98B7-09DF-4A75-87AB-A5488A6661A6}" destId="{1CDCE6AF-87CE-4B7F-A13F-B0AA3D9365FD}" srcOrd="0" destOrd="0" presId="urn:microsoft.com/office/officeart/2008/layout/HorizontalMultiLevelHierarchy"/>
    <dgm:cxn modelId="{5B1AFF05-2823-4832-BEBE-5AA54194C2C4}" type="presParOf" srcId="{50226DAE-E049-4A40-A975-EB435D905DBE}" destId="{4031AE9B-D21A-47E1-AEA5-6ABD63E1F980}" srcOrd="5" destOrd="0" presId="urn:microsoft.com/office/officeart/2008/layout/HorizontalMultiLevelHierarchy"/>
    <dgm:cxn modelId="{9DC6A799-B9BA-4469-A996-FC091B1CFB79}" type="presParOf" srcId="{4031AE9B-D21A-47E1-AEA5-6ABD63E1F980}" destId="{0E04B61E-3588-4A8A-930E-5D9E4EB1B523}" srcOrd="0" destOrd="0" presId="urn:microsoft.com/office/officeart/2008/layout/HorizontalMultiLevelHierarchy"/>
    <dgm:cxn modelId="{F3D87E60-9B15-4764-A059-0A69977037F5}" type="presParOf" srcId="{4031AE9B-D21A-47E1-AEA5-6ABD63E1F980}" destId="{861F1FE7-187E-4FB8-97B1-E398D3345997}" srcOrd="1" destOrd="0" presId="urn:microsoft.com/office/officeart/2008/layout/HorizontalMultiLevelHierarchy"/>
    <dgm:cxn modelId="{FBA6B3F9-5AA3-4EEC-813D-9C223D7993A9}" type="presParOf" srcId="{24620F49-3E4B-46EE-B012-197742A6130D}" destId="{6FE9933C-1784-483C-B1A5-86E6C29DC996}" srcOrd="6" destOrd="0" presId="urn:microsoft.com/office/officeart/2008/layout/HorizontalMultiLevelHierarchy"/>
    <dgm:cxn modelId="{D316192D-068D-469F-94C3-47457124639E}" type="presParOf" srcId="{6FE9933C-1784-483C-B1A5-86E6C29DC996}" destId="{968B6ABD-936E-4601-AEE4-F462A76D57D9}" srcOrd="0" destOrd="0" presId="urn:microsoft.com/office/officeart/2008/layout/HorizontalMultiLevelHierarchy"/>
    <dgm:cxn modelId="{6C5B7416-2A58-427B-8E70-E3807225A51A}" type="presParOf" srcId="{24620F49-3E4B-46EE-B012-197742A6130D}" destId="{692A1456-C6F7-4EFC-9F6E-859C805C212B}" srcOrd="7" destOrd="0" presId="urn:microsoft.com/office/officeart/2008/layout/HorizontalMultiLevelHierarchy"/>
    <dgm:cxn modelId="{BD1973F3-523E-431D-A8C8-6D504B17BD06}" type="presParOf" srcId="{692A1456-C6F7-4EFC-9F6E-859C805C212B}" destId="{C7A6ED71-A6D1-4740-9595-C39B1DB930B2}" srcOrd="0" destOrd="0" presId="urn:microsoft.com/office/officeart/2008/layout/HorizontalMultiLevelHierarchy"/>
    <dgm:cxn modelId="{1DB570D0-7FBA-44B4-8280-3F6769A15E4E}" type="presParOf" srcId="{692A1456-C6F7-4EFC-9F6E-859C805C212B}" destId="{F00579F5-D55C-4DBD-B686-927979BE0FFD}" srcOrd="1" destOrd="0" presId="urn:microsoft.com/office/officeart/2008/layout/HorizontalMultiLevelHierarchy"/>
    <dgm:cxn modelId="{02700768-86C2-4C95-8BAF-D9238D6C642C}" type="presParOf" srcId="{24620F49-3E4B-46EE-B012-197742A6130D}" destId="{79EBEF73-9B02-4C03-B7A3-61867E7E5EFE}" srcOrd="8" destOrd="0" presId="urn:microsoft.com/office/officeart/2008/layout/HorizontalMultiLevelHierarchy"/>
    <dgm:cxn modelId="{448C0E8E-8D13-4586-A51E-DAF2F2656CBE}" type="presParOf" srcId="{79EBEF73-9B02-4C03-B7A3-61867E7E5EFE}" destId="{58A3EFE3-8DFD-4709-BE3C-170C08E90630}" srcOrd="0" destOrd="0" presId="urn:microsoft.com/office/officeart/2008/layout/HorizontalMultiLevelHierarchy"/>
    <dgm:cxn modelId="{BE4B7D9A-FEDA-46AB-AACE-1151746E943A}" type="presParOf" srcId="{24620F49-3E4B-46EE-B012-197742A6130D}" destId="{6370662B-F82E-4E5F-8E50-A5E3CBFEA7E9}" srcOrd="9" destOrd="0" presId="urn:microsoft.com/office/officeart/2008/layout/HorizontalMultiLevelHierarchy"/>
    <dgm:cxn modelId="{A7D84585-3477-4F00-85A4-D010A031F626}" type="presParOf" srcId="{6370662B-F82E-4E5F-8E50-A5E3CBFEA7E9}" destId="{AF01CDD1-36CE-4943-A2FC-0D53B952410D}" srcOrd="0" destOrd="0" presId="urn:microsoft.com/office/officeart/2008/layout/HorizontalMultiLevelHierarchy"/>
    <dgm:cxn modelId="{9D92354C-1BDA-40C1-A4DD-28A9C0E980E8}" type="presParOf" srcId="{6370662B-F82E-4E5F-8E50-A5E3CBFEA7E9}" destId="{2BDFE22E-C284-488B-9814-170E16599F5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1"/>
        </a:solidFill>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a:solidFill>
          <a:schemeClr val="tx1"/>
        </a:solidFill>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a:solidFill>
          <a:schemeClr val="tx2"/>
        </a:solidFill>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a:solidFill>
          <a:schemeClr val="tx1"/>
        </a:solidFill>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Integrate with CUCM</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E8A87C38-5CB5-47DC-B0A3-E5517BCBB5A5}">
      <dgm:prSet phldrT="[Text]"/>
      <dgm:spPr>
        <a:solidFill>
          <a:schemeClr val="tx1"/>
        </a:solidFill>
      </dgm:spPr>
      <dgm:t>
        <a:bodyPr/>
        <a:lstStyle/>
        <a:p>
          <a:r>
            <a:rPr lang="en-US" dirty="0" smtClean="0"/>
            <a:t>Create User for the tenant</a:t>
          </a:r>
          <a:endParaRPr lang="en-US" dirty="0"/>
        </a:p>
      </dgm:t>
    </dgm:pt>
    <dgm:pt modelId="{2EEEF469-1FD7-4B90-84A7-D78E40D64E0C}" type="parTrans" cxnId="{A5809BC1-9A10-4819-846A-93F45E68A7FE}">
      <dgm:prSet/>
      <dgm:spPr/>
      <dgm:t>
        <a:bodyPr/>
        <a:lstStyle/>
        <a:p>
          <a:endParaRPr lang="en-US"/>
        </a:p>
      </dgm:t>
    </dgm:pt>
    <dgm:pt modelId="{82FAB313-5F76-4A1D-B6AA-8C6873A64714}" type="sibTrans" cxnId="{A5809BC1-9A10-4819-846A-93F45E68A7FE}">
      <dgm:prSet/>
      <dgm:spPr/>
      <dgm:t>
        <a:bodyPr/>
        <a:lstStyle/>
        <a:p>
          <a:endParaRPr lang="en-US"/>
        </a:p>
      </dgm:t>
    </dgm:pt>
    <dgm:pt modelId="{F9133143-E9D7-4163-BA96-147376DF0BA9}">
      <dgm:prSet phldrT="[Text]"/>
      <dgm:spPr>
        <a:solidFill>
          <a:schemeClr val="tx1"/>
        </a:solidFill>
      </dgm:spPr>
      <dgm:t>
        <a:bodyPr/>
        <a:lstStyle/>
        <a:p>
          <a:r>
            <a:rPr lang="en-US" dirty="0" smtClean="0"/>
            <a:t>Record Greetings</a:t>
          </a:r>
          <a:endParaRPr lang="en-US" dirty="0"/>
        </a:p>
      </dgm:t>
    </dgm:pt>
    <dgm:pt modelId="{A6E2BAAE-FBAB-4F07-A8FA-BA7A020D3690}" type="parTrans" cxnId="{15A9BDDC-1599-4F2D-9C51-E8DBEB94FF9F}">
      <dgm:prSet/>
      <dgm:spPr/>
      <dgm:t>
        <a:bodyPr/>
        <a:lstStyle/>
        <a:p>
          <a:endParaRPr lang="en-US"/>
        </a:p>
      </dgm:t>
    </dgm:pt>
    <dgm:pt modelId="{C2FE4E39-13AB-4AA3-BB0B-428B5662EC60}" type="sibTrans" cxnId="{15A9BDDC-1599-4F2D-9C51-E8DBEB94FF9F}">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custLinFactNeighborX="-710" custLinFactNeighborY="-11404"/>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1A87177E-0A21-4349-9060-F654B7B0EED3}" type="pres">
      <dgm:prSet presAssocID="{54440BFE-E581-42D5-8D48-B798B8FD4EFE}" presName="textNode" presStyleLbl="node1" presStyleIdx="3"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B181EF63-233C-4242-8139-699F330CC5F4}" type="pres">
      <dgm:prSet presAssocID="{E8A87C38-5CB5-47DC-B0A3-E5517BCBB5A5}" presName="textNode" presStyleLbl="node1" presStyleIdx="4" presStyleCnt="7">
        <dgm:presLayoutVars>
          <dgm:bulletEnabled val="1"/>
        </dgm:presLayoutVars>
      </dgm:prSet>
      <dgm:spPr/>
      <dgm:t>
        <a:bodyPr/>
        <a:lstStyle/>
        <a:p>
          <a:endParaRPr lang="en-US"/>
        </a:p>
      </dgm:t>
    </dgm:pt>
    <dgm:pt modelId="{58786AC6-4A57-4FA6-BC0B-DD2D72A593F3}" type="pres">
      <dgm:prSet presAssocID="{82FAB313-5F76-4A1D-B6AA-8C6873A64714}" presName="sibTrans" presStyleCnt="0"/>
      <dgm:spPr/>
    </dgm:pt>
    <dgm:pt modelId="{A63D4823-ABC9-4C00-B951-85924E6A5C7B}" type="pres">
      <dgm:prSet presAssocID="{F9133143-E9D7-4163-BA96-147376DF0BA9}" presName="textNode" presStyleLbl="node1" presStyleIdx="5" presStyleCnt="7">
        <dgm:presLayoutVars>
          <dgm:bulletEnabled val="1"/>
        </dgm:presLayoutVars>
      </dgm:prSet>
      <dgm:spPr/>
      <dgm:t>
        <a:bodyPr/>
        <a:lstStyle/>
        <a:p>
          <a:endParaRPr lang="en-US"/>
        </a:p>
      </dgm:t>
    </dgm:pt>
    <dgm:pt modelId="{5DD47D1F-D2AB-4303-A7CB-E3372AB729CD}" type="pres">
      <dgm:prSet presAssocID="{C2FE4E39-13AB-4AA3-BB0B-428B5662EC60}"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014EB08A-E63E-495E-91DE-7D6D0304071C}" srcId="{4D7E01EA-5A27-4A0A-AC4F-329AD2207369}" destId="{C37B3C06-54B3-48AB-B299-83AA68BA1C69}" srcOrd="2" destOrd="0" parTransId="{AAEEFE7A-6A3A-482C-A5DB-8AF0993C565C}" sibTransId="{2E131218-F7DA-4838-A38D-E611E21804C2}"/>
    <dgm:cxn modelId="{CF37F72B-889C-42F3-AA16-0FC17D270776}" type="presOf" srcId="{AFBF5232-F040-4D81-8911-28634D06B723}" destId="{92B3B231-B4A1-4E89-A48B-382F7BF74451}" srcOrd="0" destOrd="0" presId="urn:microsoft.com/office/officeart/2005/8/layout/hProcess9"/>
    <dgm:cxn modelId="{15A9BDDC-1599-4F2D-9C51-E8DBEB94FF9F}" srcId="{4D7E01EA-5A27-4A0A-AC4F-329AD2207369}" destId="{F9133143-E9D7-4163-BA96-147376DF0BA9}" srcOrd="5" destOrd="0" parTransId="{A6E2BAAE-FBAB-4F07-A8FA-BA7A020D3690}" sibTransId="{C2FE4E39-13AB-4AA3-BB0B-428B5662EC60}"/>
    <dgm:cxn modelId="{CC841F39-C207-4A0E-A28A-AAE54DFCE7A0}" type="presOf" srcId="{0BEBB9A4-9301-4264-A8F9-F3A5B45E2B31}" destId="{DEECD7B0-7265-4271-93D7-6B7753A354FE}" srcOrd="0" destOrd="0" presId="urn:microsoft.com/office/officeart/2005/8/layout/hProcess9"/>
    <dgm:cxn modelId="{8ACD3AF2-0C7A-4F3B-B919-BB13679419DA}" type="presOf" srcId="{C0786168-E2DD-4718-A473-AB0A1E154FBF}" destId="{C59BFEAE-BC64-4DB2-A508-923CF1B81CB5}" srcOrd="0" destOrd="0" presId="urn:microsoft.com/office/officeart/2005/8/layout/hProcess9"/>
    <dgm:cxn modelId="{47923CCC-BE50-4E52-BBC7-FDCBF0ADF9BD}" type="presOf" srcId="{4D7E01EA-5A27-4A0A-AC4F-329AD2207369}" destId="{B3B18224-F21F-4D55-9BA2-95C639F76A2E}" srcOrd="0" destOrd="0" presId="urn:microsoft.com/office/officeart/2005/8/layout/hProcess9"/>
    <dgm:cxn modelId="{1B3CAEA7-3081-42B1-8DC7-B94A9E1D716D}" type="presOf" srcId="{E8A87C38-5CB5-47DC-B0A3-E5517BCBB5A5}" destId="{B181EF63-233C-4242-8139-699F330CC5F4}" srcOrd="0" destOrd="0" presId="urn:microsoft.com/office/officeart/2005/8/layout/hProcess9"/>
    <dgm:cxn modelId="{A5809BC1-9A10-4819-846A-93F45E68A7FE}" srcId="{4D7E01EA-5A27-4A0A-AC4F-329AD2207369}" destId="{E8A87C38-5CB5-47DC-B0A3-E5517BCBB5A5}" srcOrd="4" destOrd="0" parTransId="{2EEEF469-1FD7-4B90-84A7-D78E40D64E0C}" sibTransId="{82FAB313-5F76-4A1D-B6AA-8C6873A64714}"/>
    <dgm:cxn modelId="{60466670-B311-4D18-9CD5-4811CD4719BB}" type="presOf" srcId="{C37B3C06-54B3-48AB-B299-83AA68BA1C69}" destId="{E3A0182F-667E-45B3-B967-9C46A422D3B3}" srcOrd="0" destOrd="0" presId="urn:microsoft.com/office/officeart/2005/8/layout/hProcess9"/>
    <dgm:cxn modelId="{DE22732E-8D35-4C88-9DDB-7CA0617EB2E7}" srcId="{4D7E01EA-5A27-4A0A-AC4F-329AD2207369}" destId="{0BEBB9A4-9301-4264-A8F9-F3A5B45E2B31}" srcOrd="1" destOrd="0" parTransId="{70707750-2BC2-4551-8542-CFD8BDCA0CB6}" sibTransId="{36B03807-CB2C-4C34-8174-4D562FB1A42E}"/>
    <dgm:cxn modelId="{385DCE88-0D27-4B82-8CC6-48E3AB8DA871}" srcId="{4D7E01EA-5A27-4A0A-AC4F-329AD2207369}" destId="{AFBF5232-F040-4D81-8911-28634D06B723}" srcOrd="0" destOrd="0" parTransId="{56DCB4E5-CCEF-44EE-B1F9-F136416F88C5}" sibTransId="{A770C9A7-849B-434F-9312-E006121B1C86}"/>
    <dgm:cxn modelId="{6F497760-3125-4EDA-A237-8E540B2686C3}" type="presOf" srcId="{54440BFE-E581-42D5-8D48-B798B8FD4EFE}" destId="{1A87177E-0A21-4349-9060-F654B7B0EED3}" srcOrd="0" destOrd="0" presId="urn:microsoft.com/office/officeart/2005/8/layout/hProcess9"/>
    <dgm:cxn modelId="{B12D5BA4-186C-4DE3-8369-32A1FAC38D25}" type="presOf" srcId="{F9133143-E9D7-4163-BA96-147376DF0BA9}" destId="{A63D4823-ABC9-4C00-B951-85924E6A5C7B}" srcOrd="0" destOrd="0" presId="urn:microsoft.com/office/officeart/2005/8/layout/hProcess9"/>
    <dgm:cxn modelId="{4A188DAE-6628-460D-A61E-5F9A70D04962}" srcId="{4D7E01EA-5A27-4A0A-AC4F-329AD2207369}" destId="{54440BFE-E581-42D5-8D48-B798B8FD4EFE}" srcOrd="3" destOrd="0" parTransId="{856B75A8-418F-440C-8AA6-BA8095A71374}" sibTransId="{8624EB20-F98A-4E4B-88E6-3F27F2B1486C}"/>
    <dgm:cxn modelId="{B75E071A-ECD2-4078-A8A7-F25510F6DA90}" srcId="{4D7E01EA-5A27-4A0A-AC4F-329AD2207369}" destId="{C0786168-E2DD-4718-A473-AB0A1E154FBF}" srcOrd="6" destOrd="0" parTransId="{E9F0DCFE-0577-4296-AFE4-E730D785B201}" sibTransId="{357E4216-8146-40BA-AB6C-FF98F1A0DC1D}"/>
    <dgm:cxn modelId="{98FF67F2-EC78-46CA-AFA1-F786AE6130ED}" type="presParOf" srcId="{B3B18224-F21F-4D55-9BA2-95C639F76A2E}" destId="{01312EF7-0FA2-45F3-89E5-810EFC037844}" srcOrd="0" destOrd="0" presId="urn:microsoft.com/office/officeart/2005/8/layout/hProcess9"/>
    <dgm:cxn modelId="{7A63C206-4B7F-480B-9575-BC5B23B9EF8C}" type="presParOf" srcId="{B3B18224-F21F-4D55-9BA2-95C639F76A2E}" destId="{EDC67855-09FA-4D06-9375-BA58B17076E6}" srcOrd="1" destOrd="0" presId="urn:microsoft.com/office/officeart/2005/8/layout/hProcess9"/>
    <dgm:cxn modelId="{108A19C9-84C2-4CBF-ADC0-109F68FA8720}" type="presParOf" srcId="{EDC67855-09FA-4D06-9375-BA58B17076E6}" destId="{92B3B231-B4A1-4E89-A48B-382F7BF74451}" srcOrd="0" destOrd="0" presId="urn:microsoft.com/office/officeart/2005/8/layout/hProcess9"/>
    <dgm:cxn modelId="{B7538855-FDAE-4AB8-9EF2-9A9D6D114497}" type="presParOf" srcId="{EDC67855-09FA-4D06-9375-BA58B17076E6}" destId="{BA8B9DA9-C63C-431C-A36A-1B08654F7C90}" srcOrd="1" destOrd="0" presId="urn:microsoft.com/office/officeart/2005/8/layout/hProcess9"/>
    <dgm:cxn modelId="{106079FF-1278-4639-B0DC-784FC3FC93E0}" type="presParOf" srcId="{EDC67855-09FA-4D06-9375-BA58B17076E6}" destId="{DEECD7B0-7265-4271-93D7-6B7753A354FE}" srcOrd="2" destOrd="0" presId="urn:microsoft.com/office/officeart/2005/8/layout/hProcess9"/>
    <dgm:cxn modelId="{C80D236B-CCA3-4864-A071-6A1C7E96B834}" type="presParOf" srcId="{EDC67855-09FA-4D06-9375-BA58B17076E6}" destId="{6AC640CF-D2CE-4B8D-8BB7-B93383A9EC3F}" srcOrd="3" destOrd="0" presId="urn:microsoft.com/office/officeart/2005/8/layout/hProcess9"/>
    <dgm:cxn modelId="{3E9C0520-27C5-4041-A974-769208DFF3B8}" type="presParOf" srcId="{EDC67855-09FA-4D06-9375-BA58B17076E6}" destId="{E3A0182F-667E-45B3-B967-9C46A422D3B3}" srcOrd="4" destOrd="0" presId="urn:microsoft.com/office/officeart/2005/8/layout/hProcess9"/>
    <dgm:cxn modelId="{91E3EA6C-6A6F-492C-8804-45628FAFDB0A}" type="presParOf" srcId="{EDC67855-09FA-4D06-9375-BA58B17076E6}" destId="{058459CC-D043-4EA3-9479-F83C5F82B717}" srcOrd="5" destOrd="0" presId="urn:microsoft.com/office/officeart/2005/8/layout/hProcess9"/>
    <dgm:cxn modelId="{E5DA420B-6462-4F83-8758-783DC0D6E8A8}" type="presParOf" srcId="{EDC67855-09FA-4D06-9375-BA58B17076E6}" destId="{1A87177E-0A21-4349-9060-F654B7B0EED3}" srcOrd="6" destOrd="0" presId="urn:microsoft.com/office/officeart/2005/8/layout/hProcess9"/>
    <dgm:cxn modelId="{906DF3E5-5848-4D61-8A35-0525A5816EAC}" type="presParOf" srcId="{EDC67855-09FA-4D06-9375-BA58B17076E6}" destId="{B723511E-F306-429C-89D8-1C99526DB2EA}" srcOrd="7" destOrd="0" presId="urn:microsoft.com/office/officeart/2005/8/layout/hProcess9"/>
    <dgm:cxn modelId="{CDB67659-1B26-4138-B7B0-F6D73F7F635D}" type="presParOf" srcId="{EDC67855-09FA-4D06-9375-BA58B17076E6}" destId="{B181EF63-233C-4242-8139-699F330CC5F4}" srcOrd="8" destOrd="0" presId="urn:microsoft.com/office/officeart/2005/8/layout/hProcess9"/>
    <dgm:cxn modelId="{787312CB-F02E-49E2-B096-FB59C24AA610}" type="presParOf" srcId="{EDC67855-09FA-4D06-9375-BA58B17076E6}" destId="{58786AC6-4A57-4FA6-BC0B-DD2D72A593F3}" srcOrd="9" destOrd="0" presId="urn:microsoft.com/office/officeart/2005/8/layout/hProcess9"/>
    <dgm:cxn modelId="{5E11C5D6-4DE9-4105-8A19-5C76589F418A}" type="presParOf" srcId="{EDC67855-09FA-4D06-9375-BA58B17076E6}" destId="{A63D4823-ABC9-4C00-B951-85924E6A5C7B}" srcOrd="10" destOrd="0" presId="urn:microsoft.com/office/officeart/2005/8/layout/hProcess9"/>
    <dgm:cxn modelId="{A6411367-3EF3-42E0-B7C7-7E132DBD0A67}" type="presParOf" srcId="{EDC67855-09FA-4D06-9375-BA58B17076E6}" destId="{5DD47D1F-D2AB-4303-A7CB-E3372AB729CD}" srcOrd="11" destOrd="0" presId="urn:microsoft.com/office/officeart/2005/8/layout/hProcess9"/>
    <dgm:cxn modelId="{0A3C50AE-500E-4825-A5C6-68348ADBEE61}"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FF3C02-CB26-488A-AC83-CF7F2D4787D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6565BF8-42B8-4658-98FB-4E9C1A4B080D}">
      <dgm:prSet phldrT="[Text]" custT="1"/>
      <dgm:spPr/>
      <dgm:t>
        <a:bodyPr/>
        <a:lstStyle/>
        <a:p>
          <a:r>
            <a:rPr lang="en-US" sz="900" dirty="0" smtClean="0"/>
            <a:t>Tenant</a:t>
          </a:r>
          <a:endParaRPr lang="en-US" sz="900" dirty="0"/>
        </a:p>
      </dgm:t>
    </dgm:pt>
    <dgm:pt modelId="{8F41BD71-2407-41C3-A829-21DC8C9A8FDD}" type="parTrans" cxnId="{5537B13F-DD13-4AD4-929E-4D0A846A2359}">
      <dgm:prSet/>
      <dgm:spPr/>
      <dgm:t>
        <a:bodyPr/>
        <a:lstStyle/>
        <a:p>
          <a:endParaRPr lang="en-US"/>
        </a:p>
      </dgm:t>
    </dgm:pt>
    <dgm:pt modelId="{5E9D3765-0B4C-4344-A692-77270E6821B3}" type="sibTrans" cxnId="{5537B13F-DD13-4AD4-929E-4D0A846A2359}">
      <dgm:prSet/>
      <dgm:spPr/>
      <dgm:t>
        <a:bodyPr/>
        <a:lstStyle/>
        <a:p>
          <a:endParaRPr lang="en-US"/>
        </a:p>
      </dgm:t>
    </dgm:pt>
    <dgm:pt modelId="{1865FAB7-6CAE-4105-BA4B-1348E01578D2}">
      <dgm:prSet phldrT="[Text]" custT="1"/>
      <dgm:spPr/>
      <dgm:t>
        <a:bodyPr/>
        <a:lstStyle/>
        <a:p>
          <a:r>
            <a:rPr lang="en-US" sz="800" dirty="0" smtClean="0"/>
            <a:t>Partition</a:t>
          </a:r>
        </a:p>
      </dgm:t>
    </dgm:pt>
    <dgm:pt modelId="{D82AA72A-4B1A-48D8-B5BB-F3964645EB01}" type="parTrans" cxnId="{5B9B6E4F-87A3-4E4A-81AF-156427010B0B}">
      <dgm:prSet/>
      <dgm:spPr/>
      <dgm:t>
        <a:bodyPr/>
        <a:lstStyle/>
        <a:p>
          <a:endParaRPr lang="en-US" sz="2400"/>
        </a:p>
      </dgm:t>
    </dgm:pt>
    <dgm:pt modelId="{296032B0-B188-486E-ADD9-AEAD988E1707}" type="sibTrans" cxnId="{5B9B6E4F-87A3-4E4A-81AF-156427010B0B}">
      <dgm:prSet/>
      <dgm:spPr/>
      <dgm:t>
        <a:bodyPr/>
        <a:lstStyle/>
        <a:p>
          <a:endParaRPr lang="en-US"/>
        </a:p>
      </dgm:t>
    </dgm:pt>
    <dgm:pt modelId="{FD4608F0-798D-47FF-872C-7421E4C18254}">
      <dgm:prSet phldrT="[Text]" custT="1"/>
      <dgm:spPr/>
      <dgm:t>
        <a:bodyPr/>
        <a:lstStyle/>
        <a:p>
          <a:r>
            <a:rPr lang="en-US" sz="800" dirty="0" smtClean="0"/>
            <a:t>Schedule Sets</a:t>
          </a:r>
          <a:endParaRPr lang="en-US" sz="800" dirty="0"/>
        </a:p>
      </dgm:t>
    </dgm:pt>
    <dgm:pt modelId="{E3A58873-3150-4068-AE44-DE31F3200E3D}" type="parTrans" cxnId="{D3A8295C-DC6D-4598-BBD6-F76031FB304D}">
      <dgm:prSet/>
      <dgm:spPr/>
      <dgm:t>
        <a:bodyPr/>
        <a:lstStyle/>
        <a:p>
          <a:endParaRPr lang="en-US" sz="2400"/>
        </a:p>
      </dgm:t>
    </dgm:pt>
    <dgm:pt modelId="{FF590B9C-154B-4C7F-B130-AA47CB36B931}" type="sibTrans" cxnId="{D3A8295C-DC6D-4598-BBD6-F76031FB304D}">
      <dgm:prSet/>
      <dgm:spPr/>
      <dgm:t>
        <a:bodyPr/>
        <a:lstStyle/>
        <a:p>
          <a:endParaRPr lang="en-US"/>
        </a:p>
      </dgm:t>
    </dgm:pt>
    <dgm:pt modelId="{0F6AB9FD-36D1-47AA-8100-32AFAD46DD1B}">
      <dgm:prSet phldrT="[Text]" custT="1"/>
      <dgm:spPr/>
      <dgm:t>
        <a:bodyPr/>
        <a:lstStyle/>
        <a:p>
          <a:r>
            <a:rPr lang="en-US" sz="800" dirty="0" smtClean="0"/>
            <a:t>COS</a:t>
          </a:r>
          <a:endParaRPr lang="en-US" sz="800" dirty="0"/>
        </a:p>
      </dgm:t>
    </dgm:pt>
    <dgm:pt modelId="{7AF1D73A-3B2E-483F-A587-12982EC72F84}" type="parTrans" cxnId="{B14C244D-7631-412D-9B0B-A9B6E509427A}">
      <dgm:prSet/>
      <dgm:spPr/>
      <dgm:t>
        <a:bodyPr/>
        <a:lstStyle/>
        <a:p>
          <a:endParaRPr lang="en-US" sz="2400"/>
        </a:p>
      </dgm:t>
    </dgm:pt>
    <dgm:pt modelId="{A3AC926D-C569-4170-BD0A-2747AE3FA24C}" type="sibTrans" cxnId="{B14C244D-7631-412D-9B0B-A9B6E509427A}">
      <dgm:prSet/>
      <dgm:spPr/>
      <dgm:t>
        <a:bodyPr/>
        <a:lstStyle/>
        <a:p>
          <a:endParaRPr lang="en-US"/>
        </a:p>
      </dgm:t>
    </dgm:pt>
    <dgm:pt modelId="{5E59A261-F8E6-4CA4-A18B-0CF34408DBA0}">
      <dgm:prSet phldrT="[Text]" custT="1"/>
      <dgm:spPr/>
      <dgm:t>
        <a:bodyPr/>
        <a:lstStyle/>
        <a:p>
          <a:r>
            <a:rPr lang="en-US" sz="800" dirty="0" smtClean="0"/>
            <a:t>Phone System       </a:t>
          </a:r>
          <a:endParaRPr lang="en-US" sz="800" dirty="0"/>
        </a:p>
      </dgm:t>
    </dgm:pt>
    <dgm:pt modelId="{9248BDBC-7CD1-41AD-9BC4-217CD3730A8B}" type="parTrans" cxnId="{F2553135-B9D2-4F3B-B303-4B575836D961}">
      <dgm:prSet/>
      <dgm:spPr/>
      <dgm:t>
        <a:bodyPr/>
        <a:lstStyle/>
        <a:p>
          <a:endParaRPr lang="en-US"/>
        </a:p>
      </dgm:t>
    </dgm:pt>
    <dgm:pt modelId="{FBBEED8D-6C4F-4BD7-BE01-18A9E61BE0AC}" type="sibTrans" cxnId="{F2553135-B9D2-4F3B-B303-4B575836D961}">
      <dgm:prSet/>
      <dgm:spPr/>
      <dgm:t>
        <a:bodyPr/>
        <a:lstStyle/>
        <a:p>
          <a:endParaRPr lang="en-US"/>
        </a:p>
      </dgm:t>
    </dgm:pt>
    <dgm:pt modelId="{86F761B0-5B34-4D8B-99E4-B5F3EE14E9F9}">
      <dgm:prSet phldrT="[Text]" custT="1"/>
      <dgm:spPr/>
      <dgm:t>
        <a:bodyPr/>
        <a:lstStyle/>
        <a:p>
          <a:r>
            <a:rPr lang="en-US" sz="800" dirty="0" smtClean="0"/>
            <a:t>Call Handler/Call Handler Templates  </a:t>
          </a:r>
        </a:p>
      </dgm:t>
    </dgm:pt>
    <dgm:pt modelId="{21183830-2F94-4973-AFCE-D9024B8F6FB4}" type="parTrans" cxnId="{200858D4-AB1E-4032-AE30-ED1FF807BD07}">
      <dgm:prSet/>
      <dgm:spPr/>
      <dgm:t>
        <a:bodyPr/>
        <a:lstStyle/>
        <a:p>
          <a:endParaRPr lang="en-US"/>
        </a:p>
      </dgm:t>
    </dgm:pt>
    <dgm:pt modelId="{189F04C4-43EC-4596-AE4D-E15B13507BEA}" type="sibTrans" cxnId="{200858D4-AB1E-4032-AE30-ED1FF807BD07}">
      <dgm:prSet/>
      <dgm:spPr/>
      <dgm:t>
        <a:bodyPr/>
        <a:lstStyle/>
        <a:p>
          <a:endParaRPr lang="en-US"/>
        </a:p>
      </dgm:t>
    </dgm:pt>
    <dgm:pt modelId="{0856A5AE-6D3F-4F35-A3EE-6311274EC489}">
      <dgm:prSet phldrT="[Text]" custT="1"/>
      <dgm:spPr/>
      <dgm:t>
        <a:bodyPr/>
        <a:lstStyle/>
        <a:p>
          <a:r>
            <a:rPr lang="en-US" sz="800" dirty="0" smtClean="0"/>
            <a:t>Directory Handler</a:t>
          </a:r>
        </a:p>
      </dgm:t>
    </dgm:pt>
    <dgm:pt modelId="{52A30184-FB43-41F2-BB9D-9116E8CE8BB0}" type="parTrans" cxnId="{9774A0D0-30F8-4B1C-AC9D-35F9DAA43259}">
      <dgm:prSet/>
      <dgm:spPr/>
      <dgm:t>
        <a:bodyPr/>
        <a:lstStyle/>
        <a:p>
          <a:endParaRPr lang="en-US"/>
        </a:p>
      </dgm:t>
    </dgm:pt>
    <dgm:pt modelId="{02814B93-5F6D-4FA0-AA13-684B3A10DD1D}" type="sibTrans" cxnId="{9774A0D0-30F8-4B1C-AC9D-35F9DAA43259}">
      <dgm:prSet/>
      <dgm:spPr/>
      <dgm:t>
        <a:bodyPr/>
        <a:lstStyle/>
        <a:p>
          <a:endParaRPr lang="en-US"/>
        </a:p>
      </dgm:t>
    </dgm:pt>
    <dgm:pt modelId="{B9078A89-9B87-456B-A151-35BA444243D0}">
      <dgm:prSet phldrT="[Text]" custT="1"/>
      <dgm:spPr/>
      <dgm:t>
        <a:bodyPr/>
        <a:lstStyle/>
        <a:p>
          <a:r>
            <a:rPr lang="en-US" sz="800" dirty="0" smtClean="0"/>
            <a:t>Interview Handler</a:t>
          </a:r>
        </a:p>
      </dgm:t>
    </dgm:pt>
    <dgm:pt modelId="{C632C39C-54EE-4D09-B165-1AE2EF8B288E}" type="parTrans" cxnId="{E6E25FEA-ED86-4EC1-ABF8-73641A42B3B3}">
      <dgm:prSet/>
      <dgm:spPr/>
      <dgm:t>
        <a:bodyPr/>
        <a:lstStyle/>
        <a:p>
          <a:endParaRPr lang="en-US"/>
        </a:p>
      </dgm:t>
    </dgm:pt>
    <dgm:pt modelId="{2153D0DE-0905-422D-9F7C-A1713445B654}" type="sibTrans" cxnId="{E6E25FEA-ED86-4EC1-ABF8-73641A42B3B3}">
      <dgm:prSet/>
      <dgm:spPr/>
      <dgm:t>
        <a:bodyPr/>
        <a:lstStyle/>
        <a:p>
          <a:endParaRPr lang="en-US"/>
        </a:p>
      </dgm:t>
    </dgm:pt>
    <dgm:pt modelId="{AB35AB66-ED96-4F11-BC7D-2C2A79110C75}">
      <dgm:prSet phldrT="[Text]" custT="1"/>
      <dgm:spPr/>
      <dgm:t>
        <a:bodyPr/>
        <a:lstStyle/>
        <a:p>
          <a:r>
            <a:rPr lang="en-US" sz="800" dirty="0" smtClean="0"/>
            <a:t>User/User Templates</a:t>
          </a:r>
        </a:p>
      </dgm:t>
    </dgm:pt>
    <dgm:pt modelId="{AD1C4C9E-9866-4BD0-9A84-6F3C11026695}" type="parTrans" cxnId="{41FF2C94-757B-411A-AAC7-B2A37E8405A7}">
      <dgm:prSet/>
      <dgm:spPr/>
      <dgm:t>
        <a:bodyPr/>
        <a:lstStyle/>
        <a:p>
          <a:endParaRPr lang="en-US"/>
        </a:p>
      </dgm:t>
    </dgm:pt>
    <dgm:pt modelId="{670CBD11-BC24-4131-A47E-05F11FDE069A}" type="sibTrans" cxnId="{41FF2C94-757B-411A-AAC7-B2A37E8405A7}">
      <dgm:prSet/>
      <dgm:spPr/>
      <dgm:t>
        <a:bodyPr/>
        <a:lstStyle/>
        <a:p>
          <a:endParaRPr lang="en-US"/>
        </a:p>
      </dgm:t>
    </dgm:pt>
    <dgm:pt modelId="{A678BA3C-94E3-4C4C-AFB3-817826CC8105}">
      <dgm:prSet phldrT="[Text]" custT="1"/>
      <dgm:spPr/>
      <dgm:t>
        <a:bodyPr/>
        <a:lstStyle/>
        <a:p>
          <a:r>
            <a:rPr lang="en-US" sz="800" dirty="0" smtClean="0"/>
            <a:t>Search Spaces</a:t>
          </a:r>
        </a:p>
      </dgm:t>
    </dgm:pt>
    <dgm:pt modelId="{B5662C0E-4342-4EEF-80EB-0A958ABB66F3}" type="parTrans" cxnId="{FA4375FB-C47F-43F9-B5CE-EFEA96E012FF}">
      <dgm:prSet/>
      <dgm:spPr/>
      <dgm:t>
        <a:bodyPr/>
        <a:lstStyle/>
        <a:p>
          <a:endParaRPr lang="en-US"/>
        </a:p>
      </dgm:t>
    </dgm:pt>
    <dgm:pt modelId="{6EFEAECC-5734-49FD-8BCC-4CB102860F7E}" type="sibTrans" cxnId="{FA4375FB-C47F-43F9-B5CE-EFEA96E012FF}">
      <dgm:prSet/>
      <dgm:spPr/>
      <dgm:t>
        <a:bodyPr/>
        <a:lstStyle/>
        <a:p>
          <a:endParaRPr lang="en-US"/>
        </a:p>
      </dgm:t>
    </dgm:pt>
    <dgm:pt modelId="{A81B448F-A5AB-49FB-B415-E25AB2040A2E}">
      <dgm:prSet phldrT="[Text]" custT="1"/>
      <dgm:spPr/>
      <dgm:t>
        <a:bodyPr/>
        <a:lstStyle/>
        <a:p>
          <a:r>
            <a:rPr lang="en-US" sz="800" dirty="0" smtClean="0"/>
            <a:t>Public Distribution List</a:t>
          </a:r>
        </a:p>
      </dgm:t>
    </dgm:pt>
    <dgm:pt modelId="{41ADAE54-0536-4A0D-8212-E0837EAF4E53}" type="parTrans" cxnId="{E725B2DE-6BEB-47F7-BEE7-EA505BAAD766}">
      <dgm:prSet/>
      <dgm:spPr/>
      <dgm:t>
        <a:bodyPr/>
        <a:lstStyle/>
        <a:p>
          <a:endParaRPr lang="en-US"/>
        </a:p>
      </dgm:t>
    </dgm:pt>
    <dgm:pt modelId="{AC0BF37F-2178-4E41-A182-171F5751616F}" type="sibTrans" cxnId="{E725B2DE-6BEB-47F7-BEE7-EA505BAAD766}">
      <dgm:prSet/>
      <dgm:spPr/>
      <dgm:t>
        <a:bodyPr/>
        <a:lstStyle/>
        <a:p>
          <a:endParaRPr lang="en-US"/>
        </a:p>
      </dgm:t>
    </dgm:pt>
    <dgm:pt modelId="{D90A636F-5590-4D97-A50A-1E8F13DFE894}">
      <dgm:prSet phldrT="[Text]" custT="1"/>
      <dgm:spPr/>
      <dgm:t>
        <a:bodyPr/>
        <a:lstStyle/>
        <a:p>
          <a:r>
            <a:rPr lang="en-US" sz="800" dirty="0" smtClean="0"/>
            <a:t>Restriction Tables</a:t>
          </a:r>
          <a:endParaRPr lang="en-US" sz="800" dirty="0"/>
        </a:p>
      </dgm:t>
    </dgm:pt>
    <dgm:pt modelId="{A6743D92-EEC1-4C30-A604-4DE176607C66}" type="parTrans" cxnId="{2E5E8F05-E2E3-4EB6-B9CB-FFEEBEDB6AD6}">
      <dgm:prSet/>
      <dgm:spPr/>
      <dgm:t>
        <a:bodyPr/>
        <a:lstStyle/>
        <a:p>
          <a:endParaRPr lang="en-US"/>
        </a:p>
      </dgm:t>
    </dgm:pt>
    <dgm:pt modelId="{EF1B33AF-9C28-47D5-9E94-6BDDD1FF1B65}" type="sibTrans" cxnId="{2E5E8F05-E2E3-4EB6-B9CB-FFEEBEDB6AD6}">
      <dgm:prSet/>
      <dgm:spPr/>
      <dgm:t>
        <a:bodyPr/>
        <a:lstStyle/>
        <a:p>
          <a:endParaRPr lang="en-US"/>
        </a:p>
      </dgm:t>
    </dgm:pt>
    <dgm:pt modelId="{53EFF97C-8F43-488B-A4EB-661A532E22A4}">
      <dgm:prSet phldrT="[Text]" custT="1"/>
      <dgm:spPr/>
      <dgm:t>
        <a:bodyPr/>
        <a:lstStyle/>
        <a:p>
          <a:r>
            <a:rPr lang="en-US" sz="800" dirty="0" smtClean="0"/>
            <a:t>Schedules</a:t>
          </a:r>
          <a:endParaRPr lang="en-US" sz="800" dirty="0"/>
        </a:p>
      </dgm:t>
    </dgm:pt>
    <dgm:pt modelId="{3A210F2C-9262-4F6C-8166-BC1F251E1658}" type="parTrans" cxnId="{8ED4FC18-6AD1-4972-97F6-B10CD00E6C94}">
      <dgm:prSet/>
      <dgm:spPr/>
      <dgm:t>
        <a:bodyPr/>
        <a:lstStyle/>
        <a:p>
          <a:endParaRPr lang="en-US"/>
        </a:p>
      </dgm:t>
    </dgm:pt>
    <dgm:pt modelId="{B62BF2EB-ED5C-452D-A0A9-3E8D4103258C}" type="sibTrans" cxnId="{8ED4FC18-6AD1-4972-97F6-B10CD00E6C94}">
      <dgm:prSet/>
      <dgm:spPr/>
      <dgm:t>
        <a:bodyPr/>
        <a:lstStyle/>
        <a:p>
          <a:endParaRPr lang="en-US"/>
        </a:p>
      </dgm:t>
    </dgm:pt>
    <dgm:pt modelId="{AB4AF671-07CF-4B8F-A292-64A7E3A90D30}">
      <dgm:prSet phldrT="[Text]" custT="1"/>
      <dgm:spPr/>
      <dgm:t>
        <a:bodyPr/>
        <a:lstStyle/>
        <a:p>
          <a:r>
            <a:rPr lang="en-US" sz="800" dirty="0" smtClean="0"/>
            <a:t>Menu Entry</a:t>
          </a:r>
        </a:p>
      </dgm:t>
    </dgm:pt>
    <dgm:pt modelId="{F1F6C715-6E76-4655-B226-BA108EAAF666}" type="parTrans" cxnId="{F48AC90F-BC9B-4682-B7D8-3FE249060F95}">
      <dgm:prSet/>
      <dgm:spPr/>
      <dgm:t>
        <a:bodyPr/>
        <a:lstStyle/>
        <a:p>
          <a:endParaRPr lang="en-US"/>
        </a:p>
      </dgm:t>
    </dgm:pt>
    <dgm:pt modelId="{C6F44B15-C812-4692-84B2-5CC6BA38B931}" type="sibTrans" cxnId="{F48AC90F-BC9B-4682-B7D8-3FE249060F95}">
      <dgm:prSet/>
      <dgm:spPr/>
      <dgm:t>
        <a:bodyPr/>
        <a:lstStyle/>
        <a:p>
          <a:endParaRPr lang="en-US"/>
        </a:p>
      </dgm:t>
    </dgm:pt>
    <dgm:pt modelId="{D861E9BA-24CB-4DB2-B0D1-1A6C2984AA6A}">
      <dgm:prSet phldrT="[Text]" custT="1"/>
      <dgm:spPr/>
      <dgm:t>
        <a:bodyPr/>
        <a:lstStyle/>
        <a:p>
          <a:r>
            <a:rPr lang="en-US" sz="800" dirty="0" smtClean="0"/>
            <a:t>Greetings</a:t>
          </a:r>
        </a:p>
      </dgm:t>
    </dgm:pt>
    <dgm:pt modelId="{E3C8C4E5-6940-4A09-B7CA-83F520C11EDF}" type="parTrans" cxnId="{88018838-9926-41AC-852B-9C5E14031767}">
      <dgm:prSet/>
      <dgm:spPr/>
      <dgm:t>
        <a:bodyPr/>
        <a:lstStyle/>
        <a:p>
          <a:endParaRPr lang="en-US"/>
        </a:p>
      </dgm:t>
    </dgm:pt>
    <dgm:pt modelId="{9956F858-F853-4AED-A5B1-0A798243B3B2}" type="sibTrans" cxnId="{88018838-9926-41AC-852B-9C5E14031767}">
      <dgm:prSet/>
      <dgm:spPr/>
      <dgm:t>
        <a:bodyPr/>
        <a:lstStyle/>
        <a:p>
          <a:endParaRPr lang="en-US"/>
        </a:p>
      </dgm:t>
    </dgm:pt>
    <dgm:pt modelId="{FB0AFEE1-50A7-4EAD-A1D1-06CA8EF6809A}">
      <dgm:prSet phldrT="[Text]" custT="1"/>
      <dgm:spPr/>
      <dgm:t>
        <a:bodyPr/>
        <a:lstStyle/>
        <a:p>
          <a:r>
            <a:rPr lang="en-US" sz="800" dirty="0" smtClean="0"/>
            <a:t>Transfer Rules</a:t>
          </a:r>
        </a:p>
      </dgm:t>
    </dgm:pt>
    <dgm:pt modelId="{DF123A30-3141-4F86-87D5-EEA351D8C7AD}" type="parTrans" cxnId="{D082B562-E189-459D-AE7C-9C7814DC49FA}">
      <dgm:prSet/>
      <dgm:spPr/>
      <dgm:t>
        <a:bodyPr/>
        <a:lstStyle/>
        <a:p>
          <a:endParaRPr lang="en-US"/>
        </a:p>
      </dgm:t>
    </dgm:pt>
    <dgm:pt modelId="{3D2D17F0-3CD7-4D28-98CC-67260B28C312}" type="sibTrans" cxnId="{D082B562-E189-459D-AE7C-9C7814DC49FA}">
      <dgm:prSet/>
      <dgm:spPr/>
      <dgm:t>
        <a:bodyPr/>
        <a:lstStyle/>
        <a:p>
          <a:endParaRPr lang="en-US"/>
        </a:p>
      </dgm:t>
    </dgm:pt>
    <dgm:pt modelId="{937E03DA-10C6-40D8-A0EF-299F412CE577}">
      <dgm:prSet phldrT="[Text]" custT="1"/>
      <dgm:spPr/>
      <dgm:t>
        <a:bodyPr/>
        <a:lstStyle/>
        <a:p>
          <a:r>
            <a:rPr lang="en-US" sz="800" dirty="0" smtClean="0"/>
            <a:t>Alternate Extension</a:t>
          </a:r>
        </a:p>
      </dgm:t>
    </dgm:pt>
    <dgm:pt modelId="{F328741E-64F3-44C2-94FB-1D2CF3B7E374}" type="parTrans" cxnId="{0931105A-AD0C-4E30-B70D-28AA8D2AC089}">
      <dgm:prSet/>
      <dgm:spPr/>
      <dgm:t>
        <a:bodyPr/>
        <a:lstStyle/>
        <a:p>
          <a:endParaRPr lang="en-US"/>
        </a:p>
      </dgm:t>
    </dgm:pt>
    <dgm:pt modelId="{2D9F7581-FC1C-42D5-8E2C-2C2A611817D1}" type="sibTrans" cxnId="{0931105A-AD0C-4E30-B70D-28AA8D2AC089}">
      <dgm:prSet/>
      <dgm:spPr/>
      <dgm:t>
        <a:bodyPr/>
        <a:lstStyle/>
        <a:p>
          <a:endParaRPr lang="en-US"/>
        </a:p>
      </dgm:t>
    </dgm:pt>
    <dgm:pt modelId="{81EC528F-CE84-4ED3-AE7A-94C460A110B9}">
      <dgm:prSet phldrT="[Text]" custT="1"/>
      <dgm:spPr/>
      <dgm:t>
        <a:bodyPr/>
        <a:lstStyle/>
        <a:p>
          <a:r>
            <a:rPr lang="en-US" sz="800" dirty="0" smtClean="0"/>
            <a:t>Notification Devices</a:t>
          </a:r>
        </a:p>
      </dgm:t>
    </dgm:pt>
    <dgm:pt modelId="{2BB6CFC2-C57A-4B25-8CF7-D4B60A7227E0}" type="parTrans" cxnId="{F0FBE7DC-0242-434D-938F-C16847CEC7BF}">
      <dgm:prSet/>
      <dgm:spPr/>
      <dgm:t>
        <a:bodyPr/>
        <a:lstStyle/>
        <a:p>
          <a:endParaRPr lang="en-US"/>
        </a:p>
      </dgm:t>
    </dgm:pt>
    <dgm:pt modelId="{6D07838C-CD7C-4923-9205-FD48BE5BD773}" type="sibTrans" cxnId="{F0FBE7DC-0242-434D-938F-C16847CEC7BF}">
      <dgm:prSet/>
      <dgm:spPr/>
      <dgm:t>
        <a:bodyPr/>
        <a:lstStyle/>
        <a:p>
          <a:endParaRPr lang="en-US"/>
        </a:p>
      </dgm:t>
    </dgm:pt>
    <dgm:pt modelId="{EB8399CB-5614-451E-91EF-420C7E6109CB}">
      <dgm:prSet phldrT="[Text]" custT="1"/>
      <dgm:spPr/>
      <dgm:t>
        <a:bodyPr/>
        <a:lstStyle/>
        <a:p>
          <a:r>
            <a:rPr lang="en-US" sz="800" dirty="0" smtClean="0"/>
            <a:t>Alternate Contact Number</a:t>
          </a:r>
        </a:p>
      </dgm:t>
    </dgm:pt>
    <dgm:pt modelId="{3E4B0D4C-BC70-4800-8439-522AAECE3606}" type="parTrans" cxnId="{1C0F045A-13D8-4A89-9CB8-78B06842A1B1}">
      <dgm:prSet/>
      <dgm:spPr/>
      <dgm:t>
        <a:bodyPr/>
        <a:lstStyle/>
        <a:p>
          <a:endParaRPr lang="en-US"/>
        </a:p>
      </dgm:t>
    </dgm:pt>
    <dgm:pt modelId="{6F328136-BD60-4FDF-9926-B42909324C56}" type="sibTrans" cxnId="{1C0F045A-13D8-4A89-9CB8-78B06842A1B1}">
      <dgm:prSet/>
      <dgm:spPr/>
      <dgm:t>
        <a:bodyPr/>
        <a:lstStyle/>
        <a:p>
          <a:endParaRPr lang="en-US"/>
        </a:p>
      </dgm:t>
    </dgm:pt>
    <dgm:pt modelId="{AA1A1F27-5698-47E9-8844-F16DC3E1E19D}">
      <dgm:prSet phldrT="[Text]" custT="1"/>
      <dgm:spPr/>
      <dgm:t>
        <a:bodyPr/>
        <a:lstStyle/>
        <a:p>
          <a:r>
            <a:rPr lang="en-US" sz="800" dirty="0" smtClean="0"/>
            <a:t>MWI</a:t>
          </a:r>
        </a:p>
      </dgm:t>
    </dgm:pt>
    <dgm:pt modelId="{C4045B78-D494-407B-97A6-D636EE40050B}" type="parTrans" cxnId="{73C87B19-AE93-4D14-9B3A-1C54BBE705B1}">
      <dgm:prSet/>
      <dgm:spPr/>
      <dgm:t>
        <a:bodyPr/>
        <a:lstStyle/>
        <a:p>
          <a:endParaRPr lang="en-US"/>
        </a:p>
      </dgm:t>
    </dgm:pt>
    <dgm:pt modelId="{0908B41C-22B3-4D2D-86E0-DF0D4C8C2ED1}" type="sibTrans" cxnId="{73C87B19-AE93-4D14-9B3A-1C54BBE705B1}">
      <dgm:prSet/>
      <dgm:spPr/>
      <dgm:t>
        <a:bodyPr/>
        <a:lstStyle/>
        <a:p>
          <a:endParaRPr lang="en-US"/>
        </a:p>
      </dgm:t>
    </dgm:pt>
    <dgm:pt modelId="{5D511824-A3BB-4A67-8484-BE3356E61263}">
      <dgm:prSet phldrT="[Text]" custT="1"/>
      <dgm:spPr/>
      <dgm:t>
        <a:bodyPr/>
        <a:lstStyle/>
        <a:p>
          <a:r>
            <a:rPr lang="en-US" sz="800" dirty="0" smtClean="0"/>
            <a:t>Private Distribution List</a:t>
          </a:r>
        </a:p>
      </dgm:t>
    </dgm:pt>
    <dgm:pt modelId="{FE034479-92A9-4DC4-AB4B-9ADBE370E490}" type="parTrans" cxnId="{4CBB041C-9974-4FE9-9B4A-BC8730D14A7C}">
      <dgm:prSet/>
      <dgm:spPr/>
      <dgm:t>
        <a:bodyPr/>
        <a:lstStyle/>
        <a:p>
          <a:endParaRPr lang="en-US"/>
        </a:p>
      </dgm:t>
    </dgm:pt>
    <dgm:pt modelId="{F25DBF23-6BCD-4488-AB3B-F3E512198F35}" type="sibTrans" cxnId="{4CBB041C-9974-4FE9-9B4A-BC8730D14A7C}">
      <dgm:prSet/>
      <dgm:spPr/>
      <dgm:t>
        <a:bodyPr/>
        <a:lstStyle/>
        <a:p>
          <a:endParaRPr lang="en-US"/>
        </a:p>
      </dgm:t>
    </dgm:pt>
    <dgm:pt modelId="{A86F7EF9-9A50-42FF-96BD-9DE5816F31BC}">
      <dgm:prSet phldrT="[Text]" custT="1"/>
      <dgm:spPr/>
      <dgm:t>
        <a:bodyPr/>
        <a:lstStyle/>
        <a:p>
          <a:r>
            <a:rPr lang="en-US" sz="800" dirty="0" smtClean="0"/>
            <a:t>SMTP Proxy</a:t>
          </a:r>
        </a:p>
      </dgm:t>
    </dgm:pt>
    <dgm:pt modelId="{8CA9CC04-9864-49FB-BD9B-9625E5A8A022}" type="parTrans" cxnId="{4ACC349B-C129-44F2-A90E-ED5862F3E44A}">
      <dgm:prSet/>
      <dgm:spPr/>
      <dgm:t>
        <a:bodyPr/>
        <a:lstStyle/>
        <a:p>
          <a:endParaRPr lang="en-US"/>
        </a:p>
      </dgm:t>
    </dgm:pt>
    <dgm:pt modelId="{97D95523-7980-41B9-985B-E7E86C64A1AA}" type="sibTrans" cxnId="{4ACC349B-C129-44F2-A90E-ED5862F3E44A}">
      <dgm:prSet/>
      <dgm:spPr/>
      <dgm:t>
        <a:bodyPr/>
        <a:lstStyle/>
        <a:p>
          <a:endParaRPr lang="en-US"/>
        </a:p>
      </dgm:t>
    </dgm:pt>
    <dgm:pt modelId="{29B0129C-C57E-4197-911E-AD173E797CF5}">
      <dgm:prSet phldrT="[Text]" custT="1"/>
      <dgm:spPr/>
      <dgm:t>
        <a:bodyPr/>
        <a:lstStyle/>
        <a:p>
          <a:r>
            <a:rPr lang="en-US" sz="800" dirty="0" smtClean="0"/>
            <a:t>Authentication Rules</a:t>
          </a:r>
        </a:p>
      </dgm:t>
    </dgm:pt>
    <dgm:pt modelId="{4C85705D-93C5-409D-8572-63F42B3D592D}" type="parTrans" cxnId="{982E3D96-9589-4D88-B4F3-283983BCD6C8}">
      <dgm:prSet/>
      <dgm:spPr/>
      <dgm:t>
        <a:bodyPr/>
        <a:lstStyle/>
        <a:p>
          <a:endParaRPr lang="en-US"/>
        </a:p>
      </dgm:t>
    </dgm:pt>
    <dgm:pt modelId="{948C1B7E-CDBC-42E6-A933-5743B4DE389D}" type="sibTrans" cxnId="{982E3D96-9589-4D88-B4F3-283983BCD6C8}">
      <dgm:prSet/>
      <dgm:spPr/>
      <dgm:t>
        <a:bodyPr/>
        <a:lstStyle/>
        <a:p>
          <a:endParaRPr lang="en-US"/>
        </a:p>
      </dgm:t>
    </dgm:pt>
    <dgm:pt modelId="{CB228A42-D2EF-4E01-92C9-90F2BDD3D666}">
      <dgm:prSet phldrT="[Text]" custT="1"/>
      <dgm:spPr/>
      <dgm:t>
        <a:bodyPr/>
        <a:lstStyle/>
        <a:p>
          <a:r>
            <a:rPr lang="en-US" sz="800" dirty="0" smtClean="0"/>
            <a:t>Mailboxes</a:t>
          </a:r>
        </a:p>
      </dgm:t>
    </dgm:pt>
    <dgm:pt modelId="{8D8AC0BA-4EA9-4E35-936E-B098F329B6AD}" type="parTrans" cxnId="{3BF755D1-474E-4A1A-B2A5-961DBE413D7D}">
      <dgm:prSet/>
      <dgm:spPr/>
      <dgm:t>
        <a:bodyPr/>
        <a:lstStyle/>
        <a:p>
          <a:endParaRPr lang="en-US"/>
        </a:p>
      </dgm:t>
    </dgm:pt>
    <dgm:pt modelId="{AF666899-E6DD-4025-8484-9D23111F2A3D}" type="sibTrans" cxnId="{3BF755D1-474E-4A1A-B2A5-961DBE413D7D}">
      <dgm:prSet/>
      <dgm:spPr/>
      <dgm:t>
        <a:bodyPr/>
        <a:lstStyle/>
        <a:p>
          <a:endParaRPr lang="en-US"/>
        </a:p>
      </dgm:t>
    </dgm:pt>
    <dgm:pt modelId="{767606CE-5691-4D17-B4C1-368C121C2B96}" type="pres">
      <dgm:prSet presAssocID="{49FF3C02-CB26-488A-AC83-CF7F2D4787D6}" presName="Name0" presStyleCnt="0">
        <dgm:presLayoutVars>
          <dgm:chPref val="1"/>
          <dgm:dir/>
          <dgm:animOne val="branch"/>
          <dgm:animLvl val="lvl"/>
          <dgm:resizeHandles val="exact"/>
        </dgm:presLayoutVars>
      </dgm:prSet>
      <dgm:spPr/>
      <dgm:t>
        <a:bodyPr/>
        <a:lstStyle/>
        <a:p>
          <a:endParaRPr lang="en-US"/>
        </a:p>
      </dgm:t>
    </dgm:pt>
    <dgm:pt modelId="{C0F1C500-DECC-496F-ABE9-2BA29794DA40}" type="pres">
      <dgm:prSet presAssocID="{26565BF8-42B8-4658-98FB-4E9C1A4B080D}" presName="root1" presStyleCnt="0"/>
      <dgm:spPr/>
    </dgm:pt>
    <dgm:pt modelId="{69DE69A0-50F8-44AB-A5CA-EDD7845C2599}" type="pres">
      <dgm:prSet presAssocID="{26565BF8-42B8-4658-98FB-4E9C1A4B080D}" presName="LevelOneTextNode" presStyleLbl="node0" presStyleIdx="0" presStyleCnt="1" custAng="5400000" custScaleX="210881" custLinFactX="-200000" custLinFactNeighborX="-213427" custLinFactNeighborY="-5082">
        <dgm:presLayoutVars>
          <dgm:chPref val="3"/>
        </dgm:presLayoutVars>
      </dgm:prSet>
      <dgm:spPr/>
      <dgm:t>
        <a:bodyPr/>
        <a:lstStyle/>
        <a:p>
          <a:endParaRPr lang="en-US"/>
        </a:p>
      </dgm:t>
    </dgm:pt>
    <dgm:pt modelId="{24620F49-3E4B-46EE-B012-197742A6130D}" type="pres">
      <dgm:prSet presAssocID="{26565BF8-42B8-4658-98FB-4E9C1A4B080D}" presName="level2hierChild" presStyleCnt="0"/>
      <dgm:spPr/>
    </dgm:pt>
    <dgm:pt modelId="{5772788A-E214-4B85-8AD8-7C7AC4691603}" type="pres">
      <dgm:prSet presAssocID="{D82AA72A-4B1A-48D8-B5BB-F3964645EB01}" presName="conn2-1" presStyleLbl="parChTrans1D2" presStyleIdx="0" presStyleCnt="4" custSzX="1860030"/>
      <dgm:spPr/>
      <dgm:t>
        <a:bodyPr/>
        <a:lstStyle/>
        <a:p>
          <a:endParaRPr lang="en-US"/>
        </a:p>
      </dgm:t>
    </dgm:pt>
    <dgm:pt modelId="{CEF56232-8ED7-489F-95D8-824C7F061C30}" type="pres">
      <dgm:prSet presAssocID="{D82AA72A-4B1A-48D8-B5BB-F3964645EB01}" presName="connTx" presStyleLbl="parChTrans1D2" presStyleIdx="0" presStyleCnt="4"/>
      <dgm:spPr/>
      <dgm:t>
        <a:bodyPr/>
        <a:lstStyle/>
        <a:p>
          <a:endParaRPr lang="en-US"/>
        </a:p>
      </dgm:t>
    </dgm:pt>
    <dgm:pt modelId="{EE5186B5-C9FA-4636-9494-E050D43F724E}" type="pres">
      <dgm:prSet presAssocID="{1865FAB7-6CAE-4105-BA4B-1348E01578D2}" presName="root2" presStyleCnt="0"/>
      <dgm:spPr/>
    </dgm:pt>
    <dgm:pt modelId="{7FE5A8D2-EB3B-43B3-BABD-E2DBC1753C1E}" type="pres">
      <dgm:prSet presAssocID="{1865FAB7-6CAE-4105-BA4B-1348E01578D2}" presName="LevelTwoTextNode" presStyleLbl="node2" presStyleIdx="0" presStyleCnt="4" custScaleX="214625">
        <dgm:presLayoutVars>
          <dgm:chPref val="3"/>
        </dgm:presLayoutVars>
      </dgm:prSet>
      <dgm:spPr/>
      <dgm:t>
        <a:bodyPr/>
        <a:lstStyle/>
        <a:p>
          <a:endParaRPr lang="en-US"/>
        </a:p>
      </dgm:t>
    </dgm:pt>
    <dgm:pt modelId="{0341003D-060F-475A-9137-2B276ED774C1}" type="pres">
      <dgm:prSet presAssocID="{1865FAB7-6CAE-4105-BA4B-1348E01578D2}" presName="level3hierChild" presStyleCnt="0"/>
      <dgm:spPr/>
    </dgm:pt>
    <dgm:pt modelId="{3F965812-5B0D-4BDA-91CA-11D8BD05AF97}" type="pres">
      <dgm:prSet presAssocID="{21183830-2F94-4973-AFCE-D9024B8F6FB4}" presName="conn2-1" presStyleLbl="parChTrans1D3" presStyleIdx="0" presStyleCnt="8"/>
      <dgm:spPr/>
      <dgm:t>
        <a:bodyPr/>
        <a:lstStyle/>
        <a:p>
          <a:endParaRPr lang="en-US"/>
        </a:p>
      </dgm:t>
    </dgm:pt>
    <dgm:pt modelId="{1795AC53-9929-450A-8476-C921A768666E}" type="pres">
      <dgm:prSet presAssocID="{21183830-2F94-4973-AFCE-D9024B8F6FB4}" presName="connTx" presStyleLbl="parChTrans1D3" presStyleIdx="0" presStyleCnt="8"/>
      <dgm:spPr/>
      <dgm:t>
        <a:bodyPr/>
        <a:lstStyle/>
        <a:p>
          <a:endParaRPr lang="en-US"/>
        </a:p>
      </dgm:t>
    </dgm:pt>
    <dgm:pt modelId="{F8E65654-52B5-4442-B63E-6F3CD239085B}" type="pres">
      <dgm:prSet presAssocID="{86F761B0-5B34-4D8B-99E4-B5F3EE14E9F9}" presName="root2" presStyleCnt="0"/>
      <dgm:spPr/>
    </dgm:pt>
    <dgm:pt modelId="{36DE1ECB-E75D-4B77-833C-D9A2C3C277D8}" type="pres">
      <dgm:prSet presAssocID="{86F761B0-5B34-4D8B-99E4-B5F3EE14E9F9}" presName="LevelTwoTextNode" presStyleLbl="node3" presStyleIdx="0" presStyleCnt="8" custScaleX="214878">
        <dgm:presLayoutVars>
          <dgm:chPref val="3"/>
        </dgm:presLayoutVars>
      </dgm:prSet>
      <dgm:spPr/>
      <dgm:t>
        <a:bodyPr/>
        <a:lstStyle/>
        <a:p>
          <a:endParaRPr lang="en-US"/>
        </a:p>
      </dgm:t>
    </dgm:pt>
    <dgm:pt modelId="{3A57BE78-0170-4516-A2D5-82687347D8D7}" type="pres">
      <dgm:prSet presAssocID="{86F761B0-5B34-4D8B-99E4-B5F3EE14E9F9}" presName="level3hierChild" presStyleCnt="0"/>
      <dgm:spPr/>
    </dgm:pt>
    <dgm:pt modelId="{E8D6A16E-8C49-4C50-AF90-E25A1B666EF4}" type="pres">
      <dgm:prSet presAssocID="{F1F6C715-6E76-4655-B226-BA108EAAF666}" presName="conn2-1" presStyleLbl="parChTrans1D4" presStyleIdx="0" presStyleCnt="11"/>
      <dgm:spPr/>
      <dgm:t>
        <a:bodyPr/>
        <a:lstStyle/>
        <a:p>
          <a:endParaRPr lang="en-US"/>
        </a:p>
      </dgm:t>
    </dgm:pt>
    <dgm:pt modelId="{4937AFD9-1B9F-4B69-9DD7-72824D862958}" type="pres">
      <dgm:prSet presAssocID="{F1F6C715-6E76-4655-B226-BA108EAAF666}" presName="connTx" presStyleLbl="parChTrans1D4" presStyleIdx="0" presStyleCnt="11"/>
      <dgm:spPr/>
      <dgm:t>
        <a:bodyPr/>
        <a:lstStyle/>
        <a:p>
          <a:endParaRPr lang="en-US"/>
        </a:p>
      </dgm:t>
    </dgm:pt>
    <dgm:pt modelId="{A84C5059-BF19-43AE-BB3D-955A58B9CCDA}" type="pres">
      <dgm:prSet presAssocID="{AB4AF671-07CF-4B8F-A292-64A7E3A90D30}" presName="root2" presStyleCnt="0"/>
      <dgm:spPr/>
    </dgm:pt>
    <dgm:pt modelId="{9B0B9BC7-E8D2-4901-9375-8319FF2C3C34}" type="pres">
      <dgm:prSet presAssocID="{AB4AF671-07CF-4B8F-A292-64A7E3A90D30}" presName="LevelTwoTextNode" presStyleLbl="node4" presStyleIdx="0" presStyleCnt="11" custScaleX="214878">
        <dgm:presLayoutVars>
          <dgm:chPref val="3"/>
        </dgm:presLayoutVars>
      </dgm:prSet>
      <dgm:spPr/>
      <dgm:t>
        <a:bodyPr/>
        <a:lstStyle/>
        <a:p>
          <a:endParaRPr lang="en-US"/>
        </a:p>
      </dgm:t>
    </dgm:pt>
    <dgm:pt modelId="{43C207C4-2423-4FF7-B7D8-CEEBB1A052EE}" type="pres">
      <dgm:prSet presAssocID="{AB4AF671-07CF-4B8F-A292-64A7E3A90D30}" presName="level3hierChild" presStyleCnt="0"/>
      <dgm:spPr/>
    </dgm:pt>
    <dgm:pt modelId="{EC0A99B0-A638-4595-8A68-48BF35FB22DC}" type="pres">
      <dgm:prSet presAssocID="{E3C8C4E5-6940-4A09-B7CA-83F520C11EDF}" presName="conn2-1" presStyleLbl="parChTrans1D4" presStyleIdx="1" presStyleCnt="11"/>
      <dgm:spPr/>
      <dgm:t>
        <a:bodyPr/>
        <a:lstStyle/>
        <a:p>
          <a:endParaRPr lang="en-US"/>
        </a:p>
      </dgm:t>
    </dgm:pt>
    <dgm:pt modelId="{80956C9F-FAAE-4D1D-966B-57F7EB2398F0}" type="pres">
      <dgm:prSet presAssocID="{E3C8C4E5-6940-4A09-B7CA-83F520C11EDF}" presName="connTx" presStyleLbl="parChTrans1D4" presStyleIdx="1" presStyleCnt="11"/>
      <dgm:spPr/>
      <dgm:t>
        <a:bodyPr/>
        <a:lstStyle/>
        <a:p>
          <a:endParaRPr lang="en-US"/>
        </a:p>
      </dgm:t>
    </dgm:pt>
    <dgm:pt modelId="{4A94C33E-CF38-48FB-98ED-97B39E1D0949}" type="pres">
      <dgm:prSet presAssocID="{D861E9BA-24CB-4DB2-B0D1-1A6C2984AA6A}" presName="root2" presStyleCnt="0"/>
      <dgm:spPr/>
    </dgm:pt>
    <dgm:pt modelId="{C77A761C-71C6-4968-9DC5-0194A06A5386}" type="pres">
      <dgm:prSet presAssocID="{D861E9BA-24CB-4DB2-B0D1-1A6C2984AA6A}" presName="LevelTwoTextNode" presStyleLbl="node4" presStyleIdx="1" presStyleCnt="11" custScaleX="214878">
        <dgm:presLayoutVars>
          <dgm:chPref val="3"/>
        </dgm:presLayoutVars>
      </dgm:prSet>
      <dgm:spPr/>
      <dgm:t>
        <a:bodyPr/>
        <a:lstStyle/>
        <a:p>
          <a:endParaRPr lang="en-US"/>
        </a:p>
      </dgm:t>
    </dgm:pt>
    <dgm:pt modelId="{E290B163-2831-455B-995F-6068C91B7E5E}" type="pres">
      <dgm:prSet presAssocID="{D861E9BA-24CB-4DB2-B0D1-1A6C2984AA6A}" presName="level3hierChild" presStyleCnt="0"/>
      <dgm:spPr/>
    </dgm:pt>
    <dgm:pt modelId="{3D3D87FB-9F80-4559-B75A-AEFD75F7FFF6}" type="pres">
      <dgm:prSet presAssocID="{DF123A30-3141-4F86-87D5-EEA351D8C7AD}" presName="conn2-1" presStyleLbl="parChTrans1D4" presStyleIdx="2" presStyleCnt="11"/>
      <dgm:spPr/>
      <dgm:t>
        <a:bodyPr/>
        <a:lstStyle/>
        <a:p>
          <a:endParaRPr lang="en-US"/>
        </a:p>
      </dgm:t>
    </dgm:pt>
    <dgm:pt modelId="{80ECA8D4-9CF1-4ECD-94C3-6225B759FBA6}" type="pres">
      <dgm:prSet presAssocID="{DF123A30-3141-4F86-87D5-EEA351D8C7AD}" presName="connTx" presStyleLbl="parChTrans1D4" presStyleIdx="2" presStyleCnt="11"/>
      <dgm:spPr/>
      <dgm:t>
        <a:bodyPr/>
        <a:lstStyle/>
        <a:p>
          <a:endParaRPr lang="en-US"/>
        </a:p>
      </dgm:t>
    </dgm:pt>
    <dgm:pt modelId="{FA5FA877-3BED-4684-8625-5C3CC10BF384}" type="pres">
      <dgm:prSet presAssocID="{FB0AFEE1-50A7-4EAD-A1D1-06CA8EF6809A}" presName="root2" presStyleCnt="0"/>
      <dgm:spPr/>
    </dgm:pt>
    <dgm:pt modelId="{DD669999-8290-4730-988F-15FA31C2491F}" type="pres">
      <dgm:prSet presAssocID="{FB0AFEE1-50A7-4EAD-A1D1-06CA8EF6809A}" presName="LevelTwoTextNode" presStyleLbl="node4" presStyleIdx="2" presStyleCnt="11" custScaleX="214878">
        <dgm:presLayoutVars>
          <dgm:chPref val="3"/>
        </dgm:presLayoutVars>
      </dgm:prSet>
      <dgm:spPr/>
      <dgm:t>
        <a:bodyPr/>
        <a:lstStyle/>
        <a:p>
          <a:endParaRPr lang="en-US"/>
        </a:p>
      </dgm:t>
    </dgm:pt>
    <dgm:pt modelId="{68609609-70A0-40B9-A00B-B21897F95F48}" type="pres">
      <dgm:prSet presAssocID="{FB0AFEE1-50A7-4EAD-A1D1-06CA8EF6809A}" presName="level3hierChild" presStyleCnt="0"/>
      <dgm:spPr/>
    </dgm:pt>
    <dgm:pt modelId="{25994CA1-1639-4F56-897E-2E1A0C12D63A}" type="pres">
      <dgm:prSet presAssocID="{52A30184-FB43-41F2-BB9D-9116E8CE8BB0}" presName="conn2-1" presStyleLbl="parChTrans1D3" presStyleIdx="1" presStyleCnt="8"/>
      <dgm:spPr/>
      <dgm:t>
        <a:bodyPr/>
        <a:lstStyle/>
        <a:p>
          <a:endParaRPr lang="en-US"/>
        </a:p>
      </dgm:t>
    </dgm:pt>
    <dgm:pt modelId="{7A5B9345-2634-446F-95D2-DB5E1FF7237E}" type="pres">
      <dgm:prSet presAssocID="{52A30184-FB43-41F2-BB9D-9116E8CE8BB0}" presName="connTx" presStyleLbl="parChTrans1D3" presStyleIdx="1" presStyleCnt="8"/>
      <dgm:spPr/>
      <dgm:t>
        <a:bodyPr/>
        <a:lstStyle/>
        <a:p>
          <a:endParaRPr lang="en-US"/>
        </a:p>
      </dgm:t>
    </dgm:pt>
    <dgm:pt modelId="{0351F066-911B-43AB-8C94-309B0C55DF66}" type="pres">
      <dgm:prSet presAssocID="{0856A5AE-6D3F-4F35-A3EE-6311274EC489}" presName="root2" presStyleCnt="0"/>
      <dgm:spPr/>
    </dgm:pt>
    <dgm:pt modelId="{DD769BC9-112F-4E6F-9CAB-197C06838B34}" type="pres">
      <dgm:prSet presAssocID="{0856A5AE-6D3F-4F35-A3EE-6311274EC489}" presName="LevelTwoTextNode" presStyleLbl="node3" presStyleIdx="1" presStyleCnt="8" custScaleX="214878">
        <dgm:presLayoutVars>
          <dgm:chPref val="3"/>
        </dgm:presLayoutVars>
      </dgm:prSet>
      <dgm:spPr/>
      <dgm:t>
        <a:bodyPr/>
        <a:lstStyle/>
        <a:p>
          <a:endParaRPr lang="en-US"/>
        </a:p>
      </dgm:t>
    </dgm:pt>
    <dgm:pt modelId="{94E0E97B-6820-4AB2-963C-2810B6BFB783}" type="pres">
      <dgm:prSet presAssocID="{0856A5AE-6D3F-4F35-A3EE-6311274EC489}" presName="level3hierChild" presStyleCnt="0"/>
      <dgm:spPr/>
    </dgm:pt>
    <dgm:pt modelId="{F3D6AC76-E4EB-47E6-8648-CFC82500CA8D}" type="pres">
      <dgm:prSet presAssocID="{C632C39C-54EE-4D09-B165-1AE2EF8B288E}" presName="conn2-1" presStyleLbl="parChTrans1D3" presStyleIdx="2" presStyleCnt="8"/>
      <dgm:spPr/>
      <dgm:t>
        <a:bodyPr/>
        <a:lstStyle/>
        <a:p>
          <a:endParaRPr lang="en-US"/>
        </a:p>
      </dgm:t>
    </dgm:pt>
    <dgm:pt modelId="{38ED25D9-511D-4DBA-B892-EF094AFC9DF1}" type="pres">
      <dgm:prSet presAssocID="{C632C39C-54EE-4D09-B165-1AE2EF8B288E}" presName="connTx" presStyleLbl="parChTrans1D3" presStyleIdx="2" presStyleCnt="8"/>
      <dgm:spPr/>
      <dgm:t>
        <a:bodyPr/>
        <a:lstStyle/>
        <a:p>
          <a:endParaRPr lang="en-US"/>
        </a:p>
      </dgm:t>
    </dgm:pt>
    <dgm:pt modelId="{3156F2A9-0EF2-4873-8F18-A77502571280}" type="pres">
      <dgm:prSet presAssocID="{B9078A89-9B87-456B-A151-35BA444243D0}" presName="root2" presStyleCnt="0"/>
      <dgm:spPr/>
    </dgm:pt>
    <dgm:pt modelId="{1BE247D8-7C38-4CCF-A988-003C3C263D3E}" type="pres">
      <dgm:prSet presAssocID="{B9078A89-9B87-456B-A151-35BA444243D0}" presName="LevelTwoTextNode" presStyleLbl="node3" presStyleIdx="2" presStyleCnt="8" custScaleX="214878">
        <dgm:presLayoutVars>
          <dgm:chPref val="3"/>
        </dgm:presLayoutVars>
      </dgm:prSet>
      <dgm:spPr/>
      <dgm:t>
        <a:bodyPr/>
        <a:lstStyle/>
        <a:p>
          <a:endParaRPr lang="en-US"/>
        </a:p>
      </dgm:t>
    </dgm:pt>
    <dgm:pt modelId="{ABF938AD-BA63-448F-AA33-9BB653A143BE}" type="pres">
      <dgm:prSet presAssocID="{B9078A89-9B87-456B-A151-35BA444243D0}" presName="level3hierChild" presStyleCnt="0"/>
      <dgm:spPr/>
    </dgm:pt>
    <dgm:pt modelId="{752E5840-00CF-474E-8DBD-3473D223F9FA}" type="pres">
      <dgm:prSet presAssocID="{AD1C4C9E-9866-4BD0-9A84-6F3C11026695}" presName="conn2-1" presStyleLbl="parChTrans1D3" presStyleIdx="3" presStyleCnt="8"/>
      <dgm:spPr/>
      <dgm:t>
        <a:bodyPr/>
        <a:lstStyle/>
        <a:p>
          <a:endParaRPr lang="en-US"/>
        </a:p>
      </dgm:t>
    </dgm:pt>
    <dgm:pt modelId="{00478ABD-0A51-497F-8DD8-81B44AFF3FDA}" type="pres">
      <dgm:prSet presAssocID="{AD1C4C9E-9866-4BD0-9A84-6F3C11026695}" presName="connTx" presStyleLbl="parChTrans1D3" presStyleIdx="3" presStyleCnt="8"/>
      <dgm:spPr/>
      <dgm:t>
        <a:bodyPr/>
        <a:lstStyle/>
        <a:p>
          <a:endParaRPr lang="en-US"/>
        </a:p>
      </dgm:t>
    </dgm:pt>
    <dgm:pt modelId="{29B08FCD-67ED-4A38-8121-4A8AD0C0D63E}" type="pres">
      <dgm:prSet presAssocID="{AB35AB66-ED96-4F11-BC7D-2C2A79110C75}" presName="root2" presStyleCnt="0"/>
      <dgm:spPr/>
    </dgm:pt>
    <dgm:pt modelId="{F9DBE9C8-5CFD-4FEB-94EC-A9876E3D0A1B}" type="pres">
      <dgm:prSet presAssocID="{AB35AB66-ED96-4F11-BC7D-2C2A79110C75}" presName="LevelTwoTextNode" presStyleLbl="node3" presStyleIdx="3" presStyleCnt="8" custScaleX="214878">
        <dgm:presLayoutVars>
          <dgm:chPref val="3"/>
        </dgm:presLayoutVars>
      </dgm:prSet>
      <dgm:spPr/>
      <dgm:t>
        <a:bodyPr/>
        <a:lstStyle/>
        <a:p>
          <a:endParaRPr lang="en-US"/>
        </a:p>
      </dgm:t>
    </dgm:pt>
    <dgm:pt modelId="{A07B943A-D257-4C36-AB32-318D302E5717}" type="pres">
      <dgm:prSet presAssocID="{AB35AB66-ED96-4F11-BC7D-2C2A79110C75}" presName="level3hierChild" presStyleCnt="0"/>
      <dgm:spPr/>
    </dgm:pt>
    <dgm:pt modelId="{98C47B1C-126D-4814-9738-1B7791D2F7D3}" type="pres">
      <dgm:prSet presAssocID="{F328741E-64F3-44C2-94FB-1D2CF3B7E374}" presName="conn2-1" presStyleLbl="parChTrans1D4" presStyleIdx="3" presStyleCnt="11"/>
      <dgm:spPr/>
      <dgm:t>
        <a:bodyPr/>
        <a:lstStyle/>
        <a:p>
          <a:endParaRPr lang="en-US"/>
        </a:p>
      </dgm:t>
    </dgm:pt>
    <dgm:pt modelId="{D66AA2B6-644C-475E-B660-81D535520494}" type="pres">
      <dgm:prSet presAssocID="{F328741E-64F3-44C2-94FB-1D2CF3B7E374}" presName="connTx" presStyleLbl="parChTrans1D4" presStyleIdx="3" presStyleCnt="11"/>
      <dgm:spPr/>
      <dgm:t>
        <a:bodyPr/>
        <a:lstStyle/>
        <a:p>
          <a:endParaRPr lang="en-US"/>
        </a:p>
      </dgm:t>
    </dgm:pt>
    <dgm:pt modelId="{D0FAEB20-DDD1-4895-9B67-61A8A7629E41}" type="pres">
      <dgm:prSet presAssocID="{937E03DA-10C6-40D8-A0EF-299F412CE577}" presName="root2" presStyleCnt="0"/>
      <dgm:spPr/>
    </dgm:pt>
    <dgm:pt modelId="{C9926F69-D354-4045-A945-D99810F4F736}" type="pres">
      <dgm:prSet presAssocID="{937E03DA-10C6-40D8-A0EF-299F412CE577}" presName="LevelTwoTextNode" presStyleLbl="node4" presStyleIdx="3" presStyleCnt="11" custScaleX="214878">
        <dgm:presLayoutVars>
          <dgm:chPref val="3"/>
        </dgm:presLayoutVars>
      </dgm:prSet>
      <dgm:spPr/>
      <dgm:t>
        <a:bodyPr/>
        <a:lstStyle/>
        <a:p>
          <a:endParaRPr lang="en-US"/>
        </a:p>
      </dgm:t>
    </dgm:pt>
    <dgm:pt modelId="{A2885612-95E3-49D7-BD60-ECE9433C42B0}" type="pres">
      <dgm:prSet presAssocID="{937E03DA-10C6-40D8-A0EF-299F412CE577}" presName="level3hierChild" presStyleCnt="0"/>
      <dgm:spPr/>
    </dgm:pt>
    <dgm:pt modelId="{73D75F03-CDE4-4D62-B9CD-3166E71D27E1}" type="pres">
      <dgm:prSet presAssocID="{2BB6CFC2-C57A-4B25-8CF7-D4B60A7227E0}" presName="conn2-1" presStyleLbl="parChTrans1D4" presStyleIdx="4" presStyleCnt="11"/>
      <dgm:spPr/>
      <dgm:t>
        <a:bodyPr/>
        <a:lstStyle/>
        <a:p>
          <a:endParaRPr lang="en-US"/>
        </a:p>
      </dgm:t>
    </dgm:pt>
    <dgm:pt modelId="{1A478BEF-1769-4D7E-BD5F-35216A517680}" type="pres">
      <dgm:prSet presAssocID="{2BB6CFC2-C57A-4B25-8CF7-D4B60A7227E0}" presName="connTx" presStyleLbl="parChTrans1D4" presStyleIdx="4" presStyleCnt="11"/>
      <dgm:spPr/>
      <dgm:t>
        <a:bodyPr/>
        <a:lstStyle/>
        <a:p>
          <a:endParaRPr lang="en-US"/>
        </a:p>
      </dgm:t>
    </dgm:pt>
    <dgm:pt modelId="{9C8FDDF4-5925-4DC2-84F4-E2210EFAB488}" type="pres">
      <dgm:prSet presAssocID="{81EC528F-CE84-4ED3-AE7A-94C460A110B9}" presName="root2" presStyleCnt="0"/>
      <dgm:spPr/>
    </dgm:pt>
    <dgm:pt modelId="{347B5453-64A3-405E-931B-74BC1D645CF0}" type="pres">
      <dgm:prSet presAssocID="{81EC528F-CE84-4ED3-AE7A-94C460A110B9}" presName="LevelTwoTextNode" presStyleLbl="node4" presStyleIdx="4" presStyleCnt="11" custScaleX="214878">
        <dgm:presLayoutVars>
          <dgm:chPref val="3"/>
        </dgm:presLayoutVars>
      </dgm:prSet>
      <dgm:spPr/>
      <dgm:t>
        <a:bodyPr/>
        <a:lstStyle/>
        <a:p>
          <a:endParaRPr lang="en-US"/>
        </a:p>
      </dgm:t>
    </dgm:pt>
    <dgm:pt modelId="{B3649938-345A-4868-9093-B80857C9AD1F}" type="pres">
      <dgm:prSet presAssocID="{81EC528F-CE84-4ED3-AE7A-94C460A110B9}" presName="level3hierChild" presStyleCnt="0"/>
      <dgm:spPr/>
    </dgm:pt>
    <dgm:pt modelId="{F139AB0D-C0AD-4A60-AB15-256B744056B4}" type="pres">
      <dgm:prSet presAssocID="{3E4B0D4C-BC70-4800-8439-522AAECE3606}" presName="conn2-1" presStyleLbl="parChTrans1D4" presStyleIdx="5" presStyleCnt="11"/>
      <dgm:spPr/>
      <dgm:t>
        <a:bodyPr/>
        <a:lstStyle/>
        <a:p>
          <a:endParaRPr lang="en-US"/>
        </a:p>
      </dgm:t>
    </dgm:pt>
    <dgm:pt modelId="{7D61B4C6-4D81-4499-B634-3ABFBBE13238}" type="pres">
      <dgm:prSet presAssocID="{3E4B0D4C-BC70-4800-8439-522AAECE3606}" presName="connTx" presStyleLbl="parChTrans1D4" presStyleIdx="5" presStyleCnt="11"/>
      <dgm:spPr/>
      <dgm:t>
        <a:bodyPr/>
        <a:lstStyle/>
        <a:p>
          <a:endParaRPr lang="en-US"/>
        </a:p>
      </dgm:t>
    </dgm:pt>
    <dgm:pt modelId="{78278EA8-84D2-4092-8EA5-CA6A309BE50B}" type="pres">
      <dgm:prSet presAssocID="{EB8399CB-5614-451E-91EF-420C7E6109CB}" presName="root2" presStyleCnt="0"/>
      <dgm:spPr/>
    </dgm:pt>
    <dgm:pt modelId="{F6FAD3C6-1878-4465-962E-11B85305B02C}" type="pres">
      <dgm:prSet presAssocID="{EB8399CB-5614-451E-91EF-420C7E6109CB}" presName="LevelTwoTextNode" presStyleLbl="node4" presStyleIdx="5" presStyleCnt="11" custScaleX="214878">
        <dgm:presLayoutVars>
          <dgm:chPref val="3"/>
        </dgm:presLayoutVars>
      </dgm:prSet>
      <dgm:spPr/>
      <dgm:t>
        <a:bodyPr/>
        <a:lstStyle/>
        <a:p>
          <a:endParaRPr lang="en-US"/>
        </a:p>
      </dgm:t>
    </dgm:pt>
    <dgm:pt modelId="{73FC3C3B-8EAE-4FBD-B775-3051878EBF42}" type="pres">
      <dgm:prSet presAssocID="{EB8399CB-5614-451E-91EF-420C7E6109CB}" presName="level3hierChild" presStyleCnt="0"/>
      <dgm:spPr/>
    </dgm:pt>
    <dgm:pt modelId="{85516545-126B-47BB-878C-9F3F62228A29}" type="pres">
      <dgm:prSet presAssocID="{C4045B78-D494-407B-97A6-D636EE40050B}" presName="conn2-1" presStyleLbl="parChTrans1D4" presStyleIdx="6" presStyleCnt="11"/>
      <dgm:spPr/>
      <dgm:t>
        <a:bodyPr/>
        <a:lstStyle/>
        <a:p>
          <a:endParaRPr lang="en-US"/>
        </a:p>
      </dgm:t>
    </dgm:pt>
    <dgm:pt modelId="{1725A3E3-7C45-4E4C-BFD5-99E3BBF284C0}" type="pres">
      <dgm:prSet presAssocID="{C4045B78-D494-407B-97A6-D636EE40050B}" presName="connTx" presStyleLbl="parChTrans1D4" presStyleIdx="6" presStyleCnt="11"/>
      <dgm:spPr/>
      <dgm:t>
        <a:bodyPr/>
        <a:lstStyle/>
        <a:p>
          <a:endParaRPr lang="en-US"/>
        </a:p>
      </dgm:t>
    </dgm:pt>
    <dgm:pt modelId="{6709190C-2EF7-4ABE-880B-A1F8A33E219D}" type="pres">
      <dgm:prSet presAssocID="{AA1A1F27-5698-47E9-8844-F16DC3E1E19D}" presName="root2" presStyleCnt="0"/>
      <dgm:spPr/>
    </dgm:pt>
    <dgm:pt modelId="{6ED7572D-AFF2-4F37-A002-7DDFC1BC24BD}" type="pres">
      <dgm:prSet presAssocID="{AA1A1F27-5698-47E9-8844-F16DC3E1E19D}" presName="LevelTwoTextNode" presStyleLbl="node4" presStyleIdx="6" presStyleCnt="11" custScaleX="214878">
        <dgm:presLayoutVars>
          <dgm:chPref val="3"/>
        </dgm:presLayoutVars>
      </dgm:prSet>
      <dgm:spPr/>
      <dgm:t>
        <a:bodyPr/>
        <a:lstStyle/>
        <a:p>
          <a:endParaRPr lang="en-US"/>
        </a:p>
      </dgm:t>
    </dgm:pt>
    <dgm:pt modelId="{90D92AAB-6737-4DFE-B934-C4186A68D5B9}" type="pres">
      <dgm:prSet presAssocID="{AA1A1F27-5698-47E9-8844-F16DC3E1E19D}" presName="level3hierChild" presStyleCnt="0"/>
      <dgm:spPr/>
    </dgm:pt>
    <dgm:pt modelId="{ED3217FA-85E5-40D8-B514-48307964ECF4}" type="pres">
      <dgm:prSet presAssocID="{FE034479-92A9-4DC4-AB4B-9ADBE370E490}" presName="conn2-1" presStyleLbl="parChTrans1D4" presStyleIdx="7" presStyleCnt="11"/>
      <dgm:spPr/>
      <dgm:t>
        <a:bodyPr/>
        <a:lstStyle/>
        <a:p>
          <a:endParaRPr lang="en-US"/>
        </a:p>
      </dgm:t>
    </dgm:pt>
    <dgm:pt modelId="{47545C14-F77D-4215-9028-D8C505C2620B}" type="pres">
      <dgm:prSet presAssocID="{FE034479-92A9-4DC4-AB4B-9ADBE370E490}" presName="connTx" presStyleLbl="parChTrans1D4" presStyleIdx="7" presStyleCnt="11"/>
      <dgm:spPr/>
      <dgm:t>
        <a:bodyPr/>
        <a:lstStyle/>
        <a:p>
          <a:endParaRPr lang="en-US"/>
        </a:p>
      </dgm:t>
    </dgm:pt>
    <dgm:pt modelId="{7F046E2A-00D3-4902-9625-EE447D03A0CF}" type="pres">
      <dgm:prSet presAssocID="{5D511824-A3BB-4A67-8484-BE3356E61263}" presName="root2" presStyleCnt="0"/>
      <dgm:spPr/>
    </dgm:pt>
    <dgm:pt modelId="{BF5D69AA-560A-4DDD-8F54-7851FACFB6AC}" type="pres">
      <dgm:prSet presAssocID="{5D511824-A3BB-4A67-8484-BE3356E61263}" presName="LevelTwoTextNode" presStyleLbl="node4" presStyleIdx="7" presStyleCnt="11" custScaleX="214878">
        <dgm:presLayoutVars>
          <dgm:chPref val="3"/>
        </dgm:presLayoutVars>
      </dgm:prSet>
      <dgm:spPr/>
      <dgm:t>
        <a:bodyPr/>
        <a:lstStyle/>
        <a:p>
          <a:endParaRPr lang="en-US"/>
        </a:p>
      </dgm:t>
    </dgm:pt>
    <dgm:pt modelId="{1F6C2A61-0053-4C7A-BF9F-1918868B52C0}" type="pres">
      <dgm:prSet presAssocID="{5D511824-A3BB-4A67-8484-BE3356E61263}" presName="level3hierChild" presStyleCnt="0"/>
      <dgm:spPr/>
    </dgm:pt>
    <dgm:pt modelId="{D6FBE606-84ED-4731-BBD2-3B03E5D025CE}" type="pres">
      <dgm:prSet presAssocID="{8CA9CC04-9864-49FB-BD9B-9625E5A8A022}" presName="conn2-1" presStyleLbl="parChTrans1D4" presStyleIdx="8" presStyleCnt="11"/>
      <dgm:spPr/>
      <dgm:t>
        <a:bodyPr/>
        <a:lstStyle/>
        <a:p>
          <a:endParaRPr lang="en-US"/>
        </a:p>
      </dgm:t>
    </dgm:pt>
    <dgm:pt modelId="{A2FEE76A-734E-4447-9A21-4131FAA8287D}" type="pres">
      <dgm:prSet presAssocID="{8CA9CC04-9864-49FB-BD9B-9625E5A8A022}" presName="connTx" presStyleLbl="parChTrans1D4" presStyleIdx="8" presStyleCnt="11"/>
      <dgm:spPr/>
      <dgm:t>
        <a:bodyPr/>
        <a:lstStyle/>
        <a:p>
          <a:endParaRPr lang="en-US"/>
        </a:p>
      </dgm:t>
    </dgm:pt>
    <dgm:pt modelId="{00CC7B7E-F913-4F8C-BA95-72C6EBBDE7BE}" type="pres">
      <dgm:prSet presAssocID="{A86F7EF9-9A50-42FF-96BD-9DE5816F31BC}" presName="root2" presStyleCnt="0"/>
      <dgm:spPr/>
    </dgm:pt>
    <dgm:pt modelId="{3076D876-5858-4B57-9F77-AC2B33D8DC66}" type="pres">
      <dgm:prSet presAssocID="{A86F7EF9-9A50-42FF-96BD-9DE5816F31BC}" presName="LevelTwoTextNode" presStyleLbl="node4" presStyleIdx="8" presStyleCnt="11" custScaleX="214878">
        <dgm:presLayoutVars>
          <dgm:chPref val="3"/>
        </dgm:presLayoutVars>
      </dgm:prSet>
      <dgm:spPr/>
      <dgm:t>
        <a:bodyPr/>
        <a:lstStyle/>
        <a:p>
          <a:endParaRPr lang="en-US"/>
        </a:p>
      </dgm:t>
    </dgm:pt>
    <dgm:pt modelId="{8A2F9821-9A55-4148-9233-97A592BB513B}" type="pres">
      <dgm:prSet presAssocID="{A86F7EF9-9A50-42FF-96BD-9DE5816F31BC}" presName="level3hierChild" presStyleCnt="0"/>
      <dgm:spPr/>
    </dgm:pt>
    <dgm:pt modelId="{1B8A6C2A-8909-4890-8386-19BF1184A148}" type="pres">
      <dgm:prSet presAssocID="{4C85705D-93C5-409D-8572-63F42B3D592D}" presName="conn2-1" presStyleLbl="parChTrans1D4" presStyleIdx="9" presStyleCnt="11"/>
      <dgm:spPr/>
      <dgm:t>
        <a:bodyPr/>
        <a:lstStyle/>
        <a:p>
          <a:endParaRPr lang="en-US"/>
        </a:p>
      </dgm:t>
    </dgm:pt>
    <dgm:pt modelId="{9497ECCC-C2D9-4571-BCF3-EBA30F4AD111}" type="pres">
      <dgm:prSet presAssocID="{4C85705D-93C5-409D-8572-63F42B3D592D}" presName="connTx" presStyleLbl="parChTrans1D4" presStyleIdx="9" presStyleCnt="11"/>
      <dgm:spPr/>
      <dgm:t>
        <a:bodyPr/>
        <a:lstStyle/>
        <a:p>
          <a:endParaRPr lang="en-US"/>
        </a:p>
      </dgm:t>
    </dgm:pt>
    <dgm:pt modelId="{350EFF33-0F7F-4F78-B39D-FAEB975BB760}" type="pres">
      <dgm:prSet presAssocID="{29B0129C-C57E-4197-911E-AD173E797CF5}" presName="root2" presStyleCnt="0"/>
      <dgm:spPr/>
    </dgm:pt>
    <dgm:pt modelId="{9024CE3D-C25A-4A31-BF57-AF16BB71FC62}" type="pres">
      <dgm:prSet presAssocID="{29B0129C-C57E-4197-911E-AD173E797CF5}" presName="LevelTwoTextNode" presStyleLbl="node4" presStyleIdx="9" presStyleCnt="11" custScaleX="214878">
        <dgm:presLayoutVars>
          <dgm:chPref val="3"/>
        </dgm:presLayoutVars>
      </dgm:prSet>
      <dgm:spPr/>
      <dgm:t>
        <a:bodyPr/>
        <a:lstStyle/>
        <a:p>
          <a:endParaRPr lang="en-US"/>
        </a:p>
      </dgm:t>
    </dgm:pt>
    <dgm:pt modelId="{473280AD-CA00-4144-BEA4-7B5500DEBA42}" type="pres">
      <dgm:prSet presAssocID="{29B0129C-C57E-4197-911E-AD173E797CF5}" presName="level3hierChild" presStyleCnt="0"/>
      <dgm:spPr/>
    </dgm:pt>
    <dgm:pt modelId="{911525A6-FB73-41C5-B43E-0BD1DFD2CB08}" type="pres">
      <dgm:prSet presAssocID="{8D8AC0BA-4EA9-4E35-936E-B098F329B6AD}" presName="conn2-1" presStyleLbl="parChTrans1D4" presStyleIdx="10" presStyleCnt="11"/>
      <dgm:spPr/>
      <dgm:t>
        <a:bodyPr/>
        <a:lstStyle/>
        <a:p>
          <a:endParaRPr lang="en-US"/>
        </a:p>
      </dgm:t>
    </dgm:pt>
    <dgm:pt modelId="{89F7088B-9871-446F-92B9-CDF6E04D9020}" type="pres">
      <dgm:prSet presAssocID="{8D8AC0BA-4EA9-4E35-936E-B098F329B6AD}" presName="connTx" presStyleLbl="parChTrans1D4" presStyleIdx="10" presStyleCnt="11"/>
      <dgm:spPr/>
      <dgm:t>
        <a:bodyPr/>
        <a:lstStyle/>
        <a:p>
          <a:endParaRPr lang="en-US"/>
        </a:p>
      </dgm:t>
    </dgm:pt>
    <dgm:pt modelId="{925C8707-58B5-4F5E-AA39-D4C60E9C1C0B}" type="pres">
      <dgm:prSet presAssocID="{CB228A42-D2EF-4E01-92C9-90F2BDD3D666}" presName="root2" presStyleCnt="0"/>
      <dgm:spPr/>
    </dgm:pt>
    <dgm:pt modelId="{AF171DAF-5EAC-4141-9851-1A28E0FC63D0}" type="pres">
      <dgm:prSet presAssocID="{CB228A42-D2EF-4E01-92C9-90F2BDD3D666}" presName="LevelTwoTextNode" presStyleLbl="node4" presStyleIdx="10" presStyleCnt="11" custScaleX="214878">
        <dgm:presLayoutVars>
          <dgm:chPref val="3"/>
        </dgm:presLayoutVars>
      </dgm:prSet>
      <dgm:spPr/>
      <dgm:t>
        <a:bodyPr/>
        <a:lstStyle/>
        <a:p>
          <a:endParaRPr lang="en-US"/>
        </a:p>
      </dgm:t>
    </dgm:pt>
    <dgm:pt modelId="{845F5915-BF62-4201-9DC4-473150E8CAF8}" type="pres">
      <dgm:prSet presAssocID="{CB228A42-D2EF-4E01-92C9-90F2BDD3D666}" presName="level3hierChild" presStyleCnt="0"/>
      <dgm:spPr/>
    </dgm:pt>
    <dgm:pt modelId="{79C64C9B-C28F-4153-9506-BC8A6F0003BC}" type="pres">
      <dgm:prSet presAssocID="{B5662C0E-4342-4EEF-80EB-0A958ABB66F3}" presName="conn2-1" presStyleLbl="parChTrans1D3" presStyleIdx="4" presStyleCnt="8"/>
      <dgm:spPr/>
      <dgm:t>
        <a:bodyPr/>
        <a:lstStyle/>
        <a:p>
          <a:endParaRPr lang="en-US"/>
        </a:p>
      </dgm:t>
    </dgm:pt>
    <dgm:pt modelId="{F6BE4941-379E-4AD9-BBB2-133CFB4C6A78}" type="pres">
      <dgm:prSet presAssocID="{B5662C0E-4342-4EEF-80EB-0A958ABB66F3}" presName="connTx" presStyleLbl="parChTrans1D3" presStyleIdx="4" presStyleCnt="8"/>
      <dgm:spPr/>
      <dgm:t>
        <a:bodyPr/>
        <a:lstStyle/>
        <a:p>
          <a:endParaRPr lang="en-US"/>
        </a:p>
      </dgm:t>
    </dgm:pt>
    <dgm:pt modelId="{BB533761-B661-4C46-A4BC-9EFC9CA48627}" type="pres">
      <dgm:prSet presAssocID="{A678BA3C-94E3-4C4C-AFB3-817826CC8105}" presName="root2" presStyleCnt="0"/>
      <dgm:spPr/>
    </dgm:pt>
    <dgm:pt modelId="{ABF60092-BFB7-4131-9DD1-137D6BCB3B5D}" type="pres">
      <dgm:prSet presAssocID="{A678BA3C-94E3-4C4C-AFB3-817826CC8105}" presName="LevelTwoTextNode" presStyleLbl="node3" presStyleIdx="4" presStyleCnt="8" custScaleX="214878">
        <dgm:presLayoutVars>
          <dgm:chPref val="3"/>
        </dgm:presLayoutVars>
      </dgm:prSet>
      <dgm:spPr/>
      <dgm:t>
        <a:bodyPr/>
        <a:lstStyle/>
        <a:p>
          <a:endParaRPr lang="en-US"/>
        </a:p>
      </dgm:t>
    </dgm:pt>
    <dgm:pt modelId="{3CE98A43-611A-4D9A-BBF0-C85492634A1F}" type="pres">
      <dgm:prSet presAssocID="{A678BA3C-94E3-4C4C-AFB3-817826CC8105}" presName="level3hierChild" presStyleCnt="0"/>
      <dgm:spPr/>
    </dgm:pt>
    <dgm:pt modelId="{D28B1782-1046-4698-912A-80F8B80A4019}" type="pres">
      <dgm:prSet presAssocID="{41ADAE54-0536-4A0D-8212-E0837EAF4E53}" presName="conn2-1" presStyleLbl="parChTrans1D3" presStyleIdx="5" presStyleCnt="8"/>
      <dgm:spPr/>
      <dgm:t>
        <a:bodyPr/>
        <a:lstStyle/>
        <a:p>
          <a:endParaRPr lang="en-US"/>
        </a:p>
      </dgm:t>
    </dgm:pt>
    <dgm:pt modelId="{FBA6DF56-DED3-4A51-9577-1E2A43CB2A7C}" type="pres">
      <dgm:prSet presAssocID="{41ADAE54-0536-4A0D-8212-E0837EAF4E53}" presName="connTx" presStyleLbl="parChTrans1D3" presStyleIdx="5" presStyleCnt="8"/>
      <dgm:spPr/>
      <dgm:t>
        <a:bodyPr/>
        <a:lstStyle/>
        <a:p>
          <a:endParaRPr lang="en-US"/>
        </a:p>
      </dgm:t>
    </dgm:pt>
    <dgm:pt modelId="{90AFE986-21EB-45D8-8383-3FF1C8F580A6}" type="pres">
      <dgm:prSet presAssocID="{A81B448F-A5AB-49FB-B415-E25AB2040A2E}" presName="root2" presStyleCnt="0"/>
      <dgm:spPr/>
    </dgm:pt>
    <dgm:pt modelId="{DBC8DE8A-FFE1-4C5A-8E63-DA4EA0A16043}" type="pres">
      <dgm:prSet presAssocID="{A81B448F-A5AB-49FB-B415-E25AB2040A2E}" presName="LevelTwoTextNode" presStyleLbl="node3" presStyleIdx="5" presStyleCnt="8" custScaleX="214878">
        <dgm:presLayoutVars>
          <dgm:chPref val="3"/>
        </dgm:presLayoutVars>
      </dgm:prSet>
      <dgm:spPr/>
      <dgm:t>
        <a:bodyPr/>
        <a:lstStyle/>
        <a:p>
          <a:endParaRPr lang="en-US"/>
        </a:p>
      </dgm:t>
    </dgm:pt>
    <dgm:pt modelId="{55256554-1196-476D-A772-DB74AC3E0BCB}" type="pres">
      <dgm:prSet presAssocID="{A81B448F-A5AB-49FB-B415-E25AB2040A2E}" presName="level3hierChild" presStyleCnt="0"/>
      <dgm:spPr/>
    </dgm:pt>
    <dgm:pt modelId="{8E4CE9CF-A44E-4211-84D4-1C21F944161C}" type="pres">
      <dgm:prSet presAssocID="{9248BDBC-7CD1-41AD-9BC4-217CD3730A8B}" presName="conn2-1" presStyleLbl="parChTrans1D2" presStyleIdx="1" presStyleCnt="4"/>
      <dgm:spPr/>
      <dgm:t>
        <a:bodyPr/>
        <a:lstStyle/>
        <a:p>
          <a:endParaRPr lang="en-US"/>
        </a:p>
      </dgm:t>
    </dgm:pt>
    <dgm:pt modelId="{4659582E-1900-4277-B9C3-7F7DDDCDAC92}" type="pres">
      <dgm:prSet presAssocID="{9248BDBC-7CD1-41AD-9BC4-217CD3730A8B}" presName="connTx" presStyleLbl="parChTrans1D2" presStyleIdx="1" presStyleCnt="4"/>
      <dgm:spPr/>
      <dgm:t>
        <a:bodyPr/>
        <a:lstStyle/>
        <a:p>
          <a:endParaRPr lang="en-US"/>
        </a:p>
      </dgm:t>
    </dgm:pt>
    <dgm:pt modelId="{3FAF46A1-C8FB-4963-BA6A-9179A0EB8E39}" type="pres">
      <dgm:prSet presAssocID="{5E59A261-F8E6-4CA4-A18B-0CF34408DBA0}" presName="root2" presStyleCnt="0"/>
      <dgm:spPr/>
    </dgm:pt>
    <dgm:pt modelId="{30E03382-1A33-487E-BE91-78319EE65E57}" type="pres">
      <dgm:prSet presAssocID="{5E59A261-F8E6-4CA4-A18B-0CF34408DBA0}" presName="LevelTwoTextNode" presStyleLbl="node2" presStyleIdx="1" presStyleCnt="4" custScaleX="214878">
        <dgm:presLayoutVars>
          <dgm:chPref val="3"/>
        </dgm:presLayoutVars>
      </dgm:prSet>
      <dgm:spPr/>
      <dgm:t>
        <a:bodyPr/>
        <a:lstStyle/>
        <a:p>
          <a:endParaRPr lang="en-US"/>
        </a:p>
      </dgm:t>
    </dgm:pt>
    <dgm:pt modelId="{90B01948-BE35-41FE-BDAE-F5253831ABD4}" type="pres">
      <dgm:prSet presAssocID="{5E59A261-F8E6-4CA4-A18B-0CF34408DBA0}" presName="level3hierChild" presStyleCnt="0"/>
      <dgm:spPr/>
    </dgm:pt>
    <dgm:pt modelId="{6EEC9B36-57D4-4729-9A70-46265985045F}" type="pres">
      <dgm:prSet presAssocID="{E3A58873-3150-4068-AE44-DE31F3200E3D}" presName="conn2-1" presStyleLbl="parChTrans1D2" presStyleIdx="2" presStyleCnt="4" custSzX="1860030"/>
      <dgm:spPr/>
      <dgm:t>
        <a:bodyPr/>
        <a:lstStyle/>
        <a:p>
          <a:endParaRPr lang="en-US"/>
        </a:p>
      </dgm:t>
    </dgm:pt>
    <dgm:pt modelId="{72C17982-4269-4942-84CD-60C1F33A185C}" type="pres">
      <dgm:prSet presAssocID="{E3A58873-3150-4068-AE44-DE31F3200E3D}" presName="connTx" presStyleLbl="parChTrans1D2" presStyleIdx="2" presStyleCnt="4"/>
      <dgm:spPr/>
      <dgm:t>
        <a:bodyPr/>
        <a:lstStyle/>
        <a:p>
          <a:endParaRPr lang="en-US"/>
        </a:p>
      </dgm:t>
    </dgm:pt>
    <dgm:pt modelId="{F20D9384-EC22-478B-8F06-B877112EE543}" type="pres">
      <dgm:prSet presAssocID="{FD4608F0-798D-47FF-872C-7421E4C18254}" presName="root2" presStyleCnt="0"/>
      <dgm:spPr/>
    </dgm:pt>
    <dgm:pt modelId="{B0C97E5A-1607-4D1C-B324-E32890AC5A1F}" type="pres">
      <dgm:prSet presAssocID="{FD4608F0-798D-47FF-872C-7421E4C18254}" presName="LevelTwoTextNode" presStyleLbl="node2" presStyleIdx="2" presStyleCnt="4" custScaleX="214625" custLinFactNeighborX="-6430" custLinFactNeighborY="-75317">
        <dgm:presLayoutVars>
          <dgm:chPref val="3"/>
        </dgm:presLayoutVars>
      </dgm:prSet>
      <dgm:spPr/>
      <dgm:t>
        <a:bodyPr/>
        <a:lstStyle/>
        <a:p>
          <a:endParaRPr lang="en-US"/>
        </a:p>
      </dgm:t>
    </dgm:pt>
    <dgm:pt modelId="{50226DAE-E049-4A40-A975-EB435D905DBE}" type="pres">
      <dgm:prSet presAssocID="{FD4608F0-798D-47FF-872C-7421E4C18254}" presName="level3hierChild" presStyleCnt="0"/>
      <dgm:spPr/>
    </dgm:pt>
    <dgm:pt modelId="{B7AAE1D2-8016-49D5-BFB2-9CD9C93BA01C}" type="pres">
      <dgm:prSet presAssocID="{3A210F2C-9262-4F6C-8166-BC1F251E1658}" presName="conn2-1" presStyleLbl="parChTrans1D3" presStyleIdx="6" presStyleCnt="8"/>
      <dgm:spPr/>
      <dgm:t>
        <a:bodyPr/>
        <a:lstStyle/>
        <a:p>
          <a:endParaRPr lang="en-US"/>
        </a:p>
      </dgm:t>
    </dgm:pt>
    <dgm:pt modelId="{7981CC02-929E-4B0F-8A4B-9CE49008FC0D}" type="pres">
      <dgm:prSet presAssocID="{3A210F2C-9262-4F6C-8166-BC1F251E1658}" presName="connTx" presStyleLbl="parChTrans1D3" presStyleIdx="6" presStyleCnt="8"/>
      <dgm:spPr/>
      <dgm:t>
        <a:bodyPr/>
        <a:lstStyle/>
        <a:p>
          <a:endParaRPr lang="en-US"/>
        </a:p>
      </dgm:t>
    </dgm:pt>
    <dgm:pt modelId="{40B88FA4-64BA-47E0-85A2-E48AF6133DF2}" type="pres">
      <dgm:prSet presAssocID="{53EFF97C-8F43-488B-A4EB-661A532E22A4}" presName="root2" presStyleCnt="0"/>
      <dgm:spPr/>
    </dgm:pt>
    <dgm:pt modelId="{DEFD3CC0-8B54-409F-AF83-8683168BD82F}" type="pres">
      <dgm:prSet presAssocID="{53EFF97C-8F43-488B-A4EB-661A532E22A4}" presName="LevelTwoTextNode" presStyleLbl="node3" presStyleIdx="6" presStyleCnt="8" custScaleX="214878">
        <dgm:presLayoutVars>
          <dgm:chPref val="3"/>
        </dgm:presLayoutVars>
      </dgm:prSet>
      <dgm:spPr/>
      <dgm:t>
        <a:bodyPr/>
        <a:lstStyle/>
        <a:p>
          <a:endParaRPr lang="en-US"/>
        </a:p>
      </dgm:t>
    </dgm:pt>
    <dgm:pt modelId="{F0547116-7FB7-4C55-A797-4FB902C6900F}" type="pres">
      <dgm:prSet presAssocID="{53EFF97C-8F43-488B-A4EB-661A532E22A4}" presName="level3hierChild" presStyleCnt="0"/>
      <dgm:spPr/>
    </dgm:pt>
    <dgm:pt modelId="{6FE9933C-1784-483C-B1A5-86E6C29DC996}" type="pres">
      <dgm:prSet presAssocID="{7AF1D73A-3B2E-483F-A587-12982EC72F84}" presName="conn2-1" presStyleLbl="parChTrans1D2" presStyleIdx="3" presStyleCnt="4" custSzX="1860030"/>
      <dgm:spPr/>
      <dgm:t>
        <a:bodyPr/>
        <a:lstStyle/>
        <a:p>
          <a:endParaRPr lang="en-US"/>
        </a:p>
      </dgm:t>
    </dgm:pt>
    <dgm:pt modelId="{968B6ABD-936E-4601-AEE4-F462A76D57D9}" type="pres">
      <dgm:prSet presAssocID="{7AF1D73A-3B2E-483F-A587-12982EC72F84}" presName="connTx" presStyleLbl="parChTrans1D2" presStyleIdx="3" presStyleCnt="4"/>
      <dgm:spPr/>
      <dgm:t>
        <a:bodyPr/>
        <a:lstStyle/>
        <a:p>
          <a:endParaRPr lang="en-US"/>
        </a:p>
      </dgm:t>
    </dgm:pt>
    <dgm:pt modelId="{692A1456-C6F7-4EFC-9F6E-859C805C212B}" type="pres">
      <dgm:prSet presAssocID="{0F6AB9FD-36D1-47AA-8100-32AFAD46DD1B}" presName="root2" presStyleCnt="0"/>
      <dgm:spPr/>
    </dgm:pt>
    <dgm:pt modelId="{C7A6ED71-A6D1-4740-9595-C39B1DB930B2}" type="pres">
      <dgm:prSet presAssocID="{0F6AB9FD-36D1-47AA-8100-32AFAD46DD1B}" presName="LevelTwoTextNode" presStyleLbl="node2" presStyleIdx="3" presStyleCnt="4" custScaleX="214625" custLinFactNeighborX="-6430" custLinFactNeighborY="-57556">
        <dgm:presLayoutVars>
          <dgm:chPref val="3"/>
        </dgm:presLayoutVars>
      </dgm:prSet>
      <dgm:spPr/>
      <dgm:t>
        <a:bodyPr/>
        <a:lstStyle/>
        <a:p>
          <a:endParaRPr lang="en-US"/>
        </a:p>
      </dgm:t>
    </dgm:pt>
    <dgm:pt modelId="{F00579F5-D55C-4DBD-B686-927979BE0FFD}" type="pres">
      <dgm:prSet presAssocID="{0F6AB9FD-36D1-47AA-8100-32AFAD46DD1B}" presName="level3hierChild" presStyleCnt="0"/>
      <dgm:spPr/>
    </dgm:pt>
    <dgm:pt modelId="{A2F3DECC-8665-474C-B6CA-644A1D4761B9}" type="pres">
      <dgm:prSet presAssocID="{A6743D92-EEC1-4C30-A604-4DE176607C66}" presName="conn2-1" presStyleLbl="parChTrans1D3" presStyleIdx="7" presStyleCnt="8"/>
      <dgm:spPr/>
      <dgm:t>
        <a:bodyPr/>
        <a:lstStyle/>
        <a:p>
          <a:endParaRPr lang="en-US"/>
        </a:p>
      </dgm:t>
    </dgm:pt>
    <dgm:pt modelId="{8BD5AE59-9E44-4C1D-8CF1-FF2262C1F01A}" type="pres">
      <dgm:prSet presAssocID="{A6743D92-EEC1-4C30-A604-4DE176607C66}" presName="connTx" presStyleLbl="parChTrans1D3" presStyleIdx="7" presStyleCnt="8"/>
      <dgm:spPr/>
      <dgm:t>
        <a:bodyPr/>
        <a:lstStyle/>
        <a:p>
          <a:endParaRPr lang="en-US"/>
        </a:p>
      </dgm:t>
    </dgm:pt>
    <dgm:pt modelId="{BBB5D167-3283-4336-8D1E-B6A46D1EEECC}" type="pres">
      <dgm:prSet presAssocID="{D90A636F-5590-4D97-A50A-1E8F13DFE894}" presName="root2" presStyleCnt="0"/>
      <dgm:spPr/>
    </dgm:pt>
    <dgm:pt modelId="{96DBAD29-E418-4CCD-8CC3-0BC2AAC7DEF7}" type="pres">
      <dgm:prSet presAssocID="{D90A636F-5590-4D97-A50A-1E8F13DFE894}" presName="LevelTwoTextNode" presStyleLbl="node3" presStyleIdx="7" presStyleCnt="8" custScaleX="214878">
        <dgm:presLayoutVars>
          <dgm:chPref val="3"/>
        </dgm:presLayoutVars>
      </dgm:prSet>
      <dgm:spPr/>
      <dgm:t>
        <a:bodyPr/>
        <a:lstStyle/>
        <a:p>
          <a:endParaRPr lang="en-US"/>
        </a:p>
      </dgm:t>
    </dgm:pt>
    <dgm:pt modelId="{B0C89240-0514-45C3-98A8-4D01E245BE52}" type="pres">
      <dgm:prSet presAssocID="{D90A636F-5590-4D97-A50A-1E8F13DFE894}" presName="level3hierChild" presStyleCnt="0"/>
      <dgm:spPr/>
    </dgm:pt>
  </dgm:ptLst>
  <dgm:cxnLst>
    <dgm:cxn modelId="{BB2C28A8-76C9-4A7F-82C6-45C2BDFD2705}" type="presOf" srcId="{4C85705D-93C5-409D-8572-63F42B3D592D}" destId="{1B8A6C2A-8909-4890-8386-19BF1184A148}" srcOrd="0" destOrd="0" presId="urn:microsoft.com/office/officeart/2008/layout/HorizontalMultiLevelHierarchy"/>
    <dgm:cxn modelId="{FB1AA0E9-AD67-4194-BCB9-AD1BD0A99D59}" type="presOf" srcId="{A678BA3C-94E3-4C4C-AFB3-817826CC8105}" destId="{ABF60092-BFB7-4131-9DD1-137D6BCB3B5D}" srcOrd="0" destOrd="0" presId="urn:microsoft.com/office/officeart/2008/layout/HorizontalMultiLevelHierarchy"/>
    <dgm:cxn modelId="{8ED4FC18-6AD1-4972-97F6-B10CD00E6C94}" srcId="{FD4608F0-798D-47FF-872C-7421E4C18254}" destId="{53EFF97C-8F43-488B-A4EB-661A532E22A4}" srcOrd="0" destOrd="0" parTransId="{3A210F2C-9262-4F6C-8166-BC1F251E1658}" sibTransId="{B62BF2EB-ED5C-452D-A0A9-3E8D4103258C}"/>
    <dgm:cxn modelId="{134E1A07-EBFD-461F-ADFD-90E010924975}" type="presOf" srcId="{26565BF8-42B8-4658-98FB-4E9C1A4B080D}" destId="{69DE69A0-50F8-44AB-A5CA-EDD7845C2599}" srcOrd="0" destOrd="0" presId="urn:microsoft.com/office/officeart/2008/layout/HorizontalMultiLevelHierarchy"/>
    <dgm:cxn modelId="{8CC7D666-0024-4068-B8DA-607B08BD47E0}" type="presOf" srcId="{52A30184-FB43-41F2-BB9D-9116E8CE8BB0}" destId="{25994CA1-1639-4F56-897E-2E1A0C12D63A}" srcOrd="0" destOrd="0" presId="urn:microsoft.com/office/officeart/2008/layout/HorizontalMultiLevelHierarchy"/>
    <dgm:cxn modelId="{57717982-66E3-43F1-BA34-4C7EFC4FAAB2}" type="presOf" srcId="{5D511824-A3BB-4A67-8484-BE3356E61263}" destId="{BF5D69AA-560A-4DDD-8F54-7851FACFB6AC}" srcOrd="0" destOrd="0" presId="urn:microsoft.com/office/officeart/2008/layout/HorizontalMultiLevelHierarchy"/>
    <dgm:cxn modelId="{995050F3-2645-4747-8BCD-B2F2A6546978}" type="presOf" srcId="{8D8AC0BA-4EA9-4E35-936E-B098F329B6AD}" destId="{911525A6-FB73-41C5-B43E-0BD1DFD2CB08}" srcOrd="0" destOrd="0" presId="urn:microsoft.com/office/officeart/2008/layout/HorizontalMultiLevelHierarchy"/>
    <dgm:cxn modelId="{3705BC2A-2EF4-4CD2-BADE-6AD3C4B628C5}" type="presOf" srcId="{F328741E-64F3-44C2-94FB-1D2CF3B7E374}" destId="{D66AA2B6-644C-475E-B660-81D535520494}" srcOrd="1" destOrd="0" presId="urn:microsoft.com/office/officeart/2008/layout/HorizontalMultiLevelHierarchy"/>
    <dgm:cxn modelId="{71FB41AD-1F75-464E-AC79-FEFD9B77720F}" type="presOf" srcId="{D861E9BA-24CB-4DB2-B0D1-1A6C2984AA6A}" destId="{C77A761C-71C6-4968-9DC5-0194A06A5386}" srcOrd="0" destOrd="0" presId="urn:microsoft.com/office/officeart/2008/layout/HorizontalMultiLevelHierarchy"/>
    <dgm:cxn modelId="{0931105A-AD0C-4E30-B70D-28AA8D2AC089}" srcId="{AB35AB66-ED96-4F11-BC7D-2C2A79110C75}" destId="{937E03DA-10C6-40D8-A0EF-299F412CE577}" srcOrd="0" destOrd="0" parTransId="{F328741E-64F3-44C2-94FB-1D2CF3B7E374}" sibTransId="{2D9F7581-FC1C-42D5-8E2C-2C2A611817D1}"/>
    <dgm:cxn modelId="{2B7941A9-B354-48BA-82F1-42C7800EB770}" type="presOf" srcId="{D90A636F-5590-4D97-A50A-1E8F13DFE894}" destId="{96DBAD29-E418-4CCD-8CC3-0BC2AAC7DEF7}" srcOrd="0" destOrd="0" presId="urn:microsoft.com/office/officeart/2008/layout/HorizontalMultiLevelHierarchy"/>
    <dgm:cxn modelId="{AD191707-54F4-4238-AB84-3AFB26694D2A}" type="presOf" srcId="{81EC528F-CE84-4ED3-AE7A-94C460A110B9}" destId="{347B5453-64A3-405E-931B-74BC1D645CF0}" srcOrd="0" destOrd="0" presId="urn:microsoft.com/office/officeart/2008/layout/HorizontalMultiLevelHierarchy"/>
    <dgm:cxn modelId="{1AC303A9-7217-4833-B0C5-31448F33B27F}" type="presOf" srcId="{A6743D92-EEC1-4C30-A604-4DE176607C66}" destId="{8BD5AE59-9E44-4C1D-8CF1-FF2262C1F01A}" srcOrd="1" destOrd="0" presId="urn:microsoft.com/office/officeart/2008/layout/HorizontalMultiLevelHierarchy"/>
    <dgm:cxn modelId="{7C387B04-8FD8-4526-88AF-97660E06840E}" type="presOf" srcId="{C632C39C-54EE-4D09-B165-1AE2EF8B288E}" destId="{38ED25D9-511D-4DBA-B892-EF094AFC9DF1}" srcOrd="1" destOrd="0" presId="urn:microsoft.com/office/officeart/2008/layout/HorizontalMultiLevelHierarchy"/>
    <dgm:cxn modelId="{054F8340-B6F6-4280-AB7D-3FDE057253DB}" type="presOf" srcId="{F1F6C715-6E76-4655-B226-BA108EAAF666}" destId="{E8D6A16E-8C49-4C50-AF90-E25A1B666EF4}" srcOrd="0" destOrd="0" presId="urn:microsoft.com/office/officeart/2008/layout/HorizontalMultiLevelHierarchy"/>
    <dgm:cxn modelId="{92367DA3-2B78-4F03-B954-9F3758597759}" type="presOf" srcId="{3A210F2C-9262-4F6C-8166-BC1F251E1658}" destId="{7981CC02-929E-4B0F-8A4B-9CE49008FC0D}" srcOrd="1" destOrd="0" presId="urn:microsoft.com/office/officeart/2008/layout/HorizontalMultiLevelHierarchy"/>
    <dgm:cxn modelId="{4CBB041C-9974-4FE9-9B4A-BC8730D14A7C}" srcId="{AB35AB66-ED96-4F11-BC7D-2C2A79110C75}" destId="{5D511824-A3BB-4A67-8484-BE3356E61263}" srcOrd="4" destOrd="0" parTransId="{FE034479-92A9-4DC4-AB4B-9ADBE370E490}" sibTransId="{F25DBF23-6BCD-4488-AB3B-F3E512198F35}"/>
    <dgm:cxn modelId="{E725B2DE-6BEB-47F7-BEE7-EA505BAAD766}" srcId="{1865FAB7-6CAE-4105-BA4B-1348E01578D2}" destId="{A81B448F-A5AB-49FB-B415-E25AB2040A2E}" srcOrd="5" destOrd="0" parTransId="{41ADAE54-0536-4A0D-8212-E0837EAF4E53}" sibTransId="{AC0BF37F-2178-4E41-A182-171F5751616F}"/>
    <dgm:cxn modelId="{9774A0D0-30F8-4B1C-AC9D-35F9DAA43259}" srcId="{1865FAB7-6CAE-4105-BA4B-1348E01578D2}" destId="{0856A5AE-6D3F-4F35-A3EE-6311274EC489}" srcOrd="1" destOrd="0" parTransId="{52A30184-FB43-41F2-BB9D-9116E8CE8BB0}" sibTransId="{02814B93-5F6D-4FA0-AA13-684B3A10DD1D}"/>
    <dgm:cxn modelId="{94558F41-279F-4BC2-A9EC-538C4408BBB7}" type="presOf" srcId="{AD1C4C9E-9866-4BD0-9A84-6F3C11026695}" destId="{00478ABD-0A51-497F-8DD8-81B44AFF3FDA}" srcOrd="1" destOrd="0" presId="urn:microsoft.com/office/officeart/2008/layout/HorizontalMultiLevelHierarchy"/>
    <dgm:cxn modelId="{C62F0035-31D6-4041-B25C-FD34561B9FBE}" type="presOf" srcId="{E3C8C4E5-6940-4A09-B7CA-83F520C11EDF}" destId="{EC0A99B0-A638-4595-8A68-48BF35FB22DC}" srcOrd="0" destOrd="0" presId="urn:microsoft.com/office/officeart/2008/layout/HorizontalMultiLevelHierarchy"/>
    <dgm:cxn modelId="{E4FB78A8-5477-4B5A-A160-3BE467DFC8C3}" type="presOf" srcId="{E3A58873-3150-4068-AE44-DE31F3200E3D}" destId="{72C17982-4269-4942-84CD-60C1F33A185C}" srcOrd="1" destOrd="0" presId="urn:microsoft.com/office/officeart/2008/layout/HorizontalMultiLevelHierarchy"/>
    <dgm:cxn modelId="{7C2B5E25-3CA4-4A3D-970B-A5EF07B401B2}" type="presOf" srcId="{B9078A89-9B87-456B-A151-35BA444243D0}" destId="{1BE247D8-7C38-4CCF-A988-003C3C263D3E}" srcOrd="0" destOrd="0" presId="urn:microsoft.com/office/officeart/2008/layout/HorizontalMultiLevelHierarchy"/>
    <dgm:cxn modelId="{E99CA80C-BBE9-44C7-B1E0-64FDF270BA39}" type="presOf" srcId="{FE034479-92A9-4DC4-AB4B-9ADBE370E490}" destId="{ED3217FA-85E5-40D8-B514-48307964ECF4}" srcOrd="0" destOrd="0" presId="urn:microsoft.com/office/officeart/2008/layout/HorizontalMultiLevelHierarchy"/>
    <dgm:cxn modelId="{29490956-8BC3-45BB-BA18-15DC1DC30B4B}" type="presOf" srcId="{F1F6C715-6E76-4655-B226-BA108EAAF666}" destId="{4937AFD9-1B9F-4B69-9DD7-72824D862958}" srcOrd="1" destOrd="0" presId="urn:microsoft.com/office/officeart/2008/layout/HorizontalMultiLevelHierarchy"/>
    <dgm:cxn modelId="{6D4DFAC8-7141-4463-88A7-C13DAE05D24B}" type="presOf" srcId="{D82AA72A-4B1A-48D8-B5BB-F3964645EB01}" destId="{CEF56232-8ED7-489F-95D8-824C7F061C30}" srcOrd="1" destOrd="0" presId="urn:microsoft.com/office/officeart/2008/layout/HorizontalMultiLevelHierarchy"/>
    <dgm:cxn modelId="{2084B972-AFE6-4536-989A-27BED70AC2C4}" type="presOf" srcId="{D82AA72A-4B1A-48D8-B5BB-F3964645EB01}" destId="{5772788A-E214-4B85-8AD8-7C7AC4691603}" srcOrd="0" destOrd="0" presId="urn:microsoft.com/office/officeart/2008/layout/HorizontalMultiLevelHierarchy"/>
    <dgm:cxn modelId="{B6252A4E-3874-4CDE-B9E8-ADADC9CB0D3D}" type="presOf" srcId="{CB228A42-D2EF-4E01-92C9-90F2BDD3D666}" destId="{AF171DAF-5EAC-4141-9851-1A28E0FC63D0}" srcOrd="0" destOrd="0" presId="urn:microsoft.com/office/officeart/2008/layout/HorizontalMultiLevelHierarchy"/>
    <dgm:cxn modelId="{F48AC90F-BC9B-4682-B7D8-3FE249060F95}" srcId="{86F761B0-5B34-4D8B-99E4-B5F3EE14E9F9}" destId="{AB4AF671-07CF-4B8F-A292-64A7E3A90D30}" srcOrd="0" destOrd="0" parTransId="{F1F6C715-6E76-4655-B226-BA108EAAF666}" sibTransId="{C6F44B15-C812-4692-84B2-5CC6BA38B931}"/>
    <dgm:cxn modelId="{5537B13F-DD13-4AD4-929E-4D0A846A2359}" srcId="{49FF3C02-CB26-488A-AC83-CF7F2D4787D6}" destId="{26565BF8-42B8-4658-98FB-4E9C1A4B080D}" srcOrd="0" destOrd="0" parTransId="{8F41BD71-2407-41C3-A829-21DC8C9A8FDD}" sibTransId="{5E9D3765-0B4C-4344-A692-77270E6821B3}"/>
    <dgm:cxn modelId="{1FC3B8D4-B758-4497-8850-F37AC52BCABE}" type="presOf" srcId="{3A210F2C-9262-4F6C-8166-BC1F251E1658}" destId="{B7AAE1D2-8016-49D5-BFB2-9CD9C93BA01C}" srcOrd="0" destOrd="0" presId="urn:microsoft.com/office/officeart/2008/layout/HorizontalMultiLevelHierarchy"/>
    <dgm:cxn modelId="{78631C0D-EA50-4498-BB90-CCCADE767159}" type="presOf" srcId="{52A30184-FB43-41F2-BB9D-9116E8CE8BB0}" destId="{7A5B9345-2634-446F-95D2-DB5E1FF7237E}" srcOrd="1" destOrd="0" presId="urn:microsoft.com/office/officeart/2008/layout/HorizontalMultiLevelHierarchy"/>
    <dgm:cxn modelId="{1008D25B-7780-46F9-A3B3-0C3CAE2F4BA3}" type="presOf" srcId="{3E4B0D4C-BC70-4800-8439-522AAECE3606}" destId="{F139AB0D-C0AD-4A60-AB15-256B744056B4}" srcOrd="0" destOrd="0" presId="urn:microsoft.com/office/officeart/2008/layout/HorizontalMultiLevelHierarchy"/>
    <dgm:cxn modelId="{EF1D81AA-3C6C-493B-9B0B-49EB511CEB13}" type="presOf" srcId="{AB35AB66-ED96-4F11-BC7D-2C2A79110C75}" destId="{F9DBE9C8-5CFD-4FEB-94EC-A9876E3D0A1B}" srcOrd="0" destOrd="0" presId="urn:microsoft.com/office/officeart/2008/layout/HorizontalMultiLevelHierarchy"/>
    <dgm:cxn modelId="{493C581A-7A5F-4024-8DF3-5C3E6A141B43}" type="presOf" srcId="{E3C8C4E5-6940-4A09-B7CA-83F520C11EDF}" destId="{80956C9F-FAAE-4D1D-966B-57F7EB2398F0}" srcOrd="1" destOrd="0" presId="urn:microsoft.com/office/officeart/2008/layout/HorizontalMultiLevelHierarchy"/>
    <dgm:cxn modelId="{982E3D96-9589-4D88-B4F3-283983BCD6C8}" srcId="{AB35AB66-ED96-4F11-BC7D-2C2A79110C75}" destId="{29B0129C-C57E-4197-911E-AD173E797CF5}" srcOrd="6" destOrd="0" parTransId="{4C85705D-93C5-409D-8572-63F42B3D592D}" sibTransId="{948C1B7E-CDBC-42E6-A933-5743B4DE389D}"/>
    <dgm:cxn modelId="{41FF2C94-757B-411A-AAC7-B2A37E8405A7}" srcId="{1865FAB7-6CAE-4105-BA4B-1348E01578D2}" destId="{AB35AB66-ED96-4F11-BC7D-2C2A79110C75}" srcOrd="3" destOrd="0" parTransId="{AD1C4C9E-9866-4BD0-9A84-6F3C11026695}" sibTransId="{670CBD11-BC24-4131-A47E-05F11FDE069A}"/>
    <dgm:cxn modelId="{B14C244D-7631-412D-9B0B-A9B6E509427A}" srcId="{26565BF8-42B8-4658-98FB-4E9C1A4B080D}" destId="{0F6AB9FD-36D1-47AA-8100-32AFAD46DD1B}" srcOrd="3" destOrd="0" parTransId="{7AF1D73A-3B2E-483F-A587-12982EC72F84}" sibTransId="{A3AC926D-C569-4170-BD0A-2747AE3FA24C}"/>
    <dgm:cxn modelId="{0D19C2CA-5E21-4AB6-A383-A1237598A0F4}" type="presOf" srcId="{53EFF97C-8F43-488B-A4EB-661A532E22A4}" destId="{DEFD3CC0-8B54-409F-AF83-8683168BD82F}" srcOrd="0" destOrd="0" presId="urn:microsoft.com/office/officeart/2008/layout/HorizontalMultiLevelHierarchy"/>
    <dgm:cxn modelId="{B300C087-2D5B-4374-BE60-E3C5A9D1C605}" type="presOf" srcId="{2BB6CFC2-C57A-4B25-8CF7-D4B60A7227E0}" destId="{73D75F03-CDE4-4D62-B9CD-3166E71D27E1}" srcOrd="0" destOrd="0" presId="urn:microsoft.com/office/officeart/2008/layout/HorizontalMultiLevelHierarchy"/>
    <dgm:cxn modelId="{09A33960-F96E-4455-96C7-E483A9310E91}" type="presOf" srcId="{FB0AFEE1-50A7-4EAD-A1D1-06CA8EF6809A}" destId="{DD669999-8290-4730-988F-15FA31C2491F}" srcOrd="0" destOrd="0" presId="urn:microsoft.com/office/officeart/2008/layout/HorizontalMultiLevelHierarchy"/>
    <dgm:cxn modelId="{ECA5B03B-918A-47D6-90B5-D2505B01B99A}" type="presOf" srcId="{8CA9CC04-9864-49FB-BD9B-9625E5A8A022}" destId="{A2FEE76A-734E-4447-9A21-4131FAA8287D}" srcOrd="1" destOrd="0" presId="urn:microsoft.com/office/officeart/2008/layout/HorizontalMultiLevelHierarchy"/>
    <dgm:cxn modelId="{57F25AB6-713C-4DB4-9886-ECDE3042B8EB}" type="presOf" srcId="{21183830-2F94-4973-AFCE-D9024B8F6FB4}" destId="{3F965812-5B0D-4BDA-91CA-11D8BD05AF97}" srcOrd="0" destOrd="0" presId="urn:microsoft.com/office/officeart/2008/layout/HorizontalMultiLevelHierarchy"/>
    <dgm:cxn modelId="{D3A8295C-DC6D-4598-BBD6-F76031FB304D}" srcId="{26565BF8-42B8-4658-98FB-4E9C1A4B080D}" destId="{FD4608F0-798D-47FF-872C-7421E4C18254}" srcOrd="2" destOrd="0" parTransId="{E3A58873-3150-4068-AE44-DE31F3200E3D}" sibTransId="{FF590B9C-154B-4C7F-B130-AA47CB36B931}"/>
    <dgm:cxn modelId="{E6E5DB14-BE6E-4FE3-AA2C-2E5F032CEDDB}" type="presOf" srcId="{21183830-2F94-4973-AFCE-D9024B8F6FB4}" destId="{1795AC53-9929-450A-8476-C921A768666E}" srcOrd="1" destOrd="0" presId="urn:microsoft.com/office/officeart/2008/layout/HorizontalMultiLevelHierarchy"/>
    <dgm:cxn modelId="{D118FC31-83D2-49CA-ABEE-BE77F2D2BD7F}" type="presOf" srcId="{AA1A1F27-5698-47E9-8844-F16DC3E1E19D}" destId="{6ED7572D-AFF2-4F37-A002-7DDFC1BC24BD}" srcOrd="0" destOrd="0" presId="urn:microsoft.com/office/officeart/2008/layout/HorizontalMultiLevelHierarchy"/>
    <dgm:cxn modelId="{A0F5D036-9636-493F-9ED9-220D3F885B3E}" type="presOf" srcId="{F328741E-64F3-44C2-94FB-1D2CF3B7E374}" destId="{98C47B1C-126D-4814-9738-1B7791D2F7D3}" srcOrd="0" destOrd="0" presId="urn:microsoft.com/office/officeart/2008/layout/HorizontalMultiLevelHierarchy"/>
    <dgm:cxn modelId="{3C0AC224-9665-44FA-B88D-CF29EBC5C5DC}" type="presOf" srcId="{FD4608F0-798D-47FF-872C-7421E4C18254}" destId="{B0C97E5A-1607-4D1C-B324-E32890AC5A1F}" srcOrd="0" destOrd="0" presId="urn:microsoft.com/office/officeart/2008/layout/HorizontalMultiLevelHierarchy"/>
    <dgm:cxn modelId="{DD68EEF9-8044-47B5-8111-1B6F1F8E6725}" type="presOf" srcId="{AB4AF671-07CF-4B8F-A292-64A7E3A90D30}" destId="{9B0B9BC7-E8D2-4901-9375-8319FF2C3C34}" srcOrd="0" destOrd="0" presId="urn:microsoft.com/office/officeart/2008/layout/HorizontalMultiLevelHierarchy"/>
    <dgm:cxn modelId="{D082B562-E189-459D-AE7C-9C7814DC49FA}" srcId="{86F761B0-5B34-4D8B-99E4-B5F3EE14E9F9}" destId="{FB0AFEE1-50A7-4EAD-A1D1-06CA8EF6809A}" srcOrd="2" destOrd="0" parTransId="{DF123A30-3141-4F86-87D5-EEA351D8C7AD}" sibTransId="{3D2D17F0-3CD7-4D28-98CC-67260B28C312}"/>
    <dgm:cxn modelId="{917B2636-CEE3-406E-A06E-95C46E227913}" type="presOf" srcId="{C4045B78-D494-407B-97A6-D636EE40050B}" destId="{1725A3E3-7C45-4E4C-BFD5-99E3BBF284C0}" srcOrd="1" destOrd="0" presId="urn:microsoft.com/office/officeart/2008/layout/HorizontalMultiLevelHierarchy"/>
    <dgm:cxn modelId="{76E622D1-9C08-48CF-A672-4142F76F8061}" type="presOf" srcId="{A6743D92-EEC1-4C30-A604-4DE176607C66}" destId="{A2F3DECC-8665-474C-B6CA-644A1D4761B9}" srcOrd="0" destOrd="0" presId="urn:microsoft.com/office/officeart/2008/layout/HorizontalMultiLevelHierarchy"/>
    <dgm:cxn modelId="{6CF00E2E-A03D-4117-845D-C1BFCC916F5E}" type="presOf" srcId="{8D8AC0BA-4EA9-4E35-936E-B098F329B6AD}" destId="{89F7088B-9871-446F-92B9-CDF6E04D9020}" srcOrd="1" destOrd="0" presId="urn:microsoft.com/office/officeart/2008/layout/HorizontalMultiLevelHierarchy"/>
    <dgm:cxn modelId="{33CE81F0-935A-4AEB-A2C9-3CE9B7F020D5}" type="presOf" srcId="{DF123A30-3141-4F86-87D5-EEA351D8C7AD}" destId="{3D3D87FB-9F80-4559-B75A-AEFD75F7FFF6}" srcOrd="0" destOrd="0" presId="urn:microsoft.com/office/officeart/2008/layout/HorizontalMultiLevelHierarchy"/>
    <dgm:cxn modelId="{89B8D83F-1D62-471F-956F-F5E94C8B39FD}" type="presOf" srcId="{2BB6CFC2-C57A-4B25-8CF7-D4B60A7227E0}" destId="{1A478BEF-1769-4D7E-BD5F-35216A517680}" srcOrd="1" destOrd="0" presId="urn:microsoft.com/office/officeart/2008/layout/HorizontalMultiLevelHierarchy"/>
    <dgm:cxn modelId="{2E5E8F05-E2E3-4EB6-B9CB-FFEEBEDB6AD6}" srcId="{0F6AB9FD-36D1-47AA-8100-32AFAD46DD1B}" destId="{D90A636F-5590-4D97-A50A-1E8F13DFE894}" srcOrd="0" destOrd="0" parTransId="{A6743D92-EEC1-4C30-A604-4DE176607C66}" sibTransId="{EF1B33AF-9C28-47D5-9E94-6BDDD1FF1B65}"/>
    <dgm:cxn modelId="{E59CE63D-6A58-4350-9A87-32B3684E40EF}" type="presOf" srcId="{41ADAE54-0536-4A0D-8212-E0837EAF4E53}" destId="{D28B1782-1046-4698-912A-80F8B80A4019}" srcOrd="0" destOrd="0" presId="urn:microsoft.com/office/officeart/2008/layout/HorizontalMultiLevelHierarchy"/>
    <dgm:cxn modelId="{F2553135-B9D2-4F3B-B303-4B575836D961}" srcId="{26565BF8-42B8-4658-98FB-4E9C1A4B080D}" destId="{5E59A261-F8E6-4CA4-A18B-0CF34408DBA0}" srcOrd="1" destOrd="0" parTransId="{9248BDBC-7CD1-41AD-9BC4-217CD3730A8B}" sibTransId="{FBBEED8D-6C4F-4BD7-BE01-18A9E61BE0AC}"/>
    <dgm:cxn modelId="{A073ECDA-99D9-4EB7-9010-DDB68A29B48C}" type="presOf" srcId="{5E59A261-F8E6-4CA4-A18B-0CF34408DBA0}" destId="{30E03382-1A33-487E-BE91-78319EE65E57}" srcOrd="0" destOrd="0" presId="urn:microsoft.com/office/officeart/2008/layout/HorizontalMultiLevelHierarchy"/>
    <dgm:cxn modelId="{587021FF-0C29-491C-B416-88463BCBA966}" type="presOf" srcId="{41ADAE54-0536-4A0D-8212-E0837EAF4E53}" destId="{FBA6DF56-DED3-4A51-9577-1E2A43CB2A7C}" srcOrd="1" destOrd="0" presId="urn:microsoft.com/office/officeart/2008/layout/HorizontalMultiLevelHierarchy"/>
    <dgm:cxn modelId="{FA4375FB-C47F-43F9-B5CE-EFEA96E012FF}" srcId="{1865FAB7-6CAE-4105-BA4B-1348E01578D2}" destId="{A678BA3C-94E3-4C4C-AFB3-817826CC8105}" srcOrd="4" destOrd="0" parTransId="{B5662C0E-4342-4EEF-80EB-0A958ABB66F3}" sibTransId="{6EFEAECC-5734-49FD-8BCC-4CB102860F7E}"/>
    <dgm:cxn modelId="{B0C03B54-1BBA-4158-9407-0E458386FAC0}" type="presOf" srcId="{8CA9CC04-9864-49FB-BD9B-9625E5A8A022}" destId="{D6FBE606-84ED-4731-BBD2-3B03E5D025CE}" srcOrd="0" destOrd="0" presId="urn:microsoft.com/office/officeart/2008/layout/HorizontalMultiLevelHierarchy"/>
    <dgm:cxn modelId="{F83D73FA-7085-401C-B0E4-FF2F73A7073A}" type="presOf" srcId="{9248BDBC-7CD1-41AD-9BC4-217CD3730A8B}" destId="{4659582E-1900-4277-B9C3-7F7DDDCDAC92}" srcOrd="1" destOrd="0" presId="urn:microsoft.com/office/officeart/2008/layout/HorizontalMultiLevelHierarchy"/>
    <dgm:cxn modelId="{71E558F1-201E-4F93-A571-709A319B29FE}" type="presOf" srcId="{7AF1D73A-3B2E-483F-A587-12982EC72F84}" destId="{6FE9933C-1784-483C-B1A5-86E6C29DC996}" srcOrd="0" destOrd="0" presId="urn:microsoft.com/office/officeart/2008/layout/HorizontalMultiLevelHierarchy"/>
    <dgm:cxn modelId="{BF4D495F-386C-4644-A531-D578AB256C0A}" type="presOf" srcId="{E3A58873-3150-4068-AE44-DE31F3200E3D}" destId="{6EEC9B36-57D4-4729-9A70-46265985045F}" srcOrd="0" destOrd="0" presId="urn:microsoft.com/office/officeart/2008/layout/HorizontalMultiLevelHierarchy"/>
    <dgm:cxn modelId="{E0AC3692-7466-4E44-8255-4C580EABB5B7}" type="presOf" srcId="{0F6AB9FD-36D1-47AA-8100-32AFAD46DD1B}" destId="{C7A6ED71-A6D1-4740-9595-C39B1DB930B2}" srcOrd="0" destOrd="0" presId="urn:microsoft.com/office/officeart/2008/layout/HorizontalMultiLevelHierarchy"/>
    <dgm:cxn modelId="{C122C9ED-8818-4612-AE10-E12233223CD5}" type="presOf" srcId="{1865FAB7-6CAE-4105-BA4B-1348E01578D2}" destId="{7FE5A8D2-EB3B-43B3-BABD-E2DBC1753C1E}" srcOrd="0" destOrd="0" presId="urn:microsoft.com/office/officeart/2008/layout/HorizontalMultiLevelHierarchy"/>
    <dgm:cxn modelId="{EEC92B71-FC4F-4D15-8492-214CEC905107}" type="presOf" srcId="{49FF3C02-CB26-488A-AC83-CF7F2D4787D6}" destId="{767606CE-5691-4D17-B4C1-368C121C2B96}" srcOrd="0" destOrd="0" presId="urn:microsoft.com/office/officeart/2008/layout/HorizontalMultiLevelHierarchy"/>
    <dgm:cxn modelId="{2443FCF1-E5B8-494C-9CCD-DB22082BE6C5}" type="presOf" srcId="{B5662C0E-4342-4EEF-80EB-0A958ABB66F3}" destId="{F6BE4941-379E-4AD9-BBB2-133CFB4C6A78}" srcOrd="1" destOrd="0" presId="urn:microsoft.com/office/officeart/2008/layout/HorizontalMultiLevelHierarchy"/>
    <dgm:cxn modelId="{F0FBE7DC-0242-434D-938F-C16847CEC7BF}" srcId="{AB35AB66-ED96-4F11-BC7D-2C2A79110C75}" destId="{81EC528F-CE84-4ED3-AE7A-94C460A110B9}" srcOrd="1" destOrd="0" parTransId="{2BB6CFC2-C57A-4B25-8CF7-D4B60A7227E0}" sibTransId="{6D07838C-CD7C-4923-9205-FD48BE5BD773}"/>
    <dgm:cxn modelId="{200858D4-AB1E-4032-AE30-ED1FF807BD07}" srcId="{1865FAB7-6CAE-4105-BA4B-1348E01578D2}" destId="{86F761B0-5B34-4D8B-99E4-B5F3EE14E9F9}" srcOrd="0" destOrd="0" parTransId="{21183830-2F94-4973-AFCE-D9024B8F6FB4}" sibTransId="{189F04C4-43EC-4596-AE4D-E15B13507BEA}"/>
    <dgm:cxn modelId="{CD0DBD68-0FA9-491B-9C32-31C681AFF400}" type="presOf" srcId="{AD1C4C9E-9866-4BD0-9A84-6F3C11026695}" destId="{752E5840-00CF-474E-8DBD-3473D223F9FA}" srcOrd="0" destOrd="0" presId="urn:microsoft.com/office/officeart/2008/layout/HorizontalMultiLevelHierarchy"/>
    <dgm:cxn modelId="{E6E25FEA-ED86-4EC1-ABF8-73641A42B3B3}" srcId="{1865FAB7-6CAE-4105-BA4B-1348E01578D2}" destId="{B9078A89-9B87-456B-A151-35BA444243D0}" srcOrd="2" destOrd="0" parTransId="{C632C39C-54EE-4D09-B165-1AE2EF8B288E}" sibTransId="{2153D0DE-0905-422D-9F7C-A1713445B654}"/>
    <dgm:cxn modelId="{73C87B19-AE93-4D14-9B3A-1C54BBE705B1}" srcId="{AB35AB66-ED96-4F11-BC7D-2C2A79110C75}" destId="{AA1A1F27-5698-47E9-8844-F16DC3E1E19D}" srcOrd="3" destOrd="0" parTransId="{C4045B78-D494-407B-97A6-D636EE40050B}" sibTransId="{0908B41C-22B3-4D2D-86E0-DF0D4C8C2ED1}"/>
    <dgm:cxn modelId="{506A8CEE-128A-4207-B31F-EE27C346A94F}" type="presOf" srcId="{3E4B0D4C-BC70-4800-8439-522AAECE3606}" destId="{7D61B4C6-4D81-4499-B634-3ABFBBE13238}" srcOrd="1" destOrd="0" presId="urn:microsoft.com/office/officeart/2008/layout/HorizontalMultiLevelHierarchy"/>
    <dgm:cxn modelId="{1C0F045A-13D8-4A89-9CB8-78B06842A1B1}" srcId="{AB35AB66-ED96-4F11-BC7D-2C2A79110C75}" destId="{EB8399CB-5614-451E-91EF-420C7E6109CB}" srcOrd="2" destOrd="0" parTransId="{3E4B0D4C-BC70-4800-8439-522AAECE3606}" sibTransId="{6F328136-BD60-4FDF-9926-B42909324C56}"/>
    <dgm:cxn modelId="{31DCCFC7-89BF-4C49-8B03-6F02BA879939}" type="presOf" srcId="{C632C39C-54EE-4D09-B165-1AE2EF8B288E}" destId="{F3D6AC76-E4EB-47E6-8648-CFC82500CA8D}" srcOrd="0" destOrd="0" presId="urn:microsoft.com/office/officeart/2008/layout/HorizontalMultiLevelHierarchy"/>
    <dgm:cxn modelId="{A13AEABA-2F66-4747-832D-983AB01B4629}" type="presOf" srcId="{A81B448F-A5AB-49FB-B415-E25AB2040A2E}" destId="{DBC8DE8A-FFE1-4C5A-8E63-DA4EA0A16043}" srcOrd="0" destOrd="0" presId="urn:microsoft.com/office/officeart/2008/layout/HorizontalMultiLevelHierarchy"/>
    <dgm:cxn modelId="{7BCA0C9F-9AC7-481D-801C-C436622401D0}" type="presOf" srcId="{A86F7EF9-9A50-42FF-96BD-9DE5816F31BC}" destId="{3076D876-5858-4B57-9F77-AC2B33D8DC66}" srcOrd="0" destOrd="0" presId="urn:microsoft.com/office/officeart/2008/layout/HorizontalMultiLevelHierarchy"/>
    <dgm:cxn modelId="{DA57B20D-D358-4DDB-A1D3-F43EE3EEE20D}" type="presOf" srcId="{4C85705D-93C5-409D-8572-63F42B3D592D}" destId="{9497ECCC-C2D9-4571-BCF3-EBA30F4AD111}" srcOrd="1" destOrd="0" presId="urn:microsoft.com/office/officeart/2008/layout/HorizontalMultiLevelHierarchy"/>
    <dgm:cxn modelId="{389BEB49-F6BD-40C8-8F1F-74137C64A5E6}" type="presOf" srcId="{86F761B0-5B34-4D8B-99E4-B5F3EE14E9F9}" destId="{36DE1ECB-E75D-4B77-833C-D9A2C3C277D8}" srcOrd="0" destOrd="0" presId="urn:microsoft.com/office/officeart/2008/layout/HorizontalMultiLevelHierarchy"/>
    <dgm:cxn modelId="{BA379DED-5A36-4492-B94C-54E0A7D5B95E}" type="presOf" srcId="{FE034479-92A9-4DC4-AB4B-9ADBE370E490}" destId="{47545C14-F77D-4215-9028-D8C505C2620B}" srcOrd="1" destOrd="0" presId="urn:microsoft.com/office/officeart/2008/layout/HorizontalMultiLevelHierarchy"/>
    <dgm:cxn modelId="{5D79C79D-CAF8-4533-9557-6B3111196C3F}" type="presOf" srcId="{29B0129C-C57E-4197-911E-AD173E797CF5}" destId="{9024CE3D-C25A-4A31-BF57-AF16BB71FC62}" srcOrd="0" destOrd="0" presId="urn:microsoft.com/office/officeart/2008/layout/HorizontalMultiLevelHierarchy"/>
    <dgm:cxn modelId="{8CEF9A15-20AA-4290-86D3-ACFC9F858D7B}" type="presOf" srcId="{C4045B78-D494-407B-97A6-D636EE40050B}" destId="{85516545-126B-47BB-878C-9F3F62228A29}" srcOrd="0" destOrd="0" presId="urn:microsoft.com/office/officeart/2008/layout/HorizontalMultiLevelHierarchy"/>
    <dgm:cxn modelId="{88018838-9926-41AC-852B-9C5E14031767}" srcId="{86F761B0-5B34-4D8B-99E4-B5F3EE14E9F9}" destId="{D861E9BA-24CB-4DB2-B0D1-1A6C2984AA6A}" srcOrd="1" destOrd="0" parTransId="{E3C8C4E5-6940-4A09-B7CA-83F520C11EDF}" sibTransId="{9956F858-F853-4AED-A5B1-0A798243B3B2}"/>
    <dgm:cxn modelId="{4AA68A04-718F-4334-B665-DD05B2F8F5B4}" type="presOf" srcId="{937E03DA-10C6-40D8-A0EF-299F412CE577}" destId="{C9926F69-D354-4045-A945-D99810F4F736}" srcOrd="0" destOrd="0" presId="urn:microsoft.com/office/officeart/2008/layout/HorizontalMultiLevelHierarchy"/>
    <dgm:cxn modelId="{B8E9B3B4-690A-47C2-894E-BC5BC193EC36}" type="presOf" srcId="{7AF1D73A-3B2E-483F-A587-12982EC72F84}" destId="{968B6ABD-936E-4601-AEE4-F462A76D57D9}" srcOrd="1" destOrd="0" presId="urn:microsoft.com/office/officeart/2008/layout/HorizontalMultiLevelHierarchy"/>
    <dgm:cxn modelId="{A97D2965-1ADE-44DB-BC8D-C3AC14ADB985}" type="presOf" srcId="{DF123A30-3141-4F86-87D5-EEA351D8C7AD}" destId="{80ECA8D4-9CF1-4ECD-94C3-6225B759FBA6}" srcOrd="1" destOrd="0" presId="urn:microsoft.com/office/officeart/2008/layout/HorizontalMultiLevelHierarchy"/>
    <dgm:cxn modelId="{6573ED9A-E9FB-4F0C-A171-6C42B75F7CDE}" type="presOf" srcId="{0856A5AE-6D3F-4F35-A3EE-6311274EC489}" destId="{DD769BC9-112F-4E6F-9CAB-197C06838B34}" srcOrd="0" destOrd="0" presId="urn:microsoft.com/office/officeart/2008/layout/HorizontalMultiLevelHierarchy"/>
    <dgm:cxn modelId="{5B9B6E4F-87A3-4E4A-81AF-156427010B0B}" srcId="{26565BF8-42B8-4658-98FB-4E9C1A4B080D}" destId="{1865FAB7-6CAE-4105-BA4B-1348E01578D2}" srcOrd="0" destOrd="0" parTransId="{D82AA72A-4B1A-48D8-B5BB-F3964645EB01}" sibTransId="{296032B0-B188-486E-ADD9-AEAD988E1707}"/>
    <dgm:cxn modelId="{19016E15-9786-4DD3-9639-CE31D97344C0}" type="presOf" srcId="{9248BDBC-7CD1-41AD-9BC4-217CD3730A8B}" destId="{8E4CE9CF-A44E-4211-84D4-1C21F944161C}" srcOrd="0" destOrd="0" presId="urn:microsoft.com/office/officeart/2008/layout/HorizontalMultiLevelHierarchy"/>
    <dgm:cxn modelId="{3BF755D1-474E-4A1A-B2A5-961DBE413D7D}" srcId="{AB35AB66-ED96-4F11-BC7D-2C2A79110C75}" destId="{CB228A42-D2EF-4E01-92C9-90F2BDD3D666}" srcOrd="7" destOrd="0" parTransId="{8D8AC0BA-4EA9-4E35-936E-B098F329B6AD}" sibTransId="{AF666899-E6DD-4025-8484-9D23111F2A3D}"/>
    <dgm:cxn modelId="{35F1DF99-09D4-403F-AD3F-D60FBE618F00}" type="presOf" srcId="{EB8399CB-5614-451E-91EF-420C7E6109CB}" destId="{F6FAD3C6-1878-4465-962E-11B85305B02C}" srcOrd="0" destOrd="0" presId="urn:microsoft.com/office/officeart/2008/layout/HorizontalMultiLevelHierarchy"/>
    <dgm:cxn modelId="{4ACC349B-C129-44F2-A90E-ED5862F3E44A}" srcId="{AB35AB66-ED96-4F11-BC7D-2C2A79110C75}" destId="{A86F7EF9-9A50-42FF-96BD-9DE5816F31BC}" srcOrd="5" destOrd="0" parTransId="{8CA9CC04-9864-49FB-BD9B-9625E5A8A022}" sibTransId="{97D95523-7980-41B9-985B-E7E86C64A1AA}"/>
    <dgm:cxn modelId="{1E6610C0-8F66-416B-8743-AC003CF15608}" type="presOf" srcId="{B5662C0E-4342-4EEF-80EB-0A958ABB66F3}" destId="{79C64C9B-C28F-4153-9506-BC8A6F0003BC}" srcOrd="0" destOrd="0" presId="urn:microsoft.com/office/officeart/2008/layout/HorizontalMultiLevelHierarchy"/>
    <dgm:cxn modelId="{6C363850-7980-428A-B965-567F6D180F47}" type="presParOf" srcId="{767606CE-5691-4D17-B4C1-368C121C2B96}" destId="{C0F1C500-DECC-496F-ABE9-2BA29794DA40}" srcOrd="0" destOrd="0" presId="urn:microsoft.com/office/officeart/2008/layout/HorizontalMultiLevelHierarchy"/>
    <dgm:cxn modelId="{65B0D316-18C9-444F-AF0A-8AF6E0FE8E86}" type="presParOf" srcId="{C0F1C500-DECC-496F-ABE9-2BA29794DA40}" destId="{69DE69A0-50F8-44AB-A5CA-EDD7845C2599}" srcOrd="0" destOrd="0" presId="urn:microsoft.com/office/officeart/2008/layout/HorizontalMultiLevelHierarchy"/>
    <dgm:cxn modelId="{BCA5468A-FB0A-47FD-8535-75B368E1431D}" type="presParOf" srcId="{C0F1C500-DECC-496F-ABE9-2BA29794DA40}" destId="{24620F49-3E4B-46EE-B012-197742A6130D}" srcOrd="1" destOrd="0" presId="urn:microsoft.com/office/officeart/2008/layout/HorizontalMultiLevelHierarchy"/>
    <dgm:cxn modelId="{EFAB90AF-4F75-4ED9-9462-E0A696277D2F}" type="presParOf" srcId="{24620F49-3E4B-46EE-B012-197742A6130D}" destId="{5772788A-E214-4B85-8AD8-7C7AC4691603}" srcOrd="0" destOrd="0" presId="urn:microsoft.com/office/officeart/2008/layout/HorizontalMultiLevelHierarchy"/>
    <dgm:cxn modelId="{D118FF37-5E6B-4DFE-A3D0-379F2B45A26A}" type="presParOf" srcId="{5772788A-E214-4B85-8AD8-7C7AC4691603}" destId="{CEF56232-8ED7-489F-95D8-824C7F061C30}" srcOrd="0" destOrd="0" presId="urn:microsoft.com/office/officeart/2008/layout/HorizontalMultiLevelHierarchy"/>
    <dgm:cxn modelId="{84173336-9661-40DB-8C3E-2FA959FD9C42}" type="presParOf" srcId="{24620F49-3E4B-46EE-B012-197742A6130D}" destId="{EE5186B5-C9FA-4636-9494-E050D43F724E}" srcOrd="1" destOrd="0" presId="urn:microsoft.com/office/officeart/2008/layout/HorizontalMultiLevelHierarchy"/>
    <dgm:cxn modelId="{2697B9DB-9A73-461E-A7B4-72E57D117AA8}" type="presParOf" srcId="{EE5186B5-C9FA-4636-9494-E050D43F724E}" destId="{7FE5A8D2-EB3B-43B3-BABD-E2DBC1753C1E}" srcOrd="0" destOrd="0" presId="urn:microsoft.com/office/officeart/2008/layout/HorizontalMultiLevelHierarchy"/>
    <dgm:cxn modelId="{7A86A8D8-859D-46CB-8CBC-234564184183}" type="presParOf" srcId="{EE5186B5-C9FA-4636-9494-E050D43F724E}" destId="{0341003D-060F-475A-9137-2B276ED774C1}" srcOrd="1" destOrd="0" presId="urn:microsoft.com/office/officeart/2008/layout/HorizontalMultiLevelHierarchy"/>
    <dgm:cxn modelId="{A194CF6C-9B68-4F1A-8638-9B9B468A2776}" type="presParOf" srcId="{0341003D-060F-475A-9137-2B276ED774C1}" destId="{3F965812-5B0D-4BDA-91CA-11D8BD05AF97}" srcOrd="0" destOrd="0" presId="urn:microsoft.com/office/officeart/2008/layout/HorizontalMultiLevelHierarchy"/>
    <dgm:cxn modelId="{867A506D-84A9-4D91-BEFE-E227A48F30A6}" type="presParOf" srcId="{3F965812-5B0D-4BDA-91CA-11D8BD05AF97}" destId="{1795AC53-9929-450A-8476-C921A768666E}" srcOrd="0" destOrd="0" presId="urn:microsoft.com/office/officeart/2008/layout/HorizontalMultiLevelHierarchy"/>
    <dgm:cxn modelId="{76E3B0D9-3C1D-4566-912B-BE63F7ACEB4B}" type="presParOf" srcId="{0341003D-060F-475A-9137-2B276ED774C1}" destId="{F8E65654-52B5-4442-B63E-6F3CD239085B}" srcOrd="1" destOrd="0" presId="urn:microsoft.com/office/officeart/2008/layout/HorizontalMultiLevelHierarchy"/>
    <dgm:cxn modelId="{2B19B4BA-B738-42B2-946E-39A84E4A0DF2}" type="presParOf" srcId="{F8E65654-52B5-4442-B63E-6F3CD239085B}" destId="{36DE1ECB-E75D-4B77-833C-D9A2C3C277D8}" srcOrd="0" destOrd="0" presId="urn:microsoft.com/office/officeart/2008/layout/HorizontalMultiLevelHierarchy"/>
    <dgm:cxn modelId="{B72ABB42-0129-462C-8C2A-8D49C88501F4}" type="presParOf" srcId="{F8E65654-52B5-4442-B63E-6F3CD239085B}" destId="{3A57BE78-0170-4516-A2D5-82687347D8D7}" srcOrd="1" destOrd="0" presId="urn:microsoft.com/office/officeart/2008/layout/HorizontalMultiLevelHierarchy"/>
    <dgm:cxn modelId="{37B94B2F-5C9F-42EA-9ED3-ECE02B8BE30B}" type="presParOf" srcId="{3A57BE78-0170-4516-A2D5-82687347D8D7}" destId="{E8D6A16E-8C49-4C50-AF90-E25A1B666EF4}" srcOrd="0" destOrd="0" presId="urn:microsoft.com/office/officeart/2008/layout/HorizontalMultiLevelHierarchy"/>
    <dgm:cxn modelId="{F79002FA-BAD3-4817-9E24-326A432A6372}" type="presParOf" srcId="{E8D6A16E-8C49-4C50-AF90-E25A1B666EF4}" destId="{4937AFD9-1B9F-4B69-9DD7-72824D862958}" srcOrd="0" destOrd="0" presId="urn:microsoft.com/office/officeart/2008/layout/HorizontalMultiLevelHierarchy"/>
    <dgm:cxn modelId="{742BE999-15DD-4358-807C-B2ADA1F8EABB}" type="presParOf" srcId="{3A57BE78-0170-4516-A2D5-82687347D8D7}" destId="{A84C5059-BF19-43AE-BB3D-955A58B9CCDA}" srcOrd="1" destOrd="0" presId="urn:microsoft.com/office/officeart/2008/layout/HorizontalMultiLevelHierarchy"/>
    <dgm:cxn modelId="{9FFEA36A-C84B-4FA0-A039-DE1505187585}" type="presParOf" srcId="{A84C5059-BF19-43AE-BB3D-955A58B9CCDA}" destId="{9B0B9BC7-E8D2-4901-9375-8319FF2C3C34}" srcOrd="0" destOrd="0" presId="urn:microsoft.com/office/officeart/2008/layout/HorizontalMultiLevelHierarchy"/>
    <dgm:cxn modelId="{D331FDC6-D3EE-41E4-A741-E7C65B462A97}" type="presParOf" srcId="{A84C5059-BF19-43AE-BB3D-955A58B9CCDA}" destId="{43C207C4-2423-4FF7-B7D8-CEEBB1A052EE}" srcOrd="1" destOrd="0" presId="urn:microsoft.com/office/officeart/2008/layout/HorizontalMultiLevelHierarchy"/>
    <dgm:cxn modelId="{71FE90B6-8978-4854-9474-2955FC40A2F0}" type="presParOf" srcId="{3A57BE78-0170-4516-A2D5-82687347D8D7}" destId="{EC0A99B0-A638-4595-8A68-48BF35FB22DC}" srcOrd="2" destOrd="0" presId="urn:microsoft.com/office/officeart/2008/layout/HorizontalMultiLevelHierarchy"/>
    <dgm:cxn modelId="{E7B64F78-116B-4538-8F2E-35ED4DC11E34}" type="presParOf" srcId="{EC0A99B0-A638-4595-8A68-48BF35FB22DC}" destId="{80956C9F-FAAE-4D1D-966B-57F7EB2398F0}" srcOrd="0" destOrd="0" presId="urn:microsoft.com/office/officeart/2008/layout/HorizontalMultiLevelHierarchy"/>
    <dgm:cxn modelId="{002CEC1F-B399-492C-86A6-6059A82BC41E}" type="presParOf" srcId="{3A57BE78-0170-4516-A2D5-82687347D8D7}" destId="{4A94C33E-CF38-48FB-98ED-97B39E1D0949}" srcOrd="3" destOrd="0" presId="urn:microsoft.com/office/officeart/2008/layout/HorizontalMultiLevelHierarchy"/>
    <dgm:cxn modelId="{24B52AC0-57CD-43F7-B1DE-087D8B4ADB40}" type="presParOf" srcId="{4A94C33E-CF38-48FB-98ED-97B39E1D0949}" destId="{C77A761C-71C6-4968-9DC5-0194A06A5386}" srcOrd="0" destOrd="0" presId="urn:microsoft.com/office/officeart/2008/layout/HorizontalMultiLevelHierarchy"/>
    <dgm:cxn modelId="{2DB67CA7-8FEC-45F7-A2BD-77A2B7B58E54}" type="presParOf" srcId="{4A94C33E-CF38-48FB-98ED-97B39E1D0949}" destId="{E290B163-2831-455B-995F-6068C91B7E5E}" srcOrd="1" destOrd="0" presId="urn:microsoft.com/office/officeart/2008/layout/HorizontalMultiLevelHierarchy"/>
    <dgm:cxn modelId="{9B18864E-5509-441C-ADAC-4B140A8DB045}" type="presParOf" srcId="{3A57BE78-0170-4516-A2D5-82687347D8D7}" destId="{3D3D87FB-9F80-4559-B75A-AEFD75F7FFF6}" srcOrd="4" destOrd="0" presId="urn:microsoft.com/office/officeart/2008/layout/HorizontalMultiLevelHierarchy"/>
    <dgm:cxn modelId="{1A2D6F12-B647-4F37-9CCD-6EE9FE4BB794}" type="presParOf" srcId="{3D3D87FB-9F80-4559-B75A-AEFD75F7FFF6}" destId="{80ECA8D4-9CF1-4ECD-94C3-6225B759FBA6}" srcOrd="0" destOrd="0" presId="urn:microsoft.com/office/officeart/2008/layout/HorizontalMultiLevelHierarchy"/>
    <dgm:cxn modelId="{3E7CF405-43D5-4AC4-8A48-8852DC51EC51}" type="presParOf" srcId="{3A57BE78-0170-4516-A2D5-82687347D8D7}" destId="{FA5FA877-3BED-4684-8625-5C3CC10BF384}" srcOrd="5" destOrd="0" presId="urn:microsoft.com/office/officeart/2008/layout/HorizontalMultiLevelHierarchy"/>
    <dgm:cxn modelId="{70F3FE80-39A2-47C5-A447-219463D3125A}" type="presParOf" srcId="{FA5FA877-3BED-4684-8625-5C3CC10BF384}" destId="{DD669999-8290-4730-988F-15FA31C2491F}" srcOrd="0" destOrd="0" presId="urn:microsoft.com/office/officeart/2008/layout/HorizontalMultiLevelHierarchy"/>
    <dgm:cxn modelId="{AB5ADA06-BFFC-40AA-844D-D8225EFADAF9}" type="presParOf" srcId="{FA5FA877-3BED-4684-8625-5C3CC10BF384}" destId="{68609609-70A0-40B9-A00B-B21897F95F48}" srcOrd="1" destOrd="0" presId="urn:microsoft.com/office/officeart/2008/layout/HorizontalMultiLevelHierarchy"/>
    <dgm:cxn modelId="{4452549A-4BCC-4379-AB47-8102DC84BF74}" type="presParOf" srcId="{0341003D-060F-475A-9137-2B276ED774C1}" destId="{25994CA1-1639-4F56-897E-2E1A0C12D63A}" srcOrd="2" destOrd="0" presId="urn:microsoft.com/office/officeart/2008/layout/HorizontalMultiLevelHierarchy"/>
    <dgm:cxn modelId="{B89EB2AE-729F-4B5A-B7E9-3A700830989E}" type="presParOf" srcId="{25994CA1-1639-4F56-897E-2E1A0C12D63A}" destId="{7A5B9345-2634-446F-95D2-DB5E1FF7237E}" srcOrd="0" destOrd="0" presId="urn:microsoft.com/office/officeart/2008/layout/HorizontalMultiLevelHierarchy"/>
    <dgm:cxn modelId="{30A723D1-A926-49A7-B8CC-A357F69228E5}" type="presParOf" srcId="{0341003D-060F-475A-9137-2B276ED774C1}" destId="{0351F066-911B-43AB-8C94-309B0C55DF66}" srcOrd="3" destOrd="0" presId="urn:microsoft.com/office/officeart/2008/layout/HorizontalMultiLevelHierarchy"/>
    <dgm:cxn modelId="{BFADE40A-79AE-423C-9B3A-DDD1C8E0C796}" type="presParOf" srcId="{0351F066-911B-43AB-8C94-309B0C55DF66}" destId="{DD769BC9-112F-4E6F-9CAB-197C06838B34}" srcOrd="0" destOrd="0" presId="urn:microsoft.com/office/officeart/2008/layout/HorizontalMultiLevelHierarchy"/>
    <dgm:cxn modelId="{17179451-4B15-48F1-8DF4-DA4E05C7F1BB}" type="presParOf" srcId="{0351F066-911B-43AB-8C94-309B0C55DF66}" destId="{94E0E97B-6820-4AB2-963C-2810B6BFB783}" srcOrd="1" destOrd="0" presId="urn:microsoft.com/office/officeart/2008/layout/HorizontalMultiLevelHierarchy"/>
    <dgm:cxn modelId="{71D8AEEB-1136-4023-9098-84C15FC36673}" type="presParOf" srcId="{0341003D-060F-475A-9137-2B276ED774C1}" destId="{F3D6AC76-E4EB-47E6-8648-CFC82500CA8D}" srcOrd="4" destOrd="0" presId="urn:microsoft.com/office/officeart/2008/layout/HorizontalMultiLevelHierarchy"/>
    <dgm:cxn modelId="{C688F22D-24A9-4699-9500-FE8EC1F7C1B5}" type="presParOf" srcId="{F3D6AC76-E4EB-47E6-8648-CFC82500CA8D}" destId="{38ED25D9-511D-4DBA-B892-EF094AFC9DF1}" srcOrd="0" destOrd="0" presId="urn:microsoft.com/office/officeart/2008/layout/HorizontalMultiLevelHierarchy"/>
    <dgm:cxn modelId="{C997947C-E69F-4B49-AAC8-57D717269CA3}" type="presParOf" srcId="{0341003D-060F-475A-9137-2B276ED774C1}" destId="{3156F2A9-0EF2-4873-8F18-A77502571280}" srcOrd="5" destOrd="0" presId="urn:microsoft.com/office/officeart/2008/layout/HorizontalMultiLevelHierarchy"/>
    <dgm:cxn modelId="{026D3E8A-32C6-4CDD-B546-BB110B37BFF0}" type="presParOf" srcId="{3156F2A9-0EF2-4873-8F18-A77502571280}" destId="{1BE247D8-7C38-4CCF-A988-003C3C263D3E}" srcOrd="0" destOrd="0" presId="urn:microsoft.com/office/officeart/2008/layout/HorizontalMultiLevelHierarchy"/>
    <dgm:cxn modelId="{656E8818-7D40-4128-BE62-B2D9BC2281CC}" type="presParOf" srcId="{3156F2A9-0EF2-4873-8F18-A77502571280}" destId="{ABF938AD-BA63-448F-AA33-9BB653A143BE}" srcOrd="1" destOrd="0" presId="urn:microsoft.com/office/officeart/2008/layout/HorizontalMultiLevelHierarchy"/>
    <dgm:cxn modelId="{4AB4E327-930F-48C5-997C-7F8CDF45DCDE}" type="presParOf" srcId="{0341003D-060F-475A-9137-2B276ED774C1}" destId="{752E5840-00CF-474E-8DBD-3473D223F9FA}" srcOrd="6" destOrd="0" presId="urn:microsoft.com/office/officeart/2008/layout/HorizontalMultiLevelHierarchy"/>
    <dgm:cxn modelId="{F4B985FA-3B2F-4138-93A2-CE8896AE627B}" type="presParOf" srcId="{752E5840-00CF-474E-8DBD-3473D223F9FA}" destId="{00478ABD-0A51-497F-8DD8-81B44AFF3FDA}" srcOrd="0" destOrd="0" presId="urn:microsoft.com/office/officeart/2008/layout/HorizontalMultiLevelHierarchy"/>
    <dgm:cxn modelId="{EB51E87D-AF23-442B-BB73-4C41BDEC20F3}" type="presParOf" srcId="{0341003D-060F-475A-9137-2B276ED774C1}" destId="{29B08FCD-67ED-4A38-8121-4A8AD0C0D63E}" srcOrd="7" destOrd="0" presId="urn:microsoft.com/office/officeart/2008/layout/HorizontalMultiLevelHierarchy"/>
    <dgm:cxn modelId="{C949C4C4-5468-4503-9296-4DC7C2E4A6F6}" type="presParOf" srcId="{29B08FCD-67ED-4A38-8121-4A8AD0C0D63E}" destId="{F9DBE9C8-5CFD-4FEB-94EC-A9876E3D0A1B}" srcOrd="0" destOrd="0" presId="urn:microsoft.com/office/officeart/2008/layout/HorizontalMultiLevelHierarchy"/>
    <dgm:cxn modelId="{677A86A1-D625-40A7-88F6-649E693296EC}" type="presParOf" srcId="{29B08FCD-67ED-4A38-8121-4A8AD0C0D63E}" destId="{A07B943A-D257-4C36-AB32-318D302E5717}" srcOrd="1" destOrd="0" presId="urn:microsoft.com/office/officeart/2008/layout/HorizontalMultiLevelHierarchy"/>
    <dgm:cxn modelId="{861881B0-921A-47C2-8CBB-B3D891316710}" type="presParOf" srcId="{A07B943A-D257-4C36-AB32-318D302E5717}" destId="{98C47B1C-126D-4814-9738-1B7791D2F7D3}" srcOrd="0" destOrd="0" presId="urn:microsoft.com/office/officeart/2008/layout/HorizontalMultiLevelHierarchy"/>
    <dgm:cxn modelId="{D3947D71-A6E0-4840-82B2-8ABAD6F808A0}" type="presParOf" srcId="{98C47B1C-126D-4814-9738-1B7791D2F7D3}" destId="{D66AA2B6-644C-475E-B660-81D535520494}" srcOrd="0" destOrd="0" presId="urn:microsoft.com/office/officeart/2008/layout/HorizontalMultiLevelHierarchy"/>
    <dgm:cxn modelId="{C1E829CE-1DAA-4AA9-B3F4-7B38804CC187}" type="presParOf" srcId="{A07B943A-D257-4C36-AB32-318D302E5717}" destId="{D0FAEB20-DDD1-4895-9B67-61A8A7629E41}" srcOrd="1" destOrd="0" presId="urn:microsoft.com/office/officeart/2008/layout/HorizontalMultiLevelHierarchy"/>
    <dgm:cxn modelId="{97A54D3B-06CC-4878-98BF-96031156F9A6}" type="presParOf" srcId="{D0FAEB20-DDD1-4895-9B67-61A8A7629E41}" destId="{C9926F69-D354-4045-A945-D99810F4F736}" srcOrd="0" destOrd="0" presId="urn:microsoft.com/office/officeart/2008/layout/HorizontalMultiLevelHierarchy"/>
    <dgm:cxn modelId="{1DCE6FC2-BD6F-4D4F-972B-3ED1DC6A7FB2}" type="presParOf" srcId="{D0FAEB20-DDD1-4895-9B67-61A8A7629E41}" destId="{A2885612-95E3-49D7-BD60-ECE9433C42B0}" srcOrd="1" destOrd="0" presId="urn:microsoft.com/office/officeart/2008/layout/HorizontalMultiLevelHierarchy"/>
    <dgm:cxn modelId="{1A668247-4FF1-46CE-ADD7-16A4DD9BD837}" type="presParOf" srcId="{A07B943A-D257-4C36-AB32-318D302E5717}" destId="{73D75F03-CDE4-4D62-B9CD-3166E71D27E1}" srcOrd="2" destOrd="0" presId="urn:microsoft.com/office/officeart/2008/layout/HorizontalMultiLevelHierarchy"/>
    <dgm:cxn modelId="{0510019B-D3DA-43E7-AFD9-C077372E4946}" type="presParOf" srcId="{73D75F03-CDE4-4D62-B9CD-3166E71D27E1}" destId="{1A478BEF-1769-4D7E-BD5F-35216A517680}" srcOrd="0" destOrd="0" presId="urn:microsoft.com/office/officeart/2008/layout/HorizontalMultiLevelHierarchy"/>
    <dgm:cxn modelId="{6B52544B-DEFA-4BC3-911A-25429D85BA08}" type="presParOf" srcId="{A07B943A-D257-4C36-AB32-318D302E5717}" destId="{9C8FDDF4-5925-4DC2-84F4-E2210EFAB488}" srcOrd="3" destOrd="0" presId="urn:microsoft.com/office/officeart/2008/layout/HorizontalMultiLevelHierarchy"/>
    <dgm:cxn modelId="{7ECDAAE7-1166-48FF-B1F8-C3FFB44A5593}" type="presParOf" srcId="{9C8FDDF4-5925-4DC2-84F4-E2210EFAB488}" destId="{347B5453-64A3-405E-931B-74BC1D645CF0}" srcOrd="0" destOrd="0" presId="urn:microsoft.com/office/officeart/2008/layout/HorizontalMultiLevelHierarchy"/>
    <dgm:cxn modelId="{2EB31727-F1AD-4C2D-AF0F-3622317D4FF9}" type="presParOf" srcId="{9C8FDDF4-5925-4DC2-84F4-E2210EFAB488}" destId="{B3649938-345A-4868-9093-B80857C9AD1F}" srcOrd="1" destOrd="0" presId="urn:microsoft.com/office/officeart/2008/layout/HorizontalMultiLevelHierarchy"/>
    <dgm:cxn modelId="{5CBBE2D7-37A5-44E7-B900-D214590BA759}" type="presParOf" srcId="{A07B943A-D257-4C36-AB32-318D302E5717}" destId="{F139AB0D-C0AD-4A60-AB15-256B744056B4}" srcOrd="4" destOrd="0" presId="urn:microsoft.com/office/officeart/2008/layout/HorizontalMultiLevelHierarchy"/>
    <dgm:cxn modelId="{4E54EB20-4BB8-446E-AE59-0A09D8143307}" type="presParOf" srcId="{F139AB0D-C0AD-4A60-AB15-256B744056B4}" destId="{7D61B4C6-4D81-4499-B634-3ABFBBE13238}" srcOrd="0" destOrd="0" presId="urn:microsoft.com/office/officeart/2008/layout/HorizontalMultiLevelHierarchy"/>
    <dgm:cxn modelId="{10EF138F-D999-4A13-8564-91662226EF42}" type="presParOf" srcId="{A07B943A-D257-4C36-AB32-318D302E5717}" destId="{78278EA8-84D2-4092-8EA5-CA6A309BE50B}" srcOrd="5" destOrd="0" presId="urn:microsoft.com/office/officeart/2008/layout/HorizontalMultiLevelHierarchy"/>
    <dgm:cxn modelId="{AF94914F-1EA2-416D-B83E-66EED5075BCA}" type="presParOf" srcId="{78278EA8-84D2-4092-8EA5-CA6A309BE50B}" destId="{F6FAD3C6-1878-4465-962E-11B85305B02C}" srcOrd="0" destOrd="0" presId="urn:microsoft.com/office/officeart/2008/layout/HorizontalMultiLevelHierarchy"/>
    <dgm:cxn modelId="{B4598613-6D21-4D79-B638-7950DECC5138}" type="presParOf" srcId="{78278EA8-84D2-4092-8EA5-CA6A309BE50B}" destId="{73FC3C3B-8EAE-4FBD-B775-3051878EBF42}" srcOrd="1" destOrd="0" presId="urn:microsoft.com/office/officeart/2008/layout/HorizontalMultiLevelHierarchy"/>
    <dgm:cxn modelId="{8C5FEB73-795E-4B0F-B217-09A5333211E2}" type="presParOf" srcId="{A07B943A-D257-4C36-AB32-318D302E5717}" destId="{85516545-126B-47BB-878C-9F3F62228A29}" srcOrd="6" destOrd="0" presId="urn:microsoft.com/office/officeart/2008/layout/HorizontalMultiLevelHierarchy"/>
    <dgm:cxn modelId="{6770EDE3-FD4A-4B91-A38A-20E440BB6F45}" type="presParOf" srcId="{85516545-126B-47BB-878C-9F3F62228A29}" destId="{1725A3E3-7C45-4E4C-BFD5-99E3BBF284C0}" srcOrd="0" destOrd="0" presId="urn:microsoft.com/office/officeart/2008/layout/HorizontalMultiLevelHierarchy"/>
    <dgm:cxn modelId="{5D5C9465-EC38-494D-A258-8E422A15C639}" type="presParOf" srcId="{A07B943A-D257-4C36-AB32-318D302E5717}" destId="{6709190C-2EF7-4ABE-880B-A1F8A33E219D}" srcOrd="7" destOrd="0" presId="urn:microsoft.com/office/officeart/2008/layout/HorizontalMultiLevelHierarchy"/>
    <dgm:cxn modelId="{1B2D6C8E-3986-4C6D-BD37-A6392A25F1C0}" type="presParOf" srcId="{6709190C-2EF7-4ABE-880B-A1F8A33E219D}" destId="{6ED7572D-AFF2-4F37-A002-7DDFC1BC24BD}" srcOrd="0" destOrd="0" presId="urn:microsoft.com/office/officeart/2008/layout/HorizontalMultiLevelHierarchy"/>
    <dgm:cxn modelId="{D5E55B04-C40B-4EF4-8F93-F3CAC4A4B995}" type="presParOf" srcId="{6709190C-2EF7-4ABE-880B-A1F8A33E219D}" destId="{90D92AAB-6737-4DFE-B934-C4186A68D5B9}" srcOrd="1" destOrd="0" presId="urn:microsoft.com/office/officeart/2008/layout/HorizontalMultiLevelHierarchy"/>
    <dgm:cxn modelId="{629C9DEA-9FF4-49F9-889A-4EDA993D30F1}" type="presParOf" srcId="{A07B943A-D257-4C36-AB32-318D302E5717}" destId="{ED3217FA-85E5-40D8-B514-48307964ECF4}" srcOrd="8" destOrd="0" presId="urn:microsoft.com/office/officeart/2008/layout/HorizontalMultiLevelHierarchy"/>
    <dgm:cxn modelId="{A71855AF-26D7-4CD0-9ED2-D7BD675BBBC6}" type="presParOf" srcId="{ED3217FA-85E5-40D8-B514-48307964ECF4}" destId="{47545C14-F77D-4215-9028-D8C505C2620B}" srcOrd="0" destOrd="0" presId="urn:microsoft.com/office/officeart/2008/layout/HorizontalMultiLevelHierarchy"/>
    <dgm:cxn modelId="{456A0305-BE47-4833-B3D0-ABF6177152D1}" type="presParOf" srcId="{A07B943A-D257-4C36-AB32-318D302E5717}" destId="{7F046E2A-00D3-4902-9625-EE447D03A0CF}" srcOrd="9" destOrd="0" presId="urn:microsoft.com/office/officeart/2008/layout/HorizontalMultiLevelHierarchy"/>
    <dgm:cxn modelId="{341D1E75-8E53-49EE-8C71-0116B1DC425C}" type="presParOf" srcId="{7F046E2A-00D3-4902-9625-EE447D03A0CF}" destId="{BF5D69AA-560A-4DDD-8F54-7851FACFB6AC}" srcOrd="0" destOrd="0" presId="urn:microsoft.com/office/officeart/2008/layout/HorizontalMultiLevelHierarchy"/>
    <dgm:cxn modelId="{8CB9D063-823D-43FD-A302-B37F11F3F619}" type="presParOf" srcId="{7F046E2A-00D3-4902-9625-EE447D03A0CF}" destId="{1F6C2A61-0053-4C7A-BF9F-1918868B52C0}" srcOrd="1" destOrd="0" presId="urn:microsoft.com/office/officeart/2008/layout/HorizontalMultiLevelHierarchy"/>
    <dgm:cxn modelId="{54857F79-FC4A-4E3C-BAF6-CD1B9381628A}" type="presParOf" srcId="{A07B943A-D257-4C36-AB32-318D302E5717}" destId="{D6FBE606-84ED-4731-BBD2-3B03E5D025CE}" srcOrd="10" destOrd="0" presId="urn:microsoft.com/office/officeart/2008/layout/HorizontalMultiLevelHierarchy"/>
    <dgm:cxn modelId="{6B7EBE33-3AE9-48B1-A503-227AD3B3036B}" type="presParOf" srcId="{D6FBE606-84ED-4731-BBD2-3B03E5D025CE}" destId="{A2FEE76A-734E-4447-9A21-4131FAA8287D}" srcOrd="0" destOrd="0" presId="urn:microsoft.com/office/officeart/2008/layout/HorizontalMultiLevelHierarchy"/>
    <dgm:cxn modelId="{01AABA41-6463-4E2D-B8D6-743CE3E95503}" type="presParOf" srcId="{A07B943A-D257-4C36-AB32-318D302E5717}" destId="{00CC7B7E-F913-4F8C-BA95-72C6EBBDE7BE}" srcOrd="11" destOrd="0" presId="urn:microsoft.com/office/officeart/2008/layout/HorizontalMultiLevelHierarchy"/>
    <dgm:cxn modelId="{E2DFCA0B-4040-402E-A68A-D0B74FA304EC}" type="presParOf" srcId="{00CC7B7E-F913-4F8C-BA95-72C6EBBDE7BE}" destId="{3076D876-5858-4B57-9F77-AC2B33D8DC66}" srcOrd="0" destOrd="0" presId="urn:microsoft.com/office/officeart/2008/layout/HorizontalMultiLevelHierarchy"/>
    <dgm:cxn modelId="{344E9F95-D2A0-42ED-98CB-AEBD627C763C}" type="presParOf" srcId="{00CC7B7E-F913-4F8C-BA95-72C6EBBDE7BE}" destId="{8A2F9821-9A55-4148-9233-97A592BB513B}" srcOrd="1" destOrd="0" presId="urn:microsoft.com/office/officeart/2008/layout/HorizontalMultiLevelHierarchy"/>
    <dgm:cxn modelId="{735E2B68-0AA9-4158-867E-8A32475C67C2}" type="presParOf" srcId="{A07B943A-D257-4C36-AB32-318D302E5717}" destId="{1B8A6C2A-8909-4890-8386-19BF1184A148}" srcOrd="12" destOrd="0" presId="urn:microsoft.com/office/officeart/2008/layout/HorizontalMultiLevelHierarchy"/>
    <dgm:cxn modelId="{71E697B4-50D4-4096-BCD6-027F94556E71}" type="presParOf" srcId="{1B8A6C2A-8909-4890-8386-19BF1184A148}" destId="{9497ECCC-C2D9-4571-BCF3-EBA30F4AD111}" srcOrd="0" destOrd="0" presId="urn:microsoft.com/office/officeart/2008/layout/HorizontalMultiLevelHierarchy"/>
    <dgm:cxn modelId="{5052A581-F7EF-4668-95C9-1EB937D3BF6C}" type="presParOf" srcId="{A07B943A-D257-4C36-AB32-318D302E5717}" destId="{350EFF33-0F7F-4F78-B39D-FAEB975BB760}" srcOrd="13" destOrd="0" presId="urn:microsoft.com/office/officeart/2008/layout/HorizontalMultiLevelHierarchy"/>
    <dgm:cxn modelId="{0A9FD746-13EF-44EC-B34C-BAA774E2D54A}" type="presParOf" srcId="{350EFF33-0F7F-4F78-B39D-FAEB975BB760}" destId="{9024CE3D-C25A-4A31-BF57-AF16BB71FC62}" srcOrd="0" destOrd="0" presId="urn:microsoft.com/office/officeart/2008/layout/HorizontalMultiLevelHierarchy"/>
    <dgm:cxn modelId="{F988EC17-5C66-4B34-9C00-3818E30C000A}" type="presParOf" srcId="{350EFF33-0F7F-4F78-B39D-FAEB975BB760}" destId="{473280AD-CA00-4144-BEA4-7B5500DEBA42}" srcOrd="1" destOrd="0" presId="urn:microsoft.com/office/officeart/2008/layout/HorizontalMultiLevelHierarchy"/>
    <dgm:cxn modelId="{F492CDB1-F894-46E8-97C7-E6CF6B070CC6}" type="presParOf" srcId="{A07B943A-D257-4C36-AB32-318D302E5717}" destId="{911525A6-FB73-41C5-B43E-0BD1DFD2CB08}" srcOrd="14" destOrd="0" presId="urn:microsoft.com/office/officeart/2008/layout/HorizontalMultiLevelHierarchy"/>
    <dgm:cxn modelId="{E34212A5-099F-4B61-9587-2B06F6B9B97F}" type="presParOf" srcId="{911525A6-FB73-41C5-B43E-0BD1DFD2CB08}" destId="{89F7088B-9871-446F-92B9-CDF6E04D9020}" srcOrd="0" destOrd="0" presId="urn:microsoft.com/office/officeart/2008/layout/HorizontalMultiLevelHierarchy"/>
    <dgm:cxn modelId="{92ACAB93-D857-433A-ACD3-9A30CAF25813}" type="presParOf" srcId="{A07B943A-D257-4C36-AB32-318D302E5717}" destId="{925C8707-58B5-4F5E-AA39-D4C60E9C1C0B}" srcOrd="15" destOrd="0" presId="urn:microsoft.com/office/officeart/2008/layout/HorizontalMultiLevelHierarchy"/>
    <dgm:cxn modelId="{D724DCB1-AFAF-483B-A99F-0A44AAA0B6D7}" type="presParOf" srcId="{925C8707-58B5-4F5E-AA39-D4C60E9C1C0B}" destId="{AF171DAF-5EAC-4141-9851-1A28E0FC63D0}" srcOrd="0" destOrd="0" presId="urn:microsoft.com/office/officeart/2008/layout/HorizontalMultiLevelHierarchy"/>
    <dgm:cxn modelId="{41E2F76F-84D3-454B-A44C-F86932AC54E3}" type="presParOf" srcId="{925C8707-58B5-4F5E-AA39-D4C60E9C1C0B}" destId="{845F5915-BF62-4201-9DC4-473150E8CAF8}" srcOrd="1" destOrd="0" presId="urn:microsoft.com/office/officeart/2008/layout/HorizontalMultiLevelHierarchy"/>
    <dgm:cxn modelId="{BE3E7D40-650A-4956-AB2C-1701170D6569}" type="presParOf" srcId="{0341003D-060F-475A-9137-2B276ED774C1}" destId="{79C64C9B-C28F-4153-9506-BC8A6F0003BC}" srcOrd="8" destOrd="0" presId="urn:microsoft.com/office/officeart/2008/layout/HorizontalMultiLevelHierarchy"/>
    <dgm:cxn modelId="{DEDB981B-5FAB-43FF-8D0F-ED17E17F27AF}" type="presParOf" srcId="{79C64C9B-C28F-4153-9506-BC8A6F0003BC}" destId="{F6BE4941-379E-4AD9-BBB2-133CFB4C6A78}" srcOrd="0" destOrd="0" presId="urn:microsoft.com/office/officeart/2008/layout/HorizontalMultiLevelHierarchy"/>
    <dgm:cxn modelId="{82277BCA-BAE7-4AED-9006-75D3C33F5F44}" type="presParOf" srcId="{0341003D-060F-475A-9137-2B276ED774C1}" destId="{BB533761-B661-4C46-A4BC-9EFC9CA48627}" srcOrd="9" destOrd="0" presId="urn:microsoft.com/office/officeart/2008/layout/HorizontalMultiLevelHierarchy"/>
    <dgm:cxn modelId="{7F917A7C-C1EB-4452-A699-0F61AC40DFD5}" type="presParOf" srcId="{BB533761-B661-4C46-A4BC-9EFC9CA48627}" destId="{ABF60092-BFB7-4131-9DD1-137D6BCB3B5D}" srcOrd="0" destOrd="0" presId="urn:microsoft.com/office/officeart/2008/layout/HorizontalMultiLevelHierarchy"/>
    <dgm:cxn modelId="{A471399A-4495-4D83-BFFC-B9AFC32A5048}" type="presParOf" srcId="{BB533761-B661-4C46-A4BC-9EFC9CA48627}" destId="{3CE98A43-611A-4D9A-BBF0-C85492634A1F}" srcOrd="1" destOrd="0" presId="urn:microsoft.com/office/officeart/2008/layout/HorizontalMultiLevelHierarchy"/>
    <dgm:cxn modelId="{04AA4275-754A-4C6C-B717-5A60DB24D52F}" type="presParOf" srcId="{0341003D-060F-475A-9137-2B276ED774C1}" destId="{D28B1782-1046-4698-912A-80F8B80A4019}" srcOrd="10" destOrd="0" presId="urn:microsoft.com/office/officeart/2008/layout/HorizontalMultiLevelHierarchy"/>
    <dgm:cxn modelId="{158315F2-87AB-4B23-88F6-754E3B2D3E46}" type="presParOf" srcId="{D28B1782-1046-4698-912A-80F8B80A4019}" destId="{FBA6DF56-DED3-4A51-9577-1E2A43CB2A7C}" srcOrd="0" destOrd="0" presId="urn:microsoft.com/office/officeart/2008/layout/HorizontalMultiLevelHierarchy"/>
    <dgm:cxn modelId="{4DC71C94-316A-4D0C-A25E-64BC67E05356}" type="presParOf" srcId="{0341003D-060F-475A-9137-2B276ED774C1}" destId="{90AFE986-21EB-45D8-8383-3FF1C8F580A6}" srcOrd="11" destOrd="0" presId="urn:microsoft.com/office/officeart/2008/layout/HorizontalMultiLevelHierarchy"/>
    <dgm:cxn modelId="{66853503-6AC1-4079-A6AF-D5E51BF8D699}" type="presParOf" srcId="{90AFE986-21EB-45D8-8383-3FF1C8F580A6}" destId="{DBC8DE8A-FFE1-4C5A-8E63-DA4EA0A16043}" srcOrd="0" destOrd="0" presId="urn:microsoft.com/office/officeart/2008/layout/HorizontalMultiLevelHierarchy"/>
    <dgm:cxn modelId="{86DDCEA1-ACCA-4D06-AD59-107FA6E53851}" type="presParOf" srcId="{90AFE986-21EB-45D8-8383-3FF1C8F580A6}" destId="{55256554-1196-476D-A772-DB74AC3E0BCB}" srcOrd="1" destOrd="0" presId="urn:microsoft.com/office/officeart/2008/layout/HorizontalMultiLevelHierarchy"/>
    <dgm:cxn modelId="{FBC46080-E62B-4029-B58B-1A6E376E425B}" type="presParOf" srcId="{24620F49-3E4B-46EE-B012-197742A6130D}" destId="{8E4CE9CF-A44E-4211-84D4-1C21F944161C}" srcOrd="2" destOrd="0" presId="urn:microsoft.com/office/officeart/2008/layout/HorizontalMultiLevelHierarchy"/>
    <dgm:cxn modelId="{083A08C1-606F-47E3-BCBF-167E3CFD2A4E}" type="presParOf" srcId="{8E4CE9CF-A44E-4211-84D4-1C21F944161C}" destId="{4659582E-1900-4277-B9C3-7F7DDDCDAC92}" srcOrd="0" destOrd="0" presId="urn:microsoft.com/office/officeart/2008/layout/HorizontalMultiLevelHierarchy"/>
    <dgm:cxn modelId="{5196E3C5-76C9-4FB5-8509-5EADF41D5546}" type="presParOf" srcId="{24620F49-3E4B-46EE-B012-197742A6130D}" destId="{3FAF46A1-C8FB-4963-BA6A-9179A0EB8E39}" srcOrd="3" destOrd="0" presId="urn:microsoft.com/office/officeart/2008/layout/HorizontalMultiLevelHierarchy"/>
    <dgm:cxn modelId="{3AAFA941-C0C2-4C0C-AC9D-95099975038C}" type="presParOf" srcId="{3FAF46A1-C8FB-4963-BA6A-9179A0EB8E39}" destId="{30E03382-1A33-487E-BE91-78319EE65E57}" srcOrd="0" destOrd="0" presId="urn:microsoft.com/office/officeart/2008/layout/HorizontalMultiLevelHierarchy"/>
    <dgm:cxn modelId="{B4653102-F1E7-4722-AF9C-A7652103FC80}" type="presParOf" srcId="{3FAF46A1-C8FB-4963-BA6A-9179A0EB8E39}" destId="{90B01948-BE35-41FE-BDAE-F5253831ABD4}" srcOrd="1" destOrd="0" presId="urn:microsoft.com/office/officeart/2008/layout/HorizontalMultiLevelHierarchy"/>
    <dgm:cxn modelId="{D3D40FD1-89B7-45DC-994F-8F6EBC833237}" type="presParOf" srcId="{24620F49-3E4B-46EE-B012-197742A6130D}" destId="{6EEC9B36-57D4-4729-9A70-46265985045F}" srcOrd="4" destOrd="0" presId="urn:microsoft.com/office/officeart/2008/layout/HorizontalMultiLevelHierarchy"/>
    <dgm:cxn modelId="{C4E5CB60-51F1-4A35-8681-48B614F04994}" type="presParOf" srcId="{6EEC9B36-57D4-4729-9A70-46265985045F}" destId="{72C17982-4269-4942-84CD-60C1F33A185C}" srcOrd="0" destOrd="0" presId="urn:microsoft.com/office/officeart/2008/layout/HorizontalMultiLevelHierarchy"/>
    <dgm:cxn modelId="{4012153C-F51A-4FC2-9CCA-44F619992D8C}" type="presParOf" srcId="{24620F49-3E4B-46EE-B012-197742A6130D}" destId="{F20D9384-EC22-478B-8F06-B877112EE543}" srcOrd="5" destOrd="0" presId="urn:microsoft.com/office/officeart/2008/layout/HorizontalMultiLevelHierarchy"/>
    <dgm:cxn modelId="{9789ED2E-E8BC-4F86-9AD9-81A65CD9FCBB}" type="presParOf" srcId="{F20D9384-EC22-478B-8F06-B877112EE543}" destId="{B0C97E5A-1607-4D1C-B324-E32890AC5A1F}" srcOrd="0" destOrd="0" presId="urn:microsoft.com/office/officeart/2008/layout/HorizontalMultiLevelHierarchy"/>
    <dgm:cxn modelId="{90858B44-940C-4D9A-AF95-0B714A49C29B}" type="presParOf" srcId="{F20D9384-EC22-478B-8F06-B877112EE543}" destId="{50226DAE-E049-4A40-A975-EB435D905DBE}" srcOrd="1" destOrd="0" presId="urn:microsoft.com/office/officeart/2008/layout/HorizontalMultiLevelHierarchy"/>
    <dgm:cxn modelId="{21BD110B-F4E1-4C1D-986F-FCDEEFBC41F1}" type="presParOf" srcId="{50226DAE-E049-4A40-A975-EB435D905DBE}" destId="{B7AAE1D2-8016-49D5-BFB2-9CD9C93BA01C}" srcOrd="0" destOrd="0" presId="urn:microsoft.com/office/officeart/2008/layout/HorizontalMultiLevelHierarchy"/>
    <dgm:cxn modelId="{2C4FCB63-12B7-46D1-9F16-6F7D6120CF95}" type="presParOf" srcId="{B7AAE1D2-8016-49D5-BFB2-9CD9C93BA01C}" destId="{7981CC02-929E-4B0F-8A4B-9CE49008FC0D}" srcOrd="0" destOrd="0" presId="urn:microsoft.com/office/officeart/2008/layout/HorizontalMultiLevelHierarchy"/>
    <dgm:cxn modelId="{75B3F439-A6AA-4FCB-B9B3-B8A370564067}" type="presParOf" srcId="{50226DAE-E049-4A40-A975-EB435D905DBE}" destId="{40B88FA4-64BA-47E0-85A2-E48AF6133DF2}" srcOrd="1" destOrd="0" presId="urn:microsoft.com/office/officeart/2008/layout/HorizontalMultiLevelHierarchy"/>
    <dgm:cxn modelId="{7275267A-F3F7-4DCC-9C39-3704D42A5C82}" type="presParOf" srcId="{40B88FA4-64BA-47E0-85A2-E48AF6133DF2}" destId="{DEFD3CC0-8B54-409F-AF83-8683168BD82F}" srcOrd="0" destOrd="0" presId="urn:microsoft.com/office/officeart/2008/layout/HorizontalMultiLevelHierarchy"/>
    <dgm:cxn modelId="{F803FD68-92E3-463C-874F-1EE9EC459582}" type="presParOf" srcId="{40B88FA4-64BA-47E0-85A2-E48AF6133DF2}" destId="{F0547116-7FB7-4C55-A797-4FB902C6900F}" srcOrd="1" destOrd="0" presId="urn:microsoft.com/office/officeart/2008/layout/HorizontalMultiLevelHierarchy"/>
    <dgm:cxn modelId="{2CFCAA50-323B-470D-B214-BDAA21788083}" type="presParOf" srcId="{24620F49-3E4B-46EE-B012-197742A6130D}" destId="{6FE9933C-1784-483C-B1A5-86E6C29DC996}" srcOrd="6" destOrd="0" presId="urn:microsoft.com/office/officeart/2008/layout/HorizontalMultiLevelHierarchy"/>
    <dgm:cxn modelId="{4B168B5A-AD9B-4A1B-9E59-1C85888A9F18}" type="presParOf" srcId="{6FE9933C-1784-483C-B1A5-86E6C29DC996}" destId="{968B6ABD-936E-4601-AEE4-F462A76D57D9}" srcOrd="0" destOrd="0" presId="urn:microsoft.com/office/officeart/2008/layout/HorizontalMultiLevelHierarchy"/>
    <dgm:cxn modelId="{0731A892-D31A-4218-A129-24114E084FA7}" type="presParOf" srcId="{24620F49-3E4B-46EE-B012-197742A6130D}" destId="{692A1456-C6F7-4EFC-9F6E-859C805C212B}" srcOrd="7" destOrd="0" presId="urn:microsoft.com/office/officeart/2008/layout/HorizontalMultiLevelHierarchy"/>
    <dgm:cxn modelId="{B4D8240B-BFA8-4CBE-8EEF-0A5A9887282A}" type="presParOf" srcId="{692A1456-C6F7-4EFC-9F6E-859C805C212B}" destId="{C7A6ED71-A6D1-4740-9595-C39B1DB930B2}" srcOrd="0" destOrd="0" presId="urn:microsoft.com/office/officeart/2008/layout/HorizontalMultiLevelHierarchy"/>
    <dgm:cxn modelId="{2DDC76C8-485C-4CEA-B8A5-710007347F88}" type="presParOf" srcId="{692A1456-C6F7-4EFC-9F6E-859C805C212B}" destId="{F00579F5-D55C-4DBD-B686-927979BE0FFD}" srcOrd="1" destOrd="0" presId="urn:microsoft.com/office/officeart/2008/layout/HorizontalMultiLevelHierarchy"/>
    <dgm:cxn modelId="{2664F0DD-5781-4DF5-8CB9-41ED8E8F0E8F}" type="presParOf" srcId="{F00579F5-D55C-4DBD-B686-927979BE0FFD}" destId="{A2F3DECC-8665-474C-B6CA-644A1D4761B9}" srcOrd="0" destOrd="0" presId="urn:microsoft.com/office/officeart/2008/layout/HorizontalMultiLevelHierarchy"/>
    <dgm:cxn modelId="{19E459DA-2632-47E7-AFA3-DC8463D2CF94}" type="presParOf" srcId="{A2F3DECC-8665-474C-B6CA-644A1D4761B9}" destId="{8BD5AE59-9E44-4C1D-8CF1-FF2262C1F01A}" srcOrd="0" destOrd="0" presId="urn:microsoft.com/office/officeart/2008/layout/HorizontalMultiLevelHierarchy"/>
    <dgm:cxn modelId="{86EE217B-28DE-4E3A-9B6B-F927A7D26F6C}" type="presParOf" srcId="{F00579F5-D55C-4DBD-B686-927979BE0FFD}" destId="{BBB5D167-3283-4336-8D1E-B6A46D1EEECC}" srcOrd="1" destOrd="0" presId="urn:microsoft.com/office/officeart/2008/layout/HorizontalMultiLevelHierarchy"/>
    <dgm:cxn modelId="{DA33374E-A3DE-4BF9-8165-9108B8620F43}" type="presParOf" srcId="{BBB5D167-3283-4336-8D1E-B6A46D1EEECC}" destId="{96DBAD29-E418-4CCD-8CC3-0BC2AAC7DEF7}" srcOrd="0" destOrd="0" presId="urn:microsoft.com/office/officeart/2008/layout/HorizontalMultiLevelHierarchy"/>
    <dgm:cxn modelId="{C3D516A5-0E9B-4249-9A3B-D7E2EFC4E09E}" type="presParOf" srcId="{BBB5D167-3283-4336-8D1E-B6A46D1EEECC}" destId="{B0C89240-0514-45C3-98A8-4D01E245BE5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Record Greetings</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052FC071-557D-4FC2-A3C4-A2C14E7EAB95}">
      <dgm:prSet phldrT="[Text]"/>
      <dgm:spPr/>
      <dgm:t>
        <a:bodyPr/>
        <a:lstStyle/>
        <a:p>
          <a:r>
            <a:rPr lang="en-US" dirty="0" smtClean="0"/>
            <a:t>Integrate with CUCM</a:t>
          </a:r>
          <a:endParaRPr lang="en-US" dirty="0"/>
        </a:p>
      </dgm:t>
    </dgm:pt>
    <dgm:pt modelId="{69365A00-1F9F-4C25-AF18-0CEFAE1A622F}" type="parTrans" cxnId="{7B4F41D1-16D1-4D95-A5FC-B3B2B2203F61}">
      <dgm:prSet/>
      <dgm:spPr/>
      <dgm:t>
        <a:bodyPr/>
        <a:lstStyle/>
        <a:p>
          <a:endParaRPr lang="en-US"/>
        </a:p>
      </dgm:t>
    </dgm:pt>
    <dgm:pt modelId="{EAD0B633-A815-455E-9679-113170C5B36F}" type="sibTrans" cxnId="{7B4F41D1-16D1-4D95-A5FC-B3B2B2203F61}">
      <dgm:prSet/>
      <dgm:spPr/>
      <dgm:t>
        <a:bodyPr/>
        <a:lstStyle/>
        <a:p>
          <a:endParaRPr lang="en-US"/>
        </a:p>
      </dgm:t>
    </dgm:pt>
    <dgm:pt modelId="{88DE0ED6-9F31-4EDF-A935-EC23A29677BA}">
      <dgm:prSet phldrT="[Text]"/>
      <dgm:spPr/>
      <dgm:t>
        <a:bodyPr/>
        <a:lstStyle/>
        <a:p>
          <a:r>
            <a:rPr lang="en-US" dirty="0" smtClean="0"/>
            <a:t>Create User for the tenant</a:t>
          </a:r>
          <a:endParaRPr lang="en-US" dirty="0"/>
        </a:p>
      </dgm:t>
    </dgm:pt>
    <dgm:pt modelId="{028A063D-8E00-49F2-885A-B38DF81F0467}" type="sibTrans" cxnId="{C287D30A-AF99-4401-BA88-BDFAFCDC00AE}">
      <dgm:prSet/>
      <dgm:spPr/>
      <dgm:t>
        <a:bodyPr/>
        <a:lstStyle/>
        <a:p>
          <a:endParaRPr lang="en-US"/>
        </a:p>
      </dgm:t>
    </dgm:pt>
    <dgm:pt modelId="{51365949-0AA0-412C-9CC0-FCCE707CAB3C}" type="parTrans" cxnId="{C287D30A-AF99-4401-BA88-BDFAFCDC00AE}">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AF2BE38D-4526-440C-A15C-E24587ECD53A}" type="pres">
      <dgm:prSet presAssocID="{052FC071-557D-4FC2-A3C4-A2C14E7EAB95}" presName="textNode" presStyleLbl="node1" presStyleIdx="3" presStyleCnt="7">
        <dgm:presLayoutVars>
          <dgm:bulletEnabled val="1"/>
        </dgm:presLayoutVars>
      </dgm:prSet>
      <dgm:spPr/>
      <dgm:t>
        <a:bodyPr/>
        <a:lstStyle/>
        <a:p>
          <a:endParaRPr lang="en-US"/>
        </a:p>
      </dgm:t>
    </dgm:pt>
    <dgm:pt modelId="{F7575DA3-7EF2-406C-8ED6-743CD4F7DC3D}" type="pres">
      <dgm:prSet presAssocID="{EAD0B633-A815-455E-9679-113170C5B36F}" presName="sibTrans" presStyleCnt="0"/>
      <dgm:spPr/>
    </dgm:pt>
    <dgm:pt modelId="{708DD999-3524-4702-B7FC-D2754D21A471}" type="pres">
      <dgm:prSet presAssocID="{88DE0ED6-9F31-4EDF-A935-EC23A29677BA}" presName="textNode" presStyleLbl="node1" presStyleIdx="4" presStyleCnt="7">
        <dgm:presLayoutVars>
          <dgm:bulletEnabled val="1"/>
        </dgm:presLayoutVars>
      </dgm:prSet>
      <dgm:spPr/>
      <dgm:t>
        <a:bodyPr/>
        <a:lstStyle/>
        <a:p>
          <a:endParaRPr lang="en-US"/>
        </a:p>
      </dgm:t>
    </dgm:pt>
    <dgm:pt modelId="{568F8373-000A-4BE5-AB95-4171B1709DEE}" type="pres">
      <dgm:prSet presAssocID="{028A063D-8E00-49F2-885A-B38DF81F0467}" presName="sibTrans" presStyleCnt="0"/>
      <dgm:spPr/>
    </dgm:pt>
    <dgm:pt modelId="{1A87177E-0A21-4349-9060-F654B7B0EED3}" type="pres">
      <dgm:prSet presAssocID="{54440BFE-E581-42D5-8D48-B798B8FD4EFE}" presName="textNode" presStyleLbl="node1" presStyleIdx="5"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014EB08A-E63E-495E-91DE-7D6D0304071C}" srcId="{4D7E01EA-5A27-4A0A-AC4F-329AD2207369}" destId="{C37B3C06-54B3-48AB-B299-83AA68BA1C69}" srcOrd="2" destOrd="0" parTransId="{AAEEFE7A-6A3A-482C-A5DB-8AF0993C565C}" sibTransId="{2E131218-F7DA-4838-A38D-E611E21804C2}"/>
    <dgm:cxn modelId="{340BB0D7-DCDA-40F5-A047-211810A74F88}" type="presOf" srcId="{54440BFE-E581-42D5-8D48-B798B8FD4EFE}" destId="{1A87177E-0A21-4349-9060-F654B7B0EED3}" srcOrd="0" destOrd="0" presId="urn:microsoft.com/office/officeart/2005/8/layout/hProcess9"/>
    <dgm:cxn modelId="{934C2330-AE12-4A4C-882B-FB40C5867FF3}" type="presOf" srcId="{C0786168-E2DD-4718-A473-AB0A1E154FBF}" destId="{C59BFEAE-BC64-4DB2-A508-923CF1B81CB5}" srcOrd="0" destOrd="0" presId="urn:microsoft.com/office/officeart/2005/8/layout/hProcess9"/>
    <dgm:cxn modelId="{7B4F41D1-16D1-4D95-A5FC-B3B2B2203F61}" srcId="{4D7E01EA-5A27-4A0A-AC4F-329AD2207369}" destId="{052FC071-557D-4FC2-A3C4-A2C14E7EAB95}" srcOrd="3" destOrd="0" parTransId="{69365A00-1F9F-4C25-AF18-0CEFAE1A622F}" sibTransId="{EAD0B633-A815-455E-9679-113170C5B36F}"/>
    <dgm:cxn modelId="{54A21AB6-9734-4E4F-B464-CE79DD6A91D8}" type="presOf" srcId="{052FC071-557D-4FC2-A3C4-A2C14E7EAB95}" destId="{AF2BE38D-4526-440C-A15C-E24587ECD53A}" srcOrd="0" destOrd="0" presId="urn:microsoft.com/office/officeart/2005/8/layout/hProcess9"/>
    <dgm:cxn modelId="{DE22732E-8D35-4C88-9DDB-7CA0617EB2E7}" srcId="{4D7E01EA-5A27-4A0A-AC4F-329AD2207369}" destId="{0BEBB9A4-9301-4264-A8F9-F3A5B45E2B31}" srcOrd="1" destOrd="0" parTransId="{70707750-2BC2-4551-8542-CFD8BDCA0CB6}" sibTransId="{36B03807-CB2C-4C34-8174-4D562FB1A42E}"/>
    <dgm:cxn modelId="{385DCE88-0D27-4B82-8CC6-48E3AB8DA871}" srcId="{4D7E01EA-5A27-4A0A-AC4F-329AD2207369}" destId="{AFBF5232-F040-4D81-8911-28634D06B723}" srcOrd="0" destOrd="0" parTransId="{56DCB4E5-CCEF-44EE-B1F9-F136416F88C5}" sibTransId="{A770C9A7-849B-434F-9312-E006121B1C86}"/>
    <dgm:cxn modelId="{51F900A2-F9C1-4131-A372-A15D2A37A32F}" type="presOf" srcId="{AFBF5232-F040-4D81-8911-28634D06B723}" destId="{92B3B231-B4A1-4E89-A48B-382F7BF74451}" srcOrd="0" destOrd="0" presId="urn:microsoft.com/office/officeart/2005/8/layout/hProcess9"/>
    <dgm:cxn modelId="{E559CCF4-7CDB-4189-AEC9-ED13C256636A}" type="presOf" srcId="{4D7E01EA-5A27-4A0A-AC4F-329AD2207369}" destId="{B3B18224-F21F-4D55-9BA2-95C639F76A2E}" srcOrd="0" destOrd="0" presId="urn:microsoft.com/office/officeart/2005/8/layout/hProcess9"/>
    <dgm:cxn modelId="{BE68D641-D762-426A-B6A7-C6D81F13736F}" type="presOf" srcId="{C37B3C06-54B3-48AB-B299-83AA68BA1C69}" destId="{E3A0182F-667E-45B3-B967-9C46A422D3B3}" srcOrd="0" destOrd="0" presId="urn:microsoft.com/office/officeart/2005/8/layout/hProcess9"/>
    <dgm:cxn modelId="{C287D30A-AF99-4401-BA88-BDFAFCDC00AE}" srcId="{4D7E01EA-5A27-4A0A-AC4F-329AD2207369}" destId="{88DE0ED6-9F31-4EDF-A935-EC23A29677BA}" srcOrd="4" destOrd="0" parTransId="{51365949-0AA0-412C-9CC0-FCCE707CAB3C}" sibTransId="{028A063D-8E00-49F2-885A-B38DF81F0467}"/>
    <dgm:cxn modelId="{8FE9DC84-417B-4347-8A55-383C13113F7C}" type="presOf" srcId="{88DE0ED6-9F31-4EDF-A935-EC23A29677BA}" destId="{708DD999-3524-4702-B7FC-D2754D21A471}" srcOrd="0" destOrd="0" presId="urn:microsoft.com/office/officeart/2005/8/layout/hProcess9"/>
    <dgm:cxn modelId="{EB19F31B-12F8-44B0-85B9-613A11AC447A}" type="presOf" srcId="{0BEBB9A4-9301-4264-A8F9-F3A5B45E2B31}" destId="{DEECD7B0-7265-4271-93D7-6B7753A354FE}" srcOrd="0" destOrd="0" presId="urn:microsoft.com/office/officeart/2005/8/layout/hProcess9"/>
    <dgm:cxn modelId="{4A188DAE-6628-460D-A61E-5F9A70D04962}" srcId="{4D7E01EA-5A27-4A0A-AC4F-329AD2207369}" destId="{54440BFE-E581-42D5-8D48-B798B8FD4EFE}" srcOrd="5" destOrd="0" parTransId="{856B75A8-418F-440C-8AA6-BA8095A71374}" sibTransId="{8624EB20-F98A-4E4B-88E6-3F27F2B1486C}"/>
    <dgm:cxn modelId="{B75E071A-ECD2-4078-A8A7-F25510F6DA90}" srcId="{4D7E01EA-5A27-4A0A-AC4F-329AD2207369}" destId="{C0786168-E2DD-4718-A473-AB0A1E154FBF}" srcOrd="6" destOrd="0" parTransId="{E9F0DCFE-0577-4296-AFE4-E730D785B201}" sibTransId="{357E4216-8146-40BA-AB6C-FF98F1A0DC1D}"/>
    <dgm:cxn modelId="{71E1BD57-51C2-4FD5-BC67-008E6BD96BF2}" type="presParOf" srcId="{B3B18224-F21F-4D55-9BA2-95C639F76A2E}" destId="{01312EF7-0FA2-45F3-89E5-810EFC037844}" srcOrd="0" destOrd="0" presId="urn:microsoft.com/office/officeart/2005/8/layout/hProcess9"/>
    <dgm:cxn modelId="{DA2BDB18-56AB-4C24-9E18-2023E2BDBEF1}" type="presParOf" srcId="{B3B18224-F21F-4D55-9BA2-95C639F76A2E}" destId="{EDC67855-09FA-4D06-9375-BA58B17076E6}" srcOrd="1" destOrd="0" presId="urn:microsoft.com/office/officeart/2005/8/layout/hProcess9"/>
    <dgm:cxn modelId="{BE663E43-1F27-4D48-AC3F-CDF04AC8A1FE}" type="presParOf" srcId="{EDC67855-09FA-4D06-9375-BA58B17076E6}" destId="{92B3B231-B4A1-4E89-A48B-382F7BF74451}" srcOrd="0" destOrd="0" presId="urn:microsoft.com/office/officeart/2005/8/layout/hProcess9"/>
    <dgm:cxn modelId="{28C0038A-D21F-4A67-8414-CFDFBB7BAB69}" type="presParOf" srcId="{EDC67855-09FA-4D06-9375-BA58B17076E6}" destId="{BA8B9DA9-C63C-431C-A36A-1B08654F7C90}" srcOrd="1" destOrd="0" presId="urn:microsoft.com/office/officeart/2005/8/layout/hProcess9"/>
    <dgm:cxn modelId="{EFA5EEC2-13DF-479C-9E6B-B36EFDA5DDAA}" type="presParOf" srcId="{EDC67855-09FA-4D06-9375-BA58B17076E6}" destId="{DEECD7B0-7265-4271-93D7-6B7753A354FE}" srcOrd="2" destOrd="0" presId="urn:microsoft.com/office/officeart/2005/8/layout/hProcess9"/>
    <dgm:cxn modelId="{76325F75-668D-47B7-9544-F9A7317AEBA5}" type="presParOf" srcId="{EDC67855-09FA-4D06-9375-BA58B17076E6}" destId="{6AC640CF-D2CE-4B8D-8BB7-B93383A9EC3F}" srcOrd="3" destOrd="0" presId="urn:microsoft.com/office/officeart/2005/8/layout/hProcess9"/>
    <dgm:cxn modelId="{FCA930E1-8CAC-4D72-87BC-F66788338F5D}" type="presParOf" srcId="{EDC67855-09FA-4D06-9375-BA58B17076E6}" destId="{E3A0182F-667E-45B3-B967-9C46A422D3B3}" srcOrd="4" destOrd="0" presId="urn:microsoft.com/office/officeart/2005/8/layout/hProcess9"/>
    <dgm:cxn modelId="{D99F657F-3C6A-4B0C-B9B1-714F0F4F66A3}" type="presParOf" srcId="{EDC67855-09FA-4D06-9375-BA58B17076E6}" destId="{058459CC-D043-4EA3-9479-F83C5F82B717}" srcOrd="5" destOrd="0" presId="urn:microsoft.com/office/officeart/2005/8/layout/hProcess9"/>
    <dgm:cxn modelId="{1845BE51-4645-417F-8FB1-F1399139695A}" type="presParOf" srcId="{EDC67855-09FA-4D06-9375-BA58B17076E6}" destId="{AF2BE38D-4526-440C-A15C-E24587ECD53A}" srcOrd="6" destOrd="0" presId="urn:microsoft.com/office/officeart/2005/8/layout/hProcess9"/>
    <dgm:cxn modelId="{4FDC1F7A-7393-406A-888C-ABDE4673877A}" type="presParOf" srcId="{EDC67855-09FA-4D06-9375-BA58B17076E6}" destId="{F7575DA3-7EF2-406C-8ED6-743CD4F7DC3D}" srcOrd="7" destOrd="0" presId="urn:microsoft.com/office/officeart/2005/8/layout/hProcess9"/>
    <dgm:cxn modelId="{53FEE609-3416-4687-934D-A5ACCAB27E2C}" type="presParOf" srcId="{EDC67855-09FA-4D06-9375-BA58B17076E6}" destId="{708DD999-3524-4702-B7FC-D2754D21A471}" srcOrd="8" destOrd="0" presId="urn:microsoft.com/office/officeart/2005/8/layout/hProcess9"/>
    <dgm:cxn modelId="{30B22073-F80C-494C-9621-C51E1D03CD4B}" type="presParOf" srcId="{EDC67855-09FA-4D06-9375-BA58B17076E6}" destId="{568F8373-000A-4BE5-AB95-4171B1709DEE}" srcOrd="9" destOrd="0" presId="urn:microsoft.com/office/officeart/2005/8/layout/hProcess9"/>
    <dgm:cxn modelId="{F632FE6F-90F5-4CEA-A37F-417BCDAEB56A}" type="presParOf" srcId="{EDC67855-09FA-4D06-9375-BA58B17076E6}" destId="{1A87177E-0A21-4349-9060-F654B7B0EED3}" srcOrd="10" destOrd="0" presId="urn:microsoft.com/office/officeart/2005/8/layout/hProcess9"/>
    <dgm:cxn modelId="{9734F973-97D6-4D1E-928C-554E10F5C5D3}" type="presParOf" srcId="{EDC67855-09FA-4D06-9375-BA58B17076E6}" destId="{B723511E-F306-429C-89D8-1C99526DB2EA}" srcOrd="11" destOrd="0" presId="urn:microsoft.com/office/officeart/2005/8/layout/hProcess9"/>
    <dgm:cxn modelId="{3F0751DE-1AB8-4BDD-8E4D-9040B04610FC}"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2"/>
        </a:solidFill>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Record Greetings</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B8A327C1-D4D2-4F10-AFD9-0FAF95D3725C}">
      <dgm:prSet phldrT="[Text]"/>
      <dgm:spPr/>
      <dgm:t>
        <a:bodyPr/>
        <a:lstStyle/>
        <a:p>
          <a:r>
            <a:rPr lang="en-US" dirty="0" smtClean="0"/>
            <a:t>Integrate with CUCM</a:t>
          </a:r>
          <a:endParaRPr lang="en-US" dirty="0"/>
        </a:p>
      </dgm:t>
    </dgm:pt>
    <dgm:pt modelId="{6E1A9C0D-A870-4126-96D1-DB4B35789EB0}" type="parTrans" cxnId="{E60B1384-7A86-4C2E-B938-21D48DFFE81A}">
      <dgm:prSet/>
      <dgm:spPr/>
      <dgm:t>
        <a:bodyPr/>
        <a:lstStyle/>
        <a:p>
          <a:endParaRPr lang="en-US"/>
        </a:p>
      </dgm:t>
    </dgm:pt>
    <dgm:pt modelId="{85EA4173-D531-4D49-928A-E3ABAE71C6A3}" type="sibTrans" cxnId="{E60B1384-7A86-4C2E-B938-21D48DFFE81A}">
      <dgm:prSet/>
      <dgm:spPr/>
      <dgm:t>
        <a:bodyPr/>
        <a:lstStyle/>
        <a:p>
          <a:endParaRPr lang="en-US"/>
        </a:p>
      </dgm:t>
    </dgm:pt>
    <dgm:pt modelId="{396E3FC0-4999-48CC-AA60-239740A0EC01}">
      <dgm:prSet phldrT="[Text]"/>
      <dgm:spPr/>
      <dgm:t>
        <a:bodyPr/>
        <a:lstStyle/>
        <a:p>
          <a:r>
            <a:rPr lang="en-US" dirty="0" smtClean="0"/>
            <a:t>Create User for the tenant</a:t>
          </a:r>
          <a:endParaRPr lang="en-US" dirty="0"/>
        </a:p>
      </dgm:t>
    </dgm:pt>
    <dgm:pt modelId="{5BEA1E0C-AC13-4430-A804-2B89B35721F1}" type="parTrans" cxnId="{AC7FCB62-5297-4193-8CDD-4E9ABF805A55}">
      <dgm:prSet/>
      <dgm:spPr/>
      <dgm:t>
        <a:bodyPr/>
        <a:lstStyle/>
        <a:p>
          <a:endParaRPr lang="en-US"/>
        </a:p>
      </dgm:t>
    </dgm:pt>
    <dgm:pt modelId="{1D598DED-894C-460C-AFD6-A3D3E2D14BB0}" type="sibTrans" cxnId="{AC7FCB62-5297-4193-8CDD-4E9ABF805A55}">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739D675B-8B92-413A-B53B-38BEA20A4A9E}" type="pres">
      <dgm:prSet presAssocID="{B8A327C1-D4D2-4F10-AFD9-0FAF95D3725C}" presName="textNode" presStyleLbl="node1" presStyleIdx="3" presStyleCnt="7">
        <dgm:presLayoutVars>
          <dgm:bulletEnabled val="1"/>
        </dgm:presLayoutVars>
      </dgm:prSet>
      <dgm:spPr/>
      <dgm:t>
        <a:bodyPr/>
        <a:lstStyle/>
        <a:p>
          <a:endParaRPr lang="en-US"/>
        </a:p>
      </dgm:t>
    </dgm:pt>
    <dgm:pt modelId="{826F3323-47CE-41A0-9900-745DE7F5E267}" type="pres">
      <dgm:prSet presAssocID="{85EA4173-D531-4D49-928A-E3ABAE71C6A3}" presName="sibTrans" presStyleCnt="0"/>
      <dgm:spPr/>
    </dgm:pt>
    <dgm:pt modelId="{C109A901-C231-482A-9366-000F9AA16BB7}" type="pres">
      <dgm:prSet presAssocID="{396E3FC0-4999-48CC-AA60-239740A0EC01}" presName="textNode" presStyleLbl="node1" presStyleIdx="4" presStyleCnt="7">
        <dgm:presLayoutVars>
          <dgm:bulletEnabled val="1"/>
        </dgm:presLayoutVars>
      </dgm:prSet>
      <dgm:spPr/>
      <dgm:t>
        <a:bodyPr/>
        <a:lstStyle/>
        <a:p>
          <a:endParaRPr lang="en-US"/>
        </a:p>
      </dgm:t>
    </dgm:pt>
    <dgm:pt modelId="{EE8F7033-B147-4F8C-9DCF-D94E5E18EE15}" type="pres">
      <dgm:prSet presAssocID="{1D598DED-894C-460C-AFD6-A3D3E2D14BB0}" presName="sibTrans" presStyleCnt="0"/>
      <dgm:spPr/>
    </dgm:pt>
    <dgm:pt modelId="{1A87177E-0A21-4349-9060-F654B7B0EED3}" type="pres">
      <dgm:prSet presAssocID="{54440BFE-E581-42D5-8D48-B798B8FD4EFE}" presName="textNode" presStyleLbl="node1" presStyleIdx="5"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BE47C24F-998E-436B-9800-5737DBDBED9D}" type="presOf" srcId="{396E3FC0-4999-48CC-AA60-239740A0EC01}" destId="{C109A901-C231-482A-9366-000F9AA16BB7}" srcOrd="0" destOrd="0" presId="urn:microsoft.com/office/officeart/2005/8/layout/hProcess9"/>
    <dgm:cxn modelId="{014EB08A-E63E-495E-91DE-7D6D0304071C}" srcId="{4D7E01EA-5A27-4A0A-AC4F-329AD2207369}" destId="{C37B3C06-54B3-48AB-B299-83AA68BA1C69}" srcOrd="2" destOrd="0" parTransId="{AAEEFE7A-6A3A-482C-A5DB-8AF0993C565C}" sibTransId="{2E131218-F7DA-4838-A38D-E611E21804C2}"/>
    <dgm:cxn modelId="{081C066C-5084-4598-9F21-2FD998D1FBE7}" type="presOf" srcId="{0BEBB9A4-9301-4264-A8F9-F3A5B45E2B31}" destId="{DEECD7B0-7265-4271-93D7-6B7753A354FE}" srcOrd="0" destOrd="0" presId="urn:microsoft.com/office/officeart/2005/8/layout/hProcess9"/>
    <dgm:cxn modelId="{E60B1384-7A86-4C2E-B938-21D48DFFE81A}" srcId="{4D7E01EA-5A27-4A0A-AC4F-329AD2207369}" destId="{B8A327C1-D4D2-4F10-AFD9-0FAF95D3725C}" srcOrd="3" destOrd="0" parTransId="{6E1A9C0D-A870-4126-96D1-DB4B35789EB0}" sibTransId="{85EA4173-D531-4D49-928A-E3ABAE71C6A3}"/>
    <dgm:cxn modelId="{17FBFF0A-A19E-4B95-A4E6-A5C5D43FEFE9}" type="presOf" srcId="{B8A327C1-D4D2-4F10-AFD9-0FAF95D3725C}" destId="{739D675B-8B92-413A-B53B-38BEA20A4A9E}" srcOrd="0" destOrd="0" presId="urn:microsoft.com/office/officeart/2005/8/layout/hProcess9"/>
    <dgm:cxn modelId="{9E06E428-C711-47E1-ABD5-C8F670DCCDB7}" type="presOf" srcId="{AFBF5232-F040-4D81-8911-28634D06B723}" destId="{92B3B231-B4A1-4E89-A48B-382F7BF74451}" srcOrd="0" destOrd="0" presId="urn:microsoft.com/office/officeart/2005/8/layout/hProcess9"/>
    <dgm:cxn modelId="{4B084AB4-831B-47C1-B854-6E07926682AF}" type="presOf" srcId="{54440BFE-E581-42D5-8D48-B798B8FD4EFE}" destId="{1A87177E-0A21-4349-9060-F654B7B0EED3}" srcOrd="0" destOrd="0" presId="urn:microsoft.com/office/officeart/2005/8/layout/hProcess9"/>
    <dgm:cxn modelId="{C75A7194-3F75-4408-AC0B-6DB1F172EC2C}" type="presOf" srcId="{C37B3C06-54B3-48AB-B299-83AA68BA1C69}" destId="{E3A0182F-667E-45B3-B967-9C46A422D3B3}" srcOrd="0" destOrd="0" presId="urn:microsoft.com/office/officeart/2005/8/layout/hProcess9"/>
    <dgm:cxn modelId="{DE22732E-8D35-4C88-9DDB-7CA0617EB2E7}" srcId="{4D7E01EA-5A27-4A0A-AC4F-329AD2207369}" destId="{0BEBB9A4-9301-4264-A8F9-F3A5B45E2B31}" srcOrd="1" destOrd="0" parTransId="{70707750-2BC2-4551-8542-CFD8BDCA0CB6}" sibTransId="{36B03807-CB2C-4C34-8174-4D562FB1A42E}"/>
    <dgm:cxn modelId="{AC7FCB62-5297-4193-8CDD-4E9ABF805A55}" srcId="{4D7E01EA-5A27-4A0A-AC4F-329AD2207369}" destId="{396E3FC0-4999-48CC-AA60-239740A0EC01}" srcOrd="4" destOrd="0" parTransId="{5BEA1E0C-AC13-4430-A804-2B89B35721F1}" sibTransId="{1D598DED-894C-460C-AFD6-A3D3E2D14BB0}"/>
    <dgm:cxn modelId="{6D74DC68-53B5-488A-8390-2198206404F2}" type="presOf" srcId="{4D7E01EA-5A27-4A0A-AC4F-329AD2207369}" destId="{B3B18224-F21F-4D55-9BA2-95C639F76A2E}" srcOrd="0" destOrd="0" presId="urn:microsoft.com/office/officeart/2005/8/layout/hProcess9"/>
    <dgm:cxn modelId="{88077450-0D34-4C98-976D-F625CF157F7A}" type="presOf" srcId="{C0786168-E2DD-4718-A473-AB0A1E154FBF}" destId="{C59BFEAE-BC64-4DB2-A508-923CF1B81CB5}" srcOrd="0" destOrd="0" presId="urn:microsoft.com/office/officeart/2005/8/layout/hProcess9"/>
    <dgm:cxn modelId="{385DCE88-0D27-4B82-8CC6-48E3AB8DA871}" srcId="{4D7E01EA-5A27-4A0A-AC4F-329AD2207369}" destId="{AFBF5232-F040-4D81-8911-28634D06B723}" srcOrd="0" destOrd="0" parTransId="{56DCB4E5-CCEF-44EE-B1F9-F136416F88C5}" sibTransId="{A770C9A7-849B-434F-9312-E006121B1C86}"/>
    <dgm:cxn modelId="{4A188DAE-6628-460D-A61E-5F9A70D04962}" srcId="{4D7E01EA-5A27-4A0A-AC4F-329AD2207369}" destId="{54440BFE-E581-42D5-8D48-B798B8FD4EFE}" srcOrd="5" destOrd="0" parTransId="{856B75A8-418F-440C-8AA6-BA8095A71374}" sibTransId="{8624EB20-F98A-4E4B-88E6-3F27F2B1486C}"/>
    <dgm:cxn modelId="{B75E071A-ECD2-4078-A8A7-F25510F6DA90}" srcId="{4D7E01EA-5A27-4A0A-AC4F-329AD2207369}" destId="{C0786168-E2DD-4718-A473-AB0A1E154FBF}" srcOrd="6" destOrd="0" parTransId="{E9F0DCFE-0577-4296-AFE4-E730D785B201}" sibTransId="{357E4216-8146-40BA-AB6C-FF98F1A0DC1D}"/>
    <dgm:cxn modelId="{8ED5D38E-ACC1-4238-9644-26D3276C3E42}" type="presParOf" srcId="{B3B18224-F21F-4D55-9BA2-95C639F76A2E}" destId="{01312EF7-0FA2-45F3-89E5-810EFC037844}" srcOrd="0" destOrd="0" presId="urn:microsoft.com/office/officeart/2005/8/layout/hProcess9"/>
    <dgm:cxn modelId="{47C00705-1873-4F96-90E6-007131F020E4}" type="presParOf" srcId="{B3B18224-F21F-4D55-9BA2-95C639F76A2E}" destId="{EDC67855-09FA-4D06-9375-BA58B17076E6}" srcOrd="1" destOrd="0" presId="urn:microsoft.com/office/officeart/2005/8/layout/hProcess9"/>
    <dgm:cxn modelId="{A89867AC-4A2D-415C-A944-51D6D1643822}" type="presParOf" srcId="{EDC67855-09FA-4D06-9375-BA58B17076E6}" destId="{92B3B231-B4A1-4E89-A48B-382F7BF74451}" srcOrd="0" destOrd="0" presId="urn:microsoft.com/office/officeart/2005/8/layout/hProcess9"/>
    <dgm:cxn modelId="{9364E4C3-4AA7-4DF5-940C-65C741D4FF1B}" type="presParOf" srcId="{EDC67855-09FA-4D06-9375-BA58B17076E6}" destId="{BA8B9DA9-C63C-431C-A36A-1B08654F7C90}" srcOrd="1" destOrd="0" presId="urn:microsoft.com/office/officeart/2005/8/layout/hProcess9"/>
    <dgm:cxn modelId="{B6ECF838-EEFE-4D59-BF4D-211DDC18D677}" type="presParOf" srcId="{EDC67855-09FA-4D06-9375-BA58B17076E6}" destId="{DEECD7B0-7265-4271-93D7-6B7753A354FE}" srcOrd="2" destOrd="0" presId="urn:microsoft.com/office/officeart/2005/8/layout/hProcess9"/>
    <dgm:cxn modelId="{BD305745-A632-424F-87FF-1F8FA2C104DE}" type="presParOf" srcId="{EDC67855-09FA-4D06-9375-BA58B17076E6}" destId="{6AC640CF-D2CE-4B8D-8BB7-B93383A9EC3F}" srcOrd="3" destOrd="0" presId="urn:microsoft.com/office/officeart/2005/8/layout/hProcess9"/>
    <dgm:cxn modelId="{3B3FC78A-4051-45DD-9851-7C825E4F5475}" type="presParOf" srcId="{EDC67855-09FA-4D06-9375-BA58B17076E6}" destId="{E3A0182F-667E-45B3-B967-9C46A422D3B3}" srcOrd="4" destOrd="0" presId="urn:microsoft.com/office/officeart/2005/8/layout/hProcess9"/>
    <dgm:cxn modelId="{255AFA40-1756-46C0-B720-6661C682A3F6}" type="presParOf" srcId="{EDC67855-09FA-4D06-9375-BA58B17076E6}" destId="{058459CC-D043-4EA3-9479-F83C5F82B717}" srcOrd="5" destOrd="0" presId="urn:microsoft.com/office/officeart/2005/8/layout/hProcess9"/>
    <dgm:cxn modelId="{05D5B1BA-0CD3-421F-80A3-496D98C8977C}" type="presParOf" srcId="{EDC67855-09FA-4D06-9375-BA58B17076E6}" destId="{739D675B-8B92-413A-B53B-38BEA20A4A9E}" srcOrd="6" destOrd="0" presId="urn:microsoft.com/office/officeart/2005/8/layout/hProcess9"/>
    <dgm:cxn modelId="{728BE41B-7EB3-415B-BDE4-4DA289A273A6}" type="presParOf" srcId="{EDC67855-09FA-4D06-9375-BA58B17076E6}" destId="{826F3323-47CE-41A0-9900-745DE7F5E267}" srcOrd="7" destOrd="0" presId="urn:microsoft.com/office/officeart/2005/8/layout/hProcess9"/>
    <dgm:cxn modelId="{3697B880-F31F-451B-9D92-370DE43F3B75}" type="presParOf" srcId="{EDC67855-09FA-4D06-9375-BA58B17076E6}" destId="{C109A901-C231-482A-9366-000F9AA16BB7}" srcOrd="8" destOrd="0" presId="urn:microsoft.com/office/officeart/2005/8/layout/hProcess9"/>
    <dgm:cxn modelId="{97F63D6B-202A-496C-BA52-D94AF48063D9}" type="presParOf" srcId="{EDC67855-09FA-4D06-9375-BA58B17076E6}" destId="{EE8F7033-B147-4F8C-9DCF-D94E5E18EE15}" srcOrd="9" destOrd="0" presId="urn:microsoft.com/office/officeart/2005/8/layout/hProcess9"/>
    <dgm:cxn modelId="{2B3395B5-DE77-4C50-AA86-6780F9D79FEB}" type="presParOf" srcId="{EDC67855-09FA-4D06-9375-BA58B17076E6}" destId="{1A87177E-0A21-4349-9060-F654B7B0EED3}" srcOrd="10" destOrd="0" presId="urn:microsoft.com/office/officeart/2005/8/layout/hProcess9"/>
    <dgm:cxn modelId="{6BF0EF9F-6B3D-4A4D-B20A-341458A92180}" type="presParOf" srcId="{EDC67855-09FA-4D06-9375-BA58B17076E6}" destId="{B723511E-F306-429C-89D8-1C99526DB2EA}" srcOrd="11" destOrd="0" presId="urn:microsoft.com/office/officeart/2005/8/layout/hProcess9"/>
    <dgm:cxn modelId="{116F6BE1-58BF-4750-81F2-3C6FFEB7B169}"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1"/>
        </a:solidFill>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a:solidFill>
          <a:schemeClr val="tx2"/>
        </a:solidFill>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Record Greeting</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5895C801-C79F-4415-A0AD-F22871372B88}">
      <dgm:prSet phldrT="[Text]"/>
      <dgm:spPr/>
      <dgm:t>
        <a:bodyPr/>
        <a:lstStyle/>
        <a:p>
          <a:r>
            <a:rPr lang="en-US" dirty="0" smtClean="0"/>
            <a:t>Integrate with CUCM</a:t>
          </a:r>
          <a:endParaRPr lang="en-US" dirty="0"/>
        </a:p>
      </dgm:t>
    </dgm:pt>
    <dgm:pt modelId="{85BAA578-2EBF-4768-8B1C-C9A55339FA2C}" type="parTrans" cxnId="{ADD4DF8F-C5D3-4A10-9062-FCA947B46727}">
      <dgm:prSet/>
      <dgm:spPr/>
      <dgm:t>
        <a:bodyPr/>
        <a:lstStyle/>
        <a:p>
          <a:endParaRPr lang="en-US"/>
        </a:p>
      </dgm:t>
    </dgm:pt>
    <dgm:pt modelId="{85624BAB-117C-4A49-AAFB-E827FCE789F1}" type="sibTrans" cxnId="{ADD4DF8F-C5D3-4A10-9062-FCA947B46727}">
      <dgm:prSet/>
      <dgm:spPr/>
      <dgm:t>
        <a:bodyPr/>
        <a:lstStyle/>
        <a:p>
          <a:endParaRPr lang="en-US"/>
        </a:p>
      </dgm:t>
    </dgm:pt>
    <dgm:pt modelId="{175EC9C8-3400-4119-939F-633C942554D3}">
      <dgm:prSet phldrT="[Text]"/>
      <dgm:spPr/>
      <dgm:t>
        <a:bodyPr/>
        <a:lstStyle/>
        <a:p>
          <a:r>
            <a:rPr lang="en-US" dirty="0" smtClean="0"/>
            <a:t>Create User for the tenant</a:t>
          </a:r>
          <a:endParaRPr lang="en-US" dirty="0"/>
        </a:p>
      </dgm:t>
    </dgm:pt>
    <dgm:pt modelId="{8C455EF3-9B27-403E-83B0-88C2E316E5A2}" type="parTrans" cxnId="{8D917E6A-C43A-4A53-9CB8-1F19EA6D98E5}">
      <dgm:prSet/>
      <dgm:spPr/>
      <dgm:t>
        <a:bodyPr/>
        <a:lstStyle/>
        <a:p>
          <a:endParaRPr lang="en-US"/>
        </a:p>
      </dgm:t>
    </dgm:pt>
    <dgm:pt modelId="{3BA449B6-9085-4A65-8998-31EE938C0289}" type="sibTrans" cxnId="{8D917E6A-C43A-4A53-9CB8-1F19EA6D98E5}">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098D365E-A12E-42C1-849F-B85C871E5326}" type="pres">
      <dgm:prSet presAssocID="{5895C801-C79F-4415-A0AD-F22871372B88}" presName="textNode" presStyleLbl="node1" presStyleIdx="3" presStyleCnt="7">
        <dgm:presLayoutVars>
          <dgm:bulletEnabled val="1"/>
        </dgm:presLayoutVars>
      </dgm:prSet>
      <dgm:spPr/>
      <dgm:t>
        <a:bodyPr/>
        <a:lstStyle/>
        <a:p>
          <a:endParaRPr lang="en-US"/>
        </a:p>
      </dgm:t>
    </dgm:pt>
    <dgm:pt modelId="{F09919E7-059D-43A3-8794-78979AEACEC2}" type="pres">
      <dgm:prSet presAssocID="{85624BAB-117C-4A49-AAFB-E827FCE789F1}" presName="sibTrans" presStyleCnt="0"/>
      <dgm:spPr/>
    </dgm:pt>
    <dgm:pt modelId="{43C97334-A12E-431B-B93C-461A09A36774}" type="pres">
      <dgm:prSet presAssocID="{175EC9C8-3400-4119-939F-633C942554D3}" presName="textNode" presStyleLbl="node1" presStyleIdx="4" presStyleCnt="7">
        <dgm:presLayoutVars>
          <dgm:bulletEnabled val="1"/>
        </dgm:presLayoutVars>
      </dgm:prSet>
      <dgm:spPr/>
      <dgm:t>
        <a:bodyPr/>
        <a:lstStyle/>
        <a:p>
          <a:endParaRPr lang="en-US"/>
        </a:p>
      </dgm:t>
    </dgm:pt>
    <dgm:pt modelId="{D8DC01C6-CEE4-470A-8395-C6740E8CFA44}" type="pres">
      <dgm:prSet presAssocID="{3BA449B6-9085-4A65-8998-31EE938C0289}" presName="sibTrans" presStyleCnt="0"/>
      <dgm:spPr/>
    </dgm:pt>
    <dgm:pt modelId="{1A87177E-0A21-4349-9060-F654B7B0EED3}" type="pres">
      <dgm:prSet presAssocID="{54440BFE-E581-42D5-8D48-B798B8FD4EFE}" presName="textNode" presStyleLbl="node1" presStyleIdx="5"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87CF1EFA-EBFE-42BF-8DAC-68D0ED8E4F89}" type="presOf" srcId="{0BEBB9A4-9301-4264-A8F9-F3A5B45E2B31}" destId="{DEECD7B0-7265-4271-93D7-6B7753A354FE}" srcOrd="0" destOrd="0" presId="urn:microsoft.com/office/officeart/2005/8/layout/hProcess9"/>
    <dgm:cxn modelId="{014EB08A-E63E-495E-91DE-7D6D0304071C}" srcId="{4D7E01EA-5A27-4A0A-AC4F-329AD2207369}" destId="{C37B3C06-54B3-48AB-B299-83AA68BA1C69}" srcOrd="2" destOrd="0" parTransId="{AAEEFE7A-6A3A-482C-A5DB-8AF0993C565C}" sibTransId="{2E131218-F7DA-4838-A38D-E611E21804C2}"/>
    <dgm:cxn modelId="{4A188DAE-6628-460D-A61E-5F9A70D04962}" srcId="{4D7E01EA-5A27-4A0A-AC4F-329AD2207369}" destId="{54440BFE-E581-42D5-8D48-B798B8FD4EFE}" srcOrd="5" destOrd="0" parTransId="{856B75A8-418F-440C-8AA6-BA8095A71374}" sibTransId="{8624EB20-F98A-4E4B-88E6-3F27F2B1486C}"/>
    <dgm:cxn modelId="{40B58D60-5CAD-4254-9D90-1D790C425281}" type="presOf" srcId="{AFBF5232-F040-4D81-8911-28634D06B723}" destId="{92B3B231-B4A1-4E89-A48B-382F7BF74451}" srcOrd="0" destOrd="0" presId="urn:microsoft.com/office/officeart/2005/8/layout/hProcess9"/>
    <dgm:cxn modelId="{ADD4DF8F-C5D3-4A10-9062-FCA947B46727}" srcId="{4D7E01EA-5A27-4A0A-AC4F-329AD2207369}" destId="{5895C801-C79F-4415-A0AD-F22871372B88}" srcOrd="3" destOrd="0" parTransId="{85BAA578-2EBF-4768-8B1C-C9A55339FA2C}" sibTransId="{85624BAB-117C-4A49-AAFB-E827FCE789F1}"/>
    <dgm:cxn modelId="{385DCE88-0D27-4B82-8CC6-48E3AB8DA871}" srcId="{4D7E01EA-5A27-4A0A-AC4F-329AD2207369}" destId="{AFBF5232-F040-4D81-8911-28634D06B723}" srcOrd="0" destOrd="0" parTransId="{56DCB4E5-CCEF-44EE-B1F9-F136416F88C5}" sibTransId="{A770C9A7-849B-434F-9312-E006121B1C86}"/>
    <dgm:cxn modelId="{C27123A6-9069-4AA1-BAEB-3EA47DD9CDFD}" type="presOf" srcId="{C37B3C06-54B3-48AB-B299-83AA68BA1C69}" destId="{E3A0182F-667E-45B3-B967-9C46A422D3B3}" srcOrd="0" destOrd="0" presId="urn:microsoft.com/office/officeart/2005/8/layout/hProcess9"/>
    <dgm:cxn modelId="{F01296BF-4B44-455A-83A8-3AE524A827E2}" type="presOf" srcId="{175EC9C8-3400-4119-939F-633C942554D3}" destId="{43C97334-A12E-431B-B93C-461A09A36774}" srcOrd="0" destOrd="0" presId="urn:microsoft.com/office/officeart/2005/8/layout/hProcess9"/>
    <dgm:cxn modelId="{2DB5BFE5-43E6-413D-983B-D658BC02524F}" type="presOf" srcId="{4D7E01EA-5A27-4A0A-AC4F-329AD2207369}" destId="{B3B18224-F21F-4D55-9BA2-95C639F76A2E}" srcOrd="0" destOrd="0" presId="urn:microsoft.com/office/officeart/2005/8/layout/hProcess9"/>
    <dgm:cxn modelId="{B32949B7-D075-4C2E-978A-2F534A23A079}" type="presOf" srcId="{C0786168-E2DD-4718-A473-AB0A1E154FBF}" destId="{C59BFEAE-BC64-4DB2-A508-923CF1B81CB5}" srcOrd="0" destOrd="0" presId="urn:microsoft.com/office/officeart/2005/8/layout/hProcess9"/>
    <dgm:cxn modelId="{DE22732E-8D35-4C88-9DDB-7CA0617EB2E7}" srcId="{4D7E01EA-5A27-4A0A-AC4F-329AD2207369}" destId="{0BEBB9A4-9301-4264-A8F9-F3A5B45E2B31}" srcOrd="1" destOrd="0" parTransId="{70707750-2BC2-4551-8542-CFD8BDCA0CB6}" sibTransId="{36B03807-CB2C-4C34-8174-4D562FB1A42E}"/>
    <dgm:cxn modelId="{8D917E6A-C43A-4A53-9CB8-1F19EA6D98E5}" srcId="{4D7E01EA-5A27-4A0A-AC4F-329AD2207369}" destId="{175EC9C8-3400-4119-939F-633C942554D3}" srcOrd="4" destOrd="0" parTransId="{8C455EF3-9B27-403E-83B0-88C2E316E5A2}" sibTransId="{3BA449B6-9085-4A65-8998-31EE938C0289}"/>
    <dgm:cxn modelId="{4E53C0B6-FC5D-4E83-9F48-0AA518992E2C}" type="presOf" srcId="{5895C801-C79F-4415-A0AD-F22871372B88}" destId="{098D365E-A12E-42C1-849F-B85C871E5326}" srcOrd="0" destOrd="0" presId="urn:microsoft.com/office/officeart/2005/8/layout/hProcess9"/>
    <dgm:cxn modelId="{B75E071A-ECD2-4078-A8A7-F25510F6DA90}" srcId="{4D7E01EA-5A27-4A0A-AC4F-329AD2207369}" destId="{C0786168-E2DD-4718-A473-AB0A1E154FBF}" srcOrd="6" destOrd="0" parTransId="{E9F0DCFE-0577-4296-AFE4-E730D785B201}" sibTransId="{357E4216-8146-40BA-AB6C-FF98F1A0DC1D}"/>
    <dgm:cxn modelId="{D9EA0AC7-AE73-4EF4-AAF8-4D9F6A495029}" type="presOf" srcId="{54440BFE-E581-42D5-8D48-B798B8FD4EFE}" destId="{1A87177E-0A21-4349-9060-F654B7B0EED3}" srcOrd="0" destOrd="0" presId="urn:microsoft.com/office/officeart/2005/8/layout/hProcess9"/>
    <dgm:cxn modelId="{1EEE0710-3B14-4AD3-A7B3-BF30211CD617}" type="presParOf" srcId="{B3B18224-F21F-4D55-9BA2-95C639F76A2E}" destId="{01312EF7-0FA2-45F3-89E5-810EFC037844}" srcOrd="0" destOrd="0" presId="urn:microsoft.com/office/officeart/2005/8/layout/hProcess9"/>
    <dgm:cxn modelId="{5C4787D8-36FD-4811-AC20-6E4900C81887}" type="presParOf" srcId="{B3B18224-F21F-4D55-9BA2-95C639F76A2E}" destId="{EDC67855-09FA-4D06-9375-BA58B17076E6}" srcOrd="1" destOrd="0" presId="urn:microsoft.com/office/officeart/2005/8/layout/hProcess9"/>
    <dgm:cxn modelId="{A4FF8691-BDD4-44F4-8EB0-7F104358055B}" type="presParOf" srcId="{EDC67855-09FA-4D06-9375-BA58B17076E6}" destId="{92B3B231-B4A1-4E89-A48B-382F7BF74451}" srcOrd="0" destOrd="0" presId="urn:microsoft.com/office/officeart/2005/8/layout/hProcess9"/>
    <dgm:cxn modelId="{20A78E30-7B85-4B7F-BC03-D7DA89119E12}" type="presParOf" srcId="{EDC67855-09FA-4D06-9375-BA58B17076E6}" destId="{BA8B9DA9-C63C-431C-A36A-1B08654F7C90}" srcOrd="1" destOrd="0" presId="urn:microsoft.com/office/officeart/2005/8/layout/hProcess9"/>
    <dgm:cxn modelId="{4BF68A89-E38F-43CA-973E-6460F3686271}" type="presParOf" srcId="{EDC67855-09FA-4D06-9375-BA58B17076E6}" destId="{DEECD7B0-7265-4271-93D7-6B7753A354FE}" srcOrd="2" destOrd="0" presId="urn:microsoft.com/office/officeart/2005/8/layout/hProcess9"/>
    <dgm:cxn modelId="{99F2AB2E-ACE4-47BF-AB45-B741E8856981}" type="presParOf" srcId="{EDC67855-09FA-4D06-9375-BA58B17076E6}" destId="{6AC640CF-D2CE-4B8D-8BB7-B93383A9EC3F}" srcOrd="3" destOrd="0" presId="urn:microsoft.com/office/officeart/2005/8/layout/hProcess9"/>
    <dgm:cxn modelId="{59B6666D-5A49-411F-ACFD-AC618225F735}" type="presParOf" srcId="{EDC67855-09FA-4D06-9375-BA58B17076E6}" destId="{E3A0182F-667E-45B3-B967-9C46A422D3B3}" srcOrd="4" destOrd="0" presId="urn:microsoft.com/office/officeart/2005/8/layout/hProcess9"/>
    <dgm:cxn modelId="{256A549A-E923-404E-B4B7-54C36407B543}" type="presParOf" srcId="{EDC67855-09FA-4D06-9375-BA58B17076E6}" destId="{058459CC-D043-4EA3-9479-F83C5F82B717}" srcOrd="5" destOrd="0" presId="urn:microsoft.com/office/officeart/2005/8/layout/hProcess9"/>
    <dgm:cxn modelId="{2ED9B34F-4141-4FD6-84E3-DEF715EB68E9}" type="presParOf" srcId="{EDC67855-09FA-4D06-9375-BA58B17076E6}" destId="{098D365E-A12E-42C1-849F-B85C871E5326}" srcOrd="6" destOrd="0" presId="urn:microsoft.com/office/officeart/2005/8/layout/hProcess9"/>
    <dgm:cxn modelId="{8209BF38-B3D7-41ED-BC0D-BCA35B9D4B27}" type="presParOf" srcId="{EDC67855-09FA-4D06-9375-BA58B17076E6}" destId="{F09919E7-059D-43A3-8794-78979AEACEC2}" srcOrd="7" destOrd="0" presId="urn:microsoft.com/office/officeart/2005/8/layout/hProcess9"/>
    <dgm:cxn modelId="{5657E62A-ED27-44D9-93FE-9836ECA9BA23}" type="presParOf" srcId="{EDC67855-09FA-4D06-9375-BA58B17076E6}" destId="{43C97334-A12E-431B-B93C-461A09A36774}" srcOrd="8" destOrd="0" presId="urn:microsoft.com/office/officeart/2005/8/layout/hProcess9"/>
    <dgm:cxn modelId="{C8C80E9F-9048-4AA7-8A9F-A45024820C0C}" type="presParOf" srcId="{EDC67855-09FA-4D06-9375-BA58B17076E6}" destId="{D8DC01C6-CEE4-470A-8395-C6740E8CFA44}" srcOrd="9" destOrd="0" presId="urn:microsoft.com/office/officeart/2005/8/layout/hProcess9"/>
    <dgm:cxn modelId="{2A9407E1-38A2-451F-AAE0-8753B109E59D}" type="presParOf" srcId="{EDC67855-09FA-4D06-9375-BA58B17076E6}" destId="{1A87177E-0A21-4349-9060-F654B7B0EED3}" srcOrd="10" destOrd="0" presId="urn:microsoft.com/office/officeart/2005/8/layout/hProcess9"/>
    <dgm:cxn modelId="{1199F00A-1751-44B5-9820-0805793CADEF}" type="presParOf" srcId="{EDC67855-09FA-4D06-9375-BA58B17076E6}" destId="{B723511E-F306-429C-89D8-1C99526DB2EA}" srcOrd="11" destOrd="0" presId="urn:microsoft.com/office/officeart/2005/8/layout/hProcess9"/>
    <dgm:cxn modelId="{E6CEC7BB-968E-45D3-B180-64ED12900EA8}"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1"/>
        </a:solidFill>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a:solidFill>
          <a:schemeClr val="tx2"/>
        </a:solidFill>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a:solidFill>
          <a:schemeClr val="tx1"/>
        </a:solidFill>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Record Greetings</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E511974F-2CAF-4B19-A1DD-6F9FDC7CD12A}">
      <dgm:prSet phldrT="[Text]"/>
      <dgm:spPr>
        <a:solidFill>
          <a:schemeClr val="tx1"/>
        </a:solidFill>
      </dgm:spPr>
      <dgm:t>
        <a:bodyPr/>
        <a:lstStyle/>
        <a:p>
          <a:r>
            <a:rPr lang="en-US" dirty="0" smtClean="0"/>
            <a:t>Integrate with CUCM</a:t>
          </a:r>
          <a:endParaRPr lang="en-US" dirty="0"/>
        </a:p>
      </dgm:t>
    </dgm:pt>
    <dgm:pt modelId="{1A24948D-9BB3-4050-809B-62A51B139A64}" type="parTrans" cxnId="{456AF98C-B526-4C25-AE25-438F24357E06}">
      <dgm:prSet/>
      <dgm:spPr/>
      <dgm:t>
        <a:bodyPr/>
        <a:lstStyle/>
        <a:p>
          <a:endParaRPr lang="en-US"/>
        </a:p>
      </dgm:t>
    </dgm:pt>
    <dgm:pt modelId="{E105E446-4859-4CC3-9C51-2B9FC942F760}" type="sibTrans" cxnId="{456AF98C-B526-4C25-AE25-438F24357E06}">
      <dgm:prSet/>
      <dgm:spPr/>
      <dgm:t>
        <a:bodyPr/>
        <a:lstStyle/>
        <a:p>
          <a:endParaRPr lang="en-US"/>
        </a:p>
      </dgm:t>
    </dgm:pt>
    <dgm:pt modelId="{F7DAAF37-B0DA-420E-A4DC-95F53E81DFBA}">
      <dgm:prSet phldrT="[Text]"/>
      <dgm:spPr>
        <a:solidFill>
          <a:schemeClr val="accent1"/>
        </a:solidFill>
      </dgm:spPr>
      <dgm:t>
        <a:bodyPr/>
        <a:lstStyle/>
        <a:p>
          <a:r>
            <a:rPr lang="en-US" dirty="0" smtClean="0"/>
            <a:t>Create User for the tenant</a:t>
          </a:r>
          <a:endParaRPr lang="en-US" dirty="0"/>
        </a:p>
      </dgm:t>
    </dgm:pt>
    <dgm:pt modelId="{FBEDFCB8-D08A-460B-A0A1-45C58F078643}" type="parTrans" cxnId="{02E0F5C0-428A-4C56-9DB2-18ABA1459389}">
      <dgm:prSet/>
      <dgm:spPr/>
      <dgm:t>
        <a:bodyPr/>
        <a:lstStyle/>
        <a:p>
          <a:endParaRPr lang="en-US"/>
        </a:p>
      </dgm:t>
    </dgm:pt>
    <dgm:pt modelId="{04553F5E-9749-4A1B-AE3A-BB9F81FEFF03}" type="sibTrans" cxnId="{02E0F5C0-428A-4C56-9DB2-18ABA1459389}">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95853B04-9666-474D-AE54-3A046A88B90C}" type="pres">
      <dgm:prSet presAssocID="{E511974F-2CAF-4B19-A1DD-6F9FDC7CD12A}" presName="textNode" presStyleLbl="node1" presStyleIdx="3" presStyleCnt="7">
        <dgm:presLayoutVars>
          <dgm:bulletEnabled val="1"/>
        </dgm:presLayoutVars>
      </dgm:prSet>
      <dgm:spPr/>
      <dgm:t>
        <a:bodyPr/>
        <a:lstStyle/>
        <a:p>
          <a:endParaRPr lang="en-US"/>
        </a:p>
      </dgm:t>
    </dgm:pt>
    <dgm:pt modelId="{44701141-AF01-44A3-A82F-5B35E6415C8D}" type="pres">
      <dgm:prSet presAssocID="{E105E446-4859-4CC3-9C51-2B9FC942F760}" presName="sibTrans" presStyleCnt="0"/>
      <dgm:spPr/>
    </dgm:pt>
    <dgm:pt modelId="{AC7317D2-8BBF-4200-BAF7-5FA0FA9D1A9D}" type="pres">
      <dgm:prSet presAssocID="{F7DAAF37-B0DA-420E-A4DC-95F53E81DFBA}" presName="textNode" presStyleLbl="node1" presStyleIdx="4" presStyleCnt="7">
        <dgm:presLayoutVars>
          <dgm:bulletEnabled val="1"/>
        </dgm:presLayoutVars>
      </dgm:prSet>
      <dgm:spPr/>
      <dgm:t>
        <a:bodyPr/>
        <a:lstStyle/>
        <a:p>
          <a:endParaRPr lang="en-US"/>
        </a:p>
      </dgm:t>
    </dgm:pt>
    <dgm:pt modelId="{FD217037-FD27-4AE8-BC81-61DBFFCC95F9}" type="pres">
      <dgm:prSet presAssocID="{04553F5E-9749-4A1B-AE3A-BB9F81FEFF03}" presName="sibTrans" presStyleCnt="0"/>
      <dgm:spPr/>
    </dgm:pt>
    <dgm:pt modelId="{1A87177E-0A21-4349-9060-F654B7B0EED3}" type="pres">
      <dgm:prSet presAssocID="{54440BFE-E581-42D5-8D48-B798B8FD4EFE}" presName="textNode" presStyleLbl="node1" presStyleIdx="5"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D97B11C3-2476-4C26-A092-579BFA30B704}" type="presOf" srcId="{F7DAAF37-B0DA-420E-A4DC-95F53E81DFBA}" destId="{AC7317D2-8BBF-4200-BAF7-5FA0FA9D1A9D}" srcOrd="0" destOrd="0" presId="urn:microsoft.com/office/officeart/2005/8/layout/hProcess9"/>
    <dgm:cxn modelId="{014EB08A-E63E-495E-91DE-7D6D0304071C}" srcId="{4D7E01EA-5A27-4A0A-AC4F-329AD2207369}" destId="{C37B3C06-54B3-48AB-B299-83AA68BA1C69}" srcOrd="2" destOrd="0" parTransId="{AAEEFE7A-6A3A-482C-A5DB-8AF0993C565C}" sibTransId="{2E131218-F7DA-4838-A38D-E611E21804C2}"/>
    <dgm:cxn modelId="{99C10C5B-702A-424A-980D-F810EAA21006}" type="presOf" srcId="{C37B3C06-54B3-48AB-B299-83AA68BA1C69}" destId="{E3A0182F-667E-45B3-B967-9C46A422D3B3}" srcOrd="0" destOrd="0" presId="urn:microsoft.com/office/officeart/2005/8/layout/hProcess9"/>
    <dgm:cxn modelId="{4A188DAE-6628-460D-A61E-5F9A70D04962}" srcId="{4D7E01EA-5A27-4A0A-AC4F-329AD2207369}" destId="{54440BFE-E581-42D5-8D48-B798B8FD4EFE}" srcOrd="5" destOrd="0" parTransId="{856B75A8-418F-440C-8AA6-BA8095A71374}" sibTransId="{8624EB20-F98A-4E4B-88E6-3F27F2B1486C}"/>
    <dgm:cxn modelId="{456AF98C-B526-4C25-AE25-438F24357E06}" srcId="{4D7E01EA-5A27-4A0A-AC4F-329AD2207369}" destId="{E511974F-2CAF-4B19-A1DD-6F9FDC7CD12A}" srcOrd="3" destOrd="0" parTransId="{1A24948D-9BB3-4050-809B-62A51B139A64}" sibTransId="{E105E446-4859-4CC3-9C51-2B9FC942F760}"/>
    <dgm:cxn modelId="{F5A237D5-C632-4C15-855B-2FF2E7D9C198}" type="presOf" srcId="{0BEBB9A4-9301-4264-A8F9-F3A5B45E2B31}" destId="{DEECD7B0-7265-4271-93D7-6B7753A354FE}" srcOrd="0" destOrd="0" presId="urn:microsoft.com/office/officeart/2005/8/layout/hProcess9"/>
    <dgm:cxn modelId="{DD0B49C8-3BB2-4082-88BE-76FECFA3C1B1}" type="presOf" srcId="{E511974F-2CAF-4B19-A1DD-6F9FDC7CD12A}" destId="{95853B04-9666-474D-AE54-3A046A88B90C}" srcOrd="0" destOrd="0" presId="urn:microsoft.com/office/officeart/2005/8/layout/hProcess9"/>
    <dgm:cxn modelId="{385DCE88-0D27-4B82-8CC6-48E3AB8DA871}" srcId="{4D7E01EA-5A27-4A0A-AC4F-329AD2207369}" destId="{AFBF5232-F040-4D81-8911-28634D06B723}" srcOrd="0" destOrd="0" parTransId="{56DCB4E5-CCEF-44EE-B1F9-F136416F88C5}" sibTransId="{A770C9A7-849B-434F-9312-E006121B1C86}"/>
    <dgm:cxn modelId="{75943731-FD24-4D48-B5AA-61FBEE6DFDE1}" type="presOf" srcId="{AFBF5232-F040-4D81-8911-28634D06B723}" destId="{92B3B231-B4A1-4E89-A48B-382F7BF74451}" srcOrd="0" destOrd="0" presId="urn:microsoft.com/office/officeart/2005/8/layout/hProcess9"/>
    <dgm:cxn modelId="{8EFF4C67-29F7-4866-A8E6-AA695F71F2E8}" type="presOf" srcId="{C0786168-E2DD-4718-A473-AB0A1E154FBF}" destId="{C59BFEAE-BC64-4DB2-A508-923CF1B81CB5}" srcOrd="0" destOrd="0" presId="urn:microsoft.com/office/officeart/2005/8/layout/hProcess9"/>
    <dgm:cxn modelId="{8BDCC13D-8EA1-4CA8-9D32-EEF2F89E8478}" type="presOf" srcId="{4D7E01EA-5A27-4A0A-AC4F-329AD2207369}" destId="{B3B18224-F21F-4D55-9BA2-95C639F76A2E}" srcOrd="0" destOrd="0" presId="urn:microsoft.com/office/officeart/2005/8/layout/hProcess9"/>
    <dgm:cxn modelId="{DE22732E-8D35-4C88-9DDB-7CA0617EB2E7}" srcId="{4D7E01EA-5A27-4A0A-AC4F-329AD2207369}" destId="{0BEBB9A4-9301-4264-A8F9-F3A5B45E2B31}" srcOrd="1" destOrd="0" parTransId="{70707750-2BC2-4551-8542-CFD8BDCA0CB6}" sibTransId="{36B03807-CB2C-4C34-8174-4D562FB1A42E}"/>
    <dgm:cxn modelId="{02E0F5C0-428A-4C56-9DB2-18ABA1459389}" srcId="{4D7E01EA-5A27-4A0A-AC4F-329AD2207369}" destId="{F7DAAF37-B0DA-420E-A4DC-95F53E81DFBA}" srcOrd="4" destOrd="0" parTransId="{FBEDFCB8-D08A-460B-A0A1-45C58F078643}" sibTransId="{04553F5E-9749-4A1B-AE3A-BB9F81FEFF03}"/>
    <dgm:cxn modelId="{B75E071A-ECD2-4078-A8A7-F25510F6DA90}" srcId="{4D7E01EA-5A27-4A0A-AC4F-329AD2207369}" destId="{C0786168-E2DD-4718-A473-AB0A1E154FBF}" srcOrd="6" destOrd="0" parTransId="{E9F0DCFE-0577-4296-AFE4-E730D785B201}" sibTransId="{357E4216-8146-40BA-AB6C-FF98F1A0DC1D}"/>
    <dgm:cxn modelId="{AA202483-1962-4B98-B867-1CA6E5E2F37F}" type="presOf" srcId="{54440BFE-E581-42D5-8D48-B798B8FD4EFE}" destId="{1A87177E-0A21-4349-9060-F654B7B0EED3}" srcOrd="0" destOrd="0" presId="urn:microsoft.com/office/officeart/2005/8/layout/hProcess9"/>
    <dgm:cxn modelId="{B55753EE-460C-4A1E-BC26-0034E0D0B04A}" type="presParOf" srcId="{B3B18224-F21F-4D55-9BA2-95C639F76A2E}" destId="{01312EF7-0FA2-45F3-89E5-810EFC037844}" srcOrd="0" destOrd="0" presId="urn:microsoft.com/office/officeart/2005/8/layout/hProcess9"/>
    <dgm:cxn modelId="{06CC6538-76EA-4C1A-A784-B07FE96A267B}" type="presParOf" srcId="{B3B18224-F21F-4D55-9BA2-95C639F76A2E}" destId="{EDC67855-09FA-4D06-9375-BA58B17076E6}" srcOrd="1" destOrd="0" presId="urn:microsoft.com/office/officeart/2005/8/layout/hProcess9"/>
    <dgm:cxn modelId="{2C83CD93-7DA5-4296-86E0-031B47CA0CAE}" type="presParOf" srcId="{EDC67855-09FA-4D06-9375-BA58B17076E6}" destId="{92B3B231-B4A1-4E89-A48B-382F7BF74451}" srcOrd="0" destOrd="0" presId="urn:microsoft.com/office/officeart/2005/8/layout/hProcess9"/>
    <dgm:cxn modelId="{A0743E1D-0B61-4C4F-BCA7-15853F6AE1DD}" type="presParOf" srcId="{EDC67855-09FA-4D06-9375-BA58B17076E6}" destId="{BA8B9DA9-C63C-431C-A36A-1B08654F7C90}" srcOrd="1" destOrd="0" presId="urn:microsoft.com/office/officeart/2005/8/layout/hProcess9"/>
    <dgm:cxn modelId="{0F0F629A-5F78-4200-88BF-4C6EFD0E8FF5}" type="presParOf" srcId="{EDC67855-09FA-4D06-9375-BA58B17076E6}" destId="{DEECD7B0-7265-4271-93D7-6B7753A354FE}" srcOrd="2" destOrd="0" presId="urn:microsoft.com/office/officeart/2005/8/layout/hProcess9"/>
    <dgm:cxn modelId="{1DA8CF1F-CF69-4F3A-979E-98D7715796E5}" type="presParOf" srcId="{EDC67855-09FA-4D06-9375-BA58B17076E6}" destId="{6AC640CF-D2CE-4B8D-8BB7-B93383A9EC3F}" srcOrd="3" destOrd="0" presId="urn:microsoft.com/office/officeart/2005/8/layout/hProcess9"/>
    <dgm:cxn modelId="{8FC4A1B7-7937-4602-9536-4CD6D6F11795}" type="presParOf" srcId="{EDC67855-09FA-4D06-9375-BA58B17076E6}" destId="{E3A0182F-667E-45B3-B967-9C46A422D3B3}" srcOrd="4" destOrd="0" presId="urn:microsoft.com/office/officeart/2005/8/layout/hProcess9"/>
    <dgm:cxn modelId="{A0F83CEA-5371-4635-A1D0-0E1B0F007902}" type="presParOf" srcId="{EDC67855-09FA-4D06-9375-BA58B17076E6}" destId="{058459CC-D043-4EA3-9479-F83C5F82B717}" srcOrd="5" destOrd="0" presId="urn:microsoft.com/office/officeart/2005/8/layout/hProcess9"/>
    <dgm:cxn modelId="{CD3F912B-9F37-4B8C-9B41-97E9866DE220}" type="presParOf" srcId="{EDC67855-09FA-4D06-9375-BA58B17076E6}" destId="{95853B04-9666-474D-AE54-3A046A88B90C}" srcOrd="6" destOrd="0" presId="urn:microsoft.com/office/officeart/2005/8/layout/hProcess9"/>
    <dgm:cxn modelId="{3CFD2A93-16F9-4986-8458-CD50F076F1DF}" type="presParOf" srcId="{EDC67855-09FA-4D06-9375-BA58B17076E6}" destId="{44701141-AF01-44A3-A82F-5B35E6415C8D}" srcOrd="7" destOrd="0" presId="urn:microsoft.com/office/officeart/2005/8/layout/hProcess9"/>
    <dgm:cxn modelId="{706DA188-7547-4112-B00A-16D5C823A12B}" type="presParOf" srcId="{EDC67855-09FA-4D06-9375-BA58B17076E6}" destId="{AC7317D2-8BBF-4200-BAF7-5FA0FA9D1A9D}" srcOrd="8" destOrd="0" presId="urn:microsoft.com/office/officeart/2005/8/layout/hProcess9"/>
    <dgm:cxn modelId="{3DBCAAF6-A0E8-4E34-B103-147821BAF036}" type="presParOf" srcId="{EDC67855-09FA-4D06-9375-BA58B17076E6}" destId="{FD217037-FD27-4AE8-BC81-61DBFFCC95F9}" srcOrd="9" destOrd="0" presId="urn:microsoft.com/office/officeart/2005/8/layout/hProcess9"/>
    <dgm:cxn modelId="{A7386127-17E8-4BB3-9F4A-A8B23ED24313}" type="presParOf" srcId="{EDC67855-09FA-4D06-9375-BA58B17076E6}" destId="{1A87177E-0A21-4349-9060-F654B7B0EED3}" srcOrd="10" destOrd="0" presId="urn:microsoft.com/office/officeart/2005/8/layout/hProcess9"/>
    <dgm:cxn modelId="{D6B5AA2D-560F-4D3F-8F7D-17591FCB0F48}" type="presParOf" srcId="{EDC67855-09FA-4D06-9375-BA58B17076E6}" destId="{B723511E-F306-429C-89D8-1C99526DB2EA}" srcOrd="11" destOrd="0" presId="urn:microsoft.com/office/officeart/2005/8/layout/hProcess9"/>
    <dgm:cxn modelId="{64FF3BE6-5C93-4E62-9F34-F41F032379BA}"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1"/>
        </a:solidFill>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a:solidFill>
          <a:schemeClr val="tx1"/>
        </a:solidFill>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a:solidFill>
          <a:schemeClr val="tx1"/>
        </a:solidFill>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2"/>
        </a:solidFill>
      </dgm:spPr>
      <dgm:t>
        <a:bodyPr/>
        <a:lstStyle/>
        <a:p>
          <a:r>
            <a:rPr lang="en-US" dirty="0" smtClean="0"/>
            <a:t>Integrate with CUCM</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03485FB3-8DA7-46AE-AF94-33C3A73CE041}">
      <dgm:prSet phldrT="[Text]"/>
      <dgm:spPr/>
      <dgm:t>
        <a:bodyPr/>
        <a:lstStyle/>
        <a:p>
          <a:r>
            <a:rPr lang="en-US" dirty="0" smtClean="0"/>
            <a:t>Create User for tenant</a:t>
          </a:r>
          <a:endParaRPr lang="en-US" dirty="0"/>
        </a:p>
      </dgm:t>
    </dgm:pt>
    <dgm:pt modelId="{CA55114E-40F1-4907-94AB-ACDDBBFF3753}" type="parTrans" cxnId="{32EC2CB6-B4F2-407B-B4B8-16E8C55E615F}">
      <dgm:prSet/>
      <dgm:spPr/>
      <dgm:t>
        <a:bodyPr/>
        <a:lstStyle/>
        <a:p>
          <a:endParaRPr lang="en-US"/>
        </a:p>
      </dgm:t>
    </dgm:pt>
    <dgm:pt modelId="{A3297B05-F4C7-4B74-AE86-7089AEA7722A}" type="sibTrans" cxnId="{32EC2CB6-B4F2-407B-B4B8-16E8C55E615F}">
      <dgm:prSet/>
      <dgm:spPr/>
      <dgm:t>
        <a:bodyPr/>
        <a:lstStyle/>
        <a:p>
          <a:endParaRPr lang="en-US"/>
        </a:p>
      </dgm:t>
    </dgm:pt>
    <dgm:pt modelId="{1D88FC16-5ABC-4C4B-A67F-F4B910649CB6}">
      <dgm:prSet phldrT="[Text]"/>
      <dgm:spPr/>
      <dgm:t>
        <a:bodyPr/>
        <a:lstStyle/>
        <a:p>
          <a:r>
            <a:rPr lang="en-US" dirty="0" smtClean="0"/>
            <a:t>Record Greetings</a:t>
          </a:r>
          <a:endParaRPr lang="en-US" dirty="0"/>
        </a:p>
      </dgm:t>
    </dgm:pt>
    <dgm:pt modelId="{7AAD21B9-2C15-4FF5-A621-4E7B28A78103}" type="parTrans" cxnId="{231DD43A-A77E-48C7-A699-DF75B3E6D50E}">
      <dgm:prSet/>
      <dgm:spPr/>
      <dgm:t>
        <a:bodyPr/>
        <a:lstStyle/>
        <a:p>
          <a:endParaRPr lang="en-US"/>
        </a:p>
      </dgm:t>
    </dgm:pt>
    <dgm:pt modelId="{4789ACA0-2E1E-4396-8808-4C783BEE1D58}" type="sibTrans" cxnId="{231DD43A-A77E-48C7-A699-DF75B3E6D50E}">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1A87177E-0A21-4349-9060-F654B7B0EED3}" type="pres">
      <dgm:prSet presAssocID="{54440BFE-E581-42D5-8D48-B798B8FD4EFE}" presName="textNode" presStyleLbl="node1" presStyleIdx="3"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F61B8268-3F7A-40EE-9049-6CE6BF2FFEFE}" type="pres">
      <dgm:prSet presAssocID="{03485FB3-8DA7-46AE-AF94-33C3A73CE041}" presName="textNode" presStyleLbl="node1" presStyleIdx="4" presStyleCnt="7">
        <dgm:presLayoutVars>
          <dgm:bulletEnabled val="1"/>
        </dgm:presLayoutVars>
      </dgm:prSet>
      <dgm:spPr/>
      <dgm:t>
        <a:bodyPr/>
        <a:lstStyle/>
        <a:p>
          <a:endParaRPr lang="en-US"/>
        </a:p>
      </dgm:t>
    </dgm:pt>
    <dgm:pt modelId="{84C6219D-EED6-47FD-82B1-D800F480EF47}" type="pres">
      <dgm:prSet presAssocID="{A3297B05-F4C7-4B74-AE86-7089AEA7722A}" presName="sibTrans" presStyleCnt="0"/>
      <dgm:spPr/>
    </dgm:pt>
    <dgm:pt modelId="{C0E3C6D6-7A2F-45E4-8B7E-D770CE9A3EDF}" type="pres">
      <dgm:prSet presAssocID="{1D88FC16-5ABC-4C4B-A67F-F4B910649CB6}" presName="textNode" presStyleLbl="node1" presStyleIdx="5" presStyleCnt="7">
        <dgm:presLayoutVars>
          <dgm:bulletEnabled val="1"/>
        </dgm:presLayoutVars>
      </dgm:prSet>
      <dgm:spPr/>
      <dgm:t>
        <a:bodyPr/>
        <a:lstStyle/>
        <a:p>
          <a:endParaRPr lang="en-US"/>
        </a:p>
      </dgm:t>
    </dgm:pt>
    <dgm:pt modelId="{DF1C2486-DC94-4CD2-A7F5-FE70B8115851}" type="pres">
      <dgm:prSet presAssocID="{4789ACA0-2E1E-4396-8808-4C783BEE1D58}"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DC234A31-18B6-4D75-AEA4-E3DC1EC895CC}" type="presOf" srcId="{03485FB3-8DA7-46AE-AF94-33C3A73CE041}" destId="{F61B8268-3F7A-40EE-9049-6CE6BF2FFEFE}" srcOrd="0" destOrd="0" presId="urn:microsoft.com/office/officeart/2005/8/layout/hProcess9"/>
    <dgm:cxn modelId="{8AD18238-9E69-4F0D-9E7D-D684E3BCC412}" type="presOf" srcId="{54440BFE-E581-42D5-8D48-B798B8FD4EFE}" destId="{1A87177E-0A21-4349-9060-F654B7B0EED3}" srcOrd="0" destOrd="0" presId="urn:microsoft.com/office/officeart/2005/8/layout/hProcess9"/>
    <dgm:cxn modelId="{84DDEBAB-DE69-48CE-9C50-3F4F53563ACF}" type="presOf" srcId="{4D7E01EA-5A27-4A0A-AC4F-329AD2207369}" destId="{B3B18224-F21F-4D55-9BA2-95C639F76A2E}" srcOrd="0" destOrd="0" presId="urn:microsoft.com/office/officeart/2005/8/layout/hProcess9"/>
    <dgm:cxn modelId="{38D9000E-D15C-4FE5-8733-E3CF9529D873}" type="presOf" srcId="{0BEBB9A4-9301-4264-A8F9-F3A5B45E2B31}" destId="{DEECD7B0-7265-4271-93D7-6B7753A354FE}" srcOrd="0" destOrd="0" presId="urn:microsoft.com/office/officeart/2005/8/layout/hProcess9"/>
    <dgm:cxn modelId="{014EB08A-E63E-495E-91DE-7D6D0304071C}" srcId="{4D7E01EA-5A27-4A0A-AC4F-329AD2207369}" destId="{C37B3C06-54B3-48AB-B299-83AA68BA1C69}" srcOrd="2" destOrd="0" parTransId="{AAEEFE7A-6A3A-482C-A5DB-8AF0993C565C}" sibTransId="{2E131218-F7DA-4838-A38D-E611E21804C2}"/>
    <dgm:cxn modelId="{C0EAA47E-1012-4EFF-9EC3-CE1510C7AFCE}" type="presOf" srcId="{AFBF5232-F040-4D81-8911-28634D06B723}" destId="{92B3B231-B4A1-4E89-A48B-382F7BF74451}" srcOrd="0" destOrd="0" presId="urn:microsoft.com/office/officeart/2005/8/layout/hProcess9"/>
    <dgm:cxn modelId="{C1D3A15C-32F3-45DD-9023-6837678676F8}" type="presOf" srcId="{1D88FC16-5ABC-4C4B-A67F-F4B910649CB6}" destId="{C0E3C6D6-7A2F-45E4-8B7E-D770CE9A3EDF}" srcOrd="0" destOrd="0" presId="urn:microsoft.com/office/officeart/2005/8/layout/hProcess9"/>
    <dgm:cxn modelId="{5AEFBCF7-8D07-4983-804C-219EEE6DADA5}" type="presOf" srcId="{C0786168-E2DD-4718-A473-AB0A1E154FBF}" destId="{C59BFEAE-BC64-4DB2-A508-923CF1B81CB5}" srcOrd="0" destOrd="0" presId="urn:microsoft.com/office/officeart/2005/8/layout/hProcess9"/>
    <dgm:cxn modelId="{DE22732E-8D35-4C88-9DDB-7CA0617EB2E7}" srcId="{4D7E01EA-5A27-4A0A-AC4F-329AD2207369}" destId="{0BEBB9A4-9301-4264-A8F9-F3A5B45E2B31}" srcOrd="1" destOrd="0" parTransId="{70707750-2BC2-4551-8542-CFD8BDCA0CB6}" sibTransId="{36B03807-CB2C-4C34-8174-4D562FB1A42E}"/>
    <dgm:cxn modelId="{40342DF8-F960-4CE0-B613-DF4E0BA93F17}" type="presOf" srcId="{C37B3C06-54B3-48AB-B299-83AA68BA1C69}" destId="{E3A0182F-667E-45B3-B967-9C46A422D3B3}" srcOrd="0" destOrd="0" presId="urn:microsoft.com/office/officeart/2005/8/layout/hProcess9"/>
    <dgm:cxn modelId="{231DD43A-A77E-48C7-A699-DF75B3E6D50E}" srcId="{4D7E01EA-5A27-4A0A-AC4F-329AD2207369}" destId="{1D88FC16-5ABC-4C4B-A67F-F4B910649CB6}" srcOrd="5" destOrd="0" parTransId="{7AAD21B9-2C15-4FF5-A621-4E7B28A78103}" sibTransId="{4789ACA0-2E1E-4396-8808-4C783BEE1D58}"/>
    <dgm:cxn modelId="{385DCE88-0D27-4B82-8CC6-48E3AB8DA871}" srcId="{4D7E01EA-5A27-4A0A-AC4F-329AD2207369}" destId="{AFBF5232-F040-4D81-8911-28634D06B723}" srcOrd="0" destOrd="0" parTransId="{56DCB4E5-CCEF-44EE-B1F9-F136416F88C5}" sibTransId="{A770C9A7-849B-434F-9312-E006121B1C86}"/>
    <dgm:cxn modelId="{32EC2CB6-B4F2-407B-B4B8-16E8C55E615F}" srcId="{4D7E01EA-5A27-4A0A-AC4F-329AD2207369}" destId="{03485FB3-8DA7-46AE-AF94-33C3A73CE041}" srcOrd="4" destOrd="0" parTransId="{CA55114E-40F1-4907-94AB-ACDDBBFF3753}" sibTransId="{A3297B05-F4C7-4B74-AE86-7089AEA7722A}"/>
    <dgm:cxn modelId="{4A188DAE-6628-460D-A61E-5F9A70D04962}" srcId="{4D7E01EA-5A27-4A0A-AC4F-329AD2207369}" destId="{54440BFE-E581-42D5-8D48-B798B8FD4EFE}" srcOrd="3" destOrd="0" parTransId="{856B75A8-418F-440C-8AA6-BA8095A71374}" sibTransId="{8624EB20-F98A-4E4B-88E6-3F27F2B1486C}"/>
    <dgm:cxn modelId="{B75E071A-ECD2-4078-A8A7-F25510F6DA90}" srcId="{4D7E01EA-5A27-4A0A-AC4F-329AD2207369}" destId="{C0786168-E2DD-4718-A473-AB0A1E154FBF}" srcOrd="6" destOrd="0" parTransId="{E9F0DCFE-0577-4296-AFE4-E730D785B201}" sibTransId="{357E4216-8146-40BA-AB6C-FF98F1A0DC1D}"/>
    <dgm:cxn modelId="{2C3EACCA-FE72-4A33-8F77-0DAA62E22B6A}" type="presParOf" srcId="{B3B18224-F21F-4D55-9BA2-95C639F76A2E}" destId="{01312EF7-0FA2-45F3-89E5-810EFC037844}" srcOrd="0" destOrd="0" presId="urn:microsoft.com/office/officeart/2005/8/layout/hProcess9"/>
    <dgm:cxn modelId="{A3C819DB-6E41-42B9-BE72-B9A824209E74}" type="presParOf" srcId="{B3B18224-F21F-4D55-9BA2-95C639F76A2E}" destId="{EDC67855-09FA-4D06-9375-BA58B17076E6}" srcOrd="1" destOrd="0" presId="urn:microsoft.com/office/officeart/2005/8/layout/hProcess9"/>
    <dgm:cxn modelId="{CE225F9D-5C3F-4969-BE2C-5F8844CF2E42}" type="presParOf" srcId="{EDC67855-09FA-4D06-9375-BA58B17076E6}" destId="{92B3B231-B4A1-4E89-A48B-382F7BF74451}" srcOrd="0" destOrd="0" presId="urn:microsoft.com/office/officeart/2005/8/layout/hProcess9"/>
    <dgm:cxn modelId="{4A319870-49AA-4889-B45C-FEE956FA1F55}" type="presParOf" srcId="{EDC67855-09FA-4D06-9375-BA58B17076E6}" destId="{BA8B9DA9-C63C-431C-A36A-1B08654F7C90}" srcOrd="1" destOrd="0" presId="urn:microsoft.com/office/officeart/2005/8/layout/hProcess9"/>
    <dgm:cxn modelId="{849B8AFD-7496-4124-88EB-0E7AB107B0F0}" type="presParOf" srcId="{EDC67855-09FA-4D06-9375-BA58B17076E6}" destId="{DEECD7B0-7265-4271-93D7-6B7753A354FE}" srcOrd="2" destOrd="0" presId="urn:microsoft.com/office/officeart/2005/8/layout/hProcess9"/>
    <dgm:cxn modelId="{AFB73EAA-4300-46D9-92AF-7291F8CDED17}" type="presParOf" srcId="{EDC67855-09FA-4D06-9375-BA58B17076E6}" destId="{6AC640CF-D2CE-4B8D-8BB7-B93383A9EC3F}" srcOrd="3" destOrd="0" presId="urn:microsoft.com/office/officeart/2005/8/layout/hProcess9"/>
    <dgm:cxn modelId="{06528828-F2B0-4F13-A53A-C5ED66EEB4E3}" type="presParOf" srcId="{EDC67855-09FA-4D06-9375-BA58B17076E6}" destId="{E3A0182F-667E-45B3-B967-9C46A422D3B3}" srcOrd="4" destOrd="0" presId="urn:microsoft.com/office/officeart/2005/8/layout/hProcess9"/>
    <dgm:cxn modelId="{81D835BC-6F08-4AA2-8DB7-29D2026B5180}" type="presParOf" srcId="{EDC67855-09FA-4D06-9375-BA58B17076E6}" destId="{058459CC-D043-4EA3-9479-F83C5F82B717}" srcOrd="5" destOrd="0" presId="urn:microsoft.com/office/officeart/2005/8/layout/hProcess9"/>
    <dgm:cxn modelId="{E2BFA605-AC5B-4390-9E87-B16A0D461405}" type="presParOf" srcId="{EDC67855-09FA-4D06-9375-BA58B17076E6}" destId="{1A87177E-0A21-4349-9060-F654B7B0EED3}" srcOrd="6" destOrd="0" presId="urn:microsoft.com/office/officeart/2005/8/layout/hProcess9"/>
    <dgm:cxn modelId="{CCA5752B-BA67-4A14-9C66-53CEB8F7D20A}" type="presParOf" srcId="{EDC67855-09FA-4D06-9375-BA58B17076E6}" destId="{B723511E-F306-429C-89D8-1C99526DB2EA}" srcOrd="7" destOrd="0" presId="urn:microsoft.com/office/officeart/2005/8/layout/hProcess9"/>
    <dgm:cxn modelId="{F75A7255-76FA-4B7F-A65D-A1A02E26D885}" type="presParOf" srcId="{EDC67855-09FA-4D06-9375-BA58B17076E6}" destId="{F61B8268-3F7A-40EE-9049-6CE6BF2FFEFE}" srcOrd="8" destOrd="0" presId="urn:microsoft.com/office/officeart/2005/8/layout/hProcess9"/>
    <dgm:cxn modelId="{07A786F2-850F-44D9-AE5D-C297605848E2}" type="presParOf" srcId="{EDC67855-09FA-4D06-9375-BA58B17076E6}" destId="{84C6219D-EED6-47FD-82B1-D800F480EF47}" srcOrd="9" destOrd="0" presId="urn:microsoft.com/office/officeart/2005/8/layout/hProcess9"/>
    <dgm:cxn modelId="{D23031D3-048F-4758-A39B-05F2A6ABD45E}" type="presParOf" srcId="{EDC67855-09FA-4D06-9375-BA58B17076E6}" destId="{C0E3C6D6-7A2F-45E4-8B7E-D770CE9A3EDF}" srcOrd="10" destOrd="0" presId="urn:microsoft.com/office/officeart/2005/8/layout/hProcess9"/>
    <dgm:cxn modelId="{6880A779-1458-48C8-93FE-AB851A44ADAE}" type="presParOf" srcId="{EDC67855-09FA-4D06-9375-BA58B17076E6}" destId="{DF1C2486-DC94-4CD2-A7F5-FE70B8115851}" srcOrd="11" destOrd="0" presId="urn:microsoft.com/office/officeart/2005/8/layout/hProcess9"/>
    <dgm:cxn modelId="{706E4B40-C105-4BEB-B929-E590B0B6B902}"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7E01EA-5A27-4A0A-AC4F-329AD2207369}" type="doc">
      <dgm:prSet loTypeId="urn:microsoft.com/office/officeart/2005/8/layout/process2"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1"/>
        </a:solidFill>
      </dgm:spPr>
      <dgm:t>
        <a:bodyPr/>
        <a:lstStyle/>
        <a:p>
          <a:r>
            <a:rPr lang="en-US" dirty="0" smtClean="0"/>
            <a:t>Create SIP Security Profile</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a:solidFill>
          <a:schemeClr val="tx1"/>
        </a:solidFill>
      </dgm:spPr>
      <dgm:t>
        <a:bodyPr/>
        <a:lstStyle/>
        <a:p>
          <a:r>
            <a:rPr lang="en-US" dirty="0" smtClean="0"/>
            <a:t>Create Trunk to Unity Connection </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dgm:t>
        <a:bodyPr/>
        <a:lstStyle/>
        <a:p>
          <a:r>
            <a:rPr lang="en-US" dirty="0" smtClean="0"/>
            <a:t>Create Route List</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a:solidFill>
          <a:schemeClr val="tx1"/>
        </a:solidFill>
      </dgm:spPr>
      <dgm:t>
        <a:bodyPr/>
        <a:lstStyle/>
        <a:p>
          <a:r>
            <a:rPr lang="en-US" dirty="0" smtClean="0"/>
            <a:t>Create SIP Profile</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Create Route Group</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F9860333-0161-4823-AB33-2C0644B761B3}">
      <dgm:prSet phldrT="[Text]"/>
      <dgm:spPr/>
      <dgm:t>
        <a:bodyPr/>
        <a:lstStyle/>
        <a:p>
          <a:r>
            <a:rPr lang="en-US" dirty="0" smtClean="0"/>
            <a:t>Create Route Pattern</a:t>
          </a:r>
          <a:endParaRPr lang="en-US" dirty="0"/>
        </a:p>
      </dgm:t>
    </dgm:pt>
    <dgm:pt modelId="{89764751-16E3-40A6-AAC5-C4BD6DDCE909}" type="parTrans" cxnId="{FA09CD75-0C7E-436C-8413-BEE2ACD56CB1}">
      <dgm:prSet/>
      <dgm:spPr/>
      <dgm:t>
        <a:bodyPr/>
        <a:lstStyle/>
        <a:p>
          <a:endParaRPr lang="en-US"/>
        </a:p>
      </dgm:t>
    </dgm:pt>
    <dgm:pt modelId="{FC0FF03E-F27F-45A6-AC66-C7044BDB3F89}" type="sibTrans" cxnId="{FA09CD75-0C7E-436C-8413-BEE2ACD56CB1}">
      <dgm:prSet/>
      <dgm:spPr/>
      <dgm:t>
        <a:bodyPr/>
        <a:lstStyle/>
        <a:p>
          <a:endParaRPr lang="en-US"/>
        </a:p>
      </dgm:t>
    </dgm:pt>
    <dgm:pt modelId="{34388400-2423-4844-8E3E-6A2BD8074F7E}">
      <dgm:prSet phldrT="[Text]"/>
      <dgm:spPr/>
      <dgm:t>
        <a:bodyPr/>
        <a:lstStyle/>
        <a:p>
          <a:r>
            <a:rPr lang="en-US" dirty="0" smtClean="0"/>
            <a:t>Create Voice Mail Pilot and Voice Mail Profile</a:t>
          </a:r>
          <a:endParaRPr lang="en-US" dirty="0"/>
        </a:p>
      </dgm:t>
    </dgm:pt>
    <dgm:pt modelId="{8BA10937-F4D2-4E03-BED4-1371D1BE8A71}" type="parTrans" cxnId="{42EE1BAA-EBF4-47C6-BCD2-93F9038FFBD3}">
      <dgm:prSet/>
      <dgm:spPr/>
      <dgm:t>
        <a:bodyPr/>
        <a:lstStyle/>
        <a:p>
          <a:endParaRPr lang="en-US"/>
        </a:p>
      </dgm:t>
    </dgm:pt>
    <dgm:pt modelId="{DACB987B-D973-4A1D-B72C-EB17D18E6949}" type="sibTrans" cxnId="{42EE1BAA-EBF4-47C6-BCD2-93F9038FFBD3}">
      <dgm:prSet/>
      <dgm:spPr/>
      <dgm:t>
        <a:bodyPr/>
        <a:lstStyle/>
        <a:p>
          <a:endParaRPr lang="en-US"/>
        </a:p>
      </dgm:t>
    </dgm:pt>
    <dgm:pt modelId="{6ED227F5-B138-439D-9E66-DE43D83C375F}" type="pres">
      <dgm:prSet presAssocID="{4D7E01EA-5A27-4A0A-AC4F-329AD2207369}" presName="linearFlow" presStyleCnt="0">
        <dgm:presLayoutVars>
          <dgm:resizeHandles val="exact"/>
        </dgm:presLayoutVars>
      </dgm:prSet>
      <dgm:spPr/>
    </dgm:pt>
    <dgm:pt modelId="{2575A19A-227F-45F6-9B31-FB67B6985267}" type="pres">
      <dgm:prSet presAssocID="{AFBF5232-F040-4D81-8911-28634D06B723}" presName="node" presStyleLbl="node1" presStyleIdx="0" presStyleCnt="7">
        <dgm:presLayoutVars>
          <dgm:bulletEnabled val="1"/>
        </dgm:presLayoutVars>
      </dgm:prSet>
      <dgm:spPr/>
      <dgm:t>
        <a:bodyPr/>
        <a:lstStyle/>
        <a:p>
          <a:endParaRPr lang="en-US"/>
        </a:p>
      </dgm:t>
    </dgm:pt>
    <dgm:pt modelId="{C232C636-906A-4AD9-B66D-290B3DE278A9}" type="pres">
      <dgm:prSet presAssocID="{A770C9A7-849B-434F-9312-E006121B1C86}" presName="sibTrans" presStyleLbl="sibTrans2D1" presStyleIdx="0" presStyleCnt="6"/>
      <dgm:spPr/>
      <dgm:t>
        <a:bodyPr/>
        <a:lstStyle/>
        <a:p>
          <a:endParaRPr lang="en-US"/>
        </a:p>
      </dgm:t>
    </dgm:pt>
    <dgm:pt modelId="{EDEA0F54-59BC-4C53-919E-1B5E4B5AFBEC}" type="pres">
      <dgm:prSet presAssocID="{A770C9A7-849B-434F-9312-E006121B1C86}" presName="connectorText" presStyleLbl="sibTrans2D1" presStyleIdx="0" presStyleCnt="6"/>
      <dgm:spPr/>
      <dgm:t>
        <a:bodyPr/>
        <a:lstStyle/>
        <a:p>
          <a:endParaRPr lang="en-US"/>
        </a:p>
      </dgm:t>
    </dgm:pt>
    <dgm:pt modelId="{8AF0EF44-442B-4A7D-82EA-B345D0621A06}" type="pres">
      <dgm:prSet presAssocID="{0BEBB9A4-9301-4264-A8F9-F3A5B45E2B31}" presName="node" presStyleLbl="node1" presStyleIdx="1" presStyleCnt="7">
        <dgm:presLayoutVars>
          <dgm:bulletEnabled val="1"/>
        </dgm:presLayoutVars>
      </dgm:prSet>
      <dgm:spPr/>
      <dgm:t>
        <a:bodyPr/>
        <a:lstStyle/>
        <a:p>
          <a:endParaRPr lang="en-US"/>
        </a:p>
      </dgm:t>
    </dgm:pt>
    <dgm:pt modelId="{89B396D3-3738-44B3-8069-0B342B8D6B78}" type="pres">
      <dgm:prSet presAssocID="{36B03807-CB2C-4C34-8174-4D562FB1A42E}" presName="sibTrans" presStyleLbl="sibTrans2D1" presStyleIdx="1" presStyleCnt="6"/>
      <dgm:spPr/>
      <dgm:t>
        <a:bodyPr/>
        <a:lstStyle/>
        <a:p>
          <a:endParaRPr lang="en-US"/>
        </a:p>
      </dgm:t>
    </dgm:pt>
    <dgm:pt modelId="{AD7721E5-49C2-43FD-BFE1-D89DD887EB06}" type="pres">
      <dgm:prSet presAssocID="{36B03807-CB2C-4C34-8174-4D562FB1A42E}" presName="connectorText" presStyleLbl="sibTrans2D1" presStyleIdx="1" presStyleCnt="6"/>
      <dgm:spPr/>
      <dgm:t>
        <a:bodyPr/>
        <a:lstStyle/>
        <a:p>
          <a:endParaRPr lang="en-US"/>
        </a:p>
      </dgm:t>
    </dgm:pt>
    <dgm:pt modelId="{3BFD4CCD-5E62-4D18-9DBC-29EB37F8893C}" type="pres">
      <dgm:prSet presAssocID="{C37B3C06-54B3-48AB-B299-83AA68BA1C69}" presName="node" presStyleLbl="node1" presStyleIdx="2" presStyleCnt="7">
        <dgm:presLayoutVars>
          <dgm:bulletEnabled val="1"/>
        </dgm:presLayoutVars>
      </dgm:prSet>
      <dgm:spPr/>
      <dgm:t>
        <a:bodyPr/>
        <a:lstStyle/>
        <a:p>
          <a:endParaRPr lang="en-US"/>
        </a:p>
      </dgm:t>
    </dgm:pt>
    <dgm:pt modelId="{29076D2F-44C7-4570-BAA6-6E1943649615}" type="pres">
      <dgm:prSet presAssocID="{2E131218-F7DA-4838-A38D-E611E21804C2}" presName="sibTrans" presStyleLbl="sibTrans2D1" presStyleIdx="2" presStyleCnt="6"/>
      <dgm:spPr/>
      <dgm:t>
        <a:bodyPr/>
        <a:lstStyle/>
        <a:p>
          <a:endParaRPr lang="en-US"/>
        </a:p>
      </dgm:t>
    </dgm:pt>
    <dgm:pt modelId="{042DB411-8EDB-4FE7-B6E7-A30F1805A58B}" type="pres">
      <dgm:prSet presAssocID="{2E131218-F7DA-4838-A38D-E611E21804C2}" presName="connectorText" presStyleLbl="sibTrans2D1" presStyleIdx="2" presStyleCnt="6"/>
      <dgm:spPr/>
      <dgm:t>
        <a:bodyPr/>
        <a:lstStyle/>
        <a:p>
          <a:endParaRPr lang="en-US"/>
        </a:p>
      </dgm:t>
    </dgm:pt>
    <dgm:pt modelId="{89B5BFA7-7DCF-420F-AE4E-2DAA068122D6}" type="pres">
      <dgm:prSet presAssocID="{54440BFE-E581-42D5-8D48-B798B8FD4EFE}" presName="node" presStyleLbl="node1" presStyleIdx="3" presStyleCnt="7">
        <dgm:presLayoutVars>
          <dgm:bulletEnabled val="1"/>
        </dgm:presLayoutVars>
      </dgm:prSet>
      <dgm:spPr/>
      <dgm:t>
        <a:bodyPr/>
        <a:lstStyle/>
        <a:p>
          <a:endParaRPr lang="en-US"/>
        </a:p>
      </dgm:t>
    </dgm:pt>
    <dgm:pt modelId="{3BCACAF4-1A1F-4042-A054-09EB05DF1C51}" type="pres">
      <dgm:prSet presAssocID="{8624EB20-F98A-4E4B-88E6-3F27F2B1486C}" presName="sibTrans" presStyleLbl="sibTrans2D1" presStyleIdx="3" presStyleCnt="6"/>
      <dgm:spPr/>
      <dgm:t>
        <a:bodyPr/>
        <a:lstStyle/>
        <a:p>
          <a:endParaRPr lang="en-US"/>
        </a:p>
      </dgm:t>
    </dgm:pt>
    <dgm:pt modelId="{D66F7F9D-3E45-4BE9-B433-6C8E1A359A4D}" type="pres">
      <dgm:prSet presAssocID="{8624EB20-F98A-4E4B-88E6-3F27F2B1486C}" presName="connectorText" presStyleLbl="sibTrans2D1" presStyleIdx="3" presStyleCnt="6"/>
      <dgm:spPr/>
      <dgm:t>
        <a:bodyPr/>
        <a:lstStyle/>
        <a:p>
          <a:endParaRPr lang="en-US"/>
        </a:p>
      </dgm:t>
    </dgm:pt>
    <dgm:pt modelId="{D907D918-8D71-43B8-B7C1-698DF48B91B8}" type="pres">
      <dgm:prSet presAssocID="{C0786168-E2DD-4718-A473-AB0A1E154FBF}" presName="node" presStyleLbl="node1" presStyleIdx="4" presStyleCnt="7">
        <dgm:presLayoutVars>
          <dgm:bulletEnabled val="1"/>
        </dgm:presLayoutVars>
      </dgm:prSet>
      <dgm:spPr/>
      <dgm:t>
        <a:bodyPr/>
        <a:lstStyle/>
        <a:p>
          <a:endParaRPr lang="en-US"/>
        </a:p>
      </dgm:t>
    </dgm:pt>
    <dgm:pt modelId="{605E1219-7884-43DA-9EC3-A364D552F954}" type="pres">
      <dgm:prSet presAssocID="{357E4216-8146-40BA-AB6C-FF98F1A0DC1D}" presName="sibTrans" presStyleLbl="sibTrans2D1" presStyleIdx="4" presStyleCnt="6"/>
      <dgm:spPr/>
      <dgm:t>
        <a:bodyPr/>
        <a:lstStyle/>
        <a:p>
          <a:endParaRPr lang="en-US"/>
        </a:p>
      </dgm:t>
    </dgm:pt>
    <dgm:pt modelId="{C46ACA32-AD65-4815-909B-F5D1E58CC14A}" type="pres">
      <dgm:prSet presAssocID="{357E4216-8146-40BA-AB6C-FF98F1A0DC1D}" presName="connectorText" presStyleLbl="sibTrans2D1" presStyleIdx="4" presStyleCnt="6"/>
      <dgm:spPr/>
      <dgm:t>
        <a:bodyPr/>
        <a:lstStyle/>
        <a:p>
          <a:endParaRPr lang="en-US"/>
        </a:p>
      </dgm:t>
    </dgm:pt>
    <dgm:pt modelId="{E7A83EFE-1979-4BF5-BE05-BEE9EB421B13}" type="pres">
      <dgm:prSet presAssocID="{F9860333-0161-4823-AB33-2C0644B761B3}" presName="node" presStyleLbl="node1" presStyleIdx="5" presStyleCnt="7">
        <dgm:presLayoutVars>
          <dgm:bulletEnabled val="1"/>
        </dgm:presLayoutVars>
      </dgm:prSet>
      <dgm:spPr/>
      <dgm:t>
        <a:bodyPr/>
        <a:lstStyle/>
        <a:p>
          <a:endParaRPr lang="en-US"/>
        </a:p>
      </dgm:t>
    </dgm:pt>
    <dgm:pt modelId="{1B2BDD64-4654-42D0-B788-53D4AC06AC45}" type="pres">
      <dgm:prSet presAssocID="{FC0FF03E-F27F-45A6-AC66-C7044BDB3F89}" presName="sibTrans" presStyleLbl="sibTrans2D1" presStyleIdx="5" presStyleCnt="6"/>
      <dgm:spPr/>
      <dgm:t>
        <a:bodyPr/>
        <a:lstStyle/>
        <a:p>
          <a:endParaRPr lang="en-US"/>
        </a:p>
      </dgm:t>
    </dgm:pt>
    <dgm:pt modelId="{B833C61B-8C49-4975-AEB7-7C32143EFFDD}" type="pres">
      <dgm:prSet presAssocID="{FC0FF03E-F27F-45A6-AC66-C7044BDB3F89}" presName="connectorText" presStyleLbl="sibTrans2D1" presStyleIdx="5" presStyleCnt="6"/>
      <dgm:spPr/>
      <dgm:t>
        <a:bodyPr/>
        <a:lstStyle/>
        <a:p>
          <a:endParaRPr lang="en-US"/>
        </a:p>
      </dgm:t>
    </dgm:pt>
    <dgm:pt modelId="{48AD87DB-F118-4809-BAC9-AF1719E2968B}" type="pres">
      <dgm:prSet presAssocID="{34388400-2423-4844-8E3E-6A2BD8074F7E}" presName="node" presStyleLbl="node1" presStyleIdx="6" presStyleCnt="7">
        <dgm:presLayoutVars>
          <dgm:bulletEnabled val="1"/>
        </dgm:presLayoutVars>
      </dgm:prSet>
      <dgm:spPr/>
      <dgm:t>
        <a:bodyPr/>
        <a:lstStyle/>
        <a:p>
          <a:endParaRPr lang="en-US"/>
        </a:p>
      </dgm:t>
    </dgm:pt>
  </dgm:ptLst>
  <dgm:cxnLst>
    <dgm:cxn modelId="{9BF3F4F2-47DF-4B53-ADB8-463004ED30BD}" type="presOf" srcId="{36B03807-CB2C-4C34-8174-4D562FB1A42E}" destId="{89B396D3-3738-44B3-8069-0B342B8D6B78}" srcOrd="0" destOrd="0" presId="urn:microsoft.com/office/officeart/2005/8/layout/process2"/>
    <dgm:cxn modelId="{014EB08A-E63E-495E-91DE-7D6D0304071C}" srcId="{4D7E01EA-5A27-4A0A-AC4F-329AD2207369}" destId="{C37B3C06-54B3-48AB-B299-83AA68BA1C69}" srcOrd="2" destOrd="0" parTransId="{AAEEFE7A-6A3A-482C-A5DB-8AF0993C565C}" sibTransId="{2E131218-F7DA-4838-A38D-E611E21804C2}"/>
    <dgm:cxn modelId="{D883DCBD-95D7-41BF-A076-D8D9CEE2E9D1}" type="presOf" srcId="{FC0FF03E-F27F-45A6-AC66-C7044BDB3F89}" destId="{B833C61B-8C49-4975-AEB7-7C32143EFFDD}" srcOrd="1" destOrd="0" presId="urn:microsoft.com/office/officeart/2005/8/layout/process2"/>
    <dgm:cxn modelId="{9BB2E42F-AD4A-4D30-A801-92C37038CA0C}" type="presOf" srcId="{357E4216-8146-40BA-AB6C-FF98F1A0DC1D}" destId="{C46ACA32-AD65-4815-909B-F5D1E58CC14A}" srcOrd="1" destOrd="0" presId="urn:microsoft.com/office/officeart/2005/8/layout/process2"/>
    <dgm:cxn modelId="{3EEBFAF0-CA73-4DFC-813C-9360DE07C471}" type="presOf" srcId="{0BEBB9A4-9301-4264-A8F9-F3A5B45E2B31}" destId="{8AF0EF44-442B-4A7D-82EA-B345D0621A06}" srcOrd="0" destOrd="0" presId="urn:microsoft.com/office/officeart/2005/8/layout/process2"/>
    <dgm:cxn modelId="{1E378885-A6BC-4E39-B7F8-4B23829A09C9}" type="presOf" srcId="{AFBF5232-F040-4D81-8911-28634D06B723}" destId="{2575A19A-227F-45F6-9B31-FB67B6985267}" srcOrd="0" destOrd="0" presId="urn:microsoft.com/office/officeart/2005/8/layout/process2"/>
    <dgm:cxn modelId="{ED14E58A-1CA6-4D86-8538-BFC8210AA91A}" type="presOf" srcId="{F9860333-0161-4823-AB33-2C0644B761B3}" destId="{E7A83EFE-1979-4BF5-BE05-BEE9EB421B13}" srcOrd="0" destOrd="0" presId="urn:microsoft.com/office/officeart/2005/8/layout/process2"/>
    <dgm:cxn modelId="{0558769B-7D4C-4A00-B37F-6ED2476DD7EC}" type="presOf" srcId="{54440BFE-E581-42D5-8D48-B798B8FD4EFE}" destId="{89B5BFA7-7DCF-420F-AE4E-2DAA068122D6}" srcOrd="0" destOrd="0" presId="urn:microsoft.com/office/officeart/2005/8/layout/process2"/>
    <dgm:cxn modelId="{9F260FE0-33D1-45FF-88B4-51DB0C08192A}" type="presOf" srcId="{C0786168-E2DD-4718-A473-AB0A1E154FBF}" destId="{D907D918-8D71-43B8-B7C1-698DF48B91B8}" srcOrd="0" destOrd="0" presId="urn:microsoft.com/office/officeart/2005/8/layout/process2"/>
    <dgm:cxn modelId="{7E1921B2-84DC-4CA2-9CD4-E152CB615F7F}" type="presOf" srcId="{8624EB20-F98A-4E4B-88E6-3F27F2B1486C}" destId="{3BCACAF4-1A1F-4042-A054-09EB05DF1C51}" srcOrd="0" destOrd="0" presId="urn:microsoft.com/office/officeart/2005/8/layout/process2"/>
    <dgm:cxn modelId="{FA09CD75-0C7E-436C-8413-BEE2ACD56CB1}" srcId="{4D7E01EA-5A27-4A0A-AC4F-329AD2207369}" destId="{F9860333-0161-4823-AB33-2C0644B761B3}" srcOrd="5" destOrd="0" parTransId="{89764751-16E3-40A6-AAC5-C4BD6DDCE909}" sibTransId="{FC0FF03E-F27F-45A6-AC66-C7044BDB3F89}"/>
    <dgm:cxn modelId="{C64B4DAB-DEDC-47FE-8BB9-4DA2512E6EFD}" type="presOf" srcId="{C37B3C06-54B3-48AB-B299-83AA68BA1C69}" destId="{3BFD4CCD-5E62-4D18-9DBC-29EB37F8893C}" srcOrd="0" destOrd="0" presId="urn:microsoft.com/office/officeart/2005/8/layout/process2"/>
    <dgm:cxn modelId="{42EE1BAA-EBF4-47C6-BCD2-93F9038FFBD3}" srcId="{4D7E01EA-5A27-4A0A-AC4F-329AD2207369}" destId="{34388400-2423-4844-8E3E-6A2BD8074F7E}" srcOrd="6" destOrd="0" parTransId="{8BA10937-F4D2-4E03-BED4-1371D1BE8A71}" sibTransId="{DACB987B-D973-4A1D-B72C-EB17D18E6949}"/>
    <dgm:cxn modelId="{DE22732E-8D35-4C88-9DDB-7CA0617EB2E7}" srcId="{4D7E01EA-5A27-4A0A-AC4F-329AD2207369}" destId="{0BEBB9A4-9301-4264-A8F9-F3A5B45E2B31}" srcOrd="1" destOrd="0" parTransId="{70707750-2BC2-4551-8542-CFD8BDCA0CB6}" sibTransId="{36B03807-CB2C-4C34-8174-4D562FB1A42E}"/>
    <dgm:cxn modelId="{9284C6F6-A08F-4DFE-8AA6-B2C4A9B2F64F}" type="presOf" srcId="{357E4216-8146-40BA-AB6C-FF98F1A0DC1D}" destId="{605E1219-7884-43DA-9EC3-A364D552F954}" srcOrd="0" destOrd="0" presId="urn:microsoft.com/office/officeart/2005/8/layout/process2"/>
    <dgm:cxn modelId="{A1457E05-C5DA-4530-B06E-6DC1063A62B1}" type="presOf" srcId="{A770C9A7-849B-434F-9312-E006121B1C86}" destId="{C232C636-906A-4AD9-B66D-290B3DE278A9}" srcOrd="0" destOrd="0" presId="urn:microsoft.com/office/officeart/2005/8/layout/process2"/>
    <dgm:cxn modelId="{6E6503AA-10E2-4F5B-BF51-6E08C7524E72}" type="presOf" srcId="{4D7E01EA-5A27-4A0A-AC4F-329AD2207369}" destId="{6ED227F5-B138-439D-9E66-DE43D83C375F}" srcOrd="0" destOrd="0" presId="urn:microsoft.com/office/officeart/2005/8/layout/process2"/>
    <dgm:cxn modelId="{502FDFC8-0B45-43D2-AA3C-DCC508850B19}" type="presOf" srcId="{34388400-2423-4844-8E3E-6A2BD8074F7E}" destId="{48AD87DB-F118-4809-BAC9-AF1719E2968B}" srcOrd="0" destOrd="0" presId="urn:microsoft.com/office/officeart/2005/8/layout/process2"/>
    <dgm:cxn modelId="{AD451B22-2152-4E2B-BE8E-843F7852AC24}" type="presOf" srcId="{8624EB20-F98A-4E4B-88E6-3F27F2B1486C}" destId="{D66F7F9D-3E45-4BE9-B433-6C8E1A359A4D}" srcOrd="1" destOrd="0" presId="urn:microsoft.com/office/officeart/2005/8/layout/process2"/>
    <dgm:cxn modelId="{D05F9214-87C2-4D41-A938-3F0C1CF2C6B5}" type="presOf" srcId="{36B03807-CB2C-4C34-8174-4D562FB1A42E}" destId="{AD7721E5-49C2-43FD-BFE1-D89DD887EB06}" srcOrd="1" destOrd="0" presId="urn:microsoft.com/office/officeart/2005/8/layout/process2"/>
    <dgm:cxn modelId="{385DCE88-0D27-4B82-8CC6-48E3AB8DA871}" srcId="{4D7E01EA-5A27-4A0A-AC4F-329AD2207369}" destId="{AFBF5232-F040-4D81-8911-28634D06B723}" srcOrd="0" destOrd="0" parTransId="{56DCB4E5-CCEF-44EE-B1F9-F136416F88C5}" sibTransId="{A770C9A7-849B-434F-9312-E006121B1C86}"/>
    <dgm:cxn modelId="{83F8EC30-7505-4AEC-B701-03ADFB667C49}" type="presOf" srcId="{2E131218-F7DA-4838-A38D-E611E21804C2}" destId="{29076D2F-44C7-4570-BAA6-6E1943649615}" srcOrd="0" destOrd="0" presId="urn:microsoft.com/office/officeart/2005/8/layout/process2"/>
    <dgm:cxn modelId="{DA7080AA-1DCC-4B36-AB97-9BC939EC70BE}" type="presOf" srcId="{A770C9A7-849B-434F-9312-E006121B1C86}" destId="{EDEA0F54-59BC-4C53-919E-1B5E4B5AFBEC}" srcOrd="1" destOrd="0" presId="urn:microsoft.com/office/officeart/2005/8/layout/process2"/>
    <dgm:cxn modelId="{14600B5F-DEBF-4C09-8408-64EA6BF450E5}" type="presOf" srcId="{FC0FF03E-F27F-45A6-AC66-C7044BDB3F89}" destId="{1B2BDD64-4654-42D0-B788-53D4AC06AC45}" srcOrd="0" destOrd="0" presId="urn:microsoft.com/office/officeart/2005/8/layout/process2"/>
    <dgm:cxn modelId="{119589F0-2210-4E5E-8554-4222B1BB193C}" type="presOf" srcId="{2E131218-F7DA-4838-A38D-E611E21804C2}" destId="{042DB411-8EDB-4FE7-B6E7-A30F1805A58B}" srcOrd="1" destOrd="0" presId="urn:microsoft.com/office/officeart/2005/8/layout/process2"/>
    <dgm:cxn modelId="{4A188DAE-6628-460D-A61E-5F9A70D04962}" srcId="{4D7E01EA-5A27-4A0A-AC4F-329AD2207369}" destId="{54440BFE-E581-42D5-8D48-B798B8FD4EFE}" srcOrd="3" destOrd="0" parTransId="{856B75A8-418F-440C-8AA6-BA8095A71374}" sibTransId="{8624EB20-F98A-4E4B-88E6-3F27F2B1486C}"/>
    <dgm:cxn modelId="{B75E071A-ECD2-4078-A8A7-F25510F6DA90}" srcId="{4D7E01EA-5A27-4A0A-AC4F-329AD2207369}" destId="{C0786168-E2DD-4718-A473-AB0A1E154FBF}" srcOrd="4" destOrd="0" parTransId="{E9F0DCFE-0577-4296-AFE4-E730D785B201}" sibTransId="{357E4216-8146-40BA-AB6C-FF98F1A0DC1D}"/>
    <dgm:cxn modelId="{203F3A48-2E54-4859-8082-3E79DEBA363F}" type="presParOf" srcId="{6ED227F5-B138-439D-9E66-DE43D83C375F}" destId="{2575A19A-227F-45F6-9B31-FB67B6985267}" srcOrd="0" destOrd="0" presId="urn:microsoft.com/office/officeart/2005/8/layout/process2"/>
    <dgm:cxn modelId="{057B193C-91C7-4F8D-9A73-8B30D7C502EC}" type="presParOf" srcId="{6ED227F5-B138-439D-9E66-DE43D83C375F}" destId="{C232C636-906A-4AD9-B66D-290B3DE278A9}" srcOrd="1" destOrd="0" presId="urn:microsoft.com/office/officeart/2005/8/layout/process2"/>
    <dgm:cxn modelId="{89079070-66F9-487B-8441-1D7756A350AD}" type="presParOf" srcId="{C232C636-906A-4AD9-B66D-290B3DE278A9}" destId="{EDEA0F54-59BC-4C53-919E-1B5E4B5AFBEC}" srcOrd="0" destOrd="0" presId="urn:microsoft.com/office/officeart/2005/8/layout/process2"/>
    <dgm:cxn modelId="{91C9477B-57D6-4492-8D3C-E4CEDC47568D}" type="presParOf" srcId="{6ED227F5-B138-439D-9E66-DE43D83C375F}" destId="{8AF0EF44-442B-4A7D-82EA-B345D0621A06}" srcOrd="2" destOrd="0" presId="urn:microsoft.com/office/officeart/2005/8/layout/process2"/>
    <dgm:cxn modelId="{C64B5AF3-E8EC-489F-80B6-92FDC05A1DE7}" type="presParOf" srcId="{6ED227F5-B138-439D-9E66-DE43D83C375F}" destId="{89B396D3-3738-44B3-8069-0B342B8D6B78}" srcOrd="3" destOrd="0" presId="urn:microsoft.com/office/officeart/2005/8/layout/process2"/>
    <dgm:cxn modelId="{EB58014A-FE55-4232-9BDB-F81DAC8689F4}" type="presParOf" srcId="{89B396D3-3738-44B3-8069-0B342B8D6B78}" destId="{AD7721E5-49C2-43FD-BFE1-D89DD887EB06}" srcOrd="0" destOrd="0" presId="urn:microsoft.com/office/officeart/2005/8/layout/process2"/>
    <dgm:cxn modelId="{95862AF3-395D-49BA-8057-0A2C0B283C76}" type="presParOf" srcId="{6ED227F5-B138-439D-9E66-DE43D83C375F}" destId="{3BFD4CCD-5E62-4D18-9DBC-29EB37F8893C}" srcOrd="4" destOrd="0" presId="urn:microsoft.com/office/officeart/2005/8/layout/process2"/>
    <dgm:cxn modelId="{F04EC90D-1077-4E07-A164-0AC1E8D5EC1F}" type="presParOf" srcId="{6ED227F5-B138-439D-9E66-DE43D83C375F}" destId="{29076D2F-44C7-4570-BAA6-6E1943649615}" srcOrd="5" destOrd="0" presId="urn:microsoft.com/office/officeart/2005/8/layout/process2"/>
    <dgm:cxn modelId="{076F31F0-1813-491C-8553-F51F0679998A}" type="presParOf" srcId="{29076D2F-44C7-4570-BAA6-6E1943649615}" destId="{042DB411-8EDB-4FE7-B6E7-A30F1805A58B}" srcOrd="0" destOrd="0" presId="urn:microsoft.com/office/officeart/2005/8/layout/process2"/>
    <dgm:cxn modelId="{008C07E7-25C7-4771-BE49-BB2085F788CD}" type="presParOf" srcId="{6ED227F5-B138-439D-9E66-DE43D83C375F}" destId="{89B5BFA7-7DCF-420F-AE4E-2DAA068122D6}" srcOrd="6" destOrd="0" presId="urn:microsoft.com/office/officeart/2005/8/layout/process2"/>
    <dgm:cxn modelId="{A4D7C7DF-21D5-496A-8EB8-AB636CD05F0F}" type="presParOf" srcId="{6ED227F5-B138-439D-9E66-DE43D83C375F}" destId="{3BCACAF4-1A1F-4042-A054-09EB05DF1C51}" srcOrd="7" destOrd="0" presId="urn:microsoft.com/office/officeart/2005/8/layout/process2"/>
    <dgm:cxn modelId="{9B840F34-6BA4-436A-8F68-7D21E1F6C565}" type="presParOf" srcId="{3BCACAF4-1A1F-4042-A054-09EB05DF1C51}" destId="{D66F7F9D-3E45-4BE9-B433-6C8E1A359A4D}" srcOrd="0" destOrd="0" presId="urn:microsoft.com/office/officeart/2005/8/layout/process2"/>
    <dgm:cxn modelId="{B3E3375F-F3C4-461D-929F-56E79EB4FD2D}" type="presParOf" srcId="{6ED227F5-B138-439D-9E66-DE43D83C375F}" destId="{D907D918-8D71-43B8-B7C1-698DF48B91B8}" srcOrd="8" destOrd="0" presId="urn:microsoft.com/office/officeart/2005/8/layout/process2"/>
    <dgm:cxn modelId="{F65AB35E-6FF6-4993-81B9-0B1293B8CE91}" type="presParOf" srcId="{6ED227F5-B138-439D-9E66-DE43D83C375F}" destId="{605E1219-7884-43DA-9EC3-A364D552F954}" srcOrd="9" destOrd="0" presId="urn:microsoft.com/office/officeart/2005/8/layout/process2"/>
    <dgm:cxn modelId="{D953C09C-2D37-4654-9852-3FFEC544DCA2}" type="presParOf" srcId="{605E1219-7884-43DA-9EC3-A364D552F954}" destId="{C46ACA32-AD65-4815-909B-F5D1E58CC14A}" srcOrd="0" destOrd="0" presId="urn:microsoft.com/office/officeart/2005/8/layout/process2"/>
    <dgm:cxn modelId="{CBDA2BC4-A4CE-430A-8BEB-895D0447E493}" type="presParOf" srcId="{6ED227F5-B138-439D-9E66-DE43D83C375F}" destId="{E7A83EFE-1979-4BF5-BE05-BEE9EB421B13}" srcOrd="10" destOrd="0" presId="urn:microsoft.com/office/officeart/2005/8/layout/process2"/>
    <dgm:cxn modelId="{0B025097-1999-4373-8B77-02AD071C8FCA}" type="presParOf" srcId="{6ED227F5-B138-439D-9E66-DE43D83C375F}" destId="{1B2BDD64-4654-42D0-B788-53D4AC06AC45}" srcOrd="11" destOrd="0" presId="urn:microsoft.com/office/officeart/2005/8/layout/process2"/>
    <dgm:cxn modelId="{FC1EF053-8EBF-4353-AB17-EAF70FAA6DA0}" type="presParOf" srcId="{1B2BDD64-4654-42D0-B788-53D4AC06AC45}" destId="{B833C61B-8C49-4975-AEB7-7C32143EFFDD}" srcOrd="0" destOrd="0" presId="urn:microsoft.com/office/officeart/2005/8/layout/process2"/>
    <dgm:cxn modelId="{79ED0B81-0693-4829-B3A7-4289BCE8A63A}" type="presParOf" srcId="{6ED227F5-B138-439D-9E66-DE43D83C375F}" destId="{48AD87DB-F118-4809-BAC9-AF1719E2968B}"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1"/>
        </a:solidFill>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a:solidFill>
          <a:schemeClr val="tx1"/>
        </a:solidFill>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a:solidFill>
          <a:schemeClr val="tx1"/>
        </a:solidFill>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a:solidFill>
          <a:schemeClr val="tx1"/>
        </a:solidFill>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Integrate with CUCM</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E8A87C38-5CB5-47DC-B0A3-E5517BCBB5A5}">
      <dgm:prSet phldrT="[Text]"/>
      <dgm:spPr>
        <a:solidFill>
          <a:schemeClr val="tx2"/>
        </a:solidFill>
      </dgm:spPr>
      <dgm:t>
        <a:bodyPr/>
        <a:lstStyle/>
        <a:p>
          <a:r>
            <a:rPr lang="en-US" dirty="0" smtClean="0"/>
            <a:t>Create User for the tenant</a:t>
          </a:r>
          <a:endParaRPr lang="en-US" dirty="0"/>
        </a:p>
      </dgm:t>
    </dgm:pt>
    <dgm:pt modelId="{2EEEF469-1FD7-4B90-84A7-D78E40D64E0C}" type="parTrans" cxnId="{A5809BC1-9A10-4819-846A-93F45E68A7FE}">
      <dgm:prSet/>
      <dgm:spPr/>
      <dgm:t>
        <a:bodyPr/>
        <a:lstStyle/>
        <a:p>
          <a:endParaRPr lang="en-US"/>
        </a:p>
      </dgm:t>
    </dgm:pt>
    <dgm:pt modelId="{82FAB313-5F76-4A1D-B6AA-8C6873A64714}" type="sibTrans" cxnId="{A5809BC1-9A10-4819-846A-93F45E68A7FE}">
      <dgm:prSet/>
      <dgm:spPr/>
      <dgm:t>
        <a:bodyPr/>
        <a:lstStyle/>
        <a:p>
          <a:endParaRPr lang="en-US"/>
        </a:p>
      </dgm:t>
    </dgm:pt>
    <dgm:pt modelId="{F9133143-E9D7-4163-BA96-147376DF0BA9}">
      <dgm:prSet phldrT="[Text]"/>
      <dgm:spPr>
        <a:solidFill>
          <a:schemeClr val="tx1"/>
        </a:solidFill>
      </dgm:spPr>
      <dgm:t>
        <a:bodyPr/>
        <a:lstStyle/>
        <a:p>
          <a:r>
            <a:rPr lang="en-US" dirty="0" smtClean="0"/>
            <a:t>Record Greetings</a:t>
          </a:r>
          <a:endParaRPr lang="en-US" dirty="0"/>
        </a:p>
      </dgm:t>
    </dgm:pt>
    <dgm:pt modelId="{A6E2BAAE-FBAB-4F07-A8FA-BA7A020D3690}" type="parTrans" cxnId="{15A9BDDC-1599-4F2D-9C51-E8DBEB94FF9F}">
      <dgm:prSet/>
      <dgm:spPr/>
      <dgm:t>
        <a:bodyPr/>
        <a:lstStyle/>
        <a:p>
          <a:endParaRPr lang="en-US"/>
        </a:p>
      </dgm:t>
    </dgm:pt>
    <dgm:pt modelId="{C2FE4E39-13AB-4AA3-BB0B-428B5662EC60}" type="sibTrans" cxnId="{15A9BDDC-1599-4F2D-9C51-E8DBEB94FF9F}">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1A87177E-0A21-4349-9060-F654B7B0EED3}" type="pres">
      <dgm:prSet presAssocID="{54440BFE-E581-42D5-8D48-B798B8FD4EFE}" presName="textNode" presStyleLbl="node1" presStyleIdx="3"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B181EF63-233C-4242-8139-699F330CC5F4}" type="pres">
      <dgm:prSet presAssocID="{E8A87C38-5CB5-47DC-B0A3-E5517BCBB5A5}" presName="textNode" presStyleLbl="node1" presStyleIdx="4" presStyleCnt="7">
        <dgm:presLayoutVars>
          <dgm:bulletEnabled val="1"/>
        </dgm:presLayoutVars>
      </dgm:prSet>
      <dgm:spPr/>
      <dgm:t>
        <a:bodyPr/>
        <a:lstStyle/>
        <a:p>
          <a:endParaRPr lang="en-US"/>
        </a:p>
      </dgm:t>
    </dgm:pt>
    <dgm:pt modelId="{58786AC6-4A57-4FA6-BC0B-DD2D72A593F3}" type="pres">
      <dgm:prSet presAssocID="{82FAB313-5F76-4A1D-B6AA-8C6873A64714}" presName="sibTrans" presStyleCnt="0"/>
      <dgm:spPr/>
    </dgm:pt>
    <dgm:pt modelId="{A63D4823-ABC9-4C00-B951-85924E6A5C7B}" type="pres">
      <dgm:prSet presAssocID="{F9133143-E9D7-4163-BA96-147376DF0BA9}" presName="textNode" presStyleLbl="node1" presStyleIdx="5" presStyleCnt="7">
        <dgm:presLayoutVars>
          <dgm:bulletEnabled val="1"/>
        </dgm:presLayoutVars>
      </dgm:prSet>
      <dgm:spPr/>
      <dgm:t>
        <a:bodyPr/>
        <a:lstStyle/>
        <a:p>
          <a:endParaRPr lang="en-US"/>
        </a:p>
      </dgm:t>
    </dgm:pt>
    <dgm:pt modelId="{5DD47D1F-D2AB-4303-A7CB-E3372AB729CD}" type="pres">
      <dgm:prSet presAssocID="{C2FE4E39-13AB-4AA3-BB0B-428B5662EC60}"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E2E708FF-A69E-4DD5-9243-8704E6D0EFD2}" type="presOf" srcId="{C37B3C06-54B3-48AB-B299-83AA68BA1C69}" destId="{E3A0182F-667E-45B3-B967-9C46A422D3B3}" srcOrd="0" destOrd="0" presId="urn:microsoft.com/office/officeart/2005/8/layout/hProcess9"/>
    <dgm:cxn modelId="{014EB08A-E63E-495E-91DE-7D6D0304071C}" srcId="{4D7E01EA-5A27-4A0A-AC4F-329AD2207369}" destId="{C37B3C06-54B3-48AB-B299-83AA68BA1C69}" srcOrd="2" destOrd="0" parTransId="{AAEEFE7A-6A3A-482C-A5DB-8AF0993C565C}" sibTransId="{2E131218-F7DA-4838-A38D-E611E21804C2}"/>
    <dgm:cxn modelId="{9858B240-5B98-43BC-86B4-B30F5D11F58E}" type="presOf" srcId="{AFBF5232-F040-4D81-8911-28634D06B723}" destId="{92B3B231-B4A1-4E89-A48B-382F7BF74451}" srcOrd="0" destOrd="0" presId="urn:microsoft.com/office/officeart/2005/8/layout/hProcess9"/>
    <dgm:cxn modelId="{15A9BDDC-1599-4F2D-9C51-E8DBEB94FF9F}" srcId="{4D7E01EA-5A27-4A0A-AC4F-329AD2207369}" destId="{F9133143-E9D7-4163-BA96-147376DF0BA9}" srcOrd="5" destOrd="0" parTransId="{A6E2BAAE-FBAB-4F07-A8FA-BA7A020D3690}" sibTransId="{C2FE4E39-13AB-4AA3-BB0B-428B5662EC60}"/>
    <dgm:cxn modelId="{B23D19A3-714E-44D0-A765-C761D4319870}" type="presOf" srcId="{E8A87C38-5CB5-47DC-B0A3-E5517BCBB5A5}" destId="{B181EF63-233C-4242-8139-699F330CC5F4}" srcOrd="0" destOrd="0" presId="urn:microsoft.com/office/officeart/2005/8/layout/hProcess9"/>
    <dgm:cxn modelId="{60D77F5B-EB12-46A1-9AFA-9C119AB733A1}" type="presOf" srcId="{F9133143-E9D7-4163-BA96-147376DF0BA9}" destId="{A63D4823-ABC9-4C00-B951-85924E6A5C7B}" srcOrd="0" destOrd="0" presId="urn:microsoft.com/office/officeart/2005/8/layout/hProcess9"/>
    <dgm:cxn modelId="{A9F5C25C-AFD4-4CD7-BCA3-E3FE9B0BAF27}" type="presOf" srcId="{C0786168-E2DD-4718-A473-AB0A1E154FBF}" destId="{C59BFEAE-BC64-4DB2-A508-923CF1B81CB5}" srcOrd="0" destOrd="0" presId="urn:microsoft.com/office/officeart/2005/8/layout/hProcess9"/>
    <dgm:cxn modelId="{A5809BC1-9A10-4819-846A-93F45E68A7FE}" srcId="{4D7E01EA-5A27-4A0A-AC4F-329AD2207369}" destId="{E8A87C38-5CB5-47DC-B0A3-E5517BCBB5A5}" srcOrd="4" destOrd="0" parTransId="{2EEEF469-1FD7-4B90-84A7-D78E40D64E0C}" sibTransId="{82FAB313-5F76-4A1D-B6AA-8C6873A64714}"/>
    <dgm:cxn modelId="{DE22732E-8D35-4C88-9DDB-7CA0617EB2E7}" srcId="{4D7E01EA-5A27-4A0A-AC4F-329AD2207369}" destId="{0BEBB9A4-9301-4264-A8F9-F3A5B45E2B31}" srcOrd="1" destOrd="0" parTransId="{70707750-2BC2-4551-8542-CFD8BDCA0CB6}" sibTransId="{36B03807-CB2C-4C34-8174-4D562FB1A42E}"/>
    <dgm:cxn modelId="{6E2B9D3A-0C5B-4A73-AACC-53C05BF7BD45}" type="presOf" srcId="{0BEBB9A4-9301-4264-A8F9-F3A5B45E2B31}" destId="{DEECD7B0-7265-4271-93D7-6B7753A354FE}" srcOrd="0" destOrd="0" presId="urn:microsoft.com/office/officeart/2005/8/layout/hProcess9"/>
    <dgm:cxn modelId="{7A810B23-6EE7-4D14-93B7-FAEECC257241}" type="presOf" srcId="{4D7E01EA-5A27-4A0A-AC4F-329AD2207369}" destId="{B3B18224-F21F-4D55-9BA2-95C639F76A2E}" srcOrd="0" destOrd="0" presId="urn:microsoft.com/office/officeart/2005/8/layout/hProcess9"/>
    <dgm:cxn modelId="{17515360-C6B7-49B5-BFC5-4BB6A3DDE97E}" type="presOf" srcId="{54440BFE-E581-42D5-8D48-B798B8FD4EFE}" destId="{1A87177E-0A21-4349-9060-F654B7B0EED3}" srcOrd="0" destOrd="0" presId="urn:microsoft.com/office/officeart/2005/8/layout/hProcess9"/>
    <dgm:cxn modelId="{385DCE88-0D27-4B82-8CC6-48E3AB8DA871}" srcId="{4D7E01EA-5A27-4A0A-AC4F-329AD2207369}" destId="{AFBF5232-F040-4D81-8911-28634D06B723}" srcOrd="0" destOrd="0" parTransId="{56DCB4E5-CCEF-44EE-B1F9-F136416F88C5}" sibTransId="{A770C9A7-849B-434F-9312-E006121B1C86}"/>
    <dgm:cxn modelId="{4A188DAE-6628-460D-A61E-5F9A70D04962}" srcId="{4D7E01EA-5A27-4A0A-AC4F-329AD2207369}" destId="{54440BFE-E581-42D5-8D48-B798B8FD4EFE}" srcOrd="3" destOrd="0" parTransId="{856B75A8-418F-440C-8AA6-BA8095A71374}" sibTransId="{8624EB20-F98A-4E4B-88E6-3F27F2B1486C}"/>
    <dgm:cxn modelId="{B75E071A-ECD2-4078-A8A7-F25510F6DA90}" srcId="{4D7E01EA-5A27-4A0A-AC4F-329AD2207369}" destId="{C0786168-E2DD-4718-A473-AB0A1E154FBF}" srcOrd="6" destOrd="0" parTransId="{E9F0DCFE-0577-4296-AFE4-E730D785B201}" sibTransId="{357E4216-8146-40BA-AB6C-FF98F1A0DC1D}"/>
    <dgm:cxn modelId="{78966246-E83F-41EA-BCAD-FC2D5A45FCF6}" type="presParOf" srcId="{B3B18224-F21F-4D55-9BA2-95C639F76A2E}" destId="{01312EF7-0FA2-45F3-89E5-810EFC037844}" srcOrd="0" destOrd="0" presId="urn:microsoft.com/office/officeart/2005/8/layout/hProcess9"/>
    <dgm:cxn modelId="{A18DDA2C-DDA9-4499-B1A9-717BA8F5B01D}" type="presParOf" srcId="{B3B18224-F21F-4D55-9BA2-95C639F76A2E}" destId="{EDC67855-09FA-4D06-9375-BA58B17076E6}" srcOrd="1" destOrd="0" presId="urn:microsoft.com/office/officeart/2005/8/layout/hProcess9"/>
    <dgm:cxn modelId="{C1784DCD-D09E-4C98-87CE-27C35C00DC3A}" type="presParOf" srcId="{EDC67855-09FA-4D06-9375-BA58B17076E6}" destId="{92B3B231-B4A1-4E89-A48B-382F7BF74451}" srcOrd="0" destOrd="0" presId="urn:microsoft.com/office/officeart/2005/8/layout/hProcess9"/>
    <dgm:cxn modelId="{04F72F9E-1FBF-4084-A49E-05E39BFB0EE8}" type="presParOf" srcId="{EDC67855-09FA-4D06-9375-BA58B17076E6}" destId="{BA8B9DA9-C63C-431C-A36A-1B08654F7C90}" srcOrd="1" destOrd="0" presId="urn:microsoft.com/office/officeart/2005/8/layout/hProcess9"/>
    <dgm:cxn modelId="{1C9A5197-4DD3-4932-A4CB-16726B110338}" type="presParOf" srcId="{EDC67855-09FA-4D06-9375-BA58B17076E6}" destId="{DEECD7B0-7265-4271-93D7-6B7753A354FE}" srcOrd="2" destOrd="0" presId="urn:microsoft.com/office/officeart/2005/8/layout/hProcess9"/>
    <dgm:cxn modelId="{F2B97C07-5752-4927-B638-A6126ECDCA55}" type="presParOf" srcId="{EDC67855-09FA-4D06-9375-BA58B17076E6}" destId="{6AC640CF-D2CE-4B8D-8BB7-B93383A9EC3F}" srcOrd="3" destOrd="0" presId="urn:microsoft.com/office/officeart/2005/8/layout/hProcess9"/>
    <dgm:cxn modelId="{59BD77C3-E588-4658-B6C4-946E2CD7DD80}" type="presParOf" srcId="{EDC67855-09FA-4D06-9375-BA58B17076E6}" destId="{E3A0182F-667E-45B3-B967-9C46A422D3B3}" srcOrd="4" destOrd="0" presId="urn:microsoft.com/office/officeart/2005/8/layout/hProcess9"/>
    <dgm:cxn modelId="{F8C6A72F-E1E6-48C5-A59D-E389FC564DFA}" type="presParOf" srcId="{EDC67855-09FA-4D06-9375-BA58B17076E6}" destId="{058459CC-D043-4EA3-9479-F83C5F82B717}" srcOrd="5" destOrd="0" presId="urn:microsoft.com/office/officeart/2005/8/layout/hProcess9"/>
    <dgm:cxn modelId="{D099DCAC-85C0-47FA-AD85-38E2D002D72A}" type="presParOf" srcId="{EDC67855-09FA-4D06-9375-BA58B17076E6}" destId="{1A87177E-0A21-4349-9060-F654B7B0EED3}" srcOrd="6" destOrd="0" presId="urn:microsoft.com/office/officeart/2005/8/layout/hProcess9"/>
    <dgm:cxn modelId="{A38F3C58-DA3F-4251-A98D-0B5DB39CFEAC}" type="presParOf" srcId="{EDC67855-09FA-4D06-9375-BA58B17076E6}" destId="{B723511E-F306-429C-89D8-1C99526DB2EA}" srcOrd="7" destOrd="0" presId="urn:microsoft.com/office/officeart/2005/8/layout/hProcess9"/>
    <dgm:cxn modelId="{37A85E75-9260-46C3-80AF-ED7234C57040}" type="presParOf" srcId="{EDC67855-09FA-4D06-9375-BA58B17076E6}" destId="{B181EF63-233C-4242-8139-699F330CC5F4}" srcOrd="8" destOrd="0" presId="urn:microsoft.com/office/officeart/2005/8/layout/hProcess9"/>
    <dgm:cxn modelId="{47093F99-34C3-47D8-AC90-B97487004C8F}" type="presParOf" srcId="{EDC67855-09FA-4D06-9375-BA58B17076E6}" destId="{58786AC6-4A57-4FA6-BC0B-DD2D72A593F3}" srcOrd="9" destOrd="0" presId="urn:microsoft.com/office/officeart/2005/8/layout/hProcess9"/>
    <dgm:cxn modelId="{7207C4E3-45B0-4953-B1BC-6D8515F52FA2}" type="presParOf" srcId="{EDC67855-09FA-4D06-9375-BA58B17076E6}" destId="{A63D4823-ABC9-4C00-B951-85924E6A5C7B}" srcOrd="10" destOrd="0" presId="urn:microsoft.com/office/officeart/2005/8/layout/hProcess9"/>
    <dgm:cxn modelId="{CFDF4585-44A1-459C-A820-26E79F87041C}" type="presParOf" srcId="{EDC67855-09FA-4D06-9375-BA58B17076E6}" destId="{5DD47D1F-D2AB-4303-A7CB-E3372AB729CD}" srcOrd="11" destOrd="0" presId="urn:microsoft.com/office/officeart/2005/8/layout/hProcess9"/>
    <dgm:cxn modelId="{7DECA25D-075B-40FA-90DB-A5104322767A}"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7E01EA-5A27-4A0A-AC4F-329AD2207369}" type="doc">
      <dgm:prSet loTypeId="urn:microsoft.com/office/officeart/2005/8/layout/hProcess9" loCatId="process" qsTypeId="urn:microsoft.com/office/officeart/2005/8/quickstyle/simple1" qsCatId="simple" csTypeId="urn:microsoft.com/office/officeart/2005/8/colors/accent1_2" csCatId="accent1" phldr="1"/>
      <dgm:spPr/>
    </dgm:pt>
    <dgm:pt modelId="{AFBF5232-F040-4D81-8911-28634D06B723}">
      <dgm:prSet phldrT="[Text]"/>
      <dgm:spPr>
        <a:solidFill>
          <a:schemeClr val="tx1"/>
        </a:solidFill>
      </dgm:spPr>
      <dgm:t>
        <a:bodyPr/>
        <a:lstStyle/>
        <a:p>
          <a:r>
            <a:rPr lang="en-US" dirty="0" smtClean="0"/>
            <a:t>Create Tenant</a:t>
          </a:r>
          <a:endParaRPr lang="en-US" dirty="0"/>
        </a:p>
      </dgm:t>
    </dgm:pt>
    <dgm:pt modelId="{56DCB4E5-CCEF-44EE-B1F9-F136416F88C5}" type="parTrans" cxnId="{385DCE88-0D27-4B82-8CC6-48E3AB8DA871}">
      <dgm:prSet/>
      <dgm:spPr/>
      <dgm:t>
        <a:bodyPr/>
        <a:lstStyle/>
        <a:p>
          <a:endParaRPr lang="en-US"/>
        </a:p>
      </dgm:t>
    </dgm:pt>
    <dgm:pt modelId="{A770C9A7-849B-434F-9312-E006121B1C86}" type="sibTrans" cxnId="{385DCE88-0D27-4B82-8CC6-48E3AB8DA871}">
      <dgm:prSet/>
      <dgm:spPr/>
      <dgm:t>
        <a:bodyPr/>
        <a:lstStyle/>
        <a:p>
          <a:endParaRPr lang="en-US"/>
        </a:p>
      </dgm:t>
    </dgm:pt>
    <dgm:pt modelId="{C37B3C06-54B3-48AB-B299-83AA68BA1C69}">
      <dgm:prSet phldrT="[Text]"/>
      <dgm:spPr>
        <a:solidFill>
          <a:schemeClr val="tx1"/>
        </a:solidFill>
      </dgm:spPr>
      <dgm:t>
        <a:bodyPr/>
        <a:lstStyle/>
        <a:p>
          <a:r>
            <a:rPr lang="en-US" dirty="0" smtClean="0"/>
            <a:t>Create Ports</a:t>
          </a:r>
          <a:endParaRPr lang="en-US" dirty="0"/>
        </a:p>
      </dgm:t>
    </dgm:pt>
    <dgm:pt modelId="{AAEEFE7A-6A3A-482C-A5DB-8AF0993C565C}" type="parTrans" cxnId="{014EB08A-E63E-495E-91DE-7D6D0304071C}">
      <dgm:prSet/>
      <dgm:spPr/>
      <dgm:t>
        <a:bodyPr/>
        <a:lstStyle/>
        <a:p>
          <a:endParaRPr lang="en-US"/>
        </a:p>
      </dgm:t>
    </dgm:pt>
    <dgm:pt modelId="{2E131218-F7DA-4838-A38D-E611E21804C2}" type="sibTrans" cxnId="{014EB08A-E63E-495E-91DE-7D6D0304071C}">
      <dgm:prSet/>
      <dgm:spPr/>
      <dgm:t>
        <a:bodyPr/>
        <a:lstStyle/>
        <a:p>
          <a:endParaRPr lang="en-US"/>
        </a:p>
      </dgm:t>
    </dgm:pt>
    <dgm:pt modelId="{C0786168-E2DD-4718-A473-AB0A1E154FBF}">
      <dgm:prSet phldrT="[Text]"/>
      <dgm:spPr>
        <a:solidFill>
          <a:schemeClr val="tx1"/>
        </a:solidFill>
      </dgm:spPr>
      <dgm:t>
        <a:bodyPr/>
        <a:lstStyle/>
        <a:p>
          <a:r>
            <a:rPr lang="en-US" dirty="0" smtClean="0"/>
            <a:t>Call Pilot Number</a:t>
          </a:r>
          <a:endParaRPr lang="en-US" dirty="0"/>
        </a:p>
      </dgm:t>
    </dgm:pt>
    <dgm:pt modelId="{E9F0DCFE-0577-4296-AFE4-E730D785B201}" type="parTrans" cxnId="{B75E071A-ECD2-4078-A8A7-F25510F6DA90}">
      <dgm:prSet/>
      <dgm:spPr/>
      <dgm:t>
        <a:bodyPr/>
        <a:lstStyle/>
        <a:p>
          <a:endParaRPr lang="en-US"/>
        </a:p>
      </dgm:t>
    </dgm:pt>
    <dgm:pt modelId="{357E4216-8146-40BA-AB6C-FF98F1A0DC1D}" type="sibTrans" cxnId="{B75E071A-ECD2-4078-A8A7-F25510F6DA90}">
      <dgm:prSet/>
      <dgm:spPr/>
      <dgm:t>
        <a:bodyPr/>
        <a:lstStyle/>
        <a:p>
          <a:endParaRPr lang="en-US"/>
        </a:p>
      </dgm:t>
    </dgm:pt>
    <dgm:pt modelId="{0BEBB9A4-9301-4264-A8F9-F3A5B45E2B31}">
      <dgm:prSet phldrT="[Text]"/>
      <dgm:spPr>
        <a:solidFill>
          <a:schemeClr val="tx1"/>
        </a:solidFill>
      </dgm:spPr>
      <dgm:t>
        <a:bodyPr/>
        <a:lstStyle/>
        <a:p>
          <a:r>
            <a:rPr lang="en-US" dirty="0" smtClean="0"/>
            <a:t>Create Port Group</a:t>
          </a:r>
          <a:endParaRPr lang="en-US" dirty="0"/>
        </a:p>
      </dgm:t>
    </dgm:pt>
    <dgm:pt modelId="{70707750-2BC2-4551-8542-CFD8BDCA0CB6}" type="parTrans" cxnId="{DE22732E-8D35-4C88-9DDB-7CA0617EB2E7}">
      <dgm:prSet/>
      <dgm:spPr/>
      <dgm:t>
        <a:bodyPr/>
        <a:lstStyle/>
        <a:p>
          <a:endParaRPr lang="en-US"/>
        </a:p>
      </dgm:t>
    </dgm:pt>
    <dgm:pt modelId="{36B03807-CB2C-4C34-8174-4D562FB1A42E}" type="sibTrans" cxnId="{DE22732E-8D35-4C88-9DDB-7CA0617EB2E7}">
      <dgm:prSet/>
      <dgm:spPr/>
      <dgm:t>
        <a:bodyPr/>
        <a:lstStyle/>
        <a:p>
          <a:endParaRPr lang="en-US"/>
        </a:p>
      </dgm:t>
    </dgm:pt>
    <dgm:pt modelId="{54440BFE-E581-42D5-8D48-B798B8FD4EFE}">
      <dgm:prSet phldrT="[Text]"/>
      <dgm:spPr>
        <a:solidFill>
          <a:schemeClr val="tx1"/>
        </a:solidFill>
      </dgm:spPr>
      <dgm:t>
        <a:bodyPr/>
        <a:lstStyle/>
        <a:p>
          <a:r>
            <a:rPr lang="en-US" dirty="0" smtClean="0"/>
            <a:t>Integrate with CUCM</a:t>
          </a:r>
          <a:endParaRPr lang="en-US" dirty="0"/>
        </a:p>
      </dgm:t>
    </dgm:pt>
    <dgm:pt modelId="{856B75A8-418F-440C-8AA6-BA8095A71374}" type="parTrans" cxnId="{4A188DAE-6628-460D-A61E-5F9A70D04962}">
      <dgm:prSet/>
      <dgm:spPr/>
      <dgm:t>
        <a:bodyPr/>
        <a:lstStyle/>
        <a:p>
          <a:endParaRPr lang="en-US"/>
        </a:p>
      </dgm:t>
    </dgm:pt>
    <dgm:pt modelId="{8624EB20-F98A-4E4B-88E6-3F27F2B1486C}" type="sibTrans" cxnId="{4A188DAE-6628-460D-A61E-5F9A70D04962}">
      <dgm:prSet/>
      <dgm:spPr/>
      <dgm:t>
        <a:bodyPr/>
        <a:lstStyle/>
        <a:p>
          <a:endParaRPr lang="en-US"/>
        </a:p>
      </dgm:t>
    </dgm:pt>
    <dgm:pt modelId="{E8A87C38-5CB5-47DC-B0A3-E5517BCBB5A5}">
      <dgm:prSet phldrT="[Text]"/>
      <dgm:spPr>
        <a:solidFill>
          <a:schemeClr val="tx1"/>
        </a:solidFill>
      </dgm:spPr>
      <dgm:t>
        <a:bodyPr/>
        <a:lstStyle/>
        <a:p>
          <a:r>
            <a:rPr lang="en-US" dirty="0" smtClean="0"/>
            <a:t>Create User for the tenant</a:t>
          </a:r>
          <a:endParaRPr lang="en-US" dirty="0"/>
        </a:p>
      </dgm:t>
    </dgm:pt>
    <dgm:pt modelId="{2EEEF469-1FD7-4B90-84A7-D78E40D64E0C}" type="parTrans" cxnId="{A5809BC1-9A10-4819-846A-93F45E68A7FE}">
      <dgm:prSet/>
      <dgm:spPr/>
      <dgm:t>
        <a:bodyPr/>
        <a:lstStyle/>
        <a:p>
          <a:endParaRPr lang="en-US"/>
        </a:p>
      </dgm:t>
    </dgm:pt>
    <dgm:pt modelId="{82FAB313-5F76-4A1D-B6AA-8C6873A64714}" type="sibTrans" cxnId="{A5809BC1-9A10-4819-846A-93F45E68A7FE}">
      <dgm:prSet/>
      <dgm:spPr/>
      <dgm:t>
        <a:bodyPr/>
        <a:lstStyle/>
        <a:p>
          <a:endParaRPr lang="en-US"/>
        </a:p>
      </dgm:t>
    </dgm:pt>
    <dgm:pt modelId="{F9133143-E9D7-4163-BA96-147376DF0BA9}">
      <dgm:prSet phldrT="[Text]"/>
      <dgm:spPr>
        <a:solidFill>
          <a:schemeClr val="tx2"/>
        </a:solidFill>
      </dgm:spPr>
      <dgm:t>
        <a:bodyPr/>
        <a:lstStyle/>
        <a:p>
          <a:r>
            <a:rPr lang="en-US" dirty="0" smtClean="0"/>
            <a:t>Record Greetings</a:t>
          </a:r>
          <a:endParaRPr lang="en-US" dirty="0"/>
        </a:p>
      </dgm:t>
    </dgm:pt>
    <dgm:pt modelId="{A6E2BAAE-FBAB-4F07-A8FA-BA7A020D3690}" type="parTrans" cxnId="{15A9BDDC-1599-4F2D-9C51-E8DBEB94FF9F}">
      <dgm:prSet/>
      <dgm:spPr/>
      <dgm:t>
        <a:bodyPr/>
        <a:lstStyle/>
        <a:p>
          <a:endParaRPr lang="en-US"/>
        </a:p>
      </dgm:t>
    </dgm:pt>
    <dgm:pt modelId="{C2FE4E39-13AB-4AA3-BB0B-428B5662EC60}" type="sibTrans" cxnId="{15A9BDDC-1599-4F2D-9C51-E8DBEB94FF9F}">
      <dgm:prSet/>
      <dgm:spPr/>
      <dgm:t>
        <a:bodyPr/>
        <a:lstStyle/>
        <a:p>
          <a:endParaRPr lang="en-US"/>
        </a:p>
      </dgm:t>
    </dgm:pt>
    <dgm:pt modelId="{B3B18224-F21F-4D55-9BA2-95C639F76A2E}" type="pres">
      <dgm:prSet presAssocID="{4D7E01EA-5A27-4A0A-AC4F-329AD2207369}" presName="CompostProcess" presStyleCnt="0">
        <dgm:presLayoutVars>
          <dgm:dir/>
          <dgm:resizeHandles val="exact"/>
        </dgm:presLayoutVars>
      </dgm:prSet>
      <dgm:spPr/>
    </dgm:pt>
    <dgm:pt modelId="{01312EF7-0FA2-45F3-89E5-810EFC037844}" type="pres">
      <dgm:prSet presAssocID="{4D7E01EA-5A27-4A0A-AC4F-329AD2207369}" presName="arrow" presStyleLbl="bgShp" presStyleIdx="0" presStyleCnt="1"/>
      <dgm:spPr/>
    </dgm:pt>
    <dgm:pt modelId="{EDC67855-09FA-4D06-9375-BA58B17076E6}" type="pres">
      <dgm:prSet presAssocID="{4D7E01EA-5A27-4A0A-AC4F-329AD2207369}" presName="linearProcess" presStyleCnt="0"/>
      <dgm:spPr/>
    </dgm:pt>
    <dgm:pt modelId="{92B3B231-B4A1-4E89-A48B-382F7BF74451}" type="pres">
      <dgm:prSet presAssocID="{AFBF5232-F040-4D81-8911-28634D06B723}" presName="textNode" presStyleLbl="node1" presStyleIdx="0" presStyleCnt="7">
        <dgm:presLayoutVars>
          <dgm:bulletEnabled val="1"/>
        </dgm:presLayoutVars>
      </dgm:prSet>
      <dgm:spPr/>
      <dgm:t>
        <a:bodyPr/>
        <a:lstStyle/>
        <a:p>
          <a:endParaRPr lang="en-US"/>
        </a:p>
      </dgm:t>
    </dgm:pt>
    <dgm:pt modelId="{BA8B9DA9-C63C-431C-A36A-1B08654F7C90}" type="pres">
      <dgm:prSet presAssocID="{A770C9A7-849B-434F-9312-E006121B1C86}" presName="sibTrans" presStyleCnt="0"/>
      <dgm:spPr/>
    </dgm:pt>
    <dgm:pt modelId="{DEECD7B0-7265-4271-93D7-6B7753A354FE}" type="pres">
      <dgm:prSet presAssocID="{0BEBB9A4-9301-4264-A8F9-F3A5B45E2B31}" presName="textNode" presStyleLbl="node1" presStyleIdx="1" presStyleCnt="7">
        <dgm:presLayoutVars>
          <dgm:bulletEnabled val="1"/>
        </dgm:presLayoutVars>
      </dgm:prSet>
      <dgm:spPr/>
      <dgm:t>
        <a:bodyPr/>
        <a:lstStyle/>
        <a:p>
          <a:endParaRPr lang="en-US"/>
        </a:p>
      </dgm:t>
    </dgm:pt>
    <dgm:pt modelId="{6AC640CF-D2CE-4B8D-8BB7-B93383A9EC3F}" type="pres">
      <dgm:prSet presAssocID="{36B03807-CB2C-4C34-8174-4D562FB1A42E}" presName="sibTrans" presStyleCnt="0"/>
      <dgm:spPr/>
    </dgm:pt>
    <dgm:pt modelId="{E3A0182F-667E-45B3-B967-9C46A422D3B3}" type="pres">
      <dgm:prSet presAssocID="{C37B3C06-54B3-48AB-B299-83AA68BA1C69}" presName="textNode" presStyleLbl="node1" presStyleIdx="2" presStyleCnt="7">
        <dgm:presLayoutVars>
          <dgm:bulletEnabled val="1"/>
        </dgm:presLayoutVars>
      </dgm:prSet>
      <dgm:spPr/>
      <dgm:t>
        <a:bodyPr/>
        <a:lstStyle/>
        <a:p>
          <a:endParaRPr lang="en-US"/>
        </a:p>
      </dgm:t>
    </dgm:pt>
    <dgm:pt modelId="{058459CC-D043-4EA3-9479-F83C5F82B717}" type="pres">
      <dgm:prSet presAssocID="{2E131218-F7DA-4838-A38D-E611E21804C2}" presName="sibTrans" presStyleCnt="0"/>
      <dgm:spPr/>
    </dgm:pt>
    <dgm:pt modelId="{1A87177E-0A21-4349-9060-F654B7B0EED3}" type="pres">
      <dgm:prSet presAssocID="{54440BFE-E581-42D5-8D48-B798B8FD4EFE}" presName="textNode" presStyleLbl="node1" presStyleIdx="3" presStyleCnt="7">
        <dgm:presLayoutVars>
          <dgm:bulletEnabled val="1"/>
        </dgm:presLayoutVars>
      </dgm:prSet>
      <dgm:spPr/>
      <dgm:t>
        <a:bodyPr/>
        <a:lstStyle/>
        <a:p>
          <a:endParaRPr lang="en-US"/>
        </a:p>
      </dgm:t>
    </dgm:pt>
    <dgm:pt modelId="{B723511E-F306-429C-89D8-1C99526DB2EA}" type="pres">
      <dgm:prSet presAssocID="{8624EB20-F98A-4E4B-88E6-3F27F2B1486C}" presName="sibTrans" presStyleCnt="0"/>
      <dgm:spPr/>
    </dgm:pt>
    <dgm:pt modelId="{B181EF63-233C-4242-8139-699F330CC5F4}" type="pres">
      <dgm:prSet presAssocID="{E8A87C38-5CB5-47DC-B0A3-E5517BCBB5A5}" presName="textNode" presStyleLbl="node1" presStyleIdx="4" presStyleCnt="7">
        <dgm:presLayoutVars>
          <dgm:bulletEnabled val="1"/>
        </dgm:presLayoutVars>
      </dgm:prSet>
      <dgm:spPr/>
      <dgm:t>
        <a:bodyPr/>
        <a:lstStyle/>
        <a:p>
          <a:endParaRPr lang="en-US"/>
        </a:p>
      </dgm:t>
    </dgm:pt>
    <dgm:pt modelId="{58786AC6-4A57-4FA6-BC0B-DD2D72A593F3}" type="pres">
      <dgm:prSet presAssocID="{82FAB313-5F76-4A1D-B6AA-8C6873A64714}" presName="sibTrans" presStyleCnt="0"/>
      <dgm:spPr/>
    </dgm:pt>
    <dgm:pt modelId="{A63D4823-ABC9-4C00-B951-85924E6A5C7B}" type="pres">
      <dgm:prSet presAssocID="{F9133143-E9D7-4163-BA96-147376DF0BA9}" presName="textNode" presStyleLbl="node1" presStyleIdx="5" presStyleCnt="7">
        <dgm:presLayoutVars>
          <dgm:bulletEnabled val="1"/>
        </dgm:presLayoutVars>
      </dgm:prSet>
      <dgm:spPr/>
      <dgm:t>
        <a:bodyPr/>
        <a:lstStyle/>
        <a:p>
          <a:endParaRPr lang="en-US"/>
        </a:p>
      </dgm:t>
    </dgm:pt>
    <dgm:pt modelId="{5DD47D1F-D2AB-4303-A7CB-E3372AB729CD}" type="pres">
      <dgm:prSet presAssocID="{C2FE4E39-13AB-4AA3-BB0B-428B5662EC60}" presName="sibTrans" presStyleCnt="0"/>
      <dgm:spPr/>
    </dgm:pt>
    <dgm:pt modelId="{C59BFEAE-BC64-4DB2-A508-923CF1B81CB5}" type="pres">
      <dgm:prSet presAssocID="{C0786168-E2DD-4718-A473-AB0A1E154FBF}" presName="textNode" presStyleLbl="node1" presStyleIdx="6" presStyleCnt="7">
        <dgm:presLayoutVars>
          <dgm:bulletEnabled val="1"/>
        </dgm:presLayoutVars>
      </dgm:prSet>
      <dgm:spPr/>
      <dgm:t>
        <a:bodyPr/>
        <a:lstStyle/>
        <a:p>
          <a:endParaRPr lang="en-US"/>
        </a:p>
      </dgm:t>
    </dgm:pt>
  </dgm:ptLst>
  <dgm:cxnLst>
    <dgm:cxn modelId="{CE3B4F41-640F-411B-9436-D5F57DBEC7B9}" type="presOf" srcId="{E8A87C38-5CB5-47DC-B0A3-E5517BCBB5A5}" destId="{B181EF63-233C-4242-8139-699F330CC5F4}" srcOrd="0" destOrd="0" presId="urn:microsoft.com/office/officeart/2005/8/layout/hProcess9"/>
    <dgm:cxn modelId="{DBB4A8A5-5808-4DFA-ADAC-F30728A4E172}" type="presOf" srcId="{0BEBB9A4-9301-4264-A8F9-F3A5B45E2B31}" destId="{DEECD7B0-7265-4271-93D7-6B7753A354FE}" srcOrd="0" destOrd="0" presId="urn:microsoft.com/office/officeart/2005/8/layout/hProcess9"/>
    <dgm:cxn modelId="{014EB08A-E63E-495E-91DE-7D6D0304071C}" srcId="{4D7E01EA-5A27-4A0A-AC4F-329AD2207369}" destId="{C37B3C06-54B3-48AB-B299-83AA68BA1C69}" srcOrd="2" destOrd="0" parTransId="{AAEEFE7A-6A3A-482C-A5DB-8AF0993C565C}" sibTransId="{2E131218-F7DA-4838-A38D-E611E21804C2}"/>
    <dgm:cxn modelId="{15A9BDDC-1599-4F2D-9C51-E8DBEB94FF9F}" srcId="{4D7E01EA-5A27-4A0A-AC4F-329AD2207369}" destId="{F9133143-E9D7-4163-BA96-147376DF0BA9}" srcOrd="5" destOrd="0" parTransId="{A6E2BAAE-FBAB-4F07-A8FA-BA7A020D3690}" sibTransId="{C2FE4E39-13AB-4AA3-BB0B-428B5662EC60}"/>
    <dgm:cxn modelId="{CF9C16E4-3191-4D81-A096-CAB630253EAB}" type="presOf" srcId="{AFBF5232-F040-4D81-8911-28634D06B723}" destId="{92B3B231-B4A1-4E89-A48B-382F7BF74451}" srcOrd="0" destOrd="0" presId="urn:microsoft.com/office/officeart/2005/8/layout/hProcess9"/>
    <dgm:cxn modelId="{EEE12845-8E7B-4CCB-91B7-30788C4EF2F2}" type="presOf" srcId="{C37B3C06-54B3-48AB-B299-83AA68BA1C69}" destId="{E3A0182F-667E-45B3-B967-9C46A422D3B3}" srcOrd="0" destOrd="0" presId="urn:microsoft.com/office/officeart/2005/8/layout/hProcess9"/>
    <dgm:cxn modelId="{A5809BC1-9A10-4819-846A-93F45E68A7FE}" srcId="{4D7E01EA-5A27-4A0A-AC4F-329AD2207369}" destId="{E8A87C38-5CB5-47DC-B0A3-E5517BCBB5A5}" srcOrd="4" destOrd="0" parTransId="{2EEEF469-1FD7-4B90-84A7-D78E40D64E0C}" sibTransId="{82FAB313-5F76-4A1D-B6AA-8C6873A64714}"/>
    <dgm:cxn modelId="{DE22732E-8D35-4C88-9DDB-7CA0617EB2E7}" srcId="{4D7E01EA-5A27-4A0A-AC4F-329AD2207369}" destId="{0BEBB9A4-9301-4264-A8F9-F3A5B45E2B31}" srcOrd="1" destOrd="0" parTransId="{70707750-2BC2-4551-8542-CFD8BDCA0CB6}" sibTransId="{36B03807-CB2C-4C34-8174-4D562FB1A42E}"/>
    <dgm:cxn modelId="{49987776-B933-454A-897B-597FAD6F5AD1}" type="presOf" srcId="{F9133143-E9D7-4163-BA96-147376DF0BA9}" destId="{A63D4823-ABC9-4C00-B951-85924E6A5C7B}" srcOrd="0" destOrd="0" presId="urn:microsoft.com/office/officeart/2005/8/layout/hProcess9"/>
    <dgm:cxn modelId="{385DCE88-0D27-4B82-8CC6-48E3AB8DA871}" srcId="{4D7E01EA-5A27-4A0A-AC4F-329AD2207369}" destId="{AFBF5232-F040-4D81-8911-28634D06B723}" srcOrd="0" destOrd="0" parTransId="{56DCB4E5-CCEF-44EE-B1F9-F136416F88C5}" sibTransId="{A770C9A7-849B-434F-9312-E006121B1C86}"/>
    <dgm:cxn modelId="{B02807B7-F6FF-4E85-A426-D8B8F503687F}" type="presOf" srcId="{4D7E01EA-5A27-4A0A-AC4F-329AD2207369}" destId="{B3B18224-F21F-4D55-9BA2-95C639F76A2E}" srcOrd="0" destOrd="0" presId="urn:microsoft.com/office/officeart/2005/8/layout/hProcess9"/>
    <dgm:cxn modelId="{5A893A9C-4AEA-4F26-B4A5-EC3FF4B16F49}" type="presOf" srcId="{C0786168-E2DD-4718-A473-AB0A1E154FBF}" destId="{C59BFEAE-BC64-4DB2-A508-923CF1B81CB5}" srcOrd="0" destOrd="0" presId="urn:microsoft.com/office/officeart/2005/8/layout/hProcess9"/>
    <dgm:cxn modelId="{FB57FB60-4109-4E87-8FA8-3978BEDE0A36}" type="presOf" srcId="{54440BFE-E581-42D5-8D48-B798B8FD4EFE}" destId="{1A87177E-0A21-4349-9060-F654B7B0EED3}" srcOrd="0" destOrd="0" presId="urn:microsoft.com/office/officeart/2005/8/layout/hProcess9"/>
    <dgm:cxn modelId="{4A188DAE-6628-460D-A61E-5F9A70D04962}" srcId="{4D7E01EA-5A27-4A0A-AC4F-329AD2207369}" destId="{54440BFE-E581-42D5-8D48-B798B8FD4EFE}" srcOrd="3" destOrd="0" parTransId="{856B75A8-418F-440C-8AA6-BA8095A71374}" sibTransId="{8624EB20-F98A-4E4B-88E6-3F27F2B1486C}"/>
    <dgm:cxn modelId="{B75E071A-ECD2-4078-A8A7-F25510F6DA90}" srcId="{4D7E01EA-5A27-4A0A-AC4F-329AD2207369}" destId="{C0786168-E2DD-4718-A473-AB0A1E154FBF}" srcOrd="6" destOrd="0" parTransId="{E9F0DCFE-0577-4296-AFE4-E730D785B201}" sibTransId="{357E4216-8146-40BA-AB6C-FF98F1A0DC1D}"/>
    <dgm:cxn modelId="{B561FAE5-3806-472C-98F2-895F17B1CADD}" type="presParOf" srcId="{B3B18224-F21F-4D55-9BA2-95C639F76A2E}" destId="{01312EF7-0FA2-45F3-89E5-810EFC037844}" srcOrd="0" destOrd="0" presId="urn:microsoft.com/office/officeart/2005/8/layout/hProcess9"/>
    <dgm:cxn modelId="{A3E32C78-353C-4B64-AEA3-31435CF365EA}" type="presParOf" srcId="{B3B18224-F21F-4D55-9BA2-95C639F76A2E}" destId="{EDC67855-09FA-4D06-9375-BA58B17076E6}" srcOrd="1" destOrd="0" presId="urn:microsoft.com/office/officeart/2005/8/layout/hProcess9"/>
    <dgm:cxn modelId="{FA668687-C0B7-438B-8CDB-76BD8E871249}" type="presParOf" srcId="{EDC67855-09FA-4D06-9375-BA58B17076E6}" destId="{92B3B231-B4A1-4E89-A48B-382F7BF74451}" srcOrd="0" destOrd="0" presId="urn:microsoft.com/office/officeart/2005/8/layout/hProcess9"/>
    <dgm:cxn modelId="{A7B6DE4B-EE8A-4D87-8DE0-1D4277906469}" type="presParOf" srcId="{EDC67855-09FA-4D06-9375-BA58B17076E6}" destId="{BA8B9DA9-C63C-431C-A36A-1B08654F7C90}" srcOrd="1" destOrd="0" presId="urn:microsoft.com/office/officeart/2005/8/layout/hProcess9"/>
    <dgm:cxn modelId="{4F90339A-C313-49F1-979C-2C5D5A402C98}" type="presParOf" srcId="{EDC67855-09FA-4D06-9375-BA58B17076E6}" destId="{DEECD7B0-7265-4271-93D7-6B7753A354FE}" srcOrd="2" destOrd="0" presId="urn:microsoft.com/office/officeart/2005/8/layout/hProcess9"/>
    <dgm:cxn modelId="{35CF6FFF-CE88-4060-AA5F-726884D176C5}" type="presParOf" srcId="{EDC67855-09FA-4D06-9375-BA58B17076E6}" destId="{6AC640CF-D2CE-4B8D-8BB7-B93383A9EC3F}" srcOrd="3" destOrd="0" presId="urn:microsoft.com/office/officeart/2005/8/layout/hProcess9"/>
    <dgm:cxn modelId="{A8F44825-1889-4AA3-BEA6-BCD805432875}" type="presParOf" srcId="{EDC67855-09FA-4D06-9375-BA58B17076E6}" destId="{E3A0182F-667E-45B3-B967-9C46A422D3B3}" srcOrd="4" destOrd="0" presId="urn:microsoft.com/office/officeart/2005/8/layout/hProcess9"/>
    <dgm:cxn modelId="{57C76B22-2208-453D-AE7C-14203425CCBE}" type="presParOf" srcId="{EDC67855-09FA-4D06-9375-BA58B17076E6}" destId="{058459CC-D043-4EA3-9479-F83C5F82B717}" srcOrd="5" destOrd="0" presId="urn:microsoft.com/office/officeart/2005/8/layout/hProcess9"/>
    <dgm:cxn modelId="{28D24581-82B2-4DF1-8CEF-026638C9D813}" type="presParOf" srcId="{EDC67855-09FA-4D06-9375-BA58B17076E6}" destId="{1A87177E-0A21-4349-9060-F654B7B0EED3}" srcOrd="6" destOrd="0" presId="urn:microsoft.com/office/officeart/2005/8/layout/hProcess9"/>
    <dgm:cxn modelId="{4CE0EEC6-7325-4A6C-9704-7676B10EEB79}" type="presParOf" srcId="{EDC67855-09FA-4D06-9375-BA58B17076E6}" destId="{B723511E-F306-429C-89D8-1C99526DB2EA}" srcOrd="7" destOrd="0" presId="urn:microsoft.com/office/officeart/2005/8/layout/hProcess9"/>
    <dgm:cxn modelId="{9D4C3100-9541-43BA-B831-A77DF5532AEB}" type="presParOf" srcId="{EDC67855-09FA-4D06-9375-BA58B17076E6}" destId="{B181EF63-233C-4242-8139-699F330CC5F4}" srcOrd="8" destOrd="0" presId="urn:microsoft.com/office/officeart/2005/8/layout/hProcess9"/>
    <dgm:cxn modelId="{8D20A3AF-FAAE-4368-8829-E39EC80015E6}" type="presParOf" srcId="{EDC67855-09FA-4D06-9375-BA58B17076E6}" destId="{58786AC6-4A57-4FA6-BC0B-DD2D72A593F3}" srcOrd="9" destOrd="0" presId="urn:microsoft.com/office/officeart/2005/8/layout/hProcess9"/>
    <dgm:cxn modelId="{A3DC82CD-DBF6-4B44-88EA-2A509DFCD18A}" type="presParOf" srcId="{EDC67855-09FA-4D06-9375-BA58B17076E6}" destId="{A63D4823-ABC9-4C00-B951-85924E6A5C7B}" srcOrd="10" destOrd="0" presId="urn:microsoft.com/office/officeart/2005/8/layout/hProcess9"/>
    <dgm:cxn modelId="{6AE50D73-D3E2-4A78-8730-86FD70DC7D3C}" type="presParOf" srcId="{EDC67855-09FA-4D06-9375-BA58B17076E6}" destId="{5DD47D1F-D2AB-4303-A7CB-E3372AB729CD}" srcOrd="11" destOrd="0" presId="urn:microsoft.com/office/officeart/2005/8/layout/hProcess9"/>
    <dgm:cxn modelId="{C0707F18-8CE4-492E-99EB-02BC5E0A5633}" type="presParOf" srcId="{EDC67855-09FA-4D06-9375-BA58B17076E6}" destId="{C59BFEAE-BC64-4DB2-A508-923CF1B81CB5}"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46A21F-8B55-40E8-B5AC-BD13DA2EB28D}" type="datetimeFigureOut">
              <a:rPr lang="en-US"/>
              <a:pPr>
                <a:defRPr/>
              </a:pPr>
              <a:t>9/23/2013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1B0DA2-3734-4AE2-BEF5-C110824A72B7}" type="slidenum">
              <a:rPr lang="en-US"/>
              <a:pPr>
                <a:defRPr/>
              </a:pPr>
              <a:t>‹#›</a:t>
            </a:fld>
            <a:endParaRPr lang="en-US" dirty="0"/>
          </a:p>
        </p:txBody>
      </p:sp>
    </p:spTree>
    <p:extLst>
      <p:ext uri="{BB962C8B-B14F-4D97-AF65-F5344CB8AC3E}">
        <p14:creationId xmlns:p14="http://schemas.microsoft.com/office/powerpoint/2010/main" val="1970590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60F5702-DF50-42D0-8061-43234FBF090D}" type="slidenum">
              <a:rPr lang="en-US" smtClean="0">
                <a:solidFill>
                  <a:srgbClr val="000000"/>
                </a:solidFill>
                <a:latin typeface="Calibri" pitchFamily="34" charset="0"/>
              </a:rPr>
              <a:pPr fontAlgn="base">
                <a:spcBef>
                  <a:spcPct val="0"/>
                </a:spcBef>
                <a:spcAft>
                  <a:spcPct val="0"/>
                </a:spcAft>
                <a:defRPr/>
              </a:pPr>
              <a:t>1</a:t>
            </a:fld>
            <a:endParaRPr lang="en-US"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10</a:t>
            </a:fld>
            <a:endParaRPr lang="en-US" dirty="0"/>
          </a:p>
        </p:txBody>
      </p:sp>
    </p:spTree>
    <p:extLst>
      <p:ext uri="{BB962C8B-B14F-4D97-AF65-F5344CB8AC3E}">
        <p14:creationId xmlns:p14="http://schemas.microsoft.com/office/powerpoint/2010/main" val="170738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11C913E-C85E-4126-945F-E90308586053}" type="slidenum">
              <a:rPr lang="en-US" smtClean="0">
                <a:latin typeface="Calibri" pitchFamily="34" charset="0"/>
              </a:rPr>
              <a:pPr fontAlgn="base">
                <a:spcBef>
                  <a:spcPct val="0"/>
                </a:spcBef>
                <a:spcAft>
                  <a:spcPct val="0"/>
                </a:spcAft>
                <a:defRPr/>
              </a:pPr>
              <a:t>11</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12</a:t>
            </a:fld>
            <a:endParaRPr lang="en-US" dirty="0"/>
          </a:p>
        </p:txBody>
      </p:sp>
    </p:spTree>
    <p:extLst>
      <p:ext uri="{BB962C8B-B14F-4D97-AF65-F5344CB8AC3E}">
        <p14:creationId xmlns:p14="http://schemas.microsoft.com/office/powerpoint/2010/main" val="117665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13</a:t>
            </a:fld>
            <a:endParaRPr lang="en-US" dirty="0"/>
          </a:p>
        </p:txBody>
      </p:sp>
    </p:spTree>
    <p:extLst>
      <p:ext uri="{BB962C8B-B14F-4D97-AF65-F5344CB8AC3E}">
        <p14:creationId xmlns:p14="http://schemas.microsoft.com/office/powerpoint/2010/main" val="217342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091EC96-D6C6-4812-A30A-A0FBBFC78252}" type="slidenum">
              <a:rPr lang="en-US" smtClean="0">
                <a:latin typeface="Calibri" pitchFamily="34" charset="0"/>
              </a:rPr>
              <a:pPr fontAlgn="base">
                <a:spcBef>
                  <a:spcPct val="0"/>
                </a:spcBef>
                <a:spcAft>
                  <a:spcPct val="0"/>
                </a:spcAft>
                <a:defRPr/>
              </a:pPr>
              <a:t>14</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D4F6E33-A6AB-4C3C-9155-06B95FCCB38C}" type="slidenum">
              <a:rPr lang="en-US" smtClean="0">
                <a:latin typeface="Calibri" pitchFamily="34" charset="0"/>
              </a:rPr>
              <a:pPr fontAlgn="base">
                <a:spcBef>
                  <a:spcPct val="0"/>
                </a:spcBef>
                <a:spcAft>
                  <a:spcPct val="0"/>
                </a:spcAft>
                <a:defRPr/>
              </a:pPr>
              <a:t>30</a:t>
            </a:fld>
            <a:endParaRPr lang="en-US"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31</a:t>
            </a:fld>
            <a:endParaRPr lang="en-US" dirty="0"/>
          </a:p>
        </p:txBody>
      </p:sp>
    </p:spTree>
    <p:extLst>
      <p:ext uri="{BB962C8B-B14F-4D97-AF65-F5344CB8AC3E}">
        <p14:creationId xmlns:p14="http://schemas.microsoft.com/office/powerpoint/2010/main" val="2556416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32</a:t>
            </a:fld>
            <a:endParaRPr lang="en-US" dirty="0"/>
          </a:p>
        </p:txBody>
      </p:sp>
    </p:spTree>
    <p:extLst>
      <p:ext uri="{BB962C8B-B14F-4D97-AF65-F5344CB8AC3E}">
        <p14:creationId xmlns:p14="http://schemas.microsoft.com/office/powerpoint/2010/main" val="199334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33</a:t>
            </a:fld>
            <a:endParaRPr lang="en-US" dirty="0"/>
          </a:p>
        </p:txBody>
      </p:sp>
    </p:spTree>
    <p:extLst>
      <p:ext uri="{BB962C8B-B14F-4D97-AF65-F5344CB8AC3E}">
        <p14:creationId xmlns:p14="http://schemas.microsoft.com/office/powerpoint/2010/main" val="2929717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34</a:t>
            </a:fld>
            <a:endParaRPr lang="en-US" dirty="0"/>
          </a:p>
        </p:txBody>
      </p:sp>
    </p:spTree>
    <p:extLst>
      <p:ext uri="{BB962C8B-B14F-4D97-AF65-F5344CB8AC3E}">
        <p14:creationId xmlns:p14="http://schemas.microsoft.com/office/powerpoint/2010/main" val="2623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3" rIns="91404" bIns="45703" anchor="b"/>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eaLnBrk="1" hangingPunct="1"/>
            <a:fld id="{69FE8393-C6AA-479B-A65E-DF1B922E0763}" type="slidenum">
              <a:rPr lang="en-US" sz="3000" b="1">
                <a:solidFill>
                  <a:srgbClr val="000000"/>
                </a:solidFill>
                <a:ea typeface="MS PGothic" pitchFamily="34" charset="-128"/>
              </a:rPr>
              <a:pPr algn="r" eaLnBrk="1" hangingPunct="1"/>
              <a:t>2</a:t>
            </a:fld>
            <a:endParaRPr lang="en-US" sz="3000" b="1">
              <a:solidFill>
                <a:srgbClr val="000000"/>
              </a:solidFill>
              <a:ea typeface="MS PGothic" pitchFamily="34" charset="-128"/>
            </a:endParaRPr>
          </a:p>
        </p:txBody>
      </p:sp>
      <p:sp>
        <p:nvSpPr>
          <p:cNvPr id="71683" name="Rectangle 11"/>
          <p:cNvSpPr txBox="1">
            <a:spLocks noGrp="1" noChangeArrowheads="1"/>
          </p:cNvSpPr>
          <p:nvPr/>
        </p:nvSpPr>
        <p:spPr bwMode="auto">
          <a:xfrm>
            <a:off x="5800725" y="8537575"/>
            <a:ext cx="7953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89" tIns="0" rIns="18489" bIns="0" anchor="b"/>
          <a:lstStyle>
            <a:lvl1pPr defTabSz="901700" eaLnBrk="0" hangingPunct="0">
              <a:defRPr>
                <a:solidFill>
                  <a:schemeClr val="tx1"/>
                </a:solidFill>
                <a:latin typeface="Arial" charset="0"/>
                <a:cs typeface="Arial" charset="0"/>
              </a:defRPr>
            </a:lvl1pPr>
            <a:lvl2pPr marL="742950" indent="-285750" defTabSz="901700" eaLnBrk="0" hangingPunct="0">
              <a:defRPr>
                <a:solidFill>
                  <a:schemeClr val="tx1"/>
                </a:solidFill>
                <a:latin typeface="Arial" charset="0"/>
                <a:cs typeface="Arial" charset="0"/>
              </a:defRPr>
            </a:lvl2pPr>
            <a:lvl3pPr marL="1143000" indent="-228600" defTabSz="901700" eaLnBrk="0" hangingPunct="0">
              <a:defRPr>
                <a:solidFill>
                  <a:schemeClr val="tx1"/>
                </a:solidFill>
                <a:latin typeface="Arial" charset="0"/>
                <a:cs typeface="Arial" charset="0"/>
              </a:defRPr>
            </a:lvl3pPr>
            <a:lvl4pPr marL="1600200" indent="-228600" defTabSz="901700" eaLnBrk="0" hangingPunct="0">
              <a:defRPr>
                <a:solidFill>
                  <a:schemeClr val="tx1"/>
                </a:solidFill>
                <a:latin typeface="Arial" charset="0"/>
                <a:cs typeface="Arial" charset="0"/>
              </a:defRPr>
            </a:lvl4pPr>
            <a:lvl5pPr marL="2057400" indent="-228600" defTabSz="901700" eaLnBrk="0" hangingPunct="0">
              <a:defRPr>
                <a:solidFill>
                  <a:schemeClr val="tx1"/>
                </a:solidFill>
                <a:latin typeface="Arial" charset="0"/>
                <a:cs typeface="Arial" charset="0"/>
              </a:defRPr>
            </a:lvl5pPr>
            <a:lvl6pPr marL="2514600" indent="-228600" defTabSz="901700" eaLnBrk="0" fontAlgn="base" hangingPunct="0">
              <a:spcBef>
                <a:spcPct val="0"/>
              </a:spcBef>
              <a:spcAft>
                <a:spcPct val="0"/>
              </a:spcAft>
              <a:defRPr>
                <a:solidFill>
                  <a:schemeClr val="tx1"/>
                </a:solidFill>
                <a:latin typeface="Arial" charset="0"/>
                <a:cs typeface="Arial" charset="0"/>
              </a:defRPr>
            </a:lvl6pPr>
            <a:lvl7pPr marL="2971800" indent="-228600" defTabSz="901700" eaLnBrk="0" fontAlgn="base" hangingPunct="0">
              <a:spcBef>
                <a:spcPct val="0"/>
              </a:spcBef>
              <a:spcAft>
                <a:spcPct val="0"/>
              </a:spcAft>
              <a:defRPr>
                <a:solidFill>
                  <a:schemeClr val="tx1"/>
                </a:solidFill>
                <a:latin typeface="Arial" charset="0"/>
                <a:cs typeface="Arial" charset="0"/>
              </a:defRPr>
            </a:lvl7pPr>
            <a:lvl8pPr marL="3429000" indent="-228600" defTabSz="901700" eaLnBrk="0" fontAlgn="base" hangingPunct="0">
              <a:spcBef>
                <a:spcPct val="0"/>
              </a:spcBef>
              <a:spcAft>
                <a:spcPct val="0"/>
              </a:spcAft>
              <a:defRPr>
                <a:solidFill>
                  <a:schemeClr val="tx1"/>
                </a:solidFill>
                <a:latin typeface="Arial" charset="0"/>
                <a:cs typeface="Arial" charset="0"/>
              </a:defRPr>
            </a:lvl8pPr>
            <a:lvl9pPr marL="3886200" indent="-228600" defTabSz="901700" eaLnBrk="0" fontAlgn="base" hangingPunct="0">
              <a:spcBef>
                <a:spcPct val="0"/>
              </a:spcBef>
              <a:spcAft>
                <a:spcPct val="0"/>
              </a:spcAft>
              <a:defRPr>
                <a:solidFill>
                  <a:schemeClr val="tx1"/>
                </a:solidFill>
                <a:latin typeface="Arial" charset="0"/>
                <a:cs typeface="Arial" charset="0"/>
              </a:defRPr>
            </a:lvl9pPr>
          </a:lstStyle>
          <a:p>
            <a:pPr algn="r" eaLnBrk="1" hangingPunct="1"/>
            <a:fld id="{70EB16E3-F272-496E-8985-D28B96DE2D1B}" type="slidenum">
              <a:rPr lang="en-GB" sz="800" b="1">
                <a:solidFill>
                  <a:srgbClr val="000000"/>
                </a:solidFill>
                <a:ea typeface="MS PGothic" pitchFamily="34" charset="-128"/>
              </a:rPr>
              <a:pPr algn="r" eaLnBrk="1" hangingPunct="1"/>
              <a:t>2</a:t>
            </a:fld>
            <a:endParaRPr lang="en-GB" sz="800" b="1">
              <a:solidFill>
                <a:srgbClr val="000000"/>
              </a:solidFill>
              <a:ea typeface="MS PGothic" pitchFamily="34" charset="-128"/>
            </a:endParaRPr>
          </a:p>
        </p:txBody>
      </p:sp>
      <p:sp>
        <p:nvSpPr>
          <p:cNvPr id="71684" name="Rectangle 2"/>
          <p:cNvSpPr>
            <a:spLocks noGrp="1" noRot="1" noChangeAspect="1" noChangeArrowheads="1" noTextEdit="1"/>
          </p:cNvSpPr>
          <p:nvPr>
            <p:ph type="sldImg"/>
          </p:nvPr>
        </p:nvSpPr>
        <p:spPr bwMode="auto">
          <a:xfrm>
            <a:off x="-28575" y="242888"/>
            <a:ext cx="6972300" cy="3922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35</a:t>
            </a:fld>
            <a:endParaRPr lang="en-US" dirty="0"/>
          </a:p>
        </p:txBody>
      </p:sp>
    </p:spTree>
    <p:extLst>
      <p:ext uri="{BB962C8B-B14F-4D97-AF65-F5344CB8AC3E}">
        <p14:creationId xmlns:p14="http://schemas.microsoft.com/office/powerpoint/2010/main" val="410354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36</a:t>
            </a:fld>
            <a:endParaRPr lang="en-US" dirty="0"/>
          </a:p>
        </p:txBody>
      </p:sp>
    </p:spTree>
    <p:extLst>
      <p:ext uri="{BB962C8B-B14F-4D97-AF65-F5344CB8AC3E}">
        <p14:creationId xmlns:p14="http://schemas.microsoft.com/office/powerpoint/2010/main" val="1971629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37</a:t>
            </a:fld>
            <a:endParaRPr lang="en-US" dirty="0"/>
          </a:p>
        </p:txBody>
      </p:sp>
    </p:spTree>
    <p:extLst>
      <p:ext uri="{BB962C8B-B14F-4D97-AF65-F5344CB8AC3E}">
        <p14:creationId xmlns:p14="http://schemas.microsoft.com/office/powerpoint/2010/main" val="2688758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38</a:t>
            </a:fld>
            <a:endParaRPr lang="en-US" dirty="0"/>
          </a:p>
        </p:txBody>
      </p:sp>
    </p:spTree>
    <p:extLst>
      <p:ext uri="{BB962C8B-B14F-4D97-AF65-F5344CB8AC3E}">
        <p14:creationId xmlns:p14="http://schemas.microsoft.com/office/powerpoint/2010/main" val="3137430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D862AAA-C6F5-4149-8F7C-3CDC3B007D7D}" type="slidenum">
              <a:rPr lang="en-US" smtClean="0">
                <a:latin typeface="Calibri" pitchFamily="34" charset="0"/>
              </a:rPr>
              <a:pPr fontAlgn="base">
                <a:spcBef>
                  <a:spcPct val="0"/>
                </a:spcBef>
                <a:spcAft>
                  <a:spcPct val="0"/>
                </a:spcAft>
                <a:defRPr/>
              </a:pPr>
              <a:t>39</a:t>
            </a:fld>
            <a:endParaRPr lang="en-US" dirty="0"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40</a:t>
            </a:fld>
            <a:endParaRPr lang="en-US" dirty="0"/>
          </a:p>
        </p:txBody>
      </p:sp>
    </p:spTree>
    <p:extLst>
      <p:ext uri="{BB962C8B-B14F-4D97-AF65-F5344CB8AC3E}">
        <p14:creationId xmlns:p14="http://schemas.microsoft.com/office/powerpoint/2010/main" val="312707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41</a:t>
            </a:fld>
            <a:endParaRPr lang="en-US" dirty="0"/>
          </a:p>
        </p:txBody>
      </p:sp>
    </p:spTree>
    <p:extLst>
      <p:ext uri="{BB962C8B-B14F-4D97-AF65-F5344CB8AC3E}">
        <p14:creationId xmlns:p14="http://schemas.microsoft.com/office/powerpoint/2010/main" val="2331136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42</a:t>
            </a:fld>
            <a:endParaRPr lang="en-US" dirty="0"/>
          </a:p>
        </p:txBody>
      </p:sp>
    </p:spTree>
    <p:extLst>
      <p:ext uri="{BB962C8B-B14F-4D97-AF65-F5344CB8AC3E}">
        <p14:creationId xmlns:p14="http://schemas.microsoft.com/office/powerpoint/2010/main" val="4124942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D862AAA-C6F5-4149-8F7C-3CDC3B007D7D}" type="slidenum">
              <a:rPr lang="en-US" smtClean="0">
                <a:latin typeface="Calibri" pitchFamily="34" charset="0"/>
              </a:rPr>
              <a:pPr fontAlgn="base">
                <a:spcBef>
                  <a:spcPct val="0"/>
                </a:spcBef>
                <a:spcAft>
                  <a:spcPct val="0"/>
                </a:spcAft>
                <a:defRPr/>
              </a:pPr>
              <a:t>43</a:t>
            </a:fld>
            <a:endParaRPr lang="en-US" dirty="0"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44</a:t>
            </a:fld>
            <a:endParaRPr lang="en-US" dirty="0"/>
          </a:p>
        </p:txBody>
      </p:sp>
    </p:spTree>
    <p:extLst>
      <p:ext uri="{BB962C8B-B14F-4D97-AF65-F5344CB8AC3E}">
        <p14:creationId xmlns:p14="http://schemas.microsoft.com/office/powerpoint/2010/main" val="206875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57264B4-A978-454C-B937-43E7D32C033F}"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54</a:t>
            </a:fld>
            <a:endParaRPr lang="en-US" dirty="0"/>
          </a:p>
        </p:txBody>
      </p:sp>
    </p:spTree>
    <p:extLst>
      <p:ext uri="{BB962C8B-B14F-4D97-AF65-F5344CB8AC3E}">
        <p14:creationId xmlns:p14="http://schemas.microsoft.com/office/powerpoint/2010/main" val="3209325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59</a:t>
            </a:fld>
            <a:endParaRPr lang="en-US" dirty="0"/>
          </a:p>
        </p:txBody>
      </p:sp>
    </p:spTree>
    <p:extLst>
      <p:ext uri="{BB962C8B-B14F-4D97-AF65-F5344CB8AC3E}">
        <p14:creationId xmlns:p14="http://schemas.microsoft.com/office/powerpoint/2010/main" val="221733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2A3CADF-EAD3-4EB0-9D93-32CB12ABCC78}" type="slidenum">
              <a:rPr lang="en-US" smtClean="0">
                <a:latin typeface="Calibri" pitchFamily="34" charset="0"/>
              </a:rPr>
              <a:pPr fontAlgn="base">
                <a:spcBef>
                  <a:spcPct val="0"/>
                </a:spcBef>
                <a:spcAft>
                  <a:spcPct val="0"/>
                </a:spcAft>
                <a:defRPr/>
              </a:pPr>
              <a:t>72</a:t>
            </a:fld>
            <a:endParaRPr lang="en-US" dirty="0"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9244A7E-FD7C-4221-8BFA-CB7297DE1B37}" type="slidenum">
              <a:rPr lang="en-US" smtClean="0">
                <a:latin typeface="Calibri" pitchFamily="34" charset="0"/>
              </a:rPr>
              <a:pPr fontAlgn="base">
                <a:spcBef>
                  <a:spcPct val="0"/>
                </a:spcBef>
                <a:spcAft>
                  <a:spcPct val="0"/>
                </a:spcAft>
                <a:defRPr/>
              </a:pPr>
              <a:t>73</a:t>
            </a:fld>
            <a:endParaRPr 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84169D-B394-4CDC-8850-917F82EB466A}" type="slidenum">
              <a:rPr lang="en-US" smtClean="0">
                <a:latin typeface="Calibri" pitchFamily="34" charset="0"/>
              </a:rPr>
              <a:pPr fontAlgn="base">
                <a:spcBef>
                  <a:spcPct val="0"/>
                </a:spcBef>
                <a:spcAft>
                  <a:spcPct val="0"/>
                </a:spcAft>
                <a:defRPr/>
              </a:pPr>
              <a:t>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5B9A39-7FEC-4221-A7D5-B5DE7421AEE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6</a:t>
            </a:fld>
            <a:endParaRPr lang="en-US" dirty="0"/>
          </a:p>
        </p:txBody>
      </p:sp>
    </p:spTree>
    <p:extLst>
      <p:ext uri="{BB962C8B-B14F-4D97-AF65-F5344CB8AC3E}">
        <p14:creationId xmlns:p14="http://schemas.microsoft.com/office/powerpoint/2010/main" val="356182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7</a:t>
            </a:fld>
            <a:endParaRPr lang="en-US" dirty="0"/>
          </a:p>
        </p:txBody>
      </p:sp>
    </p:spTree>
    <p:extLst>
      <p:ext uri="{BB962C8B-B14F-4D97-AF65-F5344CB8AC3E}">
        <p14:creationId xmlns:p14="http://schemas.microsoft.com/office/powerpoint/2010/main" val="313511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8</a:t>
            </a:fld>
            <a:endParaRPr lang="en-US" dirty="0"/>
          </a:p>
        </p:txBody>
      </p:sp>
    </p:spTree>
    <p:extLst>
      <p:ext uri="{BB962C8B-B14F-4D97-AF65-F5344CB8AC3E}">
        <p14:creationId xmlns:p14="http://schemas.microsoft.com/office/powerpoint/2010/main" val="402967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1B0DA2-3734-4AE2-BEF5-C110824A72B7}" type="slidenum">
              <a:rPr lang="en-US" smtClean="0"/>
              <a:pPr>
                <a:defRPr/>
              </a:pPr>
              <a:t>9</a:t>
            </a:fld>
            <a:endParaRPr lang="en-US" dirty="0"/>
          </a:p>
        </p:txBody>
      </p:sp>
    </p:spTree>
    <p:extLst>
      <p:ext uri="{BB962C8B-B14F-4D97-AF65-F5344CB8AC3E}">
        <p14:creationId xmlns:p14="http://schemas.microsoft.com/office/powerpoint/2010/main" val="58960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9" y="4461273"/>
            <a:ext cx="598487" cy="859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Rectangle 6"/>
          <p:cNvSpPr/>
          <p:nvPr userDrawn="1"/>
        </p:nvSpPr>
        <p:spPr>
          <a:xfrm>
            <a:off x="1460501" y="4461273"/>
            <a:ext cx="473075" cy="859631"/>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ectangle 7"/>
          <p:cNvSpPr/>
          <p:nvPr userDrawn="1"/>
        </p:nvSpPr>
        <p:spPr>
          <a:xfrm>
            <a:off x="4772026" y="4461273"/>
            <a:ext cx="473075" cy="859631"/>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flipH="1">
            <a:off x="2855914" y="623888"/>
            <a:ext cx="657225" cy="31813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flipH="1">
            <a:off x="822325" y="3537348"/>
            <a:ext cx="655638"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rot="10800000" flipH="1">
            <a:off x="13319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flipH="1">
            <a:off x="5870576" y="4960144"/>
            <a:ext cx="779463" cy="2489597"/>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flipH="1">
            <a:off x="6932613" y="4960144"/>
            <a:ext cx="657225"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userDrawn="1"/>
        </p:nvSpPr>
        <p:spPr>
          <a:xfrm rot="10800000" flipH="1">
            <a:off x="2190751" y="5039916"/>
            <a:ext cx="663575" cy="474821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userDrawn="1"/>
        </p:nvSpPr>
        <p:spPr>
          <a:xfrm rot="10800000" flipH="1">
            <a:off x="2794001" y="5001816"/>
            <a:ext cx="779463" cy="415885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userDrawn="1"/>
        </p:nvSpPr>
        <p:spPr>
          <a:xfrm rot="10800000" flipH="1">
            <a:off x="4921250" y="769144"/>
            <a:ext cx="655638"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Rounded Rectangle 16"/>
          <p:cNvSpPr/>
          <p:nvPr userDrawn="1"/>
        </p:nvSpPr>
        <p:spPr>
          <a:xfrm rot="10800000" flipH="1">
            <a:off x="5391151" y="1298973"/>
            <a:ext cx="657225"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8" name="Rounded Rectangle 17"/>
          <p:cNvSpPr/>
          <p:nvPr userDrawn="1"/>
        </p:nvSpPr>
        <p:spPr>
          <a:xfrm rot="10800000" flipH="1">
            <a:off x="341313" y="5031564"/>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 name="Rounded Rectangle 18"/>
          <p:cNvSpPr/>
          <p:nvPr userDrawn="1"/>
        </p:nvSpPr>
        <p:spPr>
          <a:xfrm rot="10800000" flipH="1">
            <a:off x="8037513" y="6238876"/>
            <a:ext cx="781050" cy="2489597"/>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ounded Rectangle 19"/>
          <p:cNvSpPr/>
          <p:nvPr userDrawn="1"/>
        </p:nvSpPr>
        <p:spPr>
          <a:xfrm rot="10800000" flipH="1">
            <a:off x="8162925" y="1298973"/>
            <a:ext cx="655638"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1" name="Rounded Rectangle 20"/>
          <p:cNvSpPr/>
          <p:nvPr userDrawn="1"/>
        </p:nvSpPr>
        <p:spPr>
          <a:xfrm rot="10800000" flipH="1">
            <a:off x="37703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21"/>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3" name="Group 67"/>
          <p:cNvGrpSpPr/>
          <p:nvPr userDrawn="1"/>
        </p:nvGrpSpPr>
        <p:grpSpPr>
          <a:xfrm>
            <a:off x="341314" y="233363"/>
            <a:ext cx="829170" cy="328769"/>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38" name="Rectangle 37"/>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9" name="Rectangle 4"/>
          <p:cNvSpPr>
            <a:spLocks noChangeArrowheads="1"/>
          </p:cNvSpPr>
          <p:nvPr userDrawn="1"/>
        </p:nvSpPr>
        <p:spPr bwMode="ltGray">
          <a:xfrm>
            <a:off x="250825" y="4895616"/>
            <a:ext cx="195480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a:solidFill>
                  <a:srgbClr val="C0C0C0"/>
                </a:solidFill>
              </a:rPr>
              <a:t>© 2012 Cisco and/or its affiliates. All rights reserved.</a:t>
            </a:r>
          </a:p>
        </p:txBody>
      </p:sp>
      <p:sp>
        <p:nvSpPr>
          <p:cNvPr id="40" name="Rectangle 5"/>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42"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6417CCD0-8269-4C61-A56E-E18D9365AE45}" type="slidenum">
              <a:rPr lang="en-US" sz="600">
                <a:solidFill>
                  <a:srgbClr val="C0C0C0"/>
                </a:solidFill>
              </a:rPr>
              <a:pPr algn="r" defTabSz="814388"/>
              <a:t>‹#›</a:t>
            </a:fld>
            <a:endParaRPr lang="en-US" sz="60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3634927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2848607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21456"/>
            <a:ext cx="4123944" cy="62865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200150"/>
            <a:ext cx="4142232" cy="339471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200150"/>
            <a:ext cx="4005072" cy="339471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4" y="221456"/>
            <a:ext cx="4122737" cy="62865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3126577305"/>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200150"/>
            <a:ext cx="2622550" cy="3293269"/>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200150"/>
            <a:ext cx="2593975" cy="3271838"/>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200151"/>
            <a:ext cx="2633662" cy="3250406"/>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75438"/>
            <a:ext cx="2670048" cy="864108"/>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75438"/>
            <a:ext cx="2670048" cy="864108"/>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75438"/>
            <a:ext cx="2670048" cy="864108"/>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13227987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329783"/>
            <a:ext cx="8567244"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5" y="1107281"/>
            <a:ext cx="8439461" cy="3228975"/>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4546586"/>
            <a:ext cx="7461250" cy="20774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20972726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200150"/>
            <a:ext cx="4005072" cy="281178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460754"/>
            <a:ext cx="3429000" cy="2242566"/>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13105629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3489845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5"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3" name="Subtitle 2"/>
          <p:cNvSpPr>
            <a:spLocks noGrp="1"/>
          </p:cNvSpPr>
          <p:nvPr>
            <p:ph type="subTitle" idx="1"/>
          </p:nvPr>
        </p:nvSpPr>
        <p:spPr>
          <a:xfrm>
            <a:off x="465201" y="4381977"/>
            <a:ext cx="8112126" cy="288131"/>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7" y="486918"/>
            <a:ext cx="8112125" cy="336042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58268612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1825" y="583407"/>
            <a:ext cx="8890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439056"/>
            <a:ext cx="4117446" cy="2265389"/>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17559547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439056"/>
            <a:ext cx="4117446" cy="2265389"/>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177427203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4" y="233363"/>
            <a:ext cx="908367" cy="360170"/>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grpSp>
      <p:sp>
        <p:nvSpPr>
          <p:cNvPr id="3" name="Subtitle 2"/>
          <p:cNvSpPr>
            <a:spLocks noGrp="1"/>
          </p:cNvSpPr>
          <p:nvPr>
            <p:ph type="subTitle" idx="1"/>
          </p:nvPr>
        </p:nvSpPr>
        <p:spPr>
          <a:xfrm>
            <a:off x="236384" y="3209545"/>
            <a:ext cx="4684867" cy="288131"/>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4" y="2462022"/>
            <a:ext cx="4712557" cy="766763"/>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6" y="1438275"/>
            <a:ext cx="2676525" cy="2166938"/>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46945262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 name="Group 67"/>
          <p:cNvGrpSpPr/>
          <p:nvPr userDrawn="1"/>
        </p:nvGrpSpPr>
        <p:grpSpPr>
          <a:xfrm>
            <a:off x="341314" y="233363"/>
            <a:ext cx="829170" cy="328769"/>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2" name="Rectangle 21"/>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3" name="Rectangle 4"/>
          <p:cNvSpPr>
            <a:spLocks noChangeArrowheads="1"/>
          </p:cNvSpPr>
          <p:nvPr userDrawn="1"/>
        </p:nvSpPr>
        <p:spPr bwMode="ltGray">
          <a:xfrm>
            <a:off x="250825" y="4895616"/>
            <a:ext cx="195480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a:solidFill>
                  <a:srgbClr val="C0C0C0"/>
                </a:solidFill>
              </a:rPr>
              <a:t>© 2012 Cisco and/or its affiliates. All rights reserved.</a:t>
            </a:r>
          </a:p>
        </p:txBody>
      </p:sp>
      <p:sp>
        <p:nvSpPr>
          <p:cNvPr id="24" name="Rectangle 5"/>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2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A7122F17-4788-40D8-B2AD-2BE02F6B7B93}" type="slidenum">
              <a:rPr lang="en-US" sz="600">
                <a:solidFill>
                  <a:srgbClr val="C0C0C0"/>
                </a:solidFill>
              </a:rPr>
              <a:pPr algn="r" defTabSz="814388"/>
              <a:t>‹#›</a:t>
            </a:fld>
            <a:endParaRPr lang="en-US" sz="60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9744366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a:solidFill>
                  <a:srgbClr val="FFFFFF"/>
                </a:solidFill>
              </a:rPr>
              <a:t>Cisco Confidential</a:t>
            </a:r>
          </a:p>
        </p:txBody>
      </p:sp>
      <p:sp>
        <p:nvSpPr>
          <p:cNvPr id="13" name="Rectangle 5"/>
          <p:cNvSpPr>
            <a:spLocks noChangeArrowheads="1"/>
          </p:cNvSpPr>
          <p:nvPr userDrawn="1"/>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FFFFFF"/>
                </a:solidFill>
              </a:rPr>
              <a:t>© 2012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F7C7C51D-A0D2-4042-A134-7691DABF0E49}" type="slidenum">
              <a:rPr lang="en-US" sz="600">
                <a:solidFill>
                  <a:srgbClr val="FFFFFF"/>
                </a:solidFill>
              </a:rPr>
              <a:pPr algn="r" defTabSz="814388"/>
              <a:t>‹#›</a:t>
            </a:fld>
            <a:endParaRPr lang="en-US" sz="60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8134595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596503"/>
            <a:ext cx="5348288" cy="300394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p:nvPr userDrawn="1"/>
        </p:nvSpPr>
        <p:spPr>
          <a:xfrm>
            <a:off x="1892300" y="3595687"/>
            <a:ext cx="5346700" cy="747713"/>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1900238" y="596646"/>
            <a:ext cx="5329238" cy="3003804"/>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42379501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233362"/>
            <a:ext cx="3273425" cy="184427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2571750"/>
            <a:ext cx="7009298" cy="1066446"/>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17179845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644129"/>
            <a:ext cx="3630612"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546729"/>
            <a:ext cx="4349918" cy="817147"/>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988533680"/>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233362"/>
            <a:ext cx="3268662"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4" y="233362"/>
            <a:ext cx="3259137"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9" y="233363"/>
            <a:ext cx="180657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2271713"/>
            <a:ext cx="2501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2271713"/>
            <a:ext cx="4025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9" y="1263254"/>
            <a:ext cx="1806575" cy="25812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9" y="3887391"/>
            <a:ext cx="1806575"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90" y="233362"/>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5" y="233362"/>
            <a:ext cx="327275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9" y="233362"/>
            <a:ext cx="1806573"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13"/>
            <a:ext cx="2516104"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13"/>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9" y="1257300"/>
            <a:ext cx="1806573"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9" y="3887220"/>
            <a:ext cx="1806573"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40535046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233363"/>
            <a:ext cx="8477250" cy="45565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375" y="4781550"/>
            <a:ext cx="8477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7"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rPr>
              <a:t>© 2010 Cisco and/or its affiliates. All rights reserved.</a:t>
            </a:r>
          </a:p>
        </p:txBody>
      </p:sp>
      <p:sp>
        <p:nvSpPr>
          <p:cNvPr id="8" name="Rectangle 14"/>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D876DCFC-4665-4805-9CCF-031846619379}" type="slidenum">
              <a:rPr lang="en-US" sz="600">
                <a:solidFill>
                  <a:srgbClr val="C0C0C0"/>
                </a:solidFill>
              </a:rPr>
              <a:pPr algn="r" defTabSz="814388"/>
              <a:t>‹#›</a:t>
            </a:fld>
            <a:endParaRPr lang="en-US" sz="600">
              <a:solidFill>
                <a:srgbClr val="C0C0C0"/>
              </a:solidFill>
            </a:endParaRPr>
          </a:p>
        </p:txBody>
      </p:sp>
      <p:sp>
        <p:nvSpPr>
          <p:cNvPr id="5" name="Picture Placeholder 4"/>
          <p:cNvSpPr>
            <a:spLocks noGrp="1"/>
          </p:cNvSpPr>
          <p:nvPr>
            <p:ph type="pic" sz="quarter" idx="10"/>
          </p:nvPr>
        </p:nvSpPr>
        <p:spPr>
          <a:xfrm>
            <a:off x="333376" y="233172"/>
            <a:ext cx="8474869" cy="4540639"/>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11492596"/>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58424183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51435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5" name="Group 3"/>
          <p:cNvGrpSpPr/>
          <p:nvPr userDrawn="1"/>
        </p:nvGrpSpPr>
        <p:grpSpPr>
          <a:xfrm>
            <a:off x="341315" y="4593431"/>
            <a:ext cx="787133" cy="312101"/>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1" name="Media Placeholder 20"/>
          <p:cNvSpPr>
            <a:spLocks noGrp="1"/>
          </p:cNvSpPr>
          <p:nvPr>
            <p:ph type="media" sz="quarter" idx="10"/>
          </p:nvPr>
        </p:nvSpPr>
        <p:spPr>
          <a:xfrm>
            <a:off x="2639917" y="584002"/>
            <a:ext cx="5897880"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7652076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8685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3" name="Rectangle 11"/>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rPr>
              <a:t>© 2012 Cisco and/or its affiliates. All rights reserved.</a:t>
            </a:r>
          </a:p>
        </p:txBody>
      </p:sp>
      <p:sp>
        <p:nvSpPr>
          <p:cNvPr id="4"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B4C8DDAB-BD48-463C-8C04-2FBAC60BEA73}" type="slidenum">
              <a:rPr lang="en-US" sz="600">
                <a:solidFill>
                  <a:srgbClr val="C0C0C0"/>
                </a:solidFill>
              </a:rPr>
              <a:pPr algn="r" defTabSz="814388"/>
              <a:t>‹#›</a:t>
            </a:fld>
            <a:endParaRPr lang="en-US" sz="600">
              <a:solidFill>
                <a:srgbClr val="C0C0C0"/>
              </a:solidFill>
            </a:endParaRPr>
          </a:p>
        </p:txBody>
      </p:sp>
    </p:spTree>
    <p:extLst>
      <p:ext uri="{BB962C8B-B14F-4D97-AF65-F5344CB8AC3E}">
        <p14:creationId xmlns:p14="http://schemas.microsoft.com/office/powerpoint/2010/main" val="405918334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9" y="-2677716"/>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1" y="-478632"/>
            <a:ext cx="1730375" cy="6111479"/>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4" y="3186112"/>
            <a:ext cx="1728787"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1" y="-2184798"/>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4274344"/>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1" y="1137047"/>
            <a:ext cx="1730375" cy="611147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FFFFFF"/>
                </a:solidFill>
              </a:rPr>
              <a:t>© 2012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23E4FA7C-340C-4D46-9D48-DCC3D867A344}" type="slidenum">
              <a:rPr lang="en-US" sz="600">
                <a:solidFill>
                  <a:srgbClr val="FFFFFF"/>
                </a:solidFill>
              </a:rPr>
              <a:pPr algn="r" defTabSz="814388"/>
              <a:t>‹#›</a:t>
            </a:fld>
            <a:endParaRPr lang="en-US" sz="600">
              <a:solidFill>
                <a:srgbClr val="FFFFFF"/>
              </a:solidFill>
            </a:endParaRPr>
          </a:p>
        </p:txBody>
      </p:sp>
      <p:grpSp>
        <p:nvGrpSpPr>
          <p:cNvPr id="16" name="Group 38"/>
          <p:cNvGrpSpPr/>
          <p:nvPr userDrawn="1"/>
        </p:nvGrpSpPr>
        <p:grpSpPr>
          <a:xfrm>
            <a:off x="341314" y="233363"/>
            <a:ext cx="829170" cy="328769"/>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054593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5609294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4" name="Freeform 3"/>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TextBox 16"/>
          <p:cNvSpPr txBox="1">
            <a:spLocks noChangeArrowheads="1"/>
          </p:cNvSpPr>
          <p:nvPr userDrawn="1"/>
        </p:nvSpPr>
        <p:spPr bwMode="auto">
          <a:xfrm>
            <a:off x="644526" y="2295525"/>
            <a:ext cx="2467342" cy="6463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Tree>
    <p:extLst>
      <p:ext uri="{BB962C8B-B14F-4D97-AF65-F5344CB8AC3E}">
        <p14:creationId xmlns:p14="http://schemas.microsoft.com/office/powerpoint/2010/main" val="4282530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3816603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6" y="2295525"/>
            <a:ext cx="2467342" cy="6463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
        <p:nvSpPr>
          <p:cNvPr id="4" name="Rectangle 3"/>
          <p:cNvSpPr>
            <a:spLocks noChangeArrowheads="1"/>
          </p:cNvSpPr>
          <p:nvPr/>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96D6"/>
              </a:solidFill>
            </a:endParaRPr>
          </a:p>
        </p:txBody>
      </p:sp>
      <p:sp>
        <p:nvSpPr>
          <p:cNvPr id="5" name="Freeform 4"/>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p:cNvSpPr>
          <p:nvPr userDrawn="1"/>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6"/>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1525496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DA00ED4E-3881-4AAB-ABAB-6C5116CB15D7}" type="datetimeFigureOut">
              <a:rPr lang="en-US"/>
              <a:pPr>
                <a:defRPr/>
              </a:pPr>
              <a:t>9/23/2013</a:t>
            </a:fld>
            <a:endParaRPr lang="en-US" dirty="0"/>
          </a:p>
        </p:txBody>
      </p:sp>
      <p:sp>
        <p:nvSpPr>
          <p:cNvPr id="5" name="Footer Placeholder 4"/>
          <p:cNvSpPr>
            <a:spLocks noGrp="1"/>
          </p:cNvSpPr>
          <p:nvPr>
            <p:ph type="ftr" sz="quarter" idx="11"/>
          </p:nvPr>
        </p:nvSpPr>
        <p:spPr>
          <a:xfrm>
            <a:off x="2667000" y="4767263"/>
            <a:ext cx="33528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7924800" y="4767263"/>
            <a:ext cx="762000" cy="273844"/>
          </a:xfrm>
          <a:prstGeom prst="rect">
            <a:avLst/>
          </a:prstGeom>
        </p:spPr>
        <p:txBody>
          <a:bodyPr/>
          <a:lstStyle>
            <a:lvl1pPr fontAlgn="auto">
              <a:spcBef>
                <a:spcPts val="0"/>
              </a:spcBef>
              <a:spcAft>
                <a:spcPts val="0"/>
              </a:spcAft>
              <a:defRPr>
                <a:latin typeface="+mn-lt"/>
                <a:cs typeface="+mn-cs"/>
              </a:defRPr>
            </a:lvl1pPr>
          </a:lstStyle>
          <a:p>
            <a:pPr>
              <a:defRPr/>
            </a:pPr>
            <a:fld id="{FAF25C6C-0113-4751-81C0-BA415C35789B}" type="slidenum">
              <a:rPr lang="en-US"/>
              <a:pPr>
                <a:defRPr/>
              </a:pPr>
              <a:t>‹#›</a:t>
            </a:fld>
            <a:endParaRPr lang="en-US" dirty="0"/>
          </a:p>
        </p:txBody>
      </p:sp>
    </p:spTree>
    <p:extLst>
      <p:ext uri="{BB962C8B-B14F-4D97-AF65-F5344CB8AC3E}">
        <p14:creationId xmlns:p14="http://schemas.microsoft.com/office/powerpoint/2010/main" val="2634077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bIns="0">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AE45C079-99A2-45D9-BC7C-BE586A7668AC}" type="datetimeFigureOut">
              <a:rPr lang="en-US"/>
              <a:pPr>
                <a:defRPr/>
              </a:pPr>
              <a:t>9/23/2013</a:t>
            </a:fld>
            <a:endParaRPr lang="en-US" dirty="0"/>
          </a:p>
        </p:txBody>
      </p:sp>
      <p:sp>
        <p:nvSpPr>
          <p:cNvPr id="5" name="Footer Placeholder 18"/>
          <p:cNvSpPr>
            <a:spLocks noGrp="1"/>
          </p:cNvSpPr>
          <p:nvPr>
            <p:ph type="ftr" sz="quarter" idx="11"/>
          </p:nvPr>
        </p:nvSpPr>
        <p:spPr>
          <a:xfrm>
            <a:off x="2667000" y="4767263"/>
            <a:ext cx="33528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26"/>
          <p:cNvSpPr>
            <a:spLocks noGrp="1"/>
          </p:cNvSpPr>
          <p:nvPr>
            <p:ph type="sldNum" sz="quarter" idx="12"/>
          </p:nvPr>
        </p:nvSpPr>
        <p:spPr>
          <a:xfrm>
            <a:off x="7924800" y="4767263"/>
            <a:ext cx="762000" cy="273844"/>
          </a:xfrm>
          <a:prstGeom prst="rect">
            <a:avLst/>
          </a:prstGeom>
        </p:spPr>
        <p:txBody>
          <a:bodyPr/>
          <a:lstStyle>
            <a:lvl1pPr fontAlgn="auto">
              <a:spcBef>
                <a:spcPts val="0"/>
              </a:spcBef>
              <a:spcAft>
                <a:spcPts val="0"/>
              </a:spcAft>
              <a:defRPr>
                <a:latin typeface="+mn-lt"/>
                <a:cs typeface="+mn-cs"/>
              </a:defRPr>
            </a:lvl1pPr>
          </a:lstStyle>
          <a:p>
            <a:pPr>
              <a:defRPr/>
            </a:pPr>
            <a:fld id="{3B52540B-FD42-4949-8DC8-51AC5B560CF4}" type="slidenum">
              <a:rPr lang="en-US"/>
              <a:pPr>
                <a:defRPr/>
              </a:pPr>
              <a:t>‹#›</a:t>
            </a:fld>
            <a:endParaRPr lang="en-US" dirty="0"/>
          </a:p>
        </p:txBody>
      </p:sp>
    </p:spTree>
    <p:extLst>
      <p:ext uri="{BB962C8B-B14F-4D97-AF65-F5344CB8AC3E}">
        <p14:creationId xmlns:p14="http://schemas.microsoft.com/office/powerpoint/2010/main" val="23515561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FFFFFF"/>
                </a:solidFill>
              </a:rPr>
              <a:t>Cisco Confidential</a:t>
            </a:r>
          </a:p>
        </p:txBody>
      </p:sp>
      <p:sp>
        <p:nvSpPr>
          <p:cNvPr id="15"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FFFFFF"/>
                </a:solidFill>
              </a:rPr>
              <a:t>© 2012 Cisco and/or its affiliates. All rights reserved.</a:t>
            </a:r>
          </a:p>
        </p:txBody>
      </p:sp>
      <p:sp>
        <p:nvSpPr>
          <p:cNvPr id="16"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460B2816-42AE-4FE4-ADCE-FA82F52ED45C}" type="slidenum">
              <a:rPr lang="en-US" sz="600">
                <a:solidFill>
                  <a:srgbClr val="FFFFFF"/>
                </a:solidFill>
              </a:rPr>
              <a:pPr algn="r" defTabSz="814388"/>
              <a:t>‹#›</a:t>
            </a:fld>
            <a:endParaRPr lang="en-US" sz="60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62253424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251817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2" name="Title 1"/>
          <p:cNvSpPr>
            <a:spLocks noGrp="1"/>
          </p:cNvSpPr>
          <p:nvPr>
            <p:ph type="ctrTitle"/>
          </p:nvPr>
        </p:nvSpPr>
        <p:spPr>
          <a:xfrm>
            <a:off x="221394" y="299357"/>
            <a:ext cx="8112125" cy="180528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05885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131802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a:solidFill>
                <a:srgbClr val="0096D6"/>
              </a:solidFill>
            </a:endParaRPr>
          </a:p>
        </p:txBody>
      </p:sp>
      <p:sp>
        <p:nvSpPr>
          <p:cNvPr id="7" name="Rectangle 5"/>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8"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rPr>
              <a:t>© 2012 Cisco and/or its affiliates. All rights reserved.</a:t>
            </a:r>
          </a:p>
        </p:txBody>
      </p:sp>
      <p:sp>
        <p:nvSpPr>
          <p:cNvPr id="9"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4E5A9ED-D915-44CB-BAA0-8EB8302551E0}" type="slidenum">
              <a:rPr lang="en-US" sz="600">
                <a:solidFill>
                  <a:srgbClr val="C0C0C0"/>
                </a:solidFill>
              </a:rPr>
              <a:pPr algn="r" defTabSz="814388"/>
              <a:t>‹#›</a:t>
            </a:fld>
            <a:endParaRPr lang="en-US" sz="600">
              <a:solidFill>
                <a:srgbClr val="C0C0C0"/>
              </a:solidFill>
            </a:endParaRPr>
          </a:p>
        </p:txBody>
      </p:sp>
      <p:sp>
        <p:nvSpPr>
          <p:cNvPr id="2" name="Title 1"/>
          <p:cNvSpPr>
            <a:spLocks noGrp="1"/>
          </p:cNvSpPr>
          <p:nvPr>
            <p:ph type="ctrTitle"/>
          </p:nvPr>
        </p:nvSpPr>
        <p:spPr>
          <a:xfrm>
            <a:off x="221394" y="1475975"/>
            <a:ext cx="8112125" cy="180528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66873134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864167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004809"/>
            <a:ext cx="4122425" cy="3724275"/>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004809"/>
            <a:ext cx="4122425" cy="3724275"/>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183645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6" y="4895616"/>
            <a:ext cx="2568575"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rPr>
              <a:t>© 2012 Cisco and/or its affiliates. All rights reserved.</a:t>
            </a:r>
          </a:p>
        </p:txBody>
      </p:sp>
      <p:sp>
        <p:nvSpPr>
          <p:cNvPr id="7" name="Rectangle 5"/>
          <p:cNvSpPr>
            <a:spLocks noChangeArrowheads="1"/>
          </p:cNvSpPr>
          <p:nvPr userDrawn="1"/>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8" name="Rectangle 12"/>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4EB9F218-65A7-4842-AE26-1ADE447C6C77}" type="slidenum">
              <a:rPr lang="en-US" sz="600">
                <a:solidFill>
                  <a:srgbClr val="C0C0C0"/>
                </a:solidFill>
              </a:rPr>
              <a:pPr algn="r" defTabSz="814388"/>
              <a:t>‹#›</a:t>
            </a:fld>
            <a:endParaRPr lang="en-US" sz="600">
              <a:solidFill>
                <a:srgbClr val="C0C0C0"/>
              </a:solidFill>
            </a:endParaRPr>
          </a:p>
        </p:txBody>
      </p:sp>
      <p:sp>
        <p:nvSpPr>
          <p:cNvPr id="4" name="Text Placeholder 3"/>
          <p:cNvSpPr>
            <a:spLocks noGrp="1"/>
          </p:cNvSpPr>
          <p:nvPr>
            <p:ph type="body" sz="quarter" idx="10"/>
          </p:nvPr>
        </p:nvSpPr>
        <p:spPr>
          <a:xfrm>
            <a:off x="239714" y="1004809"/>
            <a:ext cx="4103687" cy="3724275"/>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310763"/>
            <a:ext cx="3236976" cy="484748"/>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3657600"/>
            <a:ext cx="3200400" cy="3429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78903786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9" y="323850"/>
            <a:ext cx="8588375"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9" y="1004888"/>
            <a:ext cx="8550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rPr>
              <a:t>© 2012 Cisco and/or its affiliates. All rights reserved.</a:t>
            </a:r>
          </a:p>
        </p:txBody>
      </p:sp>
      <p:sp>
        <p:nvSpPr>
          <p:cNvPr id="1029" name="Rectangle 5"/>
          <p:cNvSpPr>
            <a:spLocks noChangeArrowheads="1"/>
          </p:cNvSpPr>
          <p:nvPr/>
        </p:nvSpPr>
        <p:spPr bwMode="ltGray">
          <a:xfrm>
            <a:off x="7784652" y="4894425"/>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rPr>
              <a:t>Cisco Confidential</a:t>
            </a:r>
          </a:p>
        </p:txBody>
      </p:sp>
      <p:sp>
        <p:nvSpPr>
          <p:cNvPr id="1030" name="Rectangle 7"/>
          <p:cNvSpPr>
            <a:spLocks noChangeArrowheads="1"/>
          </p:cNvSpPr>
          <p:nvPr/>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4BAEFED0-4FB0-43BA-B139-254BD9DCC081}" type="slidenum">
              <a:rPr lang="en-US" sz="600">
                <a:solidFill>
                  <a:srgbClr val="C0C0C0"/>
                </a:solidFill>
              </a:rPr>
              <a:pPr algn="r" defTabSz="814388"/>
              <a:t>‹#›</a:t>
            </a:fld>
            <a:endParaRPr lang="en-US" sz="600">
              <a:solidFill>
                <a:srgbClr val="C0C0C0"/>
              </a:solidFill>
            </a:endParaRPr>
          </a:p>
        </p:txBody>
      </p:sp>
      <p:pic>
        <p:nvPicPr>
          <p:cNvPr id="1031" name="Picture 7" descr="bottom bar.jpg"/>
          <p:cNvPicPr>
            <a:picLocks noChangeAspect="1"/>
          </p:cNvPicPr>
          <p:nvPr/>
        </p:nvPicPr>
        <p:blipFill>
          <a:blip r:embed="rId37" cstate="print">
            <a:extLst>
              <a:ext uri="{28A0092B-C50C-407E-A947-70E740481C1C}">
                <a14:useLocalDpi xmlns:a14="http://schemas.microsoft.com/office/drawing/2010/main" val="0"/>
              </a:ext>
            </a:extLst>
          </a:blip>
          <a:srcRect l="140" r="337"/>
          <a:stretch>
            <a:fillRect/>
          </a:stretch>
        </p:blipFill>
        <p:spPr bwMode="auto">
          <a:xfrm>
            <a:off x="354014" y="4783932"/>
            <a:ext cx="8435975"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553" r:id="rId1"/>
    <p:sldLayoutId id="2147487554" r:id="rId2"/>
    <p:sldLayoutId id="2147487555" r:id="rId3"/>
    <p:sldLayoutId id="2147487556" r:id="rId4"/>
    <p:sldLayoutId id="2147487557" r:id="rId5"/>
    <p:sldLayoutId id="2147487558" r:id="rId6"/>
    <p:sldLayoutId id="2147487542" r:id="rId7"/>
    <p:sldLayoutId id="2147487543" r:id="rId8"/>
    <p:sldLayoutId id="2147487559" r:id="rId9"/>
    <p:sldLayoutId id="2147487544" r:id="rId10"/>
    <p:sldLayoutId id="2147487545" r:id="rId11"/>
    <p:sldLayoutId id="2147487546" r:id="rId12"/>
    <p:sldLayoutId id="2147487547" r:id="rId13"/>
    <p:sldLayoutId id="2147487548" r:id="rId14"/>
    <p:sldLayoutId id="2147487549" r:id="rId15"/>
    <p:sldLayoutId id="2147487560" r:id="rId16"/>
    <p:sldLayoutId id="2147487561" r:id="rId17"/>
    <p:sldLayoutId id="2147487550" r:id="rId18"/>
    <p:sldLayoutId id="2147487562" r:id="rId19"/>
    <p:sldLayoutId id="2147487563" r:id="rId20"/>
    <p:sldLayoutId id="2147487564" r:id="rId21"/>
    <p:sldLayoutId id="2147487565" r:id="rId22"/>
    <p:sldLayoutId id="2147487566" r:id="rId23"/>
    <p:sldLayoutId id="2147487567" r:id="rId24"/>
    <p:sldLayoutId id="2147487568" r:id="rId25"/>
    <p:sldLayoutId id="2147487551" r:id="rId26"/>
    <p:sldLayoutId id="2147487569" r:id="rId27"/>
    <p:sldLayoutId id="2147487570" r:id="rId28"/>
    <p:sldLayoutId id="2147487571" r:id="rId29"/>
    <p:sldLayoutId id="2147487572" r:id="rId30"/>
    <p:sldLayoutId id="2147487573" r:id="rId31"/>
    <p:sldLayoutId id="2147487574" r:id="rId32"/>
    <p:sldLayoutId id="2147487575" r:id="rId33"/>
    <p:sldLayoutId id="2147487576" r:id="rId34"/>
    <p:sldLayoutId id="2147487577"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cisco.com/en/US/docs/voice_ip_comm/connection/9x/supported_platforms/9xcucspl.html"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www.cisco.com/en/US/docs/voice_ip_comm/connection/9x/integration/guide/cucm_sip/cucintcucmsip.html" TargetMode="Externa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docwiki.cisco.com/wiki/Cisco_Unity_Connection_Provisioning_Interface_(CUPI)_API" TargetMode="External"/><Relationship Id="rId2" Type="http://schemas.openxmlformats.org/officeDocument/2006/relationships/diagramData" Target="../diagrams/data10.xml"/><Relationship Id="rId1" Type="http://schemas.openxmlformats.org/officeDocument/2006/relationships/slideLayout" Target="../slideLayouts/slideLayout3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ciscounitytools.com/Applications/General/COBRAS/COBRAS.html"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www.ciscounitytools.com/Applications/General/COBRAS/COBRAS.html"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ciscounitytools.com/Applications/General/COBRAS/COBRAS.html"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cisco.com/en/US/docs/voice_ip_comm/connection/9x/drs_administration/guide/9xcucdrsag.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cisco.com/en/US/docs/voice_ip_comm/connection/9x/upgrade/guide/9xcucrugx.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cisco.com/en/US/docs/voice_ip_comm/connection/9x/troubleshooting/guide/9xcuctsgx.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cisco.com/en/US/docs/voice_ip_comm/connection/9x/installation/guide/9xcucigx.html" TargetMode="External"/><Relationship Id="rId2" Type="http://schemas.openxmlformats.org/officeDocument/2006/relationships/notesSlide" Target="../notesSlides/notesSlide29.xml"/><Relationship Id="rId1" Type="http://schemas.openxmlformats.org/officeDocument/2006/relationships/slideLayout" Target="../slideLayouts/slideLayout34.xml"/><Relationship Id="rId4" Type="http://schemas.openxmlformats.org/officeDocument/2006/relationships/hyperlink" Target="http://www.cisco.com/en/US/docs/voice_ip_comm/connection/9x/troubleshooting/guide/9xcuctsgx.html"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www.cisco.com/en/US/docs/voice_ip_comm/connection/9x/troubleshooting/guide/9xcuctsg010.htm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hyperlink" Target="http://docwiki.cisco.com/wiki/Cisco_Unity_Connection_Provisioning_Interface_(CUPI)_API"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john@tenant.com"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mailto:john@texoma.com"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bwMode="auto">
          <a:xfrm>
            <a:off x="230189" y="857250"/>
            <a:ext cx="8112125" cy="1028700"/>
          </a:xfrm>
        </p:spPr>
        <p:txBody>
          <a:bodyPr wrap="square" numCol="1" compatLnSpc="1">
            <a:prstTxWarp prst="textNoShape">
              <a:avLst/>
            </a:prstTxWarp>
          </a:bodyPr>
          <a:lstStyle/>
          <a:p>
            <a:pPr eaLnBrk="1" hangingPunct="1"/>
            <a:r>
              <a:rPr sz="4400" dirty="0" smtClean="0"/>
              <a:t/>
            </a:r>
            <a:br>
              <a:rPr sz="4400" dirty="0" smtClean="0"/>
            </a:br>
            <a:r>
              <a:rPr sz="4400" dirty="0" smtClean="0"/>
              <a:t/>
            </a:r>
            <a:br>
              <a:rPr sz="4400" dirty="0" smtClean="0"/>
            </a:br>
            <a:r>
              <a:rPr sz="4400" dirty="0" smtClean="0"/>
              <a:t/>
            </a:r>
            <a:br>
              <a:rPr sz="4400" dirty="0" smtClean="0"/>
            </a:br>
            <a:r>
              <a:rPr sz="4400" dirty="0" smtClean="0"/>
              <a:t>Tenant Partitioning feature for Cisco Unity Connection 10.0</a:t>
            </a:r>
          </a:p>
        </p:txBody>
      </p:sp>
      <p:sp>
        <p:nvSpPr>
          <p:cNvPr id="27651" name="Subtitle 5"/>
          <p:cNvSpPr>
            <a:spLocks noGrp="1"/>
          </p:cNvSpPr>
          <p:nvPr>
            <p:ph type="subTitle" idx="1"/>
          </p:nvPr>
        </p:nvSpPr>
        <p:spPr>
          <a:xfrm>
            <a:off x="236539" y="3348038"/>
            <a:ext cx="8112125" cy="288131"/>
          </a:xfrm>
        </p:spPr>
        <p:txBody>
          <a:bodyPr/>
          <a:lstStyle/>
          <a:p>
            <a:pPr eaLnBrk="1" hangingPunct="1"/>
            <a:endParaRPr dirty="0" smtClean="0"/>
          </a:p>
          <a:p>
            <a:pPr eaLnBrk="1" hangingPunct="1"/>
            <a:r>
              <a:rPr dirty="0" smtClean="0"/>
              <a:t>TOI for Tenant Partitioning feature for Cisco Unity Connection</a:t>
            </a:r>
          </a:p>
          <a:p>
            <a:pPr eaLnBrk="1" hangingPunct="1"/>
            <a:r>
              <a:rPr dirty="0" smtClean="0"/>
              <a:t/>
            </a:r>
            <a:br>
              <a:rPr dirty="0" smtClean="0"/>
            </a:br>
            <a:r>
              <a:rPr dirty="0" smtClean="0"/>
              <a:t>EDCS-</a:t>
            </a:r>
            <a:r>
              <a:rPr lang="en-US" dirty="0"/>
              <a:t>1279930</a:t>
            </a:r>
            <a:r>
              <a:rPr dirty="0" smtClean="0"/>
              <a:t> </a:t>
            </a:r>
          </a:p>
        </p:txBody>
      </p:sp>
      <p:sp>
        <p:nvSpPr>
          <p:cNvPr id="27652" name="Text Placeholder 4"/>
          <p:cNvSpPr>
            <a:spLocks noGrp="1"/>
          </p:cNvSpPr>
          <p:nvPr>
            <p:ph type="body" sz="quarter" idx="10"/>
          </p:nvPr>
        </p:nvSpPr>
        <p:spPr>
          <a:xfrm>
            <a:off x="236539" y="4149329"/>
            <a:ext cx="8112125" cy="288131"/>
          </a:xfrm>
        </p:spPr>
        <p:txBody>
          <a:bodyPr/>
          <a:lstStyle/>
          <a:p>
            <a:pPr eaLnBrk="1" hangingPunct="1"/>
            <a:r>
              <a:rPr dirty="0" smtClean="0"/>
              <a:t>Mon DD, YYYY</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defRPr/>
            </a:pPr>
            <a:r>
              <a:rPr lang="en-US" b="1" dirty="0"/>
              <a:t>System </a:t>
            </a:r>
            <a:r>
              <a:rPr lang="en-US" b="1" dirty="0" smtClean="0"/>
              <a:t>Requirements</a:t>
            </a:r>
            <a:endParaRPr lang="en-US" b="1" dirty="0"/>
          </a:p>
        </p:txBody>
      </p:sp>
      <p:sp>
        <p:nvSpPr>
          <p:cNvPr id="44035" name="Content Placeholder 2"/>
          <p:cNvSpPr>
            <a:spLocks noGrp="1"/>
          </p:cNvSpPr>
          <p:nvPr>
            <p:ph idx="1"/>
          </p:nvPr>
        </p:nvSpPr>
        <p:spPr>
          <a:xfrm>
            <a:off x="228601" y="971550"/>
            <a:ext cx="8550275" cy="3724275"/>
          </a:xfrm>
        </p:spPr>
        <p:txBody>
          <a:bodyPr/>
          <a:lstStyle/>
          <a:p>
            <a:pPr>
              <a:defRPr/>
            </a:pPr>
            <a:r>
              <a:rPr lang="en-US" sz="1600" dirty="0" smtClean="0"/>
              <a:t>Different Virtual Platform Overlays allow creation of different number of tenants.</a:t>
            </a:r>
          </a:p>
          <a:p>
            <a:pPr marL="0" indent="0">
              <a:buNone/>
              <a:defRPr/>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For information </a:t>
            </a:r>
            <a:r>
              <a:rPr lang="en-US" sz="1600" dirty="0"/>
              <a:t>related </a:t>
            </a:r>
            <a:r>
              <a:rPr lang="en-US" sz="1600" dirty="0" smtClean="0"/>
              <a:t>to the system requirements, </a:t>
            </a:r>
            <a:r>
              <a:rPr lang="en-US" sz="1600" dirty="0"/>
              <a:t>you can refer to </a:t>
            </a:r>
            <a:r>
              <a:rPr lang="en-US" sz="1600" dirty="0" smtClean="0"/>
              <a:t>the Supported Platform list Guide:</a:t>
            </a:r>
          </a:p>
          <a:p>
            <a:pPr marL="0" indent="0">
              <a:buNone/>
            </a:pPr>
            <a:r>
              <a:rPr lang="en-US" sz="1600" dirty="0" smtClean="0">
                <a:hlinkClick r:id="rId3"/>
              </a:rPr>
              <a:t>http</a:t>
            </a:r>
            <a:r>
              <a:rPr lang="en-US" sz="1600" dirty="0">
                <a:hlinkClick r:id="rId3"/>
              </a:rPr>
              <a:t>://</a:t>
            </a:r>
            <a:r>
              <a:rPr lang="en-US" sz="1600" dirty="0" smtClean="0">
                <a:hlinkClick r:id="rId3"/>
              </a:rPr>
              <a:t>www.cisco.com/en/US/docs/voice_ip_comm/connection/9x/supported_platforms/9xcucspl.html</a:t>
            </a:r>
            <a:endParaRPr lang="en-US" sz="1600" dirty="0" smtClean="0"/>
          </a:p>
          <a:p>
            <a:pPr marL="0" indent="0">
              <a:buNone/>
            </a:pPr>
            <a:r>
              <a:rPr lang="en-US" sz="1600" dirty="0" smtClean="0"/>
              <a:t>Note: Links to Supported Platform List guiders for 10.X guides will be updated later.</a:t>
            </a:r>
            <a:endParaRPr sz="1600" dirty="0" smtClean="0"/>
          </a:p>
        </p:txBody>
      </p:sp>
      <p:graphicFrame>
        <p:nvGraphicFramePr>
          <p:cNvPr id="3" name="Table 2"/>
          <p:cNvGraphicFramePr>
            <a:graphicFrameLocks noGrp="1"/>
          </p:cNvGraphicFramePr>
          <p:nvPr>
            <p:extLst>
              <p:ext uri="{D42A27DB-BD31-4B8C-83A1-F6EECF244321}">
                <p14:modId xmlns:p14="http://schemas.microsoft.com/office/powerpoint/2010/main" val="1249317166"/>
              </p:ext>
            </p:extLst>
          </p:nvPr>
        </p:nvGraphicFramePr>
        <p:xfrm>
          <a:off x="1600200" y="1352550"/>
          <a:ext cx="3200400" cy="1706880"/>
        </p:xfrm>
        <a:graphic>
          <a:graphicData uri="http://schemas.openxmlformats.org/drawingml/2006/table">
            <a:tbl>
              <a:tblPr firstRow="1" bandRow="1">
                <a:tableStyleId>{5C22544A-7EE6-4342-B048-85BDC9FD1C3A}</a:tableStyleId>
              </a:tblPr>
              <a:tblGrid>
                <a:gridCol w="3200400"/>
              </a:tblGrid>
              <a:tr h="289560">
                <a:tc>
                  <a:txBody>
                    <a:bodyPr/>
                    <a:lstStyle/>
                    <a:p>
                      <a:r>
                        <a:rPr lang="en-US" dirty="0" smtClean="0"/>
                        <a:t>OVAs that can be Used</a:t>
                      </a:r>
                      <a:endParaRPr lang="en-US" dirty="0"/>
                    </a:p>
                  </a:txBody>
                  <a:tcPr/>
                </a:tc>
              </a:tr>
              <a:tr h="314325">
                <a:tc>
                  <a:txBody>
                    <a:bodyPr/>
                    <a:lstStyle/>
                    <a:p>
                      <a:r>
                        <a:rPr lang="en-US" sz="1600" dirty="0" smtClean="0"/>
                        <a:t>20,000</a:t>
                      </a:r>
                      <a:r>
                        <a:rPr lang="en-US" sz="1600" baseline="0" dirty="0" smtClean="0"/>
                        <a:t> Users</a:t>
                      </a:r>
                      <a:endParaRPr lang="en-US" sz="1600" dirty="0"/>
                    </a:p>
                  </a:txBody>
                  <a:tcPr/>
                </a:tc>
              </a:tr>
              <a:tr h="314325">
                <a:tc>
                  <a:txBody>
                    <a:bodyPr/>
                    <a:lstStyle/>
                    <a:p>
                      <a:r>
                        <a:rPr lang="en-US" sz="1600" dirty="0" smtClean="0"/>
                        <a:t>10,000</a:t>
                      </a:r>
                      <a:r>
                        <a:rPr lang="en-US" sz="1600" baseline="0" dirty="0" smtClean="0"/>
                        <a:t> Users</a:t>
                      </a:r>
                    </a:p>
                  </a:txBody>
                  <a:tcPr/>
                </a:tc>
              </a:tr>
              <a:tr h="314325">
                <a:tc>
                  <a:txBody>
                    <a:bodyPr/>
                    <a:lstStyle/>
                    <a:p>
                      <a:r>
                        <a:rPr lang="en-US" sz="1600" dirty="0" smtClean="0"/>
                        <a:t>5,000 Users</a:t>
                      </a:r>
                    </a:p>
                  </a:txBody>
                  <a:tcPr/>
                </a:tc>
              </a:tr>
              <a:tr h="314325">
                <a:tc>
                  <a:txBody>
                    <a:bodyPr/>
                    <a:lstStyle/>
                    <a:p>
                      <a:pPr marL="0" indent="0">
                        <a:buFont typeface="+mj-lt"/>
                        <a:buNone/>
                      </a:pPr>
                      <a:r>
                        <a:rPr lang="en-US" sz="1600" dirty="0" smtClean="0"/>
                        <a:t>1000 Users</a:t>
                      </a:r>
                      <a:endParaRPr lang="en-US" sz="16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z="4800" dirty="0" smtClean="0"/>
              <a:t>Supported Topologies</a:t>
            </a:r>
            <a:endParaRPr sz="48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Topology</a:t>
            </a:r>
            <a:endParaRPr/>
          </a:p>
        </p:txBody>
      </p:sp>
      <p:sp>
        <p:nvSpPr>
          <p:cNvPr id="3" name="Content Placeholder 2"/>
          <p:cNvSpPr>
            <a:spLocks noGrp="1"/>
          </p:cNvSpPr>
          <p:nvPr>
            <p:ph idx="1"/>
          </p:nvPr>
        </p:nvSpPr>
        <p:spPr/>
        <p:txBody>
          <a:bodyPr/>
          <a:lstStyle/>
          <a:p>
            <a:pPr marL="0" indent="0">
              <a:buFont typeface="Arial" charset="0"/>
              <a:buNone/>
              <a:defRPr/>
            </a:pPr>
            <a:r>
              <a:rPr sz="1600" dirty="0"/>
              <a:t>Each Tenant will be assigned unique Phone System to identify inbound and outbound voice mail traffic</a:t>
            </a:r>
            <a:r>
              <a:rPr sz="1600" dirty="0" smtClean="0"/>
              <a:t>. Also,</a:t>
            </a:r>
          </a:p>
          <a:p>
            <a:pPr>
              <a:defRPr/>
            </a:pPr>
            <a:r>
              <a:rPr sz="1600" dirty="0"/>
              <a:t>A</a:t>
            </a:r>
            <a:r>
              <a:rPr sz="1600" dirty="0" smtClean="0"/>
              <a:t>ll </a:t>
            </a:r>
            <a:r>
              <a:rPr sz="1600" dirty="0"/>
              <a:t>inbound and outbound traffic related to a Tenant will be mapped to that particular phone system only. </a:t>
            </a:r>
            <a:endParaRPr sz="1600" dirty="0" smtClean="0"/>
          </a:p>
          <a:p>
            <a:pPr>
              <a:defRPr/>
            </a:pPr>
            <a:r>
              <a:rPr sz="1600" dirty="0"/>
              <a:t>E</a:t>
            </a:r>
            <a:r>
              <a:rPr sz="1600" dirty="0" smtClean="0"/>
              <a:t>ach </a:t>
            </a:r>
            <a:r>
              <a:rPr sz="1600" dirty="0"/>
              <a:t>tenant will have its own routing rules, Call handlers etc. to manage calls accordingly. </a:t>
            </a:r>
            <a:endParaRPr sz="1600" dirty="0" smtClean="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09550"/>
            <a:ext cx="68580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nSpc>
                <a:spcPct val="100000"/>
              </a:lnSpc>
              <a:spcBef>
                <a:spcPts val="600"/>
              </a:spcBef>
              <a:defRPr/>
            </a:pPr>
            <a:r>
              <a:rPr sz="4400" dirty="0"/>
              <a:t>Working with Tenant Partitioning Feature </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Tenant Provisioning using API</a:t>
            </a:r>
            <a:endParaRPr dirty="0"/>
          </a:p>
        </p:txBody>
      </p:sp>
      <p:sp>
        <p:nvSpPr>
          <p:cNvPr id="46083" name="Content Placeholder 2"/>
          <p:cNvSpPr>
            <a:spLocks noGrp="1"/>
          </p:cNvSpPr>
          <p:nvPr>
            <p:ph idx="1"/>
          </p:nvPr>
        </p:nvSpPr>
        <p:spPr/>
        <p:txBody>
          <a:bodyPr/>
          <a:lstStyle/>
          <a:p>
            <a:pPr marL="0" indent="0">
              <a:buFont typeface="Arial" charset="0"/>
              <a:buNone/>
            </a:pPr>
            <a:r>
              <a:rPr b="1" dirty="0" smtClean="0"/>
              <a:t>How to provision a Tenant and get it working?</a:t>
            </a:r>
          </a:p>
          <a:p>
            <a:pPr marL="0" indent="0">
              <a:buFont typeface="Arial" charset="0"/>
              <a:buNone/>
            </a:pPr>
            <a:endParaRPr dirty="0" smtClean="0"/>
          </a:p>
        </p:txBody>
      </p:sp>
      <p:graphicFrame>
        <p:nvGraphicFramePr>
          <p:cNvPr id="4" name="Diagram 3"/>
          <p:cNvGraphicFramePr/>
          <p:nvPr>
            <p:extLst>
              <p:ext uri="{D42A27DB-BD31-4B8C-83A1-F6EECF244321}">
                <p14:modId xmlns:p14="http://schemas.microsoft.com/office/powerpoint/2010/main" val="1888207777"/>
              </p:ext>
            </p:extLst>
          </p:nvPr>
        </p:nvGraphicFramePr>
        <p:xfrm>
          <a:off x="1295400" y="137160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Create Tenant</a:t>
            </a:r>
            <a:endParaRPr dirty="0"/>
          </a:p>
        </p:txBody>
      </p:sp>
      <p:graphicFrame>
        <p:nvGraphicFramePr>
          <p:cNvPr id="4" name="Diagram 3"/>
          <p:cNvGraphicFramePr/>
          <p:nvPr>
            <p:extLst>
              <p:ext uri="{D42A27DB-BD31-4B8C-83A1-F6EECF244321}">
                <p14:modId xmlns:p14="http://schemas.microsoft.com/office/powerpoint/2010/main" val="2992666042"/>
              </p:ext>
            </p:extLst>
          </p:nvPr>
        </p:nvGraphicFramePr>
        <p:xfrm>
          <a:off x="1295400" y="137160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Create Tenant</a:t>
            </a:r>
            <a:endParaRPr dirty="0"/>
          </a:p>
        </p:txBody>
      </p:sp>
      <p:sp>
        <p:nvSpPr>
          <p:cNvPr id="3" name="Content Placeholder 2"/>
          <p:cNvSpPr>
            <a:spLocks noGrp="1"/>
          </p:cNvSpPr>
          <p:nvPr>
            <p:ph idx="1"/>
          </p:nvPr>
        </p:nvSpPr>
        <p:spPr>
          <a:xfrm>
            <a:off x="152401" y="971550"/>
            <a:ext cx="8550275" cy="3724275"/>
          </a:xfrm>
        </p:spPr>
        <p:txBody>
          <a:bodyPr/>
          <a:lstStyle/>
          <a:p>
            <a:pPr marL="0" indent="0">
              <a:buNone/>
              <a:defRPr/>
            </a:pPr>
            <a:r>
              <a:rPr lang="en-US" sz="1600" dirty="0"/>
              <a:t>For tenant provisioning, a new API has been introduced in CUC. </a:t>
            </a:r>
            <a:r>
              <a:rPr lang="en-US" sz="1600" dirty="0" smtClean="0"/>
              <a:t>Highlights about Tenant </a:t>
            </a:r>
            <a:r>
              <a:rPr lang="en-US" sz="1600" dirty="0"/>
              <a:t>creation </a:t>
            </a:r>
            <a:endParaRPr lang="en-US" sz="1600" dirty="0" smtClean="0"/>
          </a:p>
          <a:p>
            <a:pPr marL="457200" indent="-457200">
              <a:buAutoNum type="arabicPeriod"/>
              <a:defRPr/>
            </a:pPr>
            <a:r>
              <a:rPr lang="en-US" sz="1600" dirty="0" smtClean="0"/>
              <a:t>Tenant creation is </a:t>
            </a:r>
            <a:r>
              <a:rPr lang="en-US" sz="1600" dirty="0"/>
              <a:t>an atomic operation and all its associated objects are created by executing a single API request. </a:t>
            </a:r>
            <a:endParaRPr lang="en-US" sz="1600" dirty="0" smtClean="0"/>
          </a:p>
          <a:p>
            <a:pPr marL="457200" indent="-457200">
              <a:buAutoNum type="arabicPeriod"/>
              <a:defRPr/>
            </a:pPr>
            <a:r>
              <a:rPr lang="en-US" sz="1600" dirty="0" smtClean="0"/>
              <a:t>If </a:t>
            </a:r>
            <a:r>
              <a:rPr lang="en-US" sz="1600" dirty="0"/>
              <a:t>operation fails at any point in time, the entire process will be rolled back</a:t>
            </a:r>
            <a:r>
              <a:rPr lang="en-US" sz="1600" dirty="0" smtClean="0"/>
              <a:t>.</a:t>
            </a:r>
          </a:p>
          <a:p>
            <a:pPr marL="457200" indent="-457200">
              <a:buAutoNum type="arabicPeriod"/>
              <a:defRPr/>
            </a:pPr>
            <a:r>
              <a:rPr lang="en-US" sz="1600" dirty="0" smtClean="0"/>
              <a:t>More objects like COS, Schedule Sets etc. can be associated with the tenant later.</a:t>
            </a:r>
            <a:endParaRPr sz="1600" dirty="0" smtClean="0"/>
          </a:p>
          <a:p>
            <a:pPr>
              <a:defRPr/>
            </a:pPr>
            <a:endParaRPr sz="16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Tenant</a:t>
            </a:r>
            <a:endParaRPr lang="en-US" dirty="0"/>
          </a:p>
        </p:txBody>
      </p:sp>
      <p:sp>
        <p:nvSpPr>
          <p:cNvPr id="3" name="Content Placeholder 2"/>
          <p:cNvSpPr>
            <a:spLocks noGrp="1"/>
          </p:cNvSpPr>
          <p:nvPr>
            <p:ph idx="1"/>
          </p:nvPr>
        </p:nvSpPr>
        <p:spPr/>
        <p:txBody>
          <a:bodyPr/>
          <a:lstStyle/>
          <a:p>
            <a:pPr marL="0" indent="0">
              <a:buNone/>
            </a:pPr>
            <a:r>
              <a:rPr lang="en-US" sz="1400" dirty="0" smtClean="0"/>
              <a:t>To create a tenant, an HTTP POST request should be sent to the URI</a:t>
            </a:r>
          </a:p>
          <a:p>
            <a:pPr marL="0" indent="0">
              <a:buNone/>
            </a:pPr>
            <a:r>
              <a:rPr lang="en-US" sz="1400" u="sng" dirty="0" smtClean="0"/>
              <a:t>https://&lt;connection-server&gt;/vmrest/tenants</a:t>
            </a:r>
          </a:p>
          <a:p>
            <a:pPr marL="0" indent="0">
              <a:buNone/>
            </a:pPr>
            <a:r>
              <a:rPr lang="en-US" sz="1400" dirty="0" smtClean="0"/>
              <a:t>The request should contain values for the following fields:</a:t>
            </a:r>
          </a:p>
          <a:p>
            <a:pPr marL="457200" indent="-457200">
              <a:buAutoNum type="arabicPeriod"/>
            </a:pPr>
            <a:r>
              <a:rPr lang="en-US" sz="1400" dirty="0" smtClean="0"/>
              <a:t>Alias: Represents the alias of the tenant.</a:t>
            </a:r>
          </a:p>
          <a:p>
            <a:pPr marL="457200" indent="-457200">
              <a:buAutoNum type="arabicPeriod"/>
            </a:pPr>
            <a:r>
              <a:rPr lang="en-US" sz="1400" dirty="0" err="1" smtClean="0"/>
              <a:t>SMTPDomain</a:t>
            </a:r>
            <a:r>
              <a:rPr lang="en-US" sz="1400" dirty="0" smtClean="0"/>
              <a:t>: Represents the corporate SMTP Domain of the tenant.</a:t>
            </a:r>
          </a:p>
          <a:p>
            <a:pPr marL="457200" indent="-457200">
              <a:buAutoNum type="arabicPeriod"/>
            </a:pPr>
            <a:r>
              <a:rPr lang="en-US" sz="1400" dirty="0"/>
              <a:t>Description [Optional]: </a:t>
            </a:r>
            <a:r>
              <a:rPr lang="en-US" sz="1400" dirty="0" smtClean="0"/>
              <a:t>Description of the tenant.</a:t>
            </a:r>
          </a:p>
          <a:p>
            <a:pPr marL="457200" indent="-457200">
              <a:buAutoNum type="arabicPeriod"/>
            </a:pPr>
            <a:r>
              <a:rPr lang="en-US" sz="1400" dirty="0" err="1" smtClean="0"/>
              <a:t>MailboxStoreObjectId</a:t>
            </a:r>
            <a:r>
              <a:rPr lang="en-US" sz="1400" dirty="0" smtClean="0"/>
              <a:t> [Optional]: Object ID of the Mailbox Store. </a:t>
            </a:r>
          </a:p>
          <a:p>
            <a:pPr marL="457200" indent="-457200">
              <a:buAutoNum type="arabicPeriod"/>
            </a:pPr>
            <a:r>
              <a:rPr lang="en-US" sz="1400" dirty="0" smtClean="0"/>
              <a:t>Language </a:t>
            </a:r>
            <a:r>
              <a:rPr lang="en-US" sz="1400" dirty="0"/>
              <a:t>[Optional</a:t>
            </a:r>
            <a:r>
              <a:rPr lang="en-US" sz="1400" dirty="0" smtClean="0"/>
              <a:t>]: </a:t>
            </a:r>
            <a:r>
              <a:rPr lang="en-US" sz="1400" dirty="0"/>
              <a:t>Language of the t</a:t>
            </a:r>
            <a:r>
              <a:rPr lang="en-US" sz="1400" dirty="0" smtClean="0"/>
              <a:t>enant, and of the default </a:t>
            </a:r>
            <a:r>
              <a:rPr lang="en-US" sz="1400" dirty="0"/>
              <a:t>objects </a:t>
            </a:r>
            <a:r>
              <a:rPr lang="en-US" sz="1400" dirty="0" smtClean="0"/>
              <a:t>created with the tenant.</a:t>
            </a:r>
          </a:p>
          <a:p>
            <a:pPr marL="457200" indent="-457200">
              <a:buFont typeface="+mj-lt"/>
              <a:buAutoNum type="arabicPeriod" startAt="5"/>
            </a:pPr>
            <a:r>
              <a:rPr lang="en-US" sz="1400" dirty="0" err="1" smtClean="0"/>
              <a:t>Timezone</a:t>
            </a:r>
            <a:r>
              <a:rPr lang="en-US" sz="1400" dirty="0"/>
              <a:t> [Optional</a:t>
            </a:r>
            <a:r>
              <a:rPr lang="en-US" sz="1400" dirty="0" smtClean="0"/>
              <a:t>]: </a:t>
            </a:r>
            <a:r>
              <a:rPr lang="en-US" sz="1400" dirty="0"/>
              <a:t>Time zone of the </a:t>
            </a:r>
            <a:r>
              <a:rPr lang="en-US" sz="1400" dirty="0" smtClean="0"/>
              <a:t>tenant, </a:t>
            </a:r>
            <a:r>
              <a:rPr lang="en-US" sz="1400" dirty="0"/>
              <a:t>and </a:t>
            </a:r>
            <a:r>
              <a:rPr lang="en-US" sz="1400" dirty="0" smtClean="0"/>
              <a:t>of the default </a:t>
            </a:r>
            <a:r>
              <a:rPr lang="en-US" sz="1400" dirty="0"/>
              <a:t>objects created </a:t>
            </a:r>
            <a:r>
              <a:rPr lang="en-US" sz="1400" dirty="0" smtClean="0"/>
              <a:t>with </a:t>
            </a:r>
            <a:r>
              <a:rPr lang="en-US" sz="1400" dirty="0"/>
              <a:t>the </a:t>
            </a:r>
            <a:r>
              <a:rPr lang="en-US" sz="1400" dirty="0" smtClean="0"/>
              <a:t>tenant.</a:t>
            </a:r>
          </a:p>
          <a:p>
            <a:pPr marL="0" indent="0">
              <a:buNone/>
            </a:pPr>
            <a:r>
              <a:rPr lang="en-US" sz="1400" dirty="0" smtClean="0"/>
              <a:t>Note: For the optional parameters, if no value is specified then system default values will be used.</a:t>
            </a:r>
            <a:endParaRPr lang="en-US" sz="1400" dirty="0"/>
          </a:p>
          <a:p>
            <a:pPr marL="0" indent="0">
              <a:buNone/>
            </a:pPr>
            <a:endParaRPr lang="en-US" sz="1600" dirty="0" smtClean="0"/>
          </a:p>
        </p:txBody>
      </p:sp>
    </p:spTree>
    <p:extLst>
      <p:ext uri="{BB962C8B-B14F-4D97-AF65-F5344CB8AC3E}">
        <p14:creationId xmlns:p14="http://schemas.microsoft.com/office/powerpoint/2010/main" val="928759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Create Port Group</a:t>
            </a:r>
            <a:endParaRPr dirty="0"/>
          </a:p>
        </p:txBody>
      </p:sp>
      <p:graphicFrame>
        <p:nvGraphicFramePr>
          <p:cNvPr id="4" name="Diagram 3"/>
          <p:cNvGraphicFramePr/>
          <p:nvPr>
            <p:extLst>
              <p:ext uri="{D42A27DB-BD31-4B8C-83A1-F6EECF244321}">
                <p14:modId xmlns:p14="http://schemas.microsoft.com/office/powerpoint/2010/main" val="855057231"/>
              </p:ext>
            </p:extLst>
          </p:nvPr>
        </p:nvGraphicFramePr>
        <p:xfrm>
          <a:off x="1295400" y="137160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68314" y="1600200"/>
            <a:ext cx="7940675" cy="2971800"/>
          </a:xfrm>
        </p:spPr>
        <p:txBody>
          <a:bodyPr/>
          <a:lstStyle/>
          <a:p>
            <a:pPr algn="ctr" eaLnBrk="1" hangingPunct="1">
              <a:lnSpc>
                <a:spcPct val="100000"/>
              </a:lnSpc>
              <a:spcBef>
                <a:spcPct val="0"/>
              </a:spcBef>
              <a:buClrTx/>
              <a:buSzTx/>
              <a:buFontTx/>
              <a:buNone/>
            </a:pPr>
            <a:r>
              <a:rPr sz="2400" b="1" i="1" dirty="0" smtClean="0">
                <a:ea typeface="MS PGothic" pitchFamily="34" charset="-128"/>
              </a:rPr>
              <a:t>Notice</a:t>
            </a:r>
          </a:p>
          <a:p>
            <a:pPr algn="ctr" eaLnBrk="1" hangingPunct="1">
              <a:lnSpc>
                <a:spcPct val="100000"/>
              </a:lnSpc>
              <a:spcBef>
                <a:spcPct val="0"/>
              </a:spcBef>
              <a:buClrTx/>
              <a:buSzTx/>
              <a:buFontTx/>
              <a:buNone/>
            </a:pPr>
            <a:endParaRPr sz="1800" b="1" i="1" dirty="0" smtClean="0">
              <a:ea typeface="MS PGothic" pitchFamily="34" charset="-128"/>
            </a:endParaRPr>
          </a:p>
          <a:p>
            <a:pPr algn="ctr" eaLnBrk="1" hangingPunct="1">
              <a:lnSpc>
                <a:spcPct val="100000"/>
              </a:lnSpc>
              <a:spcBef>
                <a:spcPct val="0"/>
              </a:spcBef>
              <a:buClrTx/>
              <a:buSzTx/>
              <a:buFontTx/>
              <a:buNone/>
            </a:pPr>
            <a:r>
              <a:rPr sz="1800" b="1" i="1" dirty="0" smtClean="0">
                <a:ea typeface="MS PGothic" pitchFamily="34" charset="-128"/>
              </a:rPr>
              <a:t>The information in this presentation is provided under Non-Disclosure agreement and should be treated as Cisco Confidential. Under no circumstances is this information to be shared further without the express consent of Cisco.  </a:t>
            </a:r>
          </a:p>
          <a:p>
            <a:pPr algn="ctr" eaLnBrk="1" hangingPunct="1">
              <a:lnSpc>
                <a:spcPct val="100000"/>
              </a:lnSpc>
              <a:spcBef>
                <a:spcPct val="0"/>
              </a:spcBef>
              <a:buClrTx/>
              <a:buSzTx/>
              <a:buFontTx/>
              <a:buNone/>
            </a:pPr>
            <a:endParaRPr sz="1800" b="1" i="1" dirty="0" smtClean="0">
              <a:ea typeface="MS PGothic" pitchFamily="34" charset="-128"/>
            </a:endParaRPr>
          </a:p>
          <a:p>
            <a:pPr algn="ctr" eaLnBrk="1" hangingPunct="1">
              <a:lnSpc>
                <a:spcPct val="100000"/>
              </a:lnSpc>
              <a:spcBef>
                <a:spcPct val="0"/>
              </a:spcBef>
              <a:buClrTx/>
              <a:buSzTx/>
              <a:buFontTx/>
              <a:buNone/>
            </a:pPr>
            <a:r>
              <a:rPr sz="1800" b="1" i="1" dirty="0" smtClean="0">
                <a:ea typeface="MS PGothic" pitchFamily="34" charset="-128"/>
              </a:rPr>
              <a:t>Any roadmap item is subject to change at the sole discretion of  Cisco, and Cisco will have no liability for delay in the delivery or failure to deliver any of the products or features set forth in this document.</a:t>
            </a:r>
          </a:p>
        </p:txBody>
      </p:sp>
      <p:grpSp>
        <p:nvGrpSpPr>
          <p:cNvPr id="19" name="Group 6"/>
          <p:cNvGrpSpPr>
            <a:grpSpLocks/>
          </p:cNvGrpSpPr>
          <p:nvPr/>
        </p:nvGrpSpPr>
        <p:grpSpPr bwMode="auto">
          <a:xfrm>
            <a:off x="3386740" y="353558"/>
            <a:ext cx="2101850" cy="1116013"/>
            <a:chOff x="3272" y="1316"/>
            <a:chExt cx="1889" cy="1002"/>
          </a:xfrm>
        </p:grpSpPr>
        <p:sp>
          <p:nvSpPr>
            <p:cNvPr id="20"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endParaRPr>
            </a:p>
          </p:txBody>
        </p:sp>
        <p:sp>
          <p:nvSpPr>
            <p:cNvPr id="22"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Create Port Group</a:t>
            </a:r>
            <a:endParaRPr dirty="0"/>
          </a:p>
        </p:txBody>
      </p:sp>
      <p:sp>
        <p:nvSpPr>
          <p:cNvPr id="3" name="Content Placeholder 2"/>
          <p:cNvSpPr>
            <a:spLocks noGrp="1"/>
          </p:cNvSpPr>
          <p:nvPr>
            <p:ph idx="1"/>
          </p:nvPr>
        </p:nvSpPr>
        <p:spPr>
          <a:xfrm>
            <a:off x="228600" y="971550"/>
            <a:ext cx="8550275" cy="3724275"/>
          </a:xfrm>
        </p:spPr>
        <p:txBody>
          <a:bodyPr/>
          <a:lstStyle/>
          <a:p>
            <a:pPr marL="0" indent="0">
              <a:buNone/>
            </a:pPr>
            <a:r>
              <a:rPr sz="1600" dirty="0" smtClean="0"/>
              <a:t>To create a port group, </a:t>
            </a:r>
            <a:r>
              <a:rPr lang="en-US" sz="1600" dirty="0" smtClean="0"/>
              <a:t>an </a:t>
            </a:r>
            <a:r>
              <a:rPr lang="en-US" sz="1600" dirty="0"/>
              <a:t>HTTP POST request should be sent to the URI</a:t>
            </a:r>
          </a:p>
          <a:p>
            <a:pPr marL="0" indent="0">
              <a:buNone/>
            </a:pPr>
            <a:r>
              <a:rPr lang="en-US" sz="1600" u="sng" dirty="0"/>
              <a:t>https://&lt;connection-server&gt;/</a:t>
            </a:r>
            <a:r>
              <a:rPr lang="en-US" sz="1600" u="sng" dirty="0" smtClean="0"/>
              <a:t>vmrest/portgroups</a:t>
            </a:r>
            <a:endParaRPr lang="en-US" sz="1600" u="sng" dirty="0"/>
          </a:p>
          <a:p>
            <a:pPr marL="0" indent="0">
              <a:buNone/>
            </a:pPr>
            <a:r>
              <a:rPr lang="en-US" sz="1600" dirty="0"/>
              <a:t>The request should contain values for the following fields</a:t>
            </a:r>
            <a:r>
              <a:rPr lang="en-US" sz="1600" dirty="0" smtClean="0"/>
              <a:t>:</a:t>
            </a:r>
            <a:endParaRPr sz="1600" dirty="0" smtClean="0"/>
          </a:p>
          <a:p>
            <a:pPr marL="342900" indent="-342900">
              <a:buFont typeface="+mj-lt"/>
              <a:buAutoNum type="arabicPeriod"/>
              <a:defRPr/>
            </a:pPr>
            <a:r>
              <a:rPr sz="1600" dirty="0" err="1" smtClean="0"/>
              <a:t>DisplayName</a:t>
            </a:r>
            <a:r>
              <a:rPr sz="1600" dirty="0" smtClean="0"/>
              <a:t>: Display name of the port group.</a:t>
            </a:r>
          </a:p>
          <a:p>
            <a:pPr marL="342900" indent="-342900">
              <a:buFont typeface="+mj-lt"/>
              <a:buAutoNum type="arabicPeriod"/>
              <a:defRPr/>
            </a:pPr>
            <a:r>
              <a:rPr sz="1600" dirty="0" err="1" smtClean="0"/>
              <a:t>MediaSwitchObjectId</a:t>
            </a:r>
            <a:r>
              <a:rPr sz="1600" dirty="0" smtClean="0"/>
              <a:t>: Object Id of the phone system.</a:t>
            </a:r>
          </a:p>
          <a:p>
            <a:pPr marL="342900" indent="-342900">
              <a:buFont typeface="+mj-lt"/>
              <a:buAutoNum type="arabicPeriod"/>
              <a:defRPr/>
            </a:pPr>
            <a:r>
              <a:rPr sz="1600" dirty="0" err="1" smtClean="0"/>
              <a:t>MediaPortGroupTemplateObjectID</a:t>
            </a:r>
            <a:r>
              <a:rPr sz="1600" dirty="0" smtClean="0"/>
              <a:t>: </a:t>
            </a:r>
            <a:r>
              <a:rPr sz="1600" dirty="0" err="1" smtClean="0"/>
              <a:t>ObjectId</a:t>
            </a:r>
            <a:r>
              <a:rPr sz="1600" dirty="0" smtClean="0"/>
              <a:t> of the template for the Port group.</a:t>
            </a:r>
          </a:p>
          <a:p>
            <a:pPr marL="342900" indent="-342900">
              <a:buFont typeface="+mj-lt"/>
              <a:buAutoNum type="arabicPeriod"/>
              <a:defRPr/>
            </a:pPr>
            <a:r>
              <a:rPr sz="1600" dirty="0" err="1" smtClean="0"/>
              <a:t>TelephonyIntegrationMethodEnum</a:t>
            </a:r>
            <a:r>
              <a:rPr sz="1600" dirty="0" smtClean="0"/>
              <a:t>: Value “2” to create SIP port Group</a:t>
            </a:r>
          </a:p>
          <a:p>
            <a:pPr marL="342900" indent="-342900">
              <a:buFont typeface="+mj-lt"/>
              <a:buAutoNum type="arabicPeriod"/>
              <a:defRPr/>
            </a:pPr>
            <a:r>
              <a:rPr sz="1600" dirty="0" err="1" smtClean="0"/>
              <a:t>HostorIpAddress</a:t>
            </a:r>
            <a:r>
              <a:rPr sz="1600" dirty="0" smtClean="0"/>
              <a:t>: Hostname or IP Address of the CUCM server.</a:t>
            </a:r>
          </a:p>
          <a:p>
            <a:pPr marL="0" indent="0">
              <a:buNone/>
              <a:defRPr/>
            </a:pPr>
            <a:r>
              <a:rPr lang="en-US" sz="1600" dirty="0"/>
              <a:t>Note: Tenant Partitioning supports SIP integration only. </a:t>
            </a:r>
          </a:p>
          <a:p>
            <a:pPr marL="0" indent="0">
              <a:buNone/>
              <a:defRPr/>
            </a:pPr>
            <a:endParaRPr lang="en-US" sz="160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Create Ports</a:t>
            </a:r>
            <a:endParaRPr dirty="0"/>
          </a:p>
        </p:txBody>
      </p:sp>
      <p:graphicFrame>
        <p:nvGraphicFramePr>
          <p:cNvPr id="4" name="Diagram 3"/>
          <p:cNvGraphicFramePr/>
          <p:nvPr>
            <p:extLst>
              <p:ext uri="{D42A27DB-BD31-4B8C-83A1-F6EECF244321}">
                <p14:modId xmlns:p14="http://schemas.microsoft.com/office/powerpoint/2010/main" val="2180330488"/>
              </p:ext>
            </p:extLst>
          </p:nvPr>
        </p:nvGraphicFramePr>
        <p:xfrm>
          <a:off x="1295400" y="137160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Create Ports</a:t>
            </a:r>
            <a:endParaRPr dirty="0"/>
          </a:p>
        </p:txBody>
      </p:sp>
      <p:sp>
        <p:nvSpPr>
          <p:cNvPr id="3" name="Content Placeholder 2"/>
          <p:cNvSpPr>
            <a:spLocks noGrp="1"/>
          </p:cNvSpPr>
          <p:nvPr>
            <p:ph idx="1"/>
          </p:nvPr>
        </p:nvSpPr>
        <p:spPr/>
        <p:txBody>
          <a:bodyPr/>
          <a:lstStyle/>
          <a:p>
            <a:pPr marL="0" indent="0">
              <a:buNone/>
            </a:pPr>
            <a:r>
              <a:rPr lang="en-US" sz="1600" dirty="0"/>
              <a:t>To create a </a:t>
            </a:r>
            <a:r>
              <a:rPr lang="en-US" sz="1600" dirty="0" smtClean="0"/>
              <a:t>port, </a:t>
            </a:r>
            <a:r>
              <a:rPr lang="en-US" sz="1600" dirty="0"/>
              <a:t>an HTTP POST request should be sent to the URI</a:t>
            </a:r>
          </a:p>
          <a:p>
            <a:pPr marL="0" indent="0">
              <a:buNone/>
            </a:pPr>
            <a:r>
              <a:rPr lang="en-US" sz="1600" u="sng" dirty="0"/>
              <a:t>https://&lt;connection-server&gt;/</a:t>
            </a:r>
            <a:r>
              <a:rPr lang="en-US" sz="1600" u="sng" dirty="0" smtClean="0"/>
              <a:t>vmrest/ports</a:t>
            </a:r>
            <a:endParaRPr lang="en-US" sz="1600" u="sng" dirty="0"/>
          </a:p>
          <a:p>
            <a:pPr marL="0" indent="0">
              <a:buNone/>
            </a:pPr>
            <a:r>
              <a:rPr lang="en-US" sz="1600" dirty="0"/>
              <a:t>The request should contain values for the following fields:</a:t>
            </a:r>
          </a:p>
          <a:p>
            <a:pPr marL="342900" indent="-342900">
              <a:buFont typeface="+mj-lt"/>
              <a:buAutoNum type="arabicPeriod"/>
              <a:defRPr/>
            </a:pPr>
            <a:r>
              <a:rPr sz="1600" dirty="0" err="1" smtClean="0">
                <a:cs typeface="Arial" pitchFamily="34" charset="0"/>
              </a:rPr>
              <a:t>MediaPortGroupObjectId</a:t>
            </a:r>
            <a:r>
              <a:rPr sz="1600" dirty="0" smtClean="0">
                <a:cs typeface="Arial" pitchFamily="34" charset="0"/>
              </a:rPr>
              <a:t>: </a:t>
            </a:r>
            <a:r>
              <a:rPr lang="en-US" sz="1600" dirty="0"/>
              <a:t>The Object Id of the </a:t>
            </a:r>
            <a:r>
              <a:rPr lang="en-US" sz="1600" dirty="0" err="1"/>
              <a:t>MediaPortGroup</a:t>
            </a:r>
            <a:r>
              <a:rPr lang="en-US" sz="1600" dirty="0"/>
              <a:t> object to which this port </a:t>
            </a:r>
            <a:r>
              <a:rPr lang="en-US" sz="1600" dirty="0" smtClean="0"/>
              <a:t>would belong to. </a:t>
            </a:r>
            <a:endParaRPr sz="1600" dirty="0" smtClean="0">
              <a:cs typeface="Arial" pitchFamily="34" charset="0"/>
            </a:endParaRPr>
          </a:p>
          <a:p>
            <a:pPr marL="342900" indent="-342900">
              <a:buFont typeface="+mj-lt"/>
              <a:buAutoNum type="arabicPeriod"/>
              <a:defRPr/>
            </a:pPr>
            <a:r>
              <a:rPr sz="1600" dirty="0" err="1" smtClean="0">
                <a:cs typeface="Arial" pitchFamily="34" charset="0"/>
              </a:rPr>
              <a:t>VmsServerObjectId</a:t>
            </a:r>
            <a:r>
              <a:rPr sz="1600" dirty="0" smtClean="0">
                <a:cs typeface="Arial" pitchFamily="34" charset="0"/>
              </a:rPr>
              <a:t>: </a:t>
            </a:r>
            <a:r>
              <a:rPr lang="en-US" sz="1600" dirty="0"/>
              <a:t>The Object Id of the of </a:t>
            </a:r>
            <a:r>
              <a:rPr lang="en-US" sz="1600" dirty="0" err="1"/>
              <a:t>VMSServer</a:t>
            </a:r>
            <a:r>
              <a:rPr lang="en-US" sz="1600" dirty="0"/>
              <a:t> to which this port </a:t>
            </a:r>
            <a:r>
              <a:rPr lang="en-US" sz="1600" dirty="0" smtClean="0"/>
              <a:t>would belong to.</a:t>
            </a:r>
            <a:endParaRPr sz="1600" dirty="0" smtClean="0">
              <a:cs typeface="Arial" pitchFamily="34" charset="0"/>
            </a:endParaRPr>
          </a:p>
          <a:p>
            <a:pPr marL="342900" indent="-342900">
              <a:buFont typeface="+mj-lt"/>
              <a:buAutoNum type="arabicPeriod"/>
              <a:defRPr/>
            </a:pPr>
            <a:r>
              <a:rPr lang="en-US" sz="1600" dirty="0" err="1" smtClean="0">
                <a:cs typeface="Arial" pitchFamily="34" charset="0"/>
              </a:rPr>
              <a:t>NumberOfPorts</a:t>
            </a:r>
            <a:r>
              <a:rPr lang="en-US" sz="1600" dirty="0" smtClean="0">
                <a:cs typeface="Arial" pitchFamily="34" charset="0"/>
              </a:rPr>
              <a:t>: Number of ports that you want to create.</a:t>
            </a:r>
          </a:p>
          <a:p>
            <a:pPr marL="0" indent="0">
              <a:buFont typeface="Arial" charset="0"/>
              <a:buNone/>
              <a:defRPr/>
            </a:pPr>
            <a:endParaRPr sz="16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Integrate with CUCM</a:t>
            </a:r>
            <a:endParaRPr dirty="0"/>
          </a:p>
        </p:txBody>
      </p:sp>
      <p:graphicFrame>
        <p:nvGraphicFramePr>
          <p:cNvPr id="4" name="Diagram 3"/>
          <p:cNvGraphicFramePr/>
          <p:nvPr>
            <p:extLst>
              <p:ext uri="{D42A27DB-BD31-4B8C-83A1-F6EECF244321}">
                <p14:modId xmlns:p14="http://schemas.microsoft.com/office/powerpoint/2010/main" val="359149543"/>
              </p:ext>
            </p:extLst>
          </p:nvPr>
        </p:nvGraphicFramePr>
        <p:xfrm>
          <a:off x="1295400" y="137160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Integrate with CUCM</a:t>
            </a:r>
            <a:endParaRPr dirty="0"/>
          </a:p>
        </p:txBody>
      </p:sp>
      <p:sp>
        <p:nvSpPr>
          <p:cNvPr id="58371" name="Content Placeholder 2"/>
          <p:cNvSpPr>
            <a:spLocks noGrp="1"/>
          </p:cNvSpPr>
          <p:nvPr>
            <p:ph idx="1"/>
          </p:nvPr>
        </p:nvSpPr>
        <p:spPr>
          <a:xfrm>
            <a:off x="2895600" y="2343150"/>
            <a:ext cx="5961064" cy="1643062"/>
          </a:xfrm>
        </p:spPr>
        <p:txBody>
          <a:bodyPr/>
          <a:lstStyle/>
          <a:p>
            <a:pPr marL="0" indent="0">
              <a:buNone/>
            </a:pPr>
            <a:r>
              <a:rPr lang="en-US" sz="1600" dirty="0" smtClean="0"/>
              <a:t>NOTE</a:t>
            </a:r>
            <a:r>
              <a:rPr lang="en-US" sz="1600" dirty="0"/>
              <a:t>: For detailed information, please visit the Cisco Unified Communications Manager SIP Integration Guide for Cisco Unity </a:t>
            </a:r>
            <a:r>
              <a:rPr lang="en-US" sz="1600" dirty="0" smtClean="0"/>
              <a:t>Connection</a:t>
            </a:r>
          </a:p>
          <a:p>
            <a:pPr marL="0" indent="0">
              <a:buNone/>
            </a:pPr>
            <a:r>
              <a:rPr lang="en-US" sz="1600" dirty="0">
                <a:hlinkClick r:id="rId2"/>
              </a:rPr>
              <a:t>http://</a:t>
            </a:r>
            <a:r>
              <a:rPr lang="en-US" sz="1600" dirty="0" smtClean="0">
                <a:hlinkClick r:id="rId2"/>
              </a:rPr>
              <a:t>www.cisco.com/en/US/docs/voice_ip_comm/connection/9x/integration/guide/cucm_sip/cucintcucmsip.html</a:t>
            </a:r>
            <a:endParaRPr lang="en-US" sz="1600" dirty="0" smtClean="0"/>
          </a:p>
          <a:p>
            <a:pPr marL="0" indent="0">
              <a:buNone/>
            </a:pPr>
            <a:endParaRPr sz="1600" dirty="0" smtClean="0"/>
          </a:p>
        </p:txBody>
      </p:sp>
      <p:graphicFrame>
        <p:nvGraphicFramePr>
          <p:cNvPr id="4" name="Diagram 3"/>
          <p:cNvGraphicFramePr/>
          <p:nvPr>
            <p:extLst>
              <p:ext uri="{D42A27DB-BD31-4B8C-83A1-F6EECF244321}">
                <p14:modId xmlns:p14="http://schemas.microsoft.com/office/powerpoint/2010/main" val="438545690"/>
              </p:ext>
            </p:extLst>
          </p:nvPr>
        </p:nvGraphicFramePr>
        <p:xfrm>
          <a:off x="228600" y="1123950"/>
          <a:ext cx="3276600" cy="34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Create User for the tenant</a:t>
            </a:r>
            <a:endParaRPr dirty="0"/>
          </a:p>
        </p:txBody>
      </p:sp>
      <p:graphicFrame>
        <p:nvGraphicFramePr>
          <p:cNvPr id="4" name="Diagram 3"/>
          <p:cNvGraphicFramePr/>
          <p:nvPr>
            <p:extLst>
              <p:ext uri="{D42A27DB-BD31-4B8C-83A1-F6EECF244321}">
                <p14:modId xmlns:p14="http://schemas.microsoft.com/office/powerpoint/2010/main" val="4181419792"/>
              </p:ext>
            </p:extLst>
          </p:nvPr>
        </p:nvGraphicFramePr>
        <p:xfrm>
          <a:off x="1295400" y="137160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User for the Tenant</a:t>
            </a:r>
            <a:endParaRPr lang="en-US" dirty="0"/>
          </a:p>
        </p:txBody>
      </p:sp>
      <p:sp>
        <p:nvSpPr>
          <p:cNvPr id="3" name="Content Placeholder 2"/>
          <p:cNvSpPr>
            <a:spLocks noGrp="1"/>
          </p:cNvSpPr>
          <p:nvPr>
            <p:ph idx="1"/>
          </p:nvPr>
        </p:nvSpPr>
        <p:spPr/>
        <p:txBody>
          <a:bodyPr/>
          <a:lstStyle/>
          <a:p>
            <a:pPr marL="0" indent="0">
              <a:buNone/>
            </a:pPr>
            <a:r>
              <a:rPr lang="en-US" sz="1600" dirty="0"/>
              <a:t>To create a </a:t>
            </a:r>
            <a:r>
              <a:rPr lang="en-US" sz="1600" dirty="0" smtClean="0"/>
              <a:t>user, </a:t>
            </a:r>
            <a:r>
              <a:rPr lang="en-US" sz="1600" dirty="0"/>
              <a:t>an HTTP POST request should be sent to the URI</a:t>
            </a:r>
          </a:p>
          <a:p>
            <a:pPr marL="0" indent="0">
              <a:buNone/>
            </a:pPr>
            <a:r>
              <a:rPr lang="en-US" sz="1600" u="sng" dirty="0"/>
              <a:t>https://&lt;connection-server&gt;/</a:t>
            </a:r>
            <a:r>
              <a:rPr lang="en-US" sz="1600" u="sng" dirty="0" smtClean="0"/>
              <a:t>vmrest/users?templateAlias=&lt;TenantUserTemplate)</a:t>
            </a:r>
            <a:endParaRPr lang="en-US" sz="1600" u="sng" dirty="0"/>
          </a:p>
          <a:p>
            <a:pPr marL="0" indent="0">
              <a:buNone/>
            </a:pPr>
            <a:r>
              <a:rPr lang="en-US" sz="1600" dirty="0" smtClean="0"/>
              <a:t>User template specified in the URI should be the one that belongs to the tenant you are creating user for.</a:t>
            </a:r>
          </a:p>
          <a:p>
            <a:pPr marL="0" indent="0">
              <a:buNone/>
            </a:pPr>
            <a:r>
              <a:rPr lang="en-US" sz="1600" dirty="0" smtClean="0"/>
              <a:t>The </a:t>
            </a:r>
            <a:r>
              <a:rPr lang="en-US" sz="1600" dirty="0"/>
              <a:t>request should contain values for the following fields:</a:t>
            </a:r>
          </a:p>
          <a:p>
            <a:pPr marL="342900" indent="-342900">
              <a:buFont typeface="+mj-lt"/>
              <a:buAutoNum type="arabicPeriod"/>
            </a:pPr>
            <a:r>
              <a:rPr lang="en-US" sz="1600" dirty="0"/>
              <a:t>Alias: A unique text name for User. </a:t>
            </a:r>
            <a:endParaRPr lang="en-US" sz="1600" dirty="0" smtClean="0"/>
          </a:p>
          <a:p>
            <a:pPr marL="342900" indent="-342900">
              <a:buFont typeface="+mj-lt"/>
              <a:buAutoNum type="arabicPeriod"/>
            </a:pPr>
            <a:r>
              <a:rPr lang="en-US" sz="1600" dirty="0" err="1" smtClean="0"/>
              <a:t>DtmfAccessId</a:t>
            </a:r>
            <a:r>
              <a:rPr lang="en-US" sz="1600" dirty="0"/>
              <a:t>: The DTMF access id (i.e., extension) of the </a:t>
            </a:r>
            <a:r>
              <a:rPr lang="en-US" sz="1600" dirty="0" smtClean="0"/>
              <a:t>user. </a:t>
            </a:r>
          </a:p>
          <a:p>
            <a:pPr marL="0" indent="0">
              <a:buNone/>
            </a:pPr>
            <a:endParaRPr lang="en-US" sz="1600" dirty="0"/>
          </a:p>
        </p:txBody>
      </p:sp>
    </p:spTree>
    <p:extLst>
      <p:ext uri="{BB962C8B-B14F-4D97-AF65-F5344CB8AC3E}">
        <p14:creationId xmlns:p14="http://schemas.microsoft.com/office/powerpoint/2010/main" val="2156943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Record Greetings</a:t>
            </a:r>
            <a:endParaRPr dirty="0"/>
          </a:p>
        </p:txBody>
      </p:sp>
      <p:graphicFrame>
        <p:nvGraphicFramePr>
          <p:cNvPr id="4" name="Diagram 3"/>
          <p:cNvGraphicFramePr/>
          <p:nvPr>
            <p:extLst>
              <p:ext uri="{D42A27DB-BD31-4B8C-83A1-F6EECF244321}">
                <p14:modId xmlns:p14="http://schemas.microsoft.com/office/powerpoint/2010/main" val="3966080130"/>
              </p:ext>
            </p:extLst>
          </p:nvPr>
        </p:nvGraphicFramePr>
        <p:xfrm>
          <a:off x="1295400" y="137160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568882"/>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Greetings</a:t>
            </a:r>
            <a:endParaRPr lang="en-US" dirty="0"/>
          </a:p>
        </p:txBody>
      </p:sp>
      <p:sp>
        <p:nvSpPr>
          <p:cNvPr id="3" name="Content Placeholder 2"/>
          <p:cNvSpPr>
            <a:spLocks noGrp="1"/>
          </p:cNvSpPr>
          <p:nvPr>
            <p:ph idx="1"/>
          </p:nvPr>
        </p:nvSpPr>
        <p:spPr/>
        <p:txBody>
          <a:bodyPr/>
          <a:lstStyle/>
          <a:p>
            <a:pPr marL="0" indent="0">
              <a:buNone/>
            </a:pPr>
            <a:r>
              <a:rPr lang="en-US" sz="1600" dirty="0" smtClean="0"/>
              <a:t>To record a greeting follow this 3-step process:</a:t>
            </a:r>
            <a:endParaRPr lang="en-US" sz="1600" dirty="0"/>
          </a:p>
          <a:p>
            <a:pPr marL="342900" indent="-342900">
              <a:buFont typeface="+mj-lt"/>
              <a:buAutoNum type="arabicPeriod"/>
            </a:pPr>
            <a:r>
              <a:rPr lang="en-US" sz="1600" dirty="0" smtClean="0"/>
              <a:t>Create a temporary place-holder WAV file on CUC via POST operation on the URI </a:t>
            </a:r>
          </a:p>
          <a:p>
            <a:pPr marL="0" indent="0">
              <a:buNone/>
            </a:pPr>
            <a:r>
              <a:rPr lang="en-US" sz="1400" dirty="0"/>
              <a:t> </a:t>
            </a:r>
            <a:r>
              <a:rPr lang="en-US" sz="1400" dirty="0" smtClean="0"/>
              <a:t>          </a:t>
            </a:r>
            <a:r>
              <a:rPr lang="en-US" sz="1400" u="sng" dirty="0" smtClean="0"/>
              <a:t>https</a:t>
            </a:r>
            <a:r>
              <a:rPr lang="en-US" sz="1400" u="sng" dirty="0"/>
              <a:t>://&lt;connection-server&gt;/vmrest/voicefiles</a:t>
            </a:r>
          </a:p>
          <a:p>
            <a:pPr marL="342900" indent="-342900">
              <a:buFont typeface="+mj-lt"/>
              <a:buAutoNum type="arabicPeriod" startAt="2"/>
            </a:pPr>
            <a:r>
              <a:rPr lang="en-US" sz="1600" dirty="0" smtClean="0">
                <a:cs typeface="Arial" pitchFamily="34" charset="0"/>
              </a:rPr>
              <a:t>Use </a:t>
            </a:r>
            <a:r>
              <a:rPr lang="en-US" sz="1600" dirty="0">
                <a:cs typeface="Arial" pitchFamily="34" charset="0"/>
              </a:rPr>
              <a:t>the temporary file name </a:t>
            </a:r>
            <a:r>
              <a:rPr lang="en-US" sz="1600" dirty="0" smtClean="0">
                <a:cs typeface="Arial" pitchFamily="34" charset="0"/>
              </a:rPr>
              <a:t>created in Step 1 to </a:t>
            </a:r>
            <a:r>
              <a:rPr lang="en-US" sz="1600" dirty="0">
                <a:cs typeface="Arial" pitchFamily="34" charset="0"/>
              </a:rPr>
              <a:t>PUT the new </a:t>
            </a:r>
            <a:r>
              <a:rPr lang="en-US" sz="1600" dirty="0" smtClean="0">
                <a:cs typeface="Arial" pitchFamily="34" charset="0"/>
              </a:rPr>
              <a:t>audio. The </a:t>
            </a:r>
            <a:r>
              <a:rPr lang="en-US" sz="1600" dirty="0">
                <a:cs typeface="Arial" pitchFamily="34" charset="0"/>
              </a:rPr>
              <a:t>HTTP content type is "audio/wav" and the payload content is the audio data</a:t>
            </a:r>
            <a:r>
              <a:rPr lang="en-US" sz="1600" dirty="0" smtClean="0">
                <a:cs typeface="Arial" pitchFamily="34" charset="0"/>
              </a:rPr>
              <a:t>.</a:t>
            </a:r>
          </a:p>
          <a:p>
            <a:pPr marL="573088" lvl="4" indent="0">
              <a:buFont typeface="Arial" charset="0"/>
              <a:buNone/>
            </a:pPr>
            <a:r>
              <a:rPr lang="en-US" u="sng" dirty="0" smtClean="0"/>
              <a:t>https</a:t>
            </a:r>
            <a:r>
              <a:rPr lang="en-US" u="sng" dirty="0"/>
              <a:t>://&lt;connection-server&gt;/vmrest/voicefiles/&lt;TemporaryFileName&gt;</a:t>
            </a:r>
          </a:p>
          <a:p>
            <a:pPr marL="342900" indent="-342900">
              <a:buFont typeface="+mj-lt"/>
              <a:buAutoNum type="arabicPeriod" startAt="3"/>
            </a:pPr>
            <a:r>
              <a:rPr lang="en-US" sz="1600" dirty="0" smtClean="0"/>
              <a:t>Assign temporary audio WAV file to the target resource. Perform a POST operation on the following URI:</a:t>
            </a:r>
            <a:endParaRPr lang="en-US" sz="1600" dirty="0"/>
          </a:p>
          <a:p>
            <a:pPr marL="573088" lvl="4" indent="0"/>
            <a:r>
              <a:rPr lang="en-US" u="sng" dirty="0" smtClean="0"/>
              <a:t>https</a:t>
            </a:r>
            <a:r>
              <a:rPr lang="en-US" u="sng" dirty="0"/>
              <a:t>://&lt;</a:t>
            </a:r>
            <a:r>
              <a:rPr lang="en-US" u="sng" dirty="0" smtClean="0"/>
              <a:t>connection-server</a:t>
            </a:r>
            <a:r>
              <a:rPr lang="en-US" u="sng" dirty="0"/>
              <a:t>&gt;/vmrest/handlers/callhandlers/&lt;TenantCallHandlerObjectId&gt;/</a:t>
            </a:r>
            <a:r>
              <a:rPr lang="en-US" u="sng" dirty="0" smtClean="0"/>
              <a:t>greetings/Standard/greetingstreamfiles/1033</a:t>
            </a:r>
            <a:endParaRPr lang="en-US" u="sng" dirty="0"/>
          </a:p>
          <a:p>
            <a:pPr marL="342900" indent="-342900">
              <a:buFont typeface="+mj-lt"/>
              <a:buAutoNum type="arabicPeriod" startAt="2"/>
            </a:pPr>
            <a:endParaRPr lang="en-US" sz="1600" dirty="0">
              <a:cs typeface="Arial" pitchFamily="34" charset="0"/>
            </a:endParaRPr>
          </a:p>
          <a:p>
            <a:pPr marL="0" indent="0">
              <a:buNone/>
            </a:pPr>
            <a:endParaRPr lang="en-US" sz="1600" dirty="0"/>
          </a:p>
        </p:txBody>
      </p:sp>
    </p:spTree>
    <p:extLst>
      <p:ext uri="{BB962C8B-B14F-4D97-AF65-F5344CB8AC3E}">
        <p14:creationId xmlns:p14="http://schemas.microsoft.com/office/powerpoint/2010/main" val="1312230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Call Pilot Number</a:t>
            </a:r>
            <a:endParaRPr dirty="0"/>
          </a:p>
        </p:txBody>
      </p:sp>
      <p:graphicFrame>
        <p:nvGraphicFramePr>
          <p:cNvPr id="4" name="Diagram 3"/>
          <p:cNvGraphicFramePr/>
          <p:nvPr>
            <p:extLst>
              <p:ext uri="{D42A27DB-BD31-4B8C-83A1-F6EECF244321}">
                <p14:modId xmlns:p14="http://schemas.microsoft.com/office/powerpoint/2010/main" val="4135858901"/>
              </p:ext>
            </p:extLst>
          </p:nvPr>
        </p:nvGraphicFramePr>
        <p:xfrm>
          <a:off x="1295400" y="1047750"/>
          <a:ext cx="66294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09551" y="3370124"/>
            <a:ext cx="8610600" cy="1600438"/>
          </a:xfrm>
          <a:prstGeom prst="rect">
            <a:avLst/>
          </a:prstGeom>
          <a:noFill/>
        </p:spPr>
        <p:txBody>
          <a:bodyPr wrap="square" rtlCol="0">
            <a:spAutoFit/>
          </a:bodyPr>
          <a:lstStyle/>
          <a:p>
            <a:r>
              <a:rPr lang="en-US" sz="1600" dirty="0" smtClean="0">
                <a:solidFill>
                  <a:schemeClr val="bg1"/>
                </a:solidFill>
              </a:rPr>
              <a:t>Configuration is now complete. Dial the pilot number. You will hear the recorded opening greeting.</a:t>
            </a:r>
          </a:p>
          <a:p>
            <a:pPr marL="0" indent="0">
              <a:buNone/>
              <a:defRPr/>
            </a:pPr>
            <a:r>
              <a:rPr lang="en-US" sz="1600" dirty="0">
                <a:solidFill>
                  <a:schemeClr val="bg1"/>
                </a:solidFill>
              </a:rPr>
              <a:t>Note: For detailed information about provisioning APIs, visit the following link:</a:t>
            </a:r>
          </a:p>
          <a:p>
            <a:pPr marL="0" indent="0">
              <a:buNone/>
              <a:defRPr/>
            </a:pPr>
            <a:r>
              <a:rPr lang="en-US" sz="1600" dirty="0">
                <a:hlinkClick r:id="rId7"/>
              </a:rPr>
              <a:t>http://docwiki.cisco.com/wiki/Cisco_Unity_Connection_Provisioning_Interface_%28CUPI%29_API</a:t>
            </a:r>
            <a:r>
              <a:rPr lang="en-US" sz="1600" dirty="0"/>
              <a:t> </a:t>
            </a:r>
          </a:p>
          <a:p>
            <a:endParaRPr lang="en-US" dirty="0">
              <a:solidFill>
                <a:schemeClr val="bg1"/>
              </a:solidFill>
            </a:endParaRPr>
          </a:p>
        </p:txBody>
      </p:sp>
    </p:spTree>
    <p:extLst>
      <p:ext uri="{BB962C8B-B14F-4D97-AF65-F5344CB8AC3E}">
        <p14:creationId xmlns:p14="http://schemas.microsoft.com/office/powerpoint/2010/main" val="409294606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09550"/>
            <a:ext cx="8588375" cy="514350"/>
          </a:xfrm>
        </p:spPr>
        <p:txBody>
          <a:bodyPr/>
          <a:lstStyle/>
          <a:p>
            <a:pPr eaLnBrk="1" hangingPunct="1">
              <a:defRPr/>
            </a:pPr>
            <a:r>
              <a:rPr dirty="0" smtClean="0"/>
              <a:t>Agenda</a:t>
            </a:r>
            <a:endParaRPr dirty="0"/>
          </a:p>
        </p:txBody>
      </p:sp>
      <p:sp>
        <p:nvSpPr>
          <p:cNvPr id="29699" name="Content Placeholder 3"/>
          <p:cNvSpPr>
            <a:spLocks noGrp="1"/>
          </p:cNvSpPr>
          <p:nvPr>
            <p:ph idx="1"/>
          </p:nvPr>
        </p:nvSpPr>
        <p:spPr>
          <a:xfrm>
            <a:off x="304800" y="742950"/>
            <a:ext cx="8475664" cy="3905250"/>
          </a:xfrm>
        </p:spPr>
        <p:txBody>
          <a:bodyPr/>
          <a:lstStyle/>
          <a:p>
            <a:pPr eaLnBrk="1" hangingPunct="1">
              <a:lnSpc>
                <a:spcPct val="100000"/>
              </a:lnSpc>
              <a:spcBef>
                <a:spcPts val="600"/>
              </a:spcBef>
            </a:pPr>
            <a:r>
              <a:rPr dirty="0" smtClean="0"/>
              <a:t>Tenant Partitioning Feature for Cisco Unity Connection</a:t>
            </a:r>
          </a:p>
          <a:p>
            <a:pPr marL="460375" lvl="3" indent="0" eaLnBrk="1" hangingPunct="1">
              <a:lnSpc>
                <a:spcPct val="100000"/>
              </a:lnSpc>
              <a:spcBef>
                <a:spcPts val="600"/>
              </a:spcBef>
            </a:pPr>
            <a:r>
              <a:rPr sz="1800" dirty="0" smtClean="0"/>
              <a:t>Overview</a:t>
            </a:r>
          </a:p>
          <a:p>
            <a:pPr eaLnBrk="1" hangingPunct="1">
              <a:lnSpc>
                <a:spcPct val="100000"/>
              </a:lnSpc>
              <a:spcBef>
                <a:spcPts val="600"/>
              </a:spcBef>
            </a:pPr>
            <a:r>
              <a:rPr dirty="0" smtClean="0"/>
              <a:t>Supported Topologies</a:t>
            </a:r>
          </a:p>
          <a:p>
            <a:pPr eaLnBrk="1" hangingPunct="1">
              <a:lnSpc>
                <a:spcPct val="100000"/>
              </a:lnSpc>
              <a:spcBef>
                <a:spcPts val="600"/>
              </a:spcBef>
            </a:pPr>
            <a:r>
              <a:rPr dirty="0" smtClean="0"/>
              <a:t>Working with Tenant Partitioning Feature </a:t>
            </a:r>
          </a:p>
          <a:p>
            <a:pPr eaLnBrk="1" hangingPunct="1">
              <a:lnSpc>
                <a:spcPct val="100000"/>
              </a:lnSpc>
              <a:spcBef>
                <a:spcPts val="600"/>
              </a:spcBef>
            </a:pPr>
            <a:r>
              <a:rPr dirty="0" smtClean="0"/>
              <a:t>Migration</a:t>
            </a:r>
          </a:p>
          <a:p>
            <a:pPr eaLnBrk="1" hangingPunct="1">
              <a:lnSpc>
                <a:spcPct val="100000"/>
              </a:lnSpc>
              <a:spcBef>
                <a:spcPts val="600"/>
              </a:spcBef>
            </a:pPr>
            <a:r>
              <a:rPr dirty="0" smtClean="0"/>
              <a:t>Backup, Restore and Upgrade</a:t>
            </a:r>
          </a:p>
          <a:p>
            <a:pPr eaLnBrk="1" hangingPunct="1">
              <a:lnSpc>
                <a:spcPct val="100000"/>
              </a:lnSpc>
              <a:spcBef>
                <a:spcPts val="600"/>
              </a:spcBef>
            </a:pPr>
            <a:r>
              <a:rPr lang="en-US" dirty="0" smtClean="0"/>
              <a:t>Troubleshooting</a:t>
            </a:r>
            <a:endParaRPr dirty="0" smtClean="0"/>
          </a:p>
          <a:p>
            <a:pPr eaLnBrk="1" hangingPunct="1">
              <a:lnSpc>
                <a:spcPct val="100000"/>
              </a:lnSpc>
              <a:spcBef>
                <a:spcPts val="600"/>
              </a:spcBef>
            </a:pPr>
            <a:r>
              <a:rPr dirty="0" smtClean="0"/>
              <a:t>References</a:t>
            </a:r>
            <a:endParaRPr sz="2400" dirty="0" smtClean="0"/>
          </a:p>
          <a:p>
            <a:pPr eaLnBrk="1" hangingPunct="1"/>
            <a:endParaRPr sz="2400" dirty="0" smtClean="0"/>
          </a:p>
        </p:txBody>
      </p:sp>
    </p:spTree>
    <p:extLst>
      <p:ext uri="{BB962C8B-B14F-4D97-AF65-F5344CB8AC3E}">
        <p14:creationId xmlns:p14="http://schemas.microsoft.com/office/powerpoint/2010/main" val="59309014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mtClean="0"/>
              <a:t>Migration</a:t>
            </a:r>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588861" cy="628650"/>
          </a:xfrm>
        </p:spPr>
        <p:txBody>
          <a:bodyPr/>
          <a:lstStyle/>
          <a:p>
            <a:r>
              <a:rPr lang="en-US" dirty="0" smtClean="0"/>
              <a:t>Overview</a:t>
            </a:r>
            <a:endParaRPr lang="en-US" dirty="0"/>
          </a:p>
        </p:txBody>
      </p:sp>
      <p:sp>
        <p:nvSpPr>
          <p:cNvPr id="3" name="Text Placeholder 2"/>
          <p:cNvSpPr>
            <a:spLocks noGrp="1"/>
          </p:cNvSpPr>
          <p:nvPr>
            <p:ph type="body" sz="quarter" idx="10"/>
          </p:nvPr>
        </p:nvSpPr>
        <p:spPr>
          <a:xfrm>
            <a:off x="228600" y="895350"/>
            <a:ext cx="8578850" cy="3886200"/>
          </a:xfrm>
        </p:spPr>
        <p:txBody>
          <a:bodyPr/>
          <a:lstStyle/>
          <a:p>
            <a:pPr>
              <a:defRPr/>
            </a:pPr>
            <a:r>
              <a:rPr lang="en-US" sz="1600" dirty="0" smtClean="0"/>
              <a:t>Consolidated Object Backup and Restore Application Suite (COBRAS) is a set of tools designed to allow administrator to migrate the data from one CUC to another.</a:t>
            </a:r>
          </a:p>
          <a:p>
            <a:pPr>
              <a:defRPr/>
            </a:pPr>
            <a:r>
              <a:rPr lang="en-US" sz="1600" dirty="0" smtClean="0"/>
              <a:t>COBRAS for Tenant Partitioning allows administrator to backup and restore tenant data and all the objects which are directly or indirectly associated with it. </a:t>
            </a:r>
          </a:p>
          <a:p>
            <a:pPr>
              <a:defRPr/>
            </a:pPr>
            <a:r>
              <a:rPr lang="en-US" sz="1600" dirty="0" smtClean="0"/>
              <a:t>COBRAS will support migration of following scenarios in Tenant Partitioning deployment:</a:t>
            </a:r>
          </a:p>
          <a:p>
            <a:pPr marL="749300" lvl="1" indent="-342900">
              <a:buFont typeface="+mj-lt"/>
              <a:buAutoNum type="arabicPeriod"/>
            </a:pPr>
            <a:r>
              <a:rPr lang="en-US" sz="1400" dirty="0" smtClean="0"/>
              <a:t>Tenant migration from a Tenant Partitioned CUC to another Tenant Partitioned CUC.</a:t>
            </a:r>
          </a:p>
          <a:p>
            <a:pPr marL="749300" lvl="1" indent="-342900">
              <a:buFont typeface="+mj-lt"/>
              <a:buAutoNum type="arabicPeriod"/>
            </a:pPr>
            <a:r>
              <a:rPr lang="en-US" sz="1400" dirty="0" smtClean="0"/>
              <a:t>Tenant migration from a Tenant Partitioned CUC to a Standalone CUC.</a:t>
            </a:r>
          </a:p>
          <a:p>
            <a:pPr marL="749300" lvl="1" indent="-342900">
              <a:buFont typeface="+mj-lt"/>
              <a:buAutoNum type="arabicPeriod"/>
            </a:pPr>
            <a:r>
              <a:rPr lang="en-US" sz="1400" dirty="0" smtClean="0"/>
              <a:t>Data migration (Subscribers only) from a Standalone CUC to a Tenant Partitioned CUC.</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COBRAS: Backup </a:t>
            </a:r>
            <a:endParaRPr lang="en-US" dirty="0"/>
          </a:p>
        </p:txBody>
      </p:sp>
      <p:sp>
        <p:nvSpPr>
          <p:cNvPr id="3" name="Content Placeholder 2"/>
          <p:cNvSpPr>
            <a:spLocks noGrp="1"/>
          </p:cNvSpPr>
          <p:nvPr>
            <p:ph idx="1"/>
          </p:nvPr>
        </p:nvSpPr>
        <p:spPr/>
        <p:txBody>
          <a:bodyPr/>
          <a:lstStyle/>
          <a:p>
            <a:r>
              <a:rPr lang="en-US" sz="1600" b="1" dirty="0" smtClean="0"/>
              <a:t>Backup</a:t>
            </a:r>
          </a:p>
          <a:p>
            <a:pPr marL="395288" lvl="4" indent="0">
              <a:spcBef>
                <a:spcPts val="1438"/>
              </a:spcBef>
              <a:buClr>
                <a:srgbClr val="96CA4B"/>
              </a:buClr>
              <a:buSzPct val="90000"/>
            </a:pPr>
            <a:r>
              <a:rPr lang="en-US" sz="1600" dirty="0" smtClean="0"/>
              <a:t>If CUC supports the Tenant Partitioning feature, then while taking backup COBRAS Export tool will provide option to select a tenant. This backup will export all the objects which are directly or indirectly mapped with the selected tenant.</a:t>
            </a:r>
          </a:p>
          <a:p>
            <a:pPr marL="228600" lvl="1" indent="-228600">
              <a:spcBef>
                <a:spcPts val="1438"/>
              </a:spcBef>
              <a:buClr>
                <a:srgbClr val="96CA4B"/>
              </a:buClr>
              <a:buSzPct val="90000"/>
              <a:buFont typeface="Arial" charset="0"/>
              <a:buChar char="•"/>
              <a:defRPr/>
            </a:pPr>
            <a:r>
              <a:rPr lang="en-US" sz="1600" dirty="0"/>
              <a:t>COBRAS will create the backup files with the following naming convention</a:t>
            </a:r>
          </a:p>
          <a:p>
            <a:pPr marL="749300" lvl="1" indent="-342900">
              <a:buFont typeface="+mj-lt"/>
              <a:buAutoNum type="arabicPeriod"/>
            </a:pPr>
            <a:r>
              <a:rPr lang="en-US" sz="1400" dirty="0" err="1"/>
              <a:t>UnityDBData_Backup</a:t>
            </a:r>
            <a:r>
              <a:rPr lang="en-US" sz="1400" dirty="0"/>
              <a:t>_&lt;</a:t>
            </a:r>
            <a:r>
              <a:rPr lang="en-US" sz="1400" dirty="0" err="1"/>
              <a:t>Connectionserver</a:t>
            </a:r>
            <a:r>
              <a:rPr lang="en-US" sz="1400" dirty="0"/>
              <a:t>&gt;_&lt;</a:t>
            </a:r>
            <a:r>
              <a:rPr lang="en-US" sz="1400" dirty="0" err="1"/>
              <a:t>TenantAlias</a:t>
            </a:r>
            <a:r>
              <a:rPr lang="en-US" sz="1400" dirty="0"/>
              <a:t>&gt;_&lt;year&gt;&lt;month&gt;&lt;day&gt;_&lt;hour&gt;_&lt;minute&gt;_&lt;second&gt;.</a:t>
            </a:r>
            <a:r>
              <a:rPr lang="en-US" sz="1400" dirty="0" err="1"/>
              <a:t>mdb</a:t>
            </a:r>
            <a:endParaRPr lang="en-US" sz="1400" dirty="0"/>
          </a:p>
          <a:p>
            <a:pPr marL="749300" lvl="1" indent="-342900">
              <a:buFont typeface="+mj-lt"/>
              <a:buAutoNum type="arabicPeriod"/>
            </a:pPr>
            <a:r>
              <a:rPr lang="en-US" sz="1400" dirty="0" err="1"/>
              <a:t>UnityMessage_Backup</a:t>
            </a:r>
            <a:r>
              <a:rPr lang="en-US" sz="1400" dirty="0"/>
              <a:t>_&lt;</a:t>
            </a:r>
            <a:r>
              <a:rPr lang="en-US" sz="1400" dirty="0" err="1"/>
              <a:t>Connectionserver</a:t>
            </a:r>
            <a:r>
              <a:rPr lang="en-US" sz="1400" dirty="0"/>
              <a:t>&gt;_&lt;</a:t>
            </a:r>
            <a:r>
              <a:rPr lang="en-US" sz="1400" dirty="0" err="1"/>
              <a:t>TenantAlias</a:t>
            </a:r>
            <a:r>
              <a:rPr lang="en-US" sz="1400" dirty="0"/>
              <a:t>&gt;_&lt;year&gt;&lt;month&gt;&lt;day&gt;_&lt;hour&gt;_&lt;minute&gt;_&lt;second&gt;.</a:t>
            </a:r>
            <a:r>
              <a:rPr lang="en-US" sz="1400" dirty="0" err="1" smtClean="0"/>
              <a:t>mdb</a:t>
            </a:r>
            <a:endParaRPr lang="en-US" sz="1600" dirty="0" smtClean="0"/>
          </a:p>
          <a:p>
            <a:pPr marL="395288" lvl="4" indent="0">
              <a:spcBef>
                <a:spcPts val="1438"/>
              </a:spcBef>
              <a:buClr>
                <a:srgbClr val="96CA4B"/>
              </a:buClr>
              <a:buSzPct val="90000"/>
            </a:pPr>
            <a:r>
              <a:rPr lang="en-US" sz="1600" dirty="0" smtClean="0"/>
              <a:t>NOTE: For detailed information, please visit the following online help link for COBRAS support for Tenant Partitioning</a:t>
            </a:r>
          </a:p>
          <a:p>
            <a:pPr marL="165100" lvl="2" indent="0">
              <a:spcBef>
                <a:spcPts val="1438"/>
              </a:spcBef>
              <a:buClr>
                <a:srgbClr val="96CA4B"/>
              </a:buClr>
              <a:buSzPct val="90000"/>
            </a:pPr>
            <a:r>
              <a:rPr lang="en-US" dirty="0" smtClean="0">
                <a:hlinkClick r:id="rId3"/>
              </a:rPr>
              <a:t>http</a:t>
            </a:r>
            <a:r>
              <a:rPr lang="en-US" dirty="0">
                <a:hlinkClick r:id="rId3"/>
              </a:rPr>
              <a:t>://</a:t>
            </a:r>
            <a:r>
              <a:rPr lang="en-US" dirty="0" smtClean="0">
                <a:hlinkClick r:id="rId3"/>
              </a:rPr>
              <a:t>www.ciscounitytools.com/Applications/General/COBRAS/COBRAS.html</a:t>
            </a:r>
            <a:endParaRPr lang="en-US" dirty="0" smtClean="0"/>
          </a:p>
        </p:txBody>
      </p:sp>
    </p:spTree>
    <p:extLst>
      <p:ext uri="{BB962C8B-B14F-4D97-AF65-F5344CB8AC3E}">
        <p14:creationId xmlns:p14="http://schemas.microsoft.com/office/powerpoint/2010/main" val="2885394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COBRAS: </a:t>
            </a:r>
            <a:r>
              <a:rPr lang="en-US" dirty="0" smtClean="0"/>
              <a:t>Backup(cont.)</a:t>
            </a:r>
            <a:endParaRP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432971"/>
              </p:ext>
            </p:extLst>
          </p:nvPr>
        </p:nvGraphicFramePr>
        <p:xfrm>
          <a:off x="230189" y="1004888"/>
          <a:ext cx="8550275"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5"/>
          <p:cNvSpPr txBox="1">
            <a:spLocks noChangeArrowheads="1"/>
          </p:cNvSpPr>
          <p:nvPr/>
        </p:nvSpPr>
        <p:spPr bwMode="auto">
          <a:xfrm>
            <a:off x="259222" y="989176"/>
            <a:ext cx="30173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en-US" sz="1200" dirty="0" smtClean="0"/>
              <a:t>Diagram </a:t>
            </a:r>
            <a:r>
              <a:rPr lang="en-US" sz="1200" dirty="0"/>
              <a:t>shows the dependency of all the objects backed up via the COBRAS Export tool. The objects on the left are prerequisites for backing up objects on the right</a:t>
            </a:r>
            <a:r>
              <a:rPr lang="en-US" sz="1200" dirty="0" smtClean="0"/>
              <a:t>.</a:t>
            </a:r>
            <a:endParaRPr lang="en-US" sz="1400" dirty="0">
              <a:solidFill>
                <a:srgbClr val="0096D6"/>
              </a:solidFill>
            </a:endParaRPr>
          </a:p>
        </p:txBody>
      </p:sp>
    </p:spTree>
    <p:extLst>
      <p:ext uri="{BB962C8B-B14F-4D97-AF65-F5344CB8AC3E}">
        <p14:creationId xmlns:p14="http://schemas.microsoft.com/office/powerpoint/2010/main" val="2173047078"/>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COBRAS: Restore</a:t>
            </a:r>
            <a:endParaRPr lang="en-US" dirty="0"/>
          </a:p>
        </p:txBody>
      </p:sp>
      <p:sp>
        <p:nvSpPr>
          <p:cNvPr id="3" name="Content Placeholder 2"/>
          <p:cNvSpPr>
            <a:spLocks noGrp="1"/>
          </p:cNvSpPr>
          <p:nvPr>
            <p:ph idx="1"/>
          </p:nvPr>
        </p:nvSpPr>
        <p:spPr>
          <a:xfrm>
            <a:off x="230191" y="947738"/>
            <a:ext cx="8550275" cy="4138612"/>
          </a:xfrm>
        </p:spPr>
        <p:txBody>
          <a:bodyPr/>
          <a:lstStyle/>
          <a:p>
            <a:pPr marL="285750" lvl="1" indent="-285750">
              <a:spcBef>
                <a:spcPts val="1438"/>
              </a:spcBef>
              <a:buClr>
                <a:srgbClr val="96CA4B"/>
              </a:buClr>
              <a:buSzPct val="90000"/>
              <a:buFont typeface="Arial" pitchFamily="34" charset="0"/>
              <a:buChar char="•"/>
            </a:pPr>
            <a:r>
              <a:rPr lang="en-US" sz="1600" dirty="0"/>
              <a:t>For multi-tenant system, COBRAS import tool supports restore of </a:t>
            </a:r>
            <a:r>
              <a:rPr lang="en-US" sz="1600" dirty="0" smtClean="0"/>
              <a:t>selected objects </a:t>
            </a:r>
            <a:r>
              <a:rPr lang="en-US" sz="1600" dirty="0"/>
              <a:t>which </a:t>
            </a:r>
            <a:r>
              <a:rPr lang="en-US" sz="1600" dirty="0" smtClean="0"/>
              <a:t>are different for each migration </a:t>
            </a:r>
            <a:r>
              <a:rPr lang="en-US" sz="1600" dirty="0"/>
              <a:t>scenario.</a:t>
            </a:r>
          </a:p>
          <a:p>
            <a:pPr marL="285750" lvl="1" indent="-285750">
              <a:spcBef>
                <a:spcPts val="1438"/>
              </a:spcBef>
              <a:buClr>
                <a:srgbClr val="96CA4B"/>
              </a:buClr>
              <a:buSzPct val="90000"/>
              <a:buFont typeface="Arial" pitchFamily="34" charset="0"/>
              <a:buChar char="•"/>
            </a:pPr>
            <a:r>
              <a:rPr lang="en-US" sz="1600" dirty="0" smtClean="0"/>
              <a:t>The </a:t>
            </a:r>
            <a:r>
              <a:rPr lang="en-US" sz="1600" dirty="0"/>
              <a:t>number of pages in </a:t>
            </a:r>
            <a:r>
              <a:rPr lang="en-US" sz="1600" dirty="0" smtClean="0"/>
              <a:t>COBRAS </a:t>
            </a:r>
            <a:r>
              <a:rPr lang="en-US" sz="1600" dirty="0"/>
              <a:t>Import wizard </a:t>
            </a:r>
            <a:r>
              <a:rPr lang="en-US" sz="1600" dirty="0" smtClean="0"/>
              <a:t>is also different for each migration scenario. </a:t>
            </a:r>
            <a:r>
              <a:rPr lang="en-US" sz="1600" dirty="0"/>
              <a:t>COBRAS Import wizard is divided into the following </a:t>
            </a:r>
            <a:r>
              <a:rPr lang="en-US" sz="1600" dirty="0" smtClean="0"/>
              <a:t>parts:</a:t>
            </a:r>
            <a:endParaRPr lang="en-US" sz="1600" dirty="0"/>
          </a:p>
          <a:p>
            <a:pPr marL="520700" lvl="1" indent="-342900">
              <a:buFont typeface="+mj-lt"/>
              <a:buAutoNum type="arabicPeriod"/>
            </a:pPr>
            <a:r>
              <a:rPr lang="en-US" sz="1400" dirty="0" smtClean="0"/>
              <a:t>Select </a:t>
            </a:r>
            <a:r>
              <a:rPr lang="en-US" sz="1400" dirty="0"/>
              <a:t>which backed up objects </a:t>
            </a:r>
            <a:r>
              <a:rPr lang="en-US" sz="1400" dirty="0" smtClean="0"/>
              <a:t>administrator want </a:t>
            </a:r>
            <a:r>
              <a:rPr lang="en-US" sz="1400" dirty="0"/>
              <a:t>to restore.</a:t>
            </a:r>
            <a:endParaRPr lang="en-US" sz="1400" b="1" dirty="0" smtClean="0"/>
          </a:p>
          <a:p>
            <a:pPr marL="520700" lvl="1" indent="-342900">
              <a:buFont typeface="+mj-lt"/>
              <a:buAutoNum type="arabicPeriod"/>
            </a:pPr>
            <a:r>
              <a:rPr lang="en-US" sz="1400" dirty="0" smtClean="0"/>
              <a:t>Resolve </a:t>
            </a:r>
            <a:r>
              <a:rPr lang="en-US" sz="1400" dirty="0"/>
              <a:t>conflicts restoring any of the objects which administrator selected during </a:t>
            </a:r>
            <a:r>
              <a:rPr lang="en-US" sz="1400" dirty="0" smtClean="0"/>
              <a:t>part 1</a:t>
            </a:r>
            <a:r>
              <a:rPr lang="en-US" sz="1400" dirty="0"/>
              <a:t>.</a:t>
            </a:r>
          </a:p>
          <a:p>
            <a:pPr marL="520700" lvl="1" indent="-342900">
              <a:buFont typeface="+mj-lt"/>
              <a:buAutoNum type="arabicPeriod"/>
            </a:pPr>
            <a:r>
              <a:rPr lang="en-US" sz="1400" dirty="0" smtClean="0"/>
              <a:t>Resolve </a:t>
            </a:r>
            <a:r>
              <a:rPr lang="en-US" sz="1400" dirty="0"/>
              <a:t>link references for any </a:t>
            </a:r>
            <a:r>
              <a:rPr lang="en-US" sz="1400" dirty="0" smtClean="0"/>
              <a:t>objects that administrator </a:t>
            </a:r>
            <a:r>
              <a:rPr lang="en-US" sz="1400" dirty="0"/>
              <a:t>choose to restore in part 1.</a:t>
            </a:r>
          </a:p>
          <a:p>
            <a:pPr marL="165100" lvl="2" indent="0">
              <a:spcBef>
                <a:spcPts val="1438"/>
              </a:spcBef>
              <a:buClr>
                <a:srgbClr val="96CA4B"/>
              </a:buClr>
              <a:buSzPct val="90000"/>
            </a:pPr>
            <a:r>
              <a:rPr lang="en-US" dirty="0" smtClean="0"/>
              <a:t>NOTE: </a:t>
            </a:r>
            <a:r>
              <a:rPr lang="en-US" dirty="0"/>
              <a:t>For detailed information, please visit the following online help </a:t>
            </a:r>
            <a:r>
              <a:rPr lang="en-US" dirty="0" smtClean="0"/>
              <a:t>link </a:t>
            </a:r>
            <a:r>
              <a:rPr lang="en-US" dirty="0"/>
              <a:t>for COBRAS      support for T</a:t>
            </a:r>
            <a:r>
              <a:rPr lang="en-US" dirty="0" smtClean="0"/>
              <a:t>enant </a:t>
            </a:r>
            <a:r>
              <a:rPr lang="en-US" dirty="0"/>
              <a:t>P</a:t>
            </a:r>
            <a:r>
              <a:rPr lang="en-US" dirty="0" smtClean="0"/>
              <a:t>artitioning</a:t>
            </a:r>
          </a:p>
          <a:p>
            <a:pPr marL="165100" lvl="2" indent="0">
              <a:spcBef>
                <a:spcPts val="1438"/>
              </a:spcBef>
              <a:buClr>
                <a:srgbClr val="96CA4B"/>
              </a:buClr>
              <a:buSzPct val="90000"/>
            </a:pPr>
            <a:r>
              <a:rPr lang="en-US" dirty="0">
                <a:hlinkClick r:id="rId3"/>
              </a:rPr>
              <a:t>http://</a:t>
            </a:r>
            <a:r>
              <a:rPr lang="en-US" dirty="0" smtClean="0">
                <a:hlinkClick r:id="rId3"/>
              </a:rPr>
              <a:t>www.ciscounitytools.com/Applications/General/COBRAS/COBRAS.html</a:t>
            </a:r>
            <a:endParaRPr lang="en-US" dirty="0" smtClean="0"/>
          </a:p>
          <a:p>
            <a:pPr marL="165100" lvl="2" indent="0">
              <a:spcBef>
                <a:spcPts val="1438"/>
              </a:spcBef>
              <a:buClr>
                <a:srgbClr val="96CA4B"/>
              </a:buClr>
              <a:buSzPct val="90000"/>
            </a:pPr>
            <a:endParaRPr lang="en-US" dirty="0" smtClean="0"/>
          </a:p>
          <a:p>
            <a:pPr lvl="1"/>
            <a:endParaRPr lang="en-US" dirty="0" smtClean="0"/>
          </a:p>
        </p:txBody>
      </p:sp>
    </p:spTree>
    <p:extLst>
      <p:ext uri="{BB962C8B-B14F-4D97-AF65-F5344CB8AC3E}">
        <p14:creationId xmlns:p14="http://schemas.microsoft.com/office/powerpoint/2010/main" val="3256886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3" y="-171450"/>
            <a:ext cx="8588861" cy="1104589"/>
          </a:xfrm>
        </p:spPr>
        <p:txBody>
          <a:bodyPr/>
          <a:lstStyle/>
          <a:p>
            <a:pPr>
              <a:defRPr/>
            </a:pPr>
            <a:r>
              <a:rPr lang="en-US" sz="2800" dirty="0"/>
              <a:t>Scenario 1: Tenant migration from a Tenant Partitioned CUC to another Tenant Partitioned CUC</a:t>
            </a:r>
            <a:endParaRPr sz="2800" dirty="0"/>
          </a:p>
        </p:txBody>
      </p:sp>
      <p:sp>
        <p:nvSpPr>
          <p:cNvPr id="58376" name="Text Placeholder 58375"/>
          <p:cNvSpPr>
            <a:spLocks noGrp="1"/>
          </p:cNvSpPr>
          <p:nvPr>
            <p:ph type="body" sz="quarter" idx="11"/>
          </p:nvPr>
        </p:nvSpPr>
        <p:spPr>
          <a:xfrm>
            <a:off x="4267200" y="1123950"/>
            <a:ext cx="4562007" cy="3605134"/>
          </a:xfrm>
        </p:spPr>
        <p:txBody>
          <a:bodyPr/>
          <a:lstStyle/>
          <a:p>
            <a:r>
              <a:rPr lang="en-US" sz="1600" dirty="0"/>
              <a:t>Administrator wants to migrate the tenant specific data from a multi-tenant Unity Connection to another multi-tenant Unity Connection. </a:t>
            </a:r>
          </a:p>
          <a:p>
            <a:r>
              <a:rPr lang="en-US" sz="1600" dirty="0"/>
              <a:t>Prerequisites: Administrator has to create a Tenant in the target CUC as a prerequisite for restore process. This tenant should have the same Alias and Domain as that present in the backup file of the exported data.</a:t>
            </a:r>
          </a:p>
          <a:p>
            <a:pPr marL="0" indent="0">
              <a:buNone/>
            </a:pPr>
            <a:endParaRPr lang="en-US" dirty="0" smtClean="0"/>
          </a:p>
        </p:txBody>
      </p:sp>
      <p:grpSp>
        <p:nvGrpSpPr>
          <p:cNvPr id="3" name="Group 25"/>
          <p:cNvGrpSpPr/>
          <p:nvPr/>
        </p:nvGrpSpPr>
        <p:grpSpPr>
          <a:xfrm>
            <a:off x="320390" y="1132524"/>
            <a:ext cx="3512119" cy="3564250"/>
            <a:chOff x="320390" y="1132524"/>
            <a:chExt cx="3512119" cy="3564250"/>
          </a:xfrm>
        </p:grpSpPr>
        <p:sp>
          <p:nvSpPr>
            <p:cNvPr id="51" name="Rectangle 50"/>
            <p:cNvSpPr/>
            <p:nvPr/>
          </p:nvSpPr>
          <p:spPr>
            <a:xfrm>
              <a:off x="940344" y="4338722"/>
              <a:ext cx="1040856" cy="61828"/>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17"/>
            <p:cNvGrpSpPr/>
            <p:nvPr/>
          </p:nvGrpSpPr>
          <p:grpSpPr>
            <a:xfrm>
              <a:off x="320390" y="1132524"/>
              <a:ext cx="3512119" cy="3564250"/>
              <a:chOff x="320390" y="1132524"/>
              <a:chExt cx="3512119" cy="3564250"/>
            </a:xfrm>
          </p:grpSpPr>
          <p:grpSp>
            <p:nvGrpSpPr>
              <p:cNvPr id="18" name="Group 2"/>
              <p:cNvGrpSpPr/>
              <p:nvPr/>
            </p:nvGrpSpPr>
            <p:grpSpPr>
              <a:xfrm>
                <a:off x="2400299" y="1132524"/>
                <a:ext cx="1432210" cy="3564250"/>
                <a:chOff x="1646094" y="1140662"/>
                <a:chExt cx="1432210" cy="3564250"/>
              </a:xfrm>
            </p:grpSpPr>
            <p:sp>
              <p:nvSpPr>
                <p:cNvPr id="5" name="Freeform 4"/>
                <p:cNvSpPr/>
                <p:nvPr/>
              </p:nvSpPr>
              <p:spPr>
                <a:xfrm>
                  <a:off x="1646094" y="1140662"/>
                  <a:ext cx="1432210" cy="32550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Login to COBRAS Import Tool</a:t>
                  </a:r>
                  <a:endParaRPr lang="en-US" sz="900" kern="1200" dirty="0"/>
                </a:p>
              </p:txBody>
            </p:sp>
            <p:sp>
              <p:nvSpPr>
                <p:cNvPr id="6" name="Freeform 5"/>
                <p:cNvSpPr/>
                <p:nvPr/>
              </p:nvSpPr>
              <p:spPr>
                <a:xfrm>
                  <a:off x="2281638" y="1504818"/>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7" name="Freeform 6"/>
                <p:cNvSpPr/>
                <p:nvPr/>
              </p:nvSpPr>
              <p:spPr>
                <a:xfrm>
                  <a:off x="1646094" y="1661466"/>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a:t>
                  </a:r>
                  <a:r>
                    <a:rPr lang="en-US" sz="900" kern="1200" baseline="0" dirty="0" smtClean="0"/>
                    <a:t> the Backup file to restore</a:t>
                  </a:r>
                  <a:endParaRPr lang="en-US" sz="900" kern="1200" dirty="0"/>
                </a:p>
              </p:txBody>
            </p:sp>
            <p:sp>
              <p:nvSpPr>
                <p:cNvPr id="8" name="Freeform 7"/>
                <p:cNvSpPr/>
                <p:nvPr/>
              </p:nvSpPr>
              <p:spPr>
                <a:xfrm>
                  <a:off x="2281638" y="2041896"/>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9" name="Freeform 8"/>
                <p:cNvSpPr/>
                <p:nvPr/>
              </p:nvSpPr>
              <p:spPr>
                <a:xfrm>
                  <a:off x="1646094" y="2198544"/>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algn="ctr" defTabSz="400050">
                    <a:lnSpc>
                      <a:spcPct val="90000"/>
                    </a:lnSpc>
                    <a:spcAft>
                      <a:spcPct val="35000"/>
                    </a:spcAft>
                  </a:pPr>
                  <a:endParaRPr lang="en-US" sz="900" dirty="0" smtClean="0"/>
                </a:p>
                <a:p>
                  <a:pPr algn="ctr" defTabSz="400050">
                    <a:lnSpc>
                      <a:spcPct val="90000"/>
                    </a:lnSpc>
                    <a:spcAft>
                      <a:spcPct val="35000"/>
                    </a:spcAft>
                  </a:pPr>
                  <a:r>
                    <a:rPr lang="en-US" sz="900" dirty="0" smtClean="0"/>
                    <a:t>Select </a:t>
                  </a:r>
                  <a:r>
                    <a:rPr lang="en-US" sz="900" dirty="0"/>
                    <a:t>“Import backup in a multi-tenant system</a:t>
                  </a:r>
                  <a:r>
                    <a:rPr lang="en-US" sz="900" dirty="0" smtClean="0"/>
                    <a:t>”</a:t>
                  </a:r>
                  <a:endParaRPr lang="en-US" sz="900" dirty="0"/>
                </a:p>
                <a:p>
                  <a:pPr lvl="0" algn="ctr" defTabSz="400050">
                    <a:lnSpc>
                      <a:spcPct val="90000"/>
                    </a:lnSpc>
                    <a:spcBef>
                      <a:spcPct val="0"/>
                    </a:spcBef>
                    <a:spcAft>
                      <a:spcPct val="35000"/>
                    </a:spcAft>
                  </a:pPr>
                  <a:endParaRPr lang="en-US" sz="900" kern="1200" dirty="0"/>
                </a:p>
              </p:txBody>
            </p:sp>
            <p:sp>
              <p:nvSpPr>
                <p:cNvPr id="10" name="Freeform 9"/>
                <p:cNvSpPr/>
                <p:nvPr/>
              </p:nvSpPr>
              <p:spPr>
                <a:xfrm>
                  <a:off x="2281638" y="2578975"/>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1" name="Freeform 10"/>
                <p:cNvSpPr/>
                <p:nvPr/>
              </p:nvSpPr>
              <p:spPr>
                <a:xfrm>
                  <a:off x="1646094" y="2735623"/>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 Object  to restore in CUC</a:t>
                  </a:r>
                  <a:endParaRPr lang="en-US" sz="900" kern="1200" dirty="0"/>
                </a:p>
              </p:txBody>
            </p:sp>
            <p:sp>
              <p:nvSpPr>
                <p:cNvPr id="12" name="Freeform 11"/>
                <p:cNvSpPr/>
                <p:nvPr/>
              </p:nvSpPr>
              <p:spPr>
                <a:xfrm>
                  <a:off x="2281638" y="3116054"/>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3" name="Freeform 12"/>
                <p:cNvSpPr/>
                <p:nvPr/>
              </p:nvSpPr>
              <p:spPr>
                <a:xfrm>
                  <a:off x="1646094" y="3272702"/>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Resolve conflicts for the selected objects</a:t>
                  </a:r>
                  <a:endParaRPr lang="en-US" sz="900" kern="1200" dirty="0"/>
                </a:p>
              </p:txBody>
            </p:sp>
            <p:sp>
              <p:nvSpPr>
                <p:cNvPr id="14" name="Freeform 13"/>
                <p:cNvSpPr/>
                <p:nvPr/>
              </p:nvSpPr>
              <p:spPr>
                <a:xfrm>
                  <a:off x="2281638" y="3653133"/>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5" name="Freeform 14"/>
                <p:cNvSpPr/>
                <p:nvPr/>
              </p:nvSpPr>
              <p:spPr>
                <a:xfrm>
                  <a:off x="1646094" y="3809781"/>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Resolve link references of the selected objects</a:t>
                  </a:r>
                  <a:endParaRPr lang="en-US" sz="900" kern="1200" dirty="0"/>
                </a:p>
              </p:txBody>
            </p:sp>
            <p:sp>
              <p:nvSpPr>
                <p:cNvPr id="16" name="Freeform 15"/>
                <p:cNvSpPr/>
                <p:nvPr/>
              </p:nvSpPr>
              <p:spPr>
                <a:xfrm>
                  <a:off x="2281638" y="4190212"/>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7" name="Freeform 16"/>
                <p:cNvSpPr/>
                <p:nvPr/>
              </p:nvSpPr>
              <p:spPr>
                <a:xfrm>
                  <a:off x="1646094" y="4346860"/>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smtClean="0"/>
                    <a:t>Start  </a:t>
                  </a:r>
                  <a:r>
                    <a:rPr lang="en-US" sz="900" kern="1200" dirty="0" smtClean="0"/>
                    <a:t>the Import Process</a:t>
                  </a:r>
                  <a:endParaRPr lang="en-US" sz="900" kern="1200" dirty="0"/>
                </a:p>
              </p:txBody>
            </p:sp>
          </p:grpSp>
          <p:grpSp>
            <p:nvGrpSpPr>
              <p:cNvPr id="19" name="Group 18"/>
              <p:cNvGrpSpPr/>
              <p:nvPr/>
            </p:nvGrpSpPr>
            <p:grpSpPr>
              <a:xfrm>
                <a:off x="320390" y="2142168"/>
                <a:ext cx="1432210" cy="1572582"/>
                <a:chOff x="1646094" y="1140662"/>
                <a:chExt cx="1432210" cy="1572582"/>
              </a:xfrm>
            </p:grpSpPr>
            <p:sp>
              <p:nvSpPr>
                <p:cNvPr id="20" name="Freeform 19"/>
                <p:cNvSpPr/>
                <p:nvPr/>
              </p:nvSpPr>
              <p:spPr>
                <a:xfrm>
                  <a:off x="1646094" y="1140662"/>
                  <a:ext cx="1432210" cy="32550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Login to COBRAS Export Tool</a:t>
                  </a:r>
                  <a:endParaRPr lang="en-US" sz="900" kern="1200" dirty="0"/>
                </a:p>
              </p:txBody>
            </p:sp>
            <p:sp>
              <p:nvSpPr>
                <p:cNvPr id="21" name="Freeform 20"/>
                <p:cNvSpPr/>
                <p:nvPr/>
              </p:nvSpPr>
              <p:spPr>
                <a:xfrm>
                  <a:off x="2281638" y="1504818"/>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22" name="Freeform 21"/>
                <p:cNvSpPr/>
                <p:nvPr/>
              </p:nvSpPr>
              <p:spPr>
                <a:xfrm>
                  <a:off x="1646094" y="1661466"/>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a:t>
                  </a:r>
                  <a:r>
                    <a:rPr lang="en-US" sz="900" kern="1200" baseline="0" dirty="0" smtClean="0"/>
                    <a:t> the </a:t>
                  </a:r>
                  <a:r>
                    <a:rPr lang="en-US" sz="900" dirty="0" smtClean="0"/>
                    <a:t>Tenant  to take backup</a:t>
                  </a:r>
                  <a:endParaRPr lang="en-US" sz="900" kern="1200" dirty="0"/>
                </a:p>
              </p:txBody>
            </p:sp>
            <p:sp>
              <p:nvSpPr>
                <p:cNvPr id="23" name="Freeform 22"/>
                <p:cNvSpPr/>
                <p:nvPr/>
              </p:nvSpPr>
              <p:spPr>
                <a:xfrm>
                  <a:off x="2281638" y="2041896"/>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1646094" y="2198544"/>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Start the Export Process</a:t>
                  </a:r>
                  <a:endParaRPr lang="en-US" sz="900" kern="1200" dirty="0"/>
                </a:p>
              </p:txBody>
            </p:sp>
            <p:sp>
              <p:nvSpPr>
                <p:cNvPr id="25" name="Freeform 24"/>
                <p:cNvSpPr/>
                <p:nvPr/>
              </p:nvSpPr>
              <p:spPr>
                <a:xfrm>
                  <a:off x="2281638" y="2578975"/>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grpSp>
          <p:grpSp>
            <p:nvGrpSpPr>
              <p:cNvPr id="26" name="Group 3"/>
              <p:cNvGrpSpPr/>
              <p:nvPr/>
            </p:nvGrpSpPr>
            <p:grpSpPr>
              <a:xfrm>
                <a:off x="940344" y="1794773"/>
                <a:ext cx="1418045" cy="2605777"/>
                <a:chOff x="940344" y="1794773"/>
                <a:chExt cx="1418045" cy="2605777"/>
              </a:xfrm>
            </p:grpSpPr>
            <p:sp>
              <p:nvSpPr>
                <p:cNvPr id="50" name="Rectangle 49"/>
                <p:cNvSpPr/>
                <p:nvPr/>
              </p:nvSpPr>
              <p:spPr>
                <a:xfrm>
                  <a:off x="940344" y="4182074"/>
                  <a:ext cx="80561" cy="156648"/>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6" name="Rectangle 65"/>
                <p:cNvSpPr/>
                <p:nvPr/>
              </p:nvSpPr>
              <p:spPr>
                <a:xfrm>
                  <a:off x="1935480" y="1871406"/>
                  <a:ext cx="60960" cy="2529144"/>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7" name="Right Arrow 66"/>
                <p:cNvSpPr/>
                <p:nvPr/>
              </p:nvSpPr>
              <p:spPr>
                <a:xfrm>
                  <a:off x="1939289" y="1794773"/>
                  <a:ext cx="419100" cy="167377"/>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69" name="File"/>
              <p:cNvSpPr>
                <a:spLocks noEditPoints="1" noChangeArrowheads="1"/>
              </p:cNvSpPr>
              <p:nvPr/>
            </p:nvSpPr>
            <p:spPr bwMode="auto">
              <a:xfrm>
                <a:off x="320390" y="3779264"/>
                <a:ext cx="1432210" cy="40281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800" dirty="0" smtClean="0"/>
                  <a:t>UnityBackupdta_Tenant1_2013_08_96.mdb</a:t>
                </a:r>
                <a:endParaRPr lang="en-US" sz="800" dirty="0"/>
              </a:p>
            </p:txBody>
          </p:sp>
        </p:grpSp>
      </p:grpSp>
    </p:spTree>
    <p:extLst>
      <p:ext uri="{BB962C8B-B14F-4D97-AF65-F5344CB8AC3E}">
        <p14:creationId xmlns:p14="http://schemas.microsoft.com/office/powerpoint/2010/main" val="1457467301"/>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3" y="-171450"/>
            <a:ext cx="8588861" cy="1104589"/>
          </a:xfrm>
        </p:spPr>
        <p:txBody>
          <a:bodyPr/>
          <a:lstStyle/>
          <a:p>
            <a:pPr>
              <a:defRPr/>
            </a:pPr>
            <a:r>
              <a:rPr lang="en-US" sz="2800" dirty="0" smtClean="0"/>
              <a:t>Scenario 2: </a:t>
            </a:r>
            <a:r>
              <a:rPr lang="en-US" sz="2800" dirty="0"/>
              <a:t>Tenant migration from a </a:t>
            </a:r>
            <a:r>
              <a:rPr lang="en-US" sz="2800" dirty="0" smtClean="0"/>
              <a:t>Tenant Partitioned </a:t>
            </a:r>
            <a:r>
              <a:rPr lang="en-US" sz="2800" dirty="0"/>
              <a:t>CUC to </a:t>
            </a:r>
            <a:r>
              <a:rPr lang="en-US" sz="2800" dirty="0" smtClean="0"/>
              <a:t>Standalone CUC</a:t>
            </a:r>
            <a:endParaRPr sz="2800" dirty="0"/>
          </a:p>
        </p:txBody>
      </p:sp>
      <p:sp>
        <p:nvSpPr>
          <p:cNvPr id="58376" name="Text Placeholder 58375"/>
          <p:cNvSpPr>
            <a:spLocks noGrp="1"/>
          </p:cNvSpPr>
          <p:nvPr>
            <p:ph type="body" sz="quarter" idx="11"/>
          </p:nvPr>
        </p:nvSpPr>
        <p:spPr>
          <a:xfrm>
            <a:off x="4267200" y="1123950"/>
            <a:ext cx="4562007" cy="3605134"/>
          </a:xfrm>
        </p:spPr>
        <p:txBody>
          <a:bodyPr/>
          <a:lstStyle/>
          <a:p>
            <a:r>
              <a:rPr lang="en-US" sz="1600" dirty="0" smtClean="0"/>
              <a:t>Administrator </a:t>
            </a:r>
            <a:r>
              <a:rPr lang="en-US" sz="1600" dirty="0"/>
              <a:t>wants to </a:t>
            </a:r>
            <a:r>
              <a:rPr lang="en-US" sz="1600" dirty="0" smtClean="0"/>
              <a:t>migrate the </a:t>
            </a:r>
            <a:r>
              <a:rPr lang="en-US" sz="1600" dirty="0"/>
              <a:t>tenant specific data from a multi-tenant Unity Connection to Standalone Unity </a:t>
            </a:r>
            <a:r>
              <a:rPr lang="en-US" sz="1600" dirty="0" smtClean="0"/>
              <a:t>Connection.</a:t>
            </a:r>
          </a:p>
          <a:p>
            <a:r>
              <a:rPr lang="en-US" sz="1600" dirty="0"/>
              <a:t>Prerequisites: Administrator can either </a:t>
            </a:r>
            <a:endParaRPr lang="en-US" sz="1600" dirty="0" smtClean="0"/>
          </a:p>
          <a:p>
            <a:pPr marL="577850" lvl="1" indent="-171450">
              <a:buFont typeface="Arial" pitchFamily="34" charset="0"/>
              <a:buChar char="•"/>
            </a:pPr>
            <a:r>
              <a:rPr lang="en-US" sz="1200" dirty="0" smtClean="0"/>
              <a:t>create </a:t>
            </a:r>
            <a:r>
              <a:rPr lang="en-US" sz="1200" dirty="0"/>
              <a:t>new partition, search space, phone system, COS, Subscriber templates, call handler templates in the </a:t>
            </a:r>
            <a:r>
              <a:rPr lang="en-US" sz="1200" dirty="0" smtClean="0"/>
              <a:t>target CUC to </a:t>
            </a:r>
            <a:r>
              <a:rPr lang="en-US" sz="1200" dirty="0"/>
              <a:t>map the objects during Import process </a:t>
            </a:r>
            <a:r>
              <a:rPr lang="en-US" sz="1200" dirty="0" smtClean="0"/>
              <a:t>or</a:t>
            </a:r>
          </a:p>
          <a:p>
            <a:pPr marL="577850" lvl="1" indent="-171450">
              <a:buFont typeface="Arial" pitchFamily="34" charset="0"/>
              <a:buChar char="•"/>
            </a:pPr>
            <a:r>
              <a:rPr lang="en-US" sz="1200" dirty="0" smtClean="0"/>
              <a:t> </a:t>
            </a:r>
            <a:r>
              <a:rPr lang="en-US" sz="1200" dirty="0"/>
              <a:t>administrator can map </a:t>
            </a:r>
            <a:r>
              <a:rPr lang="en-US" sz="1200" dirty="0" smtClean="0"/>
              <a:t>the imported objects </a:t>
            </a:r>
            <a:r>
              <a:rPr lang="en-US" sz="1200" dirty="0"/>
              <a:t>with the default system objects present in the </a:t>
            </a:r>
            <a:r>
              <a:rPr lang="en-US" sz="1200" dirty="0" smtClean="0"/>
              <a:t>target CUC.</a:t>
            </a:r>
            <a:endParaRPr lang="en-US" sz="1200" dirty="0"/>
          </a:p>
          <a:p>
            <a:endParaRPr lang="en-US" dirty="0" smtClean="0"/>
          </a:p>
        </p:txBody>
      </p:sp>
      <p:sp>
        <p:nvSpPr>
          <p:cNvPr id="51" name="Rectangle 50"/>
          <p:cNvSpPr/>
          <p:nvPr/>
        </p:nvSpPr>
        <p:spPr>
          <a:xfrm>
            <a:off x="940344" y="4338722"/>
            <a:ext cx="1040856" cy="61828"/>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 name="Group 17"/>
          <p:cNvGrpSpPr/>
          <p:nvPr/>
        </p:nvGrpSpPr>
        <p:grpSpPr>
          <a:xfrm>
            <a:off x="320390" y="1132524"/>
            <a:ext cx="3512119" cy="3564250"/>
            <a:chOff x="320390" y="1132524"/>
            <a:chExt cx="3512119" cy="3564250"/>
          </a:xfrm>
        </p:grpSpPr>
        <p:grpSp>
          <p:nvGrpSpPr>
            <p:cNvPr id="4" name="Group 2"/>
            <p:cNvGrpSpPr/>
            <p:nvPr/>
          </p:nvGrpSpPr>
          <p:grpSpPr>
            <a:xfrm>
              <a:off x="2400299" y="1132524"/>
              <a:ext cx="1432210" cy="3564250"/>
              <a:chOff x="1646094" y="1140662"/>
              <a:chExt cx="1432210" cy="3564250"/>
            </a:xfrm>
          </p:grpSpPr>
          <p:sp>
            <p:nvSpPr>
              <p:cNvPr id="5" name="Freeform 4"/>
              <p:cNvSpPr/>
              <p:nvPr/>
            </p:nvSpPr>
            <p:spPr>
              <a:xfrm>
                <a:off x="1646094" y="1140662"/>
                <a:ext cx="1432210" cy="32550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Login to COBRAS Import Tool</a:t>
                </a:r>
                <a:endParaRPr lang="en-US" sz="900" kern="1200" dirty="0"/>
              </a:p>
            </p:txBody>
          </p:sp>
          <p:sp>
            <p:nvSpPr>
              <p:cNvPr id="6" name="Freeform 5"/>
              <p:cNvSpPr/>
              <p:nvPr/>
            </p:nvSpPr>
            <p:spPr>
              <a:xfrm>
                <a:off x="2281638" y="1504818"/>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7" name="Freeform 6"/>
              <p:cNvSpPr/>
              <p:nvPr/>
            </p:nvSpPr>
            <p:spPr>
              <a:xfrm>
                <a:off x="1646094" y="1661466"/>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a:t>
                </a:r>
                <a:r>
                  <a:rPr lang="en-US" sz="900" kern="1200" baseline="0" dirty="0" smtClean="0"/>
                  <a:t> the Backup file to restore</a:t>
                </a:r>
                <a:endParaRPr lang="en-US" sz="900" kern="1200" dirty="0"/>
              </a:p>
            </p:txBody>
          </p:sp>
          <p:sp>
            <p:nvSpPr>
              <p:cNvPr id="8" name="Freeform 7"/>
              <p:cNvSpPr/>
              <p:nvPr/>
            </p:nvSpPr>
            <p:spPr>
              <a:xfrm>
                <a:off x="2281638" y="2041896"/>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9" name="Freeform 8"/>
              <p:cNvSpPr/>
              <p:nvPr/>
            </p:nvSpPr>
            <p:spPr>
              <a:xfrm>
                <a:off x="1646094" y="2198544"/>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 “Import backup in a standalone system” option</a:t>
                </a:r>
                <a:endParaRPr lang="en-US" sz="900" kern="1200" dirty="0"/>
              </a:p>
            </p:txBody>
          </p:sp>
          <p:sp>
            <p:nvSpPr>
              <p:cNvPr id="10" name="Freeform 9"/>
              <p:cNvSpPr/>
              <p:nvPr/>
            </p:nvSpPr>
            <p:spPr>
              <a:xfrm>
                <a:off x="2281638" y="2578975"/>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1" name="Freeform 10"/>
              <p:cNvSpPr/>
              <p:nvPr/>
            </p:nvSpPr>
            <p:spPr>
              <a:xfrm>
                <a:off x="1646094" y="2735623"/>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 Object  to restore in CUC</a:t>
                </a:r>
                <a:endParaRPr lang="en-US" sz="900" kern="1200" dirty="0"/>
              </a:p>
            </p:txBody>
          </p:sp>
          <p:sp>
            <p:nvSpPr>
              <p:cNvPr id="12" name="Freeform 11"/>
              <p:cNvSpPr/>
              <p:nvPr/>
            </p:nvSpPr>
            <p:spPr>
              <a:xfrm>
                <a:off x="2281638" y="3116054"/>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3" name="Freeform 12"/>
              <p:cNvSpPr/>
              <p:nvPr/>
            </p:nvSpPr>
            <p:spPr>
              <a:xfrm>
                <a:off x="1646094" y="3272702"/>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Resolve conflicts for the selected objects</a:t>
                </a:r>
                <a:endParaRPr lang="en-US" sz="900" kern="1200" dirty="0"/>
              </a:p>
            </p:txBody>
          </p:sp>
          <p:sp>
            <p:nvSpPr>
              <p:cNvPr id="14" name="Freeform 13"/>
              <p:cNvSpPr/>
              <p:nvPr/>
            </p:nvSpPr>
            <p:spPr>
              <a:xfrm>
                <a:off x="2281638" y="3653133"/>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5" name="Freeform 14"/>
              <p:cNvSpPr/>
              <p:nvPr/>
            </p:nvSpPr>
            <p:spPr>
              <a:xfrm>
                <a:off x="1646094" y="3809781"/>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Resolve link references of the selected objects</a:t>
                </a:r>
                <a:endParaRPr lang="en-US" sz="900" kern="1200" dirty="0"/>
              </a:p>
            </p:txBody>
          </p:sp>
          <p:sp>
            <p:nvSpPr>
              <p:cNvPr id="16" name="Freeform 15"/>
              <p:cNvSpPr/>
              <p:nvPr/>
            </p:nvSpPr>
            <p:spPr>
              <a:xfrm>
                <a:off x="2281638" y="4190212"/>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7" name="Freeform 16"/>
              <p:cNvSpPr/>
              <p:nvPr/>
            </p:nvSpPr>
            <p:spPr>
              <a:xfrm>
                <a:off x="1646094" y="4346860"/>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smtClean="0"/>
                  <a:t>Start  </a:t>
                </a:r>
                <a:r>
                  <a:rPr lang="en-US" sz="900" kern="1200" dirty="0" smtClean="0"/>
                  <a:t>the Import Process</a:t>
                </a:r>
                <a:endParaRPr lang="en-US" sz="900" kern="1200" dirty="0"/>
              </a:p>
            </p:txBody>
          </p:sp>
        </p:grpSp>
        <p:grpSp>
          <p:nvGrpSpPr>
            <p:cNvPr id="18" name="Group 18"/>
            <p:cNvGrpSpPr/>
            <p:nvPr/>
          </p:nvGrpSpPr>
          <p:grpSpPr>
            <a:xfrm>
              <a:off x="320390" y="2142168"/>
              <a:ext cx="1432210" cy="1572582"/>
              <a:chOff x="1646094" y="1140662"/>
              <a:chExt cx="1432210" cy="1572582"/>
            </a:xfrm>
          </p:grpSpPr>
          <p:sp>
            <p:nvSpPr>
              <p:cNvPr id="20" name="Freeform 19"/>
              <p:cNvSpPr/>
              <p:nvPr/>
            </p:nvSpPr>
            <p:spPr>
              <a:xfrm>
                <a:off x="1646094" y="1140662"/>
                <a:ext cx="1432210" cy="32550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Login to COBRAS Export Tool</a:t>
                </a:r>
                <a:endParaRPr lang="en-US" sz="900" kern="1200" dirty="0"/>
              </a:p>
            </p:txBody>
          </p:sp>
          <p:sp>
            <p:nvSpPr>
              <p:cNvPr id="21" name="Freeform 20"/>
              <p:cNvSpPr/>
              <p:nvPr/>
            </p:nvSpPr>
            <p:spPr>
              <a:xfrm>
                <a:off x="2281638" y="1504818"/>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22" name="Freeform 21"/>
              <p:cNvSpPr/>
              <p:nvPr/>
            </p:nvSpPr>
            <p:spPr>
              <a:xfrm>
                <a:off x="1646094" y="1661466"/>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a:t>
                </a:r>
                <a:r>
                  <a:rPr lang="en-US" sz="900" kern="1200" baseline="0" dirty="0" smtClean="0"/>
                  <a:t> the </a:t>
                </a:r>
                <a:r>
                  <a:rPr lang="en-US" sz="900" dirty="0" smtClean="0"/>
                  <a:t>Tenant  to take backup</a:t>
                </a:r>
                <a:endParaRPr lang="en-US" sz="900" kern="1200" dirty="0"/>
              </a:p>
            </p:txBody>
          </p:sp>
          <p:sp>
            <p:nvSpPr>
              <p:cNvPr id="23" name="Freeform 22"/>
              <p:cNvSpPr/>
              <p:nvPr/>
            </p:nvSpPr>
            <p:spPr>
              <a:xfrm>
                <a:off x="2281638" y="2041896"/>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1646094" y="2198544"/>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Start the Export Process</a:t>
                </a:r>
                <a:endParaRPr lang="en-US" sz="900" kern="1200" dirty="0"/>
              </a:p>
            </p:txBody>
          </p:sp>
          <p:sp>
            <p:nvSpPr>
              <p:cNvPr id="25" name="Freeform 24"/>
              <p:cNvSpPr/>
              <p:nvPr/>
            </p:nvSpPr>
            <p:spPr>
              <a:xfrm>
                <a:off x="2281638" y="2578975"/>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grpSp>
        <p:grpSp>
          <p:nvGrpSpPr>
            <p:cNvPr id="19" name="Group 3"/>
            <p:cNvGrpSpPr/>
            <p:nvPr/>
          </p:nvGrpSpPr>
          <p:grpSpPr>
            <a:xfrm>
              <a:off x="940344" y="1794773"/>
              <a:ext cx="1418045" cy="2605777"/>
              <a:chOff x="940344" y="1794773"/>
              <a:chExt cx="1418045" cy="2605777"/>
            </a:xfrm>
          </p:grpSpPr>
          <p:sp>
            <p:nvSpPr>
              <p:cNvPr id="50" name="Rectangle 49"/>
              <p:cNvSpPr/>
              <p:nvPr/>
            </p:nvSpPr>
            <p:spPr>
              <a:xfrm>
                <a:off x="940344" y="4182074"/>
                <a:ext cx="80561" cy="156648"/>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6" name="Rectangle 65"/>
              <p:cNvSpPr/>
              <p:nvPr/>
            </p:nvSpPr>
            <p:spPr>
              <a:xfrm>
                <a:off x="1935480" y="1871406"/>
                <a:ext cx="60960" cy="2529144"/>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7" name="Right Arrow 66"/>
              <p:cNvSpPr/>
              <p:nvPr/>
            </p:nvSpPr>
            <p:spPr>
              <a:xfrm>
                <a:off x="1939289" y="1794773"/>
                <a:ext cx="419100" cy="167377"/>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sp>
        <p:nvSpPr>
          <p:cNvPr id="69" name="File"/>
          <p:cNvSpPr>
            <a:spLocks noEditPoints="1" noChangeArrowheads="1"/>
          </p:cNvSpPr>
          <p:nvPr/>
        </p:nvSpPr>
        <p:spPr bwMode="auto">
          <a:xfrm>
            <a:off x="320390" y="3779264"/>
            <a:ext cx="1432210" cy="40281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800" dirty="0"/>
              <a:t>UnityBackupdta_Tenant1_2013_08_96.mdb</a:t>
            </a:r>
          </a:p>
          <a:p>
            <a:endParaRPr lang="en-US" sz="1000" dirty="0"/>
          </a:p>
        </p:txBody>
      </p:sp>
    </p:spTree>
    <p:extLst>
      <p:ext uri="{BB962C8B-B14F-4D97-AF65-F5344CB8AC3E}">
        <p14:creationId xmlns:p14="http://schemas.microsoft.com/office/powerpoint/2010/main" val="26540445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3" y="-171450"/>
            <a:ext cx="8588861" cy="1104589"/>
          </a:xfrm>
        </p:spPr>
        <p:txBody>
          <a:bodyPr/>
          <a:lstStyle/>
          <a:p>
            <a:pPr>
              <a:defRPr/>
            </a:pPr>
            <a:r>
              <a:rPr lang="en-US" sz="2800" dirty="0" smtClean="0"/>
              <a:t>Scenario 3: Data migration(Subscribers only) </a:t>
            </a:r>
            <a:r>
              <a:rPr lang="en-US" sz="2800" dirty="0"/>
              <a:t>from a </a:t>
            </a:r>
            <a:r>
              <a:rPr lang="en-US" sz="2800" dirty="0" smtClean="0"/>
              <a:t>Standalone CUC </a:t>
            </a:r>
            <a:r>
              <a:rPr lang="en-US" sz="2800" dirty="0"/>
              <a:t>to </a:t>
            </a:r>
            <a:r>
              <a:rPr lang="en-US" sz="2800" dirty="0" smtClean="0"/>
              <a:t>a Tenant Partitioned CUC</a:t>
            </a:r>
            <a:endParaRPr sz="2800" dirty="0"/>
          </a:p>
        </p:txBody>
      </p:sp>
      <p:sp>
        <p:nvSpPr>
          <p:cNvPr id="58376" name="Text Placeholder 58375"/>
          <p:cNvSpPr>
            <a:spLocks noGrp="1"/>
          </p:cNvSpPr>
          <p:nvPr>
            <p:ph type="body" sz="quarter" idx="11"/>
          </p:nvPr>
        </p:nvSpPr>
        <p:spPr>
          <a:xfrm>
            <a:off x="4267200" y="1123950"/>
            <a:ext cx="4562007" cy="3605134"/>
          </a:xfrm>
        </p:spPr>
        <p:txBody>
          <a:bodyPr/>
          <a:lstStyle/>
          <a:p>
            <a:r>
              <a:rPr lang="en-US" sz="1600" dirty="0"/>
              <a:t>Administrator of </a:t>
            </a:r>
            <a:r>
              <a:rPr lang="en-US" sz="1600" dirty="0" smtClean="0"/>
              <a:t>standalone Unity </a:t>
            </a:r>
            <a:r>
              <a:rPr lang="en-US" sz="1600" dirty="0"/>
              <a:t>Connection exports the data and restores the same into multi-tenant Connection </a:t>
            </a:r>
            <a:r>
              <a:rPr lang="en-US" sz="1600" dirty="0" smtClean="0"/>
              <a:t>system.</a:t>
            </a:r>
          </a:p>
          <a:p>
            <a:r>
              <a:rPr lang="en-US" sz="1600" dirty="0"/>
              <a:t>Prerequisites: Administrator has to create a tenant in the </a:t>
            </a:r>
            <a:r>
              <a:rPr lang="en-US" sz="1600" dirty="0" smtClean="0"/>
              <a:t>target CUC with </a:t>
            </a:r>
            <a:r>
              <a:rPr lang="en-US" sz="1600" dirty="0"/>
              <a:t>unique Tenant alias and SMTP domain. While restoring, </a:t>
            </a:r>
            <a:r>
              <a:rPr lang="en-US" sz="1600" dirty="0" smtClean="0"/>
              <a:t>administrator </a:t>
            </a:r>
            <a:r>
              <a:rPr lang="en-US" sz="1600" dirty="0"/>
              <a:t>can only select subscribers except default users.</a:t>
            </a:r>
          </a:p>
          <a:p>
            <a:endParaRPr lang="en-US" dirty="0"/>
          </a:p>
        </p:txBody>
      </p:sp>
      <p:grpSp>
        <p:nvGrpSpPr>
          <p:cNvPr id="3" name="Group 2"/>
          <p:cNvGrpSpPr/>
          <p:nvPr/>
        </p:nvGrpSpPr>
        <p:grpSpPr>
          <a:xfrm>
            <a:off x="2379457" y="1124387"/>
            <a:ext cx="1278143" cy="3580525"/>
            <a:chOff x="1723128" y="1124387"/>
            <a:chExt cx="1278143" cy="3580525"/>
          </a:xfrm>
        </p:grpSpPr>
        <p:sp>
          <p:nvSpPr>
            <p:cNvPr id="5" name="Freeform 4"/>
            <p:cNvSpPr/>
            <p:nvPr/>
          </p:nvSpPr>
          <p:spPr>
            <a:xfrm>
              <a:off x="1723128" y="1124387"/>
              <a:ext cx="1278143" cy="358052"/>
            </a:xfrm>
            <a:custGeom>
              <a:avLst/>
              <a:gdLst>
                <a:gd name="connsiteX0" fmla="*/ 0 w 1278143"/>
                <a:gd name="connsiteY0" fmla="*/ 35805 h 358052"/>
                <a:gd name="connsiteX1" fmla="*/ 35805 w 1278143"/>
                <a:gd name="connsiteY1" fmla="*/ 0 h 358052"/>
                <a:gd name="connsiteX2" fmla="*/ 1242338 w 1278143"/>
                <a:gd name="connsiteY2" fmla="*/ 0 h 358052"/>
                <a:gd name="connsiteX3" fmla="*/ 1278143 w 1278143"/>
                <a:gd name="connsiteY3" fmla="*/ 35805 h 358052"/>
                <a:gd name="connsiteX4" fmla="*/ 1278143 w 1278143"/>
                <a:gd name="connsiteY4" fmla="*/ 322247 h 358052"/>
                <a:gd name="connsiteX5" fmla="*/ 1242338 w 1278143"/>
                <a:gd name="connsiteY5" fmla="*/ 358052 h 358052"/>
                <a:gd name="connsiteX6" fmla="*/ 35805 w 1278143"/>
                <a:gd name="connsiteY6" fmla="*/ 358052 h 358052"/>
                <a:gd name="connsiteX7" fmla="*/ 0 w 1278143"/>
                <a:gd name="connsiteY7" fmla="*/ 322247 h 358052"/>
                <a:gd name="connsiteX8" fmla="*/ 0 w 1278143"/>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143" h="358052">
                  <a:moveTo>
                    <a:pt x="0" y="35805"/>
                  </a:moveTo>
                  <a:cubicBezTo>
                    <a:pt x="0" y="16030"/>
                    <a:pt x="16030" y="0"/>
                    <a:pt x="35805" y="0"/>
                  </a:cubicBezTo>
                  <a:lnTo>
                    <a:pt x="1242338" y="0"/>
                  </a:lnTo>
                  <a:cubicBezTo>
                    <a:pt x="1262113" y="0"/>
                    <a:pt x="1278143" y="16030"/>
                    <a:pt x="1278143" y="35805"/>
                  </a:cubicBezTo>
                  <a:lnTo>
                    <a:pt x="1278143" y="322247"/>
                  </a:lnTo>
                  <a:cubicBezTo>
                    <a:pt x="1278143" y="342022"/>
                    <a:pt x="1262113" y="358052"/>
                    <a:pt x="1242338"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Login to COBRAS Import Tool</a:t>
              </a:r>
              <a:endParaRPr lang="en-US" sz="900" kern="1200" dirty="0"/>
            </a:p>
          </p:txBody>
        </p:sp>
        <p:sp>
          <p:nvSpPr>
            <p:cNvPr id="6" name="Freeform 5"/>
            <p:cNvSpPr/>
            <p:nvPr/>
          </p:nvSpPr>
          <p:spPr>
            <a:xfrm>
              <a:off x="2281638" y="1504818"/>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7" name="Freeform 6"/>
            <p:cNvSpPr/>
            <p:nvPr/>
          </p:nvSpPr>
          <p:spPr>
            <a:xfrm>
              <a:off x="1723128" y="1661466"/>
              <a:ext cx="1278143" cy="358052"/>
            </a:xfrm>
            <a:custGeom>
              <a:avLst/>
              <a:gdLst>
                <a:gd name="connsiteX0" fmla="*/ 0 w 1278143"/>
                <a:gd name="connsiteY0" fmla="*/ 35805 h 358052"/>
                <a:gd name="connsiteX1" fmla="*/ 35805 w 1278143"/>
                <a:gd name="connsiteY1" fmla="*/ 0 h 358052"/>
                <a:gd name="connsiteX2" fmla="*/ 1242338 w 1278143"/>
                <a:gd name="connsiteY2" fmla="*/ 0 h 358052"/>
                <a:gd name="connsiteX3" fmla="*/ 1278143 w 1278143"/>
                <a:gd name="connsiteY3" fmla="*/ 35805 h 358052"/>
                <a:gd name="connsiteX4" fmla="*/ 1278143 w 1278143"/>
                <a:gd name="connsiteY4" fmla="*/ 322247 h 358052"/>
                <a:gd name="connsiteX5" fmla="*/ 1242338 w 1278143"/>
                <a:gd name="connsiteY5" fmla="*/ 358052 h 358052"/>
                <a:gd name="connsiteX6" fmla="*/ 35805 w 1278143"/>
                <a:gd name="connsiteY6" fmla="*/ 358052 h 358052"/>
                <a:gd name="connsiteX7" fmla="*/ 0 w 1278143"/>
                <a:gd name="connsiteY7" fmla="*/ 322247 h 358052"/>
                <a:gd name="connsiteX8" fmla="*/ 0 w 1278143"/>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143" h="358052">
                  <a:moveTo>
                    <a:pt x="0" y="35805"/>
                  </a:moveTo>
                  <a:cubicBezTo>
                    <a:pt x="0" y="16030"/>
                    <a:pt x="16030" y="0"/>
                    <a:pt x="35805" y="0"/>
                  </a:cubicBezTo>
                  <a:lnTo>
                    <a:pt x="1242338" y="0"/>
                  </a:lnTo>
                  <a:cubicBezTo>
                    <a:pt x="1262113" y="0"/>
                    <a:pt x="1278143" y="16030"/>
                    <a:pt x="1278143" y="35805"/>
                  </a:cubicBezTo>
                  <a:lnTo>
                    <a:pt x="1278143" y="322247"/>
                  </a:lnTo>
                  <a:cubicBezTo>
                    <a:pt x="1278143" y="342022"/>
                    <a:pt x="1262113" y="358052"/>
                    <a:pt x="1242338"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a:t>
              </a:r>
              <a:r>
                <a:rPr lang="en-US" sz="900" kern="1200" baseline="0" dirty="0" smtClean="0"/>
                <a:t> the Backup file to restore</a:t>
              </a:r>
              <a:endParaRPr lang="en-US" sz="900" kern="1200" dirty="0"/>
            </a:p>
          </p:txBody>
        </p:sp>
        <p:sp>
          <p:nvSpPr>
            <p:cNvPr id="8" name="Freeform 7"/>
            <p:cNvSpPr/>
            <p:nvPr/>
          </p:nvSpPr>
          <p:spPr>
            <a:xfrm>
              <a:off x="2281638" y="2041896"/>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9" name="Freeform 8"/>
            <p:cNvSpPr/>
            <p:nvPr/>
          </p:nvSpPr>
          <p:spPr>
            <a:xfrm>
              <a:off x="1723128" y="2198544"/>
              <a:ext cx="1278143" cy="358052"/>
            </a:xfrm>
            <a:custGeom>
              <a:avLst/>
              <a:gdLst>
                <a:gd name="connsiteX0" fmla="*/ 0 w 1278143"/>
                <a:gd name="connsiteY0" fmla="*/ 35805 h 358052"/>
                <a:gd name="connsiteX1" fmla="*/ 35805 w 1278143"/>
                <a:gd name="connsiteY1" fmla="*/ 0 h 358052"/>
                <a:gd name="connsiteX2" fmla="*/ 1242338 w 1278143"/>
                <a:gd name="connsiteY2" fmla="*/ 0 h 358052"/>
                <a:gd name="connsiteX3" fmla="*/ 1278143 w 1278143"/>
                <a:gd name="connsiteY3" fmla="*/ 35805 h 358052"/>
                <a:gd name="connsiteX4" fmla="*/ 1278143 w 1278143"/>
                <a:gd name="connsiteY4" fmla="*/ 322247 h 358052"/>
                <a:gd name="connsiteX5" fmla="*/ 1242338 w 1278143"/>
                <a:gd name="connsiteY5" fmla="*/ 358052 h 358052"/>
                <a:gd name="connsiteX6" fmla="*/ 35805 w 1278143"/>
                <a:gd name="connsiteY6" fmla="*/ 358052 h 358052"/>
                <a:gd name="connsiteX7" fmla="*/ 0 w 1278143"/>
                <a:gd name="connsiteY7" fmla="*/ 322247 h 358052"/>
                <a:gd name="connsiteX8" fmla="*/ 0 w 1278143"/>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143" h="358052">
                  <a:moveTo>
                    <a:pt x="0" y="35805"/>
                  </a:moveTo>
                  <a:cubicBezTo>
                    <a:pt x="0" y="16030"/>
                    <a:pt x="16030" y="0"/>
                    <a:pt x="35805" y="0"/>
                  </a:cubicBezTo>
                  <a:lnTo>
                    <a:pt x="1242338" y="0"/>
                  </a:lnTo>
                  <a:cubicBezTo>
                    <a:pt x="1262113" y="0"/>
                    <a:pt x="1278143" y="16030"/>
                    <a:pt x="1278143" y="35805"/>
                  </a:cubicBezTo>
                  <a:lnTo>
                    <a:pt x="1278143" y="322247"/>
                  </a:lnTo>
                  <a:cubicBezTo>
                    <a:pt x="1278143" y="342022"/>
                    <a:pt x="1262113" y="358052"/>
                    <a:pt x="1242338"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 “Tenant to restore” backup</a:t>
              </a:r>
              <a:endParaRPr lang="en-US" sz="900" kern="1200" dirty="0"/>
            </a:p>
          </p:txBody>
        </p:sp>
        <p:sp>
          <p:nvSpPr>
            <p:cNvPr id="10" name="Freeform 9"/>
            <p:cNvSpPr/>
            <p:nvPr/>
          </p:nvSpPr>
          <p:spPr>
            <a:xfrm>
              <a:off x="2281638" y="2578975"/>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1" name="Freeform 10"/>
            <p:cNvSpPr/>
            <p:nvPr/>
          </p:nvSpPr>
          <p:spPr>
            <a:xfrm>
              <a:off x="1723128" y="2735623"/>
              <a:ext cx="1278143" cy="358052"/>
            </a:xfrm>
            <a:custGeom>
              <a:avLst/>
              <a:gdLst>
                <a:gd name="connsiteX0" fmla="*/ 0 w 1278143"/>
                <a:gd name="connsiteY0" fmla="*/ 35805 h 358052"/>
                <a:gd name="connsiteX1" fmla="*/ 35805 w 1278143"/>
                <a:gd name="connsiteY1" fmla="*/ 0 h 358052"/>
                <a:gd name="connsiteX2" fmla="*/ 1242338 w 1278143"/>
                <a:gd name="connsiteY2" fmla="*/ 0 h 358052"/>
                <a:gd name="connsiteX3" fmla="*/ 1278143 w 1278143"/>
                <a:gd name="connsiteY3" fmla="*/ 35805 h 358052"/>
                <a:gd name="connsiteX4" fmla="*/ 1278143 w 1278143"/>
                <a:gd name="connsiteY4" fmla="*/ 322247 h 358052"/>
                <a:gd name="connsiteX5" fmla="*/ 1242338 w 1278143"/>
                <a:gd name="connsiteY5" fmla="*/ 358052 h 358052"/>
                <a:gd name="connsiteX6" fmla="*/ 35805 w 1278143"/>
                <a:gd name="connsiteY6" fmla="*/ 358052 h 358052"/>
                <a:gd name="connsiteX7" fmla="*/ 0 w 1278143"/>
                <a:gd name="connsiteY7" fmla="*/ 322247 h 358052"/>
                <a:gd name="connsiteX8" fmla="*/ 0 w 1278143"/>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143" h="358052">
                  <a:moveTo>
                    <a:pt x="0" y="35805"/>
                  </a:moveTo>
                  <a:cubicBezTo>
                    <a:pt x="0" y="16030"/>
                    <a:pt x="16030" y="0"/>
                    <a:pt x="35805" y="0"/>
                  </a:cubicBezTo>
                  <a:lnTo>
                    <a:pt x="1242338" y="0"/>
                  </a:lnTo>
                  <a:cubicBezTo>
                    <a:pt x="1262113" y="0"/>
                    <a:pt x="1278143" y="16030"/>
                    <a:pt x="1278143" y="35805"/>
                  </a:cubicBezTo>
                  <a:lnTo>
                    <a:pt x="1278143" y="322247"/>
                  </a:lnTo>
                  <a:cubicBezTo>
                    <a:pt x="1278143" y="342022"/>
                    <a:pt x="1262113" y="358052"/>
                    <a:pt x="1242338"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 Subscribers to restore in CUC</a:t>
              </a:r>
              <a:endParaRPr lang="en-US" sz="900" kern="1200" dirty="0"/>
            </a:p>
          </p:txBody>
        </p:sp>
        <p:sp>
          <p:nvSpPr>
            <p:cNvPr id="12" name="Freeform 11"/>
            <p:cNvSpPr/>
            <p:nvPr/>
          </p:nvSpPr>
          <p:spPr>
            <a:xfrm>
              <a:off x="2281638" y="3116054"/>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3" name="Freeform 12"/>
            <p:cNvSpPr/>
            <p:nvPr/>
          </p:nvSpPr>
          <p:spPr>
            <a:xfrm>
              <a:off x="1723128" y="3272702"/>
              <a:ext cx="1278143" cy="358052"/>
            </a:xfrm>
            <a:custGeom>
              <a:avLst/>
              <a:gdLst>
                <a:gd name="connsiteX0" fmla="*/ 0 w 1278143"/>
                <a:gd name="connsiteY0" fmla="*/ 35805 h 358052"/>
                <a:gd name="connsiteX1" fmla="*/ 35805 w 1278143"/>
                <a:gd name="connsiteY1" fmla="*/ 0 h 358052"/>
                <a:gd name="connsiteX2" fmla="*/ 1242338 w 1278143"/>
                <a:gd name="connsiteY2" fmla="*/ 0 h 358052"/>
                <a:gd name="connsiteX3" fmla="*/ 1278143 w 1278143"/>
                <a:gd name="connsiteY3" fmla="*/ 35805 h 358052"/>
                <a:gd name="connsiteX4" fmla="*/ 1278143 w 1278143"/>
                <a:gd name="connsiteY4" fmla="*/ 322247 h 358052"/>
                <a:gd name="connsiteX5" fmla="*/ 1242338 w 1278143"/>
                <a:gd name="connsiteY5" fmla="*/ 358052 h 358052"/>
                <a:gd name="connsiteX6" fmla="*/ 35805 w 1278143"/>
                <a:gd name="connsiteY6" fmla="*/ 358052 h 358052"/>
                <a:gd name="connsiteX7" fmla="*/ 0 w 1278143"/>
                <a:gd name="connsiteY7" fmla="*/ 322247 h 358052"/>
                <a:gd name="connsiteX8" fmla="*/ 0 w 1278143"/>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143" h="358052">
                  <a:moveTo>
                    <a:pt x="0" y="35805"/>
                  </a:moveTo>
                  <a:cubicBezTo>
                    <a:pt x="0" y="16030"/>
                    <a:pt x="16030" y="0"/>
                    <a:pt x="35805" y="0"/>
                  </a:cubicBezTo>
                  <a:lnTo>
                    <a:pt x="1242338" y="0"/>
                  </a:lnTo>
                  <a:cubicBezTo>
                    <a:pt x="1262113" y="0"/>
                    <a:pt x="1278143" y="16030"/>
                    <a:pt x="1278143" y="35805"/>
                  </a:cubicBezTo>
                  <a:lnTo>
                    <a:pt x="1278143" y="322247"/>
                  </a:lnTo>
                  <a:cubicBezTo>
                    <a:pt x="1278143" y="342022"/>
                    <a:pt x="1262113" y="358052"/>
                    <a:pt x="1242338"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Resolve conflicts for the Subscribers</a:t>
              </a:r>
              <a:endParaRPr lang="en-US" sz="900" kern="1200" dirty="0"/>
            </a:p>
          </p:txBody>
        </p:sp>
        <p:sp>
          <p:nvSpPr>
            <p:cNvPr id="14" name="Freeform 13"/>
            <p:cNvSpPr/>
            <p:nvPr/>
          </p:nvSpPr>
          <p:spPr>
            <a:xfrm>
              <a:off x="2281638" y="3653133"/>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5" name="Freeform 14"/>
            <p:cNvSpPr/>
            <p:nvPr/>
          </p:nvSpPr>
          <p:spPr>
            <a:xfrm>
              <a:off x="1723128" y="3809781"/>
              <a:ext cx="1278143" cy="358052"/>
            </a:xfrm>
            <a:custGeom>
              <a:avLst/>
              <a:gdLst>
                <a:gd name="connsiteX0" fmla="*/ 0 w 1278143"/>
                <a:gd name="connsiteY0" fmla="*/ 35805 h 358052"/>
                <a:gd name="connsiteX1" fmla="*/ 35805 w 1278143"/>
                <a:gd name="connsiteY1" fmla="*/ 0 h 358052"/>
                <a:gd name="connsiteX2" fmla="*/ 1242338 w 1278143"/>
                <a:gd name="connsiteY2" fmla="*/ 0 h 358052"/>
                <a:gd name="connsiteX3" fmla="*/ 1278143 w 1278143"/>
                <a:gd name="connsiteY3" fmla="*/ 35805 h 358052"/>
                <a:gd name="connsiteX4" fmla="*/ 1278143 w 1278143"/>
                <a:gd name="connsiteY4" fmla="*/ 322247 h 358052"/>
                <a:gd name="connsiteX5" fmla="*/ 1242338 w 1278143"/>
                <a:gd name="connsiteY5" fmla="*/ 358052 h 358052"/>
                <a:gd name="connsiteX6" fmla="*/ 35805 w 1278143"/>
                <a:gd name="connsiteY6" fmla="*/ 358052 h 358052"/>
                <a:gd name="connsiteX7" fmla="*/ 0 w 1278143"/>
                <a:gd name="connsiteY7" fmla="*/ 322247 h 358052"/>
                <a:gd name="connsiteX8" fmla="*/ 0 w 1278143"/>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143" h="358052">
                  <a:moveTo>
                    <a:pt x="0" y="35805"/>
                  </a:moveTo>
                  <a:cubicBezTo>
                    <a:pt x="0" y="16030"/>
                    <a:pt x="16030" y="0"/>
                    <a:pt x="35805" y="0"/>
                  </a:cubicBezTo>
                  <a:lnTo>
                    <a:pt x="1242338" y="0"/>
                  </a:lnTo>
                  <a:cubicBezTo>
                    <a:pt x="1262113" y="0"/>
                    <a:pt x="1278143" y="16030"/>
                    <a:pt x="1278143" y="35805"/>
                  </a:cubicBezTo>
                  <a:lnTo>
                    <a:pt x="1278143" y="322247"/>
                  </a:lnTo>
                  <a:cubicBezTo>
                    <a:pt x="1278143" y="342022"/>
                    <a:pt x="1262113" y="358052"/>
                    <a:pt x="1242338"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Resolve link references of the Subscribers</a:t>
              </a:r>
              <a:endParaRPr lang="en-US" sz="900" kern="1200" dirty="0"/>
            </a:p>
          </p:txBody>
        </p:sp>
        <p:sp>
          <p:nvSpPr>
            <p:cNvPr id="16" name="Freeform 15"/>
            <p:cNvSpPr/>
            <p:nvPr/>
          </p:nvSpPr>
          <p:spPr>
            <a:xfrm>
              <a:off x="2281638" y="4190212"/>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17" name="Freeform 16"/>
            <p:cNvSpPr/>
            <p:nvPr/>
          </p:nvSpPr>
          <p:spPr>
            <a:xfrm>
              <a:off x="1723128" y="4346860"/>
              <a:ext cx="1278143" cy="358052"/>
            </a:xfrm>
            <a:custGeom>
              <a:avLst/>
              <a:gdLst>
                <a:gd name="connsiteX0" fmla="*/ 0 w 1278143"/>
                <a:gd name="connsiteY0" fmla="*/ 35805 h 358052"/>
                <a:gd name="connsiteX1" fmla="*/ 35805 w 1278143"/>
                <a:gd name="connsiteY1" fmla="*/ 0 h 358052"/>
                <a:gd name="connsiteX2" fmla="*/ 1242338 w 1278143"/>
                <a:gd name="connsiteY2" fmla="*/ 0 h 358052"/>
                <a:gd name="connsiteX3" fmla="*/ 1278143 w 1278143"/>
                <a:gd name="connsiteY3" fmla="*/ 35805 h 358052"/>
                <a:gd name="connsiteX4" fmla="*/ 1278143 w 1278143"/>
                <a:gd name="connsiteY4" fmla="*/ 322247 h 358052"/>
                <a:gd name="connsiteX5" fmla="*/ 1242338 w 1278143"/>
                <a:gd name="connsiteY5" fmla="*/ 358052 h 358052"/>
                <a:gd name="connsiteX6" fmla="*/ 35805 w 1278143"/>
                <a:gd name="connsiteY6" fmla="*/ 358052 h 358052"/>
                <a:gd name="connsiteX7" fmla="*/ 0 w 1278143"/>
                <a:gd name="connsiteY7" fmla="*/ 322247 h 358052"/>
                <a:gd name="connsiteX8" fmla="*/ 0 w 1278143"/>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143" h="358052">
                  <a:moveTo>
                    <a:pt x="0" y="35805"/>
                  </a:moveTo>
                  <a:cubicBezTo>
                    <a:pt x="0" y="16030"/>
                    <a:pt x="16030" y="0"/>
                    <a:pt x="35805" y="0"/>
                  </a:cubicBezTo>
                  <a:lnTo>
                    <a:pt x="1242338" y="0"/>
                  </a:lnTo>
                  <a:cubicBezTo>
                    <a:pt x="1262113" y="0"/>
                    <a:pt x="1278143" y="16030"/>
                    <a:pt x="1278143" y="35805"/>
                  </a:cubicBezTo>
                  <a:lnTo>
                    <a:pt x="1278143" y="322247"/>
                  </a:lnTo>
                  <a:cubicBezTo>
                    <a:pt x="1278143" y="342022"/>
                    <a:pt x="1262113" y="358052"/>
                    <a:pt x="1242338"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smtClean="0"/>
                <a:t>Start  </a:t>
              </a:r>
              <a:r>
                <a:rPr lang="en-US" sz="900" kern="1200" dirty="0" smtClean="0"/>
                <a:t>the Import Process</a:t>
              </a:r>
              <a:endParaRPr lang="en-US" sz="900" kern="1200" dirty="0"/>
            </a:p>
          </p:txBody>
        </p:sp>
      </p:grpSp>
      <p:sp>
        <p:nvSpPr>
          <p:cNvPr id="46" name="Rectangle 45"/>
          <p:cNvSpPr/>
          <p:nvPr/>
        </p:nvSpPr>
        <p:spPr>
          <a:xfrm>
            <a:off x="940344" y="4338722"/>
            <a:ext cx="1040856" cy="61828"/>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8"/>
          <p:cNvGrpSpPr/>
          <p:nvPr/>
        </p:nvGrpSpPr>
        <p:grpSpPr>
          <a:xfrm>
            <a:off x="320390" y="2142168"/>
            <a:ext cx="1432210" cy="1572582"/>
            <a:chOff x="1646094" y="1140662"/>
            <a:chExt cx="1432210" cy="1572582"/>
          </a:xfrm>
        </p:grpSpPr>
        <p:sp>
          <p:nvSpPr>
            <p:cNvPr id="55" name="Freeform 54"/>
            <p:cNvSpPr/>
            <p:nvPr/>
          </p:nvSpPr>
          <p:spPr>
            <a:xfrm>
              <a:off x="1646094" y="1140662"/>
              <a:ext cx="1432210" cy="32550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Login to COBRAS Export Tool</a:t>
              </a:r>
              <a:endParaRPr lang="en-US" sz="900" kern="1200" dirty="0"/>
            </a:p>
          </p:txBody>
        </p:sp>
        <p:sp>
          <p:nvSpPr>
            <p:cNvPr id="56" name="Freeform 55"/>
            <p:cNvSpPr/>
            <p:nvPr/>
          </p:nvSpPr>
          <p:spPr>
            <a:xfrm>
              <a:off x="2281638" y="1504818"/>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57" name="Freeform 56"/>
            <p:cNvSpPr/>
            <p:nvPr/>
          </p:nvSpPr>
          <p:spPr>
            <a:xfrm>
              <a:off x="1646094" y="1661466"/>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Select</a:t>
              </a:r>
              <a:r>
                <a:rPr lang="en-US" sz="900" kern="1200" baseline="0" dirty="0" smtClean="0"/>
                <a:t> the</a:t>
              </a:r>
              <a:r>
                <a:rPr lang="en-US" sz="900" kern="1200" dirty="0" smtClean="0"/>
                <a:t> export options as </a:t>
              </a:r>
              <a:r>
                <a:rPr lang="en-US" sz="900" dirty="0" smtClean="0"/>
                <a:t>per the backup </a:t>
              </a:r>
              <a:r>
                <a:rPr lang="en-US" sz="900" kern="1200" dirty="0" smtClean="0"/>
                <a:t>requirement</a:t>
              </a:r>
              <a:endParaRPr lang="en-US" sz="900" kern="1200" dirty="0"/>
            </a:p>
          </p:txBody>
        </p:sp>
        <p:sp>
          <p:nvSpPr>
            <p:cNvPr id="58" name="Freeform 57"/>
            <p:cNvSpPr/>
            <p:nvPr/>
          </p:nvSpPr>
          <p:spPr>
            <a:xfrm>
              <a:off x="2281638" y="2041896"/>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sp>
          <p:nvSpPr>
            <p:cNvPr id="59" name="Freeform 58"/>
            <p:cNvSpPr/>
            <p:nvPr/>
          </p:nvSpPr>
          <p:spPr>
            <a:xfrm>
              <a:off x="1646094" y="2198544"/>
              <a:ext cx="1432210" cy="358052"/>
            </a:xfrm>
            <a:custGeom>
              <a:avLst/>
              <a:gdLst>
                <a:gd name="connsiteX0" fmla="*/ 0 w 1432210"/>
                <a:gd name="connsiteY0" fmla="*/ 35805 h 358052"/>
                <a:gd name="connsiteX1" fmla="*/ 35805 w 1432210"/>
                <a:gd name="connsiteY1" fmla="*/ 0 h 358052"/>
                <a:gd name="connsiteX2" fmla="*/ 1396405 w 1432210"/>
                <a:gd name="connsiteY2" fmla="*/ 0 h 358052"/>
                <a:gd name="connsiteX3" fmla="*/ 1432210 w 1432210"/>
                <a:gd name="connsiteY3" fmla="*/ 35805 h 358052"/>
                <a:gd name="connsiteX4" fmla="*/ 1432210 w 1432210"/>
                <a:gd name="connsiteY4" fmla="*/ 322247 h 358052"/>
                <a:gd name="connsiteX5" fmla="*/ 1396405 w 1432210"/>
                <a:gd name="connsiteY5" fmla="*/ 358052 h 358052"/>
                <a:gd name="connsiteX6" fmla="*/ 35805 w 1432210"/>
                <a:gd name="connsiteY6" fmla="*/ 358052 h 358052"/>
                <a:gd name="connsiteX7" fmla="*/ 0 w 1432210"/>
                <a:gd name="connsiteY7" fmla="*/ 322247 h 358052"/>
                <a:gd name="connsiteX8" fmla="*/ 0 w 1432210"/>
                <a:gd name="connsiteY8" fmla="*/ 35805 h 3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10" h="358052">
                  <a:moveTo>
                    <a:pt x="0" y="35805"/>
                  </a:moveTo>
                  <a:cubicBezTo>
                    <a:pt x="0" y="16030"/>
                    <a:pt x="16030" y="0"/>
                    <a:pt x="35805" y="0"/>
                  </a:cubicBezTo>
                  <a:lnTo>
                    <a:pt x="1396405" y="0"/>
                  </a:lnTo>
                  <a:cubicBezTo>
                    <a:pt x="1416180" y="0"/>
                    <a:pt x="1432210" y="16030"/>
                    <a:pt x="1432210" y="35805"/>
                  </a:cubicBezTo>
                  <a:lnTo>
                    <a:pt x="1432210" y="322247"/>
                  </a:lnTo>
                  <a:cubicBezTo>
                    <a:pt x="1432210" y="342022"/>
                    <a:pt x="1416180" y="358052"/>
                    <a:pt x="1396405" y="358052"/>
                  </a:cubicBezTo>
                  <a:lnTo>
                    <a:pt x="35805" y="358052"/>
                  </a:lnTo>
                  <a:cubicBezTo>
                    <a:pt x="16030" y="358052"/>
                    <a:pt x="0" y="342022"/>
                    <a:pt x="0" y="322247"/>
                  </a:cubicBezTo>
                  <a:lnTo>
                    <a:pt x="0" y="35805"/>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 tIns="44777" rIns="44777" bIns="44777" numCol="1" spcCol="1270" anchor="ctr" anchorCtr="0">
              <a:noAutofit/>
            </a:bodyPr>
            <a:lstStyle/>
            <a:p>
              <a:pPr lvl="0" algn="ctr" defTabSz="400050">
                <a:lnSpc>
                  <a:spcPct val="90000"/>
                </a:lnSpc>
                <a:spcBef>
                  <a:spcPct val="0"/>
                </a:spcBef>
                <a:spcAft>
                  <a:spcPct val="35000"/>
                </a:spcAft>
              </a:pPr>
              <a:r>
                <a:rPr lang="en-US" sz="900" kern="1200" dirty="0" smtClean="0"/>
                <a:t>Start the Export Process</a:t>
              </a:r>
              <a:endParaRPr lang="en-US" sz="900" kern="1200" dirty="0"/>
            </a:p>
          </p:txBody>
        </p:sp>
        <p:sp>
          <p:nvSpPr>
            <p:cNvPr id="60" name="Freeform 59"/>
            <p:cNvSpPr/>
            <p:nvPr/>
          </p:nvSpPr>
          <p:spPr>
            <a:xfrm>
              <a:off x="2281638" y="2578975"/>
              <a:ext cx="161123" cy="134269"/>
            </a:xfrm>
            <a:custGeom>
              <a:avLst/>
              <a:gdLst>
                <a:gd name="connsiteX0" fmla="*/ 0 w 134269"/>
                <a:gd name="connsiteY0" fmla="*/ 32225 h 161123"/>
                <a:gd name="connsiteX1" fmla="*/ 67135 w 134269"/>
                <a:gd name="connsiteY1" fmla="*/ 32225 h 161123"/>
                <a:gd name="connsiteX2" fmla="*/ 67135 w 134269"/>
                <a:gd name="connsiteY2" fmla="*/ 0 h 161123"/>
                <a:gd name="connsiteX3" fmla="*/ 134269 w 134269"/>
                <a:gd name="connsiteY3" fmla="*/ 80562 h 161123"/>
                <a:gd name="connsiteX4" fmla="*/ 67135 w 134269"/>
                <a:gd name="connsiteY4" fmla="*/ 161123 h 161123"/>
                <a:gd name="connsiteX5" fmla="*/ 67135 w 134269"/>
                <a:gd name="connsiteY5" fmla="*/ 128898 h 161123"/>
                <a:gd name="connsiteX6" fmla="*/ 0 w 134269"/>
                <a:gd name="connsiteY6" fmla="*/ 128898 h 161123"/>
                <a:gd name="connsiteX7" fmla="*/ 0 w 134269"/>
                <a:gd name="connsiteY7" fmla="*/ 32225 h 16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69" h="161123">
                  <a:moveTo>
                    <a:pt x="107415" y="0"/>
                  </a:moveTo>
                  <a:lnTo>
                    <a:pt x="107415" y="80562"/>
                  </a:lnTo>
                  <a:lnTo>
                    <a:pt x="134269" y="80562"/>
                  </a:lnTo>
                  <a:lnTo>
                    <a:pt x="67134" y="161123"/>
                  </a:lnTo>
                  <a:lnTo>
                    <a:pt x="0" y="80562"/>
                  </a:lnTo>
                  <a:lnTo>
                    <a:pt x="26854" y="80562"/>
                  </a:lnTo>
                  <a:lnTo>
                    <a:pt x="26854" y="0"/>
                  </a:lnTo>
                  <a:lnTo>
                    <a:pt x="1074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32226" tIns="0" rIns="32224" bIns="40281" numCol="1" spcCol="1270" anchor="ctr" anchorCtr="0">
              <a:noAutofit/>
            </a:bodyPr>
            <a:lstStyle/>
            <a:p>
              <a:pPr lvl="0" algn="ctr" defTabSz="311150">
                <a:lnSpc>
                  <a:spcPct val="90000"/>
                </a:lnSpc>
                <a:spcBef>
                  <a:spcPct val="0"/>
                </a:spcBef>
                <a:spcAft>
                  <a:spcPct val="35000"/>
                </a:spcAft>
              </a:pPr>
              <a:endParaRPr lang="en-US" sz="700" kern="1200"/>
            </a:p>
          </p:txBody>
        </p:sp>
      </p:grpSp>
      <p:grpSp>
        <p:nvGrpSpPr>
          <p:cNvPr id="18" name="Group 49"/>
          <p:cNvGrpSpPr/>
          <p:nvPr/>
        </p:nvGrpSpPr>
        <p:grpSpPr>
          <a:xfrm>
            <a:off x="940344" y="1794773"/>
            <a:ext cx="1418045" cy="2605777"/>
            <a:chOff x="940344" y="1794773"/>
            <a:chExt cx="1418045" cy="2605777"/>
          </a:xfrm>
        </p:grpSpPr>
        <p:sp>
          <p:nvSpPr>
            <p:cNvPr id="52" name="Rectangle 51"/>
            <p:cNvSpPr/>
            <p:nvPr/>
          </p:nvSpPr>
          <p:spPr>
            <a:xfrm>
              <a:off x="940344" y="4182074"/>
              <a:ext cx="80561" cy="156648"/>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3" name="Rectangle 52"/>
            <p:cNvSpPr/>
            <p:nvPr/>
          </p:nvSpPr>
          <p:spPr>
            <a:xfrm>
              <a:off x="1935480" y="1871406"/>
              <a:ext cx="60960" cy="2529144"/>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Right Arrow 53"/>
            <p:cNvSpPr/>
            <p:nvPr/>
          </p:nvSpPr>
          <p:spPr>
            <a:xfrm>
              <a:off x="1939289" y="1794773"/>
              <a:ext cx="419100" cy="167377"/>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51" name="File"/>
          <p:cNvSpPr>
            <a:spLocks noEditPoints="1" noChangeArrowheads="1"/>
          </p:cNvSpPr>
          <p:nvPr/>
        </p:nvSpPr>
        <p:spPr bwMode="auto">
          <a:xfrm>
            <a:off x="320390" y="3779264"/>
            <a:ext cx="1432210" cy="40281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800" dirty="0" smtClean="0"/>
              <a:t>UnityBackupdta_2013_08_96.mdb</a:t>
            </a:r>
            <a:endParaRPr lang="en-US" sz="800" dirty="0"/>
          </a:p>
          <a:p>
            <a:endParaRPr lang="en-US" sz="1000" dirty="0"/>
          </a:p>
        </p:txBody>
      </p:sp>
    </p:spTree>
    <p:extLst>
      <p:ext uri="{BB962C8B-B14F-4D97-AF65-F5344CB8AC3E}">
        <p14:creationId xmlns:p14="http://schemas.microsoft.com/office/powerpoint/2010/main" val="1457467301"/>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lstStyle/>
          <a:p>
            <a:r>
              <a:rPr lang="en-US" sz="1600" dirty="0" smtClean="0"/>
              <a:t>For debugging the issue , you can refer the logs at the following path:</a:t>
            </a:r>
          </a:p>
          <a:p>
            <a:pPr marL="0" indent="0">
              <a:buNone/>
            </a:pPr>
            <a:r>
              <a:rPr lang="en-US" sz="1600" dirty="0"/>
              <a:t> </a:t>
            </a:r>
            <a:r>
              <a:rPr lang="en-US" sz="1600" dirty="0" smtClean="0"/>
              <a:t>   	Log Path: &lt;Installation Directory</a:t>
            </a:r>
            <a:r>
              <a:rPr lang="en-US" sz="1600" smtClean="0"/>
              <a:t>&gt;\Logs</a:t>
            </a:r>
            <a:endParaRPr lang="en-US" sz="1600" dirty="0" smtClean="0"/>
          </a:p>
          <a:p>
            <a:r>
              <a:rPr lang="en-US" sz="1600" dirty="0"/>
              <a:t>For any issues related to COBRAS, you can refer to the following online help</a:t>
            </a:r>
          </a:p>
          <a:p>
            <a:pPr lvl="1"/>
            <a:r>
              <a:rPr lang="en-US" sz="1600" dirty="0">
                <a:hlinkClick r:id="rId3"/>
              </a:rPr>
              <a:t>http://www.ciscounitytools.com/Applications/General/COBRAS/COBRAS.html</a:t>
            </a:r>
            <a:endParaRPr lang="en-US" sz="1600" dirty="0"/>
          </a:p>
          <a:p>
            <a:pPr marL="0" indent="0">
              <a:buNone/>
            </a:pPr>
            <a:endParaRPr lang="en-US" sz="1800" dirty="0"/>
          </a:p>
          <a:p>
            <a:pPr lvl="1"/>
            <a:endParaRPr lang="en-US" sz="1600" dirty="0" smtClean="0"/>
          </a:p>
          <a:p>
            <a:pPr marL="0" indent="0">
              <a:buNone/>
            </a:pPr>
            <a:endParaRPr lang="en-US" sz="1800" dirty="0"/>
          </a:p>
        </p:txBody>
      </p:sp>
    </p:spTree>
    <p:extLst>
      <p:ext uri="{BB962C8B-B14F-4D97-AF65-F5344CB8AC3E}">
        <p14:creationId xmlns:p14="http://schemas.microsoft.com/office/powerpoint/2010/main" val="3812082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mtClean="0"/>
              <a:t>Backup, Restore and Upgrade</a:t>
            </a:r>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z="4800" dirty="0" smtClean="0"/>
              <a:t>Introduction to Tenant Partitioning Feature for Cisco Unity Connection</a:t>
            </a:r>
            <a:endParaRPr sz="48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and Restore</a:t>
            </a:r>
          </a:p>
        </p:txBody>
      </p:sp>
      <p:sp>
        <p:nvSpPr>
          <p:cNvPr id="3" name="Text Placeholder 2"/>
          <p:cNvSpPr>
            <a:spLocks noGrp="1"/>
          </p:cNvSpPr>
          <p:nvPr>
            <p:ph type="body" sz="quarter" idx="10"/>
          </p:nvPr>
        </p:nvSpPr>
        <p:spPr/>
        <p:txBody>
          <a:bodyPr/>
          <a:lstStyle/>
          <a:p>
            <a:r>
              <a:rPr lang="en-US" sz="1600" dirty="0" smtClean="0"/>
              <a:t>The Disaster recovery tool (DRS) installed with along Unity Connection is used for Backup and Restore.</a:t>
            </a:r>
          </a:p>
          <a:p>
            <a:r>
              <a:rPr lang="en-US" sz="1600" dirty="0"/>
              <a:t>The Backup and Restore procedure is the same and no changes have been made for Tenant Partitioning </a:t>
            </a:r>
            <a:r>
              <a:rPr lang="en-US" sz="1600" dirty="0" smtClean="0"/>
              <a:t>feature.</a:t>
            </a:r>
          </a:p>
          <a:p>
            <a:r>
              <a:rPr lang="en-US" sz="1600" dirty="0"/>
              <a:t>Tenants can be successfully backed up and restored.</a:t>
            </a:r>
          </a:p>
          <a:p>
            <a:pPr marL="0" indent="0">
              <a:buNone/>
            </a:pPr>
            <a:r>
              <a:rPr lang="en-US" sz="1600" dirty="0"/>
              <a:t>For any other information related to CUC </a:t>
            </a:r>
            <a:r>
              <a:rPr lang="en-US" sz="1600" dirty="0" smtClean="0"/>
              <a:t>DRS backup and restore, </a:t>
            </a:r>
            <a:r>
              <a:rPr lang="en-US" sz="1600" dirty="0"/>
              <a:t>you can refer to the Backup and Restore Guide:</a:t>
            </a:r>
          </a:p>
          <a:p>
            <a:pPr marL="0" indent="0">
              <a:buNone/>
            </a:pPr>
            <a:r>
              <a:rPr lang="en-US" sz="1600" dirty="0">
                <a:hlinkClick r:id="rId3"/>
              </a:rPr>
              <a:t>http://www.cisco.com/en/US/docs/voice_ip_comm/connection/9x/drs_administration/guide/9xcucdrsag.html</a:t>
            </a:r>
            <a:endParaRPr lang="en-US" sz="1600" dirty="0"/>
          </a:p>
          <a:p>
            <a:pPr marL="0" indent="0">
              <a:buNone/>
            </a:pPr>
            <a:r>
              <a:rPr lang="en-US" sz="1600" dirty="0" smtClean="0"/>
              <a:t>Note</a:t>
            </a:r>
            <a:r>
              <a:rPr lang="en-US" sz="1600" dirty="0"/>
              <a:t>: Links to Installation and Troubleshooting Guides </a:t>
            </a:r>
            <a:r>
              <a:rPr lang="en-US" sz="1600" dirty="0" smtClean="0"/>
              <a:t>for 10.X will </a:t>
            </a:r>
            <a:r>
              <a:rPr lang="en-US" sz="1600" dirty="0"/>
              <a:t>be updated later</a:t>
            </a:r>
          </a:p>
          <a:p>
            <a:endParaRPr lang="en-US" dirty="0"/>
          </a:p>
        </p:txBody>
      </p:sp>
    </p:spTree>
    <p:extLst>
      <p:ext uri="{BB962C8B-B14F-4D97-AF65-F5344CB8AC3E}">
        <p14:creationId xmlns:p14="http://schemas.microsoft.com/office/powerpoint/2010/main" val="286047286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a:t>
            </a:r>
            <a:endParaRPr lang="en-US" dirty="0"/>
          </a:p>
        </p:txBody>
      </p:sp>
      <p:sp>
        <p:nvSpPr>
          <p:cNvPr id="3" name="Text Placeholder 2"/>
          <p:cNvSpPr>
            <a:spLocks noGrp="1"/>
          </p:cNvSpPr>
          <p:nvPr>
            <p:ph type="body" sz="quarter" idx="10"/>
          </p:nvPr>
        </p:nvSpPr>
        <p:spPr/>
        <p:txBody>
          <a:bodyPr/>
          <a:lstStyle/>
          <a:p>
            <a:r>
              <a:rPr lang="en-US" sz="1400" dirty="0" smtClean="0"/>
              <a:t>The upgrade process is responsible for the orderly upgrade of the system from one version to the next.</a:t>
            </a:r>
          </a:p>
          <a:p>
            <a:r>
              <a:rPr lang="en-US" sz="1400" dirty="0" smtClean="0"/>
              <a:t>The upgrade process is same as before and no changes have been introduced with this feature. </a:t>
            </a:r>
          </a:p>
          <a:p>
            <a:r>
              <a:rPr lang="en-US" sz="1400" dirty="0" smtClean="0"/>
              <a:t>Unity connection release with Tenant Partitioning feature can only be upgrade to higher version of Unity Connection release with Tenant Partitioning feature.</a:t>
            </a:r>
          </a:p>
          <a:p>
            <a:r>
              <a:rPr lang="en-US" sz="1400" dirty="0" smtClean="0"/>
              <a:t>Tenant partitioning feature is supported from 10.0.</a:t>
            </a:r>
          </a:p>
          <a:p>
            <a:r>
              <a:rPr lang="en-US" sz="1400" dirty="0" smtClean="0"/>
              <a:t>Upgrade is supported from previous Unity </a:t>
            </a:r>
            <a:r>
              <a:rPr lang="en-US" sz="1400" dirty="0"/>
              <a:t>C</a:t>
            </a:r>
            <a:r>
              <a:rPr lang="en-US" sz="1400" dirty="0" smtClean="0"/>
              <a:t>onnection release </a:t>
            </a:r>
          </a:p>
          <a:p>
            <a:pPr marL="228600" lvl="1" indent="-228600">
              <a:spcBef>
                <a:spcPts val="1480"/>
              </a:spcBef>
              <a:buClr>
                <a:srgbClr val="96CA4B"/>
              </a:buClr>
              <a:buSzPct val="90000"/>
              <a:buFont typeface="Arial" charset="0"/>
              <a:buChar char="•"/>
            </a:pPr>
            <a:r>
              <a:rPr lang="en-US" sz="1400" dirty="0" smtClean="0"/>
              <a:t>However, to use the Tenant Partitioning feature on a server upgraded to Unity Connection 10.0 version, delete all the existing data from the system and then create tenants.</a:t>
            </a:r>
          </a:p>
          <a:p>
            <a:pPr>
              <a:buNone/>
            </a:pPr>
            <a:endParaRPr lang="en-US" dirty="0"/>
          </a:p>
        </p:txBody>
      </p:sp>
      <p:sp>
        <p:nvSpPr>
          <p:cNvPr id="4" name="Right Arrow 3"/>
          <p:cNvSpPr/>
          <p:nvPr/>
        </p:nvSpPr>
        <p:spPr>
          <a:xfrm>
            <a:off x="5600700" y="2790825"/>
            <a:ext cx="609600" cy="228600"/>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p:txBody>
      </p:sp>
      <p:sp>
        <p:nvSpPr>
          <p:cNvPr id="5" name="Rounded Rectangle 4"/>
          <p:cNvSpPr/>
          <p:nvPr/>
        </p:nvSpPr>
        <p:spPr>
          <a:xfrm>
            <a:off x="6477000" y="2714625"/>
            <a:ext cx="1295400" cy="3810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10.0</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a:t>
            </a:r>
            <a:endParaRPr lang="en-US" dirty="0"/>
          </a:p>
        </p:txBody>
      </p:sp>
      <p:sp>
        <p:nvSpPr>
          <p:cNvPr id="3" name="Text Placeholder 2"/>
          <p:cNvSpPr>
            <a:spLocks noGrp="1"/>
          </p:cNvSpPr>
          <p:nvPr>
            <p:ph type="body" sz="quarter" idx="10"/>
          </p:nvPr>
        </p:nvSpPr>
        <p:spPr/>
        <p:txBody>
          <a:bodyPr/>
          <a:lstStyle/>
          <a:p>
            <a:pPr marL="0" indent="0">
              <a:buNone/>
            </a:pPr>
            <a:r>
              <a:rPr lang="en-US" sz="1600" dirty="0" smtClean="0"/>
              <a:t>For any other information related to CUC Upgrade, you can refer to the Upgrade Guide:</a:t>
            </a:r>
          </a:p>
          <a:p>
            <a:pPr marL="0" indent="0">
              <a:buNone/>
            </a:pPr>
            <a:r>
              <a:rPr lang="en-US" sz="1600" dirty="0" smtClean="0">
                <a:hlinkClick r:id="rId3"/>
              </a:rPr>
              <a:t>http://www.cisco.com/en/US/docs/voice_ip_comm/connection/9x/upgrade/guide/9xcucrugx.html</a:t>
            </a:r>
            <a:endParaRPr lang="en-US" sz="1600" dirty="0" smtClean="0"/>
          </a:p>
          <a:p>
            <a:pPr marL="0" indent="0">
              <a:buNone/>
            </a:pPr>
            <a:r>
              <a:rPr lang="en-US" sz="1600" dirty="0" smtClean="0"/>
              <a:t>You can also take a look at the Troubleshooting Guide:</a:t>
            </a:r>
          </a:p>
          <a:p>
            <a:pPr marL="0" indent="0">
              <a:buNone/>
            </a:pPr>
            <a:r>
              <a:rPr lang="en-US" sz="1600" dirty="0" smtClean="0">
                <a:hlinkClick r:id="rId4"/>
              </a:rPr>
              <a:t>http://www.cisco.com/en/US/docs/voice_ip_comm/connection/9x/troubleshooting/guide/9xcuctsgx.html</a:t>
            </a:r>
            <a:endParaRPr lang="en-US" sz="1600" dirty="0" smtClean="0"/>
          </a:p>
          <a:p>
            <a:pPr marL="0" indent="0">
              <a:buNone/>
            </a:pPr>
            <a:endParaRPr lang="en-US" sz="1600" dirty="0" smtClean="0"/>
          </a:p>
          <a:p>
            <a:pPr marL="0" indent="0">
              <a:buNone/>
            </a:pPr>
            <a:r>
              <a:rPr lang="en-US" sz="1600" dirty="0" smtClean="0"/>
              <a:t>Note: Links to Upgrade and Troubleshooting Guides for 10.X will be updated later.</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dirty="0" smtClean="0"/>
              <a:t>Troubleshooting</a:t>
            </a:r>
            <a:endParaRPr dirty="0"/>
          </a:p>
        </p:txBody>
      </p:sp>
    </p:spTree>
    <p:extLst>
      <p:ext uri="{BB962C8B-B14F-4D97-AF65-F5344CB8AC3E}">
        <p14:creationId xmlns:p14="http://schemas.microsoft.com/office/powerpoint/2010/main" val="3284916231"/>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Installation</a:t>
            </a:r>
            <a:endParaRPr dirty="0"/>
          </a:p>
        </p:txBody>
      </p:sp>
      <p:sp>
        <p:nvSpPr>
          <p:cNvPr id="60419" name="Content Placeholder 2"/>
          <p:cNvSpPr>
            <a:spLocks noGrp="1"/>
          </p:cNvSpPr>
          <p:nvPr>
            <p:ph idx="1"/>
          </p:nvPr>
        </p:nvSpPr>
        <p:spPr/>
        <p:txBody>
          <a:bodyPr/>
          <a:lstStyle/>
          <a:p>
            <a:pPr marL="0" indent="0">
              <a:buFont typeface="Arial" charset="0"/>
              <a:buNone/>
            </a:pPr>
            <a:r>
              <a:rPr lang="en-US" sz="1600" dirty="0" smtClean="0"/>
              <a:t>The installation process is same as before and no changes have been introduced with this feature. </a:t>
            </a:r>
          </a:p>
          <a:p>
            <a:pPr marL="0" indent="0">
              <a:buFont typeface="Arial" charset="0"/>
              <a:buNone/>
            </a:pPr>
            <a:r>
              <a:rPr sz="1600" dirty="0" smtClean="0"/>
              <a:t>For any issues related to CUC installation, you can refer to the Installation </a:t>
            </a:r>
            <a:r>
              <a:rPr sz="1600" dirty="0"/>
              <a:t>G</a:t>
            </a:r>
            <a:r>
              <a:rPr sz="1600" dirty="0" smtClean="0"/>
              <a:t>uide:</a:t>
            </a:r>
          </a:p>
          <a:p>
            <a:pPr marL="0" indent="0">
              <a:buNone/>
            </a:pPr>
            <a:r>
              <a:rPr lang="en-US" sz="1600" dirty="0">
                <a:hlinkClick r:id="rId3"/>
              </a:rPr>
              <a:t>http://</a:t>
            </a:r>
            <a:r>
              <a:rPr lang="en-US" sz="1600" dirty="0" smtClean="0">
                <a:hlinkClick r:id="rId3"/>
              </a:rPr>
              <a:t>www.cisco.com/en/US/docs/voice_ip_comm/connection/9x/installation/guide/9xcucigx.html</a:t>
            </a:r>
            <a:endParaRPr lang="en-US" sz="1600" dirty="0" smtClean="0"/>
          </a:p>
          <a:p>
            <a:pPr marL="0" indent="0">
              <a:buNone/>
            </a:pPr>
            <a:r>
              <a:rPr lang="en-US" sz="1600" dirty="0" smtClean="0"/>
              <a:t>You can also take a look at the Troubleshooting </a:t>
            </a:r>
            <a:r>
              <a:rPr lang="en-US" sz="1600" dirty="0"/>
              <a:t>G</a:t>
            </a:r>
            <a:r>
              <a:rPr lang="en-US" sz="1600" dirty="0" smtClean="0"/>
              <a:t>uide:</a:t>
            </a:r>
          </a:p>
          <a:p>
            <a:pPr marL="0" indent="0">
              <a:buNone/>
            </a:pPr>
            <a:r>
              <a:rPr lang="en-US" sz="1600" dirty="0">
                <a:hlinkClick r:id="rId4"/>
              </a:rPr>
              <a:t>http://</a:t>
            </a:r>
            <a:r>
              <a:rPr lang="en-US" sz="1600" dirty="0" smtClean="0">
                <a:hlinkClick r:id="rId4"/>
              </a:rPr>
              <a:t>www.cisco.com/en/US/docs/voice_ip_comm/connection/9x/troubleshooting/guide/9xcuctsgx.html</a:t>
            </a:r>
            <a:endParaRPr lang="en-US" sz="1600" dirty="0" smtClean="0"/>
          </a:p>
          <a:p>
            <a:pPr marL="0" indent="0">
              <a:buNone/>
            </a:pPr>
            <a:endParaRPr lang="en-US" sz="1600" dirty="0"/>
          </a:p>
          <a:p>
            <a:pPr marL="0" indent="0">
              <a:buNone/>
            </a:pPr>
            <a:r>
              <a:rPr lang="en-US" sz="1600" dirty="0" smtClean="0"/>
              <a:t>Note: Links to Installation and Troubleshooting Guides for 10.X will be updated later.</a:t>
            </a:r>
          </a:p>
          <a:p>
            <a:pPr marL="0" indent="0">
              <a:buNone/>
            </a:pPr>
            <a:endParaRPr sz="1600" dirty="0" smtClean="0"/>
          </a:p>
        </p:txBody>
      </p:sp>
    </p:spTree>
    <p:extLst>
      <p:ext uri="{BB962C8B-B14F-4D97-AF65-F5344CB8AC3E}">
        <p14:creationId xmlns:p14="http://schemas.microsoft.com/office/powerpoint/2010/main" val="276738118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Diagnose traces </a:t>
            </a:r>
            <a:endParaRPr lang="en-US" dirty="0"/>
          </a:p>
        </p:txBody>
      </p:sp>
      <p:sp>
        <p:nvSpPr>
          <p:cNvPr id="3" name="Text Placeholder 2"/>
          <p:cNvSpPr>
            <a:spLocks noGrp="1"/>
          </p:cNvSpPr>
          <p:nvPr>
            <p:ph type="body" sz="quarter" idx="10"/>
          </p:nvPr>
        </p:nvSpPr>
        <p:spPr/>
        <p:txBody>
          <a:bodyPr/>
          <a:lstStyle/>
          <a:p>
            <a:pPr marL="0" indent="0">
              <a:buNone/>
              <a:defRPr/>
            </a:pPr>
            <a:r>
              <a:rPr lang="en-US" sz="1600" dirty="0" smtClean="0"/>
              <a:t>For details on how to view diagnostic traces, you can refer the guide below:</a:t>
            </a:r>
          </a:p>
          <a:p>
            <a:pPr marL="0" indent="0">
              <a:buNone/>
              <a:defRPr/>
            </a:pPr>
            <a:r>
              <a:rPr lang="en-US" sz="1600" dirty="0" smtClean="0">
                <a:hlinkClick r:id="rId2"/>
              </a:rPr>
              <a:t>http://www.cisco.com/en/US/docs/voice_ip_comm/connection/9x/troubleshooting/guide/9xcuctsg010.html </a:t>
            </a:r>
            <a:endParaRPr lang="en-US" sz="1600"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1</a:t>
            </a:r>
            <a:endParaRPr lang="en-US" dirty="0"/>
          </a:p>
        </p:txBody>
      </p:sp>
      <p:sp>
        <p:nvSpPr>
          <p:cNvPr id="3" name="Text Placeholder 2"/>
          <p:cNvSpPr>
            <a:spLocks noGrp="1"/>
          </p:cNvSpPr>
          <p:nvPr>
            <p:ph type="body" sz="quarter" idx="10"/>
          </p:nvPr>
        </p:nvSpPr>
        <p:spPr>
          <a:xfrm>
            <a:off x="228600" y="971550"/>
            <a:ext cx="8578850" cy="3723894"/>
          </a:xfrm>
        </p:spPr>
        <p:txBody>
          <a:bodyPr/>
          <a:lstStyle/>
          <a:p>
            <a:pPr>
              <a:buNone/>
            </a:pPr>
            <a:r>
              <a:rPr lang="en-US" sz="1600" b="1" u="sng" dirty="0" smtClean="0"/>
              <a:t>Problem Statement:</a:t>
            </a:r>
          </a:p>
          <a:p>
            <a:pPr>
              <a:buNone/>
            </a:pPr>
            <a:r>
              <a:rPr lang="en-US" sz="1600" dirty="0" smtClean="0"/>
              <a:t>Tenant creation API fails on a freshly installed system, or a system without any tenants</a:t>
            </a:r>
          </a:p>
          <a:p>
            <a:pPr>
              <a:buNone/>
            </a:pPr>
            <a:r>
              <a:rPr lang="en-US" sz="1600" b="1" u="sng" dirty="0" smtClean="0"/>
              <a:t>Action Required:</a:t>
            </a:r>
          </a:p>
          <a:p>
            <a:pPr marL="457200" indent="-457200">
              <a:buFont typeface="+mj-lt"/>
              <a:buAutoNum type="arabicPeriod"/>
            </a:pPr>
            <a:r>
              <a:rPr lang="en-US" sz="1600" dirty="0" smtClean="0"/>
              <a:t>Check that Unity connection system does not have users of any partition other than a tenant partition</a:t>
            </a:r>
            <a:r>
              <a:rPr lang="en-US" sz="1600" dirty="0"/>
              <a:t>;</a:t>
            </a:r>
            <a:r>
              <a:rPr lang="en-US" sz="1600" dirty="0" smtClean="0"/>
              <a:t> it should only have default users. To do this, you can run the following HTTP GET request:</a:t>
            </a:r>
          </a:p>
          <a:p>
            <a:pPr marL="460375" lvl="3" indent="0"/>
            <a:r>
              <a:rPr lang="en-US" u="sng" dirty="0" smtClean="0"/>
              <a:t>https://&lt;connection-server&gt;/vmrest/users</a:t>
            </a:r>
          </a:p>
          <a:p>
            <a:pPr marL="460375" lvl="3" indent="0">
              <a:buFont typeface="Arial" pitchFamily="34" charset="0"/>
              <a:buChar char="•"/>
            </a:pPr>
            <a:r>
              <a:rPr lang="en-US" sz="1600" dirty="0" smtClean="0"/>
              <a:t>  </a:t>
            </a:r>
            <a:r>
              <a:rPr lang="en-US" sz="1600" dirty="0" err="1" smtClean="0"/>
              <a:t>Undeliverablemessagesmailbox</a:t>
            </a:r>
            <a:endParaRPr lang="en-US" sz="1600" dirty="0" smtClean="0"/>
          </a:p>
          <a:p>
            <a:pPr marL="460375" lvl="3" indent="0">
              <a:buFont typeface="Arial" pitchFamily="34" charset="0"/>
              <a:buChar char="•"/>
            </a:pPr>
            <a:r>
              <a:rPr lang="en-US" sz="1600" dirty="0" smtClean="0"/>
              <a:t>  Operator</a:t>
            </a:r>
            <a:endParaRPr lang="en-US" sz="1600" dirty="0"/>
          </a:p>
        </p:txBody>
      </p:sp>
    </p:spTree>
    <p:extLst>
      <p:ext uri="{BB962C8B-B14F-4D97-AF65-F5344CB8AC3E}">
        <p14:creationId xmlns:p14="http://schemas.microsoft.com/office/powerpoint/2010/main" val="410391190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1</a:t>
            </a:r>
            <a:endParaRPr lang="en-US" dirty="0"/>
          </a:p>
        </p:txBody>
      </p:sp>
      <p:sp>
        <p:nvSpPr>
          <p:cNvPr id="3" name="Text Placeholder 2"/>
          <p:cNvSpPr>
            <a:spLocks noGrp="1"/>
          </p:cNvSpPr>
          <p:nvPr>
            <p:ph type="body" sz="quarter" idx="10"/>
          </p:nvPr>
        </p:nvSpPr>
        <p:spPr/>
        <p:txBody>
          <a:bodyPr/>
          <a:lstStyle/>
          <a:p>
            <a:pPr marL="342900" indent="-342900">
              <a:buFont typeface="+mj-lt"/>
              <a:buAutoNum type="arabicPeriod" startAt="2"/>
            </a:pPr>
            <a:r>
              <a:rPr lang="en-US" sz="1600" dirty="0" smtClean="0"/>
              <a:t>When we try to create Tenant in a connection system having users of any other partition, error will occur as :</a:t>
            </a:r>
          </a:p>
          <a:p>
            <a:pPr marL="342900" indent="-342900">
              <a:buNone/>
            </a:pPr>
            <a:r>
              <a:rPr lang="en-US" sz="1600" b="1" dirty="0" smtClean="0"/>
              <a:t>	</a:t>
            </a:r>
            <a:r>
              <a:rPr lang="en-US" sz="1400" b="1" dirty="0" smtClean="0"/>
              <a:t>“</a:t>
            </a:r>
            <a:r>
              <a:rPr lang="en-US" sz="1400" b="1" u="sng" dirty="0" smtClean="0"/>
              <a:t>Invalid parameter. Parameter = [Non-Tenant users exists on Unity </a:t>
            </a:r>
            <a:r>
              <a:rPr lang="en-US" sz="1400" b="1" u="sng" dirty="0" err="1" smtClean="0"/>
              <a:t>Connection.Cannot</a:t>
            </a:r>
            <a:r>
              <a:rPr lang="en-US" sz="1400" b="1" u="sng" dirty="0" smtClean="0"/>
              <a:t> proceed with Tenant creation.], Value = [</a:t>
            </a:r>
            <a:r>
              <a:rPr lang="en-US" sz="1400" b="1" u="sng" dirty="0" err="1" smtClean="0"/>
              <a:t>tbl_user</a:t>
            </a:r>
            <a:r>
              <a:rPr lang="en-US" sz="1400" b="1" u="sng" dirty="0" smtClean="0"/>
              <a:t>]</a:t>
            </a:r>
            <a:r>
              <a:rPr lang="en-US" sz="1400" b="1" dirty="0" smtClean="0"/>
              <a:t>”</a:t>
            </a:r>
            <a:endParaRPr lang="en-US" sz="1600" b="1" dirty="0"/>
          </a:p>
          <a:p>
            <a:pPr marL="342900" indent="-342900">
              <a:buNone/>
            </a:pPr>
            <a:r>
              <a:rPr lang="en-US" sz="1600" b="1" dirty="0" smtClean="0"/>
              <a:t>      </a:t>
            </a:r>
            <a:endParaRPr lang="en-US" sz="1600" dirty="0" smtClean="0"/>
          </a:p>
          <a:p>
            <a:pPr marL="342900" indent="-342900">
              <a:buNone/>
            </a:pPr>
            <a:endParaRPr lang="en-US" sz="1600" dirty="0" smtClean="0"/>
          </a:p>
          <a:p>
            <a:pPr marL="342900" indent="-342900">
              <a:buNone/>
            </a:pPr>
            <a:endParaRPr lang="en-US" sz="1600" dirty="0" smtClean="0"/>
          </a:p>
        </p:txBody>
      </p:sp>
    </p:spTree>
    <p:extLst>
      <p:ext uri="{BB962C8B-B14F-4D97-AF65-F5344CB8AC3E}">
        <p14:creationId xmlns:p14="http://schemas.microsoft.com/office/powerpoint/2010/main" val="359601749"/>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2</a:t>
            </a:r>
            <a:endParaRPr lang="en-US" dirty="0"/>
          </a:p>
        </p:txBody>
      </p:sp>
      <p:sp>
        <p:nvSpPr>
          <p:cNvPr id="3" name="Content Placeholder 2"/>
          <p:cNvSpPr>
            <a:spLocks noGrp="1"/>
          </p:cNvSpPr>
          <p:nvPr>
            <p:ph idx="1"/>
          </p:nvPr>
        </p:nvSpPr>
        <p:spPr/>
        <p:txBody>
          <a:bodyPr/>
          <a:lstStyle/>
          <a:p>
            <a:pPr marL="0" lvl="0" indent="0">
              <a:buNone/>
            </a:pPr>
            <a:r>
              <a:rPr lang="en-US" sz="1600" b="1" u="sng" dirty="0" smtClean="0">
                <a:solidFill>
                  <a:srgbClr val="FFFFFF"/>
                </a:solidFill>
              </a:rPr>
              <a:t>Problem </a:t>
            </a:r>
            <a:r>
              <a:rPr lang="en-US" sz="1600" b="1" u="sng" dirty="0">
                <a:solidFill>
                  <a:srgbClr val="FFFFFF"/>
                </a:solidFill>
              </a:rPr>
              <a:t>Statement:</a:t>
            </a:r>
          </a:p>
          <a:p>
            <a:pPr marL="0" lvl="0" indent="0">
              <a:buNone/>
            </a:pPr>
            <a:r>
              <a:rPr lang="en-US" sz="1600" dirty="0" smtClean="0">
                <a:solidFill>
                  <a:srgbClr val="FFFFFF"/>
                </a:solidFill>
              </a:rPr>
              <a:t>You hear Opening Greeting on dialing the pilot number instead of being asked for the PIN number.</a:t>
            </a:r>
          </a:p>
          <a:p>
            <a:pPr marL="0" lvl="0" indent="0">
              <a:buNone/>
            </a:pPr>
            <a:endParaRPr lang="en-US" sz="1600" b="1" u="sng" dirty="0" smtClean="0">
              <a:solidFill>
                <a:srgbClr val="FFFFFF"/>
              </a:solidFill>
            </a:endParaRPr>
          </a:p>
          <a:p>
            <a:pPr marL="0" lvl="0" indent="0">
              <a:buNone/>
            </a:pPr>
            <a:r>
              <a:rPr lang="en-US" sz="1600" b="1" u="sng" dirty="0" smtClean="0">
                <a:solidFill>
                  <a:srgbClr val="FFFFFF"/>
                </a:solidFill>
              </a:rPr>
              <a:t>Cause:</a:t>
            </a:r>
          </a:p>
          <a:p>
            <a:pPr marL="0" lvl="0" indent="0">
              <a:buNone/>
            </a:pPr>
            <a:r>
              <a:rPr lang="en-US" sz="1600" dirty="0" smtClean="0"/>
              <a:t>This would happen when Opening Greeting routing rule is above the Attempt Sign-in routing rule for the tenant in the order of routing rules.</a:t>
            </a:r>
            <a:endParaRPr lang="en-US" sz="1600" b="1" dirty="0" smtClean="0">
              <a:solidFill>
                <a:srgbClr val="FFFFFF"/>
              </a:solidFill>
            </a:endParaRPr>
          </a:p>
          <a:p>
            <a:pPr marL="0" lvl="0" indent="0">
              <a:buNone/>
            </a:pPr>
            <a:endParaRPr lang="en-US" sz="1600" b="1" u="sng" dirty="0" smtClean="0">
              <a:solidFill>
                <a:srgbClr val="FFFFFF"/>
              </a:solidFill>
            </a:endParaRPr>
          </a:p>
          <a:p>
            <a:pPr marL="0" lvl="0" indent="0">
              <a:buNone/>
            </a:pPr>
            <a:endParaRPr lang="en-US" sz="1600" b="1" dirty="0">
              <a:solidFill>
                <a:srgbClr val="FFFFFF"/>
              </a:solidFill>
            </a:endParaRPr>
          </a:p>
          <a:p>
            <a:pPr marL="0" indent="0">
              <a:buNone/>
            </a:pPr>
            <a:endParaRPr lang="en-US" sz="1600" dirty="0"/>
          </a:p>
        </p:txBody>
      </p:sp>
    </p:spTree>
    <p:extLst>
      <p:ext uri="{BB962C8B-B14F-4D97-AF65-F5344CB8AC3E}">
        <p14:creationId xmlns:p14="http://schemas.microsoft.com/office/powerpoint/2010/main" val="1072340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2</a:t>
            </a:r>
            <a:endParaRPr lang="en-US" dirty="0"/>
          </a:p>
        </p:txBody>
      </p:sp>
      <p:sp>
        <p:nvSpPr>
          <p:cNvPr id="3" name="Content Placeholder 2"/>
          <p:cNvSpPr>
            <a:spLocks noGrp="1"/>
          </p:cNvSpPr>
          <p:nvPr>
            <p:ph idx="1"/>
          </p:nvPr>
        </p:nvSpPr>
        <p:spPr>
          <a:xfrm>
            <a:off x="230189" y="1057275"/>
            <a:ext cx="8550275" cy="3724275"/>
          </a:xfrm>
        </p:spPr>
        <p:txBody>
          <a:bodyPr/>
          <a:lstStyle/>
          <a:p>
            <a:pPr marL="0" lvl="0" indent="0">
              <a:buNone/>
            </a:pPr>
            <a:r>
              <a:rPr lang="en-US" sz="1600" b="1" u="sng" dirty="0" smtClean="0">
                <a:solidFill>
                  <a:srgbClr val="FFFFFF"/>
                </a:solidFill>
              </a:rPr>
              <a:t>Action Required:</a:t>
            </a:r>
          </a:p>
          <a:p>
            <a:pPr marL="342900" lvl="0" indent="-342900">
              <a:buFont typeface="+mj-lt"/>
              <a:buAutoNum type="arabicPeriod"/>
            </a:pPr>
            <a:r>
              <a:rPr lang="en-US" sz="1600" dirty="0" smtClean="0">
                <a:solidFill>
                  <a:srgbClr val="FFFFFF"/>
                </a:solidFill>
              </a:rPr>
              <a:t>Open Port Status Monitor and then dial the pilot number.</a:t>
            </a:r>
          </a:p>
          <a:p>
            <a:pPr marL="457200" lvl="0" indent="-457200">
              <a:buFont typeface="+mj-lt"/>
              <a:buAutoNum type="arabicPeriod" startAt="2"/>
            </a:pPr>
            <a:r>
              <a:rPr lang="en-US" sz="1600" dirty="0" smtClean="0">
                <a:solidFill>
                  <a:srgbClr val="FFFFFF"/>
                </a:solidFill>
              </a:rPr>
              <a:t>On Port Status Monitor, you would see that the call is going directly to the Opening Greeting as shown below:</a:t>
            </a:r>
          </a:p>
          <a:p>
            <a:pPr marL="457200" indent="-457200">
              <a:buNone/>
            </a:pPr>
            <a:endParaRPr lang="en-US" sz="1600" dirty="0" smtClean="0"/>
          </a:p>
          <a:p>
            <a:pPr marL="457200" indent="-457200">
              <a:buFont typeface="+mj-lt"/>
              <a:buAutoNum type="arabicPeriod" startAt="3"/>
            </a:pPr>
            <a:endParaRPr lang="en-US" sz="1600" dirty="0" smtClean="0"/>
          </a:p>
          <a:p>
            <a:pPr marL="457200" indent="-457200">
              <a:buNone/>
            </a:pPr>
            <a:endParaRPr lang="en-US" sz="1600" dirty="0" smtClean="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24150"/>
            <a:ext cx="83153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416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50"/>
            <a:ext cx="8588375" cy="628650"/>
          </a:xfrm>
        </p:spPr>
        <p:txBody>
          <a:bodyPr/>
          <a:lstStyle/>
          <a:p>
            <a:pPr>
              <a:defRPr/>
            </a:pPr>
            <a:r>
              <a:rPr dirty="0" smtClean="0"/>
              <a:t>Overview</a:t>
            </a:r>
            <a:endParaRPr dirty="0"/>
          </a:p>
        </p:txBody>
      </p:sp>
      <p:sp>
        <p:nvSpPr>
          <p:cNvPr id="32771" name="Content Placeholder 2"/>
          <p:cNvSpPr>
            <a:spLocks noGrp="1"/>
          </p:cNvSpPr>
          <p:nvPr>
            <p:ph idx="1"/>
          </p:nvPr>
        </p:nvSpPr>
        <p:spPr>
          <a:xfrm>
            <a:off x="230189" y="800100"/>
            <a:ext cx="8550275" cy="3929063"/>
          </a:xfrm>
        </p:spPr>
        <p:txBody>
          <a:bodyPr/>
          <a:lstStyle/>
          <a:p>
            <a:pPr marL="0" indent="0">
              <a:buNone/>
            </a:pPr>
            <a:endParaRPr lang="en-US" sz="1600" dirty="0" smtClean="0"/>
          </a:p>
          <a:p>
            <a:pPr marL="0" indent="0">
              <a:buNone/>
            </a:pPr>
            <a:r>
              <a:rPr lang="en-US" sz="1600" dirty="0"/>
              <a:t>Tenant partitioned Cisco Unity Connection can be thought of as a cloud based voice mail solution where service providers can provide voice mail service to multiple SMBs on single installation of CUC. </a:t>
            </a:r>
          </a:p>
          <a:p>
            <a:pPr marL="0" indent="0">
              <a:buNone/>
            </a:pPr>
            <a:r>
              <a:rPr lang="en-US" sz="1600" dirty="0"/>
              <a:t>A </a:t>
            </a:r>
            <a:r>
              <a:rPr lang="en-US" sz="1800" b="1" dirty="0"/>
              <a:t>Tenant </a:t>
            </a:r>
            <a:r>
              <a:rPr lang="en-US" sz="1600" dirty="0"/>
              <a:t>is a  logical grouping of objects within the Unity Connection appliance that together make an independent tenant (customer) hosted on the server. Unity Connection will let you have more than one tenant on a single installation. These tenants will exist as islands within the server and would have no knowledge of each other.</a:t>
            </a:r>
          </a:p>
          <a:p>
            <a:pPr marL="0" indent="0">
              <a:buNone/>
            </a:pPr>
            <a:r>
              <a:rPr lang="en-US" sz="1800" b="1" dirty="0"/>
              <a:t>Tenant Partitioning </a:t>
            </a:r>
            <a:r>
              <a:rPr lang="en-US" sz="1600" dirty="0"/>
              <a:t>is the Unity Connection feature that enables the appliance to host more than one tenant.</a:t>
            </a:r>
          </a:p>
        </p:txBody>
      </p:sp>
    </p:spTree>
    <p:extLst>
      <p:ext uri="{BB962C8B-B14F-4D97-AF65-F5344CB8AC3E}">
        <p14:creationId xmlns:p14="http://schemas.microsoft.com/office/powerpoint/2010/main" val="1094763978"/>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2</a:t>
            </a:r>
            <a:endParaRPr lang="en-US" dirty="0"/>
          </a:p>
        </p:txBody>
      </p:sp>
      <p:sp>
        <p:nvSpPr>
          <p:cNvPr id="3" name="Text Placeholder 2"/>
          <p:cNvSpPr>
            <a:spLocks noGrp="1"/>
          </p:cNvSpPr>
          <p:nvPr>
            <p:ph type="body" sz="quarter" idx="10"/>
          </p:nvPr>
        </p:nvSpPr>
        <p:spPr>
          <a:xfrm>
            <a:off x="228600" y="1047750"/>
            <a:ext cx="8578850" cy="3723894"/>
          </a:xfrm>
        </p:spPr>
        <p:txBody>
          <a:bodyPr/>
          <a:lstStyle/>
          <a:p>
            <a:pPr marL="457200" indent="-457200">
              <a:buFont typeface="+mj-lt"/>
              <a:buAutoNum type="arabicPeriod" startAt="3"/>
            </a:pPr>
            <a:r>
              <a:rPr lang="en-US" sz="1600" dirty="0" smtClean="0"/>
              <a:t>To check this, you can get the list of routing rules for the tenant by sending a GET request to the URI and check the value for Rule Index field:</a:t>
            </a:r>
          </a:p>
          <a:p>
            <a:pPr marL="342900" lvl="2" indent="0"/>
            <a:r>
              <a:rPr lang="en-US" sz="1200" dirty="0" smtClean="0"/>
              <a:t>        </a:t>
            </a:r>
            <a:r>
              <a:rPr lang="en-US" sz="1400" u="sng" dirty="0" smtClean="0"/>
              <a:t>https://&lt;connection-server&gt;/vmrest/routingrules?query=(SearchSpaceObjectId%20is%20&lt;TenantSearchSpaceObjectId&gt;</a:t>
            </a:r>
          </a:p>
          <a:p>
            <a:pPr marL="342900" lvl="2" indent="0"/>
            <a:r>
              <a:rPr lang="en-US" dirty="0" smtClean="0"/>
              <a:t>   </a:t>
            </a:r>
          </a:p>
          <a:p>
            <a:pPr marL="460375" lvl="3" indent="0"/>
            <a:r>
              <a:rPr lang="en-US" sz="1600" dirty="0" smtClean="0"/>
              <a:t>To correct this, see the </a:t>
            </a:r>
            <a:r>
              <a:rPr lang="en-US" sz="1600" dirty="0" err="1" smtClean="0"/>
              <a:t>CUPI</a:t>
            </a:r>
            <a:r>
              <a:rPr lang="en-US" sz="1600" dirty="0" smtClean="0"/>
              <a:t> APIs documentation for Routing Rules API.</a:t>
            </a:r>
          </a:p>
          <a:p>
            <a:pPr lvl="1"/>
            <a:r>
              <a:rPr lang="en-US" sz="1400" dirty="0" smtClean="0">
                <a:hlinkClick r:id="rId2"/>
              </a:rPr>
              <a:t>http://docwiki.cisco.com/wiki/Cisco_Unity_Connection_Provisioning_Interface_%28CUPI%29_API</a:t>
            </a:r>
            <a:r>
              <a:rPr lang="en-US" sz="1400" dirty="0" smtClean="0"/>
              <a:t> </a:t>
            </a:r>
          </a:p>
          <a:p>
            <a:pPr>
              <a:buNone/>
            </a:pPr>
            <a:endParaRPr lang="en-US" sz="1600" dirty="0"/>
          </a:p>
        </p:txBody>
      </p:sp>
    </p:spTree>
    <p:extLst>
      <p:ext uri="{BB962C8B-B14F-4D97-AF65-F5344CB8AC3E}">
        <p14:creationId xmlns:p14="http://schemas.microsoft.com/office/powerpoint/2010/main" val="419138212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8588375" cy="628650"/>
          </a:xfrm>
        </p:spPr>
        <p:txBody>
          <a:bodyPr/>
          <a:lstStyle/>
          <a:p>
            <a:r>
              <a:rPr lang="en-US" dirty="0" smtClean="0"/>
              <a:t>Tenant Configuration – Case 3</a:t>
            </a:r>
            <a:endParaRPr lang="en-US" dirty="0"/>
          </a:p>
        </p:txBody>
      </p:sp>
      <p:sp>
        <p:nvSpPr>
          <p:cNvPr id="3" name="Content Placeholder 2"/>
          <p:cNvSpPr>
            <a:spLocks noGrp="1"/>
          </p:cNvSpPr>
          <p:nvPr>
            <p:ph idx="1"/>
          </p:nvPr>
        </p:nvSpPr>
        <p:spPr>
          <a:xfrm>
            <a:off x="228600" y="666750"/>
            <a:ext cx="8550275" cy="3724275"/>
          </a:xfrm>
        </p:spPr>
        <p:txBody>
          <a:bodyPr/>
          <a:lstStyle/>
          <a:p>
            <a:pPr marL="0" indent="0">
              <a:buNone/>
            </a:pPr>
            <a:r>
              <a:rPr lang="en-US" sz="1600" b="1" u="sng" dirty="0" smtClean="0"/>
              <a:t>Problem Statement:</a:t>
            </a:r>
          </a:p>
          <a:p>
            <a:pPr marL="177800" lvl="1" indent="0"/>
            <a:r>
              <a:rPr lang="en-US" sz="1600" dirty="0" smtClean="0"/>
              <a:t>Users from one tenant are able to send messages to users from other tenants.</a:t>
            </a:r>
          </a:p>
          <a:p>
            <a:pPr marL="0" indent="0">
              <a:buNone/>
            </a:pPr>
            <a:endParaRPr lang="en-US" sz="1600" dirty="0" smtClean="0"/>
          </a:p>
          <a:p>
            <a:pPr marL="0" indent="0">
              <a:buNone/>
            </a:pPr>
            <a:r>
              <a:rPr lang="en-US" sz="1600" b="1" u="sng" dirty="0" smtClean="0"/>
              <a:t>Cause:</a:t>
            </a:r>
          </a:p>
          <a:p>
            <a:pPr marL="177800" lvl="1" indent="0"/>
            <a:r>
              <a:rPr lang="en-US" sz="1600" dirty="0" smtClean="0"/>
              <a:t>This problem may occur when the Tenant’s Search Space contains partition(s) belonging to other tenants.</a:t>
            </a:r>
          </a:p>
          <a:p>
            <a:pPr marL="177800" lvl="1" indent="0"/>
            <a:endParaRPr lang="en-US" sz="1600" dirty="0" smtClean="0"/>
          </a:p>
          <a:p>
            <a:pPr marL="0" indent="0">
              <a:buNone/>
            </a:pPr>
            <a:r>
              <a:rPr lang="en-US" sz="1600" b="1" u="sng" dirty="0" smtClean="0"/>
              <a:t>Action Required:</a:t>
            </a:r>
          </a:p>
          <a:p>
            <a:pPr marL="177800" lvl="1" indent="0"/>
            <a:r>
              <a:rPr lang="en-US" sz="1600" dirty="0" smtClean="0"/>
              <a:t>Check the tenant’s search space as To find out the Search Space and Partition associated with a tenant, do the following:</a:t>
            </a:r>
          </a:p>
        </p:txBody>
      </p:sp>
    </p:spTree>
    <p:extLst>
      <p:ext uri="{BB962C8B-B14F-4D97-AF65-F5344CB8AC3E}">
        <p14:creationId xmlns:p14="http://schemas.microsoft.com/office/powerpoint/2010/main" val="437760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3</a:t>
            </a:r>
            <a:endParaRPr lang="en-US" dirty="0"/>
          </a:p>
        </p:txBody>
      </p:sp>
      <p:sp>
        <p:nvSpPr>
          <p:cNvPr id="3" name="Content Placeholder 2"/>
          <p:cNvSpPr>
            <a:spLocks noGrp="1"/>
          </p:cNvSpPr>
          <p:nvPr>
            <p:ph idx="1"/>
          </p:nvPr>
        </p:nvSpPr>
        <p:spPr/>
        <p:txBody>
          <a:bodyPr/>
          <a:lstStyle/>
          <a:p>
            <a:pPr marL="342900" lvl="0" indent="-342900">
              <a:buFont typeface="+mj-lt"/>
              <a:buAutoNum type="arabicPeriod"/>
            </a:pPr>
            <a:r>
              <a:rPr lang="en-US" sz="1600" dirty="0" smtClean="0">
                <a:solidFill>
                  <a:srgbClr val="FFFFFF"/>
                </a:solidFill>
              </a:rPr>
              <a:t>Run an HTTP GET request on the URI below to get Search Space Object Id for the tenant:</a:t>
            </a:r>
          </a:p>
          <a:p>
            <a:pPr marL="685800" lvl="2" indent="-342900"/>
            <a:r>
              <a:rPr lang="en-US" sz="1400" u="sng" dirty="0" smtClean="0">
                <a:solidFill>
                  <a:srgbClr val="FFFFFF"/>
                </a:solidFill>
              </a:rPr>
              <a:t>https://&lt;connection-server&gt;/vmrest/searchspacesmembers?query=(PartitionObjectId%20is%20&lt;TenantPartitionObjectId&gt;)</a:t>
            </a:r>
          </a:p>
          <a:p>
            <a:pPr marL="685800" lvl="2" indent="-342900"/>
            <a:endParaRPr lang="en-US" sz="1400" u="sng" dirty="0" smtClean="0">
              <a:solidFill>
                <a:srgbClr val="FFFFFF"/>
              </a:solidFill>
            </a:endParaRPr>
          </a:p>
          <a:p>
            <a:pPr marL="342900" lvl="0" indent="-342900">
              <a:buFont typeface="+mj-lt"/>
              <a:buAutoNum type="arabicPeriod" startAt="2"/>
            </a:pPr>
            <a:r>
              <a:rPr lang="en-US" sz="1600" dirty="0" smtClean="0">
                <a:solidFill>
                  <a:srgbClr val="FFFFFF"/>
                </a:solidFill>
              </a:rPr>
              <a:t>Run an HTTP GET request on the URI below to get the object id for partitions belonging to the tenant’s search space:</a:t>
            </a:r>
          </a:p>
          <a:p>
            <a:pPr marL="342900" lvl="2" indent="0"/>
            <a:r>
              <a:rPr lang="en-US" sz="1400" u="sng" dirty="0">
                <a:solidFill>
                  <a:srgbClr val="FFFFFF"/>
                </a:solidFill>
              </a:rPr>
              <a:t>https://&lt;connection-server&gt;/vmrest/searchspacesmembers?query=(</a:t>
            </a:r>
            <a:r>
              <a:rPr lang="en-US" sz="1400" u="sng" dirty="0" smtClean="0">
                <a:solidFill>
                  <a:srgbClr val="FFFFFF"/>
                </a:solidFill>
              </a:rPr>
              <a:t>SearchSpaceObjectId%20is%20&lt;TenantSearchSpaceObjectId)</a:t>
            </a:r>
          </a:p>
          <a:p>
            <a:pPr marL="0" indent="0">
              <a:buNone/>
            </a:pPr>
            <a:endParaRPr lang="en-US" dirty="0"/>
          </a:p>
        </p:txBody>
      </p:sp>
    </p:spTree>
    <p:extLst>
      <p:ext uri="{BB962C8B-B14F-4D97-AF65-F5344CB8AC3E}">
        <p14:creationId xmlns:p14="http://schemas.microsoft.com/office/powerpoint/2010/main" val="2247431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3</a:t>
            </a:r>
            <a:endParaRPr lang="en-US" dirty="0"/>
          </a:p>
        </p:txBody>
      </p:sp>
      <p:sp>
        <p:nvSpPr>
          <p:cNvPr id="3" name="Text Placeholder 2"/>
          <p:cNvSpPr>
            <a:spLocks noGrp="1"/>
          </p:cNvSpPr>
          <p:nvPr>
            <p:ph type="body" sz="quarter" idx="10"/>
          </p:nvPr>
        </p:nvSpPr>
        <p:spPr/>
        <p:txBody>
          <a:bodyPr/>
          <a:lstStyle/>
          <a:p>
            <a:pPr marL="177800" lvl="1" indent="0"/>
            <a:r>
              <a:rPr lang="en-US" sz="1600" dirty="0" smtClean="0">
                <a:solidFill>
                  <a:srgbClr val="FFFFFF"/>
                </a:solidFill>
              </a:rPr>
              <a:t>For example, </a:t>
            </a:r>
            <a:r>
              <a:rPr lang="en-US" sz="1600" dirty="0" err="1" smtClean="0">
                <a:solidFill>
                  <a:srgbClr val="FFFFFF"/>
                </a:solidFill>
              </a:rPr>
              <a:t>Texoma</a:t>
            </a:r>
            <a:r>
              <a:rPr lang="en-US" sz="1600" dirty="0" smtClean="0">
                <a:solidFill>
                  <a:srgbClr val="FFFFFF"/>
                </a:solidFill>
              </a:rPr>
              <a:t> tenant’s search space contains the partitions:</a:t>
            </a:r>
          </a:p>
          <a:p>
            <a:pPr marL="800100" lvl="2" indent="-457200">
              <a:buFont typeface="+mj-lt"/>
              <a:buAutoNum type="romanLcPeriod"/>
            </a:pPr>
            <a:r>
              <a:rPr lang="en-US" dirty="0" err="1" smtClean="0">
                <a:solidFill>
                  <a:srgbClr val="FFFFFF"/>
                </a:solidFill>
              </a:rPr>
              <a:t>Texoma_Partition_1</a:t>
            </a:r>
            <a:r>
              <a:rPr lang="en-US" dirty="0" smtClean="0">
                <a:solidFill>
                  <a:srgbClr val="FFFFFF"/>
                </a:solidFill>
              </a:rPr>
              <a:t> (belongs to tenant </a:t>
            </a:r>
            <a:r>
              <a:rPr lang="en-US" dirty="0" err="1" smtClean="0">
                <a:solidFill>
                  <a:srgbClr val="FFFFFF"/>
                </a:solidFill>
              </a:rPr>
              <a:t>Texoma</a:t>
            </a:r>
            <a:r>
              <a:rPr lang="en-US" dirty="0" smtClean="0">
                <a:solidFill>
                  <a:srgbClr val="FFFFFF"/>
                </a:solidFill>
              </a:rPr>
              <a:t>)</a:t>
            </a:r>
          </a:p>
          <a:p>
            <a:pPr marL="800100" lvl="2" indent="-457200">
              <a:buFont typeface="+mj-lt"/>
              <a:buAutoNum type="romanLcPeriod"/>
            </a:pPr>
            <a:r>
              <a:rPr lang="en-US" dirty="0" err="1" smtClean="0">
                <a:solidFill>
                  <a:srgbClr val="FFFFFF"/>
                </a:solidFill>
              </a:rPr>
              <a:t>Donald_Partition_1</a:t>
            </a:r>
            <a:r>
              <a:rPr lang="en-US" dirty="0" smtClean="0">
                <a:solidFill>
                  <a:srgbClr val="FFFFFF"/>
                </a:solidFill>
              </a:rPr>
              <a:t> (belongs to tenant Donald)</a:t>
            </a:r>
          </a:p>
          <a:p>
            <a:pPr marL="177800" lvl="1" indent="0"/>
            <a:r>
              <a:rPr lang="en-US" sz="1600" dirty="0" smtClean="0">
                <a:solidFill>
                  <a:srgbClr val="FFFFFF"/>
                </a:solidFill>
              </a:rPr>
              <a:t>Users belonging to tenant </a:t>
            </a:r>
            <a:r>
              <a:rPr lang="en-US" sz="1600" dirty="0" err="1" smtClean="0">
                <a:solidFill>
                  <a:srgbClr val="FFFFFF"/>
                </a:solidFill>
              </a:rPr>
              <a:t>Texoma</a:t>
            </a:r>
            <a:r>
              <a:rPr lang="en-US" sz="1600" dirty="0" smtClean="0">
                <a:solidFill>
                  <a:srgbClr val="FFFFFF"/>
                </a:solidFill>
              </a:rPr>
              <a:t> will be able to send messages to users belonging to tenant Donald. You can correct this by changing the association.</a:t>
            </a:r>
          </a:p>
          <a:p>
            <a:endParaRPr lang="en-US"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4</a:t>
            </a:r>
            <a:endParaRPr lang="en-US" dirty="0"/>
          </a:p>
        </p:txBody>
      </p:sp>
      <p:sp>
        <p:nvSpPr>
          <p:cNvPr id="3" name="Content Placeholder 2"/>
          <p:cNvSpPr>
            <a:spLocks noGrp="1"/>
          </p:cNvSpPr>
          <p:nvPr>
            <p:ph idx="1"/>
          </p:nvPr>
        </p:nvSpPr>
        <p:spPr/>
        <p:txBody>
          <a:bodyPr/>
          <a:lstStyle/>
          <a:p>
            <a:pPr marL="0" lvl="0" indent="0">
              <a:buNone/>
            </a:pPr>
            <a:r>
              <a:rPr lang="en-US" sz="1600" b="1" u="sng" dirty="0" smtClean="0">
                <a:solidFill>
                  <a:srgbClr val="FFFFFF"/>
                </a:solidFill>
              </a:rPr>
              <a:t>Problem </a:t>
            </a:r>
            <a:r>
              <a:rPr lang="en-US" sz="1600" b="1" u="sng" dirty="0">
                <a:solidFill>
                  <a:srgbClr val="FFFFFF"/>
                </a:solidFill>
              </a:rPr>
              <a:t>Statement:</a:t>
            </a:r>
          </a:p>
          <a:p>
            <a:pPr marL="0" lvl="0" indent="0">
              <a:buNone/>
            </a:pPr>
            <a:r>
              <a:rPr lang="en-US" sz="1600" dirty="0" smtClean="0">
                <a:solidFill>
                  <a:srgbClr val="FFFFFF"/>
                </a:solidFill>
              </a:rPr>
              <a:t>You get option to select users from other partitions in directory results.</a:t>
            </a:r>
            <a:endParaRPr lang="en-US" sz="1600" dirty="0">
              <a:solidFill>
                <a:srgbClr val="FFFFFF"/>
              </a:solidFill>
            </a:endParaRPr>
          </a:p>
          <a:p>
            <a:pPr marL="0" lvl="0" indent="0">
              <a:buNone/>
            </a:pPr>
            <a:r>
              <a:rPr lang="en-US" sz="1600" b="1" u="sng" dirty="0">
                <a:solidFill>
                  <a:srgbClr val="FFFFFF"/>
                </a:solidFill>
              </a:rPr>
              <a:t>Action Required</a:t>
            </a:r>
            <a:r>
              <a:rPr lang="en-US" sz="1600" b="1" u="sng" dirty="0" smtClean="0">
                <a:solidFill>
                  <a:srgbClr val="FFFFFF"/>
                </a:solidFill>
              </a:rPr>
              <a:t>:</a:t>
            </a:r>
            <a:endParaRPr lang="en-US" sz="1600" u="sng" dirty="0" smtClean="0"/>
          </a:p>
          <a:p>
            <a:pPr marL="457200" indent="-457200">
              <a:buFont typeface="+mj-lt"/>
              <a:buAutoNum type="arabicPeriod"/>
            </a:pPr>
            <a:r>
              <a:rPr lang="en-US" sz="1600" dirty="0"/>
              <a:t>Check Search Scope for the directory handler that belongs to the tenant. To do this, you can run the following HTTP GET request:</a:t>
            </a:r>
          </a:p>
          <a:p>
            <a:pPr marL="460375" lvl="3" indent="0"/>
            <a:r>
              <a:rPr lang="en-US" u="sng" dirty="0"/>
              <a:t>https://&lt;connection-server&gt;/vmrest/handlers/directoryhandlers?query=(PartitionObjectId%20is%20&lt;TenantPartitionObjectId)</a:t>
            </a:r>
          </a:p>
          <a:p>
            <a:pPr marL="460375" lvl="3" indent="0"/>
            <a:r>
              <a:rPr lang="en-US" sz="1600" dirty="0"/>
              <a:t>If the value of </a:t>
            </a:r>
            <a:r>
              <a:rPr lang="en-US" sz="1600" dirty="0" err="1"/>
              <a:t>SearchScope</a:t>
            </a:r>
            <a:r>
              <a:rPr lang="en-US" sz="1600" dirty="0"/>
              <a:t> field is set to zero then it means that the Search Scope is set to Entire Server. Set the search scope to appropriate value to resolve the issue.</a:t>
            </a:r>
          </a:p>
          <a:p>
            <a:pPr marL="342900" indent="-342900">
              <a:buFont typeface="+mj-lt"/>
              <a:buAutoNum type="arabicPeriod"/>
            </a:pPr>
            <a:endParaRPr lang="en-US" sz="1600" dirty="0" smtClean="0"/>
          </a:p>
          <a:p>
            <a:pPr marL="0" indent="0">
              <a:buNone/>
            </a:pPr>
            <a:endParaRPr lang="en-US" sz="1600" dirty="0" smtClean="0"/>
          </a:p>
          <a:p>
            <a:pPr marL="0" indent="0">
              <a:buNone/>
            </a:pPr>
            <a:r>
              <a:rPr lang="en-US" sz="1600" dirty="0" smtClean="0"/>
              <a:t>      </a:t>
            </a:r>
          </a:p>
          <a:p>
            <a:pPr marL="0" indent="0">
              <a:buNone/>
            </a:pPr>
            <a:endParaRPr lang="en-US" sz="1600" dirty="0"/>
          </a:p>
        </p:txBody>
      </p:sp>
    </p:spTree>
    <p:extLst>
      <p:ext uri="{BB962C8B-B14F-4D97-AF65-F5344CB8AC3E}">
        <p14:creationId xmlns:p14="http://schemas.microsoft.com/office/powerpoint/2010/main" val="32429289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4</a:t>
            </a:r>
            <a:endParaRPr lang="en-US" dirty="0"/>
          </a:p>
        </p:txBody>
      </p:sp>
      <p:sp>
        <p:nvSpPr>
          <p:cNvPr id="3" name="Text Placeholder 2"/>
          <p:cNvSpPr>
            <a:spLocks noGrp="1"/>
          </p:cNvSpPr>
          <p:nvPr>
            <p:ph type="body" sz="quarter" idx="10"/>
          </p:nvPr>
        </p:nvSpPr>
        <p:spPr/>
        <p:txBody>
          <a:bodyPr/>
          <a:lstStyle/>
          <a:p>
            <a:pPr marL="342900" indent="-342900">
              <a:buFont typeface="+mj-lt"/>
              <a:buAutoNum type="arabicPeriod" startAt="2"/>
            </a:pPr>
            <a:r>
              <a:rPr lang="en-US" sz="1600" dirty="0" smtClean="0"/>
              <a:t>Enable Micro Traces for General Method returns and Parameter values(01), Data access(02), Named property access(03) level </a:t>
            </a:r>
            <a:r>
              <a:rPr lang="en-US" sz="1600" dirty="0" err="1" smtClean="0"/>
              <a:t>ConvSub</a:t>
            </a:r>
            <a:r>
              <a:rPr lang="en-US" sz="1600" dirty="0" smtClean="0"/>
              <a:t> logs and Named props access(11), </a:t>
            </a:r>
            <a:r>
              <a:rPr lang="en-US" sz="1600" dirty="0" err="1" smtClean="0"/>
              <a:t>CDL</a:t>
            </a:r>
            <a:r>
              <a:rPr lang="en-US" sz="1600" dirty="0" smtClean="0"/>
              <a:t> Access(12), </a:t>
            </a:r>
            <a:r>
              <a:rPr lang="en-US" sz="1600" dirty="0" err="1" smtClean="0"/>
              <a:t>MIU</a:t>
            </a:r>
            <a:r>
              <a:rPr lang="en-US" sz="1600" dirty="0" smtClean="0"/>
              <a:t> Access(13) and Search Space(04) level CDE logs from Cisco Unity Connection Serviceability. For all the aliases that you hear over the call there will be an entry in </a:t>
            </a:r>
            <a:r>
              <a:rPr lang="en-US" sz="1600" dirty="0" err="1" smtClean="0"/>
              <a:t>diag</a:t>
            </a:r>
            <a:r>
              <a:rPr lang="en-US" sz="1600" dirty="0" smtClean="0"/>
              <a:t>_ </a:t>
            </a:r>
            <a:r>
              <a:rPr lang="en-US" sz="1600" dirty="0" err="1" smtClean="0"/>
              <a:t>CuCsMgr</a:t>
            </a:r>
            <a:r>
              <a:rPr lang="en-US" sz="1600" dirty="0" smtClean="0"/>
              <a:t>_*.</a:t>
            </a:r>
            <a:r>
              <a:rPr lang="en-US" sz="1600" dirty="0" err="1" smtClean="0"/>
              <a:t>uc</a:t>
            </a:r>
            <a:r>
              <a:rPr lang="en-US" sz="1600" dirty="0" smtClean="0"/>
              <a:t> with the phone system attached to the users. Below is an extract for a user with the alias </a:t>
            </a:r>
            <a:r>
              <a:rPr lang="en-US" sz="1600" dirty="0" smtClean="0">
                <a:hlinkClick r:id="rId2"/>
              </a:rPr>
              <a:t>john@tenant.com</a:t>
            </a:r>
            <a:r>
              <a:rPr lang="en-US" sz="1600" dirty="0" smtClean="0"/>
              <a:t>:</a:t>
            </a:r>
          </a:p>
          <a:p>
            <a:endParaRPr lang="en-US" sz="1600" dirty="0" smtClean="0"/>
          </a:p>
          <a:p>
            <a:endParaRPr lang="en-US" sz="1600" dirty="0" smtClean="0"/>
          </a:p>
          <a:p>
            <a:endParaRPr lang="en-US" sz="1600" dirty="0"/>
          </a:p>
        </p:txBody>
      </p:sp>
      <p:pic>
        <p:nvPicPr>
          <p:cNvPr id="3074" name="Picture 2"/>
          <p:cNvPicPr>
            <a:picLocks noChangeAspect="1" noChangeArrowheads="1"/>
          </p:cNvPicPr>
          <p:nvPr/>
        </p:nvPicPr>
        <p:blipFill>
          <a:blip r:embed="rId3" cstate="print"/>
          <a:srcRect/>
          <a:stretch>
            <a:fillRect/>
          </a:stretch>
        </p:blipFill>
        <p:spPr bwMode="auto">
          <a:xfrm>
            <a:off x="685800" y="2724150"/>
            <a:ext cx="8077200" cy="37623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85800" y="3486150"/>
            <a:ext cx="8077200" cy="609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4</a:t>
            </a:r>
            <a:endParaRPr lang="en-US" dirty="0"/>
          </a:p>
        </p:txBody>
      </p:sp>
      <p:sp>
        <p:nvSpPr>
          <p:cNvPr id="3" name="Text Placeholder 2"/>
          <p:cNvSpPr>
            <a:spLocks noGrp="1"/>
          </p:cNvSpPr>
          <p:nvPr>
            <p:ph type="body" sz="quarter" idx="10"/>
          </p:nvPr>
        </p:nvSpPr>
        <p:spPr/>
        <p:txBody>
          <a:bodyPr/>
          <a:lstStyle/>
          <a:p>
            <a:pPr marL="342900" indent="-342900">
              <a:buAutoNum type="arabicPeriod" startAt="3"/>
            </a:pPr>
            <a:r>
              <a:rPr lang="en-US" sz="1600" dirty="0"/>
              <a:t>Search space can contain multiple partitions. To check if there are multiple partitions in search space, you can run the following HTTP GET request:</a:t>
            </a:r>
          </a:p>
          <a:p>
            <a:pPr marL="685800" lvl="2" indent="-342900"/>
            <a:r>
              <a:rPr lang="en-US" dirty="0" smtClean="0"/>
              <a:t>To GET the search space:  </a:t>
            </a:r>
            <a:r>
              <a:rPr lang="en-US" sz="1400" u="sng" dirty="0" smtClean="0"/>
              <a:t>https://&lt;connection-server&gt;/vmrest/searchspaces/&lt;searchspace-objectid&gt;/searchspacemembers?query=(PartitionObjectId%20is%20&lt;TenantPartitionObjectId&gt;</a:t>
            </a:r>
          </a:p>
          <a:p>
            <a:pPr marL="685800" lvl="2" indent="-342900"/>
            <a:endParaRPr lang="en-US" dirty="0" smtClean="0"/>
          </a:p>
          <a:p>
            <a:pPr marL="685800" lvl="2" indent="-342900"/>
            <a:r>
              <a:rPr lang="en-US" dirty="0" smtClean="0"/>
              <a:t>From the above URI search space object id of a tenant will be obtained and it can be used to find the associated partitions with the URI below:</a:t>
            </a:r>
          </a:p>
          <a:p>
            <a:pPr marL="685800" lvl="2" indent="-342900"/>
            <a:endParaRPr lang="en-US" dirty="0" smtClean="0"/>
          </a:p>
          <a:p>
            <a:pPr marL="685800" lvl="2" indent="-342900"/>
            <a:r>
              <a:rPr lang="en-US" dirty="0" smtClean="0"/>
              <a:t>To GET the search space</a:t>
            </a:r>
            <a:r>
              <a:rPr lang="en-US" sz="1400" dirty="0" smtClean="0"/>
              <a:t>:  </a:t>
            </a:r>
            <a:r>
              <a:rPr lang="en-US" sz="1400" u="sng" dirty="0" smtClean="0"/>
              <a:t>https://&lt;connection-server&gt;/vmrest/searchspaces/&lt;searchspace-objectid&gt;/searchspacemembers?query=(SearchSpaceObjectId%20is%20&lt;SearchSpaceObjectId&gt;</a:t>
            </a:r>
            <a:endParaRPr lang="en-US" u="sng" dirty="0" smtClean="0"/>
          </a:p>
          <a:p>
            <a:pPr marL="685800" lvl="2" indent="-342900"/>
            <a:endParaRPr lang="en-US" dirty="0" smtClean="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4</a:t>
            </a:r>
            <a:endParaRPr lang="en-US" dirty="0"/>
          </a:p>
        </p:txBody>
      </p:sp>
      <p:sp>
        <p:nvSpPr>
          <p:cNvPr id="3" name="Text Placeholder 2"/>
          <p:cNvSpPr>
            <a:spLocks noGrp="1"/>
          </p:cNvSpPr>
          <p:nvPr>
            <p:ph type="body" sz="quarter" idx="10"/>
          </p:nvPr>
        </p:nvSpPr>
        <p:spPr/>
        <p:txBody>
          <a:bodyPr/>
          <a:lstStyle/>
          <a:p>
            <a:pPr marL="520700" lvl="1" indent="-342900">
              <a:buFont typeface="+mj-lt"/>
              <a:buAutoNum type="arabicPeriod" startAt="4"/>
            </a:pPr>
            <a:r>
              <a:rPr lang="en-US" sz="1600" dirty="0" smtClean="0"/>
              <a:t>Check if the search space selected  in Search scope of directory handler belongs to the same tenant or not. To do this run the following HTTP GET request:</a:t>
            </a:r>
          </a:p>
          <a:p>
            <a:pPr marL="520700" lvl="1" indent="-342900"/>
            <a:endParaRPr lang="en-US" sz="1600" dirty="0" smtClean="0"/>
          </a:p>
          <a:p>
            <a:pPr marL="520700" lvl="1" indent="-342900"/>
            <a:r>
              <a:rPr lang="en-US" sz="1600" dirty="0" smtClean="0"/>
              <a:t>	</a:t>
            </a:r>
            <a:r>
              <a:rPr lang="en-US" sz="1400" u="sng" dirty="0" smtClean="0"/>
              <a:t>https://&lt;connection-server&gt;/vmrest/handlers/directoryhandlers/&lt;directoryhandler-objectid&gt;</a:t>
            </a:r>
          </a:p>
          <a:p>
            <a:pPr marL="520700" lvl="1" indent="-342900"/>
            <a:endParaRPr lang="en-US" sz="1600" u="sng" dirty="0" smtClean="0"/>
          </a:p>
          <a:p>
            <a:pPr marL="520700" lvl="1" indent="-342900"/>
            <a:r>
              <a:rPr lang="en-US" sz="1600" dirty="0" smtClean="0"/>
              <a:t>	Check the search scope object id, it should be same as that of the tenant. </a:t>
            </a:r>
          </a:p>
          <a:p>
            <a:endParaRPr lang="en-US"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5</a:t>
            </a:r>
            <a:endParaRPr lang="en-US" dirty="0"/>
          </a:p>
        </p:txBody>
      </p:sp>
      <p:sp>
        <p:nvSpPr>
          <p:cNvPr id="3" name="Content Placeholder 2"/>
          <p:cNvSpPr>
            <a:spLocks noGrp="1"/>
          </p:cNvSpPr>
          <p:nvPr>
            <p:ph idx="1"/>
          </p:nvPr>
        </p:nvSpPr>
        <p:spPr/>
        <p:txBody>
          <a:bodyPr/>
          <a:lstStyle/>
          <a:p>
            <a:pPr marL="0" indent="0">
              <a:buNone/>
            </a:pPr>
            <a:r>
              <a:rPr lang="en-US" sz="1600" b="1" u="sng" dirty="0" smtClean="0"/>
              <a:t>Problem Statement:</a:t>
            </a:r>
          </a:p>
          <a:p>
            <a:pPr marL="177800" lvl="1" indent="0"/>
            <a:r>
              <a:rPr lang="en-US" sz="1600" dirty="0" smtClean="0"/>
              <a:t>On trying to delete a tenant, the error </a:t>
            </a:r>
            <a:r>
              <a:rPr lang="en-US" sz="1600" dirty="0"/>
              <a:t>message “COS is referenced by at least one user or user template</a:t>
            </a:r>
            <a:r>
              <a:rPr lang="en-US" sz="1600" dirty="0" smtClean="0"/>
              <a:t>.” is returned.</a:t>
            </a:r>
          </a:p>
          <a:p>
            <a:pPr marL="177800" lvl="1" indent="0"/>
            <a:r>
              <a:rPr lang="en-US" sz="1600" dirty="0" smtClean="0"/>
              <a:t>This case is applicable for other objects associated with the tenant also .</a:t>
            </a:r>
            <a:endParaRPr lang="en-US" sz="1600" dirty="0"/>
          </a:p>
          <a:p>
            <a:pPr marL="0" indent="0">
              <a:buNone/>
            </a:pPr>
            <a:endParaRPr lang="en-US" sz="1600" b="1" dirty="0" smtClean="0"/>
          </a:p>
          <a:p>
            <a:pPr marL="0" indent="0">
              <a:buNone/>
            </a:pPr>
            <a:r>
              <a:rPr lang="en-US" sz="1600" b="1" u="sng" dirty="0" smtClean="0"/>
              <a:t>Cause:</a:t>
            </a:r>
          </a:p>
          <a:p>
            <a:pPr marL="177800" lvl="1" indent="0"/>
            <a:r>
              <a:rPr lang="en-US" sz="1600" dirty="0" smtClean="0"/>
              <a:t>This issue may occur when objects mapped to a tenant like COS is associated with users belonging to other tenants.</a:t>
            </a:r>
            <a:endParaRPr lang="en-US" sz="1600" b="1" dirty="0" smtClean="0"/>
          </a:p>
          <a:p>
            <a:pPr marL="0" indent="0">
              <a:buNone/>
            </a:pPr>
            <a:r>
              <a:rPr lang="en-US" sz="1600" dirty="0" smtClean="0"/>
              <a:t>      </a:t>
            </a:r>
          </a:p>
        </p:txBody>
      </p:sp>
    </p:spTree>
    <p:extLst>
      <p:ext uri="{BB962C8B-B14F-4D97-AF65-F5344CB8AC3E}">
        <p14:creationId xmlns:p14="http://schemas.microsoft.com/office/powerpoint/2010/main" val="2457260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5</a:t>
            </a:r>
            <a:endParaRPr lang="en-US" dirty="0"/>
          </a:p>
        </p:txBody>
      </p:sp>
      <p:sp>
        <p:nvSpPr>
          <p:cNvPr id="3" name="Content Placeholder 2"/>
          <p:cNvSpPr>
            <a:spLocks noGrp="1"/>
          </p:cNvSpPr>
          <p:nvPr>
            <p:ph idx="1"/>
          </p:nvPr>
        </p:nvSpPr>
        <p:spPr/>
        <p:txBody>
          <a:bodyPr/>
          <a:lstStyle/>
          <a:p>
            <a:pPr marL="0" indent="0">
              <a:buNone/>
            </a:pPr>
            <a:r>
              <a:rPr lang="en-US" sz="1600" b="1" u="sng" dirty="0" smtClean="0"/>
              <a:t>Action Required:</a:t>
            </a:r>
          </a:p>
          <a:p>
            <a:pPr marL="177800" lvl="1" indent="0"/>
            <a:r>
              <a:rPr lang="en-US" sz="1600" dirty="0" smtClean="0"/>
              <a:t>To investigate this:</a:t>
            </a:r>
          </a:p>
          <a:p>
            <a:pPr marL="520700" lvl="1" indent="-342900">
              <a:buFont typeface="+mj-lt"/>
              <a:buAutoNum type="arabicPeriod"/>
            </a:pPr>
            <a:r>
              <a:rPr lang="en-US" sz="1600" dirty="0" smtClean="0"/>
              <a:t>Get </a:t>
            </a:r>
            <a:r>
              <a:rPr lang="en-US" sz="1600" dirty="0" err="1" smtClean="0"/>
              <a:t>ObjectIds</a:t>
            </a:r>
            <a:r>
              <a:rPr lang="en-US" sz="1600" dirty="0" smtClean="0"/>
              <a:t> of the COS objects associated with the tenant using the URI:</a:t>
            </a:r>
          </a:p>
          <a:p>
            <a:pPr marL="177800" lvl="1" indent="0"/>
            <a:r>
              <a:rPr lang="en-US" sz="1600" dirty="0" smtClean="0"/>
              <a:t>	</a:t>
            </a:r>
            <a:r>
              <a:rPr lang="en-US" sz="1400" u="sng" dirty="0" smtClean="0"/>
              <a:t>https://&lt;connection-server&gt;/vmrest/tenants/&lt;TenantObjectId&gt;/coses</a:t>
            </a:r>
          </a:p>
          <a:p>
            <a:pPr marL="520700" lvl="1" indent="-342900"/>
            <a:r>
              <a:rPr lang="en-US" sz="1600" dirty="0" smtClean="0"/>
              <a:t>The following steps need to be repeated for all the resultant COS </a:t>
            </a:r>
            <a:r>
              <a:rPr lang="en-US" sz="1600" dirty="0" err="1" smtClean="0"/>
              <a:t>ObjectIds</a:t>
            </a:r>
            <a:r>
              <a:rPr lang="en-US" sz="1600" dirty="0" smtClean="0"/>
              <a:t>.</a:t>
            </a:r>
          </a:p>
          <a:p>
            <a:pPr marL="520700" lvl="1" indent="-342900"/>
            <a:endParaRPr lang="en-US" sz="1600" dirty="0" smtClean="0"/>
          </a:p>
          <a:p>
            <a:pPr marL="520700" lvl="1" indent="-342900">
              <a:buFont typeface="+mj-lt"/>
              <a:buAutoNum type="arabicPeriod" startAt="2"/>
            </a:pPr>
            <a:r>
              <a:rPr lang="en-US" sz="1600" dirty="0" smtClean="0"/>
              <a:t>Get </a:t>
            </a:r>
            <a:r>
              <a:rPr lang="en-US" sz="1600" dirty="0"/>
              <a:t>the list of </a:t>
            </a:r>
            <a:r>
              <a:rPr lang="en-US" sz="1600" dirty="0" smtClean="0"/>
              <a:t>user templates </a:t>
            </a:r>
            <a:r>
              <a:rPr lang="en-US" sz="1600" dirty="0"/>
              <a:t>associated with the COS Object Id using the URI:</a:t>
            </a:r>
          </a:p>
          <a:p>
            <a:pPr marL="342900" lvl="2" indent="0"/>
            <a:r>
              <a:rPr lang="en-US" dirty="0"/>
              <a:t>	</a:t>
            </a:r>
            <a:r>
              <a:rPr lang="en-US" sz="1400" u="sng" dirty="0"/>
              <a:t>https://&lt;</a:t>
            </a:r>
            <a:r>
              <a:rPr lang="en-US" sz="1400" u="sng" dirty="0" smtClean="0"/>
              <a:t>connection-</a:t>
            </a:r>
          </a:p>
          <a:p>
            <a:pPr marL="342900" lvl="2" indent="0"/>
            <a:r>
              <a:rPr lang="en-US" sz="1400" dirty="0"/>
              <a:t>	</a:t>
            </a:r>
            <a:r>
              <a:rPr lang="en-US" sz="1400" u="sng" dirty="0" smtClean="0"/>
              <a:t>server/</a:t>
            </a:r>
            <a:r>
              <a:rPr lang="en-US" sz="1400" u="sng" dirty="0" err="1" smtClean="0"/>
              <a:t>vmrest</a:t>
            </a:r>
            <a:r>
              <a:rPr lang="en-US" sz="1400" u="sng" dirty="0" smtClean="0"/>
              <a:t>/</a:t>
            </a:r>
            <a:r>
              <a:rPr lang="en-US" sz="1400" u="sng" dirty="0" err="1" smtClean="0"/>
              <a:t>usertemplates?query</a:t>
            </a:r>
            <a:r>
              <a:rPr lang="en-US" sz="1400" u="sng" dirty="0"/>
              <a:t>=(CosObjectId%20is%20&lt;CosObjectId&gt;)</a:t>
            </a:r>
          </a:p>
          <a:p>
            <a:pPr marL="177800" lvl="1" indent="0"/>
            <a:r>
              <a:rPr lang="en-US" dirty="0" smtClean="0"/>
              <a:t>      </a:t>
            </a:r>
            <a:endParaRPr lang="en-US" dirty="0"/>
          </a:p>
        </p:txBody>
      </p:sp>
    </p:spTree>
    <p:extLst>
      <p:ext uri="{BB962C8B-B14F-4D97-AF65-F5344CB8AC3E}">
        <p14:creationId xmlns:p14="http://schemas.microsoft.com/office/powerpoint/2010/main" val="2810839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Feature Highlights</a:t>
            </a:r>
            <a:endParaRPr dirty="0"/>
          </a:p>
        </p:txBody>
      </p:sp>
      <p:sp>
        <p:nvSpPr>
          <p:cNvPr id="33795" name="Content Placeholder 2"/>
          <p:cNvSpPr>
            <a:spLocks noGrp="1"/>
          </p:cNvSpPr>
          <p:nvPr>
            <p:ph idx="1"/>
          </p:nvPr>
        </p:nvSpPr>
        <p:spPr/>
        <p:txBody>
          <a:bodyPr/>
          <a:lstStyle/>
          <a:p>
            <a:r>
              <a:rPr sz="1600" dirty="0" smtClean="0"/>
              <a:t>This feature offers an effective voice messaging solution targeting the SMBs having up to 100 users (50 Users on a standalone Unity Connection Server).</a:t>
            </a:r>
          </a:p>
          <a:p>
            <a:r>
              <a:rPr sz="1600" dirty="0" smtClean="0"/>
              <a:t>Multiple tenants, each corresponding to an SMB, can be configured on a single CUC installation.</a:t>
            </a:r>
          </a:p>
          <a:p>
            <a:r>
              <a:rPr sz="1600" dirty="0" smtClean="0"/>
              <a:t>Maps many types of objects like Partition, Phone System, COS and Schedule Set to a tenant.</a:t>
            </a:r>
          </a:p>
          <a:p>
            <a:r>
              <a:rPr sz="1600" dirty="0" smtClean="0"/>
              <a:t>Introduces corporate email address as Alias to enable alias uniqueness across tenants. </a:t>
            </a:r>
          </a:p>
          <a:p>
            <a:r>
              <a:rPr sz="1600" dirty="0" smtClean="0"/>
              <a:t>Separate CUC SMTP domain for each tenant.</a:t>
            </a:r>
          </a:p>
          <a:p>
            <a:r>
              <a:rPr lang="en-US" sz="1600" dirty="0" smtClean="0"/>
              <a:t>Currently provides voicemail only solution; </a:t>
            </a:r>
            <a:r>
              <a:rPr lang="en-US" sz="1600" dirty="0"/>
              <a:t>unified messaging and LDAP integrations </a:t>
            </a:r>
            <a:r>
              <a:rPr lang="en-US" sz="1600" dirty="0" smtClean="0"/>
              <a:t>will be supported in later releases.</a:t>
            </a:r>
            <a:endParaRPr sz="1600" dirty="0" smtClean="0"/>
          </a:p>
          <a:p>
            <a:r>
              <a:rPr sz="1600" dirty="0" smtClean="0"/>
              <a:t>Administrator would manage the tenant objects using the designated provisioning tool.</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5</a:t>
            </a:r>
            <a:endParaRPr lang="en-US" dirty="0"/>
          </a:p>
        </p:txBody>
      </p:sp>
      <p:sp>
        <p:nvSpPr>
          <p:cNvPr id="3" name="Content Placeholder 2"/>
          <p:cNvSpPr>
            <a:spLocks noGrp="1"/>
          </p:cNvSpPr>
          <p:nvPr>
            <p:ph idx="1"/>
          </p:nvPr>
        </p:nvSpPr>
        <p:spPr/>
        <p:txBody>
          <a:bodyPr/>
          <a:lstStyle/>
          <a:p>
            <a:pPr marL="342900" lvl="2" indent="0"/>
            <a:r>
              <a:rPr lang="en-US" dirty="0" smtClean="0"/>
              <a:t>Here, replace &lt;</a:t>
            </a:r>
            <a:r>
              <a:rPr lang="en-US" dirty="0" err="1" smtClean="0"/>
              <a:t>CosObjectId</a:t>
            </a:r>
            <a:r>
              <a:rPr lang="en-US" dirty="0" smtClean="0"/>
              <a:t>&gt; with the COS Object Id that belongs to the tenant. Now, to        get the list of user templates that belongs to the tenant, use the URI below:</a:t>
            </a:r>
          </a:p>
          <a:p>
            <a:pPr marL="177800" lvl="1" indent="0"/>
            <a:r>
              <a:rPr lang="en-US" sz="1600" dirty="0" smtClean="0"/>
              <a:t>	</a:t>
            </a:r>
            <a:r>
              <a:rPr lang="en-US" sz="1400" u="sng" dirty="0" smtClean="0"/>
              <a:t>https://&lt;connection-</a:t>
            </a:r>
            <a:r>
              <a:rPr lang="en-US" sz="1400" dirty="0" smtClean="0"/>
              <a:t>	</a:t>
            </a:r>
            <a:r>
              <a:rPr lang="en-US" sz="1400" u="sng" dirty="0" smtClean="0"/>
              <a:t>server&gt;/</a:t>
            </a:r>
            <a:r>
              <a:rPr lang="en-US" sz="1400" u="sng" dirty="0" err="1" smtClean="0"/>
              <a:t>vmrest</a:t>
            </a:r>
            <a:r>
              <a:rPr lang="en-US" sz="1400" u="sng" dirty="0" smtClean="0"/>
              <a:t>/</a:t>
            </a:r>
            <a:r>
              <a:rPr lang="en-US" sz="1400" u="sng" dirty="0" err="1" smtClean="0"/>
              <a:t>usertemplates?query</a:t>
            </a:r>
            <a:r>
              <a:rPr lang="en-US" sz="1400" u="sng" dirty="0" smtClean="0"/>
              <a:t>=(</a:t>
            </a:r>
            <a:r>
              <a:rPr lang="en-US" sz="1400" u="sng" dirty="0" err="1" smtClean="0"/>
              <a:t>CosObjectId%20is%20</a:t>
            </a:r>
            <a:r>
              <a:rPr lang="en-US" sz="1400" u="sng" dirty="0" smtClean="0"/>
              <a:t>&lt;</a:t>
            </a:r>
            <a:r>
              <a:rPr lang="en-US" sz="1400" u="sng" dirty="0" err="1" smtClean="0"/>
              <a:t>CosObjectId</a:t>
            </a:r>
            <a:r>
              <a:rPr lang="en-US" sz="1400" u="sng" dirty="0" smtClean="0"/>
              <a:t>&gt;%</a:t>
            </a:r>
            <a:r>
              <a:rPr lang="en-US" sz="1400" u="sng" dirty="0" err="1" smtClean="0"/>
              <a:t>26PartitionObje</a:t>
            </a:r>
            <a:r>
              <a:rPr lang="en-US" sz="1400" dirty="0" smtClean="0"/>
              <a:t>	</a:t>
            </a:r>
            <a:r>
              <a:rPr lang="en-US" sz="1400" u="sng" dirty="0" err="1" smtClean="0"/>
              <a:t>ctId%20</a:t>
            </a:r>
            <a:r>
              <a:rPr lang="en-US" sz="1400" dirty="0" err="1" smtClean="0"/>
              <a:t>i</a:t>
            </a:r>
            <a:r>
              <a:rPr lang="en-US" sz="1400" u="sng" dirty="0" err="1" smtClean="0"/>
              <a:t>s%20</a:t>
            </a:r>
            <a:r>
              <a:rPr lang="en-US" sz="1400" u="sng" dirty="0" smtClean="0"/>
              <a:t>&lt;</a:t>
            </a:r>
            <a:r>
              <a:rPr lang="en-US" sz="1400" u="sng" dirty="0" err="1" smtClean="0"/>
              <a:t>PartitionObjectId</a:t>
            </a:r>
            <a:r>
              <a:rPr lang="en-US" sz="1400" u="sng" dirty="0" smtClean="0"/>
              <a:t>)</a:t>
            </a:r>
          </a:p>
          <a:p>
            <a:pPr marL="460375" lvl="3" indent="0"/>
            <a:endParaRPr lang="en-US" sz="1600" dirty="0" smtClean="0"/>
          </a:p>
          <a:p>
            <a:pPr marL="342900" lvl="2" indent="0"/>
            <a:r>
              <a:rPr lang="en-US" dirty="0" smtClean="0"/>
              <a:t>Comparing results of the GET operations would provide list of user templates that are associated with the Tenant’s COS but are not a part of Tenant’s partition. You can correct this by changing the COS association for these user templates</a:t>
            </a:r>
            <a:r>
              <a:rPr lang="en-US" sz="1800" dirty="0" smtClean="0"/>
              <a:t>.</a:t>
            </a:r>
          </a:p>
          <a:p>
            <a:pPr marL="342900" lvl="2" indent="0"/>
            <a:endParaRPr lang="en-US" dirty="0"/>
          </a:p>
          <a:p>
            <a:pPr marL="342900" lvl="2" indent="0"/>
            <a:endParaRPr lang="en-US" dirty="0"/>
          </a:p>
        </p:txBody>
      </p:sp>
    </p:spTree>
    <p:extLst>
      <p:ext uri="{BB962C8B-B14F-4D97-AF65-F5344CB8AC3E}">
        <p14:creationId xmlns:p14="http://schemas.microsoft.com/office/powerpoint/2010/main" val="404159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Configuration – Case 5</a:t>
            </a:r>
            <a:endParaRPr lang="en-US" dirty="0"/>
          </a:p>
        </p:txBody>
      </p:sp>
      <p:sp>
        <p:nvSpPr>
          <p:cNvPr id="3" name="Text Placeholder 2"/>
          <p:cNvSpPr>
            <a:spLocks noGrp="1"/>
          </p:cNvSpPr>
          <p:nvPr>
            <p:ph type="body" sz="quarter" idx="10"/>
          </p:nvPr>
        </p:nvSpPr>
        <p:spPr/>
        <p:txBody>
          <a:bodyPr/>
          <a:lstStyle/>
          <a:p>
            <a:pPr marL="520700" lvl="1" indent="-342900">
              <a:buFont typeface="+mj-lt"/>
              <a:buAutoNum type="arabicPeriod" startAt="3"/>
            </a:pPr>
            <a:r>
              <a:rPr lang="en-US" sz="1600" dirty="0" smtClean="0"/>
              <a:t>Get the list of users associated with the COS Object Id using the URI:</a:t>
            </a:r>
          </a:p>
          <a:p>
            <a:pPr marL="177800" lvl="1" indent="0"/>
            <a:r>
              <a:rPr lang="en-US" sz="1600" dirty="0" smtClean="0"/>
              <a:t>	</a:t>
            </a:r>
            <a:r>
              <a:rPr lang="en-US" sz="1400" u="sng" dirty="0" smtClean="0"/>
              <a:t>https://&lt;connection-server&gt;/vmrest/users?query=(CosObjectId%20is%20&lt;CosObjectId&gt;)</a:t>
            </a:r>
          </a:p>
          <a:p>
            <a:pPr marL="342900" lvl="2" indent="0"/>
            <a:r>
              <a:rPr lang="en-US" sz="1400" dirty="0" smtClean="0"/>
              <a:t>    </a:t>
            </a:r>
          </a:p>
          <a:p>
            <a:pPr marL="460375" lvl="3" indent="0"/>
            <a:r>
              <a:rPr lang="en-US" sz="1600" dirty="0" smtClean="0"/>
              <a:t>Here, replace &lt;</a:t>
            </a:r>
            <a:r>
              <a:rPr lang="en-US" sz="1600" dirty="0" err="1" smtClean="0"/>
              <a:t>CosObjectId</a:t>
            </a:r>
            <a:r>
              <a:rPr lang="en-US" sz="1600" dirty="0" smtClean="0"/>
              <a:t>&gt; with the COS Object Id that belongs to the tenant. Now to     get the list of users that belongs to the tenant, use the URI below :</a:t>
            </a:r>
          </a:p>
          <a:p>
            <a:pPr marL="177800" lvl="1" indent="0"/>
            <a:r>
              <a:rPr lang="en-US" sz="1600" dirty="0" smtClean="0"/>
              <a:t>	</a:t>
            </a:r>
            <a:r>
              <a:rPr lang="en-US" sz="1400" u="sng" dirty="0" smtClean="0"/>
              <a:t>https://&lt;connection-</a:t>
            </a:r>
            <a:r>
              <a:rPr lang="en-US" sz="1400" dirty="0" smtClean="0"/>
              <a:t>	</a:t>
            </a:r>
            <a:r>
              <a:rPr lang="en-US" sz="1400" u="sng" dirty="0" smtClean="0"/>
              <a:t>server&gt;/</a:t>
            </a:r>
            <a:r>
              <a:rPr lang="en-US" sz="1400" u="sng" dirty="0" err="1" smtClean="0"/>
              <a:t>vmrest</a:t>
            </a:r>
            <a:r>
              <a:rPr lang="en-US" sz="1400" u="sng" dirty="0" smtClean="0"/>
              <a:t>/</a:t>
            </a:r>
            <a:r>
              <a:rPr lang="en-US" sz="1400" u="sng" dirty="0" err="1" smtClean="0"/>
              <a:t>users?query</a:t>
            </a:r>
            <a:r>
              <a:rPr lang="en-US" sz="1400" u="sng" dirty="0" smtClean="0"/>
              <a:t>=(</a:t>
            </a:r>
            <a:r>
              <a:rPr lang="en-US" sz="1400" u="sng" dirty="0" err="1" smtClean="0"/>
              <a:t>CosObjectId%20is%20</a:t>
            </a:r>
            <a:r>
              <a:rPr lang="en-US" sz="1400" u="sng" dirty="0" smtClean="0"/>
              <a:t>&lt;</a:t>
            </a:r>
            <a:r>
              <a:rPr lang="en-US" sz="1400" u="sng" dirty="0" err="1" smtClean="0"/>
              <a:t>CosObjectId</a:t>
            </a:r>
            <a:r>
              <a:rPr lang="en-US" sz="1400" u="sng" dirty="0" smtClean="0"/>
              <a:t>&gt;%</a:t>
            </a:r>
            <a:r>
              <a:rPr lang="en-US" sz="1400" u="sng" dirty="0" err="1" smtClean="0"/>
              <a:t>26PartitionObjectId%20</a:t>
            </a:r>
            <a:r>
              <a:rPr lang="en-US" sz="1400" dirty="0" smtClean="0"/>
              <a:t>	</a:t>
            </a:r>
            <a:r>
              <a:rPr lang="en-US" sz="1400" dirty="0" err="1" smtClean="0"/>
              <a:t>i</a:t>
            </a:r>
            <a:r>
              <a:rPr lang="en-US" sz="1400" u="sng" dirty="0" err="1" smtClean="0"/>
              <a:t>s%20</a:t>
            </a:r>
            <a:r>
              <a:rPr lang="en-US" sz="1400" u="sng" dirty="0" smtClean="0"/>
              <a:t>&lt;</a:t>
            </a:r>
            <a:r>
              <a:rPr lang="en-US" sz="1400" u="sng" dirty="0" err="1" smtClean="0"/>
              <a:t>PartitionObjectId</a:t>
            </a:r>
            <a:r>
              <a:rPr lang="en-US" sz="1400" u="sng" dirty="0" smtClean="0"/>
              <a:t>)</a:t>
            </a:r>
          </a:p>
          <a:p>
            <a:pPr marL="460375" lvl="3" indent="0"/>
            <a:endParaRPr lang="en-US" sz="1600" dirty="0" smtClean="0"/>
          </a:p>
          <a:p>
            <a:pPr marL="460375" lvl="3" indent="0"/>
            <a:r>
              <a:rPr lang="en-US" sz="1600" dirty="0" smtClean="0"/>
              <a:t>Comparing results of the GET operations would provide list of users that are associated with the Tenant’s COS but are not a part of Tenant’s partition. You can correct this by   changing the COS association for these users.</a:t>
            </a:r>
          </a:p>
          <a:p>
            <a:pPr>
              <a:buNone/>
            </a:pPr>
            <a:endParaRPr lang="en-US" dirty="0"/>
          </a:p>
        </p:txBody>
      </p:sp>
    </p:spTree>
    <p:extLst>
      <p:ext uri="{BB962C8B-B14F-4D97-AF65-F5344CB8AC3E}">
        <p14:creationId xmlns:p14="http://schemas.microsoft.com/office/powerpoint/2010/main" val="1372744176"/>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Codes</a:t>
            </a:r>
            <a:endParaRPr lang="en-US" dirty="0"/>
          </a:p>
        </p:txBody>
      </p:sp>
      <p:sp>
        <p:nvSpPr>
          <p:cNvPr id="3" name="Text Placeholder 2"/>
          <p:cNvSpPr>
            <a:spLocks noGrp="1"/>
          </p:cNvSpPr>
          <p:nvPr>
            <p:ph type="body" sz="quarter" idx="10"/>
          </p:nvPr>
        </p:nvSpPr>
        <p:spPr/>
        <p:txBody>
          <a:bodyPr/>
          <a:lstStyle/>
          <a:p>
            <a:r>
              <a:rPr lang="en-US" dirty="0"/>
              <a:t>2</a:t>
            </a:r>
            <a:r>
              <a:rPr lang="en-US" dirty="0" smtClean="0"/>
              <a:t>xx : Success Response .</a:t>
            </a:r>
          </a:p>
          <a:p>
            <a:r>
              <a:rPr lang="en-US" dirty="0" smtClean="0"/>
              <a:t>3xx : Redirection of Request .</a:t>
            </a:r>
          </a:p>
          <a:p>
            <a:r>
              <a:rPr lang="en-US" dirty="0" smtClean="0"/>
              <a:t>4xx : Client Error.</a:t>
            </a:r>
          </a:p>
          <a:p>
            <a:r>
              <a:rPr lang="en-US" dirty="0" smtClean="0"/>
              <a:t>5xx : Server Error. </a:t>
            </a:r>
            <a:endParaRPr lang="en-US" dirty="0"/>
          </a:p>
        </p:txBody>
      </p:sp>
    </p:spTree>
    <p:extLst>
      <p:ext uri="{BB962C8B-B14F-4D97-AF65-F5344CB8AC3E}">
        <p14:creationId xmlns:p14="http://schemas.microsoft.com/office/powerpoint/2010/main" val="570818638"/>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588375" cy="628650"/>
          </a:xfrm>
        </p:spPr>
        <p:txBody>
          <a:bodyPr/>
          <a:lstStyle/>
          <a:p>
            <a:pPr>
              <a:defRPr/>
            </a:pPr>
            <a:r>
              <a:rPr dirty="0" smtClean="0"/>
              <a:t>Integration with CUCM </a:t>
            </a:r>
            <a:r>
              <a:rPr lang="en-US" dirty="0" smtClean="0"/>
              <a:t>–</a:t>
            </a:r>
            <a:r>
              <a:rPr dirty="0" smtClean="0"/>
              <a:t> Case 1</a:t>
            </a:r>
            <a:endParaRPr dirty="0"/>
          </a:p>
        </p:txBody>
      </p:sp>
      <p:sp>
        <p:nvSpPr>
          <p:cNvPr id="3" name="Content Placeholder 2"/>
          <p:cNvSpPr>
            <a:spLocks noGrp="1"/>
          </p:cNvSpPr>
          <p:nvPr>
            <p:ph idx="1"/>
          </p:nvPr>
        </p:nvSpPr>
        <p:spPr>
          <a:xfrm>
            <a:off x="228600" y="895350"/>
            <a:ext cx="8550275" cy="3724275"/>
          </a:xfrm>
        </p:spPr>
        <p:txBody>
          <a:bodyPr/>
          <a:lstStyle/>
          <a:p>
            <a:pPr marL="0" indent="0">
              <a:buFont typeface="Arial" charset="0"/>
              <a:buNone/>
              <a:defRPr/>
            </a:pPr>
            <a:r>
              <a:rPr lang="en-US" sz="1600" b="1" dirty="0" smtClean="0"/>
              <a:t>Problem Statement:</a:t>
            </a:r>
            <a:endParaRPr sz="1600" b="1" dirty="0" smtClean="0"/>
          </a:p>
          <a:p>
            <a:pPr marL="0" indent="0">
              <a:buFont typeface="Arial" charset="0"/>
              <a:buNone/>
              <a:defRPr/>
            </a:pPr>
            <a:r>
              <a:rPr sz="1600" dirty="0" smtClean="0"/>
              <a:t>You hear the Fast Busy tone on dialing the pilot number. </a:t>
            </a:r>
            <a:r>
              <a:rPr lang="en-US" sz="1600" dirty="0" smtClean="0"/>
              <a:t>This tone is played in the </a:t>
            </a:r>
            <a:r>
              <a:rPr lang="en-US" sz="1600" dirty="0"/>
              <a:t>following </a:t>
            </a:r>
            <a:r>
              <a:rPr lang="en-US" sz="1600" dirty="0" smtClean="0"/>
              <a:t>two cases</a:t>
            </a:r>
            <a:r>
              <a:rPr lang="en-US" sz="1600" dirty="0"/>
              <a:t>:</a:t>
            </a:r>
          </a:p>
          <a:p>
            <a:pPr marL="457200" indent="-457200">
              <a:buFont typeface="Arial" charset="0"/>
              <a:buAutoNum type="arabicPeriod"/>
              <a:defRPr/>
            </a:pPr>
            <a:r>
              <a:rPr lang="en-US" sz="1600" dirty="0"/>
              <a:t>Ports require reset</a:t>
            </a:r>
          </a:p>
          <a:p>
            <a:pPr marL="457200" indent="-457200">
              <a:buFont typeface="Arial" charset="0"/>
              <a:buAutoNum type="arabicPeriod"/>
              <a:defRPr/>
            </a:pPr>
            <a:r>
              <a:rPr lang="en-US" sz="1600" dirty="0" smtClean="0"/>
              <a:t>Ports </a:t>
            </a:r>
            <a:r>
              <a:rPr lang="en-US" sz="1600" dirty="0"/>
              <a:t>are </a:t>
            </a:r>
            <a:r>
              <a:rPr lang="en-US" sz="1600" dirty="0" smtClean="0"/>
              <a:t>busy or locked</a:t>
            </a:r>
            <a:endParaRPr lang="en-US" sz="1600" dirty="0"/>
          </a:p>
          <a:p>
            <a:pPr marL="457200" indent="-457200">
              <a:buFont typeface="Arial" charset="0"/>
              <a:buAutoNum type="arabicPeriod"/>
              <a:defRPr/>
            </a:pPr>
            <a:endParaRPr lang="en-US" sz="1600" dirty="0" smtClean="0"/>
          </a:p>
          <a:p>
            <a:pPr marL="0" indent="0">
              <a:buNone/>
              <a:defRPr/>
            </a:pPr>
            <a:endParaRPr sz="1600" b="1" dirty="0" smtClean="0"/>
          </a:p>
        </p:txBody>
      </p:sp>
    </p:spTree>
    <p:extLst>
      <p:ext uri="{BB962C8B-B14F-4D97-AF65-F5344CB8AC3E}">
        <p14:creationId xmlns:p14="http://schemas.microsoft.com/office/powerpoint/2010/main" val="3044150163"/>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CUCM – Case 1</a:t>
            </a:r>
            <a:endParaRPr lang="en-US" dirty="0"/>
          </a:p>
        </p:txBody>
      </p:sp>
      <p:sp>
        <p:nvSpPr>
          <p:cNvPr id="3" name="Text Placeholder 2"/>
          <p:cNvSpPr>
            <a:spLocks noGrp="1"/>
          </p:cNvSpPr>
          <p:nvPr>
            <p:ph type="body" sz="quarter" idx="10"/>
          </p:nvPr>
        </p:nvSpPr>
        <p:spPr/>
        <p:txBody>
          <a:bodyPr/>
          <a:lstStyle/>
          <a:p>
            <a:pPr marL="0" indent="0">
              <a:buNone/>
              <a:defRPr/>
            </a:pPr>
            <a:r>
              <a:rPr lang="en-US" sz="1600" b="1" dirty="0" smtClean="0"/>
              <a:t>Action Required:</a:t>
            </a:r>
          </a:p>
          <a:p>
            <a:pPr marL="457200" indent="-457200">
              <a:buFont typeface="Arial" charset="0"/>
              <a:buAutoNum type="arabicPeriod"/>
              <a:defRPr/>
            </a:pPr>
            <a:r>
              <a:rPr lang="en-US" sz="1600" dirty="0" smtClean="0"/>
              <a:t>Check if any port require a reset. You can check this on CUCA on the Port Groups page or using the Port group API. If for any Port Group, value for Needs Reset field is Yes/ True, then </a:t>
            </a:r>
            <a:r>
              <a:rPr lang="en-US" sz="1600" b="1" dirty="0" smtClean="0"/>
              <a:t>reset </a:t>
            </a:r>
            <a:r>
              <a:rPr lang="en-US" sz="1600" dirty="0" smtClean="0"/>
              <a:t>the Port Group.</a:t>
            </a:r>
          </a:p>
          <a:p>
            <a:pPr>
              <a:buNone/>
            </a:pPr>
            <a:endParaRPr lang="en-US" sz="1600" dirty="0" smtClean="0"/>
          </a:p>
          <a:p>
            <a:pPr marL="457200" indent="-457200">
              <a:buFont typeface="+mj-lt"/>
              <a:buAutoNum type="arabicPeriod" startAt="2"/>
              <a:defRPr/>
            </a:pPr>
            <a:r>
              <a:rPr lang="en-US" sz="1600" dirty="0" smtClean="0"/>
              <a:t>To investigate if ports are busy:</a:t>
            </a:r>
          </a:p>
          <a:p>
            <a:pPr>
              <a:defRPr/>
            </a:pPr>
            <a:r>
              <a:rPr lang="en-US" sz="1400" dirty="0" smtClean="0"/>
              <a:t>Check if ports are busy </a:t>
            </a:r>
          </a:p>
          <a:p>
            <a:pPr marL="514350" lvl="2" indent="-171450">
              <a:buFont typeface="Arial" pitchFamily="34" charset="0"/>
              <a:buChar char="•"/>
              <a:defRPr/>
            </a:pPr>
            <a:r>
              <a:rPr lang="en-US" sz="1400" dirty="0" smtClean="0"/>
              <a:t>number of incoming calls is significantly high in peak hours </a:t>
            </a:r>
          </a:p>
          <a:p>
            <a:pPr marL="514350" lvl="2" indent="-171450">
              <a:buFont typeface="Arial" pitchFamily="34" charset="0"/>
              <a:buChar char="•"/>
              <a:defRPr/>
            </a:pPr>
            <a:r>
              <a:rPr lang="en-US" sz="1400" dirty="0" smtClean="0"/>
              <a:t>or number of incoming calls is high all the time </a:t>
            </a:r>
          </a:p>
          <a:p>
            <a:pPr marL="342900" lvl="2" indent="0">
              <a:defRPr/>
            </a:pPr>
            <a:r>
              <a:rPr lang="en-US" sz="1400" dirty="0" smtClean="0"/>
              <a:t>Then based on tenant’s requirement there might be a need to add additional ports. </a:t>
            </a:r>
          </a:p>
        </p:txBody>
      </p:sp>
    </p:spTree>
    <p:extLst>
      <p:ext uri="{BB962C8B-B14F-4D97-AF65-F5344CB8AC3E}">
        <p14:creationId xmlns:p14="http://schemas.microsoft.com/office/powerpoint/2010/main" val="1543403663"/>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CUCM – Case 1</a:t>
            </a:r>
            <a:endParaRPr lang="en-US" dirty="0"/>
          </a:p>
        </p:txBody>
      </p:sp>
      <p:sp>
        <p:nvSpPr>
          <p:cNvPr id="3" name="Text Placeholder 2"/>
          <p:cNvSpPr>
            <a:spLocks noGrp="1"/>
          </p:cNvSpPr>
          <p:nvPr>
            <p:ph type="body" sz="quarter" idx="10"/>
          </p:nvPr>
        </p:nvSpPr>
        <p:spPr/>
        <p:txBody>
          <a:bodyPr/>
          <a:lstStyle/>
          <a:p>
            <a:r>
              <a:rPr lang="en-US" sz="1600" dirty="0" smtClean="0"/>
              <a:t>Check CUC phone system: ports in Use Counter on RTMT to see if ports are busy. </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828800" y="1733550"/>
            <a:ext cx="5638800" cy="2743200"/>
          </a:xfrm>
          <a:prstGeom prst="rect">
            <a:avLst/>
          </a:prstGeom>
          <a:noFill/>
          <a:ln w="9525">
            <a:noFill/>
            <a:miter lim="800000"/>
            <a:headEnd/>
            <a:tailEnd/>
          </a:ln>
        </p:spPr>
      </p:pic>
    </p:spTree>
    <p:extLst>
      <p:ext uri="{BB962C8B-B14F-4D97-AF65-F5344CB8AC3E}">
        <p14:creationId xmlns:p14="http://schemas.microsoft.com/office/powerpoint/2010/main" val="4259470861"/>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CUCM – Case 1</a:t>
            </a:r>
            <a:endParaRPr lang="en-US" dirty="0"/>
          </a:p>
        </p:txBody>
      </p:sp>
      <p:sp>
        <p:nvSpPr>
          <p:cNvPr id="3" name="Text Placeholder 2"/>
          <p:cNvSpPr>
            <a:spLocks noGrp="1"/>
          </p:cNvSpPr>
          <p:nvPr>
            <p:ph type="body" sz="quarter" idx="10"/>
          </p:nvPr>
        </p:nvSpPr>
        <p:spPr/>
        <p:txBody>
          <a:bodyPr/>
          <a:lstStyle/>
          <a:p>
            <a:r>
              <a:rPr lang="en-US" sz="1600" dirty="0" smtClean="0"/>
              <a:t>The ports may be marked busy even if the ports are locked. </a:t>
            </a:r>
            <a:r>
              <a:rPr lang="en-US" sz="1600" dirty="0"/>
              <a:t>T</a:t>
            </a:r>
            <a:r>
              <a:rPr lang="en-US" sz="1600" dirty="0" smtClean="0"/>
              <a:t>o verify the same check on RTMT if the port frees up after a call ends and that it also answers other incoming calls. </a:t>
            </a:r>
          </a:p>
          <a:p>
            <a:r>
              <a:rPr lang="en-US" sz="1600" dirty="0" smtClean="0"/>
              <a:t>You can also check the counter </a:t>
            </a:r>
            <a:r>
              <a:rPr lang="en-US" sz="1600" i="1" dirty="0" smtClean="0"/>
              <a:t>CUC phone system: Ports locked </a:t>
            </a:r>
            <a:r>
              <a:rPr lang="en-US" sz="1600" dirty="0" smtClean="0"/>
              <a:t>to check for any locked ports. Also, ports can be reset to resolve the port locking up.</a:t>
            </a:r>
          </a:p>
          <a:p>
            <a:pPr>
              <a:buNone/>
            </a:pPr>
            <a:r>
              <a:rPr lang="en-US" sz="1600" dirty="0" smtClean="0"/>
              <a:t>	Ports locked counter in RTMT can be checked in the CUC Phone System counter.</a:t>
            </a:r>
          </a:p>
          <a:p>
            <a:endParaRPr lang="en-US" dirty="0"/>
          </a:p>
        </p:txBody>
      </p:sp>
    </p:spTree>
    <p:extLst>
      <p:ext uri="{BB962C8B-B14F-4D97-AF65-F5344CB8AC3E}">
        <p14:creationId xmlns:p14="http://schemas.microsoft.com/office/powerpoint/2010/main" val="2624434766"/>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CUCM – Case 1</a:t>
            </a:r>
            <a:endParaRPr lang="en-US" dirty="0"/>
          </a:p>
        </p:txBody>
      </p:sp>
      <p:sp>
        <p:nvSpPr>
          <p:cNvPr id="3" name="Text Placeholder 2"/>
          <p:cNvSpPr>
            <a:spLocks noGrp="1"/>
          </p:cNvSpPr>
          <p:nvPr>
            <p:ph type="body" sz="quarter" idx="10"/>
          </p:nvPr>
        </p:nvSpPr>
        <p:spPr/>
        <p:txBody>
          <a:bodyPr/>
          <a:lstStyle/>
          <a:p>
            <a:r>
              <a:rPr lang="en-US" sz="1600" dirty="0" smtClean="0"/>
              <a:t>RTMT log for </a:t>
            </a:r>
            <a:r>
              <a:rPr lang="en-US" sz="1600" i="1" dirty="0" smtClean="0"/>
              <a:t>Port locked </a:t>
            </a:r>
            <a:r>
              <a:rPr lang="en-US" sz="1600" dirty="0" smtClean="0"/>
              <a:t>and </a:t>
            </a:r>
            <a:r>
              <a:rPr lang="en-US" sz="1600" i="1" dirty="0" smtClean="0"/>
              <a:t>Port in use </a:t>
            </a:r>
            <a:r>
              <a:rPr lang="en-US" sz="1600" dirty="0" smtClean="0"/>
              <a:t>:</a:t>
            </a:r>
            <a:endParaRPr lang="en-US" sz="1600" i="1" dirty="0"/>
          </a:p>
        </p:txBody>
      </p:sp>
      <p:pic>
        <p:nvPicPr>
          <p:cNvPr id="1026" name="Picture 2"/>
          <p:cNvPicPr>
            <a:picLocks noChangeAspect="1" noChangeArrowheads="1"/>
          </p:cNvPicPr>
          <p:nvPr/>
        </p:nvPicPr>
        <p:blipFill>
          <a:blip r:embed="rId2" cstate="print"/>
          <a:srcRect/>
          <a:stretch>
            <a:fillRect/>
          </a:stretch>
        </p:blipFill>
        <p:spPr bwMode="auto">
          <a:xfrm>
            <a:off x="1143000" y="1428750"/>
            <a:ext cx="7162800" cy="3124200"/>
          </a:xfrm>
          <a:prstGeom prst="rect">
            <a:avLst/>
          </a:prstGeom>
          <a:noFill/>
          <a:ln w="9525">
            <a:noFill/>
            <a:miter lim="800000"/>
            <a:headEnd/>
            <a:tailEnd/>
          </a:ln>
        </p:spPr>
      </p:pic>
    </p:spTree>
    <p:extLst>
      <p:ext uri="{BB962C8B-B14F-4D97-AF65-F5344CB8AC3E}">
        <p14:creationId xmlns:p14="http://schemas.microsoft.com/office/powerpoint/2010/main" val="413129996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52" y="285750"/>
            <a:ext cx="8588375" cy="628650"/>
          </a:xfrm>
        </p:spPr>
        <p:txBody>
          <a:bodyPr/>
          <a:lstStyle/>
          <a:p>
            <a:pPr>
              <a:defRPr/>
            </a:pPr>
            <a:r>
              <a:rPr dirty="0" smtClean="0"/>
              <a:t>Integration with CUCM </a:t>
            </a:r>
            <a:r>
              <a:rPr lang="en-US" dirty="0" smtClean="0"/>
              <a:t>–</a:t>
            </a:r>
            <a:r>
              <a:rPr dirty="0" smtClean="0"/>
              <a:t> Case 2</a:t>
            </a:r>
            <a:endParaRPr dirty="0"/>
          </a:p>
        </p:txBody>
      </p:sp>
      <p:sp>
        <p:nvSpPr>
          <p:cNvPr id="3" name="Content Placeholder 2"/>
          <p:cNvSpPr>
            <a:spLocks noGrp="1"/>
          </p:cNvSpPr>
          <p:nvPr>
            <p:ph idx="1"/>
          </p:nvPr>
        </p:nvSpPr>
        <p:spPr>
          <a:xfrm>
            <a:off x="235514" y="922857"/>
            <a:ext cx="8550275" cy="3724275"/>
          </a:xfrm>
        </p:spPr>
        <p:txBody>
          <a:bodyPr/>
          <a:lstStyle/>
          <a:p>
            <a:pPr marL="0" indent="0">
              <a:buFont typeface="Arial" charset="0"/>
              <a:buNone/>
              <a:defRPr/>
            </a:pPr>
            <a:r>
              <a:rPr lang="en-US" sz="1600" b="1" dirty="0" smtClean="0"/>
              <a:t>Problem Statement:</a:t>
            </a:r>
          </a:p>
          <a:p>
            <a:pPr marL="0" indent="0">
              <a:buFont typeface="Arial" charset="0"/>
              <a:buNone/>
              <a:defRPr/>
            </a:pPr>
            <a:r>
              <a:rPr lang="en-US" sz="1600" dirty="0" smtClean="0"/>
              <a:t>Y</a:t>
            </a:r>
            <a:r>
              <a:rPr sz="1600" dirty="0" smtClean="0"/>
              <a:t>ou hear the message “The system is temporarily unable to complete your call” on dialing the pilot number.</a:t>
            </a:r>
          </a:p>
          <a:p>
            <a:pPr marL="0" indent="0">
              <a:buFont typeface="Arial" charset="0"/>
              <a:buNone/>
              <a:defRPr/>
            </a:pPr>
            <a:r>
              <a:rPr lang="en-US" sz="1600" b="1" dirty="0" smtClean="0"/>
              <a:t>Action Required:</a:t>
            </a:r>
            <a:endParaRPr sz="1600" b="1" dirty="0" smtClean="0"/>
          </a:p>
          <a:p>
            <a:pPr marL="457200" indent="-457200">
              <a:buFont typeface="Arial" charset="0"/>
              <a:buAutoNum type="arabicPeriod"/>
              <a:defRPr/>
            </a:pPr>
            <a:r>
              <a:rPr sz="1600" dirty="0" smtClean="0"/>
              <a:t>This issue can occur when CUC does not have appropriate routing rules to process the call. To check this, enable Threads(11) and Ports(13) level Micro Traces for Arbiter on </a:t>
            </a:r>
            <a:r>
              <a:rPr lang="en-US" sz="1600" dirty="0" smtClean="0"/>
              <a:t>Cisco </a:t>
            </a:r>
            <a:r>
              <a:rPr lang="en-US" sz="1600" dirty="0"/>
              <a:t>Unity Connection </a:t>
            </a:r>
            <a:r>
              <a:rPr lang="en-US" sz="1600" dirty="0" smtClean="0"/>
              <a:t>Serviceability and check </a:t>
            </a:r>
            <a:r>
              <a:rPr lang="en-US" sz="1600" dirty="0"/>
              <a:t>the </a:t>
            </a:r>
            <a:r>
              <a:rPr lang="en-US" sz="1600" dirty="0" err="1"/>
              <a:t>diag_CuCsMgr</a:t>
            </a:r>
            <a:r>
              <a:rPr lang="en-US" sz="1600" dirty="0"/>
              <a:t>_*.</a:t>
            </a:r>
            <a:r>
              <a:rPr lang="en-US" sz="1600" dirty="0" err="1" smtClean="0"/>
              <a:t>uc</a:t>
            </a:r>
            <a:r>
              <a:rPr lang="en-US" sz="1600" dirty="0"/>
              <a:t> </a:t>
            </a:r>
            <a:r>
              <a:rPr lang="en-US" sz="1600" dirty="0" smtClean="0"/>
              <a:t>log file for the following:</a:t>
            </a:r>
          </a:p>
          <a:p>
            <a:pPr marL="0" indent="0">
              <a:buNone/>
              <a:defRPr/>
            </a:pPr>
            <a:r>
              <a:rPr lang="en-US" sz="1600" dirty="0" smtClean="0"/>
              <a:t/>
            </a:r>
            <a:br>
              <a:rPr lang="en-US" sz="1600" dirty="0" smtClean="0"/>
            </a:br>
            <a:r>
              <a:rPr lang="en-US" sz="1600" dirty="0" smtClean="0"/>
              <a:t>	</a:t>
            </a:r>
            <a:r>
              <a:rPr lang="en-US" sz="1400" i="1" dirty="0" smtClean="0"/>
              <a:t>‘Failed to find </a:t>
            </a:r>
            <a:r>
              <a:rPr lang="en-US" sz="1400" i="1" dirty="0"/>
              <a:t>routing rule=Texoma_PhoneSystem_1</a:t>
            </a:r>
            <a:r>
              <a:rPr lang="en-US" sz="1400" i="1" dirty="0" smtClean="0"/>
              <a:t>’</a:t>
            </a:r>
          </a:p>
          <a:p>
            <a:pPr marL="460375" lvl="3" indent="0">
              <a:defRPr/>
            </a:pPr>
            <a:r>
              <a:rPr lang="en-US" sz="1600" dirty="0" smtClean="0"/>
              <a:t>Here, </a:t>
            </a:r>
            <a:r>
              <a:rPr lang="en-US" sz="1600" i="1" dirty="0" smtClean="0"/>
              <a:t>Texoma_PhoneSystem_1 </a:t>
            </a:r>
            <a:r>
              <a:rPr lang="en-US" sz="1600" dirty="0" smtClean="0"/>
              <a:t>is name of the phone system under consideration.</a:t>
            </a:r>
          </a:p>
          <a:p>
            <a:pPr marL="0" indent="0">
              <a:buNone/>
              <a:defRPr/>
            </a:pPr>
            <a:r>
              <a:rPr lang="en-US" sz="1600" dirty="0" smtClean="0"/>
              <a:t>   </a:t>
            </a:r>
          </a:p>
        </p:txBody>
      </p:sp>
    </p:spTree>
    <p:extLst>
      <p:ext uri="{BB962C8B-B14F-4D97-AF65-F5344CB8AC3E}">
        <p14:creationId xmlns:p14="http://schemas.microsoft.com/office/powerpoint/2010/main" val="4055532030"/>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CUCM – Case 2</a:t>
            </a:r>
            <a:endParaRPr lang="en-US" dirty="0"/>
          </a:p>
        </p:txBody>
      </p:sp>
      <p:sp>
        <p:nvSpPr>
          <p:cNvPr id="3" name="Text Placeholder 2"/>
          <p:cNvSpPr>
            <a:spLocks noGrp="1"/>
          </p:cNvSpPr>
          <p:nvPr>
            <p:ph type="body" sz="quarter" idx="10"/>
          </p:nvPr>
        </p:nvSpPr>
        <p:spPr/>
        <p:txBody>
          <a:bodyPr/>
          <a:lstStyle/>
          <a:p>
            <a:pPr marL="0" indent="0">
              <a:buNone/>
              <a:defRPr/>
            </a:pPr>
            <a:r>
              <a:rPr lang="en-US" sz="1600" dirty="0" smtClean="0"/>
              <a:t>Incase, no routing rules exist for the tenant then you can add them using the POST operation on the Routing Rules API. </a:t>
            </a:r>
            <a:endParaRPr lang="en-US" sz="1600" dirty="0"/>
          </a:p>
          <a:p>
            <a:pPr>
              <a:defRPr/>
            </a:pPr>
            <a:r>
              <a:rPr lang="en-US" sz="1600" b="1" dirty="0" smtClean="0"/>
              <a:t>Direct </a:t>
            </a:r>
            <a:r>
              <a:rPr lang="en-US" sz="1600" b="1" dirty="0"/>
              <a:t>rules </a:t>
            </a:r>
            <a:r>
              <a:rPr lang="en-US" sz="1600" dirty="0"/>
              <a:t>handle calls from users and unidentified callers that are dialed directly to </a:t>
            </a:r>
            <a:r>
              <a:rPr lang="en-US" sz="1600" dirty="0" smtClean="0"/>
              <a:t>Connection.</a:t>
            </a:r>
          </a:p>
          <a:p>
            <a:pPr>
              <a:defRPr/>
            </a:pPr>
            <a:r>
              <a:rPr lang="en-US" sz="1600" b="1" dirty="0"/>
              <a:t>Forwarded rules </a:t>
            </a:r>
            <a:r>
              <a:rPr lang="en-US" sz="1600" dirty="0"/>
              <a:t>handle calls that are forwarded to Connection from either a user extension or from an extension that is not associated with a user account </a:t>
            </a:r>
            <a:endParaRPr lang="en-US" sz="1600" dirty="0" smtClean="0"/>
          </a:p>
          <a:p>
            <a:pPr marL="0" indent="0">
              <a:buNone/>
              <a:defRPr/>
            </a:pPr>
            <a:r>
              <a:rPr lang="en-US" sz="1600" dirty="0"/>
              <a:t>You may also use the Port Status monitor to see the type of the </a:t>
            </a:r>
            <a:r>
              <a:rPr lang="en-US" sz="1600" dirty="0" smtClean="0"/>
              <a:t>call. If </a:t>
            </a:r>
            <a:r>
              <a:rPr lang="en-US" sz="1600" dirty="0"/>
              <a:t>Port Status Monitor shows that the call doesn’t contain a Redirecting Id and value for the Reason field is Direct then Direct Routing Rule will be reached. See the screenshots below:</a:t>
            </a:r>
            <a:endParaRPr lang="en-US" sz="1600" dirty="0" smtClean="0"/>
          </a:p>
          <a:p>
            <a:pPr marL="0" indent="0">
              <a:buNone/>
            </a:pPr>
            <a:endParaRPr lang="en-US" dirty="0" smtClean="0"/>
          </a:p>
          <a:p>
            <a:endParaRPr lang="en-US" dirty="0" smtClean="0"/>
          </a:p>
          <a:p>
            <a:pPr>
              <a:buNone/>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81000" y="3714750"/>
            <a:ext cx="8239125" cy="3333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66712" y="4171950"/>
            <a:ext cx="8267700" cy="381000"/>
          </a:xfrm>
          <a:prstGeom prst="rect">
            <a:avLst/>
          </a:prstGeom>
          <a:noFill/>
          <a:ln w="9525">
            <a:noFill/>
            <a:miter lim="800000"/>
            <a:headEnd/>
            <a:tailEnd/>
          </a:ln>
        </p:spPr>
      </p:pic>
    </p:spTree>
    <p:extLst>
      <p:ext uri="{BB962C8B-B14F-4D97-AF65-F5344CB8AC3E}">
        <p14:creationId xmlns:p14="http://schemas.microsoft.com/office/powerpoint/2010/main" val="387590427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a:t>
            </a:r>
            <a:r>
              <a:rPr lang="en-US" dirty="0"/>
              <a:t>of </a:t>
            </a:r>
            <a:r>
              <a:rPr lang="en-US" dirty="0" smtClean="0"/>
              <a:t>Objects </a:t>
            </a:r>
            <a:r>
              <a:rPr lang="en-US" dirty="0"/>
              <a:t>with the </a:t>
            </a:r>
            <a:r>
              <a:rPr lang="en-US" dirty="0" smtClean="0"/>
              <a:t>Tenant</a:t>
            </a:r>
            <a:endParaRP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1871927"/>
              </p:ext>
            </p:extLst>
          </p:nvPr>
        </p:nvGraphicFramePr>
        <p:xfrm>
          <a:off x="230189" y="1004888"/>
          <a:ext cx="8550275"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5"/>
          <p:cNvSpPr txBox="1">
            <a:spLocks noChangeArrowheads="1"/>
          </p:cNvSpPr>
          <p:nvPr/>
        </p:nvSpPr>
        <p:spPr bwMode="auto">
          <a:xfrm>
            <a:off x="259222" y="989176"/>
            <a:ext cx="30173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en-US" sz="1200" dirty="0" smtClean="0">
                <a:solidFill>
                  <a:schemeClr val="bg1"/>
                </a:solidFill>
              </a:rPr>
              <a:t>One </a:t>
            </a:r>
            <a:r>
              <a:rPr lang="en-US" sz="1200" dirty="0">
                <a:solidFill>
                  <a:schemeClr val="bg1"/>
                </a:solidFill>
              </a:rPr>
              <a:t>tenant will have only one Partition, one Search Space, one Phone System but could have multiple User Templates and other </a:t>
            </a:r>
            <a:r>
              <a:rPr lang="en-US" sz="1200" dirty="0" smtClean="0">
                <a:solidFill>
                  <a:schemeClr val="bg1"/>
                </a:solidFill>
              </a:rPr>
              <a:t>objects. </a:t>
            </a:r>
            <a:endParaRPr lang="en-US" sz="1200" dirty="0">
              <a:solidFill>
                <a:schemeClr val="bg1"/>
              </a:solidFill>
            </a:endParaRPr>
          </a:p>
          <a:p>
            <a:pPr eaLnBrk="1" hangingPunct="1"/>
            <a:endParaRPr lang="en-US" sz="1400"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CUCM – Case 2</a:t>
            </a:r>
            <a:endParaRPr lang="en-US" dirty="0"/>
          </a:p>
        </p:txBody>
      </p:sp>
      <p:sp>
        <p:nvSpPr>
          <p:cNvPr id="3" name="Content Placeholder 2"/>
          <p:cNvSpPr>
            <a:spLocks noGrp="1"/>
          </p:cNvSpPr>
          <p:nvPr>
            <p:ph idx="1"/>
          </p:nvPr>
        </p:nvSpPr>
        <p:spPr>
          <a:xfrm>
            <a:off x="228600" y="971550"/>
            <a:ext cx="8550275" cy="3724275"/>
          </a:xfrm>
        </p:spPr>
        <p:txBody>
          <a:bodyPr/>
          <a:lstStyle/>
          <a:p>
            <a:pPr marL="342900" indent="-342900">
              <a:buFont typeface="+mj-lt"/>
              <a:buAutoNum type="arabicPeriod" startAt="3"/>
              <a:defRPr/>
            </a:pPr>
            <a:r>
              <a:rPr lang="en-US" sz="1600" dirty="0" smtClean="0"/>
              <a:t>Also, if Routing Rule Condition has been removed or is missing from a Routing Rule on CUC then Routing Rules that come later in the order, will never be reached. </a:t>
            </a:r>
          </a:p>
          <a:p>
            <a:pPr marL="0" indent="0">
              <a:buNone/>
              <a:defRPr/>
            </a:pPr>
            <a:r>
              <a:rPr lang="en-US" sz="1600" dirty="0" smtClean="0"/>
              <a:t>Example:</a:t>
            </a:r>
          </a:p>
          <a:p>
            <a:pPr marL="0" indent="0">
              <a:buNone/>
              <a:defRPr/>
            </a:pPr>
            <a:r>
              <a:rPr lang="en-US" sz="1600" dirty="0" smtClean="0"/>
              <a:t>Suppose, there are three routing rules and Routing Rule Condition does not exist for the second one then the third routing rule in the sequence will never be reached. </a:t>
            </a:r>
          </a:p>
          <a:p>
            <a:pPr marL="0" indent="0">
              <a:buNone/>
              <a:defRPr/>
            </a:pPr>
            <a:r>
              <a:rPr lang="en-US" sz="1600" dirty="0" smtClean="0"/>
              <a:t>To </a:t>
            </a:r>
            <a:r>
              <a:rPr lang="en-US" sz="1600" dirty="0"/>
              <a:t>check if this is the case or to investigate the </a:t>
            </a:r>
            <a:r>
              <a:rPr lang="en-US" sz="1600" dirty="0" smtClean="0"/>
              <a:t>issue:</a:t>
            </a:r>
          </a:p>
          <a:p>
            <a:pPr marL="400050" indent="-400050">
              <a:buFont typeface="+mj-lt"/>
              <a:buAutoNum type="romanLcPeriod"/>
              <a:defRPr/>
            </a:pPr>
            <a:r>
              <a:rPr lang="en-US" sz="1600" dirty="0" smtClean="0"/>
              <a:t>Check </a:t>
            </a:r>
            <a:r>
              <a:rPr lang="en-US" sz="1600" dirty="0"/>
              <a:t>if Tenant’s phone system is added as a Routing Rule Condition in the Routing Rules for that tenant</a:t>
            </a:r>
            <a:r>
              <a:rPr lang="en-US" sz="1600" dirty="0" smtClean="0"/>
              <a:t>.</a:t>
            </a:r>
          </a:p>
          <a:p>
            <a:pPr marL="457200" indent="-457200">
              <a:buFont typeface="+mj-lt"/>
              <a:buAutoNum type="romanLcPeriod" startAt="2"/>
            </a:pPr>
            <a:r>
              <a:rPr lang="en-US" sz="1600" dirty="0" smtClean="0"/>
              <a:t>Enable </a:t>
            </a:r>
            <a:r>
              <a:rPr lang="en-US" sz="1600" dirty="0"/>
              <a:t>the Micro Traces for Routing Rules and Arbiter on Cisco Unity Connection Serviceability and check the logs for any errors or issues.</a:t>
            </a:r>
          </a:p>
          <a:p>
            <a:pPr marL="0" indent="0">
              <a:buNone/>
            </a:pPr>
            <a:endParaRPr lang="en-US" dirty="0"/>
          </a:p>
        </p:txBody>
      </p:sp>
    </p:spTree>
    <p:extLst>
      <p:ext uri="{BB962C8B-B14F-4D97-AF65-F5344CB8AC3E}">
        <p14:creationId xmlns:p14="http://schemas.microsoft.com/office/powerpoint/2010/main" val="2812440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CUCM – Case 2</a:t>
            </a:r>
            <a:endParaRPr lang="en-US" dirty="0"/>
          </a:p>
        </p:txBody>
      </p:sp>
      <p:sp>
        <p:nvSpPr>
          <p:cNvPr id="3" name="Text Placeholder 2"/>
          <p:cNvSpPr>
            <a:spLocks noGrp="1"/>
          </p:cNvSpPr>
          <p:nvPr>
            <p:ph type="body" sz="quarter" idx="10"/>
          </p:nvPr>
        </p:nvSpPr>
        <p:spPr/>
        <p:txBody>
          <a:bodyPr/>
          <a:lstStyle/>
          <a:p>
            <a:pPr marL="457200" indent="-457200">
              <a:buFont typeface="+mj-lt"/>
              <a:buAutoNum type="romanLcPeriod" startAt="3"/>
            </a:pPr>
            <a:r>
              <a:rPr lang="en-US" sz="1600" dirty="0"/>
              <a:t>Check the phone system configuration like phone system, port groups, Ports and SIP Security Profile CUC. You can check the following:</a:t>
            </a:r>
          </a:p>
          <a:p>
            <a:pPr marL="803275" lvl="3" indent="-342900">
              <a:buFont typeface="+mj-lt"/>
              <a:buAutoNum type="alphaLcParenR"/>
            </a:pPr>
            <a:r>
              <a:rPr lang="en-US" dirty="0"/>
              <a:t>Verify that the port number specified in SIP Trunk profile on CUCM and the Port Group on CUC are same</a:t>
            </a:r>
            <a:r>
              <a:rPr lang="en-US" dirty="0" smtClean="0"/>
              <a:t>.</a:t>
            </a:r>
          </a:p>
          <a:p>
            <a:pPr marL="803275" lvl="3" indent="-342900">
              <a:buFont typeface="+mj-lt"/>
              <a:buAutoNum type="alphaLcParenR"/>
            </a:pPr>
            <a:r>
              <a:rPr lang="en-US" dirty="0" smtClean="0"/>
              <a:t> Verify that SIP Trunk Security Profile on CUCM has the correct incoming port number.</a:t>
            </a:r>
          </a:p>
          <a:p>
            <a:pPr marL="803275" lvl="3" indent="-342900">
              <a:buFont typeface="+mj-lt"/>
              <a:buAutoNum type="alphaLcParenR"/>
            </a:pPr>
            <a:r>
              <a:rPr lang="en-US" dirty="0" smtClean="0"/>
              <a:t> Verify the CUCM IP Address or Hostname specified in Port Group on CUC.</a:t>
            </a:r>
            <a:endParaRPr lang="en-US" sz="1600" dirty="0" smtClean="0"/>
          </a:p>
          <a:p>
            <a:pPr>
              <a:buNone/>
            </a:pPr>
            <a:endParaRPr lang="en-US" dirty="0"/>
          </a:p>
        </p:txBody>
      </p:sp>
    </p:spTree>
    <p:extLst>
      <p:ext uri="{BB962C8B-B14F-4D97-AF65-F5344CB8AC3E}">
        <p14:creationId xmlns:p14="http://schemas.microsoft.com/office/powerpoint/2010/main" val="1699151754"/>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smtClean="0"/>
              <a:t>References</a:t>
            </a:r>
            <a:endParaRPr/>
          </a:p>
        </p:txBody>
      </p:sp>
    </p:spTree>
    <p:extLst>
      <p:ext uri="{BB962C8B-B14F-4D97-AF65-F5344CB8AC3E}">
        <p14:creationId xmlns:p14="http://schemas.microsoft.com/office/powerpoint/2010/main" val="1853932388"/>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Approach</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123950"/>
            <a:ext cx="6629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327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57150"/>
            <a:ext cx="8588861" cy="628650"/>
          </a:xfrm>
        </p:spPr>
        <p:txBody>
          <a:bodyPr/>
          <a:lstStyle/>
          <a:p>
            <a:r>
              <a:rPr lang="en-US" dirty="0" smtClean="0"/>
              <a:t>Corporate Email Address as Alias</a:t>
            </a:r>
            <a:endParaRPr lang="en-US" dirty="0"/>
          </a:p>
        </p:txBody>
      </p:sp>
      <p:sp>
        <p:nvSpPr>
          <p:cNvPr id="10" name="Text Placeholder 9"/>
          <p:cNvSpPr>
            <a:spLocks noGrp="1"/>
          </p:cNvSpPr>
          <p:nvPr>
            <p:ph type="body" sz="quarter" idx="11"/>
          </p:nvPr>
        </p:nvSpPr>
        <p:spPr>
          <a:xfrm>
            <a:off x="259846" y="3333750"/>
            <a:ext cx="8744135" cy="1203612"/>
          </a:xfrm>
        </p:spPr>
        <p:txBody>
          <a:bodyPr/>
          <a:lstStyle/>
          <a:p>
            <a:pPr marL="0" indent="0">
              <a:buNone/>
            </a:pPr>
            <a:r>
              <a:rPr lang="en-US" sz="1600" dirty="0" smtClean="0"/>
              <a:t>To login onto CUC Web Interfaces like Web Inbox, CPCA and VM REST, each user belonging to any tenant would use the corporate email address. Users will not have access to the SA webpage and it would not be used provision tenants.</a:t>
            </a:r>
          </a:p>
          <a:p>
            <a:pPr marL="0" indent="0">
              <a:buNone/>
            </a:pPr>
            <a:r>
              <a:rPr lang="en-US" sz="1600" dirty="0" smtClean="0"/>
              <a:t>As an example for tenant </a:t>
            </a:r>
            <a:r>
              <a:rPr lang="en-US" sz="1600" dirty="0" err="1" smtClean="0"/>
              <a:t>Texoma</a:t>
            </a:r>
            <a:r>
              <a:rPr lang="en-US" sz="1600" dirty="0" smtClean="0"/>
              <a:t>, user </a:t>
            </a:r>
            <a:r>
              <a:rPr lang="en-US" sz="1600" dirty="0" smtClean="0">
                <a:hlinkClick r:id="rId3"/>
              </a:rPr>
              <a:t>john@texoma.com</a:t>
            </a:r>
            <a:r>
              <a:rPr lang="en-US" sz="1600" dirty="0" smtClean="0"/>
              <a:t> would login onto Web Inbox and CPCA as shown in the picture.</a:t>
            </a:r>
            <a:endParaRPr lang="en-US" sz="16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66750"/>
            <a:ext cx="3126284" cy="136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729" y="2121101"/>
            <a:ext cx="3095625" cy="112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38601" y="1257300"/>
            <a:ext cx="184731" cy="369332"/>
          </a:xfrm>
          <a:prstGeom prst="rect">
            <a:avLst/>
          </a:prstGeom>
          <a:noFill/>
        </p:spPr>
        <p:txBody>
          <a:bodyPr wrap="none" rtlCol="0">
            <a:spAutoFit/>
          </a:bodyPr>
          <a:lstStyle/>
          <a:p>
            <a:endParaRPr lang="en-US" dirty="0"/>
          </a:p>
        </p:txBody>
      </p:sp>
      <p:sp>
        <p:nvSpPr>
          <p:cNvPr id="6" name="Rectangle 5"/>
          <p:cNvSpPr/>
          <p:nvPr/>
        </p:nvSpPr>
        <p:spPr>
          <a:xfrm>
            <a:off x="288421" y="2681598"/>
            <a:ext cx="778379" cy="333907"/>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Rectangle 6"/>
          <p:cNvSpPr/>
          <p:nvPr/>
        </p:nvSpPr>
        <p:spPr>
          <a:xfrm>
            <a:off x="288421" y="2681598"/>
            <a:ext cx="1297581" cy="313884"/>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2865" y="723900"/>
            <a:ext cx="4809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1441" y="2121100"/>
            <a:ext cx="4809226" cy="112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371049" y="1247775"/>
            <a:ext cx="667552" cy="247650"/>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Right Arrow 8"/>
          <p:cNvSpPr/>
          <p:nvPr/>
        </p:nvSpPr>
        <p:spPr>
          <a:xfrm>
            <a:off x="3371049" y="2431812"/>
            <a:ext cx="667552" cy="271152"/>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4495800" y="2193198"/>
            <a:ext cx="1600200" cy="149951"/>
          </a:xfrm>
          <a:prstGeom prst="rect">
            <a:avLst/>
          </a:prstGeom>
          <a:noFill/>
          <a:ln w="2857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4495800" y="758264"/>
            <a:ext cx="1600200" cy="204249"/>
          </a:xfrm>
          <a:prstGeom prst="rect">
            <a:avLst/>
          </a:prstGeom>
          <a:noFill/>
          <a:ln w="2857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426642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docProps/app.xml><?xml version="1.0" encoding="utf-8"?>
<Properties xmlns="http://schemas.openxmlformats.org/officeDocument/2006/extended-properties" xmlns:vt="http://schemas.openxmlformats.org/officeDocument/2006/docPropsVTypes">
  <Template/>
  <TotalTime>19121</TotalTime>
  <Words>4305</Words>
  <Application>Microsoft Office PowerPoint</Application>
  <PresentationFormat>On-screen Show (16:9)</PresentationFormat>
  <Paragraphs>541</Paragraphs>
  <Slides>73</Slides>
  <Notes>33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Cisco Arial 4x3 template_dark</vt:lpstr>
      <vt:lpstr>   Tenant Partitioning feature for Cisco Unity Connection 10.0</vt:lpstr>
      <vt:lpstr>PowerPoint Presentation</vt:lpstr>
      <vt:lpstr>Agenda</vt:lpstr>
      <vt:lpstr>Introduction to Tenant Partitioning Feature for Cisco Unity Connection</vt:lpstr>
      <vt:lpstr>Overview</vt:lpstr>
      <vt:lpstr>Feature Highlights</vt:lpstr>
      <vt:lpstr>Association of Objects with the Tenant</vt:lpstr>
      <vt:lpstr>Solution Approach</vt:lpstr>
      <vt:lpstr>Corporate Email Address as Alias</vt:lpstr>
      <vt:lpstr>System Requirements</vt:lpstr>
      <vt:lpstr>Supported Topologies</vt:lpstr>
      <vt:lpstr>Topology</vt:lpstr>
      <vt:lpstr>PowerPoint Presentation</vt:lpstr>
      <vt:lpstr>Working with Tenant Partitioning Feature </vt:lpstr>
      <vt:lpstr>Tenant Provisioning using API</vt:lpstr>
      <vt:lpstr>Create Tenant</vt:lpstr>
      <vt:lpstr>Create Tenant</vt:lpstr>
      <vt:lpstr>Create Tenant</vt:lpstr>
      <vt:lpstr>Create Port Group</vt:lpstr>
      <vt:lpstr>Create Port Group</vt:lpstr>
      <vt:lpstr>Create Ports</vt:lpstr>
      <vt:lpstr>Create Ports</vt:lpstr>
      <vt:lpstr>Integrate with CUCM</vt:lpstr>
      <vt:lpstr>Integrate with CUCM</vt:lpstr>
      <vt:lpstr>Create User for the tenant</vt:lpstr>
      <vt:lpstr>Create User for the Tenant</vt:lpstr>
      <vt:lpstr>Record Greetings</vt:lpstr>
      <vt:lpstr>Record Greetings</vt:lpstr>
      <vt:lpstr>Call Pilot Number</vt:lpstr>
      <vt:lpstr>Migration</vt:lpstr>
      <vt:lpstr>Overview</vt:lpstr>
      <vt:lpstr>COBRAS: Backup </vt:lpstr>
      <vt:lpstr>COBRAS: Backup(cont.)</vt:lpstr>
      <vt:lpstr>COBRAS: Restore</vt:lpstr>
      <vt:lpstr>Scenario 1: Tenant migration from a Tenant Partitioned CUC to another Tenant Partitioned CUC</vt:lpstr>
      <vt:lpstr>Scenario 2: Tenant migration from a Tenant Partitioned CUC to Standalone CUC</vt:lpstr>
      <vt:lpstr>Scenario 3: Data migration(Subscribers only) from a Standalone CUC to a Tenant Partitioned CUC</vt:lpstr>
      <vt:lpstr>Troubleshooting</vt:lpstr>
      <vt:lpstr>Backup, Restore and Upgrade</vt:lpstr>
      <vt:lpstr>Backup and Restore</vt:lpstr>
      <vt:lpstr>Upgrade</vt:lpstr>
      <vt:lpstr>Upgrade</vt:lpstr>
      <vt:lpstr>Troubleshooting</vt:lpstr>
      <vt:lpstr>Installation</vt:lpstr>
      <vt:lpstr>Diagnose traces </vt:lpstr>
      <vt:lpstr>Tenant Configuration – Case 1</vt:lpstr>
      <vt:lpstr>Tenant Configuration – Case 1</vt:lpstr>
      <vt:lpstr>Tenant Configuration – Case 2</vt:lpstr>
      <vt:lpstr>Tenant Configuration – Case 2</vt:lpstr>
      <vt:lpstr>Tenant Configuration – Case 2</vt:lpstr>
      <vt:lpstr>Tenant Configuration – Case 3</vt:lpstr>
      <vt:lpstr>Tenant Configuration – Case 3</vt:lpstr>
      <vt:lpstr>Tenant Configuration – Case 3</vt:lpstr>
      <vt:lpstr>Tenant Configuration – Case 4</vt:lpstr>
      <vt:lpstr>Tenant Configuration – Case 4</vt:lpstr>
      <vt:lpstr>Tenant Configuration – Case 4</vt:lpstr>
      <vt:lpstr>Tenant Configuration – Case 4</vt:lpstr>
      <vt:lpstr>Tenant Configuration – Case 5</vt:lpstr>
      <vt:lpstr>Tenant Configuration – Case 5</vt:lpstr>
      <vt:lpstr>Tenant Configuration – Case 5</vt:lpstr>
      <vt:lpstr>Tenant Configuration – Case 5</vt:lpstr>
      <vt:lpstr>Response Codes</vt:lpstr>
      <vt:lpstr>Integration with CUCM – Case 1</vt:lpstr>
      <vt:lpstr>Integration with CUCM – Case 1</vt:lpstr>
      <vt:lpstr>Integration with CUCM – Case 1</vt:lpstr>
      <vt:lpstr>Integration with CUCM – Case 1</vt:lpstr>
      <vt:lpstr>Integration with CUCM – Case 1</vt:lpstr>
      <vt:lpstr>Integration with CUCM – Case 2</vt:lpstr>
      <vt:lpstr>Integration with CUCM – Case 2</vt:lpstr>
      <vt:lpstr>Integration with CUCM – Case 2</vt:lpstr>
      <vt:lpstr>Integration with CUCM – Case 2</vt:lpstr>
      <vt:lpstr>References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SRSV</dc:title>
  <dc:creator>ashisaxe</dc:creator>
  <cp:lastModifiedBy>aavmitta</cp:lastModifiedBy>
  <cp:revision>1295</cp:revision>
  <dcterms:created xsi:type="dcterms:W3CDTF">2012-08-27T10:18:31Z</dcterms:created>
  <dcterms:modified xsi:type="dcterms:W3CDTF">2013-09-23T06:48:25Z</dcterms:modified>
</cp:coreProperties>
</file>