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handoutMasterIdLst>
    <p:handoutMasterId r:id="rId19"/>
  </p:handoutMasterIdLst>
  <p:sldIdLst>
    <p:sldId id="299" r:id="rId2"/>
    <p:sldId id="497" r:id="rId3"/>
    <p:sldId id="498" r:id="rId4"/>
    <p:sldId id="499" r:id="rId5"/>
    <p:sldId id="500" r:id="rId6"/>
    <p:sldId id="501" r:id="rId7"/>
    <p:sldId id="502" r:id="rId8"/>
    <p:sldId id="503" r:id="rId9"/>
    <p:sldId id="506" r:id="rId10"/>
    <p:sldId id="492" r:id="rId11"/>
    <p:sldId id="511" r:id="rId12"/>
    <p:sldId id="494" r:id="rId13"/>
    <p:sldId id="507" r:id="rId14"/>
    <p:sldId id="513" r:id="rId15"/>
    <p:sldId id="514" r:id="rId16"/>
    <p:sldId id="307"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6501" autoAdjust="0"/>
  </p:normalViewPr>
  <p:slideViewPr>
    <p:cSldViewPr>
      <p:cViewPr>
        <p:scale>
          <a:sx n="70" d="100"/>
          <a:sy n="70" d="100"/>
        </p:scale>
        <p:origin x="-1974" y="-29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0"/>
    </p:cViewPr>
  </p:sorterViewPr>
  <p:notesViewPr>
    <p:cSldViewPr>
      <p:cViewPr>
        <p:scale>
          <a:sx n="130" d="100"/>
          <a:sy n="130" d="100"/>
        </p:scale>
        <p:origin x="-198" y="89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64689E-BC2A-4250-AC6F-7B1F1BA18D00}" type="doc">
      <dgm:prSet loTypeId="urn:microsoft.com/office/officeart/2005/8/layout/process5" loCatId="process" qsTypeId="urn:microsoft.com/office/officeart/2005/8/quickstyle/simple1" qsCatId="simple" csTypeId="urn:microsoft.com/office/officeart/2005/8/colors/accent1_2" csCatId="accent1" phldr="1"/>
      <dgm:spPr/>
    </dgm:pt>
    <dgm:pt modelId="{4BF3281F-9FB0-42B7-A63C-1C236EDFC2E1}">
      <dgm:prSet phldrT="[Text]"/>
      <dgm:spPr/>
      <dgm:t>
        <a:bodyPr/>
        <a:lstStyle/>
        <a:p>
          <a:r>
            <a:rPr lang="en-US" dirty="0" smtClean="0">
              <a:ea typeface="+mn-ea"/>
            </a:rPr>
            <a:t>Tom drops a message to Adam</a:t>
          </a:r>
          <a:endParaRPr lang="en-US" dirty="0"/>
        </a:p>
      </dgm:t>
    </dgm:pt>
    <dgm:pt modelId="{EA5843C9-1D80-41C4-A55A-30A80F27999F}" type="parTrans" cxnId="{84E4B5E9-0E7E-429C-8C8F-CFCBB5AB813A}">
      <dgm:prSet/>
      <dgm:spPr/>
      <dgm:t>
        <a:bodyPr/>
        <a:lstStyle/>
        <a:p>
          <a:endParaRPr lang="en-US"/>
        </a:p>
      </dgm:t>
    </dgm:pt>
    <dgm:pt modelId="{54D05C06-DB08-4C2E-AE09-BE6E2CD700A5}" type="sibTrans" cxnId="{84E4B5E9-0E7E-429C-8C8F-CFCBB5AB813A}">
      <dgm:prSet/>
      <dgm:spPr/>
      <dgm:t>
        <a:bodyPr/>
        <a:lstStyle/>
        <a:p>
          <a:endParaRPr lang="en-US"/>
        </a:p>
      </dgm:t>
    </dgm:pt>
    <dgm:pt modelId="{1B302A2A-CA4B-41B7-BE5D-FADBB765CCC1}">
      <dgm:prSet phldrT="[Text]"/>
      <dgm:spPr/>
      <dgm:t>
        <a:bodyPr/>
        <a:lstStyle/>
        <a:p>
          <a:r>
            <a:rPr lang="en-US" dirty="0" smtClean="0"/>
            <a:t>Adam starts playing of messages</a:t>
          </a:r>
          <a:endParaRPr lang="en-US" dirty="0"/>
        </a:p>
      </dgm:t>
    </dgm:pt>
    <dgm:pt modelId="{846CEBE6-88C2-45D6-BF89-0638E191271B}" type="parTrans" cxnId="{E51333CA-E341-4DCB-8BED-EB3DB308E973}">
      <dgm:prSet/>
      <dgm:spPr/>
      <dgm:t>
        <a:bodyPr/>
        <a:lstStyle/>
        <a:p>
          <a:endParaRPr lang="en-US"/>
        </a:p>
      </dgm:t>
    </dgm:pt>
    <dgm:pt modelId="{EBBC80D9-B51D-4113-805E-9B839BFD7F84}" type="sibTrans" cxnId="{E51333CA-E341-4DCB-8BED-EB3DB308E973}">
      <dgm:prSet/>
      <dgm:spPr/>
      <dgm:t>
        <a:bodyPr/>
        <a:lstStyle/>
        <a:p>
          <a:endParaRPr lang="en-US"/>
        </a:p>
      </dgm:t>
    </dgm:pt>
    <dgm:pt modelId="{10C8B6D9-BEE8-483C-A9F4-D6BEDF756D8A}">
      <dgm:prSet phldrT="[Text]"/>
      <dgm:spPr/>
      <dgm:t>
        <a:bodyPr/>
        <a:lstStyle/>
        <a:p>
          <a:r>
            <a:rPr lang="en-US" dirty="0" smtClean="0"/>
            <a:t>Message is played, followed by after message menu</a:t>
          </a:r>
          <a:endParaRPr lang="en-US" dirty="0"/>
        </a:p>
      </dgm:t>
    </dgm:pt>
    <dgm:pt modelId="{C1491E46-C550-4A95-836A-7D8FC5183AB8}" type="parTrans" cxnId="{84535005-97D1-4C71-B5B8-0759A78DF78C}">
      <dgm:prSet/>
      <dgm:spPr/>
      <dgm:t>
        <a:bodyPr/>
        <a:lstStyle/>
        <a:p>
          <a:endParaRPr lang="en-US"/>
        </a:p>
      </dgm:t>
    </dgm:pt>
    <dgm:pt modelId="{C3B41C6B-C06D-4E23-83BA-A259094BC979}" type="sibTrans" cxnId="{84535005-97D1-4C71-B5B8-0759A78DF78C}">
      <dgm:prSet/>
      <dgm:spPr/>
      <dgm:t>
        <a:bodyPr/>
        <a:lstStyle/>
        <a:p>
          <a:endParaRPr lang="en-US"/>
        </a:p>
      </dgm:t>
    </dgm:pt>
    <dgm:pt modelId="{7F4E1630-82D8-4956-A74A-5F5F5A918C7D}">
      <dgm:prSet/>
      <dgm:spPr/>
      <dgm:t>
        <a:bodyPr/>
        <a:lstStyle/>
        <a:p>
          <a:r>
            <a:rPr lang="en-US" dirty="0" smtClean="0"/>
            <a:t>Adam presses 5 to forward this message</a:t>
          </a:r>
          <a:endParaRPr lang="en-US" dirty="0"/>
        </a:p>
      </dgm:t>
    </dgm:pt>
    <dgm:pt modelId="{6948AF20-DD40-4150-963B-5552D81F1BD3}" type="parTrans" cxnId="{4D0EF9AD-1E81-4415-B018-300B744D56DC}">
      <dgm:prSet/>
      <dgm:spPr/>
      <dgm:t>
        <a:bodyPr/>
        <a:lstStyle/>
        <a:p>
          <a:endParaRPr lang="en-US"/>
        </a:p>
      </dgm:t>
    </dgm:pt>
    <dgm:pt modelId="{151C2B14-7307-4FA4-A5CB-3C29DFC0CB2C}" type="sibTrans" cxnId="{4D0EF9AD-1E81-4415-B018-300B744D56DC}">
      <dgm:prSet/>
      <dgm:spPr/>
      <dgm:t>
        <a:bodyPr/>
        <a:lstStyle/>
        <a:p>
          <a:endParaRPr lang="en-US"/>
        </a:p>
      </dgm:t>
    </dgm:pt>
    <dgm:pt modelId="{D0FEE08A-64A5-46C2-BD57-16B1BB8E87D5}">
      <dgm:prSet/>
      <dgm:spPr/>
      <dgm:t>
        <a:bodyPr/>
        <a:lstStyle/>
        <a:p>
          <a:r>
            <a:rPr lang="en-US" dirty="0" smtClean="0"/>
            <a:t>Unity Connection ask for the user name or extension to whom message is to be forwarded</a:t>
          </a:r>
          <a:endParaRPr lang="en-US" dirty="0"/>
        </a:p>
      </dgm:t>
    </dgm:pt>
    <dgm:pt modelId="{7032ADB7-E4D2-46B1-A106-E92418E5A5B2}" type="parTrans" cxnId="{D0836F19-E5C9-4E7A-B2AB-70EA361989F6}">
      <dgm:prSet/>
      <dgm:spPr/>
      <dgm:t>
        <a:bodyPr/>
        <a:lstStyle/>
        <a:p>
          <a:endParaRPr lang="en-US"/>
        </a:p>
      </dgm:t>
    </dgm:pt>
    <dgm:pt modelId="{9F3B87D1-6F48-4B94-84FA-A312635FCDC8}" type="sibTrans" cxnId="{D0836F19-E5C9-4E7A-B2AB-70EA361989F6}">
      <dgm:prSet/>
      <dgm:spPr/>
      <dgm:t>
        <a:bodyPr/>
        <a:lstStyle/>
        <a:p>
          <a:endParaRPr lang="en-US"/>
        </a:p>
      </dgm:t>
    </dgm:pt>
    <dgm:pt modelId="{5ADA9B47-55B3-4F95-8900-1AF69C66BB8B}">
      <dgm:prSet/>
      <dgm:spPr/>
      <dgm:t>
        <a:bodyPr/>
        <a:lstStyle/>
        <a:p>
          <a:r>
            <a:rPr lang="en-US" dirty="0" smtClean="0"/>
            <a:t>Adam confirms and press # to forward this message</a:t>
          </a:r>
          <a:endParaRPr lang="en-US" dirty="0"/>
        </a:p>
      </dgm:t>
    </dgm:pt>
    <dgm:pt modelId="{BA766177-D384-44EE-AC39-0C7F887C70FD}" type="parTrans" cxnId="{D64762F2-A97A-48B1-B678-015B6549FAC4}">
      <dgm:prSet/>
      <dgm:spPr/>
      <dgm:t>
        <a:bodyPr/>
        <a:lstStyle/>
        <a:p>
          <a:endParaRPr lang="en-US"/>
        </a:p>
      </dgm:t>
    </dgm:pt>
    <dgm:pt modelId="{8B3587C0-EFEC-42AD-B4DA-DC82F4461DDA}" type="sibTrans" cxnId="{D64762F2-A97A-48B1-B678-015B6549FAC4}">
      <dgm:prSet/>
      <dgm:spPr/>
      <dgm:t>
        <a:bodyPr/>
        <a:lstStyle/>
        <a:p>
          <a:endParaRPr lang="en-US"/>
        </a:p>
      </dgm:t>
    </dgm:pt>
    <dgm:pt modelId="{E3DB8CC7-8626-4187-9741-BEACE7B7E4CC}">
      <dgm:prSet/>
      <dgm:spPr>
        <a:solidFill>
          <a:srgbClr val="FFC000"/>
        </a:solidFill>
      </dgm:spPr>
      <dgm:t>
        <a:bodyPr/>
        <a:lstStyle/>
        <a:p>
          <a:r>
            <a:rPr lang="en-US" dirty="0" smtClean="0"/>
            <a:t>After forward  message menu  gets played repeatedly</a:t>
          </a:r>
          <a:endParaRPr lang="en-US" dirty="0"/>
        </a:p>
      </dgm:t>
    </dgm:pt>
    <dgm:pt modelId="{3CA91DE1-7A86-4AB7-A04A-393C2FE99244}" type="parTrans" cxnId="{2E2E0133-476E-4A55-A55B-9A028C93A11A}">
      <dgm:prSet/>
      <dgm:spPr/>
      <dgm:t>
        <a:bodyPr/>
        <a:lstStyle/>
        <a:p>
          <a:endParaRPr lang="en-US"/>
        </a:p>
      </dgm:t>
    </dgm:pt>
    <dgm:pt modelId="{197DD03C-6572-4AF1-B3F9-4119678CFB9A}" type="sibTrans" cxnId="{2E2E0133-476E-4A55-A55B-9A028C93A11A}">
      <dgm:prSet/>
      <dgm:spPr/>
      <dgm:t>
        <a:bodyPr/>
        <a:lstStyle/>
        <a:p>
          <a:endParaRPr lang="en-US"/>
        </a:p>
      </dgm:t>
    </dgm:pt>
    <dgm:pt modelId="{8840833C-1696-4348-B6F2-7279E7DC1974}">
      <dgm:prSet/>
      <dgm:spPr>
        <a:solidFill>
          <a:srgbClr val="FFC000"/>
        </a:solidFill>
      </dgm:spPr>
      <dgm:t>
        <a:bodyPr/>
        <a:lstStyle/>
        <a:p>
          <a:r>
            <a:rPr lang="en-US" dirty="0" smtClean="0"/>
            <a:t>Wait for user to perform some operation</a:t>
          </a:r>
          <a:endParaRPr lang="en-US" dirty="0"/>
        </a:p>
      </dgm:t>
    </dgm:pt>
    <dgm:pt modelId="{1123076F-A819-48A4-85F6-E38477C50EBD}" type="parTrans" cxnId="{13B549C8-89D4-4E18-BA64-0A54ABF29150}">
      <dgm:prSet/>
      <dgm:spPr/>
      <dgm:t>
        <a:bodyPr/>
        <a:lstStyle/>
        <a:p>
          <a:endParaRPr lang="en-US"/>
        </a:p>
      </dgm:t>
    </dgm:pt>
    <dgm:pt modelId="{94283A04-7F5E-45F1-9F44-2DE7EE3B4E1E}" type="sibTrans" cxnId="{13B549C8-89D4-4E18-BA64-0A54ABF29150}">
      <dgm:prSet/>
      <dgm:spPr/>
      <dgm:t>
        <a:bodyPr/>
        <a:lstStyle/>
        <a:p>
          <a:endParaRPr lang="en-US"/>
        </a:p>
      </dgm:t>
    </dgm:pt>
    <dgm:pt modelId="{C45D6073-087B-43D4-9072-B4DF2704149F}">
      <dgm:prSet/>
      <dgm:spPr/>
      <dgm:t>
        <a:bodyPr/>
        <a:lstStyle/>
        <a:p>
          <a:r>
            <a:rPr lang="en-US" dirty="0" smtClean="0"/>
            <a:t>Advances to next message based on user inputs</a:t>
          </a:r>
          <a:endParaRPr lang="en-US" dirty="0"/>
        </a:p>
      </dgm:t>
    </dgm:pt>
    <dgm:pt modelId="{608EA020-1119-43AF-B7B2-01B7C64AFCC3}" type="parTrans" cxnId="{EEE99B9B-DC58-41D6-9351-29A16EA4036F}">
      <dgm:prSet/>
      <dgm:spPr/>
      <dgm:t>
        <a:bodyPr/>
        <a:lstStyle/>
        <a:p>
          <a:endParaRPr lang="en-US"/>
        </a:p>
      </dgm:t>
    </dgm:pt>
    <dgm:pt modelId="{1A4EBD49-4AF3-4E1B-8062-D4132D1C12BC}" type="sibTrans" cxnId="{EEE99B9B-DC58-41D6-9351-29A16EA4036F}">
      <dgm:prSet/>
      <dgm:spPr/>
      <dgm:t>
        <a:bodyPr/>
        <a:lstStyle/>
        <a:p>
          <a:endParaRPr lang="en-US"/>
        </a:p>
      </dgm:t>
    </dgm:pt>
    <dgm:pt modelId="{7576212B-396C-4952-BDAA-2688F762F4CC}" type="pres">
      <dgm:prSet presAssocID="{E464689E-BC2A-4250-AC6F-7B1F1BA18D00}" presName="diagram" presStyleCnt="0">
        <dgm:presLayoutVars>
          <dgm:dir/>
          <dgm:resizeHandles val="exact"/>
        </dgm:presLayoutVars>
      </dgm:prSet>
      <dgm:spPr/>
    </dgm:pt>
    <dgm:pt modelId="{AF31A276-6773-4287-B011-E25E7178DA43}" type="pres">
      <dgm:prSet presAssocID="{4BF3281F-9FB0-42B7-A63C-1C236EDFC2E1}" presName="node" presStyleLbl="node1" presStyleIdx="0" presStyleCnt="9">
        <dgm:presLayoutVars>
          <dgm:bulletEnabled val="1"/>
        </dgm:presLayoutVars>
      </dgm:prSet>
      <dgm:spPr/>
      <dgm:t>
        <a:bodyPr/>
        <a:lstStyle/>
        <a:p>
          <a:endParaRPr lang="en-US"/>
        </a:p>
      </dgm:t>
    </dgm:pt>
    <dgm:pt modelId="{4D319363-358F-4DBE-8D15-5986276E982E}" type="pres">
      <dgm:prSet presAssocID="{54D05C06-DB08-4C2E-AE09-BE6E2CD700A5}" presName="sibTrans" presStyleLbl="sibTrans2D1" presStyleIdx="0" presStyleCnt="8"/>
      <dgm:spPr/>
      <dgm:t>
        <a:bodyPr/>
        <a:lstStyle/>
        <a:p>
          <a:endParaRPr lang="en-US"/>
        </a:p>
      </dgm:t>
    </dgm:pt>
    <dgm:pt modelId="{11A60DD7-D2EC-4AFC-BB24-70D8CBB35CAC}" type="pres">
      <dgm:prSet presAssocID="{54D05C06-DB08-4C2E-AE09-BE6E2CD700A5}" presName="connectorText" presStyleLbl="sibTrans2D1" presStyleIdx="0" presStyleCnt="8"/>
      <dgm:spPr/>
      <dgm:t>
        <a:bodyPr/>
        <a:lstStyle/>
        <a:p>
          <a:endParaRPr lang="en-US"/>
        </a:p>
      </dgm:t>
    </dgm:pt>
    <dgm:pt modelId="{04C2B0E0-5879-499F-BF72-D5BE1050BFA9}" type="pres">
      <dgm:prSet presAssocID="{1B302A2A-CA4B-41B7-BE5D-FADBB765CCC1}" presName="node" presStyleLbl="node1" presStyleIdx="1" presStyleCnt="9">
        <dgm:presLayoutVars>
          <dgm:bulletEnabled val="1"/>
        </dgm:presLayoutVars>
      </dgm:prSet>
      <dgm:spPr/>
      <dgm:t>
        <a:bodyPr/>
        <a:lstStyle/>
        <a:p>
          <a:endParaRPr lang="en-US"/>
        </a:p>
      </dgm:t>
    </dgm:pt>
    <dgm:pt modelId="{5C96167E-3DFF-4F7D-ACE5-461CF990AB2E}" type="pres">
      <dgm:prSet presAssocID="{EBBC80D9-B51D-4113-805E-9B839BFD7F84}" presName="sibTrans" presStyleLbl="sibTrans2D1" presStyleIdx="1" presStyleCnt="8"/>
      <dgm:spPr/>
      <dgm:t>
        <a:bodyPr/>
        <a:lstStyle/>
        <a:p>
          <a:endParaRPr lang="en-US"/>
        </a:p>
      </dgm:t>
    </dgm:pt>
    <dgm:pt modelId="{A8C5F47E-A9BD-4D5C-9479-54C7451550B4}" type="pres">
      <dgm:prSet presAssocID="{EBBC80D9-B51D-4113-805E-9B839BFD7F84}" presName="connectorText" presStyleLbl="sibTrans2D1" presStyleIdx="1" presStyleCnt="8"/>
      <dgm:spPr/>
      <dgm:t>
        <a:bodyPr/>
        <a:lstStyle/>
        <a:p>
          <a:endParaRPr lang="en-US"/>
        </a:p>
      </dgm:t>
    </dgm:pt>
    <dgm:pt modelId="{9CDEF12E-014E-458D-B8FF-04179E7A6A08}" type="pres">
      <dgm:prSet presAssocID="{10C8B6D9-BEE8-483C-A9F4-D6BEDF756D8A}" presName="node" presStyleLbl="node1" presStyleIdx="2" presStyleCnt="9">
        <dgm:presLayoutVars>
          <dgm:bulletEnabled val="1"/>
        </dgm:presLayoutVars>
      </dgm:prSet>
      <dgm:spPr/>
      <dgm:t>
        <a:bodyPr/>
        <a:lstStyle/>
        <a:p>
          <a:endParaRPr lang="en-US"/>
        </a:p>
      </dgm:t>
    </dgm:pt>
    <dgm:pt modelId="{DFA6D86C-73F3-46E7-A6C1-C8E8E9481608}" type="pres">
      <dgm:prSet presAssocID="{C3B41C6B-C06D-4E23-83BA-A259094BC979}" presName="sibTrans" presStyleLbl="sibTrans2D1" presStyleIdx="2" presStyleCnt="8"/>
      <dgm:spPr/>
      <dgm:t>
        <a:bodyPr/>
        <a:lstStyle/>
        <a:p>
          <a:endParaRPr lang="en-US"/>
        </a:p>
      </dgm:t>
    </dgm:pt>
    <dgm:pt modelId="{F7E209D9-7CFE-46AE-B8B7-8EDDD3A93A2E}" type="pres">
      <dgm:prSet presAssocID="{C3B41C6B-C06D-4E23-83BA-A259094BC979}" presName="connectorText" presStyleLbl="sibTrans2D1" presStyleIdx="2" presStyleCnt="8"/>
      <dgm:spPr/>
      <dgm:t>
        <a:bodyPr/>
        <a:lstStyle/>
        <a:p>
          <a:endParaRPr lang="en-US"/>
        </a:p>
      </dgm:t>
    </dgm:pt>
    <dgm:pt modelId="{20659AC1-7609-4363-8B32-877BBE34595E}" type="pres">
      <dgm:prSet presAssocID="{7F4E1630-82D8-4956-A74A-5F5F5A918C7D}" presName="node" presStyleLbl="node1" presStyleIdx="3" presStyleCnt="9">
        <dgm:presLayoutVars>
          <dgm:bulletEnabled val="1"/>
        </dgm:presLayoutVars>
      </dgm:prSet>
      <dgm:spPr/>
      <dgm:t>
        <a:bodyPr/>
        <a:lstStyle/>
        <a:p>
          <a:endParaRPr lang="en-US"/>
        </a:p>
      </dgm:t>
    </dgm:pt>
    <dgm:pt modelId="{504C4F10-320C-4424-910E-1C1DC88E4266}" type="pres">
      <dgm:prSet presAssocID="{151C2B14-7307-4FA4-A5CB-3C29DFC0CB2C}" presName="sibTrans" presStyleLbl="sibTrans2D1" presStyleIdx="3" presStyleCnt="8"/>
      <dgm:spPr/>
      <dgm:t>
        <a:bodyPr/>
        <a:lstStyle/>
        <a:p>
          <a:endParaRPr lang="en-US"/>
        </a:p>
      </dgm:t>
    </dgm:pt>
    <dgm:pt modelId="{D50960B5-77A9-431B-AE5B-6D78BD9B8C1C}" type="pres">
      <dgm:prSet presAssocID="{151C2B14-7307-4FA4-A5CB-3C29DFC0CB2C}" presName="connectorText" presStyleLbl="sibTrans2D1" presStyleIdx="3" presStyleCnt="8"/>
      <dgm:spPr/>
      <dgm:t>
        <a:bodyPr/>
        <a:lstStyle/>
        <a:p>
          <a:endParaRPr lang="en-US"/>
        </a:p>
      </dgm:t>
    </dgm:pt>
    <dgm:pt modelId="{291E820A-F73C-49CF-8F4A-6E44EE19C4EF}" type="pres">
      <dgm:prSet presAssocID="{D0FEE08A-64A5-46C2-BD57-16B1BB8E87D5}" presName="node" presStyleLbl="node1" presStyleIdx="4" presStyleCnt="9">
        <dgm:presLayoutVars>
          <dgm:bulletEnabled val="1"/>
        </dgm:presLayoutVars>
      </dgm:prSet>
      <dgm:spPr/>
      <dgm:t>
        <a:bodyPr/>
        <a:lstStyle/>
        <a:p>
          <a:endParaRPr lang="en-US"/>
        </a:p>
      </dgm:t>
    </dgm:pt>
    <dgm:pt modelId="{6784644F-4654-4885-884D-A4E50E039F9D}" type="pres">
      <dgm:prSet presAssocID="{9F3B87D1-6F48-4B94-84FA-A312635FCDC8}" presName="sibTrans" presStyleLbl="sibTrans2D1" presStyleIdx="4" presStyleCnt="8"/>
      <dgm:spPr/>
      <dgm:t>
        <a:bodyPr/>
        <a:lstStyle/>
        <a:p>
          <a:endParaRPr lang="en-US"/>
        </a:p>
      </dgm:t>
    </dgm:pt>
    <dgm:pt modelId="{75C7CB89-D3B3-4C46-9269-43A9234244F4}" type="pres">
      <dgm:prSet presAssocID="{9F3B87D1-6F48-4B94-84FA-A312635FCDC8}" presName="connectorText" presStyleLbl="sibTrans2D1" presStyleIdx="4" presStyleCnt="8"/>
      <dgm:spPr/>
      <dgm:t>
        <a:bodyPr/>
        <a:lstStyle/>
        <a:p>
          <a:endParaRPr lang="en-US"/>
        </a:p>
      </dgm:t>
    </dgm:pt>
    <dgm:pt modelId="{4253E1BC-D7E4-4B51-97AA-AA96D807E7F5}" type="pres">
      <dgm:prSet presAssocID="{5ADA9B47-55B3-4F95-8900-1AF69C66BB8B}" presName="node" presStyleLbl="node1" presStyleIdx="5" presStyleCnt="9">
        <dgm:presLayoutVars>
          <dgm:bulletEnabled val="1"/>
        </dgm:presLayoutVars>
      </dgm:prSet>
      <dgm:spPr/>
      <dgm:t>
        <a:bodyPr/>
        <a:lstStyle/>
        <a:p>
          <a:endParaRPr lang="en-US"/>
        </a:p>
      </dgm:t>
    </dgm:pt>
    <dgm:pt modelId="{30AA18FF-6B84-4ACD-AB07-7159A5FF8071}" type="pres">
      <dgm:prSet presAssocID="{8B3587C0-EFEC-42AD-B4DA-DC82F4461DDA}" presName="sibTrans" presStyleLbl="sibTrans2D1" presStyleIdx="5" presStyleCnt="8"/>
      <dgm:spPr/>
      <dgm:t>
        <a:bodyPr/>
        <a:lstStyle/>
        <a:p>
          <a:endParaRPr lang="en-US"/>
        </a:p>
      </dgm:t>
    </dgm:pt>
    <dgm:pt modelId="{2260EB90-DF13-4E09-BEC5-6E70692E1334}" type="pres">
      <dgm:prSet presAssocID="{8B3587C0-EFEC-42AD-B4DA-DC82F4461DDA}" presName="connectorText" presStyleLbl="sibTrans2D1" presStyleIdx="5" presStyleCnt="8"/>
      <dgm:spPr/>
      <dgm:t>
        <a:bodyPr/>
        <a:lstStyle/>
        <a:p>
          <a:endParaRPr lang="en-US"/>
        </a:p>
      </dgm:t>
    </dgm:pt>
    <dgm:pt modelId="{9EFFEC14-0B32-45A1-8662-C66CD2DCAB9C}" type="pres">
      <dgm:prSet presAssocID="{E3DB8CC7-8626-4187-9741-BEACE7B7E4CC}" presName="node" presStyleLbl="node1" presStyleIdx="6" presStyleCnt="9">
        <dgm:presLayoutVars>
          <dgm:bulletEnabled val="1"/>
        </dgm:presLayoutVars>
      </dgm:prSet>
      <dgm:spPr/>
      <dgm:t>
        <a:bodyPr/>
        <a:lstStyle/>
        <a:p>
          <a:endParaRPr lang="en-US"/>
        </a:p>
      </dgm:t>
    </dgm:pt>
    <dgm:pt modelId="{D1430DCD-C1A0-47D0-9CCA-08D619A1F303}" type="pres">
      <dgm:prSet presAssocID="{197DD03C-6572-4AF1-B3F9-4119678CFB9A}" presName="sibTrans" presStyleLbl="sibTrans2D1" presStyleIdx="6" presStyleCnt="8"/>
      <dgm:spPr/>
      <dgm:t>
        <a:bodyPr/>
        <a:lstStyle/>
        <a:p>
          <a:endParaRPr lang="en-US"/>
        </a:p>
      </dgm:t>
    </dgm:pt>
    <dgm:pt modelId="{1C782544-B1F5-45CC-8C98-B7A2B3505B6E}" type="pres">
      <dgm:prSet presAssocID="{197DD03C-6572-4AF1-B3F9-4119678CFB9A}" presName="connectorText" presStyleLbl="sibTrans2D1" presStyleIdx="6" presStyleCnt="8"/>
      <dgm:spPr/>
      <dgm:t>
        <a:bodyPr/>
        <a:lstStyle/>
        <a:p>
          <a:endParaRPr lang="en-US"/>
        </a:p>
      </dgm:t>
    </dgm:pt>
    <dgm:pt modelId="{C32C00DF-6440-49E6-B8B5-13268C71A5FD}" type="pres">
      <dgm:prSet presAssocID="{8840833C-1696-4348-B6F2-7279E7DC1974}" presName="node" presStyleLbl="node1" presStyleIdx="7" presStyleCnt="9">
        <dgm:presLayoutVars>
          <dgm:bulletEnabled val="1"/>
        </dgm:presLayoutVars>
      </dgm:prSet>
      <dgm:spPr/>
      <dgm:t>
        <a:bodyPr/>
        <a:lstStyle/>
        <a:p>
          <a:endParaRPr lang="en-US"/>
        </a:p>
      </dgm:t>
    </dgm:pt>
    <dgm:pt modelId="{BCF298E4-9DA3-4669-9550-7EE260AB835F}" type="pres">
      <dgm:prSet presAssocID="{94283A04-7F5E-45F1-9F44-2DE7EE3B4E1E}" presName="sibTrans" presStyleLbl="sibTrans2D1" presStyleIdx="7" presStyleCnt="8"/>
      <dgm:spPr/>
      <dgm:t>
        <a:bodyPr/>
        <a:lstStyle/>
        <a:p>
          <a:endParaRPr lang="en-US"/>
        </a:p>
      </dgm:t>
    </dgm:pt>
    <dgm:pt modelId="{AD831466-DC66-4708-B2CE-F922FF9993E1}" type="pres">
      <dgm:prSet presAssocID="{94283A04-7F5E-45F1-9F44-2DE7EE3B4E1E}" presName="connectorText" presStyleLbl="sibTrans2D1" presStyleIdx="7" presStyleCnt="8"/>
      <dgm:spPr/>
      <dgm:t>
        <a:bodyPr/>
        <a:lstStyle/>
        <a:p>
          <a:endParaRPr lang="en-US"/>
        </a:p>
      </dgm:t>
    </dgm:pt>
    <dgm:pt modelId="{188BDE44-0333-41E8-A8FC-DC182971FAFB}" type="pres">
      <dgm:prSet presAssocID="{C45D6073-087B-43D4-9072-B4DF2704149F}" presName="node" presStyleLbl="node1" presStyleIdx="8" presStyleCnt="9">
        <dgm:presLayoutVars>
          <dgm:bulletEnabled val="1"/>
        </dgm:presLayoutVars>
      </dgm:prSet>
      <dgm:spPr/>
      <dgm:t>
        <a:bodyPr/>
        <a:lstStyle/>
        <a:p>
          <a:endParaRPr lang="en-US"/>
        </a:p>
      </dgm:t>
    </dgm:pt>
  </dgm:ptLst>
  <dgm:cxnLst>
    <dgm:cxn modelId="{D0836F19-E5C9-4E7A-B2AB-70EA361989F6}" srcId="{E464689E-BC2A-4250-AC6F-7B1F1BA18D00}" destId="{D0FEE08A-64A5-46C2-BD57-16B1BB8E87D5}" srcOrd="4" destOrd="0" parTransId="{7032ADB7-E4D2-46B1-A106-E92418E5A5B2}" sibTransId="{9F3B87D1-6F48-4B94-84FA-A312635FCDC8}"/>
    <dgm:cxn modelId="{B8629B7D-60DB-4C38-ADC6-2F9F28314D7E}" type="presOf" srcId="{C3B41C6B-C06D-4E23-83BA-A259094BC979}" destId="{F7E209D9-7CFE-46AE-B8B7-8EDDD3A93A2E}" srcOrd="1" destOrd="0" presId="urn:microsoft.com/office/officeart/2005/8/layout/process5"/>
    <dgm:cxn modelId="{D0B8AE49-1CD3-46DB-A669-A7FA6F0F08DB}" type="presOf" srcId="{7F4E1630-82D8-4956-A74A-5F5F5A918C7D}" destId="{20659AC1-7609-4363-8B32-877BBE34595E}" srcOrd="0" destOrd="0" presId="urn:microsoft.com/office/officeart/2005/8/layout/process5"/>
    <dgm:cxn modelId="{2F44A926-48F2-439F-925B-3058AD880935}" type="presOf" srcId="{197DD03C-6572-4AF1-B3F9-4119678CFB9A}" destId="{1C782544-B1F5-45CC-8C98-B7A2B3505B6E}" srcOrd="1" destOrd="0" presId="urn:microsoft.com/office/officeart/2005/8/layout/process5"/>
    <dgm:cxn modelId="{83402812-E695-4029-BC6C-355565E64FB1}" type="presOf" srcId="{EBBC80D9-B51D-4113-805E-9B839BFD7F84}" destId="{5C96167E-3DFF-4F7D-ACE5-461CF990AB2E}" srcOrd="0" destOrd="0" presId="urn:microsoft.com/office/officeart/2005/8/layout/process5"/>
    <dgm:cxn modelId="{13B549C8-89D4-4E18-BA64-0A54ABF29150}" srcId="{E464689E-BC2A-4250-AC6F-7B1F1BA18D00}" destId="{8840833C-1696-4348-B6F2-7279E7DC1974}" srcOrd="7" destOrd="0" parTransId="{1123076F-A819-48A4-85F6-E38477C50EBD}" sibTransId="{94283A04-7F5E-45F1-9F44-2DE7EE3B4E1E}"/>
    <dgm:cxn modelId="{8EC0E6C8-8362-4404-9463-3DF360DB966D}" type="presOf" srcId="{10C8B6D9-BEE8-483C-A9F4-D6BEDF756D8A}" destId="{9CDEF12E-014E-458D-B8FF-04179E7A6A08}" srcOrd="0" destOrd="0" presId="urn:microsoft.com/office/officeart/2005/8/layout/process5"/>
    <dgm:cxn modelId="{EEE99B9B-DC58-41D6-9351-29A16EA4036F}" srcId="{E464689E-BC2A-4250-AC6F-7B1F1BA18D00}" destId="{C45D6073-087B-43D4-9072-B4DF2704149F}" srcOrd="8" destOrd="0" parTransId="{608EA020-1119-43AF-B7B2-01B7C64AFCC3}" sibTransId="{1A4EBD49-4AF3-4E1B-8062-D4132D1C12BC}"/>
    <dgm:cxn modelId="{EF03D3E2-00B6-4B8A-8635-D7372AB77081}" type="presOf" srcId="{E464689E-BC2A-4250-AC6F-7B1F1BA18D00}" destId="{7576212B-396C-4952-BDAA-2688F762F4CC}" srcOrd="0" destOrd="0" presId="urn:microsoft.com/office/officeart/2005/8/layout/process5"/>
    <dgm:cxn modelId="{EBDE7BB1-9340-4F96-AE3A-8252A17371BC}" type="presOf" srcId="{D0FEE08A-64A5-46C2-BD57-16B1BB8E87D5}" destId="{291E820A-F73C-49CF-8F4A-6E44EE19C4EF}" srcOrd="0" destOrd="0" presId="urn:microsoft.com/office/officeart/2005/8/layout/process5"/>
    <dgm:cxn modelId="{4DE81E69-A6BB-43BD-94D4-E2C0521B90C6}" type="presOf" srcId="{EBBC80D9-B51D-4113-805E-9B839BFD7F84}" destId="{A8C5F47E-A9BD-4D5C-9479-54C7451550B4}" srcOrd="1" destOrd="0" presId="urn:microsoft.com/office/officeart/2005/8/layout/process5"/>
    <dgm:cxn modelId="{84E4B5E9-0E7E-429C-8C8F-CFCBB5AB813A}" srcId="{E464689E-BC2A-4250-AC6F-7B1F1BA18D00}" destId="{4BF3281F-9FB0-42B7-A63C-1C236EDFC2E1}" srcOrd="0" destOrd="0" parTransId="{EA5843C9-1D80-41C4-A55A-30A80F27999F}" sibTransId="{54D05C06-DB08-4C2E-AE09-BE6E2CD700A5}"/>
    <dgm:cxn modelId="{A565B0C7-E553-4106-80B3-E2666EB1167F}" type="presOf" srcId="{E3DB8CC7-8626-4187-9741-BEACE7B7E4CC}" destId="{9EFFEC14-0B32-45A1-8662-C66CD2DCAB9C}" srcOrd="0" destOrd="0" presId="urn:microsoft.com/office/officeart/2005/8/layout/process5"/>
    <dgm:cxn modelId="{0ACC97E4-1FE7-414C-86C9-3A82700CC04D}" type="presOf" srcId="{8840833C-1696-4348-B6F2-7279E7DC1974}" destId="{C32C00DF-6440-49E6-B8B5-13268C71A5FD}" srcOrd="0" destOrd="0" presId="urn:microsoft.com/office/officeart/2005/8/layout/process5"/>
    <dgm:cxn modelId="{9DF18215-6944-40A7-B673-9C0DC45108C6}" type="presOf" srcId="{5ADA9B47-55B3-4F95-8900-1AF69C66BB8B}" destId="{4253E1BC-D7E4-4B51-97AA-AA96D807E7F5}" srcOrd="0" destOrd="0" presId="urn:microsoft.com/office/officeart/2005/8/layout/process5"/>
    <dgm:cxn modelId="{614D4CD2-2366-4EFE-8EB5-E6CF91D5CCE0}" type="presOf" srcId="{94283A04-7F5E-45F1-9F44-2DE7EE3B4E1E}" destId="{AD831466-DC66-4708-B2CE-F922FF9993E1}" srcOrd="1" destOrd="0" presId="urn:microsoft.com/office/officeart/2005/8/layout/process5"/>
    <dgm:cxn modelId="{13029882-0967-454E-AA60-29B92073CCD8}" type="presOf" srcId="{1B302A2A-CA4B-41B7-BE5D-FADBB765CCC1}" destId="{04C2B0E0-5879-499F-BF72-D5BE1050BFA9}" srcOrd="0" destOrd="0" presId="urn:microsoft.com/office/officeart/2005/8/layout/process5"/>
    <dgm:cxn modelId="{D64762F2-A97A-48B1-B678-015B6549FAC4}" srcId="{E464689E-BC2A-4250-AC6F-7B1F1BA18D00}" destId="{5ADA9B47-55B3-4F95-8900-1AF69C66BB8B}" srcOrd="5" destOrd="0" parTransId="{BA766177-D384-44EE-AC39-0C7F887C70FD}" sibTransId="{8B3587C0-EFEC-42AD-B4DA-DC82F4461DDA}"/>
    <dgm:cxn modelId="{E51333CA-E341-4DCB-8BED-EB3DB308E973}" srcId="{E464689E-BC2A-4250-AC6F-7B1F1BA18D00}" destId="{1B302A2A-CA4B-41B7-BE5D-FADBB765CCC1}" srcOrd="1" destOrd="0" parTransId="{846CEBE6-88C2-45D6-BF89-0638E191271B}" sibTransId="{EBBC80D9-B51D-4113-805E-9B839BFD7F84}"/>
    <dgm:cxn modelId="{79240CD6-0AC3-4D37-962E-D94BDF49A0D5}" type="presOf" srcId="{9F3B87D1-6F48-4B94-84FA-A312635FCDC8}" destId="{6784644F-4654-4885-884D-A4E50E039F9D}" srcOrd="0" destOrd="0" presId="urn:microsoft.com/office/officeart/2005/8/layout/process5"/>
    <dgm:cxn modelId="{315CFE87-1C13-4EB9-975A-DF9064104B80}" type="presOf" srcId="{54D05C06-DB08-4C2E-AE09-BE6E2CD700A5}" destId="{11A60DD7-D2EC-4AFC-BB24-70D8CBB35CAC}" srcOrd="1" destOrd="0" presId="urn:microsoft.com/office/officeart/2005/8/layout/process5"/>
    <dgm:cxn modelId="{E36985E9-3BA1-4C06-BBA8-C1AFBF43229D}" type="presOf" srcId="{151C2B14-7307-4FA4-A5CB-3C29DFC0CB2C}" destId="{504C4F10-320C-4424-910E-1C1DC88E4266}" srcOrd="0" destOrd="0" presId="urn:microsoft.com/office/officeart/2005/8/layout/process5"/>
    <dgm:cxn modelId="{A4CB4E89-EA15-4A6C-AF40-885BAAED9C9E}" type="presOf" srcId="{4BF3281F-9FB0-42B7-A63C-1C236EDFC2E1}" destId="{AF31A276-6773-4287-B011-E25E7178DA43}" srcOrd="0" destOrd="0" presId="urn:microsoft.com/office/officeart/2005/8/layout/process5"/>
    <dgm:cxn modelId="{4D0EF9AD-1E81-4415-B018-300B744D56DC}" srcId="{E464689E-BC2A-4250-AC6F-7B1F1BA18D00}" destId="{7F4E1630-82D8-4956-A74A-5F5F5A918C7D}" srcOrd="3" destOrd="0" parTransId="{6948AF20-DD40-4150-963B-5552D81F1BD3}" sibTransId="{151C2B14-7307-4FA4-A5CB-3C29DFC0CB2C}"/>
    <dgm:cxn modelId="{556A4591-E79B-4A91-9D03-7D399AD9A7EE}" type="presOf" srcId="{9F3B87D1-6F48-4B94-84FA-A312635FCDC8}" destId="{75C7CB89-D3B3-4C46-9269-43A9234244F4}" srcOrd="1" destOrd="0" presId="urn:microsoft.com/office/officeart/2005/8/layout/process5"/>
    <dgm:cxn modelId="{38595A34-40CC-439E-9164-355559448BD9}" type="presOf" srcId="{94283A04-7F5E-45F1-9F44-2DE7EE3B4E1E}" destId="{BCF298E4-9DA3-4669-9550-7EE260AB835F}" srcOrd="0" destOrd="0" presId="urn:microsoft.com/office/officeart/2005/8/layout/process5"/>
    <dgm:cxn modelId="{45306F98-A9C0-40DC-A86D-5D88F5BBDC5D}" type="presOf" srcId="{C45D6073-087B-43D4-9072-B4DF2704149F}" destId="{188BDE44-0333-41E8-A8FC-DC182971FAFB}" srcOrd="0" destOrd="0" presId="urn:microsoft.com/office/officeart/2005/8/layout/process5"/>
    <dgm:cxn modelId="{CE65253A-61D2-44A7-9D7A-3F987C0B6EED}" type="presOf" srcId="{197DD03C-6572-4AF1-B3F9-4119678CFB9A}" destId="{D1430DCD-C1A0-47D0-9CCA-08D619A1F303}" srcOrd="0" destOrd="0" presId="urn:microsoft.com/office/officeart/2005/8/layout/process5"/>
    <dgm:cxn modelId="{873ADF47-DF9C-4224-82BE-FDE361075266}" type="presOf" srcId="{54D05C06-DB08-4C2E-AE09-BE6E2CD700A5}" destId="{4D319363-358F-4DBE-8D15-5986276E982E}" srcOrd="0" destOrd="0" presId="urn:microsoft.com/office/officeart/2005/8/layout/process5"/>
    <dgm:cxn modelId="{6C886D39-FB12-4218-88E0-08E1E8BDE93E}" type="presOf" srcId="{8B3587C0-EFEC-42AD-B4DA-DC82F4461DDA}" destId="{30AA18FF-6B84-4ACD-AB07-7159A5FF8071}" srcOrd="0" destOrd="0" presId="urn:microsoft.com/office/officeart/2005/8/layout/process5"/>
    <dgm:cxn modelId="{023B484E-9A26-46C0-9B08-57DC3C92F813}" type="presOf" srcId="{151C2B14-7307-4FA4-A5CB-3C29DFC0CB2C}" destId="{D50960B5-77A9-431B-AE5B-6D78BD9B8C1C}" srcOrd="1" destOrd="0" presId="urn:microsoft.com/office/officeart/2005/8/layout/process5"/>
    <dgm:cxn modelId="{D4D6F62D-3885-4440-ACC9-E71A78C27F60}" type="presOf" srcId="{C3B41C6B-C06D-4E23-83BA-A259094BC979}" destId="{DFA6D86C-73F3-46E7-A6C1-C8E8E9481608}" srcOrd="0" destOrd="0" presId="urn:microsoft.com/office/officeart/2005/8/layout/process5"/>
    <dgm:cxn modelId="{2E2E0133-476E-4A55-A55B-9A028C93A11A}" srcId="{E464689E-BC2A-4250-AC6F-7B1F1BA18D00}" destId="{E3DB8CC7-8626-4187-9741-BEACE7B7E4CC}" srcOrd="6" destOrd="0" parTransId="{3CA91DE1-7A86-4AB7-A04A-393C2FE99244}" sibTransId="{197DD03C-6572-4AF1-B3F9-4119678CFB9A}"/>
    <dgm:cxn modelId="{84535005-97D1-4C71-B5B8-0759A78DF78C}" srcId="{E464689E-BC2A-4250-AC6F-7B1F1BA18D00}" destId="{10C8B6D9-BEE8-483C-A9F4-D6BEDF756D8A}" srcOrd="2" destOrd="0" parTransId="{C1491E46-C550-4A95-836A-7D8FC5183AB8}" sibTransId="{C3B41C6B-C06D-4E23-83BA-A259094BC979}"/>
    <dgm:cxn modelId="{A3262157-7907-4BB1-A2F4-E151BA301BE3}" type="presOf" srcId="{8B3587C0-EFEC-42AD-B4DA-DC82F4461DDA}" destId="{2260EB90-DF13-4E09-BEC5-6E70692E1334}" srcOrd="1" destOrd="0" presId="urn:microsoft.com/office/officeart/2005/8/layout/process5"/>
    <dgm:cxn modelId="{FFEFA78C-53E1-44DE-B6A3-A5471F0440AA}" type="presParOf" srcId="{7576212B-396C-4952-BDAA-2688F762F4CC}" destId="{AF31A276-6773-4287-B011-E25E7178DA43}" srcOrd="0" destOrd="0" presId="urn:microsoft.com/office/officeart/2005/8/layout/process5"/>
    <dgm:cxn modelId="{D42E6DF6-35BE-42FD-80F4-7B171555E8F7}" type="presParOf" srcId="{7576212B-396C-4952-BDAA-2688F762F4CC}" destId="{4D319363-358F-4DBE-8D15-5986276E982E}" srcOrd="1" destOrd="0" presId="urn:microsoft.com/office/officeart/2005/8/layout/process5"/>
    <dgm:cxn modelId="{0E6FDA2B-4EB7-4BF2-B415-187D679EF4F5}" type="presParOf" srcId="{4D319363-358F-4DBE-8D15-5986276E982E}" destId="{11A60DD7-D2EC-4AFC-BB24-70D8CBB35CAC}" srcOrd="0" destOrd="0" presId="urn:microsoft.com/office/officeart/2005/8/layout/process5"/>
    <dgm:cxn modelId="{02D17CBE-8CD3-4030-9FFA-78C32EFE4790}" type="presParOf" srcId="{7576212B-396C-4952-BDAA-2688F762F4CC}" destId="{04C2B0E0-5879-499F-BF72-D5BE1050BFA9}" srcOrd="2" destOrd="0" presId="urn:microsoft.com/office/officeart/2005/8/layout/process5"/>
    <dgm:cxn modelId="{8C420581-0B02-4F7B-9230-9875E98B2A3A}" type="presParOf" srcId="{7576212B-396C-4952-BDAA-2688F762F4CC}" destId="{5C96167E-3DFF-4F7D-ACE5-461CF990AB2E}" srcOrd="3" destOrd="0" presId="urn:microsoft.com/office/officeart/2005/8/layout/process5"/>
    <dgm:cxn modelId="{00A0DDF3-C8BE-42F3-AF19-F947FC1E3856}" type="presParOf" srcId="{5C96167E-3DFF-4F7D-ACE5-461CF990AB2E}" destId="{A8C5F47E-A9BD-4D5C-9479-54C7451550B4}" srcOrd="0" destOrd="0" presId="urn:microsoft.com/office/officeart/2005/8/layout/process5"/>
    <dgm:cxn modelId="{CD376E7B-678C-42FC-ABAC-9D49620794CF}" type="presParOf" srcId="{7576212B-396C-4952-BDAA-2688F762F4CC}" destId="{9CDEF12E-014E-458D-B8FF-04179E7A6A08}" srcOrd="4" destOrd="0" presId="urn:microsoft.com/office/officeart/2005/8/layout/process5"/>
    <dgm:cxn modelId="{D75596D5-A3B3-4655-9E89-F4803A00BEB3}" type="presParOf" srcId="{7576212B-396C-4952-BDAA-2688F762F4CC}" destId="{DFA6D86C-73F3-46E7-A6C1-C8E8E9481608}" srcOrd="5" destOrd="0" presId="urn:microsoft.com/office/officeart/2005/8/layout/process5"/>
    <dgm:cxn modelId="{31E2EEAB-779D-45D3-93A6-2F2157778143}" type="presParOf" srcId="{DFA6D86C-73F3-46E7-A6C1-C8E8E9481608}" destId="{F7E209D9-7CFE-46AE-B8B7-8EDDD3A93A2E}" srcOrd="0" destOrd="0" presId="urn:microsoft.com/office/officeart/2005/8/layout/process5"/>
    <dgm:cxn modelId="{B0D76F68-5288-4B8E-8778-76473D01638D}" type="presParOf" srcId="{7576212B-396C-4952-BDAA-2688F762F4CC}" destId="{20659AC1-7609-4363-8B32-877BBE34595E}" srcOrd="6" destOrd="0" presId="urn:microsoft.com/office/officeart/2005/8/layout/process5"/>
    <dgm:cxn modelId="{8E252879-D67A-43CF-9EC4-FFA1FBD47345}" type="presParOf" srcId="{7576212B-396C-4952-BDAA-2688F762F4CC}" destId="{504C4F10-320C-4424-910E-1C1DC88E4266}" srcOrd="7" destOrd="0" presId="urn:microsoft.com/office/officeart/2005/8/layout/process5"/>
    <dgm:cxn modelId="{87A5B963-2462-4D85-9124-328B68D3A825}" type="presParOf" srcId="{504C4F10-320C-4424-910E-1C1DC88E4266}" destId="{D50960B5-77A9-431B-AE5B-6D78BD9B8C1C}" srcOrd="0" destOrd="0" presId="urn:microsoft.com/office/officeart/2005/8/layout/process5"/>
    <dgm:cxn modelId="{A4C48F08-075F-4818-B4C3-16A5EAA84EE7}" type="presParOf" srcId="{7576212B-396C-4952-BDAA-2688F762F4CC}" destId="{291E820A-F73C-49CF-8F4A-6E44EE19C4EF}" srcOrd="8" destOrd="0" presId="urn:microsoft.com/office/officeart/2005/8/layout/process5"/>
    <dgm:cxn modelId="{63F5BA01-9921-4A07-AB09-33EF3E618E45}" type="presParOf" srcId="{7576212B-396C-4952-BDAA-2688F762F4CC}" destId="{6784644F-4654-4885-884D-A4E50E039F9D}" srcOrd="9" destOrd="0" presId="urn:microsoft.com/office/officeart/2005/8/layout/process5"/>
    <dgm:cxn modelId="{2EAB2063-6A47-4042-A7C3-4B62A951E1C8}" type="presParOf" srcId="{6784644F-4654-4885-884D-A4E50E039F9D}" destId="{75C7CB89-D3B3-4C46-9269-43A9234244F4}" srcOrd="0" destOrd="0" presId="urn:microsoft.com/office/officeart/2005/8/layout/process5"/>
    <dgm:cxn modelId="{10BC09FA-EC35-45DE-BC2C-49BF7EAE6AFE}" type="presParOf" srcId="{7576212B-396C-4952-BDAA-2688F762F4CC}" destId="{4253E1BC-D7E4-4B51-97AA-AA96D807E7F5}" srcOrd="10" destOrd="0" presId="urn:microsoft.com/office/officeart/2005/8/layout/process5"/>
    <dgm:cxn modelId="{9F97D99F-0070-4940-B5E7-BA8D7EE847A2}" type="presParOf" srcId="{7576212B-396C-4952-BDAA-2688F762F4CC}" destId="{30AA18FF-6B84-4ACD-AB07-7159A5FF8071}" srcOrd="11" destOrd="0" presId="urn:microsoft.com/office/officeart/2005/8/layout/process5"/>
    <dgm:cxn modelId="{90DFAF39-029D-4D30-936B-ACEAB0638B69}" type="presParOf" srcId="{30AA18FF-6B84-4ACD-AB07-7159A5FF8071}" destId="{2260EB90-DF13-4E09-BEC5-6E70692E1334}" srcOrd="0" destOrd="0" presId="urn:microsoft.com/office/officeart/2005/8/layout/process5"/>
    <dgm:cxn modelId="{60CA1249-E056-4FC4-B639-E5EC5BD05F04}" type="presParOf" srcId="{7576212B-396C-4952-BDAA-2688F762F4CC}" destId="{9EFFEC14-0B32-45A1-8662-C66CD2DCAB9C}" srcOrd="12" destOrd="0" presId="urn:microsoft.com/office/officeart/2005/8/layout/process5"/>
    <dgm:cxn modelId="{F28A3276-0512-49AD-9395-3261552AA630}" type="presParOf" srcId="{7576212B-396C-4952-BDAA-2688F762F4CC}" destId="{D1430DCD-C1A0-47D0-9CCA-08D619A1F303}" srcOrd="13" destOrd="0" presId="urn:microsoft.com/office/officeart/2005/8/layout/process5"/>
    <dgm:cxn modelId="{420560A7-DFE1-4E0E-9960-AA79A2886D6A}" type="presParOf" srcId="{D1430DCD-C1A0-47D0-9CCA-08D619A1F303}" destId="{1C782544-B1F5-45CC-8C98-B7A2B3505B6E}" srcOrd="0" destOrd="0" presId="urn:microsoft.com/office/officeart/2005/8/layout/process5"/>
    <dgm:cxn modelId="{6EE1D82A-097F-4F9C-A723-4995052CE183}" type="presParOf" srcId="{7576212B-396C-4952-BDAA-2688F762F4CC}" destId="{C32C00DF-6440-49E6-B8B5-13268C71A5FD}" srcOrd="14" destOrd="0" presId="urn:microsoft.com/office/officeart/2005/8/layout/process5"/>
    <dgm:cxn modelId="{FC4D0517-0726-4770-95AF-E08DCF317CB3}" type="presParOf" srcId="{7576212B-396C-4952-BDAA-2688F762F4CC}" destId="{BCF298E4-9DA3-4669-9550-7EE260AB835F}" srcOrd="15" destOrd="0" presId="urn:microsoft.com/office/officeart/2005/8/layout/process5"/>
    <dgm:cxn modelId="{A59133B9-4916-45CE-A5D9-56EEDBD06347}" type="presParOf" srcId="{BCF298E4-9DA3-4669-9550-7EE260AB835F}" destId="{AD831466-DC66-4708-B2CE-F922FF9993E1}" srcOrd="0" destOrd="0" presId="urn:microsoft.com/office/officeart/2005/8/layout/process5"/>
    <dgm:cxn modelId="{3C40BF29-6DA2-4C97-96E8-E13058F8B6A8}" type="presParOf" srcId="{7576212B-396C-4952-BDAA-2688F762F4CC}" destId="{188BDE44-0333-41E8-A8FC-DC182971FAFB}" srcOrd="16"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64689E-BC2A-4250-AC6F-7B1F1BA18D00}"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4BF3281F-9FB0-42B7-A63C-1C236EDFC2E1}">
      <dgm:prSet phldrT="[Text]"/>
      <dgm:spPr/>
      <dgm:t>
        <a:bodyPr/>
        <a:lstStyle/>
        <a:p>
          <a:r>
            <a:rPr lang="en-US" dirty="0" smtClean="0">
              <a:ea typeface="+mn-ea"/>
            </a:rPr>
            <a:t>Tom drops a message to Adam</a:t>
          </a:r>
          <a:endParaRPr lang="en-US" dirty="0"/>
        </a:p>
      </dgm:t>
    </dgm:pt>
    <dgm:pt modelId="{EA5843C9-1D80-41C4-A55A-30A80F27999F}" type="parTrans" cxnId="{84E4B5E9-0E7E-429C-8C8F-CFCBB5AB813A}">
      <dgm:prSet/>
      <dgm:spPr/>
      <dgm:t>
        <a:bodyPr/>
        <a:lstStyle/>
        <a:p>
          <a:endParaRPr lang="en-US"/>
        </a:p>
      </dgm:t>
    </dgm:pt>
    <dgm:pt modelId="{54D05C06-DB08-4C2E-AE09-BE6E2CD700A5}" type="sibTrans" cxnId="{84E4B5E9-0E7E-429C-8C8F-CFCBB5AB813A}">
      <dgm:prSet/>
      <dgm:spPr/>
      <dgm:t>
        <a:bodyPr/>
        <a:lstStyle/>
        <a:p>
          <a:endParaRPr lang="en-US"/>
        </a:p>
      </dgm:t>
    </dgm:pt>
    <dgm:pt modelId="{1B302A2A-CA4B-41B7-BE5D-FADBB765CCC1}">
      <dgm:prSet phldrT="[Text]"/>
      <dgm:spPr/>
      <dgm:t>
        <a:bodyPr/>
        <a:lstStyle/>
        <a:p>
          <a:r>
            <a:rPr lang="en-US" dirty="0" smtClean="0"/>
            <a:t>Adam starts playing of messages</a:t>
          </a:r>
          <a:endParaRPr lang="en-US" dirty="0"/>
        </a:p>
      </dgm:t>
    </dgm:pt>
    <dgm:pt modelId="{846CEBE6-88C2-45D6-BF89-0638E191271B}" type="parTrans" cxnId="{E51333CA-E341-4DCB-8BED-EB3DB308E973}">
      <dgm:prSet/>
      <dgm:spPr/>
      <dgm:t>
        <a:bodyPr/>
        <a:lstStyle/>
        <a:p>
          <a:endParaRPr lang="en-US"/>
        </a:p>
      </dgm:t>
    </dgm:pt>
    <dgm:pt modelId="{EBBC80D9-B51D-4113-805E-9B839BFD7F84}" type="sibTrans" cxnId="{E51333CA-E341-4DCB-8BED-EB3DB308E973}">
      <dgm:prSet/>
      <dgm:spPr/>
      <dgm:t>
        <a:bodyPr/>
        <a:lstStyle/>
        <a:p>
          <a:endParaRPr lang="en-US"/>
        </a:p>
      </dgm:t>
    </dgm:pt>
    <dgm:pt modelId="{10C8B6D9-BEE8-483C-A9F4-D6BEDF756D8A}">
      <dgm:prSet phldrT="[Text]"/>
      <dgm:spPr/>
      <dgm:t>
        <a:bodyPr/>
        <a:lstStyle/>
        <a:p>
          <a:r>
            <a:rPr lang="en-US" dirty="0" smtClean="0"/>
            <a:t>Message is played, followed by after message menu</a:t>
          </a:r>
          <a:endParaRPr lang="en-US" dirty="0"/>
        </a:p>
      </dgm:t>
    </dgm:pt>
    <dgm:pt modelId="{C1491E46-C550-4A95-836A-7D8FC5183AB8}" type="parTrans" cxnId="{84535005-97D1-4C71-B5B8-0759A78DF78C}">
      <dgm:prSet/>
      <dgm:spPr/>
      <dgm:t>
        <a:bodyPr/>
        <a:lstStyle/>
        <a:p>
          <a:endParaRPr lang="en-US"/>
        </a:p>
      </dgm:t>
    </dgm:pt>
    <dgm:pt modelId="{C3B41C6B-C06D-4E23-83BA-A259094BC979}" type="sibTrans" cxnId="{84535005-97D1-4C71-B5B8-0759A78DF78C}">
      <dgm:prSet/>
      <dgm:spPr/>
      <dgm:t>
        <a:bodyPr/>
        <a:lstStyle/>
        <a:p>
          <a:endParaRPr lang="en-US"/>
        </a:p>
      </dgm:t>
    </dgm:pt>
    <dgm:pt modelId="{7F4E1630-82D8-4956-A74A-5F5F5A918C7D}">
      <dgm:prSet/>
      <dgm:spPr/>
      <dgm:t>
        <a:bodyPr/>
        <a:lstStyle/>
        <a:p>
          <a:r>
            <a:rPr lang="en-US" dirty="0" smtClean="0"/>
            <a:t>Adam presses 5 to forward this message</a:t>
          </a:r>
          <a:endParaRPr lang="en-US" dirty="0"/>
        </a:p>
      </dgm:t>
    </dgm:pt>
    <dgm:pt modelId="{6948AF20-DD40-4150-963B-5552D81F1BD3}" type="parTrans" cxnId="{4D0EF9AD-1E81-4415-B018-300B744D56DC}">
      <dgm:prSet/>
      <dgm:spPr/>
      <dgm:t>
        <a:bodyPr/>
        <a:lstStyle/>
        <a:p>
          <a:endParaRPr lang="en-US"/>
        </a:p>
      </dgm:t>
    </dgm:pt>
    <dgm:pt modelId="{151C2B14-7307-4FA4-A5CB-3C29DFC0CB2C}" type="sibTrans" cxnId="{4D0EF9AD-1E81-4415-B018-300B744D56DC}">
      <dgm:prSet/>
      <dgm:spPr/>
      <dgm:t>
        <a:bodyPr/>
        <a:lstStyle/>
        <a:p>
          <a:endParaRPr lang="en-US"/>
        </a:p>
      </dgm:t>
    </dgm:pt>
    <dgm:pt modelId="{D0FEE08A-64A5-46C2-BD57-16B1BB8E87D5}">
      <dgm:prSet/>
      <dgm:spPr/>
      <dgm:t>
        <a:bodyPr/>
        <a:lstStyle/>
        <a:p>
          <a:r>
            <a:rPr lang="en-US" dirty="0" smtClean="0"/>
            <a:t>Unity Connection ask for the user name or extension to whom message is to be forwarded</a:t>
          </a:r>
          <a:endParaRPr lang="en-US" dirty="0"/>
        </a:p>
      </dgm:t>
    </dgm:pt>
    <dgm:pt modelId="{7032ADB7-E4D2-46B1-A106-E92418E5A5B2}" type="parTrans" cxnId="{D0836F19-E5C9-4E7A-B2AB-70EA361989F6}">
      <dgm:prSet/>
      <dgm:spPr/>
      <dgm:t>
        <a:bodyPr/>
        <a:lstStyle/>
        <a:p>
          <a:endParaRPr lang="en-US"/>
        </a:p>
      </dgm:t>
    </dgm:pt>
    <dgm:pt modelId="{9F3B87D1-6F48-4B94-84FA-A312635FCDC8}" type="sibTrans" cxnId="{D0836F19-E5C9-4E7A-B2AB-70EA361989F6}">
      <dgm:prSet/>
      <dgm:spPr/>
      <dgm:t>
        <a:bodyPr/>
        <a:lstStyle/>
        <a:p>
          <a:endParaRPr lang="en-US"/>
        </a:p>
      </dgm:t>
    </dgm:pt>
    <dgm:pt modelId="{5ADA9B47-55B3-4F95-8900-1AF69C66BB8B}">
      <dgm:prSet/>
      <dgm:spPr/>
      <dgm:t>
        <a:bodyPr/>
        <a:lstStyle/>
        <a:p>
          <a:r>
            <a:rPr lang="en-US" dirty="0" smtClean="0"/>
            <a:t>Adam confirms and press # to forward this message</a:t>
          </a:r>
          <a:endParaRPr lang="en-US" dirty="0"/>
        </a:p>
      </dgm:t>
    </dgm:pt>
    <dgm:pt modelId="{BA766177-D384-44EE-AC39-0C7F887C70FD}" type="parTrans" cxnId="{D64762F2-A97A-48B1-B678-015B6549FAC4}">
      <dgm:prSet/>
      <dgm:spPr/>
      <dgm:t>
        <a:bodyPr/>
        <a:lstStyle/>
        <a:p>
          <a:endParaRPr lang="en-US"/>
        </a:p>
      </dgm:t>
    </dgm:pt>
    <dgm:pt modelId="{8B3587C0-EFEC-42AD-B4DA-DC82F4461DDA}" type="sibTrans" cxnId="{D64762F2-A97A-48B1-B678-015B6549FAC4}">
      <dgm:prSet/>
      <dgm:spPr/>
      <dgm:t>
        <a:bodyPr/>
        <a:lstStyle/>
        <a:p>
          <a:endParaRPr lang="en-US"/>
        </a:p>
      </dgm:t>
    </dgm:pt>
    <dgm:pt modelId="{E3DB8CC7-8626-4187-9741-BEACE7B7E4CC}">
      <dgm:prSet/>
      <dgm:spPr>
        <a:solidFill>
          <a:srgbClr val="FFC000"/>
        </a:solidFill>
      </dgm:spPr>
      <dgm:t>
        <a:bodyPr/>
        <a:lstStyle/>
        <a:p>
          <a:r>
            <a:rPr lang="en-US" dirty="0" smtClean="0"/>
            <a:t>After forward  message menu  gets played repeatedly</a:t>
          </a:r>
          <a:endParaRPr lang="en-US" dirty="0"/>
        </a:p>
      </dgm:t>
    </dgm:pt>
    <dgm:pt modelId="{3CA91DE1-7A86-4AB7-A04A-393C2FE99244}" type="parTrans" cxnId="{2E2E0133-476E-4A55-A55B-9A028C93A11A}">
      <dgm:prSet/>
      <dgm:spPr/>
      <dgm:t>
        <a:bodyPr/>
        <a:lstStyle/>
        <a:p>
          <a:endParaRPr lang="en-US"/>
        </a:p>
      </dgm:t>
    </dgm:pt>
    <dgm:pt modelId="{197DD03C-6572-4AF1-B3F9-4119678CFB9A}" type="sibTrans" cxnId="{2E2E0133-476E-4A55-A55B-9A028C93A11A}">
      <dgm:prSet/>
      <dgm:spPr/>
      <dgm:t>
        <a:bodyPr/>
        <a:lstStyle/>
        <a:p>
          <a:endParaRPr lang="en-US"/>
        </a:p>
      </dgm:t>
    </dgm:pt>
    <dgm:pt modelId="{8840833C-1696-4348-B6F2-7279E7DC1974}">
      <dgm:prSet/>
      <dgm:spPr>
        <a:solidFill>
          <a:srgbClr val="FFC000"/>
        </a:solidFill>
      </dgm:spPr>
      <dgm:t>
        <a:bodyPr/>
        <a:lstStyle/>
        <a:p>
          <a:r>
            <a:rPr lang="en-US" dirty="0" smtClean="0"/>
            <a:t>Wait for user to perform some operation</a:t>
          </a:r>
          <a:endParaRPr lang="en-US" dirty="0"/>
        </a:p>
      </dgm:t>
    </dgm:pt>
    <dgm:pt modelId="{1123076F-A819-48A4-85F6-E38477C50EBD}" type="parTrans" cxnId="{13B549C8-89D4-4E18-BA64-0A54ABF29150}">
      <dgm:prSet/>
      <dgm:spPr/>
      <dgm:t>
        <a:bodyPr/>
        <a:lstStyle/>
        <a:p>
          <a:endParaRPr lang="en-US"/>
        </a:p>
      </dgm:t>
    </dgm:pt>
    <dgm:pt modelId="{94283A04-7F5E-45F1-9F44-2DE7EE3B4E1E}" type="sibTrans" cxnId="{13B549C8-89D4-4E18-BA64-0A54ABF29150}">
      <dgm:prSet/>
      <dgm:spPr/>
      <dgm:t>
        <a:bodyPr/>
        <a:lstStyle/>
        <a:p>
          <a:endParaRPr lang="en-US"/>
        </a:p>
      </dgm:t>
    </dgm:pt>
    <dgm:pt modelId="{031F21D8-07F2-4E6D-94B1-857202CBD954}">
      <dgm:prSet/>
      <dgm:spPr>
        <a:solidFill>
          <a:schemeClr val="accent2"/>
        </a:solidFill>
      </dgm:spPr>
      <dgm:t>
        <a:bodyPr/>
        <a:lstStyle/>
        <a:p>
          <a:r>
            <a:rPr lang="en-US" dirty="0" smtClean="0"/>
            <a:t>Current message gets saved and flow advances to next message immediately</a:t>
          </a:r>
          <a:endParaRPr lang="en-US" dirty="0"/>
        </a:p>
      </dgm:t>
    </dgm:pt>
    <dgm:pt modelId="{B774ECCE-F3EB-4C05-805D-D356C4F05139}" type="parTrans" cxnId="{9FC9CA6D-CE2C-4125-87A4-225CD7361AA1}">
      <dgm:prSet/>
      <dgm:spPr/>
      <dgm:t>
        <a:bodyPr/>
        <a:lstStyle/>
        <a:p>
          <a:endParaRPr lang="en-US"/>
        </a:p>
      </dgm:t>
    </dgm:pt>
    <dgm:pt modelId="{5E85502D-F530-42EF-836F-8174B8E59538}" type="sibTrans" cxnId="{9FC9CA6D-CE2C-4125-87A4-225CD7361AA1}">
      <dgm:prSet/>
      <dgm:spPr/>
      <dgm:t>
        <a:bodyPr/>
        <a:lstStyle/>
        <a:p>
          <a:endParaRPr lang="en-US"/>
        </a:p>
      </dgm:t>
    </dgm:pt>
    <dgm:pt modelId="{7576212B-396C-4952-BDAA-2688F762F4CC}" type="pres">
      <dgm:prSet presAssocID="{E464689E-BC2A-4250-AC6F-7B1F1BA18D00}" presName="diagram" presStyleCnt="0">
        <dgm:presLayoutVars>
          <dgm:dir/>
          <dgm:resizeHandles val="exact"/>
        </dgm:presLayoutVars>
      </dgm:prSet>
      <dgm:spPr/>
      <dgm:t>
        <a:bodyPr/>
        <a:lstStyle/>
        <a:p>
          <a:endParaRPr lang="en-US"/>
        </a:p>
      </dgm:t>
    </dgm:pt>
    <dgm:pt modelId="{AF31A276-6773-4287-B011-E25E7178DA43}" type="pres">
      <dgm:prSet presAssocID="{4BF3281F-9FB0-42B7-A63C-1C236EDFC2E1}" presName="node" presStyleLbl="node1" presStyleIdx="0" presStyleCnt="9">
        <dgm:presLayoutVars>
          <dgm:bulletEnabled val="1"/>
        </dgm:presLayoutVars>
      </dgm:prSet>
      <dgm:spPr/>
      <dgm:t>
        <a:bodyPr/>
        <a:lstStyle/>
        <a:p>
          <a:endParaRPr lang="en-US"/>
        </a:p>
      </dgm:t>
    </dgm:pt>
    <dgm:pt modelId="{4D319363-358F-4DBE-8D15-5986276E982E}" type="pres">
      <dgm:prSet presAssocID="{54D05C06-DB08-4C2E-AE09-BE6E2CD700A5}" presName="sibTrans" presStyleLbl="sibTrans2D1" presStyleIdx="0" presStyleCnt="8"/>
      <dgm:spPr/>
      <dgm:t>
        <a:bodyPr/>
        <a:lstStyle/>
        <a:p>
          <a:endParaRPr lang="en-US"/>
        </a:p>
      </dgm:t>
    </dgm:pt>
    <dgm:pt modelId="{11A60DD7-D2EC-4AFC-BB24-70D8CBB35CAC}" type="pres">
      <dgm:prSet presAssocID="{54D05C06-DB08-4C2E-AE09-BE6E2CD700A5}" presName="connectorText" presStyleLbl="sibTrans2D1" presStyleIdx="0" presStyleCnt="8"/>
      <dgm:spPr/>
      <dgm:t>
        <a:bodyPr/>
        <a:lstStyle/>
        <a:p>
          <a:endParaRPr lang="en-US"/>
        </a:p>
      </dgm:t>
    </dgm:pt>
    <dgm:pt modelId="{04C2B0E0-5879-499F-BF72-D5BE1050BFA9}" type="pres">
      <dgm:prSet presAssocID="{1B302A2A-CA4B-41B7-BE5D-FADBB765CCC1}" presName="node" presStyleLbl="node1" presStyleIdx="1" presStyleCnt="9">
        <dgm:presLayoutVars>
          <dgm:bulletEnabled val="1"/>
        </dgm:presLayoutVars>
      </dgm:prSet>
      <dgm:spPr/>
      <dgm:t>
        <a:bodyPr/>
        <a:lstStyle/>
        <a:p>
          <a:endParaRPr lang="en-US"/>
        </a:p>
      </dgm:t>
    </dgm:pt>
    <dgm:pt modelId="{5C96167E-3DFF-4F7D-ACE5-461CF990AB2E}" type="pres">
      <dgm:prSet presAssocID="{EBBC80D9-B51D-4113-805E-9B839BFD7F84}" presName="sibTrans" presStyleLbl="sibTrans2D1" presStyleIdx="1" presStyleCnt="8"/>
      <dgm:spPr/>
      <dgm:t>
        <a:bodyPr/>
        <a:lstStyle/>
        <a:p>
          <a:endParaRPr lang="en-US"/>
        </a:p>
      </dgm:t>
    </dgm:pt>
    <dgm:pt modelId="{A8C5F47E-A9BD-4D5C-9479-54C7451550B4}" type="pres">
      <dgm:prSet presAssocID="{EBBC80D9-B51D-4113-805E-9B839BFD7F84}" presName="connectorText" presStyleLbl="sibTrans2D1" presStyleIdx="1" presStyleCnt="8"/>
      <dgm:spPr/>
      <dgm:t>
        <a:bodyPr/>
        <a:lstStyle/>
        <a:p>
          <a:endParaRPr lang="en-US"/>
        </a:p>
      </dgm:t>
    </dgm:pt>
    <dgm:pt modelId="{9CDEF12E-014E-458D-B8FF-04179E7A6A08}" type="pres">
      <dgm:prSet presAssocID="{10C8B6D9-BEE8-483C-A9F4-D6BEDF756D8A}" presName="node" presStyleLbl="node1" presStyleIdx="2" presStyleCnt="9">
        <dgm:presLayoutVars>
          <dgm:bulletEnabled val="1"/>
        </dgm:presLayoutVars>
      </dgm:prSet>
      <dgm:spPr/>
      <dgm:t>
        <a:bodyPr/>
        <a:lstStyle/>
        <a:p>
          <a:endParaRPr lang="en-US"/>
        </a:p>
      </dgm:t>
    </dgm:pt>
    <dgm:pt modelId="{DFA6D86C-73F3-46E7-A6C1-C8E8E9481608}" type="pres">
      <dgm:prSet presAssocID="{C3B41C6B-C06D-4E23-83BA-A259094BC979}" presName="sibTrans" presStyleLbl="sibTrans2D1" presStyleIdx="2" presStyleCnt="8"/>
      <dgm:spPr/>
      <dgm:t>
        <a:bodyPr/>
        <a:lstStyle/>
        <a:p>
          <a:endParaRPr lang="en-US"/>
        </a:p>
      </dgm:t>
    </dgm:pt>
    <dgm:pt modelId="{F7E209D9-7CFE-46AE-B8B7-8EDDD3A93A2E}" type="pres">
      <dgm:prSet presAssocID="{C3B41C6B-C06D-4E23-83BA-A259094BC979}" presName="connectorText" presStyleLbl="sibTrans2D1" presStyleIdx="2" presStyleCnt="8"/>
      <dgm:spPr/>
      <dgm:t>
        <a:bodyPr/>
        <a:lstStyle/>
        <a:p>
          <a:endParaRPr lang="en-US"/>
        </a:p>
      </dgm:t>
    </dgm:pt>
    <dgm:pt modelId="{20659AC1-7609-4363-8B32-877BBE34595E}" type="pres">
      <dgm:prSet presAssocID="{7F4E1630-82D8-4956-A74A-5F5F5A918C7D}" presName="node" presStyleLbl="node1" presStyleIdx="3" presStyleCnt="9">
        <dgm:presLayoutVars>
          <dgm:bulletEnabled val="1"/>
        </dgm:presLayoutVars>
      </dgm:prSet>
      <dgm:spPr/>
      <dgm:t>
        <a:bodyPr/>
        <a:lstStyle/>
        <a:p>
          <a:endParaRPr lang="en-US"/>
        </a:p>
      </dgm:t>
    </dgm:pt>
    <dgm:pt modelId="{504C4F10-320C-4424-910E-1C1DC88E4266}" type="pres">
      <dgm:prSet presAssocID="{151C2B14-7307-4FA4-A5CB-3C29DFC0CB2C}" presName="sibTrans" presStyleLbl="sibTrans2D1" presStyleIdx="3" presStyleCnt="8"/>
      <dgm:spPr/>
      <dgm:t>
        <a:bodyPr/>
        <a:lstStyle/>
        <a:p>
          <a:endParaRPr lang="en-US"/>
        </a:p>
      </dgm:t>
    </dgm:pt>
    <dgm:pt modelId="{D50960B5-77A9-431B-AE5B-6D78BD9B8C1C}" type="pres">
      <dgm:prSet presAssocID="{151C2B14-7307-4FA4-A5CB-3C29DFC0CB2C}" presName="connectorText" presStyleLbl="sibTrans2D1" presStyleIdx="3" presStyleCnt="8"/>
      <dgm:spPr/>
      <dgm:t>
        <a:bodyPr/>
        <a:lstStyle/>
        <a:p>
          <a:endParaRPr lang="en-US"/>
        </a:p>
      </dgm:t>
    </dgm:pt>
    <dgm:pt modelId="{291E820A-F73C-49CF-8F4A-6E44EE19C4EF}" type="pres">
      <dgm:prSet presAssocID="{D0FEE08A-64A5-46C2-BD57-16B1BB8E87D5}" presName="node" presStyleLbl="node1" presStyleIdx="4" presStyleCnt="9">
        <dgm:presLayoutVars>
          <dgm:bulletEnabled val="1"/>
        </dgm:presLayoutVars>
      </dgm:prSet>
      <dgm:spPr/>
      <dgm:t>
        <a:bodyPr/>
        <a:lstStyle/>
        <a:p>
          <a:endParaRPr lang="en-US"/>
        </a:p>
      </dgm:t>
    </dgm:pt>
    <dgm:pt modelId="{6784644F-4654-4885-884D-A4E50E039F9D}" type="pres">
      <dgm:prSet presAssocID="{9F3B87D1-6F48-4B94-84FA-A312635FCDC8}" presName="sibTrans" presStyleLbl="sibTrans2D1" presStyleIdx="4" presStyleCnt="8"/>
      <dgm:spPr/>
      <dgm:t>
        <a:bodyPr/>
        <a:lstStyle/>
        <a:p>
          <a:endParaRPr lang="en-US"/>
        </a:p>
      </dgm:t>
    </dgm:pt>
    <dgm:pt modelId="{75C7CB89-D3B3-4C46-9269-43A9234244F4}" type="pres">
      <dgm:prSet presAssocID="{9F3B87D1-6F48-4B94-84FA-A312635FCDC8}" presName="connectorText" presStyleLbl="sibTrans2D1" presStyleIdx="4" presStyleCnt="8"/>
      <dgm:spPr/>
      <dgm:t>
        <a:bodyPr/>
        <a:lstStyle/>
        <a:p>
          <a:endParaRPr lang="en-US"/>
        </a:p>
      </dgm:t>
    </dgm:pt>
    <dgm:pt modelId="{4253E1BC-D7E4-4B51-97AA-AA96D807E7F5}" type="pres">
      <dgm:prSet presAssocID="{5ADA9B47-55B3-4F95-8900-1AF69C66BB8B}" presName="node" presStyleLbl="node1" presStyleIdx="5" presStyleCnt="9">
        <dgm:presLayoutVars>
          <dgm:bulletEnabled val="1"/>
        </dgm:presLayoutVars>
      </dgm:prSet>
      <dgm:spPr/>
      <dgm:t>
        <a:bodyPr/>
        <a:lstStyle/>
        <a:p>
          <a:endParaRPr lang="en-US"/>
        </a:p>
      </dgm:t>
    </dgm:pt>
    <dgm:pt modelId="{30AA18FF-6B84-4ACD-AB07-7159A5FF8071}" type="pres">
      <dgm:prSet presAssocID="{8B3587C0-EFEC-42AD-B4DA-DC82F4461DDA}" presName="sibTrans" presStyleLbl="sibTrans2D1" presStyleIdx="5" presStyleCnt="8"/>
      <dgm:spPr/>
      <dgm:t>
        <a:bodyPr/>
        <a:lstStyle/>
        <a:p>
          <a:endParaRPr lang="en-US"/>
        </a:p>
      </dgm:t>
    </dgm:pt>
    <dgm:pt modelId="{2260EB90-DF13-4E09-BEC5-6E70692E1334}" type="pres">
      <dgm:prSet presAssocID="{8B3587C0-EFEC-42AD-B4DA-DC82F4461DDA}" presName="connectorText" presStyleLbl="sibTrans2D1" presStyleIdx="5" presStyleCnt="8"/>
      <dgm:spPr/>
      <dgm:t>
        <a:bodyPr/>
        <a:lstStyle/>
        <a:p>
          <a:endParaRPr lang="en-US"/>
        </a:p>
      </dgm:t>
    </dgm:pt>
    <dgm:pt modelId="{9EFFEC14-0B32-45A1-8662-C66CD2DCAB9C}" type="pres">
      <dgm:prSet presAssocID="{E3DB8CC7-8626-4187-9741-BEACE7B7E4CC}" presName="node" presStyleLbl="node1" presStyleIdx="6" presStyleCnt="9">
        <dgm:presLayoutVars>
          <dgm:bulletEnabled val="1"/>
        </dgm:presLayoutVars>
      </dgm:prSet>
      <dgm:spPr/>
      <dgm:t>
        <a:bodyPr/>
        <a:lstStyle/>
        <a:p>
          <a:endParaRPr lang="en-US"/>
        </a:p>
      </dgm:t>
    </dgm:pt>
    <dgm:pt modelId="{D1430DCD-C1A0-47D0-9CCA-08D619A1F303}" type="pres">
      <dgm:prSet presAssocID="{197DD03C-6572-4AF1-B3F9-4119678CFB9A}" presName="sibTrans" presStyleLbl="sibTrans2D1" presStyleIdx="6" presStyleCnt="8"/>
      <dgm:spPr/>
      <dgm:t>
        <a:bodyPr/>
        <a:lstStyle/>
        <a:p>
          <a:endParaRPr lang="en-US"/>
        </a:p>
      </dgm:t>
    </dgm:pt>
    <dgm:pt modelId="{1C782544-B1F5-45CC-8C98-B7A2B3505B6E}" type="pres">
      <dgm:prSet presAssocID="{197DD03C-6572-4AF1-B3F9-4119678CFB9A}" presName="connectorText" presStyleLbl="sibTrans2D1" presStyleIdx="6" presStyleCnt="8"/>
      <dgm:spPr/>
      <dgm:t>
        <a:bodyPr/>
        <a:lstStyle/>
        <a:p>
          <a:endParaRPr lang="en-US"/>
        </a:p>
      </dgm:t>
    </dgm:pt>
    <dgm:pt modelId="{C32C00DF-6440-49E6-B8B5-13268C71A5FD}" type="pres">
      <dgm:prSet presAssocID="{8840833C-1696-4348-B6F2-7279E7DC1974}" presName="node" presStyleLbl="node1" presStyleIdx="7" presStyleCnt="9">
        <dgm:presLayoutVars>
          <dgm:bulletEnabled val="1"/>
        </dgm:presLayoutVars>
      </dgm:prSet>
      <dgm:spPr/>
      <dgm:t>
        <a:bodyPr/>
        <a:lstStyle/>
        <a:p>
          <a:endParaRPr lang="en-US"/>
        </a:p>
      </dgm:t>
    </dgm:pt>
    <dgm:pt modelId="{BCF298E4-9DA3-4669-9550-7EE260AB835F}" type="pres">
      <dgm:prSet presAssocID="{94283A04-7F5E-45F1-9F44-2DE7EE3B4E1E}" presName="sibTrans" presStyleLbl="sibTrans2D1" presStyleIdx="7" presStyleCnt="8"/>
      <dgm:spPr/>
      <dgm:t>
        <a:bodyPr/>
        <a:lstStyle/>
        <a:p>
          <a:endParaRPr lang="en-US"/>
        </a:p>
      </dgm:t>
    </dgm:pt>
    <dgm:pt modelId="{AD831466-DC66-4708-B2CE-F922FF9993E1}" type="pres">
      <dgm:prSet presAssocID="{94283A04-7F5E-45F1-9F44-2DE7EE3B4E1E}" presName="connectorText" presStyleLbl="sibTrans2D1" presStyleIdx="7" presStyleCnt="8"/>
      <dgm:spPr/>
      <dgm:t>
        <a:bodyPr/>
        <a:lstStyle/>
        <a:p>
          <a:endParaRPr lang="en-US"/>
        </a:p>
      </dgm:t>
    </dgm:pt>
    <dgm:pt modelId="{EFB8D419-CFA8-45BB-9D25-B51D4A9F8157}" type="pres">
      <dgm:prSet presAssocID="{031F21D8-07F2-4E6D-94B1-857202CBD954}" presName="node" presStyleLbl="node1" presStyleIdx="8" presStyleCnt="9">
        <dgm:presLayoutVars>
          <dgm:bulletEnabled val="1"/>
        </dgm:presLayoutVars>
      </dgm:prSet>
      <dgm:spPr/>
      <dgm:t>
        <a:bodyPr/>
        <a:lstStyle/>
        <a:p>
          <a:endParaRPr lang="en-US"/>
        </a:p>
      </dgm:t>
    </dgm:pt>
  </dgm:ptLst>
  <dgm:cxnLst>
    <dgm:cxn modelId="{CB8BC5D4-CBC4-4150-9ED9-D9C788C55E0B}" type="presOf" srcId="{9F3B87D1-6F48-4B94-84FA-A312635FCDC8}" destId="{6784644F-4654-4885-884D-A4E50E039F9D}" srcOrd="0" destOrd="0" presId="urn:microsoft.com/office/officeart/2005/8/layout/process5"/>
    <dgm:cxn modelId="{BDA2B934-61AC-4F33-BFB2-A38515C2A142}" type="presOf" srcId="{C3B41C6B-C06D-4E23-83BA-A259094BC979}" destId="{F7E209D9-7CFE-46AE-B8B7-8EDDD3A93A2E}" srcOrd="1" destOrd="0" presId="urn:microsoft.com/office/officeart/2005/8/layout/process5"/>
    <dgm:cxn modelId="{D0836F19-E5C9-4E7A-B2AB-70EA361989F6}" srcId="{E464689E-BC2A-4250-AC6F-7B1F1BA18D00}" destId="{D0FEE08A-64A5-46C2-BD57-16B1BB8E87D5}" srcOrd="4" destOrd="0" parTransId="{7032ADB7-E4D2-46B1-A106-E92418E5A5B2}" sibTransId="{9F3B87D1-6F48-4B94-84FA-A312635FCDC8}"/>
    <dgm:cxn modelId="{1590EB71-6962-4EF7-A641-43F8D11D0557}" type="presOf" srcId="{8B3587C0-EFEC-42AD-B4DA-DC82F4461DDA}" destId="{2260EB90-DF13-4E09-BEC5-6E70692E1334}" srcOrd="1" destOrd="0" presId="urn:microsoft.com/office/officeart/2005/8/layout/process5"/>
    <dgm:cxn modelId="{351F1277-3942-4925-B649-403C595FD3FF}" type="presOf" srcId="{151C2B14-7307-4FA4-A5CB-3C29DFC0CB2C}" destId="{D50960B5-77A9-431B-AE5B-6D78BD9B8C1C}" srcOrd="1" destOrd="0" presId="urn:microsoft.com/office/officeart/2005/8/layout/process5"/>
    <dgm:cxn modelId="{F11DAB6D-B118-4490-9C42-56C20411670B}" type="presOf" srcId="{E3DB8CC7-8626-4187-9741-BEACE7B7E4CC}" destId="{9EFFEC14-0B32-45A1-8662-C66CD2DCAB9C}" srcOrd="0" destOrd="0" presId="urn:microsoft.com/office/officeart/2005/8/layout/process5"/>
    <dgm:cxn modelId="{13B549C8-89D4-4E18-BA64-0A54ABF29150}" srcId="{E464689E-BC2A-4250-AC6F-7B1F1BA18D00}" destId="{8840833C-1696-4348-B6F2-7279E7DC1974}" srcOrd="7" destOrd="0" parTransId="{1123076F-A819-48A4-85F6-E38477C50EBD}" sibTransId="{94283A04-7F5E-45F1-9F44-2DE7EE3B4E1E}"/>
    <dgm:cxn modelId="{34A6BE2E-E556-4BE5-8957-F1687FE42320}" type="presOf" srcId="{94283A04-7F5E-45F1-9F44-2DE7EE3B4E1E}" destId="{BCF298E4-9DA3-4669-9550-7EE260AB835F}" srcOrd="0" destOrd="0" presId="urn:microsoft.com/office/officeart/2005/8/layout/process5"/>
    <dgm:cxn modelId="{D42508BD-95CD-47FE-832A-1285107B8B0A}" type="presOf" srcId="{4BF3281F-9FB0-42B7-A63C-1C236EDFC2E1}" destId="{AF31A276-6773-4287-B011-E25E7178DA43}" srcOrd="0" destOrd="0" presId="urn:microsoft.com/office/officeart/2005/8/layout/process5"/>
    <dgm:cxn modelId="{9FC9CA6D-CE2C-4125-87A4-225CD7361AA1}" srcId="{E464689E-BC2A-4250-AC6F-7B1F1BA18D00}" destId="{031F21D8-07F2-4E6D-94B1-857202CBD954}" srcOrd="8" destOrd="0" parTransId="{B774ECCE-F3EB-4C05-805D-D356C4F05139}" sibTransId="{5E85502D-F530-42EF-836F-8174B8E59538}"/>
    <dgm:cxn modelId="{6DD784E4-9ED7-465F-9696-07150AE0527E}" type="presOf" srcId="{EBBC80D9-B51D-4113-805E-9B839BFD7F84}" destId="{5C96167E-3DFF-4F7D-ACE5-461CF990AB2E}" srcOrd="0" destOrd="0" presId="urn:microsoft.com/office/officeart/2005/8/layout/process5"/>
    <dgm:cxn modelId="{8DED8A25-1B3E-4F88-AD0F-1F705238342F}" type="presOf" srcId="{7F4E1630-82D8-4956-A74A-5F5F5A918C7D}" destId="{20659AC1-7609-4363-8B32-877BBE34595E}" srcOrd="0" destOrd="0" presId="urn:microsoft.com/office/officeart/2005/8/layout/process5"/>
    <dgm:cxn modelId="{AC7D476D-F128-4553-9D0C-C69C68177A36}" type="presOf" srcId="{EBBC80D9-B51D-4113-805E-9B839BFD7F84}" destId="{A8C5F47E-A9BD-4D5C-9479-54C7451550B4}" srcOrd="1" destOrd="0" presId="urn:microsoft.com/office/officeart/2005/8/layout/process5"/>
    <dgm:cxn modelId="{F9EABD72-7F2D-4F63-8DFD-0C7C34B95C48}" type="presOf" srcId="{031F21D8-07F2-4E6D-94B1-857202CBD954}" destId="{EFB8D419-CFA8-45BB-9D25-B51D4A9F8157}" srcOrd="0" destOrd="0" presId="urn:microsoft.com/office/officeart/2005/8/layout/process5"/>
    <dgm:cxn modelId="{84E4B5E9-0E7E-429C-8C8F-CFCBB5AB813A}" srcId="{E464689E-BC2A-4250-AC6F-7B1F1BA18D00}" destId="{4BF3281F-9FB0-42B7-A63C-1C236EDFC2E1}" srcOrd="0" destOrd="0" parTransId="{EA5843C9-1D80-41C4-A55A-30A80F27999F}" sibTransId="{54D05C06-DB08-4C2E-AE09-BE6E2CD700A5}"/>
    <dgm:cxn modelId="{B2D10319-C65B-4ED6-BFB7-F386032B77DD}" type="presOf" srcId="{54D05C06-DB08-4C2E-AE09-BE6E2CD700A5}" destId="{4D319363-358F-4DBE-8D15-5986276E982E}" srcOrd="0" destOrd="0" presId="urn:microsoft.com/office/officeart/2005/8/layout/process5"/>
    <dgm:cxn modelId="{E8FF3123-0EF3-47AC-B9F3-C11FDCB1C7CC}" type="presOf" srcId="{10C8B6D9-BEE8-483C-A9F4-D6BEDF756D8A}" destId="{9CDEF12E-014E-458D-B8FF-04179E7A6A08}" srcOrd="0" destOrd="0" presId="urn:microsoft.com/office/officeart/2005/8/layout/process5"/>
    <dgm:cxn modelId="{D64762F2-A97A-48B1-B678-015B6549FAC4}" srcId="{E464689E-BC2A-4250-AC6F-7B1F1BA18D00}" destId="{5ADA9B47-55B3-4F95-8900-1AF69C66BB8B}" srcOrd="5" destOrd="0" parTransId="{BA766177-D384-44EE-AC39-0C7F887C70FD}" sibTransId="{8B3587C0-EFEC-42AD-B4DA-DC82F4461DDA}"/>
    <dgm:cxn modelId="{E51333CA-E341-4DCB-8BED-EB3DB308E973}" srcId="{E464689E-BC2A-4250-AC6F-7B1F1BA18D00}" destId="{1B302A2A-CA4B-41B7-BE5D-FADBB765CCC1}" srcOrd="1" destOrd="0" parTransId="{846CEBE6-88C2-45D6-BF89-0638E191271B}" sibTransId="{EBBC80D9-B51D-4113-805E-9B839BFD7F84}"/>
    <dgm:cxn modelId="{28F72C41-2858-4233-8490-374DFE7236A8}" type="presOf" srcId="{8840833C-1696-4348-B6F2-7279E7DC1974}" destId="{C32C00DF-6440-49E6-B8B5-13268C71A5FD}" srcOrd="0" destOrd="0" presId="urn:microsoft.com/office/officeart/2005/8/layout/process5"/>
    <dgm:cxn modelId="{57196C0B-79A2-4784-A84D-9E5CAB6A0792}" type="presOf" srcId="{197DD03C-6572-4AF1-B3F9-4119678CFB9A}" destId="{D1430DCD-C1A0-47D0-9CCA-08D619A1F303}" srcOrd="0" destOrd="0" presId="urn:microsoft.com/office/officeart/2005/8/layout/process5"/>
    <dgm:cxn modelId="{F9CC5B28-FB6F-477A-8715-1D52C001A52E}" type="presOf" srcId="{9F3B87D1-6F48-4B94-84FA-A312635FCDC8}" destId="{75C7CB89-D3B3-4C46-9269-43A9234244F4}" srcOrd="1" destOrd="0" presId="urn:microsoft.com/office/officeart/2005/8/layout/process5"/>
    <dgm:cxn modelId="{4D0EF9AD-1E81-4415-B018-300B744D56DC}" srcId="{E464689E-BC2A-4250-AC6F-7B1F1BA18D00}" destId="{7F4E1630-82D8-4956-A74A-5F5F5A918C7D}" srcOrd="3" destOrd="0" parTransId="{6948AF20-DD40-4150-963B-5552D81F1BD3}" sibTransId="{151C2B14-7307-4FA4-A5CB-3C29DFC0CB2C}"/>
    <dgm:cxn modelId="{BE2FB309-DC86-47A7-BEA4-C81A21C131FD}" type="presOf" srcId="{D0FEE08A-64A5-46C2-BD57-16B1BB8E87D5}" destId="{291E820A-F73C-49CF-8F4A-6E44EE19C4EF}" srcOrd="0" destOrd="0" presId="urn:microsoft.com/office/officeart/2005/8/layout/process5"/>
    <dgm:cxn modelId="{944531E7-BE13-49FD-8A23-083CDB941748}" type="presOf" srcId="{1B302A2A-CA4B-41B7-BE5D-FADBB765CCC1}" destId="{04C2B0E0-5879-499F-BF72-D5BE1050BFA9}" srcOrd="0" destOrd="0" presId="urn:microsoft.com/office/officeart/2005/8/layout/process5"/>
    <dgm:cxn modelId="{A71A9FD1-46C6-4C62-BFE0-A52F97441D15}" type="presOf" srcId="{94283A04-7F5E-45F1-9F44-2DE7EE3B4E1E}" destId="{AD831466-DC66-4708-B2CE-F922FF9993E1}" srcOrd="1" destOrd="0" presId="urn:microsoft.com/office/officeart/2005/8/layout/process5"/>
    <dgm:cxn modelId="{745BF302-33D9-46A9-981E-CA0D8AA45AB8}" type="presOf" srcId="{151C2B14-7307-4FA4-A5CB-3C29DFC0CB2C}" destId="{504C4F10-320C-4424-910E-1C1DC88E4266}" srcOrd="0" destOrd="0" presId="urn:microsoft.com/office/officeart/2005/8/layout/process5"/>
    <dgm:cxn modelId="{8B9A60BA-FCCF-4216-8459-54A2D1A98E5A}" type="presOf" srcId="{8B3587C0-EFEC-42AD-B4DA-DC82F4461DDA}" destId="{30AA18FF-6B84-4ACD-AB07-7159A5FF8071}" srcOrd="0" destOrd="0" presId="urn:microsoft.com/office/officeart/2005/8/layout/process5"/>
    <dgm:cxn modelId="{B151E1B5-0F67-47BA-8043-0B360AD49A7C}" type="presOf" srcId="{5ADA9B47-55B3-4F95-8900-1AF69C66BB8B}" destId="{4253E1BC-D7E4-4B51-97AA-AA96D807E7F5}" srcOrd="0" destOrd="0" presId="urn:microsoft.com/office/officeart/2005/8/layout/process5"/>
    <dgm:cxn modelId="{2E2E0133-476E-4A55-A55B-9A028C93A11A}" srcId="{E464689E-BC2A-4250-AC6F-7B1F1BA18D00}" destId="{E3DB8CC7-8626-4187-9741-BEACE7B7E4CC}" srcOrd="6" destOrd="0" parTransId="{3CA91DE1-7A86-4AB7-A04A-393C2FE99244}" sibTransId="{197DD03C-6572-4AF1-B3F9-4119678CFB9A}"/>
    <dgm:cxn modelId="{84535005-97D1-4C71-B5B8-0759A78DF78C}" srcId="{E464689E-BC2A-4250-AC6F-7B1F1BA18D00}" destId="{10C8B6D9-BEE8-483C-A9F4-D6BEDF756D8A}" srcOrd="2" destOrd="0" parTransId="{C1491E46-C550-4A95-836A-7D8FC5183AB8}" sibTransId="{C3B41C6B-C06D-4E23-83BA-A259094BC979}"/>
    <dgm:cxn modelId="{D4453CAD-CB09-4ADC-98DF-9A97427E30B7}" type="presOf" srcId="{54D05C06-DB08-4C2E-AE09-BE6E2CD700A5}" destId="{11A60DD7-D2EC-4AFC-BB24-70D8CBB35CAC}" srcOrd="1" destOrd="0" presId="urn:microsoft.com/office/officeart/2005/8/layout/process5"/>
    <dgm:cxn modelId="{C3DB6246-A2B7-4C1B-916A-515AD1D6AB03}" type="presOf" srcId="{197DD03C-6572-4AF1-B3F9-4119678CFB9A}" destId="{1C782544-B1F5-45CC-8C98-B7A2B3505B6E}" srcOrd="1" destOrd="0" presId="urn:microsoft.com/office/officeart/2005/8/layout/process5"/>
    <dgm:cxn modelId="{5E071009-8760-4B8D-8037-F85573ADBC64}" type="presOf" srcId="{C3B41C6B-C06D-4E23-83BA-A259094BC979}" destId="{DFA6D86C-73F3-46E7-A6C1-C8E8E9481608}" srcOrd="0" destOrd="0" presId="urn:microsoft.com/office/officeart/2005/8/layout/process5"/>
    <dgm:cxn modelId="{8D32B54C-E559-42AC-A560-16594F95ABEC}" type="presOf" srcId="{E464689E-BC2A-4250-AC6F-7B1F1BA18D00}" destId="{7576212B-396C-4952-BDAA-2688F762F4CC}" srcOrd="0" destOrd="0" presId="urn:microsoft.com/office/officeart/2005/8/layout/process5"/>
    <dgm:cxn modelId="{92AB81DB-4599-4FEE-9A4A-B666BB390F2F}" type="presParOf" srcId="{7576212B-396C-4952-BDAA-2688F762F4CC}" destId="{AF31A276-6773-4287-B011-E25E7178DA43}" srcOrd="0" destOrd="0" presId="urn:microsoft.com/office/officeart/2005/8/layout/process5"/>
    <dgm:cxn modelId="{9CA7D8C9-C8B7-4BD3-9672-D56C7109C525}" type="presParOf" srcId="{7576212B-396C-4952-BDAA-2688F762F4CC}" destId="{4D319363-358F-4DBE-8D15-5986276E982E}" srcOrd="1" destOrd="0" presId="urn:microsoft.com/office/officeart/2005/8/layout/process5"/>
    <dgm:cxn modelId="{B6A11F55-334E-4D57-90B4-3746C71C13ED}" type="presParOf" srcId="{4D319363-358F-4DBE-8D15-5986276E982E}" destId="{11A60DD7-D2EC-4AFC-BB24-70D8CBB35CAC}" srcOrd="0" destOrd="0" presId="urn:microsoft.com/office/officeart/2005/8/layout/process5"/>
    <dgm:cxn modelId="{784075BD-AEB3-42AA-AD57-7455130A7CA4}" type="presParOf" srcId="{7576212B-396C-4952-BDAA-2688F762F4CC}" destId="{04C2B0E0-5879-499F-BF72-D5BE1050BFA9}" srcOrd="2" destOrd="0" presId="urn:microsoft.com/office/officeart/2005/8/layout/process5"/>
    <dgm:cxn modelId="{4C0CCB2E-4A2C-49A7-BFCA-C98F46AE76C0}" type="presParOf" srcId="{7576212B-396C-4952-BDAA-2688F762F4CC}" destId="{5C96167E-3DFF-4F7D-ACE5-461CF990AB2E}" srcOrd="3" destOrd="0" presId="urn:microsoft.com/office/officeart/2005/8/layout/process5"/>
    <dgm:cxn modelId="{F70F8F5C-044E-460C-83D9-3C666243A559}" type="presParOf" srcId="{5C96167E-3DFF-4F7D-ACE5-461CF990AB2E}" destId="{A8C5F47E-A9BD-4D5C-9479-54C7451550B4}" srcOrd="0" destOrd="0" presId="urn:microsoft.com/office/officeart/2005/8/layout/process5"/>
    <dgm:cxn modelId="{E2AF1BF0-796E-40F8-A7F2-9AACC194845B}" type="presParOf" srcId="{7576212B-396C-4952-BDAA-2688F762F4CC}" destId="{9CDEF12E-014E-458D-B8FF-04179E7A6A08}" srcOrd="4" destOrd="0" presId="urn:microsoft.com/office/officeart/2005/8/layout/process5"/>
    <dgm:cxn modelId="{5FA3372D-B169-431C-8531-BEA867BB93E2}" type="presParOf" srcId="{7576212B-396C-4952-BDAA-2688F762F4CC}" destId="{DFA6D86C-73F3-46E7-A6C1-C8E8E9481608}" srcOrd="5" destOrd="0" presId="urn:microsoft.com/office/officeart/2005/8/layout/process5"/>
    <dgm:cxn modelId="{725F1F8E-9805-47F2-B5E1-C01DC12DE06C}" type="presParOf" srcId="{DFA6D86C-73F3-46E7-A6C1-C8E8E9481608}" destId="{F7E209D9-7CFE-46AE-B8B7-8EDDD3A93A2E}" srcOrd="0" destOrd="0" presId="urn:microsoft.com/office/officeart/2005/8/layout/process5"/>
    <dgm:cxn modelId="{3EFFC823-4E40-4889-AA14-EE86B4C9F279}" type="presParOf" srcId="{7576212B-396C-4952-BDAA-2688F762F4CC}" destId="{20659AC1-7609-4363-8B32-877BBE34595E}" srcOrd="6" destOrd="0" presId="urn:microsoft.com/office/officeart/2005/8/layout/process5"/>
    <dgm:cxn modelId="{09B6177E-870C-4E7B-996C-2456D97618CB}" type="presParOf" srcId="{7576212B-396C-4952-BDAA-2688F762F4CC}" destId="{504C4F10-320C-4424-910E-1C1DC88E4266}" srcOrd="7" destOrd="0" presId="urn:microsoft.com/office/officeart/2005/8/layout/process5"/>
    <dgm:cxn modelId="{E9BF3200-3AB6-4F58-8870-09F2983BE64F}" type="presParOf" srcId="{504C4F10-320C-4424-910E-1C1DC88E4266}" destId="{D50960B5-77A9-431B-AE5B-6D78BD9B8C1C}" srcOrd="0" destOrd="0" presId="urn:microsoft.com/office/officeart/2005/8/layout/process5"/>
    <dgm:cxn modelId="{37F419D5-E271-4806-90B5-684642092BC3}" type="presParOf" srcId="{7576212B-396C-4952-BDAA-2688F762F4CC}" destId="{291E820A-F73C-49CF-8F4A-6E44EE19C4EF}" srcOrd="8" destOrd="0" presId="urn:microsoft.com/office/officeart/2005/8/layout/process5"/>
    <dgm:cxn modelId="{36D11041-525C-4E07-ADD3-9CC5F0039F25}" type="presParOf" srcId="{7576212B-396C-4952-BDAA-2688F762F4CC}" destId="{6784644F-4654-4885-884D-A4E50E039F9D}" srcOrd="9" destOrd="0" presId="urn:microsoft.com/office/officeart/2005/8/layout/process5"/>
    <dgm:cxn modelId="{31432C3D-9302-4E37-ADD6-C2D589625168}" type="presParOf" srcId="{6784644F-4654-4885-884D-A4E50E039F9D}" destId="{75C7CB89-D3B3-4C46-9269-43A9234244F4}" srcOrd="0" destOrd="0" presId="urn:microsoft.com/office/officeart/2005/8/layout/process5"/>
    <dgm:cxn modelId="{2CBFEA98-D587-4783-928F-32E2FEC7F170}" type="presParOf" srcId="{7576212B-396C-4952-BDAA-2688F762F4CC}" destId="{4253E1BC-D7E4-4B51-97AA-AA96D807E7F5}" srcOrd="10" destOrd="0" presId="urn:microsoft.com/office/officeart/2005/8/layout/process5"/>
    <dgm:cxn modelId="{D9437B15-47D4-46D5-AE74-A07AA92EDB6F}" type="presParOf" srcId="{7576212B-396C-4952-BDAA-2688F762F4CC}" destId="{30AA18FF-6B84-4ACD-AB07-7159A5FF8071}" srcOrd="11" destOrd="0" presId="urn:microsoft.com/office/officeart/2005/8/layout/process5"/>
    <dgm:cxn modelId="{882F24AE-9F80-4629-87A7-F8D4E9B3128A}" type="presParOf" srcId="{30AA18FF-6B84-4ACD-AB07-7159A5FF8071}" destId="{2260EB90-DF13-4E09-BEC5-6E70692E1334}" srcOrd="0" destOrd="0" presId="urn:microsoft.com/office/officeart/2005/8/layout/process5"/>
    <dgm:cxn modelId="{94CB8ECD-B566-4E5B-A249-F34B38023BD6}" type="presParOf" srcId="{7576212B-396C-4952-BDAA-2688F762F4CC}" destId="{9EFFEC14-0B32-45A1-8662-C66CD2DCAB9C}" srcOrd="12" destOrd="0" presId="urn:microsoft.com/office/officeart/2005/8/layout/process5"/>
    <dgm:cxn modelId="{F2D1C0F6-8BE8-4F72-B24F-832DA4CCA5BD}" type="presParOf" srcId="{7576212B-396C-4952-BDAA-2688F762F4CC}" destId="{D1430DCD-C1A0-47D0-9CCA-08D619A1F303}" srcOrd="13" destOrd="0" presId="urn:microsoft.com/office/officeart/2005/8/layout/process5"/>
    <dgm:cxn modelId="{9F72631B-AC6B-4870-AFB3-3EF23DDB7D98}" type="presParOf" srcId="{D1430DCD-C1A0-47D0-9CCA-08D619A1F303}" destId="{1C782544-B1F5-45CC-8C98-B7A2B3505B6E}" srcOrd="0" destOrd="0" presId="urn:microsoft.com/office/officeart/2005/8/layout/process5"/>
    <dgm:cxn modelId="{6D54CC75-7CD6-4FC9-87BE-0C295F146232}" type="presParOf" srcId="{7576212B-396C-4952-BDAA-2688F762F4CC}" destId="{C32C00DF-6440-49E6-B8B5-13268C71A5FD}" srcOrd="14" destOrd="0" presId="urn:microsoft.com/office/officeart/2005/8/layout/process5"/>
    <dgm:cxn modelId="{065C9ADC-C546-4AA3-8A05-E659DAC8CE52}" type="presParOf" srcId="{7576212B-396C-4952-BDAA-2688F762F4CC}" destId="{BCF298E4-9DA3-4669-9550-7EE260AB835F}" srcOrd="15" destOrd="0" presId="urn:microsoft.com/office/officeart/2005/8/layout/process5"/>
    <dgm:cxn modelId="{F9C1D537-11B5-4924-A4E8-4A8E25747CCA}" type="presParOf" srcId="{BCF298E4-9DA3-4669-9550-7EE260AB835F}" destId="{AD831466-DC66-4708-B2CE-F922FF9993E1}" srcOrd="0" destOrd="0" presId="urn:microsoft.com/office/officeart/2005/8/layout/process5"/>
    <dgm:cxn modelId="{886049B5-A3BE-4581-9013-971DAC6EEE26}" type="presParOf" srcId="{7576212B-396C-4952-BDAA-2688F762F4CC}" destId="{EFB8D419-CFA8-45BB-9D25-B51D4A9F8157}" srcOrd="16"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5F6FE7A-1DFE-4EA4-9A39-2C65ABA96E59}" type="datetimeFigureOut">
              <a:rPr lang="en-US" smtClean="0"/>
              <a:t>9/24/2015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8FE619-702A-46F0-966E-C95A97DCD54E}" type="slidenum">
              <a:rPr lang="en-US" smtClean="0"/>
              <a:t>‹#›</a:t>
            </a:fld>
            <a:endParaRPr lang="en-US"/>
          </a:p>
        </p:txBody>
      </p:sp>
    </p:spTree>
    <p:extLst>
      <p:ext uri="{BB962C8B-B14F-4D97-AF65-F5344CB8AC3E}">
        <p14:creationId xmlns:p14="http://schemas.microsoft.com/office/powerpoint/2010/main" val="4258277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4B7855B3-5665-4835-8173-ED71D99EFB9A}" type="datetimeFigureOut">
              <a:rPr lang="en-US"/>
              <a:pPr>
                <a:defRPr/>
              </a:pPr>
              <a:t>9/24/2015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3600F71F-0027-4951-B536-73704F61E4F8}" type="slidenum">
              <a:rPr lang="en-US"/>
              <a:pPr>
                <a:defRPr/>
              </a:pPr>
              <a:t>‹#›</a:t>
            </a:fld>
            <a:endParaRPr lang="en-US"/>
          </a:p>
        </p:txBody>
      </p:sp>
    </p:spTree>
    <p:extLst>
      <p:ext uri="{BB962C8B-B14F-4D97-AF65-F5344CB8AC3E}">
        <p14:creationId xmlns:p14="http://schemas.microsoft.com/office/powerpoint/2010/main" val="42104448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52C4B0AE-4FF9-4EAB-82C9-2E2E3977EFEA}" type="slidenum">
              <a:rPr lang="en-US" altLang="en-US" smtClean="0">
                <a:solidFill>
                  <a:srgbClr val="000000"/>
                </a:solidFill>
              </a:rPr>
              <a:pPr/>
              <a:t>1</a:t>
            </a:fld>
            <a:endParaRPr lang="en-US" altLang="en-US" smtClean="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mn-lt"/>
                <a:ea typeface="MS PGothic" pitchFamily="34" charset="-128"/>
                <a:cs typeface="+mn-cs"/>
              </a:rPr>
              <a:t>As per existing behavior, after forward of message, call flow remains on same message and it expects users to perform some more operation on current message.</a:t>
            </a:r>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10</a:t>
            </a:fld>
            <a:endParaRPr lang="en-US"/>
          </a:p>
        </p:txBody>
      </p:sp>
    </p:spTree>
    <p:extLst>
      <p:ext uri="{BB962C8B-B14F-4D97-AF65-F5344CB8AC3E}">
        <p14:creationId xmlns:p14="http://schemas.microsoft.com/office/powerpoint/2010/main" val="2006654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FBF5CE0D-AD1A-4B0A-9084-D1003C16A97D}" type="slidenum">
              <a:rPr lang="en-US" altLang="en-US" smtClean="0"/>
              <a:pPr/>
              <a:t>11</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latin typeface="+mn-lt"/>
                <a:ea typeface="MS PGothic" pitchFamily="34" charset="-128"/>
                <a:cs typeface="+mn-cs"/>
              </a:rPr>
              <a:t>As per new behavior, after forward of message, c</a:t>
            </a:r>
            <a:r>
              <a:rPr lang="en-US" dirty="0" smtClean="0"/>
              <a:t>urrent message gets saved and flow advances to next message immediately.</a:t>
            </a:r>
            <a:endParaRPr lang="en-US" dirty="0"/>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12</a:t>
            </a:fld>
            <a:endParaRPr lang="en-US"/>
          </a:p>
        </p:txBody>
      </p:sp>
    </p:spTree>
    <p:extLst>
      <p:ext uri="{BB962C8B-B14F-4D97-AF65-F5344CB8AC3E}">
        <p14:creationId xmlns:p14="http://schemas.microsoft.com/office/powerpoint/2010/main" val="2006654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13</a:t>
            </a:fld>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480E068-29A0-483A-ADEB-9F1956BC62B0}" type="slidenum">
              <a:rPr lang="en-US" altLang="en-US" smtClean="0"/>
              <a:pPr/>
              <a:t>16</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2798D915-4C1A-4105-8319-9FA32DCAD19A}"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E539D99-B5D0-4CDF-89F6-C9214CEF1FBC}" type="slidenum">
              <a:rPr lang="en-US" altLang="en-US" smtClean="0"/>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1"/>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672FE4E-0915-44D7-9AEB-B091AE3639DD}" type="slidenum">
              <a:rPr lang="en-US" altLang="en-US" smtClean="0"/>
              <a:pPr/>
              <a:t>5</a:t>
            </a:fld>
            <a:endParaRPr lang="en-US" altLang="en-US" smtClean="0"/>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2" name="Rectangle 3"/>
          <p:cNvSpPr>
            <a:spLocks noGrp="1" noChangeArrowheads="1"/>
          </p:cNvSpPr>
          <p:nvPr>
            <p:ph type="body" idx="1"/>
          </p:nvPr>
        </p:nvSpPr>
        <p:spPr bwMode="auto">
          <a:xfrm>
            <a:off x="684213" y="4343400"/>
            <a:ext cx="5489575"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937FE490-4E5F-4A34-83F1-673421A26A18}" type="slidenum">
              <a:rPr lang="en-US" altLang="en-US" smtClean="0"/>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FBF5CE0D-AD1A-4B0A-9084-D1003C16A97D}" type="slidenum">
              <a:rPr lang="en-US" altLang="en-US" smtClean="0"/>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9</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animated White">
    <p:spTree>
      <p:nvGrpSpPr>
        <p:cNvPr id="1" name=""/>
        <p:cNvGrpSpPr/>
        <p:nvPr/>
      </p:nvGrpSpPr>
      <p:grpSpPr>
        <a:xfrm>
          <a:off x="0" y="0"/>
          <a:ext cx="0" cy="0"/>
          <a:chOff x="0" y="0"/>
          <a:chExt cx="0" cy="0"/>
        </a:xfrm>
      </p:grpSpPr>
      <p:sp>
        <p:nvSpPr>
          <p:cNvPr id="6" name="Rectangle 5"/>
          <p:cNvSpPr/>
          <p:nvPr userDrawn="1"/>
        </p:nvSpPr>
        <p:spPr>
          <a:xfrm>
            <a:off x="3405188" y="5948363"/>
            <a:ext cx="598487" cy="1146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7" name="Rectangle 6"/>
          <p:cNvSpPr/>
          <p:nvPr userDrawn="1"/>
        </p:nvSpPr>
        <p:spPr>
          <a:xfrm>
            <a:off x="1460500" y="5948363"/>
            <a:ext cx="473075" cy="1146175"/>
          </a:xfrm>
          <a:prstGeom prst="rect">
            <a:avLst/>
          </a:prstGeom>
          <a:solidFill>
            <a:srgbClr val="6DB34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8" name="Rectangle 7"/>
          <p:cNvSpPr/>
          <p:nvPr userDrawn="1"/>
        </p:nvSpPr>
        <p:spPr>
          <a:xfrm>
            <a:off x="4772025" y="5948363"/>
            <a:ext cx="473075" cy="1146175"/>
          </a:xfrm>
          <a:prstGeom prst="rect">
            <a:avLst/>
          </a:prstGeom>
          <a:solidFill>
            <a:srgbClr val="0096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9" name="Rounded Rectangle 8"/>
          <p:cNvSpPr/>
          <p:nvPr userDrawn="1"/>
        </p:nvSpPr>
        <p:spPr>
          <a:xfrm rot="10800000" flipH="1">
            <a:off x="2855913" y="831850"/>
            <a:ext cx="657225" cy="424180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0" name="Rounded Rectangle 9"/>
          <p:cNvSpPr/>
          <p:nvPr userDrawn="1"/>
        </p:nvSpPr>
        <p:spPr>
          <a:xfrm rot="10800000" flipH="1">
            <a:off x="822325" y="4716463"/>
            <a:ext cx="655638"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1" name="Rounded Rectangle 10"/>
          <p:cNvSpPr/>
          <p:nvPr userDrawn="1"/>
        </p:nvSpPr>
        <p:spPr>
          <a:xfrm rot="10800000" flipH="1">
            <a:off x="13319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2" name="Rounded Rectangle 11"/>
          <p:cNvSpPr/>
          <p:nvPr userDrawn="1"/>
        </p:nvSpPr>
        <p:spPr>
          <a:xfrm rot="10800000" flipH="1">
            <a:off x="5870575" y="6613525"/>
            <a:ext cx="779463" cy="3319463"/>
          </a:xfrm>
          <a:prstGeom prst="roundRect">
            <a:avLst>
              <a:gd name="adj" fmla="val 50000"/>
            </a:avLst>
          </a:prstGeom>
          <a:solidFill>
            <a:srgbClr val="1F8BAE">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3" name="Rounded Rectangle 12"/>
          <p:cNvSpPr/>
          <p:nvPr userDrawn="1"/>
        </p:nvSpPr>
        <p:spPr>
          <a:xfrm rot="10800000" flipH="1">
            <a:off x="6932613" y="6613525"/>
            <a:ext cx="657225"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4" name="Rounded Rectangle 13"/>
          <p:cNvSpPr/>
          <p:nvPr userDrawn="1"/>
        </p:nvSpPr>
        <p:spPr>
          <a:xfrm rot="10800000" flipH="1">
            <a:off x="2190750" y="6719888"/>
            <a:ext cx="663575" cy="63309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5" name="Rounded Rectangle 14"/>
          <p:cNvSpPr/>
          <p:nvPr userDrawn="1"/>
        </p:nvSpPr>
        <p:spPr>
          <a:xfrm rot="10800000" flipH="1">
            <a:off x="2794000" y="6669088"/>
            <a:ext cx="779463" cy="5545137"/>
          </a:xfrm>
          <a:prstGeom prst="roundRect">
            <a:avLst>
              <a:gd name="adj" fmla="val 50000"/>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6" name="Rounded Rectangle 15"/>
          <p:cNvSpPr/>
          <p:nvPr userDrawn="1"/>
        </p:nvSpPr>
        <p:spPr>
          <a:xfrm rot="10800000" flipH="1">
            <a:off x="4921250" y="1025525"/>
            <a:ext cx="655638"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7" name="Rounded Rectangle 16"/>
          <p:cNvSpPr/>
          <p:nvPr userDrawn="1"/>
        </p:nvSpPr>
        <p:spPr>
          <a:xfrm rot="10800000" flipH="1">
            <a:off x="5391150" y="1731963"/>
            <a:ext cx="657225"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8" name="Rounded Rectangle 17"/>
          <p:cNvSpPr/>
          <p:nvPr userDrawn="1"/>
        </p:nvSpPr>
        <p:spPr>
          <a:xfrm rot="10800000" flipH="1">
            <a:off x="341313" y="6708752"/>
            <a:ext cx="780312" cy="3319549"/>
          </a:xfrm>
          <a:prstGeom prst="roundRect">
            <a:avLst>
              <a:gd name="adj" fmla="val 50000"/>
            </a:avLst>
          </a:prstGeom>
          <a:gradFill flip="none" rotWithShape="1">
            <a:gsLst>
              <a:gs pos="0">
                <a:srgbClr val="4DCAFF">
                  <a:shade val="30000"/>
                  <a:satMod val="115000"/>
                  <a:alpha val="26000"/>
                </a:srgbClr>
              </a:gs>
              <a:gs pos="50000">
                <a:srgbClr val="4DCAFF">
                  <a:shade val="67500"/>
                  <a:satMod val="115000"/>
                </a:srgbClr>
              </a:gs>
              <a:gs pos="100000">
                <a:srgbClr val="4DCAF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9" name="Rounded Rectangle 18"/>
          <p:cNvSpPr/>
          <p:nvPr userDrawn="1"/>
        </p:nvSpPr>
        <p:spPr>
          <a:xfrm rot="10800000" flipH="1">
            <a:off x="8037513" y="8318500"/>
            <a:ext cx="781050" cy="3319463"/>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0" name="Rounded Rectangle 19"/>
          <p:cNvSpPr/>
          <p:nvPr userDrawn="1"/>
        </p:nvSpPr>
        <p:spPr>
          <a:xfrm rot="10800000" flipH="1">
            <a:off x="8162925" y="1731963"/>
            <a:ext cx="655638"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1" name="Rounded Rectangle 20"/>
          <p:cNvSpPr/>
          <p:nvPr userDrawn="1"/>
        </p:nvSpPr>
        <p:spPr>
          <a:xfrm rot="10800000" flipH="1">
            <a:off x="37703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2" name="Rectangle 21"/>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23" name="Group 67"/>
          <p:cNvGrpSpPr/>
          <p:nvPr userDrawn="1"/>
        </p:nvGrpSpPr>
        <p:grpSpPr>
          <a:xfrm>
            <a:off x="341314" y="311151"/>
            <a:ext cx="829170" cy="438358"/>
            <a:chOff x="609600" y="528537"/>
            <a:chExt cx="1444734" cy="763789"/>
          </a:xfrm>
          <a:solidFill>
            <a:schemeClr val="bg1"/>
          </a:solidFill>
        </p:grpSpPr>
        <p:sp>
          <p:nvSpPr>
            <p:cNvPr id="24" name="Rectangle 23"/>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5" name="Freeform 24"/>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6" name="Freeform 25"/>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7" name="Freeform 26"/>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8" name="Freeform 27"/>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9" name="Freeform 28"/>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0" name="Freeform 29"/>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1" name="Freeform 30"/>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2" name="Freeform 31"/>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3" name="Freeform 32"/>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4" name="Freeform 33"/>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5" name="Freeform 34"/>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6" name="Freeform 35"/>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7" name="Freeform 36"/>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grpSp>
      <p:sp>
        <p:nvSpPr>
          <p:cNvPr id="38" name="Rectangle 37"/>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39"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r>
              <a:rPr lang="en-US" altLang="en-US" sz="600" dirty="0" smtClean="0">
                <a:solidFill>
                  <a:srgbClr val="C0C0C0"/>
                </a:solidFill>
              </a:rPr>
              <a:t>.</a:t>
            </a:r>
          </a:p>
        </p:txBody>
      </p:sp>
      <p:sp>
        <p:nvSpPr>
          <p:cNvPr id="40"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42"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3F8B130B-1D3C-4809-AC1D-A7EFCED9BF39}"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3813996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repeatCount="indefinite" accel="50000" decel="50000" fill="hold" grpId="0" nodeType="withEffect">
                                  <p:stCondLst>
                                    <p:cond delay="3000"/>
                                  </p:stCondLst>
                                  <p:childTnLst>
                                    <p:animMotion origin="layout" path="M -4.44444E-6 4.81481E-6 L -4.44444E-6 0.65879 " pathEditMode="relative" rAng="0" ptsTypes="AA">
                                      <p:cBhvr>
                                        <p:cTn id="6" dur="8300" fill="hold"/>
                                        <p:tgtEl>
                                          <p:spTgt spid="10"/>
                                        </p:tgtEl>
                                        <p:attrNameLst>
                                          <p:attrName>ppt_x</p:attrName>
                                          <p:attrName>ppt_y</p:attrName>
                                        </p:attrNameLst>
                                      </p:cBhvr>
                                      <p:rCtr x="0" y="-2147483648"/>
                                    </p:animMotion>
                                  </p:childTnLst>
                                </p:cTn>
                              </p:par>
                              <p:par>
                                <p:cTn id="7" presetID="42" presetClass="path" presetSubtype="0" repeatCount="indefinite" accel="50000" decel="50000" fill="hold" grpId="0" nodeType="withEffect">
                                  <p:stCondLst>
                                    <p:cond delay="0"/>
                                  </p:stCondLst>
                                  <p:childTnLst>
                                    <p:animMotion origin="layout" path="M 2.77778E-6 1.85185E-6 L 2.77778E-6 0.99305 " pathEditMode="relative" rAng="0" ptsTypes="AA">
                                      <p:cBhvr>
                                        <p:cTn id="8" dur="10600" fill="hold"/>
                                        <p:tgtEl>
                                          <p:spTgt spid="11"/>
                                        </p:tgtEl>
                                        <p:attrNameLst>
                                          <p:attrName>ppt_x</p:attrName>
                                          <p:attrName>ppt_y</p:attrName>
                                        </p:attrNameLst>
                                      </p:cBhvr>
                                      <p:rCtr x="0" y="-2147483648"/>
                                    </p:animMotion>
                                  </p:childTnLst>
                                </p:cTn>
                              </p:par>
                              <p:par>
                                <p:cTn id="9" presetID="42" presetClass="path" presetSubtype="0" repeatCount="indefinite" accel="50000" decel="50000" fill="hold" grpId="0" nodeType="withEffect">
                                  <p:stCondLst>
                                    <p:cond delay="1100"/>
                                  </p:stCondLst>
                                  <p:endCondLst>
                                    <p:cond evt="onNext" delay="0">
                                      <p:tgtEl>
                                        <p:sldTgt/>
                                      </p:tgtEl>
                                    </p:cond>
                                  </p:endCondLst>
                                  <p:childTnLst>
                                    <p:animMotion origin="layout" path="M 1.94444E-6 0 L 1.94444E-6 -1.0081 " pathEditMode="relative" rAng="0" ptsTypes="AA">
                                      <p:cBhvr>
                                        <p:cTn id="10" dur="16400" fill="hold"/>
                                        <p:tgtEl>
                                          <p:spTgt spid="12"/>
                                        </p:tgtEl>
                                        <p:attrNameLst>
                                          <p:attrName>ppt_x</p:attrName>
                                          <p:attrName>ppt_y</p:attrName>
                                        </p:attrNameLst>
                                      </p:cBhvr>
                                      <p:rCtr x="0" y="-2147483648"/>
                                    </p:animMotion>
                                  </p:childTnLst>
                                </p:cTn>
                              </p:par>
                              <p:par>
                                <p:cTn id="11" presetID="42" presetClass="path" presetSubtype="0" repeatCount="indefinite" accel="50000" decel="50000" fill="hold" grpId="0" nodeType="withEffect">
                                  <p:stCondLst>
                                    <p:cond delay="13700"/>
                                  </p:stCondLst>
                                  <p:childTnLst>
                                    <p:animMotion origin="layout" path="M 2.77778E-6 4.81481E-6 L 2.77778E-6 -0.34561 " pathEditMode="relative" rAng="0" ptsTypes="AA">
                                      <p:cBhvr>
                                        <p:cTn id="12" dur="10900" fill="hold"/>
                                        <p:tgtEl>
                                          <p:spTgt spid="13"/>
                                        </p:tgtEl>
                                        <p:attrNameLst>
                                          <p:attrName>ppt_x</p:attrName>
                                          <p:attrName>ppt_y</p:attrName>
                                        </p:attrNameLst>
                                      </p:cBhvr>
                                      <p:rCtr x="0" y="-2147483648"/>
                                    </p:animMotion>
                                  </p:childTnLst>
                                </p:cTn>
                              </p:par>
                              <p:par>
                                <p:cTn id="13" presetID="42" presetClass="path" presetSubtype="0" repeatCount="indefinite" accel="50000" decel="50000" fill="hold" grpId="0" nodeType="withEffect">
                                  <p:stCondLst>
                                    <p:cond delay="0"/>
                                  </p:stCondLst>
                                  <p:childTnLst>
                                    <p:animMotion origin="layout" path="M -3.88889E-6 4.44444E-6 L -3.88889E-6 1.14467 " pathEditMode="relative" rAng="0" ptsTypes="AA">
                                      <p:cBhvr>
                                        <p:cTn id="14" dur="10400" fill="hold"/>
                                        <p:tgtEl>
                                          <p:spTgt spid="9"/>
                                        </p:tgtEl>
                                        <p:attrNameLst>
                                          <p:attrName>ppt_x</p:attrName>
                                          <p:attrName>ppt_y</p:attrName>
                                        </p:attrNameLst>
                                      </p:cBhvr>
                                      <p:rCtr x="0" y="-2147483648"/>
                                    </p:animMotion>
                                  </p:childTnLst>
                                </p:cTn>
                              </p:par>
                              <p:par>
                                <p:cTn id="15" presetID="42" presetClass="path" presetSubtype="0" repeatCount="indefinite" accel="50000" decel="50000" fill="hold" grpId="0" nodeType="withEffect">
                                  <p:stCondLst>
                                    <p:cond delay="700"/>
                                  </p:stCondLst>
                                  <p:childTnLst>
                                    <p:animMotion origin="layout" path="M 4.16667E-6 0.27476 L 4.16667E-6 -1.26019 " pathEditMode="relative" rAng="0" ptsTypes="AA">
                                      <p:cBhvr>
                                        <p:cTn id="16" dur="12100" fill="hold"/>
                                        <p:tgtEl>
                                          <p:spTgt spid="14"/>
                                        </p:tgtEl>
                                        <p:attrNameLst>
                                          <p:attrName>ppt_x</p:attrName>
                                          <p:attrName>ppt_y</p:attrName>
                                        </p:attrNameLst>
                                      </p:cBhvr>
                                      <p:rCtr x="0" y="-2147483648"/>
                                    </p:animMotion>
                                  </p:childTnLst>
                                </p:cTn>
                              </p:par>
                              <p:par>
                                <p:cTn id="17" presetID="42" presetClass="path" presetSubtype="0" repeatCount="indefinite" accel="50000" decel="50000" autoRev="1" fill="hold" grpId="0" nodeType="withEffect">
                                  <p:stCondLst>
                                    <p:cond delay="3600"/>
                                  </p:stCondLst>
                                  <p:endCondLst>
                                    <p:cond evt="onNext" delay="0">
                                      <p:tgtEl>
                                        <p:sldTgt/>
                                      </p:tgtEl>
                                    </p:cond>
                                  </p:endCondLst>
                                  <p:childTnLst>
                                    <p:animMotion origin="layout" path="M 1.94444E-6 0 L 1.94444E-6 -1.0081 " pathEditMode="relative" rAng="0" ptsTypes="AA">
                                      <p:cBhvr>
                                        <p:cTn id="18" dur="8400" fill="hold"/>
                                        <p:tgtEl>
                                          <p:spTgt spid="15"/>
                                        </p:tgtEl>
                                        <p:attrNameLst>
                                          <p:attrName>ppt_x</p:attrName>
                                          <p:attrName>ppt_y</p:attrName>
                                        </p:attrNameLst>
                                      </p:cBhvr>
                                      <p:rCtr x="0" y="-2147483648"/>
                                    </p:animMotion>
                                  </p:childTnLst>
                                </p:cTn>
                              </p:par>
                              <p:par>
                                <p:cTn id="19" presetID="42" presetClass="path" presetSubtype="0" repeatCount="indefinite" accel="50000" decel="50000" fill="hold" grpId="0" nodeType="withEffect">
                                  <p:stCondLst>
                                    <p:cond delay="500"/>
                                  </p:stCondLst>
                                  <p:childTnLst>
                                    <p:animMotion origin="layout" path="M 2.77778E-6 1.85185E-6 L 2.77778E-6 0.99305 " pathEditMode="relative" rAng="0" ptsTypes="AA">
                                      <p:cBhvr>
                                        <p:cTn id="20" dur="19500" fill="hold"/>
                                        <p:tgtEl>
                                          <p:spTgt spid="16"/>
                                        </p:tgtEl>
                                        <p:attrNameLst>
                                          <p:attrName>ppt_x</p:attrName>
                                          <p:attrName>ppt_y</p:attrName>
                                        </p:attrNameLst>
                                      </p:cBhvr>
                                      <p:rCtr x="0" y="-2147483648"/>
                                    </p:animMotion>
                                  </p:childTnLst>
                                </p:cTn>
                              </p:par>
                              <p:par>
                                <p:cTn id="21" presetID="42" presetClass="path" presetSubtype="0" repeatCount="indefinite" accel="50000" decel="50000" fill="hold" grpId="0" nodeType="withEffect">
                                  <p:stCondLst>
                                    <p:cond delay="6300"/>
                                  </p:stCondLst>
                                  <p:childTnLst>
                                    <p:animMotion origin="layout" path="M 2.77778E-6 1.85185E-6 L 2.77778E-6 0.99305 " pathEditMode="relative" rAng="0" ptsTypes="AA">
                                      <p:cBhvr>
                                        <p:cTn id="22" dur="8200" fill="hold"/>
                                        <p:tgtEl>
                                          <p:spTgt spid="17"/>
                                        </p:tgtEl>
                                        <p:attrNameLst>
                                          <p:attrName>ppt_x</p:attrName>
                                          <p:attrName>ppt_y</p:attrName>
                                        </p:attrNameLst>
                                      </p:cBhvr>
                                      <p:rCtr x="0" y="-2147483648"/>
                                    </p:animMotion>
                                  </p:childTnLst>
                                </p:cTn>
                              </p:par>
                              <p:par>
                                <p:cTn id="23" presetID="42" presetClass="path" presetSubtype="0" repeatCount="indefinite" accel="50000" decel="50000" fill="hold" nodeType="withEffect">
                                  <p:stCondLst>
                                    <p:cond delay="5700"/>
                                  </p:stCondLst>
                                  <p:endCondLst>
                                    <p:cond evt="onNext" delay="0">
                                      <p:tgtEl>
                                        <p:sldTgt/>
                                      </p:tgtEl>
                                    </p:cond>
                                  </p:endCondLst>
                                  <p:childTnLst>
                                    <p:animMotion origin="layout" path="M -4.72222E-6 -2.15822E-6 L -4.72222E-6 -1.32223 " pathEditMode="relative" rAng="0" ptsTypes="AA">
                                      <p:cBhvr>
                                        <p:cTn id="24" dur="11500" fill="hold"/>
                                        <p:tgtEl>
                                          <p:spTgt spid="18"/>
                                        </p:tgtEl>
                                        <p:attrNameLst>
                                          <p:attrName>ppt_x</p:attrName>
                                          <p:attrName>ppt_y</p:attrName>
                                        </p:attrNameLst>
                                      </p:cBhvr>
                                      <p:rCtr x="0" y="-2147483648"/>
                                    </p:animMotion>
                                  </p:childTnLst>
                                </p:cTn>
                              </p:par>
                              <p:par>
                                <p:cTn id="25" presetID="42" presetClass="path" presetSubtype="0" repeatCount="indefinite" accel="50000" decel="50000" fill="hold" grpId="0" nodeType="withEffect">
                                  <p:stCondLst>
                                    <p:cond delay="1300"/>
                                  </p:stCondLst>
                                  <p:endCondLst>
                                    <p:cond evt="onNext" delay="0">
                                      <p:tgtEl>
                                        <p:sldTgt/>
                                      </p:tgtEl>
                                    </p:cond>
                                  </p:endCondLst>
                                  <p:childTnLst>
                                    <p:animMotion origin="layout" path="M 1.94444E-6 0 L 1.94444E-6 -1.0081 " pathEditMode="relative" rAng="0" ptsTypes="AA">
                                      <p:cBhvr>
                                        <p:cTn id="26" dur="7300" fill="hold"/>
                                        <p:tgtEl>
                                          <p:spTgt spid="19"/>
                                        </p:tgtEl>
                                        <p:attrNameLst>
                                          <p:attrName>ppt_x</p:attrName>
                                          <p:attrName>ppt_y</p:attrName>
                                        </p:attrNameLst>
                                      </p:cBhvr>
                                      <p:rCtr x="0" y="-2147483648"/>
                                    </p:animMotion>
                                  </p:childTnLst>
                                </p:cTn>
                              </p:par>
                              <p:par>
                                <p:cTn id="27" presetID="42" presetClass="path" presetSubtype="0" repeatCount="indefinite" accel="50000" decel="50000" fill="hold" grpId="0" nodeType="withEffect">
                                  <p:stCondLst>
                                    <p:cond delay="5300"/>
                                  </p:stCondLst>
                                  <p:childTnLst>
                                    <p:animMotion origin="layout" path="M 2.77778E-6 1.85185E-6 L 2.77778E-6 0.99305 " pathEditMode="relative" rAng="0" ptsTypes="AA">
                                      <p:cBhvr>
                                        <p:cTn id="28" dur="15100" fill="hold"/>
                                        <p:tgtEl>
                                          <p:spTgt spid="20"/>
                                        </p:tgtEl>
                                        <p:attrNameLst>
                                          <p:attrName>ppt_x</p:attrName>
                                          <p:attrName>ppt_y</p:attrName>
                                        </p:attrNameLst>
                                      </p:cBhvr>
                                      <p:rCtr x="0" y="-2147483648"/>
                                    </p:animMotion>
                                  </p:childTnLst>
                                </p:cTn>
                              </p:par>
                              <p:par>
                                <p:cTn id="29" presetID="42" presetClass="path" presetSubtype="0" repeatCount="indefinite" accel="50000" decel="50000" fill="hold" grpId="0" nodeType="withEffect">
                                  <p:stCondLst>
                                    <p:cond delay="1000"/>
                                  </p:stCondLst>
                                  <p:childTnLst>
                                    <p:animMotion origin="layout" path="M 2.77778E-6 1.85185E-6 L 2.77778E-6 0.99305 " pathEditMode="relative" rAng="0" ptsTypes="AA">
                                      <p:cBhvr>
                                        <p:cTn id="30" dur="5000" fill="hold"/>
                                        <p:tgtEl>
                                          <p:spTgt spid="21"/>
                                        </p:tgtEl>
                                        <p:attrNameLst>
                                          <p:attrName>ppt_x</p:attrName>
                                          <p:attrName>ppt_y</p:attrName>
                                        </p:attrNameLst>
                                      </p:cBhvr>
                                      <p:rCtr x="0" y="-2147483648"/>
                                    </p:animMotion>
                                  </p:childTnLst>
                                </p:cTn>
                              </p:par>
                              <p:par>
                                <p:cTn id="31" presetID="27" presetClass="emph" presetSubtype="0" repeatCount="indefinite" fill="hold" grpId="0" nodeType="withEffect">
                                  <p:stCondLst>
                                    <p:cond delay="0"/>
                                  </p:stCondLst>
                                  <p:childTnLst>
                                    <p:animClr clrSpc="rgb" dir="cw">
                                      <p:cBhvr override="childStyle">
                                        <p:cTn id="32" dur="6650" autoRev="1" fill="hold"/>
                                        <p:tgtEl>
                                          <p:spTgt spid="8"/>
                                        </p:tgtEl>
                                        <p:attrNameLst>
                                          <p:attrName>style.color</p:attrName>
                                        </p:attrNameLst>
                                      </p:cBhvr>
                                      <p:to>
                                        <a:srgbClr val="60CCCC"/>
                                      </p:to>
                                    </p:animClr>
                                    <p:animClr clrSpc="rgb" dir="cw">
                                      <p:cBhvr>
                                        <p:cTn id="33" dur="6650" autoRev="1" fill="hold"/>
                                        <p:tgtEl>
                                          <p:spTgt spid="8"/>
                                        </p:tgtEl>
                                        <p:attrNameLst>
                                          <p:attrName>fillcolor</p:attrName>
                                        </p:attrNameLst>
                                      </p:cBhvr>
                                      <p:to>
                                        <a:srgbClr val="60CCCC"/>
                                      </p:to>
                                    </p:animClr>
                                    <p:set>
                                      <p:cBhvr>
                                        <p:cTn id="34" dur="6650" autoRev="1" fill="hold"/>
                                        <p:tgtEl>
                                          <p:spTgt spid="8"/>
                                        </p:tgtEl>
                                        <p:attrNameLst>
                                          <p:attrName>fill.type</p:attrName>
                                        </p:attrNameLst>
                                      </p:cBhvr>
                                      <p:to>
                                        <p:strVal val="solid"/>
                                      </p:to>
                                    </p:set>
                                    <p:set>
                                      <p:cBhvr>
                                        <p:cTn id="35" dur="6650" autoRev="1" fill="hold"/>
                                        <p:tgtEl>
                                          <p:spTgt spid="8"/>
                                        </p:tgtEl>
                                        <p:attrNameLst>
                                          <p:attrName>fill.on</p:attrName>
                                        </p:attrNameLst>
                                      </p:cBhvr>
                                      <p:to>
                                        <p:strVal val="true"/>
                                      </p:to>
                                    </p:set>
                                  </p:childTnLst>
                                </p:cTn>
                              </p:par>
                              <p:par>
                                <p:cTn id="36" presetID="27" presetClass="emph" presetSubtype="0" repeatCount="indefinite" fill="hold" grpId="0" nodeType="withEffect">
                                  <p:stCondLst>
                                    <p:cond delay="700"/>
                                  </p:stCondLst>
                                  <p:childTnLst>
                                    <p:animClr clrSpc="rgb" dir="cw">
                                      <p:cBhvr override="childStyle">
                                        <p:cTn id="37" dur="5350" autoRev="1" fill="hold"/>
                                        <p:tgtEl>
                                          <p:spTgt spid="7"/>
                                        </p:tgtEl>
                                        <p:attrNameLst>
                                          <p:attrName>style.color</p:attrName>
                                        </p:attrNameLst>
                                      </p:cBhvr>
                                      <p:to>
                                        <a:srgbClr val="60CCCC"/>
                                      </p:to>
                                    </p:animClr>
                                    <p:animClr clrSpc="rgb" dir="cw">
                                      <p:cBhvr>
                                        <p:cTn id="38" dur="5350" autoRev="1" fill="hold"/>
                                        <p:tgtEl>
                                          <p:spTgt spid="7"/>
                                        </p:tgtEl>
                                        <p:attrNameLst>
                                          <p:attrName>fillcolor</p:attrName>
                                        </p:attrNameLst>
                                      </p:cBhvr>
                                      <p:to>
                                        <a:srgbClr val="60CCCC"/>
                                      </p:to>
                                    </p:animClr>
                                    <p:set>
                                      <p:cBhvr>
                                        <p:cTn id="39" dur="5350" autoRev="1" fill="hold"/>
                                        <p:tgtEl>
                                          <p:spTgt spid="7"/>
                                        </p:tgtEl>
                                        <p:attrNameLst>
                                          <p:attrName>fill.type</p:attrName>
                                        </p:attrNameLst>
                                      </p:cBhvr>
                                      <p:to>
                                        <p:strVal val="solid"/>
                                      </p:to>
                                    </p:set>
                                    <p:set>
                                      <p:cBhvr>
                                        <p:cTn id="40" dur="5350" autoRev="1" fill="hold"/>
                                        <p:tgtEl>
                                          <p:spTgt spid="7"/>
                                        </p:tgtEl>
                                        <p:attrNameLst>
                                          <p:attrName>fill.on</p:attrName>
                                        </p:attrNameLst>
                                      </p:cBhvr>
                                      <p:to>
                                        <p:strVal val="true"/>
                                      </p:to>
                                    </p:set>
                                  </p:childTnLst>
                                </p:cTn>
                              </p:par>
                              <p:par>
                                <p:cTn id="41" presetID="27" presetClass="emph" presetSubtype="0" repeatCount="indefinite" fill="hold" grpId="0" nodeType="withEffect">
                                  <p:stCondLst>
                                    <p:cond delay="2100"/>
                                  </p:stCondLst>
                                  <p:childTnLst>
                                    <p:animClr clrSpc="rgb" dir="cw">
                                      <p:cBhvr override="childStyle">
                                        <p:cTn id="42" dur="6650" autoRev="1" fill="hold"/>
                                        <p:tgtEl>
                                          <p:spTgt spid="6"/>
                                        </p:tgtEl>
                                        <p:attrNameLst>
                                          <p:attrName>style.color</p:attrName>
                                        </p:attrNameLst>
                                      </p:cBhvr>
                                      <p:to>
                                        <a:srgbClr val="60CCCC"/>
                                      </p:to>
                                    </p:animClr>
                                    <p:animClr clrSpc="rgb" dir="cw">
                                      <p:cBhvr>
                                        <p:cTn id="43" dur="6650" autoRev="1" fill="hold"/>
                                        <p:tgtEl>
                                          <p:spTgt spid="6"/>
                                        </p:tgtEl>
                                        <p:attrNameLst>
                                          <p:attrName>fillcolor</p:attrName>
                                        </p:attrNameLst>
                                      </p:cBhvr>
                                      <p:to>
                                        <a:srgbClr val="60CCCC"/>
                                      </p:to>
                                    </p:animClr>
                                    <p:set>
                                      <p:cBhvr>
                                        <p:cTn id="44" dur="6650" autoRev="1" fill="hold"/>
                                        <p:tgtEl>
                                          <p:spTgt spid="6"/>
                                        </p:tgtEl>
                                        <p:attrNameLst>
                                          <p:attrName>fill.type</p:attrName>
                                        </p:attrNameLst>
                                      </p:cBhvr>
                                      <p:to>
                                        <p:strVal val="solid"/>
                                      </p:to>
                                    </p:set>
                                    <p:set>
                                      <p:cBhvr>
                                        <p:cTn id="45" dur="6650" autoRev="1"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4354501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229702" y="295275"/>
            <a:ext cx="4123944" cy="838200"/>
          </a:xfrm>
        </p:spPr>
        <p:txBody>
          <a:bodyPr anchor="t"/>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219455" y="1600200"/>
            <a:ext cx="4142232" cy="4526280"/>
          </a:xfrm>
        </p:spPr>
        <p:txBody>
          <a:bodyPr/>
          <a:lstStyle>
            <a:lvl1pPr marL="0" indent="0">
              <a:buNone/>
              <a:defRPr>
                <a:solidFill>
                  <a:schemeClr val="bg1"/>
                </a:solidFill>
                <a:latin typeface="+mj-lt"/>
              </a:defRPr>
            </a:lvl1pPr>
            <a:lvl2pPr marL="635000" indent="-228600">
              <a:buClr>
                <a:srgbClr val="96CA4B"/>
              </a:buClr>
              <a:buFont typeface="Arial" pitchFamily="34" charset="0"/>
              <a:buChar char="•"/>
              <a:tabLst/>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1"/>
          <p:cNvSpPr>
            <a:spLocks noGrp="1"/>
          </p:cNvSpPr>
          <p:nvPr>
            <p:ph type="body" sz="quarter" idx="12"/>
          </p:nvPr>
        </p:nvSpPr>
        <p:spPr>
          <a:xfrm>
            <a:off x="4818888" y="1600200"/>
            <a:ext cx="4005072" cy="4526280"/>
          </a:xfrm>
        </p:spPr>
        <p:txBody>
          <a:bodyPr/>
          <a:lstStyle>
            <a:lvl1pPr marL="0" indent="0">
              <a:buFontTx/>
              <a:buNone/>
              <a:defRPr>
                <a:solidFill>
                  <a:schemeClr val="bg1"/>
                </a:solidFill>
                <a:latin typeface="+mj-lt"/>
              </a:defRPr>
            </a:lvl1pPr>
            <a:lvl2pPr marL="635000" indent="-228600">
              <a:buClr>
                <a:srgbClr val="96CA4B"/>
              </a:buClr>
              <a:buFont typeface="Arial" pitchFamily="34" charset="0"/>
              <a:buChar char="•"/>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3"/>
          <p:cNvSpPr>
            <a:spLocks noGrp="1"/>
          </p:cNvSpPr>
          <p:nvPr>
            <p:ph type="body" sz="quarter" idx="13"/>
          </p:nvPr>
        </p:nvSpPr>
        <p:spPr>
          <a:xfrm>
            <a:off x="4824413" y="295275"/>
            <a:ext cx="4122737" cy="838200"/>
          </a:xfrm>
        </p:spPr>
        <p:txBody>
          <a:bodyPr lIns="82296" rIns="82296"/>
          <a:lstStyle>
            <a:lvl1pPr marL="0" indent="0">
              <a:lnSpc>
                <a:spcPct val="80000"/>
              </a:lnSpc>
              <a:spcBef>
                <a:spcPts val="0"/>
              </a:spcBef>
              <a:buFontTx/>
              <a:buNone/>
              <a:defRPr lang="en-US" sz="36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noProof="0" smtClean="0"/>
              <a:t>Click to edit Master text styles</a:t>
            </a:r>
          </a:p>
        </p:txBody>
      </p:sp>
    </p:spTree>
    <p:extLst>
      <p:ext uri="{BB962C8B-B14F-4D97-AF65-F5344CB8AC3E}">
        <p14:creationId xmlns:p14="http://schemas.microsoft.com/office/powerpoint/2010/main" val="1163070535"/>
      </p:ext>
    </p:extLst>
  </p:cSld>
  <p:clrMapOvr>
    <a:masterClrMapping/>
  </p:clrMapOvr>
  <p:transition>
    <p:wipe dir="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600200"/>
            <a:ext cx="2622550" cy="439102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600200"/>
            <a:ext cx="2593975" cy="4362450"/>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300788" y="1600200"/>
            <a:ext cx="2633662" cy="433387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2" name="Text Placeholder 20"/>
          <p:cNvSpPr>
            <a:spLocks noGrp="1"/>
          </p:cNvSpPr>
          <p:nvPr>
            <p:ph type="body" sz="quarter" idx="18"/>
          </p:nvPr>
        </p:nvSpPr>
        <p:spPr>
          <a:xfrm>
            <a:off x="3255264"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4" name="Text Placeholder 20"/>
          <p:cNvSpPr>
            <a:spLocks noGrp="1" noChangeAspect="1"/>
          </p:cNvSpPr>
          <p:nvPr>
            <p:ph type="body" sz="quarter" idx="19"/>
          </p:nvPr>
        </p:nvSpPr>
        <p:spPr>
          <a:xfrm>
            <a:off x="6273302"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Tree>
    <p:extLst>
      <p:ext uri="{BB962C8B-B14F-4D97-AF65-F5344CB8AC3E}">
        <p14:creationId xmlns:p14="http://schemas.microsoft.com/office/powerpoint/2010/main" val="76618175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p:nvPr>
        </p:nvSpPr>
        <p:spPr>
          <a:xfrm>
            <a:off x="246972" y="439710"/>
            <a:ext cx="8567244"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6" name="Chart Placeholder 35"/>
          <p:cNvSpPr>
            <a:spLocks noGrp="1"/>
          </p:cNvSpPr>
          <p:nvPr>
            <p:ph type="chart" sz="quarter" idx="10"/>
          </p:nvPr>
        </p:nvSpPr>
        <p:spPr>
          <a:xfrm>
            <a:off x="359764" y="1476375"/>
            <a:ext cx="8439461" cy="4305300"/>
          </a:xfrm>
        </p:spPr>
        <p:txBody>
          <a:bodyPr rtlCol="0" anchor="ctr" anchorCtr="1">
            <a:noAutofit/>
          </a:bodyPr>
          <a:lstStyle>
            <a:lvl1pPr>
              <a:buNone/>
              <a:defRPr>
                <a:latin typeface="+mj-lt"/>
              </a:defRPr>
            </a:lvl1pPr>
          </a:lstStyle>
          <a:p>
            <a:pPr lvl="0"/>
            <a:r>
              <a:rPr lang="en-US" noProof="0" smtClean="0"/>
              <a:t>Click icon to add chart</a:t>
            </a:r>
            <a:endParaRPr lang="en-US" noProof="0" dirty="0"/>
          </a:p>
        </p:txBody>
      </p:sp>
      <p:sp>
        <p:nvSpPr>
          <p:cNvPr id="4" name="Text Placeholder 9"/>
          <p:cNvSpPr>
            <a:spLocks noGrp="1"/>
          </p:cNvSpPr>
          <p:nvPr>
            <p:ph type="body" sz="quarter" idx="11"/>
          </p:nvPr>
        </p:nvSpPr>
        <p:spPr>
          <a:xfrm>
            <a:off x="249466" y="6062114"/>
            <a:ext cx="7461250" cy="276999"/>
          </a:xfrm>
        </p:spPr>
        <p:txBody>
          <a:bodyPr anchor="b">
            <a:noAutofit/>
          </a:bodyPr>
          <a:lstStyle>
            <a:lvl1pPr algn="l" defTabSz="804863">
              <a:lnSpc>
                <a:spcPct val="100000"/>
              </a:lnSpc>
              <a:spcBef>
                <a:spcPct val="50000"/>
              </a:spcBef>
              <a:buNone/>
              <a:defRPr sz="1200">
                <a:solidFill>
                  <a:schemeClr val="bg2">
                    <a:lumMod val="85000"/>
                  </a:schemeClr>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smtClean="0"/>
              <a:t>Click to edit Master text styles</a:t>
            </a:r>
          </a:p>
        </p:txBody>
      </p:sp>
    </p:spTree>
    <p:extLst>
      <p:ext uri="{BB962C8B-B14F-4D97-AF65-F5344CB8AC3E}">
        <p14:creationId xmlns:p14="http://schemas.microsoft.com/office/powerpoint/2010/main" val="368201759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46888" y="1600200"/>
            <a:ext cx="4005072" cy="3749040"/>
          </a:xfrm>
        </p:spPr>
        <p:txBody>
          <a:bodyPr anchor="ctr">
            <a:noAutofit/>
          </a:bodyPr>
          <a:lstStyle>
            <a:lvl1pPr marL="0" indent="0" algn="l" defTabSz="914400" rtl="0" eaLnBrk="1" latinLnBrk="0" hangingPunct="1">
              <a:lnSpc>
                <a:spcPct val="80000"/>
              </a:lnSpc>
              <a:spcBef>
                <a:spcPct val="0"/>
              </a:spcBef>
              <a:buFontTx/>
              <a:buNone/>
              <a:defRPr lang="en-US" sz="2400" b="0" kern="1200" spc="0" baseline="0" dirty="0" smtClean="0">
                <a:solidFill>
                  <a:schemeClr val="bg2"/>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6" name="Picture Placeholder 5"/>
          <p:cNvSpPr>
            <a:spLocks noGrp="1"/>
          </p:cNvSpPr>
          <p:nvPr>
            <p:ph type="pic" sz="quarter" idx="11"/>
          </p:nvPr>
        </p:nvSpPr>
        <p:spPr>
          <a:xfrm>
            <a:off x="4873752" y="1947672"/>
            <a:ext cx="3429000" cy="2990088"/>
          </a:xfrm>
        </p:spPr>
        <p:txBody>
          <a:bodyPr rtlCol="0" anchor="ctr" anchorCtr="1">
            <a:noAutofit/>
          </a:bodyPr>
          <a:lstStyle>
            <a:lvl1pPr algn="ctr">
              <a:buFontTx/>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686930477"/>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5488569"/>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5"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3" name="Subtitle 2"/>
          <p:cNvSpPr>
            <a:spLocks noGrp="1"/>
          </p:cNvSpPr>
          <p:nvPr>
            <p:ph type="subTitle" idx="1"/>
          </p:nvPr>
        </p:nvSpPr>
        <p:spPr>
          <a:xfrm>
            <a:off x="465201" y="5842635"/>
            <a:ext cx="8112126" cy="384175"/>
          </a:xfrm>
        </p:spPr>
        <p:txBody>
          <a:bodyPr anchor="b">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accent2"/>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219456" y="649224"/>
            <a:ext cx="8112125" cy="4480560"/>
          </a:xfrm>
        </p:spPr>
        <p:txBody>
          <a:bodyPr/>
          <a:lstStyle>
            <a:lvl1pPr marL="0" indent="0" algn="l" defTabSz="914400" rtl="0" eaLnBrk="1" latinLnBrk="0" hangingPunct="1">
              <a:lnSpc>
                <a:spcPct val="80000"/>
              </a:lnSpc>
              <a:spcBef>
                <a:spcPct val="0"/>
              </a:spcBef>
              <a:buClr>
                <a:schemeClr val="tx1"/>
              </a:buClr>
              <a:buFont typeface="Arial" pitchFamily="34"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95099776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pic>
        <p:nvPicPr>
          <p:cNvPr id="5" name="Picture 4" descr="verticalba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41825" y="777875"/>
            <a:ext cx="88900" cy="528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30930887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torytelling">
    <p:spTree>
      <p:nvGrpSpPr>
        <p:cNvPr id="1" name=""/>
        <p:cNvGrpSpPr/>
        <p:nvPr/>
      </p:nvGrpSpPr>
      <p:grpSpPr>
        <a:xfrm>
          <a:off x="0" y="0"/>
          <a:ext cx="0" cy="0"/>
          <a:chOff x="0" y="0"/>
          <a:chExt cx="0" cy="0"/>
        </a:xfrm>
      </p:grpSpPr>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4074592207"/>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grpSp>
        <p:nvGrpSpPr>
          <p:cNvPr id="5" name="Group 38"/>
          <p:cNvGrpSpPr/>
          <p:nvPr userDrawn="1"/>
        </p:nvGrpSpPr>
        <p:grpSpPr>
          <a:xfrm>
            <a:off x="341313" y="311150"/>
            <a:ext cx="908367" cy="480227"/>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grpSp>
      <p:sp>
        <p:nvSpPr>
          <p:cNvPr id="3" name="Subtitle 2"/>
          <p:cNvSpPr>
            <a:spLocks noGrp="1"/>
          </p:cNvSpPr>
          <p:nvPr>
            <p:ph type="subTitle" idx="1"/>
          </p:nvPr>
        </p:nvSpPr>
        <p:spPr>
          <a:xfrm>
            <a:off x="236383" y="4279392"/>
            <a:ext cx="4684867" cy="384175"/>
          </a:xfrm>
        </p:spPr>
        <p:txBody>
          <a:bodyPr rtlCol="0">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6DB344"/>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2" name="Title 1"/>
          <p:cNvSpPr>
            <a:spLocks noGrp="1"/>
          </p:cNvSpPr>
          <p:nvPr>
            <p:ph type="ctrTitle"/>
          </p:nvPr>
        </p:nvSpPr>
        <p:spPr>
          <a:xfrm>
            <a:off x="208693" y="3282696"/>
            <a:ext cx="4712557" cy="1022350"/>
          </a:xfrm>
        </p:spPr>
        <p:txBody>
          <a:bodyP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1" name="Picture Placeholder 30"/>
          <p:cNvSpPr>
            <a:spLocks noGrp="1"/>
          </p:cNvSpPr>
          <p:nvPr>
            <p:ph type="pic" sz="quarter" idx="10"/>
          </p:nvPr>
        </p:nvSpPr>
        <p:spPr>
          <a:xfrm>
            <a:off x="5540375" y="1917700"/>
            <a:ext cx="2676525" cy="2889250"/>
          </a:xfrm>
        </p:spPr>
        <p:txBody>
          <a:bodyPr rtlCol="0" anchor="ctr" anchorCtr="1">
            <a:noAutofit/>
          </a:bodyPr>
          <a:lstStyle>
            <a:lvl1pPr algn="ctr">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87670090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White">
    <p:spTree>
      <p:nvGrpSpPr>
        <p:cNvPr id="1" name=""/>
        <p:cNvGrpSpPr/>
        <p:nvPr/>
      </p:nvGrpSpPr>
      <p:grpSpPr>
        <a:xfrm>
          <a:off x="0" y="0"/>
          <a:ext cx="0" cy="0"/>
          <a:chOff x="0" y="0"/>
          <a:chExt cx="0" cy="0"/>
        </a:xfrm>
      </p:grpSpPr>
      <p:sp>
        <p:nvSpPr>
          <p:cNvPr id="6" name="Rectangle 5"/>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67"/>
          <p:cNvGrpSpPr/>
          <p:nvPr userDrawn="1"/>
        </p:nvGrpSpPr>
        <p:grpSpPr>
          <a:xfrm>
            <a:off x="341314" y="311151"/>
            <a:ext cx="829170" cy="438358"/>
            <a:chOff x="609600" y="528537"/>
            <a:chExt cx="1444734" cy="763789"/>
          </a:xfrm>
          <a:solidFill>
            <a:schemeClr val="bg1"/>
          </a:solidFill>
        </p:grpSpPr>
        <p:sp>
          <p:nvSpPr>
            <p:cNvPr id="8" name="Rectangle 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9" name="Freeform 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0" name="Freeform 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1" name="Freeform 1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2" name="Freeform 1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3" name="Freeform 1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4" name="Freeform 1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5" name="Freeform 1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6" name="Freeform 1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7" name="Freeform 1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8" name="Freeform 1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9" name="Freeform 1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0" name="Freeform 1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1" name="Freeform 2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grpSp>
      <p:sp>
        <p:nvSpPr>
          <p:cNvPr id="22" name="Rectangle 21"/>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3"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r>
              <a:rPr lang="en-US" altLang="en-US" sz="600" dirty="0" smtClean="0">
                <a:solidFill>
                  <a:srgbClr val="C0C0C0"/>
                </a:solidFill>
              </a:rPr>
              <a:t>.</a:t>
            </a:r>
          </a:p>
        </p:txBody>
      </p:sp>
      <p:sp>
        <p:nvSpPr>
          <p:cNvPr id="2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2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D50ED1E7-9DDC-434E-9454-9C79919CD219}"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gn="l" defTabSz="914400" rtl="0" eaLnBrk="1" latinLnBrk="0" hangingPunct="1">
              <a:lnSpc>
                <a:spcPct val="9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2797596972"/>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userDrawn="1"/>
        </p:nvSpPr>
        <p:spPr>
          <a:xfrm>
            <a:off x="1824038" y="-3578225"/>
            <a:ext cx="1728787" cy="140144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ounded Rectangle 5"/>
          <p:cNvSpPr/>
          <p:nvPr userDrawn="1"/>
        </p:nvSpPr>
        <p:spPr>
          <a:xfrm>
            <a:off x="0" y="-644525"/>
            <a:ext cx="1730375" cy="81470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rot="10800000">
            <a:off x="1014413" y="-644525"/>
            <a:ext cx="1728787" cy="81470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p:nvSpPr>
        <p:spPr>
          <a:xfrm>
            <a:off x="6375400" y="1711325"/>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p:nvSpPr>
        <p:spPr>
          <a:xfrm>
            <a:off x="8105775" y="8350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p:nvSpPr>
        <p:spPr>
          <a:xfrm rot="10800000">
            <a:off x="3035300" y="-3378200"/>
            <a:ext cx="1730375"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5"/>
          <p:cNvSpPr>
            <a:spLocks noChangeArrowheads="1"/>
          </p:cNvSpPr>
          <p:nvPr/>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3" name="Rectangle 5"/>
          <p:cNvSpPr>
            <a:spLocks noChangeArrowheads="1"/>
          </p:cNvSpPr>
          <p:nvPr userDrawn="1"/>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2012 Cisco and/or its affiliates.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10C9438D-E7BB-4820-A20C-A577E702040C}" type="slidenum">
              <a:rPr lang="en-US" altLang="en-US" sz="600" smtClean="0">
                <a:solidFill>
                  <a:srgbClr val="FFFFFF"/>
                </a:solidFill>
              </a:rPr>
              <a:pPr algn="r" eaLnBrk="1" hangingPunct="1">
                <a:defRPr/>
              </a:pPr>
              <a:t>‹#›</a:t>
            </a:fld>
            <a:endParaRPr lang="en-US" altLang="en-US" sz="600" smtClean="0">
              <a:solidFill>
                <a:srgbClr val="FFFFFF"/>
              </a:solidFill>
            </a:endParaRPr>
          </a:p>
        </p:txBody>
      </p:sp>
      <p:sp>
        <p:nvSpPr>
          <p:cNvPr id="2" name="Title 1"/>
          <p:cNvSpPr>
            <a:spLocks noGrp="1"/>
          </p:cNvSpPr>
          <p:nvPr>
            <p:ph type="title"/>
          </p:nvPr>
        </p:nvSpPr>
        <p:spPr>
          <a:xfrm>
            <a:off x="237744" y="484632"/>
            <a:ext cx="8755128" cy="4372131"/>
          </a:xfrm>
        </p:spPr>
        <p:txBody>
          <a:bodyPr/>
          <a:lstStyle>
            <a:lvl1pPr marL="228600" indent="-228600">
              <a:buFont typeface="Arial" pitchFamily="34" charset="0"/>
              <a:buChar char="“"/>
              <a:defRPr sz="6000" spc="0" baseline="0">
                <a:solidFill>
                  <a:schemeClr val="bg1"/>
                </a:solidFill>
                <a:latin typeface="+mj-lt"/>
              </a:defRPr>
            </a:lvl1pPr>
          </a:lstStyle>
          <a:p>
            <a:r>
              <a:rPr lang="en-US" smtClean="0"/>
              <a:t>Click to edit Master title style</a:t>
            </a:r>
            <a:endParaRPr lang="en-US" dirty="0"/>
          </a:p>
        </p:txBody>
      </p:sp>
      <p:sp>
        <p:nvSpPr>
          <p:cNvPr id="7" name="Text Placeholder 4"/>
          <p:cNvSpPr>
            <a:spLocks noGrp="1"/>
          </p:cNvSpPr>
          <p:nvPr>
            <p:ph type="body" sz="quarter" idx="11"/>
          </p:nvPr>
        </p:nvSpPr>
        <p:spPr>
          <a:xfrm>
            <a:off x="460248" y="5358903"/>
            <a:ext cx="8574685" cy="614362"/>
          </a:xfrm>
        </p:spPr>
        <p:txBody>
          <a:bodyPr rtlCol="0">
            <a:normAutofit/>
          </a:bodyPr>
          <a:lstStyle>
            <a:lvl1pPr marL="0" indent="0">
              <a:buNone/>
              <a:defRPr lang="en-US" sz="2400" kern="1200" dirty="0" smtClean="0">
                <a:solidFill>
                  <a:schemeClr val="bg1"/>
                </a:solidFill>
                <a:latin typeface="+mj-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6808412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6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2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 fill="hold" grpId="0" nodeType="withEffect">
                                  <p:stCondLst>
                                    <p:cond delay="1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90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9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15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100" fill="hold"/>
                                        <p:tgtEl>
                                          <p:spTgt spid="10"/>
                                        </p:tgtEl>
                                        <p:attrNameLst>
                                          <p:attrName>ppt_x</p:attrName>
                                        </p:attrNameLst>
                                      </p:cBhvr>
                                      <p:tavLst>
                                        <p:tav tm="0">
                                          <p:val>
                                            <p:strVal val="#ppt_x"/>
                                          </p:val>
                                        </p:tav>
                                        <p:tav tm="100000">
                                          <p:val>
                                            <p:strVal val="#ppt_x"/>
                                          </p:val>
                                        </p:tav>
                                      </p:tavLst>
                                    </p:anim>
                                    <p:anim calcmode="lin" valueType="num">
                                      <p:cBhvr additive="base">
                                        <p:cTn id="28" dur="11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ingle photo with caption">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92300" y="795338"/>
            <a:ext cx="5348288" cy="400526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ectangle 5"/>
          <p:cNvSpPr>
            <a:spLocks noChangeArrowheads="1"/>
          </p:cNvSpPr>
          <p:nvPr userDrawn="1"/>
        </p:nvSpPr>
        <p:spPr bwMode="auto">
          <a:xfrm>
            <a:off x="1892300" y="4794250"/>
            <a:ext cx="5346700" cy="996950"/>
          </a:xfrm>
          <a:prstGeom prst="rect">
            <a:avLst/>
          </a:prstGeom>
          <a:solidFill>
            <a:schemeClr val="bg1"/>
          </a:solidFill>
          <a:ln>
            <a:noFill/>
          </a:ln>
          <a:effectLst>
            <a:outerShdw blurRad="114300" dist="38100" dir="5400000" algn="t" rotWithShape="0">
              <a:srgbClr val="808080">
                <a:alpha val="39998"/>
              </a:srgbClr>
            </a:outerShdw>
          </a:effectLst>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rgbClr val="FFFFFF"/>
              </a:solidFill>
              <a:latin typeface="+mn-lt"/>
              <a:ea typeface="+mn-ea"/>
            </a:endParaRPr>
          </a:p>
        </p:txBody>
      </p:sp>
      <p:sp>
        <p:nvSpPr>
          <p:cNvPr id="26" name="Picture Placeholder 25"/>
          <p:cNvSpPr>
            <a:spLocks noGrp="1"/>
          </p:cNvSpPr>
          <p:nvPr>
            <p:ph type="pic" sz="quarter" idx="10"/>
          </p:nvPr>
        </p:nvSpPr>
        <p:spPr>
          <a:xfrm>
            <a:off x="1900238" y="795528"/>
            <a:ext cx="5329238" cy="4005072"/>
          </a:xfrm>
          <a:solidFill>
            <a:schemeClr val="bg1">
              <a:alpha val="30000"/>
            </a:schemeClr>
          </a:solidFill>
          <a:ln>
            <a:solidFill>
              <a:schemeClr val="bg2"/>
            </a:solidFill>
          </a:ln>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2505724950"/>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mall photo_top lef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38138" y="311150"/>
            <a:ext cx="3273425" cy="245903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338328" y="310896"/>
            <a:ext cx="3273552" cy="2459736"/>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3429000"/>
            <a:ext cx="7009298" cy="1421928"/>
          </a:xfrm>
        </p:spPr>
        <p:txBody>
          <a:bodyPr anchor="t"/>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smtClean="0"/>
              <a:t>Click to edit Master title style</a:t>
            </a:r>
            <a:endParaRPr lang="en-US" dirty="0" smtClean="0"/>
          </a:p>
        </p:txBody>
      </p:sp>
    </p:spTree>
    <p:extLst>
      <p:ext uri="{BB962C8B-B14F-4D97-AF65-F5344CB8AC3E}">
        <p14:creationId xmlns:p14="http://schemas.microsoft.com/office/powerpoint/2010/main" val="426753400"/>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ortrait photo_right side">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992688" y="858838"/>
            <a:ext cx="3630612"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4992624" y="859536"/>
            <a:ext cx="3630168" cy="502920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728972"/>
            <a:ext cx="4349918" cy="1089529"/>
          </a:xfrm>
        </p:spPr>
        <p:txBody>
          <a:bodyPr anchor="t"/>
          <a:lstStyle>
            <a:lvl1pPr>
              <a:lnSpc>
                <a:spcPct val="90000"/>
              </a:lnSpc>
              <a:defRPr>
                <a:solidFill>
                  <a:schemeClr val="bg1"/>
                </a:solidFill>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89755228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ultiple photo">
    <p:spTree>
      <p:nvGrpSpPr>
        <p:cNvPr id="1" name=""/>
        <p:cNvGrpSpPr/>
        <p:nvPr/>
      </p:nvGrpSpPr>
      <p:grpSpPr>
        <a:xfrm>
          <a:off x="0" y="0"/>
          <a:ext cx="0" cy="0"/>
          <a:chOff x="0" y="0"/>
          <a:chExt cx="0" cy="0"/>
        </a:xfrm>
      </p:grpSpPr>
      <p:pic>
        <p:nvPicPr>
          <p:cNvPr id="9"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68713" y="311150"/>
            <a:ext cx="3268662"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ectangle 10"/>
          <p:cNvSpPr/>
          <p:nvPr/>
        </p:nvSpPr>
        <p:spPr>
          <a:xfrm>
            <a:off x="334963" y="311150"/>
            <a:ext cx="3259137"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11"/>
          <p:cNvSpPr/>
          <p:nvPr/>
        </p:nvSpPr>
        <p:spPr>
          <a:xfrm>
            <a:off x="7011988" y="311150"/>
            <a:ext cx="1806575" cy="13081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12"/>
          <p:cNvSpPr/>
          <p:nvPr/>
        </p:nvSpPr>
        <p:spPr>
          <a:xfrm>
            <a:off x="334963" y="3028950"/>
            <a:ext cx="2501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13"/>
          <p:cNvSpPr/>
          <p:nvPr/>
        </p:nvSpPr>
        <p:spPr>
          <a:xfrm>
            <a:off x="2911475" y="3028950"/>
            <a:ext cx="4025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ectangle 14"/>
          <p:cNvSpPr/>
          <p:nvPr/>
        </p:nvSpPr>
        <p:spPr>
          <a:xfrm>
            <a:off x="7011988" y="1684338"/>
            <a:ext cx="1806575" cy="34417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ectangle 15"/>
          <p:cNvSpPr/>
          <p:nvPr/>
        </p:nvSpPr>
        <p:spPr>
          <a:xfrm>
            <a:off x="7011988" y="5183188"/>
            <a:ext cx="1806575"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49" name="Picture Placeholder 25"/>
          <p:cNvSpPr>
            <a:spLocks noGrp="1"/>
          </p:cNvSpPr>
          <p:nvPr>
            <p:ph type="pic" sz="quarter" idx="11"/>
          </p:nvPr>
        </p:nvSpPr>
        <p:spPr>
          <a:xfrm>
            <a:off x="3668989" y="311149"/>
            <a:ext cx="326786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26" name="Picture Placeholder 25"/>
          <p:cNvSpPr>
            <a:spLocks noGrp="1"/>
          </p:cNvSpPr>
          <p:nvPr>
            <p:ph type="pic" sz="quarter" idx="10"/>
          </p:nvPr>
        </p:nvSpPr>
        <p:spPr>
          <a:xfrm>
            <a:off x="320824" y="311149"/>
            <a:ext cx="327275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1" name="Picture Placeholder 25"/>
          <p:cNvSpPr>
            <a:spLocks noGrp="1"/>
          </p:cNvSpPr>
          <p:nvPr>
            <p:ph type="pic" sz="quarter" idx="12"/>
          </p:nvPr>
        </p:nvSpPr>
        <p:spPr>
          <a:xfrm>
            <a:off x="7011988" y="311149"/>
            <a:ext cx="1806573" cy="13081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3" name="Picture Placeholder 25"/>
          <p:cNvSpPr>
            <a:spLocks noGrp="1"/>
          </p:cNvSpPr>
          <p:nvPr>
            <p:ph type="pic" sz="quarter" idx="13"/>
          </p:nvPr>
        </p:nvSpPr>
        <p:spPr>
          <a:xfrm>
            <a:off x="320824" y="3028951"/>
            <a:ext cx="2516104"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5" name="Picture Placeholder 25"/>
          <p:cNvSpPr>
            <a:spLocks noGrp="1"/>
          </p:cNvSpPr>
          <p:nvPr>
            <p:ph type="pic" sz="quarter" idx="14"/>
          </p:nvPr>
        </p:nvSpPr>
        <p:spPr>
          <a:xfrm>
            <a:off x="2908334" y="3028951"/>
            <a:ext cx="4028516"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7" name="Picture Placeholder 25"/>
          <p:cNvSpPr>
            <a:spLocks noGrp="1"/>
          </p:cNvSpPr>
          <p:nvPr>
            <p:ph type="pic" sz="quarter" idx="15"/>
          </p:nvPr>
        </p:nvSpPr>
        <p:spPr>
          <a:xfrm>
            <a:off x="7011988" y="1676400"/>
            <a:ext cx="1806573" cy="344941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9" name="Picture Placeholder 25"/>
          <p:cNvSpPr>
            <a:spLocks noGrp="1"/>
          </p:cNvSpPr>
          <p:nvPr>
            <p:ph type="pic" sz="quarter" idx="16"/>
          </p:nvPr>
        </p:nvSpPr>
        <p:spPr>
          <a:xfrm>
            <a:off x="7011988" y="5182960"/>
            <a:ext cx="1806573" cy="1304925"/>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298664879"/>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photo with bottom bar">
    <p:spTree>
      <p:nvGrpSpPr>
        <p:cNvPr id="1" name=""/>
        <p:cNvGrpSpPr/>
        <p:nvPr/>
      </p:nvGrpSpPr>
      <p:grpSpPr>
        <a:xfrm>
          <a:off x="0" y="0"/>
          <a:ext cx="0" cy="0"/>
          <a:chOff x="0" y="0"/>
          <a:chExt cx="0" cy="0"/>
        </a:xfrm>
      </p:grpSpPr>
      <p:sp>
        <p:nvSpPr>
          <p:cNvPr id="3" name="Rectangle 2"/>
          <p:cNvSpPr/>
          <p:nvPr/>
        </p:nvSpPr>
        <p:spPr>
          <a:xfrm>
            <a:off x="338138" y="311150"/>
            <a:ext cx="8477250" cy="6075363"/>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pic>
        <p:nvPicPr>
          <p:cNvPr id="4" name="Picture 12" descr="bottom ba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375" y="6375400"/>
            <a:ext cx="84772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7"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2010 Cisco and/or its affiliates. All rights reserved.</a:t>
            </a:r>
          </a:p>
        </p:txBody>
      </p:sp>
      <p:sp>
        <p:nvSpPr>
          <p:cNvPr id="8" name="Rectangle 14"/>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E0A9C3A-026F-4434-9093-F88CFC8B17E1}"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5" name="Picture Placeholder 4"/>
          <p:cNvSpPr>
            <a:spLocks noGrp="1"/>
          </p:cNvSpPr>
          <p:nvPr>
            <p:ph type="pic" sz="quarter" idx="10"/>
          </p:nvPr>
        </p:nvSpPr>
        <p:spPr>
          <a:xfrm>
            <a:off x="333375" y="310896"/>
            <a:ext cx="8474869" cy="6054185"/>
          </a:xfrm>
          <a:ln>
            <a:solidFill>
              <a:srgbClr val="08252E"/>
            </a:solidFill>
          </a:ln>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246678874"/>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6858000"/>
          </a:xfrm>
        </p:spPr>
        <p:txBody>
          <a:bodyPr rtlCol="0" anchor="ctr" anchorCtr="1">
            <a:noAutofit/>
          </a:bodyPr>
          <a:lstStyle>
            <a:lvl1pPr algn="ctr">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555628801"/>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video">
    <p:spTree>
      <p:nvGrpSpPr>
        <p:cNvPr id="1" name=""/>
        <p:cNvGrpSpPr/>
        <p:nvPr/>
      </p:nvGrpSpPr>
      <p:grpSpPr>
        <a:xfrm>
          <a:off x="0" y="0"/>
          <a:ext cx="0" cy="0"/>
          <a:chOff x="0" y="0"/>
          <a:chExt cx="0" cy="0"/>
        </a:xfrm>
      </p:grpSpPr>
      <p:pic>
        <p:nvPicPr>
          <p:cNvPr id="3" name="Picture 7"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a:spLocks noChangeArrowheads="1"/>
          </p:cNvSpPr>
          <p:nvPr userDrawn="1"/>
        </p:nvSpPr>
        <p:spPr bwMode="auto">
          <a:xfrm>
            <a:off x="0" y="0"/>
            <a:ext cx="9144000" cy="6858000"/>
          </a:xfrm>
          <a:prstGeom prst="rect">
            <a:avLst/>
          </a:prstGeom>
          <a:blipFill dpi="0" rotWithShape="1">
            <a:blip r:embed="rId3">
              <a:alphaModFix amt="29000"/>
            </a:blip>
            <a:srcRect/>
            <a:stretch>
              <a:fillRect/>
            </a:stretch>
          </a:blip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mtClean="0">
              <a:solidFill>
                <a:srgbClr val="FFFFFF"/>
              </a:solidFill>
            </a:endParaRPr>
          </a:p>
        </p:txBody>
      </p:sp>
      <p:grpSp>
        <p:nvGrpSpPr>
          <p:cNvPr id="5" name="Group 3"/>
          <p:cNvGrpSpPr/>
          <p:nvPr userDrawn="1"/>
        </p:nvGrpSpPr>
        <p:grpSpPr>
          <a:xfrm>
            <a:off x="341314" y="6124575"/>
            <a:ext cx="787133" cy="416134"/>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1" name="Media Placeholder 20"/>
          <p:cNvSpPr>
            <a:spLocks noGrp="1"/>
          </p:cNvSpPr>
          <p:nvPr>
            <p:ph type="media" sz="quarter" idx="10"/>
          </p:nvPr>
        </p:nvSpPr>
        <p:spPr>
          <a:xfrm>
            <a:off x="2639917" y="778669"/>
            <a:ext cx="5897880" cy="4425696"/>
          </a:xfrm>
          <a:solidFill>
            <a:schemeClr val="tx1">
              <a:lumMod val="50000"/>
            </a:schemeClr>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pPr lvl="0"/>
            <a:r>
              <a:rPr lang="en-US" noProof="0" smtClean="0"/>
              <a:t>Click icon to add media</a:t>
            </a:r>
            <a:endParaRPr lang="en-US" noProof="0" dirty="0"/>
          </a:p>
        </p:txBody>
      </p:sp>
    </p:spTree>
    <p:extLst>
      <p:ext uri="{BB962C8B-B14F-4D97-AF65-F5344CB8AC3E}">
        <p14:creationId xmlns:p14="http://schemas.microsoft.com/office/powerpoint/2010/main" val="1696089201"/>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_gradient only">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4907342"/>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3" name="Rectangle 11"/>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2012 Cisco and/or its affiliates. All rights reserved.</a:t>
            </a:r>
          </a:p>
        </p:txBody>
      </p:sp>
      <p:sp>
        <p:nvSpPr>
          <p:cNvPr id="4"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42B6F084-6F1E-4569-B8A0-E883FC2A6AB6}" type="slidenum">
              <a:rPr lang="en-US" altLang="en-US" sz="600" smtClean="0">
                <a:solidFill>
                  <a:srgbClr val="C0C0C0"/>
                </a:solidFill>
              </a:rPr>
              <a:pPr algn="r" eaLnBrk="1" hangingPunct="1">
                <a:defRPr/>
              </a:pPr>
              <a:t>‹#›</a:t>
            </a:fld>
            <a:endParaRPr lang="en-US" altLang="en-US" sz="600" smtClean="0">
              <a:solidFill>
                <a:srgbClr val="C0C0C0"/>
              </a:solidFill>
            </a:endParaRPr>
          </a:p>
        </p:txBody>
      </p:sp>
    </p:spTree>
    <p:extLst>
      <p:ext uri="{BB962C8B-B14F-4D97-AF65-F5344CB8AC3E}">
        <p14:creationId xmlns:p14="http://schemas.microsoft.com/office/powerpoint/2010/main" val="107401222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animated Gradient">
    <p:spTree>
      <p:nvGrpSpPr>
        <p:cNvPr id="1" name=""/>
        <p:cNvGrpSpPr/>
        <p:nvPr/>
      </p:nvGrpSpPr>
      <p:grpSpPr>
        <a:xfrm>
          <a:off x="0" y="0"/>
          <a:ext cx="0" cy="0"/>
          <a:chOff x="0" y="0"/>
          <a:chExt cx="0" cy="0"/>
        </a:xfrm>
      </p:grpSpPr>
      <p:pic>
        <p:nvPicPr>
          <p:cNvPr id="6"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a:xfrm>
            <a:off x="1824038" y="-3570288"/>
            <a:ext cx="1728787" cy="1401445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a:off x="0" y="-638175"/>
            <a:ext cx="1730375" cy="81486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a:off x="1014413" y="4248150"/>
            <a:ext cx="1728787"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a:off x="6584950" y="-2913063"/>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8105775" y="56991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a:off x="3035300" y="1516063"/>
            <a:ext cx="1730375" cy="814863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47B05D3-15EC-4C1F-BEE1-44BB5C2EDBAE}" type="slidenum">
              <a:rPr lang="en-US" altLang="en-US" sz="600" smtClean="0">
                <a:solidFill>
                  <a:srgbClr val="FFFFFF"/>
                </a:solidFill>
              </a:rPr>
              <a:pPr algn="r" eaLnBrk="1" hangingPunct="1">
                <a:defRPr/>
              </a:pPr>
              <a:t>‹#›</a:t>
            </a:fld>
            <a:endParaRPr lang="en-US" altLang="en-US" sz="600" smtClean="0">
              <a:solidFill>
                <a:srgbClr val="FFFFFF"/>
              </a:solidFill>
            </a:endParaRPr>
          </a:p>
        </p:txBody>
      </p:sp>
      <p:grpSp>
        <p:nvGrpSpPr>
          <p:cNvPr id="16" name="Group 38"/>
          <p:cNvGrpSpPr/>
          <p:nvPr userDrawn="1"/>
        </p:nvGrpSpPr>
        <p:grpSpPr>
          <a:xfrm>
            <a:off x="341314" y="311151"/>
            <a:ext cx="829170" cy="438358"/>
            <a:chOff x="609600" y="528537"/>
            <a:chExt cx="1444734" cy="763789"/>
          </a:xfrm>
          <a:solidFill>
            <a:schemeClr val="bg1"/>
          </a:solidFill>
        </p:grpSpPr>
        <p:sp>
          <p:nvSpPr>
            <p:cNvPr id="17" name="Rectangle 16"/>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4664698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indefinite" accel="50000" decel="50000" autoRev="1" fill="remove" grpId="0" nodeType="withEffect">
                                  <p:stCondLst>
                                    <p:cond delay="1500"/>
                                  </p:stCondLst>
                                  <p:childTnLst>
                                    <p:animMotion origin="layout" path="M -2.77778E-6 -2.22045E-16 L -2.77778E-6 -1.425 " pathEditMode="fixed" rAng="0" ptsTypes="AA">
                                      <p:cBhvr>
                                        <p:cTn id="6" dur="4500" fill="hold"/>
                                        <p:tgtEl>
                                          <p:spTgt spid="11"/>
                                        </p:tgtEl>
                                        <p:attrNameLst>
                                          <p:attrName>ppt_x</p:attrName>
                                          <p:attrName>ppt_y</p:attrName>
                                        </p:attrNameLst>
                                      </p:cBhvr>
                                      <p:rCtr x="0" y="-2147483648"/>
                                    </p:animMotion>
                                  </p:childTnLst>
                                </p:cTn>
                              </p:par>
                              <p:par>
                                <p:cTn id="7" presetID="42" presetClass="path" presetSubtype="0" repeatCount="indefinite" accel="50000" decel="50000" autoRev="1" fill="hold" grpId="0" nodeType="withEffect">
                                  <p:stCondLst>
                                    <p:cond delay="0"/>
                                  </p:stCondLst>
                                  <p:childTnLst>
                                    <p:animMotion origin="layout" path="M 3.05556E-6 -2.96296E-6 L 3.05556E-6 0.88611 " pathEditMode="fixed" rAng="0" ptsTypes="AA">
                                      <p:cBhvr>
                                        <p:cTn id="8" dur="4500" fill="hold"/>
                                        <p:tgtEl>
                                          <p:spTgt spid="10"/>
                                        </p:tgtEl>
                                        <p:attrNameLst>
                                          <p:attrName>ppt_x</p:attrName>
                                          <p:attrName>ppt_y</p:attrName>
                                        </p:attrNameLst>
                                      </p:cBhvr>
                                      <p:rCtr x="0" y="-2147483648"/>
                                    </p:animMotion>
                                  </p:childTnLst>
                                </p:cTn>
                              </p:par>
                              <p:par>
                                <p:cTn id="9" presetID="64" presetClass="path" presetSubtype="0" repeatCount="indefinite" accel="50000" decel="50000" autoRev="1" fill="hold" grpId="0" nodeType="withEffect">
                                  <p:stCondLst>
                                    <p:cond delay="1400"/>
                                  </p:stCondLst>
                                  <p:childTnLst>
                                    <p:animMotion origin="layout" path="M -2.5E-6 3.7037E-6 L -2.5E-6 -1.33195 " pathEditMode="fixed" rAng="0" ptsTypes="AA">
                                      <p:cBhvr>
                                        <p:cTn id="10" dur="4500" fill="hold"/>
                                        <p:tgtEl>
                                          <p:spTgt spid="12"/>
                                        </p:tgtEl>
                                        <p:attrNameLst>
                                          <p:attrName>ppt_x</p:attrName>
                                          <p:attrName>ppt_y</p:attrName>
                                        </p:attrNameLst>
                                      </p:cBhvr>
                                      <p:rCtr x="0" y="-2147483648"/>
                                    </p:animMotion>
                                  </p:childTnLst>
                                </p:cTn>
                              </p:par>
                              <p:par>
                                <p:cTn id="11" presetID="64" presetClass="path" presetSubtype="0" repeatCount="indefinite" accel="50000" decel="50000" autoRev="1" fill="hold" grpId="0" nodeType="withEffect">
                                  <p:stCondLst>
                                    <p:cond delay="3600"/>
                                  </p:stCondLst>
                                  <p:childTnLst>
                                    <p:animMotion origin="layout" path="M -1.94444E-6 4.07407E-6 L -1.94444E-6 -1.42084 " pathEditMode="fixed" rAng="0" ptsTypes="AA">
                                      <p:cBhvr>
                                        <p:cTn id="12" dur="4500" fill="hold"/>
                                        <p:tgtEl>
                                          <p:spTgt spid="9"/>
                                        </p:tgtEl>
                                        <p:attrNameLst>
                                          <p:attrName>ppt_x</p:attrName>
                                          <p:attrName>ppt_y</p:attrName>
                                        </p:attrNameLst>
                                      </p:cBhvr>
                                      <p:rCtr x="0" y="-2147483648"/>
                                    </p:animMotion>
                                  </p:childTnLst>
                                </p:cTn>
                              </p:par>
                              <p:par>
                                <p:cTn id="13" presetID="42" presetClass="path" presetSubtype="0" repeatCount="indefinite" accel="50000" decel="50000" autoRev="1" fill="hold" grpId="0" nodeType="withEffect">
                                  <p:stCondLst>
                                    <p:cond delay="900"/>
                                  </p:stCondLst>
                                  <p:childTnLst>
                                    <p:animMotion origin="layout" path="M 1.94444E-6 4.07407E-6 L 1.94444E-6 0.81944 " pathEditMode="fixed" rAng="0" ptsTypes="AA">
                                      <p:cBhvr>
                                        <p:cTn id="14" dur="4500" fill="hold"/>
                                        <p:tgtEl>
                                          <p:spTgt spid="8"/>
                                        </p:tgtEl>
                                        <p:attrNameLst>
                                          <p:attrName>ppt_x</p:attrName>
                                          <p:attrName>ppt_y</p:attrName>
                                        </p:attrNameLst>
                                      </p:cBhvr>
                                      <p:rCtr x="0" y="-2147483648"/>
                                    </p:animMotion>
                                  </p:childTnLst>
                                </p:cTn>
                              </p:par>
                              <p:par>
                                <p:cTn id="15" presetID="42" presetClass="path" presetSubtype="0" repeatCount="indefinite" accel="50000" decel="50000" autoRev="1" fill="hold" grpId="0" nodeType="withEffect">
                                  <p:stCondLst>
                                    <p:cond delay="2800"/>
                                  </p:stCondLst>
                                  <p:childTnLst>
                                    <p:animMotion origin="layout" path="M -3.61111E-6 2.59259E-6 L -3.61111E-6 1.19028 " pathEditMode="fixed" rAng="0" ptsTypes="AA">
                                      <p:cBhvr>
                                        <p:cTn id="16" dur="4500" fill="hold"/>
                                        <p:tgtEl>
                                          <p:spTgt spid="7"/>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losing Slide_green">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36924536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losing Slide-green thank you">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TextBox 16"/>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ea typeface="+mn-ea"/>
              </a:rPr>
              <a:t>Thank you.</a:t>
            </a:r>
          </a:p>
        </p:txBody>
      </p:sp>
    </p:spTree>
    <p:extLst>
      <p:ext uri="{BB962C8B-B14F-4D97-AF65-F5344CB8AC3E}">
        <p14:creationId xmlns:p14="http://schemas.microsoft.com/office/powerpoint/2010/main" val="26488334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7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7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7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7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700"/>
                                        <p:tgtEl>
                                          <p:spTgt spid="16"/>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8"/>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0"/>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2"/>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4"/>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6"/>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9"/>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1"/>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3"/>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5"/>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700"/>
                                        <p:tgtEl>
                                          <p:spTgt spid="5"/>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700"/>
                                        <p:tgtEl>
                                          <p:spTgt spid="3"/>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700"/>
                                        <p:tgtEl>
                                          <p:spTgt spid="7"/>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700"/>
                                        <p:tgtEl>
                                          <p:spTgt spid="4"/>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5" grpId="0" animBg="1"/>
      <p:bldP spid="5" grpId="1" animBg="1"/>
      <p:bldP spid="6" grpId="0" animBg="1"/>
      <p:bldP spid="6" grpId="1" animBg="1"/>
      <p:bldP spid="7" grpId="0" animBg="1"/>
      <p:bldP spid="7" grpId="1" animBg="1"/>
      <p:bldP spid="8" grpId="0" animBg="1"/>
      <p:bldP spid="8" grpId="1" animBg="1"/>
      <p:bldP spid="8" grpId="2" animBg="1"/>
      <p:bldP spid="8" grpId="3" animBg="1"/>
      <p:bldP spid="9" grpId="0" animBg="1"/>
      <p:bldP spid="9" grpId="1" animBg="1"/>
      <p:bldP spid="9" grpId="2" animBg="1"/>
      <p:bldP spid="9" grpId="3" animBg="1"/>
      <p:bldP spid="10" grpId="0" animBg="1"/>
      <p:bldP spid="10" grpId="1" animBg="1"/>
      <p:bldP spid="10" grpId="2" animBg="1"/>
      <p:bldP spid="10" grpId="3" animBg="1"/>
      <p:bldP spid="11" grpId="0" animBg="1"/>
      <p:bldP spid="11" grpId="1" animBg="1"/>
      <p:bldP spid="11" grpId="2" animBg="1"/>
      <p:bldP spid="11" grpId="3" animBg="1"/>
      <p:bldP spid="12" grpId="0" animBg="1"/>
      <p:bldP spid="12" grpId="1" animBg="1"/>
      <p:bldP spid="12" grpId="2" animBg="1"/>
      <p:bldP spid="12" grpId="3" animBg="1"/>
      <p:bldP spid="13" grpId="0" animBg="1"/>
      <p:bldP spid="13" grpId="1" animBg="1"/>
      <p:bldP spid="13" grpId="2" animBg="1"/>
      <p:bldP spid="13" grpId="3" animBg="1"/>
      <p:bldP spid="14" grpId="0" animBg="1"/>
      <p:bldP spid="14" grpId="1" animBg="1"/>
      <p:bldP spid="14" grpId="2" animBg="1"/>
      <p:bldP spid="14" grpId="3" animBg="1"/>
      <p:bldP spid="15" grpId="0" animBg="1"/>
      <p:bldP spid="15" grpId="1" animBg="1"/>
      <p:bldP spid="15" grpId="2" animBg="1"/>
      <p:bldP spid="15" grpId="3" animBg="1"/>
      <p:bldP spid="16" grpId="0" animBg="1"/>
      <p:bldP spid="16" grpId="1" animBg="1"/>
      <p:bldP spid="16" grpId="2" animBg="1"/>
      <p:bldP spid="16" grpId="3" animBg="1"/>
      <p:bldP spid="17" grpId="0"/>
      <p:bldP spid="17" grpId="1"/>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osing Slide-red">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27248668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losing Slide-red thank you">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ea typeface="+mn-ea"/>
              </a:rPr>
              <a:t>Thank you.</a:t>
            </a:r>
          </a:p>
        </p:txBody>
      </p:sp>
      <p:sp>
        <p:nvSpPr>
          <p:cNvPr id="4" name="Rectangle 3"/>
          <p:cNvSpPr>
            <a:spLocks noChangeArrowheads="1"/>
          </p:cNvSpPr>
          <p:nvPr/>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5" name="Freeform 4"/>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p:cNvSpPr>
          <p:nvPr userDrawn="1"/>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6"/>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22837836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7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7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7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7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7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700"/>
                                        <p:tgtEl>
                                          <p:spTgt spid="17"/>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9"/>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1"/>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3"/>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5"/>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7"/>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10"/>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2"/>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4"/>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6"/>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700"/>
                                        <p:tgtEl>
                                          <p:spTgt spid="6"/>
                                        </p:tgtEl>
                                      </p:cBhvr>
                                    </p:animEffect>
                                  </p:childTnLst>
                                </p:cTn>
                              </p:par>
                              <p:par>
                                <p:cTn id="58" presetID="10" presetClass="entr" presetSubtype="0" fill="hold" nodeType="withEffect">
                                  <p:stCondLst>
                                    <p:cond delay="10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700"/>
                                        <p:tgtEl>
                                          <p:spTgt spid="4"/>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700"/>
                                        <p:tgtEl>
                                          <p:spTgt spid="8"/>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700"/>
                                        <p:tgtEl>
                                          <p:spTgt spid="5"/>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04800" y="1219200"/>
            <a:ext cx="8550275" cy="4965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548640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1F3F5E-3233-44C2-830D-07CCDF68C414}" type="datetimeFigureOut">
              <a:rPr lang="en-US" smtClean="0"/>
              <a:pPr>
                <a:defRPr/>
              </a:pPr>
              <a:t>9/24/2015</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7924800" y="6356350"/>
            <a:ext cx="762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24CA62-9439-4062-9683-F5C470988E2D}" type="slidenum">
              <a:rPr lang="en-US"/>
              <a:pPr>
                <a:defRPr/>
              </a:pPr>
              <a:t>‹#›</a:t>
            </a:fld>
            <a:endParaRPr lang="en-US"/>
          </a:p>
        </p:txBody>
      </p:sp>
    </p:spTree>
    <p:extLst>
      <p:ext uri="{BB962C8B-B14F-4D97-AF65-F5344CB8AC3E}">
        <p14:creationId xmlns:p14="http://schemas.microsoft.com/office/powerpoint/2010/main" val="21272529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52973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CD62F0AD-BF23-4E3F-B030-02FD2A9FDD81}" type="slidenum">
              <a:rPr lang="en-US" altLang="en-US" sz="600" smtClean="0">
                <a:solidFill>
                  <a:srgbClr val="FFFFFF"/>
                </a:solidFill>
              </a:rPr>
              <a:pPr algn="r" eaLnBrk="1" hangingPunct="1">
                <a:defRPr/>
              </a:pPr>
              <a:t>‹#›</a:t>
            </a:fld>
            <a:endParaRPr lang="en-US" altLang="en-US" sz="600" smtClean="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36636920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33575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2" name="Title 1"/>
          <p:cNvSpPr>
            <a:spLocks noGrp="1"/>
          </p:cNvSpPr>
          <p:nvPr>
            <p:ph type="ctrTitle"/>
          </p:nvPr>
        </p:nvSpPr>
        <p:spPr>
          <a:xfrm>
            <a:off x="221393" y="399143"/>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5331984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94444E-6 4.81481E-6 L -1.94444E-6 -0.48102 " pathEditMode="relative" rAng="0" ptsTypes="AA">
                                      <p:cBhvr>
                                        <p:cTn id="6" dur="1600" fill="hold"/>
                                        <p:tgtEl>
                                          <p:spTgt spid="4"/>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17573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8"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a:t>
            </a:r>
          </a:p>
        </p:txBody>
      </p:sp>
      <p:sp>
        <p:nvSpPr>
          <p:cNvPr id="9"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A2E0FCF-132C-43D0-B6E3-BA90520DFD06}"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967967"/>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62683414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8978373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noChangeAspect="1"/>
          </p:cNvSpPr>
          <p:nvPr>
            <p:ph type="body" sz="quarter" idx="10"/>
          </p:nvPr>
        </p:nvSpPr>
        <p:spPr>
          <a:xfrm>
            <a:off x="239713"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4706781"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9159343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6" name="Rectangle 4"/>
          <p:cNvSpPr>
            <a:spLocks noChangeArrowheads="1"/>
          </p:cNvSpPr>
          <p:nvPr userDrawn="1"/>
        </p:nvSpPr>
        <p:spPr bwMode="ltGray">
          <a:xfrm>
            <a:off x="250825" y="6586538"/>
            <a:ext cx="256857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2012 Cisco and/or its affiliates. All rights reserved.</a:t>
            </a: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8" name="Rectangle 12"/>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E3A7EED-5983-4571-ADE3-FBD418E25E17}"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1"/>
          </p:nvPr>
        </p:nvSpPr>
        <p:spPr>
          <a:xfrm>
            <a:off x="5221224" y="1747683"/>
            <a:ext cx="3236976" cy="646331"/>
          </a:xfrm>
        </p:spPr>
        <p:txBody>
          <a:bodyPr>
            <a:noAutofit/>
          </a:bodyPr>
          <a:lstStyle>
            <a:lvl1pPr marL="114300" indent="-114300" algn="l" defTabSz="914400" rtl="0" eaLnBrk="1" latinLnBrk="0" hangingPunct="1">
              <a:lnSpc>
                <a:spcPct val="80000"/>
              </a:lnSpc>
              <a:spcBef>
                <a:spcPct val="0"/>
              </a:spcBef>
              <a:buNone/>
              <a:defRPr lang="en-US" sz="2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vl2pPr marL="114300" indent="-114300" algn="l" defTabSz="914400" rtl="0" eaLnBrk="1" latinLnBrk="0" hangingPunct="1">
              <a:defRPr lang="en-US" sz="2000" kern="1200" dirty="0" smtClean="0">
                <a:solidFill>
                  <a:schemeClr val="accent2"/>
                </a:solidFill>
                <a:latin typeface="Ciscolight" pitchFamily="2" charset="0"/>
                <a:ea typeface="+mn-ea"/>
                <a:cs typeface="+mn-cs"/>
              </a:defRPr>
            </a:lvl2pPr>
            <a:lvl3pPr marL="114300" indent="-114300" algn="l" defTabSz="914400" rtl="0" eaLnBrk="1" latinLnBrk="0" hangingPunct="1">
              <a:defRPr lang="en-US" sz="2000" kern="1200" dirty="0" smtClean="0">
                <a:solidFill>
                  <a:schemeClr val="accent2"/>
                </a:solidFill>
                <a:latin typeface="Ciscolight" pitchFamily="2" charset="0"/>
                <a:ea typeface="+mn-ea"/>
                <a:cs typeface="+mn-cs"/>
              </a:defRPr>
            </a:lvl3pPr>
            <a:lvl4pPr marL="114300" indent="-114300" algn="l" defTabSz="914400" rtl="0" eaLnBrk="1" latinLnBrk="0" hangingPunct="1">
              <a:defRPr lang="en-US" sz="2000" kern="1200" dirty="0" smtClean="0">
                <a:solidFill>
                  <a:schemeClr val="accent2"/>
                </a:solidFill>
                <a:latin typeface="Ciscolight" pitchFamily="2" charset="0"/>
                <a:ea typeface="+mn-ea"/>
                <a:cs typeface="+mn-cs"/>
              </a:defRPr>
            </a:lvl4pPr>
            <a:lvl5pPr marL="114300" indent="-114300" algn="l" defTabSz="914400" rtl="0" eaLnBrk="1" latinLnBrk="0" hangingPunct="1">
              <a:defRPr lang="en-US" sz="2000" kern="1200" dirty="0" smtClean="0">
                <a:solidFill>
                  <a:schemeClr val="accent2"/>
                </a:solidFill>
                <a:latin typeface="Ciscolight" pitchFamily="2" charset="0"/>
                <a:ea typeface="+mn-ea"/>
                <a:cs typeface="+mn-cs"/>
              </a:defRPr>
            </a:lvl5pPr>
          </a:lstStyle>
          <a:p>
            <a:pPr lvl="0"/>
            <a:r>
              <a:rPr lang="en-US" smtClean="0"/>
              <a:t>Click to edit Master text styles</a:t>
            </a:r>
          </a:p>
        </p:txBody>
      </p:sp>
      <p:sp>
        <p:nvSpPr>
          <p:cNvPr id="16" name="Title 15"/>
          <p:cNvSpPr>
            <a:spLocks noGrp="1"/>
          </p:cNvSpPr>
          <p:nvPr>
            <p:ph type="title"/>
          </p:nvPr>
        </p:nvSpPr>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20" name="Text Placeholder 19"/>
          <p:cNvSpPr>
            <a:spLocks noGrp="1"/>
          </p:cNvSpPr>
          <p:nvPr>
            <p:ph type="body" sz="quarter" idx="14"/>
          </p:nvPr>
        </p:nvSpPr>
        <p:spPr>
          <a:xfrm>
            <a:off x="5334000" y="4876800"/>
            <a:ext cx="3200400" cy="457200"/>
          </a:xfrm>
        </p:spPr>
        <p:txBody>
          <a:bodyPr>
            <a:noAutofit/>
          </a:bodyPr>
          <a:lstStyle>
            <a:lvl1pPr marL="0" indent="0">
              <a:buFontTx/>
              <a:buNone/>
              <a:defRPr sz="1600">
                <a:solidFill>
                  <a:schemeClr val="bg2">
                    <a:lumMod val="85000"/>
                  </a:schemeClr>
                </a:solidFill>
              </a:defRPr>
            </a:lvl1pPr>
          </a:lstStyle>
          <a:p>
            <a:pPr lvl="0"/>
            <a:r>
              <a:rPr lang="en-US" smtClean="0"/>
              <a:t>Click to edit Master text styles</a:t>
            </a:r>
          </a:p>
        </p:txBody>
      </p:sp>
    </p:spTree>
    <p:extLst>
      <p:ext uri="{BB962C8B-B14F-4D97-AF65-F5344CB8AC3E}">
        <p14:creationId xmlns:p14="http://schemas.microsoft.com/office/powerpoint/2010/main" val="348480094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825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0188" y="431800"/>
            <a:ext cx="8588375"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1027" name="Text Placeholder 2"/>
          <p:cNvSpPr>
            <a:spLocks noGrp="1"/>
          </p:cNvSpPr>
          <p:nvPr>
            <p:ph type="body" idx="1"/>
          </p:nvPr>
        </p:nvSpPr>
        <p:spPr bwMode="auto">
          <a:xfrm>
            <a:off x="230188" y="1339850"/>
            <a:ext cx="85502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ChangeArrowheads="1"/>
          </p:cNvSpPr>
          <p:nvPr/>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endParaRPr lang="en-US" altLang="en-US" sz="600" dirty="0" smtClean="0">
              <a:solidFill>
                <a:srgbClr val="C0C0C0"/>
              </a:solidFill>
            </a:endParaRPr>
          </a:p>
        </p:txBody>
      </p:sp>
      <p:sp>
        <p:nvSpPr>
          <p:cNvPr id="1029" name="Rectangle 5"/>
          <p:cNvSpPr>
            <a:spLocks noChangeArrowheads="1"/>
          </p:cNvSpPr>
          <p:nvPr/>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1030" name="Rectangle 7"/>
          <p:cNvSpPr>
            <a:spLocks noChangeArrowheads="1"/>
          </p:cNvSpPr>
          <p:nvPr/>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E6E8C881-3938-4EAD-8E3A-C68907EC7537}" type="slidenum">
              <a:rPr lang="en-US" altLang="en-US" sz="600" smtClean="0">
                <a:solidFill>
                  <a:srgbClr val="C0C0C0"/>
                </a:solidFill>
              </a:rPr>
              <a:pPr algn="r" eaLnBrk="1" hangingPunct="1">
                <a:defRPr/>
              </a:pPr>
              <a:t>‹#›</a:t>
            </a:fld>
            <a:endParaRPr lang="en-US" altLang="en-US" sz="600" smtClean="0">
              <a:solidFill>
                <a:srgbClr val="C0C0C0"/>
              </a:solidFill>
            </a:endParaRPr>
          </a:p>
        </p:txBody>
      </p:sp>
      <p:pic>
        <p:nvPicPr>
          <p:cNvPr id="1031" name="Picture 7" descr="bottom bar.jpg"/>
          <p:cNvPicPr>
            <a:picLocks noChangeAspect="1"/>
          </p:cNvPicPr>
          <p:nvPr/>
        </p:nvPicPr>
        <p:blipFill>
          <a:blip r:embed="rId37">
            <a:extLst>
              <a:ext uri="{28A0092B-C50C-407E-A947-70E740481C1C}">
                <a14:useLocalDpi xmlns:a14="http://schemas.microsoft.com/office/drawing/2010/main" val="0"/>
              </a:ext>
            </a:extLst>
          </a:blip>
          <a:srcRect l="140" r="337"/>
          <a:stretch>
            <a:fillRect/>
          </a:stretch>
        </p:blipFill>
        <p:spPr bwMode="auto">
          <a:xfrm>
            <a:off x="354013" y="6378575"/>
            <a:ext cx="8435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8786" r:id="rId1"/>
    <p:sldLayoutId id="2147488787" r:id="rId2"/>
    <p:sldLayoutId id="2147488788" r:id="rId3"/>
    <p:sldLayoutId id="2147488789" r:id="rId4"/>
    <p:sldLayoutId id="2147488790" r:id="rId5"/>
    <p:sldLayoutId id="2147488791" r:id="rId6"/>
    <p:sldLayoutId id="2147488775" r:id="rId7"/>
    <p:sldLayoutId id="2147488776" r:id="rId8"/>
    <p:sldLayoutId id="2147488792" r:id="rId9"/>
    <p:sldLayoutId id="2147488777" r:id="rId10"/>
    <p:sldLayoutId id="2147488778" r:id="rId11"/>
    <p:sldLayoutId id="2147488779" r:id="rId12"/>
    <p:sldLayoutId id="2147488780" r:id="rId13"/>
    <p:sldLayoutId id="2147488781" r:id="rId14"/>
    <p:sldLayoutId id="2147488782" r:id="rId15"/>
    <p:sldLayoutId id="2147488793" r:id="rId16"/>
    <p:sldLayoutId id="2147488794" r:id="rId17"/>
    <p:sldLayoutId id="2147488783" r:id="rId18"/>
    <p:sldLayoutId id="2147488795" r:id="rId19"/>
    <p:sldLayoutId id="2147488796" r:id="rId20"/>
    <p:sldLayoutId id="2147488797" r:id="rId21"/>
    <p:sldLayoutId id="2147488798" r:id="rId22"/>
    <p:sldLayoutId id="2147488799" r:id="rId23"/>
    <p:sldLayoutId id="2147488800" r:id="rId24"/>
    <p:sldLayoutId id="2147488801" r:id="rId25"/>
    <p:sldLayoutId id="2147488784" r:id="rId26"/>
    <p:sldLayoutId id="2147488802" r:id="rId27"/>
    <p:sldLayoutId id="2147488803" r:id="rId28"/>
    <p:sldLayoutId id="2147488804" r:id="rId29"/>
    <p:sldLayoutId id="2147488805" r:id="rId30"/>
    <p:sldLayoutId id="2147488806" r:id="rId31"/>
    <p:sldLayoutId id="2147488807" r:id="rId32"/>
    <p:sldLayoutId id="2147488808" r:id="rId33"/>
    <p:sldLayoutId id="2147488809" r:id="rId34"/>
    <p:sldLayoutId id="2147488810" r:id="rId35"/>
  </p:sldLayoutIdLst>
  <p:transition>
    <p:wipe dir="r"/>
  </p:transition>
  <p:timing>
    <p:tnLst>
      <p:par>
        <p:cTn id="1" dur="indefinite" restart="never" nodeType="tmRoot"/>
      </p:par>
    </p:tnLst>
  </p:timing>
  <p:txStyles>
    <p:title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p:titleStyle>
    <p:body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S PGothic" pitchFamily="34" charset="-128"/>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S PGothic" pitchFamily="34" charset="-128"/>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S PGothic" pitchFamily="34" charset="-128"/>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3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3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wikicentral.cisco.com/display/UNITYTRANS/Annotated+diagnostics+for+Auto+Advanced+to+Next+Message+After+Forward" TargetMode="External"/><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2" Type="http://schemas.openxmlformats.org/officeDocument/2006/relationships/hyperlink" Target="http://www.cisco.com/c/en/us/td/docs/voice_ip_comm/connection/11x/administration/guide/11xcucsagx.html" TargetMode="External"/><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ubtitle 5"/>
          <p:cNvSpPr>
            <a:spLocks noGrp="1"/>
          </p:cNvSpPr>
          <p:nvPr>
            <p:ph type="subTitle" idx="1"/>
          </p:nvPr>
        </p:nvSpPr>
        <p:spPr>
          <a:xfrm>
            <a:off x="236538" y="4464050"/>
            <a:ext cx="8112125" cy="384175"/>
          </a:xfrm>
        </p:spPr>
        <p:txBody>
          <a:bodyPr/>
          <a:lstStyle/>
          <a:p>
            <a:pPr eaLnBrk="1" hangingPunct="1"/>
            <a:endParaRPr altLang="en-US" dirty="0" smtClean="0">
              <a:ea typeface="MS PGothic" pitchFamily="34" charset="-128"/>
            </a:endParaRPr>
          </a:p>
          <a:p>
            <a:pPr eaLnBrk="1" hangingPunct="1"/>
            <a:r>
              <a:rPr altLang="en-US" dirty="0" smtClean="0">
                <a:ea typeface="MS PGothic" pitchFamily="34" charset="-128"/>
              </a:rPr>
              <a:t/>
            </a:r>
            <a:br>
              <a:rPr altLang="en-US" dirty="0" smtClean="0">
                <a:ea typeface="MS PGothic" pitchFamily="34" charset="-128"/>
              </a:rPr>
            </a:br>
            <a:endParaRPr altLang="en-US" dirty="0" smtClean="0">
              <a:ea typeface="MS PGothic" pitchFamily="34" charset="-128"/>
            </a:endParaRPr>
          </a:p>
        </p:txBody>
      </p:sp>
      <p:sp>
        <p:nvSpPr>
          <p:cNvPr id="26628" name="Rectangle 3"/>
          <p:cNvSpPr txBox="1">
            <a:spLocks/>
          </p:cNvSpPr>
          <p:nvPr/>
        </p:nvSpPr>
        <p:spPr bwMode="auto">
          <a:xfrm>
            <a:off x="555171" y="1752600"/>
            <a:ext cx="775335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rIns="82296" anchor="b"/>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eaLnBrk="0" hangingPunct="0">
              <a:lnSpc>
                <a:spcPct val="90000"/>
              </a:lnSpc>
            </a:pPr>
            <a:r>
              <a:rPr lang="en-US" altLang="en-US" sz="4400" b="1" dirty="0">
                <a:latin typeface="+mj-lt"/>
              </a:rPr>
              <a:t>Cisco Unity Connection  </a:t>
            </a:r>
            <a:r>
              <a:rPr lang="en-US" altLang="en-US" sz="4400" b="1" dirty="0" smtClean="0">
                <a:latin typeface="+mj-lt"/>
              </a:rPr>
              <a:t>Auto Advance to Next Message After Forward</a:t>
            </a:r>
            <a:endParaRPr lang="en-US" altLang="en-US" sz="4400" b="1" dirty="0">
              <a:latin typeface="+mj-lt"/>
            </a:endParaRPr>
          </a:p>
        </p:txBody>
      </p:sp>
      <p:sp>
        <p:nvSpPr>
          <p:cNvPr id="2" name="TextBox 1"/>
          <p:cNvSpPr txBox="1"/>
          <p:nvPr/>
        </p:nvSpPr>
        <p:spPr>
          <a:xfrm>
            <a:off x="3352800" y="4800600"/>
            <a:ext cx="2209800" cy="400110"/>
          </a:xfrm>
          <a:prstGeom prst="rect">
            <a:avLst/>
          </a:prstGeom>
          <a:noFill/>
        </p:spPr>
        <p:txBody>
          <a:bodyPr wrap="square" rtlCol="0">
            <a:spAutoFit/>
          </a:bodyPr>
          <a:lstStyle/>
          <a:p>
            <a:r>
              <a:rPr lang="en-US" dirty="0"/>
              <a:t> </a:t>
            </a:r>
            <a:r>
              <a:rPr lang="en-US" sz="2000" b="1" dirty="0" smtClean="0">
                <a:solidFill>
                  <a:schemeClr val="bg1"/>
                </a:solidFill>
              </a:rPr>
              <a:t>EDCS-1524420</a:t>
            </a:r>
            <a:endParaRPr lang="en-US" b="1" dirty="0">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CALL FLOW ON FORWARD</a:t>
            </a:r>
            <a:endParaRPr lang="en-US" dirty="0"/>
          </a:p>
        </p:txBody>
      </p:sp>
      <p:graphicFrame>
        <p:nvGraphicFramePr>
          <p:cNvPr id="9" name="Content Placeholder 3"/>
          <p:cNvGraphicFramePr>
            <a:graphicFrameLocks noGrp="1"/>
          </p:cNvGraphicFramePr>
          <p:nvPr>
            <p:ph idx="1"/>
            <p:extLst>
              <p:ext uri="{D42A27DB-BD31-4B8C-83A1-F6EECF244321}">
                <p14:modId xmlns:p14="http://schemas.microsoft.com/office/powerpoint/2010/main" val="935529185"/>
              </p:ext>
            </p:extLst>
          </p:nvPr>
        </p:nvGraphicFramePr>
        <p:xfrm>
          <a:off x="457200" y="1676400"/>
          <a:ext cx="8323263" cy="4629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380331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617" y="152400"/>
            <a:ext cx="8761412" cy="1143000"/>
          </a:xfrm>
        </p:spPr>
        <p:txBody>
          <a:bodyPr/>
          <a:lstStyle/>
          <a:p>
            <a:pPr>
              <a:defRPr/>
            </a:pPr>
            <a:r>
              <a:rPr lang="en-US" sz="3200" dirty="0" smtClean="0">
                <a:ea typeface="+mj-ea"/>
              </a:rPr>
              <a:t>Enable </a:t>
            </a:r>
            <a:r>
              <a:rPr lang="en-US" sz="3200" dirty="0">
                <a:ea typeface="+mj-ea"/>
              </a:rPr>
              <a:t>field “After Forwarding the Message”</a:t>
            </a:r>
            <a:endParaRPr sz="3200" dirty="0">
              <a:ea typeface="+mj-ea"/>
            </a:endParaRPr>
          </a:p>
        </p:txBody>
      </p:sp>
      <p:sp>
        <p:nvSpPr>
          <p:cNvPr id="31747" name="Content Placeholder 2"/>
          <p:cNvSpPr>
            <a:spLocks noGrp="1"/>
          </p:cNvSpPr>
          <p:nvPr>
            <p:ph idx="1"/>
          </p:nvPr>
        </p:nvSpPr>
        <p:spPr>
          <a:xfrm>
            <a:off x="376185" y="1295400"/>
            <a:ext cx="8550275" cy="4953000"/>
          </a:xfrm>
        </p:spPr>
        <p:txBody>
          <a:bodyPr/>
          <a:lstStyle/>
          <a:p>
            <a:pPr marL="0" indent="0">
              <a:buNone/>
              <a:defRPr/>
            </a:pPr>
            <a:endParaRPr sz="2400" dirty="0">
              <a:latin typeface="Arial" charset="0"/>
            </a:endParaRPr>
          </a:p>
          <a:p>
            <a:pPr marL="0" indent="0">
              <a:buNone/>
              <a:defRPr/>
            </a:pPr>
            <a:r>
              <a:rPr dirty="0" smtClean="0">
                <a:solidFill>
                  <a:schemeClr val="bg2"/>
                </a:solidFill>
                <a:ea typeface="+mn-ea"/>
              </a:rPr>
              <a:t> </a:t>
            </a:r>
          </a:p>
          <a:p>
            <a:pPr>
              <a:buFont typeface="Arial" pitchFamily="34" charset="0"/>
              <a:buChar char="•"/>
              <a:defRPr/>
            </a:pPr>
            <a:endParaRPr dirty="0" smtClean="0">
              <a:solidFill>
                <a:schemeClr val="bg2"/>
              </a:solidFill>
              <a:ea typeface="+mn-ea"/>
            </a:endParaRPr>
          </a:p>
          <a:p>
            <a:pPr>
              <a:buFont typeface="Arial" pitchFamily="34" charset="0"/>
              <a:buChar char="•"/>
              <a:defRPr/>
            </a:pPr>
            <a:endParaRPr dirty="0" smtClean="0">
              <a:solidFill>
                <a:schemeClr val="bg2"/>
              </a:solidFill>
              <a:ea typeface="+mn-ea"/>
            </a:endParaRPr>
          </a:p>
          <a:p>
            <a:pPr>
              <a:buFont typeface="Arial" pitchFamily="34" charset="0"/>
              <a:buChar char="•"/>
              <a:defRPr/>
            </a:pPr>
            <a:endParaRPr dirty="0" smtClean="0">
              <a:solidFill>
                <a:schemeClr val="bg2"/>
              </a:solidFill>
              <a:ea typeface="+mn-ea"/>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379" y="1378802"/>
            <a:ext cx="7162800" cy="47844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5169116"/>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CALL FLOW ON FORWARD</a:t>
            </a:r>
          </a:p>
        </p:txBody>
      </p:sp>
      <p:graphicFrame>
        <p:nvGraphicFramePr>
          <p:cNvPr id="9" name="Content Placeholder 3"/>
          <p:cNvGraphicFramePr>
            <a:graphicFrameLocks noGrp="1"/>
          </p:cNvGraphicFramePr>
          <p:nvPr>
            <p:ph idx="1"/>
            <p:extLst>
              <p:ext uri="{D42A27DB-BD31-4B8C-83A1-F6EECF244321}">
                <p14:modId xmlns:p14="http://schemas.microsoft.com/office/powerpoint/2010/main" val="607216748"/>
              </p:ext>
            </p:extLst>
          </p:nvPr>
        </p:nvGraphicFramePr>
        <p:xfrm>
          <a:off x="457200" y="1676400"/>
          <a:ext cx="8323263" cy="4629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Multiply 10"/>
          <p:cNvSpPr/>
          <p:nvPr/>
        </p:nvSpPr>
        <p:spPr>
          <a:xfrm>
            <a:off x="1676400" y="5257800"/>
            <a:ext cx="3581400" cy="990600"/>
          </a:xfrm>
          <a:prstGeom prst="mathMultiply">
            <a:avLst/>
          </a:prstGeom>
          <a:solidFill>
            <a:srgbClr val="FF0000">
              <a:alpha val="50000"/>
            </a:srgbClr>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Tree>
    <p:extLst>
      <p:ext uri="{BB962C8B-B14F-4D97-AF65-F5344CB8AC3E}">
        <p14:creationId xmlns:p14="http://schemas.microsoft.com/office/powerpoint/2010/main" val="37408451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sz="4400" dirty="0" smtClean="0"/>
              <a:t>Troubleshooting</a:t>
            </a:r>
            <a:endParaRPr sz="4400" dirty="0"/>
          </a:p>
        </p:txBody>
      </p:sp>
    </p:spTree>
    <p:extLst>
      <p:ext uri="{BB962C8B-B14F-4D97-AF65-F5344CB8AC3E}">
        <p14:creationId xmlns:p14="http://schemas.microsoft.com/office/powerpoint/2010/main" val="2253922871"/>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7475"/>
            <a:ext cx="8588375" cy="838200"/>
          </a:xfrm>
        </p:spPr>
        <p:txBody>
          <a:bodyPr/>
          <a:lstStyle/>
          <a:p>
            <a:r>
              <a:rPr lang="en-US" dirty="0" smtClean="0"/>
              <a:t>Troubleshooting</a:t>
            </a:r>
            <a:endParaRPr lang="en-US" dirty="0"/>
          </a:p>
        </p:txBody>
      </p:sp>
      <p:sp>
        <p:nvSpPr>
          <p:cNvPr id="3" name="Content Placeholder 2"/>
          <p:cNvSpPr>
            <a:spLocks noGrp="1"/>
          </p:cNvSpPr>
          <p:nvPr>
            <p:ph idx="1"/>
          </p:nvPr>
        </p:nvSpPr>
        <p:spPr>
          <a:xfrm>
            <a:off x="230188" y="1339850"/>
            <a:ext cx="8550275" cy="4908550"/>
          </a:xfrm>
        </p:spPr>
        <p:txBody>
          <a:bodyPr/>
          <a:lstStyle/>
          <a:p>
            <a:pPr>
              <a:spcBef>
                <a:spcPts val="1475"/>
              </a:spcBef>
              <a:defRPr/>
            </a:pPr>
            <a:r>
              <a:rPr lang="en-US" sz="2400" b="1" u="sng" dirty="0"/>
              <a:t>Problem Statement</a:t>
            </a:r>
            <a:r>
              <a:rPr lang="en-US" sz="2400" b="1" u="sng" dirty="0" smtClean="0"/>
              <a:t>:</a:t>
            </a:r>
          </a:p>
          <a:p>
            <a:pPr marL="0" indent="0">
              <a:spcBef>
                <a:spcPts val="1475"/>
              </a:spcBef>
              <a:buNone/>
              <a:defRPr/>
            </a:pPr>
            <a:r>
              <a:rPr lang="en-US" dirty="0" smtClean="0">
                <a:latin typeface="+mn-lt"/>
              </a:rPr>
              <a:t>     </a:t>
            </a:r>
            <a:r>
              <a:rPr lang="en-US" sz="1800" dirty="0" smtClean="0">
                <a:latin typeface="+mn-lt"/>
              </a:rPr>
              <a:t>“After </a:t>
            </a:r>
            <a:r>
              <a:rPr lang="en-US" sz="1800" dirty="0">
                <a:latin typeface="+mn-lt"/>
              </a:rPr>
              <a:t>Message </a:t>
            </a:r>
            <a:r>
              <a:rPr lang="en-US" sz="1800" dirty="0" smtClean="0">
                <a:latin typeface="+mn-lt"/>
              </a:rPr>
              <a:t>Menu Options” getting </a:t>
            </a:r>
            <a:r>
              <a:rPr lang="en-US" sz="1800" dirty="0">
                <a:latin typeface="+mn-lt"/>
              </a:rPr>
              <a:t>played </a:t>
            </a:r>
            <a:r>
              <a:rPr lang="en-US" sz="1800" dirty="0" smtClean="0">
                <a:latin typeface="+mn-lt"/>
              </a:rPr>
              <a:t>while </a:t>
            </a:r>
            <a:r>
              <a:rPr lang="en-US" sz="1800" dirty="0">
                <a:latin typeface="+mn-lt"/>
              </a:rPr>
              <a:t>forwarding the </a:t>
            </a:r>
            <a:r>
              <a:rPr lang="en-US" sz="1800" dirty="0" smtClean="0">
                <a:latin typeface="+mn-lt"/>
              </a:rPr>
              <a:t>message.</a:t>
            </a:r>
          </a:p>
          <a:p>
            <a:pPr>
              <a:spcBef>
                <a:spcPts val="1475"/>
              </a:spcBef>
              <a:defRPr/>
            </a:pPr>
            <a:r>
              <a:rPr lang="en-US" sz="2400" b="1" u="sng" dirty="0" smtClean="0"/>
              <a:t>Action Required:</a:t>
            </a:r>
          </a:p>
          <a:p>
            <a:pPr lvl="1">
              <a:spcBef>
                <a:spcPts val="1475"/>
              </a:spcBef>
              <a:buFont typeface="Wingdings" panose="05000000000000000000" pitchFamily="2" charset="2"/>
              <a:buChar char="§"/>
              <a:defRPr/>
            </a:pPr>
            <a:r>
              <a:rPr lang="en-US" dirty="0" smtClean="0">
                <a:latin typeface="Arial" charset="0"/>
              </a:rPr>
              <a:t> Verify that “After Forwarding the Message” is enabled on CUCA.</a:t>
            </a:r>
          </a:p>
          <a:p>
            <a:pPr marL="0" indent="0">
              <a:spcBef>
                <a:spcPts val="1475"/>
              </a:spcBef>
              <a:buNone/>
              <a:defRPr/>
            </a:pPr>
            <a:r>
              <a:rPr lang="en-US" dirty="0" smtClean="0">
                <a:latin typeface="Arial" charset="0"/>
              </a:rPr>
              <a:t>         </a:t>
            </a:r>
            <a:r>
              <a:rPr lang="en-US" sz="1800" dirty="0" smtClean="0">
                <a:latin typeface="+mn-lt"/>
              </a:rPr>
              <a:t>User </a:t>
            </a:r>
            <a:r>
              <a:rPr lang="en-US" sz="1800" dirty="0">
                <a:latin typeface="+mn-lt"/>
              </a:rPr>
              <a:t>Basic Page -&gt; Edit -&gt; Playback Message Settings</a:t>
            </a:r>
            <a:r>
              <a:rPr lang="en-US" sz="1800" dirty="0" smtClean="0">
                <a:latin typeface="+mn-lt"/>
              </a:rPr>
              <a:t>    </a:t>
            </a:r>
            <a:endParaRPr lang="en-US" i="1" dirty="0" smtClean="0"/>
          </a:p>
          <a:p>
            <a:r>
              <a:rPr lang="en-US" sz="2400" b="1" u="sng" dirty="0"/>
              <a:t>Annotated logs wiki</a:t>
            </a:r>
            <a:r>
              <a:rPr lang="en-US" sz="2400" b="1" u="sng" dirty="0" smtClean="0"/>
              <a:t>:  </a:t>
            </a:r>
            <a:r>
              <a:rPr lang="en-US" sz="1600" u="sng" dirty="0">
                <a:latin typeface="Arial" charset="0"/>
                <a:hlinkClick r:id="rId2"/>
              </a:rPr>
              <a:t>http://</a:t>
            </a:r>
            <a:r>
              <a:rPr lang="en-US" sz="1600" u="sng" dirty="0" smtClean="0">
                <a:latin typeface="Arial" charset="0"/>
                <a:hlinkClick r:id="rId2"/>
              </a:rPr>
              <a:t>wikicentral.cisco.com/display/UNITYTRANS/Annotated+diagnostics+for+Auto+Advanced+to+Next+Message+After+Forward</a:t>
            </a:r>
            <a:endParaRPr lang="en-US" sz="1600" u="sng" dirty="0" smtClean="0">
              <a:latin typeface="Arial" charset="0"/>
            </a:endParaRPr>
          </a:p>
          <a:p>
            <a:endParaRPr lang="en-US" sz="1600" u="sng" dirty="0">
              <a:latin typeface="Arial" charset="0"/>
            </a:endParaRPr>
          </a:p>
          <a:p>
            <a:pPr marL="0" indent="0">
              <a:spcBef>
                <a:spcPts val="1475"/>
              </a:spcBef>
              <a:buNone/>
              <a:defRPr/>
            </a:pPr>
            <a:endParaRPr lang="en-US" dirty="0"/>
          </a:p>
        </p:txBody>
      </p:sp>
    </p:spTree>
    <p:extLst>
      <p:ext uri="{BB962C8B-B14F-4D97-AF65-F5344CB8AC3E}">
        <p14:creationId xmlns:p14="http://schemas.microsoft.com/office/powerpoint/2010/main" val="20295313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7475"/>
            <a:ext cx="8588375" cy="838200"/>
          </a:xfrm>
        </p:spPr>
        <p:txBody>
          <a:bodyPr/>
          <a:lstStyle/>
          <a:p>
            <a:r>
              <a:rPr lang="en-US" dirty="0" smtClean="0"/>
              <a:t>Reference</a:t>
            </a:r>
            <a:endParaRPr lang="en-US" dirty="0"/>
          </a:p>
        </p:txBody>
      </p:sp>
      <p:sp>
        <p:nvSpPr>
          <p:cNvPr id="3" name="Content Placeholder 2"/>
          <p:cNvSpPr>
            <a:spLocks noGrp="1"/>
          </p:cNvSpPr>
          <p:nvPr>
            <p:ph idx="1"/>
          </p:nvPr>
        </p:nvSpPr>
        <p:spPr>
          <a:xfrm>
            <a:off x="230188" y="1339850"/>
            <a:ext cx="8550275" cy="4908550"/>
          </a:xfrm>
        </p:spPr>
        <p:txBody>
          <a:bodyPr/>
          <a:lstStyle/>
          <a:p>
            <a:pPr>
              <a:lnSpc>
                <a:spcPct val="100000"/>
              </a:lnSpc>
              <a:spcBef>
                <a:spcPts val="0"/>
              </a:spcBef>
              <a:defRPr/>
            </a:pPr>
            <a:r>
              <a:rPr lang="en-US" b="1" u="sng" dirty="0"/>
              <a:t>Cisco Unity Connection Administration </a:t>
            </a:r>
            <a:r>
              <a:rPr lang="en-US" b="1" u="sng" dirty="0" smtClean="0"/>
              <a:t>Guide:</a:t>
            </a:r>
          </a:p>
          <a:p>
            <a:pPr marL="177800" lvl="1" indent="0">
              <a:lnSpc>
                <a:spcPct val="100000"/>
              </a:lnSpc>
              <a:spcBef>
                <a:spcPts val="0"/>
              </a:spcBef>
              <a:defRPr/>
            </a:pPr>
            <a:r>
              <a:rPr lang="en-US" u="sng" dirty="0" smtClean="0">
                <a:latin typeface="+mn-lt"/>
                <a:hlinkClick r:id="rId2"/>
              </a:rPr>
              <a:t>http</a:t>
            </a:r>
            <a:r>
              <a:rPr lang="en-US" u="sng" dirty="0">
                <a:latin typeface="+mn-lt"/>
                <a:hlinkClick r:id="rId2"/>
              </a:rPr>
              <a:t>://</a:t>
            </a:r>
            <a:r>
              <a:rPr lang="en-US" u="sng" dirty="0" smtClean="0">
                <a:latin typeface="+mn-lt"/>
                <a:hlinkClick r:id="rId2"/>
              </a:rPr>
              <a:t>www.cisco.com/c/en/us/td/docs/voice_ip_comm/connection/11x/administration/guide/11xcucsagx.html</a:t>
            </a:r>
            <a:endParaRPr lang="en-US" u="sng" dirty="0" smtClean="0">
              <a:latin typeface="+mn-lt"/>
            </a:endParaRPr>
          </a:p>
          <a:p>
            <a:pPr marL="0" indent="0">
              <a:lnSpc>
                <a:spcPct val="100000"/>
              </a:lnSpc>
              <a:spcBef>
                <a:spcPts val="0"/>
              </a:spcBef>
              <a:buNone/>
              <a:defRPr/>
            </a:pPr>
            <a:endParaRPr lang="en-US" sz="1800" u="sng" dirty="0">
              <a:latin typeface="+mn-lt"/>
            </a:endParaRPr>
          </a:p>
          <a:p>
            <a:pPr marL="0" indent="0">
              <a:spcBef>
                <a:spcPts val="1475"/>
              </a:spcBef>
              <a:buNone/>
              <a:defRPr/>
            </a:pPr>
            <a:endParaRPr lang="en-US" sz="1800" u="sng" dirty="0">
              <a:latin typeface="+mn-lt"/>
            </a:endParaRPr>
          </a:p>
        </p:txBody>
      </p:sp>
    </p:spTree>
    <p:extLst>
      <p:ext uri="{BB962C8B-B14F-4D97-AF65-F5344CB8AC3E}">
        <p14:creationId xmlns:p14="http://schemas.microsoft.com/office/powerpoint/2010/main" val="32787174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txBox="1">
            <a:spLocks noChangeArrowheads="1"/>
          </p:cNvSpPr>
          <p:nvPr/>
        </p:nvSpPr>
        <p:spPr bwMode="auto">
          <a:xfrm>
            <a:off x="468313" y="2133600"/>
            <a:ext cx="79406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marL="228600" indent="-228600" algn="ctr"/>
            <a:r>
              <a:rPr lang="en-US" altLang="en-US" sz="2800" b="1" i="1" dirty="0"/>
              <a:t>Notice</a:t>
            </a:r>
          </a:p>
          <a:p>
            <a:pPr marL="228600" indent="-228600" algn="ctr"/>
            <a:endParaRPr lang="en-US" altLang="en-US" b="1" i="1" dirty="0"/>
          </a:p>
          <a:p>
            <a:pPr marL="228600" indent="-228600" algn="ctr"/>
            <a:r>
              <a:rPr lang="en-US" altLang="en-US" b="1" i="1" dirty="0"/>
              <a:t>The information in this presentation is provided under Non-Disclosure agreement and should be treated as Cisco Confidential. Under no circumstances is this information to be shared further without the express consent of Cisco.  </a:t>
            </a:r>
          </a:p>
          <a:p>
            <a:pPr marL="228600" indent="-228600" algn="ctr"/>
            <a:endParaRPr lang="en-US" altLang="en-US" b="1" i="1" dirty="0"/>
          </a:p>
          <a:p>
            <a:pPr marL="228600" indent="-228600" algn="ctr"/>
            <a:r>
              <a:rPr lang="en-US" altLang="en-US" b="1" i="1" dirty="0"/>
              <a:t>Any roadmap item is subject to change at the sole discretion of  Cisco, and Cisco will have no liability for delay in the delivery or failure to deliver any of the products or features set forth in this document.</a:t>
            </a:r>
          </a:p>
        </p:txBody>
      </p:sp>
      <p:grpSp>
        <p:nvGrpSpPr>
          <p:cNvPr id="27651" name="Group 6"/>
          <p:cNvGrpSpPr>
            <a:grpSpLocks/>
          </p:cNvGrpSpPr>
          <p:nvPr/>
        </p:nvGrpSpPr>
        <p:grpSpPr bwMode="auto">
          <a:xfrm>
            <a:off x="3348038" y="692150"/>
            <a:ext cx="2101850" cy="1116013"/>
            <a:chOff x="3272" y="1316"/>
            <a:chExt cx="1889" cy="1002"/>
          </a:xfrm>
        </p:grpSpPr>
        <p:sp>
          <p:nvSpPr>
            <p:cNvPr id="27652" name="AutoShape 7"/>
            <p:cNvSpPr>
              <a:spLocks noChangeAspect="1" noChangeArrowheads="1" noTextEdit="1"/>
            </p:cNvSpPr>
            <p:nvPr/>
          </p:nvSpPr>
          <p:spPr bwMode="auto">
            <a:xfrm>
              <a:off x="3272" y="1316"/>
              <a:ext cx="1889" cy="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7653" name="Rectangle 8"/>
            <p:cNvSpPr>
              <a:spLocks noChangeArrowheads="1"/>
            </p:cNvSpPr>
            <p:nvPr/>
          </p:nvSpPr>
          <p:spPr bwMode="auto">
            <a:xfrm>
              <a:off x="3803" y="1980"/>
              <a:ext cx="86" cy="325"/>
            </a:xfrm>
            <a:prstGeom prst="rect">
              <a:avLst/>
            </a:prstGeom>
            <a:solidFill>
              <a:srgbClr val="B21A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solidFill>
                  <a:srgbClr val="000000"/>
                </a:solidFill>
              </a:endParaRPr>
            </a:p>
          </p:txBody>
        </p:sp>
        <p:sp>
          <p:nvSpPr>
            <p:cNvPr id="27654" name="Freeform 9"/>
            <p:cNvSpPr>
              <a:spLocks/>
            </p:cNvSpPr>
            <p:nvPr/>
          </p:nvSpPr>
          <p:spPr bwMode="auto">
            <a:xfrm>
              <a:off x="4304"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5" name="Freeform 10"/>
            <p:cNvSpPr>
              <a:spLocks/>
            </p:cNvSpPr>
            <p:nvPr/>
          </p:nvSpPr>
          <p:spPr bwMode="auto">
            <a:xfrm>
              <a:off x="3443"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6" name="Freeform 11"/>
            <p:cNvSpPr>
              <a:spLocks noEditPoints="1"/>
            </p:cNvSpPr>
            <p:nvPr/>
          </p:nvSpPr>
          <p:spPr bwMode="auto">
            <a:xfrm>
              <a:off x="4643" y="1971"/>
              <a:ext cx="342" cy="343"/>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80"/>
                <a:gd name="T32" fmla="*/ 80 w 8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7" name="Freeform 12"/>
            <p:cNvSpPr>
              <a:spLocks/>
            </p:cNvSpPr>
            <p:nvPr/>
          </p:nvSpPr>
          <p:spPr bwMode="auto">
            <a:xfrm>
              <a:off x="4000" y="1971"/>
              <a:ext cx="223" cy="343"/>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80"/>
                <a:gd name="T53" fmla="*/ 52 w 52"/>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8" name="Freeform 13"/>
            <p:cNvSpPr>
              <a:spLocks/>
            </p:cNvSpPr>
            <p:nvPr/>
          </p:nvSpPr>
          <p:spPr bwMode="auto">
            <a:xfrm>
              <a:off x="3272" y="1586"/>
              <a:ext cx="81"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9" name="Freeform 14"/>
            <p:cNvSpPr>
              <a:spLocks/>
            </p:cNvSpPr>
            <p:nvPr/>
          </p:nvSpPr>
          <p:spPr bwMode="auto">
            <a:xfrm>
              <a:off x="349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0" name="Freeform 15"/>
            <p:cNvSpPr>
              <a:spLocks/>
            </p:cNvSpPr>
            <p:nvPr/>
          </p:nvSpPr>
          <p:spPr bwMode="auto">
            <a:xfrm>
              <a:off x="3722" y="1320"/>
              <a:ext cx="81"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1" name="Freeform 16"/>
            <p:cNvSpPr>
              <a:spLocks/>
            </p:cNvSpPr>
            <p:nvPr/>
          </p:nvSpPr>
          <p:spPr bwMode="auto">
            <a:xfrm>
              <a:off x="394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2" name="Freeform 17"/>
            <p:cNvSpPr>
              <a:spLocks/>
            </p:cNvSpPr>
            <p:nvPr/>
          </p:nvSpPr>
          <p:spPr bwMode="auto">
            <a:xfrm>
              <a:off x="4171" y="1586"/>
              <a:ext cx="86" cy="167"/>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 name="T21" fmla="*/ 0 w 20"/>
                <a:gd name="T22" fmla="*/ 0 h 39"/>
                <a:gd name="T23" fmla="*/ 20 w 2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3" name="Freeform 18"/>
            <p:cNvSpPr>
              <a:spLocks/>
            </p:cNvSpPr>
            <p:nvPr/>
          </p:nvSpPr>
          <p:spPr bwMode="auto">
            <a:xfrm>
              <a:off x="439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4" name="Freeform 19"/>
            <p:cNvSpPr>
              <a:spLocks/>
            </p:cNvSpPr>
            <p:nvPr/>
          </p:nvSpPr>
          <p:spPr bwMode="auto">
            <a:xfrm>
              <a:off x="4625" y="1320"/>
              <a:ext cx="82"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5" name="Freeform 20"/>
            <p:cNvSpPr>
              <a:spLocks/>
            </p:cNvSpPr>
            <p:nvPr/>
          </p:nvSpPr>
          <p:spPr bwMode="auto">
            <a:xfrm>
              <a:off x="484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6" name="Freeform 21"/>
            <p:cNvSpPr>
              <a:spLocks/>
            </p:cNvSpPr>
            <p:nvPr/>
          </p:nvSpPr>
          <p:spPr bwMode="auto">
            <a:xfrm>
              <a:off x="5075" y="1586"/>
              <a:ext cx="82"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extLst>
      <p:ext uri="{BB962C8B-B14F-4D97-AF65-F5344CB8AC3E}">
        <p14:creationId xmlns:p14="http://schemas.microsoft.com/office/powerpoint/2010/main" val="2438870102"/>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588375" cy="685800"/>
          </a:xfrm>
        </p:spPr>
        <p:txBody>
          <a:bodyPr/>
          <a:lstStyle/>
          <a:p>
            <a:pPr algn="ctr" eaLnBrk="1" hangingPunct="1">
              <a:defRPr/>
            </a:pPr>
            <a:r>
              <a:rPr dirty="0" smtClean="0">
                <a:ea typeface="+mj-ea"/>
              </a:rPr>
              <a:t/>
            </a:r>
            <a:br>
              <a:rPr dirty="0" smtClean="0">
                <a:ea typeface="+mj-ea"/>
              </a:rPr>
            </a:br>
            <a:r>
              <a:rPr dirty="0" smtClean="0">
                <a:ea typeface="+mj-ea"/>
              </a:rPr>
              <a:t>Agenda</a:t>
            </a:r>
            <a:endParaRPr dirty="0">
              <a:ea typeface="+mj-ea"/>
            </a:endParaRPr>
          </a:p>
        </p:txBody>
      </p:sp>
      <p:sp>
        <p:nvSpPr>
          <p:cNvPr id="28675" name="Content Placeholder 3"/>
          <p:cNvSpPr>
            <a:spLocks noGrp="1"/>
          </p:cNvSpPr>
          <p:nvPr>
            <p:ph idx="1"/>
          </p:nvPr>
        </p:nvSpPr>
        <p:spPr>
          <a:xfrm>
            <a:off x="304800" y="1371600"/>
            <a:ext cx="4572000" cy="4419600"/>
          </a:xfrm>
        </p:spPr>
        <p:txBody>
          <a:bodyPr/>
          <a:lstStyle/>
          <a:p>
            <a:pPr marL="406400" indent="-406400">
              <a:buFont typeface="Wingdings" pitchFamily="2" charset="2"/>
              <a:buChar char="v"/>
            </a:pPr>
            <a:r>
              <a:rPr altLang="en-US" sz="2400" dirty="0" smtClean="0"/>
              <a:t>Introduction</a:t>
            </a:r>
          </a:p>
          <a:p>
            <a:pPr marL="406400" indent="-406400">
              <a:buFont typeface="Wingdings" pitchFamily="2" charset="2"/>
              <a:buChar char="v"/>
            </a:pPr>
            <a:r>
              <a:rPr altLang="en-US" sz="2400" dirty="0" smtClean="0"/>
              <a:t>What</a:t>
            </a:r>
            <a:r>
              <a:rPr lang="en-US" altLang="en-US" sz="2400" dirty="0"/>
              <a:t>'</a:t>
            </a:r>
            <a:r>
              <a:rPr altLang="ja-JP" sz="2400" dirty="0" smtClean="0"/>
              <a:t>s new</a:t>
            </a:r>
          </a:p>
          <a:p>
            <a:pPr marL="406400" indent="-406400">
              <a:buFont typeface="Wingdings" pitchFamily="2" charset="2"/>
              <a:buChar char="v"/>
            </a:pPr>
            <a:r>
              <a:rPr altLang="en-US" sz="2400" dirty="0" smtClean="0"/>
              <a:t>Configuration</a:t>
            </a:r>
          </a:p>
          <a:p>
            <a:pPr marL="406400" indent="-406400">
              <a:buFont typeface="Wingdings" pitchFamily="2" charset="2"/>
              <a:buChar char="v"/>
            </a:pPr>
            <a:r>
              <a:rPr lang="en-US" altLang="en-US" sz="2400" dirty="0" smtClean="0"/>
              <a:t>Demo</a:t>
            </a:r>
            <a:endParaRPr altLang="en-US" sz="2400" dirty="0" smtClean="0"/>
          </a:p>
          <a:p>
            <a:pPr marL="406400" indent="-406400">
              <a:buFont typeface="Wingdings" pitchFamily="2" charset="2"/>
              <a:buChar char="v"/>
            </a:pPr>
            <a:r>
              <a:rPr altLang="en-US" sz="2400" dirty="0" smtClean="0"/>
              <a:t>Troubleshooting Tips</a:t>
            </a:r>
          </a:p>
          <a:p>
            <a:pPr marL="406400" indent="-406400" eaLnBrk="1" hangingPunct="1">
              <a:buFont typeface="Arial" charset="0"/>
              <a:buNone/>
            </a:pPr>
            <a:endParaRPr altLang="en-US" sz="2400" dirty="0" smtClean="0"/>
          </a:p>
        </p:txBody>
      </p:sp>
    </p:spTree>
    <p:extLst>
      <p:ext uri="{BB962C8B-B14F-4D97-AF65-F5344CB8AC3E}">
        <p14:creationId xmlns:p14="http://schemas.microsoft.com/office/powerpoint/2010/main" val="193932245"/>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2971800"/>
            <a:ext cx="9067800" cy="1022209"/>
          </a:xfrm>
        </p:spPr>
        <p:txBody>
          <a:bodyPr/>
          <a:lstStyle/>
          <a:p>
            <a:pPr fontAlgn="auto">
              <a:spcAft>
                <a:spcPts val="0"/>
              </a:spcAft>
              <a:defRPr/>
            </a:pPr>
            <a:r>
              <a:rPr sz="4800" dirty="0" smtClean="0"/>
              <a:t>Introduction</a:t>
            </a:r>
            <a:endParaRPr sz="4800" dirty="0"/>
          </a:p>
        </p:txBody>
      </p:sp>
    </p:spTree>
    <p:extLst>
      <p:ext uri="{BB962C8B-B14F-4D97-AF65-F5344CB8AC3E}">
        <p14:creationId xmlns:p14="http://schemas.microsoft.com/office/powerpoint/2010/main" val="66979383"/>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365125" y="3136900"/>
            <a:ext cx="1841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a:endParaRPr lang="en-US" altLang="en-US" sz="800">
              <a:solidFill>
                <a:schemeClr val="tx1"/>
              </a:solidFill>
              <a:latin typeface="Tahoma" pitchFamily="34" charset="0"/>
            </a:endParaRPr>
          </a:p>
        </p:txBody>
      </p:sp>
      <p:sp>
        <p:nvSpPr>
          <p:cNvPr id="30724" name="Text Box 4"/>
          <p:cNvSpPr txBox="1">
            <a:spLocks noChangeArrowheads="1"/>
          </p:cNvSpPr>
          <p:nvPr/>
        </p:nvSpPr>
        <p:spPr bwMode="auto">
          <a:xfrm>
            <a:off x="365125" y="3140075"/>
            <a:ext cx="1841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a:endParaRPr lang="en-US" altLang="en-US" sz="800">
              <a:solidFill>
                <a:schemeClr val="tx1"/>
              </a:solidFill>
            </a:endParaRPr>
          </a:p>
        </p:txBody>
      </p:sp>
      <p:sp>
        <p:nvSpPr>
          <p:cNvPr id="23" name="Content Placeholder 2"/>
          <p:cNvSpPr txBox="1">
            <a:spLocks/>
          </p:cNvSpPr>
          <p:nvPr/>
        </p:nvSpPr>
        <p:spPr>
          <a:xfrm>
            <a:off x="230188" y="1339850"/>
            <a:ext cx="5256212" cy="4965700"/>
          </a:xfrm>
          <a:prstGeom prst="rect">
            <a:avLst/>
          </a:prstGeom>
        </p:spPr>
        <p:txBody>
          <a:bodyPr/>
          <a:lst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n-ea"/>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n-ea"/>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n-ea"/>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smtClean="0">
              <a:effectLst>
                <a:outerShdw blurRad="50800" dist="38100" dir="2700000" algn="tl" rotWithShape="0">
                  <a:srgbClr val="000000">
                    <a:alpha val="63000"/>
                  </a:srgbClr>
                </a:outerShdw>
              </a:effectLst>
            </a:endParaRPr>
          </a:p>
        </p:txBody>
      </p:sp>
      <p:sp>
        <p:nvSpPr>
          <p:cNvPr id="30727" name="Rectangle 7"/>
          <p:cNvSpPr>
            <a:spLocks noChangeArrowheads="1"/>
          </p:cNvSpPr>
          <p:nvPr/>
        </p:nvSpPr>
        <p:spPr bwMode="auto">
          <a:xfrm>
            <a:off x="230188" y="1066800"/>
            <a:ext cx="8913812"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en-US" dirty="0">
              <a:solidFill>
                <a:schemeClr val="bg1"/>
              </a:solidFill>
            </a:endParaRPr>
          </a:p>
          <a:p>
            <a:pPr algn="just"/>
            <a:r>
              <a:rPr lang="en-US" altLang="en-US" sz="2400" dirty="0">
                <a:solidFill>
                  <a:schemeClr val="bg1"/>
                </a:solidFill>
              </a:rPr>
              <a:t>A</a:t>
            </a:r>
            <a:r>
              <a:rPr lang="en-US" altLang="en-US" sz="2400" dirty="0" smtClean="0">
                <a:solidFill>
                  <a:schemeClr val="bg1"/>
                </a:solidFill>
              </a:rPr>
              <a:t>fter forwarding the message, Unity Connection plays “After </a:t>
            </a:r>
            <a:r>
              <a:rPr lang="en-US" altLang="en-US" sz="2400" dirty="0">
                <a:solidFill>
                  <a:schemeClr val="bg1"/>
                </a:solidFill>
              </a:rPr>
              <a:t>M</a:t>
            </a:r>
            <a:r>
              <a:rPr lang="en-US" altLang="en-US" sz="2400" dirty="0" smtClean="0">
                <a:solidFill>
                  <a:schemeClr val="bg1"/>
                </a:solidFill>
              </a:rPr>
              <a:t>essage </a:t>
            </a:r>
            <a:r>
              <a:rPr lang="en-US" altLang="en-US" sz="2400" dirty="0">
                <a:solidFill>
                  <a:schemeClr val="bg1"/>
                </a:solidFill>
              </a:rPr>
              <a:t>M</a:t>
            </a:r>
            <a:r>
              <a:rPr lang="en-US" altLang="en-US" sz="2400" dirty="0" smtClean="0">
                <a:solidFill>
                  <a:schemeClr val="bg1"/>
                </a:solidFill>
              </a:rPr>
              <a:t>enu” and wait for user input to perform action such as save, delete and forward, then move to the next message.</a:t>
            </a:r>
          </a:p>
          <a:p>
            <a:pPr algn="just"/>
            <a:endParaRPr lang="en-US" altLang="en-US" sz="2400" dirty="0" smtClean="0">
              <a:solidFill>
                <a:schemeClr val="bg1"/>
              </a:solidFill>
            </a:endParaRPr>
          </a:p>
          <a:p>
            <a:r>
              <a:rPr lang="en-US" altLang="en-US" sz="2400" dirty="0" smtClean="0">
                <a:solidFill>
                  <a:schemeClr val="bg1"/>
                </a:solidFill>
              </a:rPr>
              <a:t>With </a:t>
            </a:r>
            <a:r>
              <a:rPr lang="en-US" altLang="en-US" sz="2400" dirty="0">
                <a:solidFill>
                  <a:schemeClr val="bg1"/>
                </a:solidFill>
              </a:rPr>
              <a:t>this new feature, administrator can </a:t>
            </a:r>
            <a:r>
              <a:rPr lang="en-US" altLang="en-US" sz="2400" dirty="0" smtClean="0">
                <a:solidFill>
                  <a:schemeClr val="bg1"/>
                </a:solidFill>
              </a:rPr>
              <a:t>configure Unity </a:t>
            </a:r>
            <a:r>
              <a:rPr lang="en-US" altLang="en-US" sz="2400" dirty="0">
                <a:solidFill>
                  <a:schemeClr val="bg1"/>
                </a:solidFill>
              </a:rPr>
              <a:t>Connection to automatically </a:t>
            </a:r>
            <a:r>
              <a:rPr lang="en-US" altLang="en-US" sz="2400" dirty="0" smtClean="0">
                <a:solidFill>
                  <a:schemeClr val="bg1"/>
                </a:solidFill>
              </a:rPr>
              <a:t>move </a:t>
            </a:r>
            <a:r>
              <a:rPr lang="en-US" altLang="en-US" sz="2400" dirty="0">
                <a:solidFill>
                  <a:schemeClr val="bg1"/>
                </a:solidFill>
              </a:rPr>
              <a:t>to the next message without playing After </a:t>
            </a:r>
            <a:r>
              <a:rPr lang="en-US" altLang="en-US" sz="2400" dirty="0" smtClean="0">
                <a:solidFill>
                  <a:schemeClr val="bg1"/>
                </a:solidFill>
              </a:rPr>
              <a:t>Message Menu </a:t>
            </a:r>
            <a:r>
              <a:rPr lang="en-US" altLang="en-US" sz="2400" dirty="0">
                <a:solidFill>
                  <a:schemeClr val="bg1"/>
                </a:solidFill>
              </a:rPr>
              <a:t>options while forwarding the </a:t>
            </a:r>
            <a:r>
              <a:rPr lang="en-US" altLang="en-US" sz="2400" dirty="0" smtClean="0">
                <a:solidFill>
                  <a:schemeClr val="bg1"/>
                </a:solidFill>
              </a:rPr>
              <a:t>message.</a:t>
            </a:r>
            <a:endParaRPr lang="en-US" altLang="en-US" dirty="0">
              <a:solidFill>
                <a:schemeClr val="bg2"/>
              </a:solidFill>
            </a:endParaRPr>
          </a:p>
        </p:txBody>
      </p:sp>
      <p:sp>
        <p:nvSpPr>
          <p:cNvPr id="6" name="Title 1"/>
          <p:cNvSpPr>
            <a:spLocks noGrp="1"/>
          </p:cNvSpPr>
          <p:nvPr>
            <p:ph type="title"/>
          </p:nvPr>
        </p:nvSpPr>
        <p:spPr>
          <a:xfrm>
            <a:off x="230188" y="304800"/>
            <a:ext cx="8588375" cy="838200"/>
          </a:xfrm>
        </p:spPr>
        <p:txBody>
          <a:bodyPr/>
          <a:lstStyle/>
          <a:p>
            <a:pPr>
              <a:defRPr/>
            </a:pPr>
            <a:r>
              <a:rPr dirty="0" smtClean="0">
                <a:ea typeface="+mj-ea"/>
              </a:rPr>
              <a:t>Introduction </a:t>
            </a:r>
            <a:endParaRPr dirty="0">
              <a:ea typeface="+mj-ea"/>
            </a:endParaRPr>
          </a:p>
        </p:txBody>
      </p:sp>
    </p:spTree>
    <p:extLst>
      <p:ext uri="{BB962C8B-B14F-4D97-AF65-F5344CB8AC3E}">
        <p14:creationId xmlns:p14="http://schemas.microsoft.com/office/powerpoint/2010/main" val="2740703682"/>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304800"/>
            <a:ext cx="8588375" cy="838200"/>
          </a:xfrm>
        </p:spPr>
        <p:txBody>
          <a:bodyPr/>
          <a:lstStyle/>
          <a:p>
            <a:pPr>
              <a:defRPr/>
            </a:pPr>
            <a:r>
              <a:rPr dirty="0" smtClean="0">
                <a:ea typeface="+mj-ea"/>
              </a:rPr>
              <a:t>What’s new </a:t>
            </a:r>
            <a:endParaRPr dirty="0">
              <a:ea typeface="+mj-ea"/>
            </a:endParaRPr>
          </a:p>
        </p:txBody>
      </p:sp>
      <p:sp>
        <p:nvSpPr>
          <p:cNvPr id="31747" name="Content Placeholder 2"/>
          <p:cNvSpPr>
            <a:spLocks noGrp="1"/>
          </p:cNvSpPr>
          <p:nvPr>
            <p:ph idx="1"/>
          </p:nvPr>
        </p:nvSpPr>
        <p:spPr>
          <a:xfrm>
            <a:off x="228600" y="1143000"/>
            <a:ext cx="8550275" cy="4495800"/>
          </a:xfrm>
        </p:spPr>
        <p:txBody>
          <a:bodyPr/>
          <a:lstStyle/>
          <a:p>
            <a:pPr marL="0" indent="0">
              <a:buNone/>
              <a:defRPr/>
            </a:pPr>
            <a:r>
              <a:rPr lang="en-US" altLang="en-US" sz="2400" dirty="0" smtClean="0"/>
              <a:t> </a:t>
            </a:r>
            <a:r>
              <a:rPr lang="en-US" sz="2400" dirty="0" smtClean="0">
                <a:latin typeface="Arial" charset="0"/>
              </a:rPr>
              <a:t>A </a:t>
            </a:r>
            <a:r>
              <a:rPr lang="en-US" sz="2400" dirty="0">
                <a:latin typeface="Arial" charset="0"/>
              </a:rPr>
              <a:t>new option added </a:t>
            </a:r>
            <a:r>
              <a:rPr lang="en-US" sz="2400" dirty="0" smtClean="0">
                <a:latin typeface="Arial" charset="0"/>
              </a:rPr>
              <a:t>on CUCA under:</a:t>
            </a:r>
          </a:p>
          <a:p>
            <a:pPr marL="692150" lvl="1" indent="-514350">
              <a:buFont typeface="+mj-lt"/>
              <a:buAutoNum type="romanLcPeriod"/>
              <a:defRPr/>
            </a:pPr>
            <a:r>
              <a:rPr lang="en-US" sz="2200" dirty="0" smtClean="0">
                <a:latin typeface="Arial" charset="0"/>
              </a:rPr>
              <a:t>User Settings: </a:t>
            </a:r>
            <a:br>
              <a:rPr lang="en-US" sz="2200" dirty="0" smtClean="0">
                <a:latin typeface="Arial" charset="0"/>
              </a:rPr>
            </a:br>
            <a:r>
              <a:rPr lang="en-US" sz="2200" dirty="0" smtClean="0">
                <a:latin typeface="Arial" charset="0"/>
              </a:rPr>
              <a:t>User Basic Page -&gt; Edit  </a:t>
            </a:r>
            <a:r>
              <a:rPr lang="en-US" sz="2200" dirty="0">
                <a:latin typeface="Arial" charset="0"/>
              </a:rPr>
              <a:t>-&gt; </a:t>
            </a:r>
            <a:r>
              <a:rPr lang="en-US" sz="2200" dirty="0" smtClean="0">
                <a:latin typeface="Arial" charset="0"/>
              </a:rPr>
              <a:t>Playback Message Settings</a:t>
            </a:r>
          </a:p>
          <a:p>
            <a:pPr marL="692150" lvl="1" indent="-514350">
              <a:lnSpc>
                <a:spcPct val="100000"/>
              </a:lnSpc>
              <a:spcBef>
                <a:spcPts val="0"/>
              </a:spcBef>
              <a:buFont typeface="+mj-lt"/>
              <a:buAutoNum type="romanLcPeriod"/>
              <a:defRPr/>
            </a:pPr>
            <a:endParaRPr lang="en-US" sz="2200" dirty="0">
              <a:latin typeface="Arial" charset="0"/>
            </a:endParaRPr>
          </a:p>
          <a:p>
            <a:pPr marL="692150" lvl="1" indent="-514350">
              <a:lnSpc>
                <a:spcPct val="100000"/>
              </a:lnSpc>
              <a:spcBef>
                <a:spcPts val="0"/>
              </a:spcBef>
              <a:buFont typeface="+mj-lt"/>
              <a:buAutoNum type="romanLcPeriod"/>
              <a:defRPr/>
            </a:pPr>
            <a:r>
              <a:rPr lang="en-US" sz="2200" dirty="0" smtClean="0">
                <a:latin typeface="Arial" charset="0"/>
              </a:rPr>
              <a:t>User Template Settings: </a:t>
            </a:r>
          </a:p>
          <a:p>
            <a:pPr marL="177800" lvl="1" indent="0">
              <a:lnSpc>
                <a:spcPct val="100000"/>
              </a:lnSpc>
              <a:spcBef>
                <a:spcPts val="0"/>
              </a:spcBef>
              <a:defRPr/>
            </a:pPr>
            <a:r>
              <a:rPr lang="en-US" sz="2200" dirty="0" smtClean="0">
                <a:latin typeface="Arial" charset="0"/>
              </a:rPr>
              <a:t>       User Template </a:t>
            </a:r>
            <a:r>
              <a:rPr lang="en-US" sz="2200" dirty="0">
                <a:latin typeface="Arial" charset="0"/>
              </a:rPr>
              <a:t>Basic Page -&gt; </a:t>
            </a:r>
            <a:r>
              <a:rPr lang="en-US" sz="2200" dirty="0" smtClean="0">
                <a:latin typeface="Arial" charset="0"/>
              </a:rPr>
              <a:t>Edit -&gt; </a:t>
            </a:r>
            <a:r>
              <a:rPr lang="en-US" sz="2200" dirty="0">
                <a:latin typeface="Arial" charset="0"/>
              </a:rPr>
              <a:t>Playback Message </a:t>
            </a:r>
            <a:r>
              <a:rPr lang="en-US" sz="2200" dirty="0" smtClean="0">
                <a:latin typeface="Arial" charset="0"/>
              </a:rPr>
              <a:t>   Settings</a:t>
            </a:r>
            <a:endParaRPr lang="en-US" sz="2200" dirty="0">
              <a:latin typeface="Arial" charset="0"/>
            </a:endParaRPr>
          </a:p>
          <a:p>
            <a:pPr marL="0" indent="0">
              <a:buNone/>
              <a:defRPr/>
            </a:pPr>
            <a:endParaRPr lang="en-US" sz="2400" dirty="0">
              <a:latin typeface="Arial" charset="0"/>
            </a:endParaRPr>
          </a:p>
          <a:p>
            <a:pPr marL="0" indent="0">
              <a:buNone/>
              <a:defRPr/>
            </a:pPr>
            <a:endParaRPr lang="en-US" sz="2400" dirty="0">
              <a:latin typeface="Arial" charset="0"/>
            </a:endParaRPr>
          </a:p>
          <a:p>
            <a:pPr>
              <a:defRPr/>
            </a:pPr>
            <a:endParaRPr sz="2400" dirty="0">
              <a:latin typeface="Arial" charset="0"/>
            </a:endParaRPr>
          </a:p>
          <a:p>
            <a:pPr marL="0" indent="0">
              <a:buFont typeface="Arial" charset="0"/>
              <a:buNone/>
              <a:defRPr/>
            </a:pPr>
            <a:endParaRPr sz="2400" dirty="0">
              <a:latin typeface="Arial" charset="0"/>
            </a:endParaRPr>
          </a:p>
        </p:txBody>
      </p:sp>
    </p:spTree>
    <p:extLst>
      <p:ext uri="{BB962C8B-B14F-4D97-AF65-F5344CB8AC3E}">
        <p14:creationId xmlns:p14="http://schemas.microsoft.com/office/powerpoint/2010/main" val="1234420046"/>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lang="en-US" altLang="en-US" sz="4400" dirty="0"/>
              <a:t>Configuration</a:t>
            </a:r>
            <a:endParaRPr sz="4400" dirty="0"/>
          </a:p>
        </p:txBody>
      </p:sp>
    </p:spTree>
    <p:extLst>
      <p:ext uri="{BB962C8B-B14F-4D97-AF65-F5344CB8AC3E}">
        <p14:creationId xmlns:p14="http://schemas.microsoft.com/office/powerpoint/2010/main" val="3172236024"/>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617" y="152400"/>
            <a:ext cx="8761412" cy="762000"/>
          </a:xfrm>
        </p:spPr>
        <p:txBody>
          <a:bodyPr/>
          <a:lstStyle/>
          <a:p>
            <a:pPr>
              <a:defRPr/>
            </a:pPr>
            <a:r>
              <a:rPr dirty="0" smtClean="0">
                <a:ea typeface="+mj-ea"/>
              </a:rPr>
              <a:t>Configuration on CUCA</a:t>
            </a:r>
            <a:endParaRPr dirty="0">
              <a:ea typeface="+mj-ea"/>
            </a:endParaRPr>
          </a:p>
        </p:txBody>
      </p:sp>
      <p:sp>
        <p:nvSpPr>
          <p:cNvPr id="31747" name="Content Placeholder 2"/>
          <p:cNvSpPr>
            <a:spLocks noGrp="1"/>
          </p:cNvSpPr>
          <p:nvPr>
            <p:ph idx="1"/>
          </p:nvPr>
        </p:nvSpPr>
        <p:spPr>
          <a:xfrm>
            <a:off x="376185" y="990600"/>
            <a:ext cx="8550275" cy="5410200"/>
          </a:xfrm>
        </p:spPr>
        <p:txBody>
          <a:bodyPr/>
          <a:lstStyle/>
          <a:p>
            <a:pPr>
              <a:buFont typeface="Arial" pitchFamily="34" charset="0"/>
              <a:buChar char="•"/>
              <a:defRPr/>
            </a:pPr>
            <a:r>
              <a:rPr sz="2400" dirty="0" smtClean="0">
                <a:latin typeface="Arial" charset="0"/>
              </a:rPr>
              <a:t>To enable/disable field </a:t>
            </a:r>
            <a:r>
              <a:rPr lang="en-US" sz="2400" dirty="0">
                <a:latin typeface="Arial" charset="0"/>
              </a:rPr>
              <a:t>“After Forwarding the Message</a:t>
            </a:r>
            <a:r>
              <a:rPr lang="en-US" sz="2400" dirty="0" smtClean="0">
                <a:latin typeface="Arial" charset="0"/>
              </a:rPr>
              <a:t>“, go to User Basic Page -&gt; Edit -&gt; Playback Message Settings</a:t>
            </a:r>
            <a:r>
              <a:rPr sz="2400" dirty="0" smtClean="0">
                <a:latin typeface="Arial" charset="0"/>
              </a:rPr>
              <a:t>.</a:t>
            </a:r>
          </a:p>
          <a:p>
            <a:pPr>
              <a:buFont typeface="Arial" pitchFamily="34" charset="0"/>
              <a:buChar char="•"/>
              <a:defRPr/>
            </a:pPr>
            <a:r>
              <a:rPr sz="2400" dirty="0" smtClean="0">
                <a:latin typeface="Arial" charset="0"/>
              </a:rPr>
              <a:t>Default </a:t>
            </a:r>
            <a:r>
              <a:rPr sz="2400" dirty="0">
                <a:latin typeface="Arial" charset="0"/>
              </a:rPr>
              <a:t>value </a:t>
            </a:r>
            <a:r>
              <a:rPr sz="2400" dirty="0" smtClean="0">
                <a:latin typeface="Arial" charset="0"/>
              </a:rPr>
              <a:t>for  "</a:t>
            </a:r>
            <a:r>
              <a:rPr lang="en-US" sz="2400" dirty="0" smtClean="0">
                <a:latin typeface="Arial" charset="0"/>
              </a:rPr>
              <a:t>After </a:t>
            </a:r>
            <a:r>
              <a:rPr lang="en-US" sz="2400" dirty="0">
                <a:latin typeface="Arial" charset="0"/>
              </a:rPr>
              <a:t>Forwarding the </a:t>
            </a:r>
            <a:r>
              <a:rPr lang="en-US" sz="2400" dirty="0" smtClean="0">
                <a:latin typeface="Arial" charset="0"/>
              </a:rPr>
              <a:t>Message</a:t>
            </a:r>
            <a:r>
              <a:rPr sz="2400" dirty="0" smtClean="0">
                <a:latin typeface="Arial" charset="0"/>
              </a:rPr>
              <a:t>" </a:t>
            </a:r>
            <a:r>
              <a:rPr lang="en-US" sz="2400" dirty="0">
                <a:latin typeface="Arial" charset="0"/>
              </a:rPr>
              <a:t>field </a:t>
            </a:r>
            <a:r>
              <a:rPr sz="2400" dirty="0">
                <a:latin typeface="Arial" charset="0"/>
              </a:rPr>
              <a:t>is </a:t>
            </a:r>
            <a:r>
              <a:rPr sz="2400" dirty="0" smtClean="0">
                <a:latin typeface="Arial" charset="0"/>
              </a:rPr>
              <a:t>set to </a:t>
            </a:r>
            <a:r>
              <a:rPr lang="en-US" sz="2400" dirty="0" smtClean="0">
                <a:latin typeface="Arial" charset="0"/>
              </a:rPr>
              <a:t>false. </a:t>
            </a:r>
            <a:endParaRPr dirty="0" smtClean="0">
              <a:solidFill>
                <a:schemeClr val="bg2"/>
              </a:solidFill>
              <a:ea typeface="+mn-ea"/>
            </a:endParaRPr>
          </a:p>
          <a:p>
            <a:pPr>
              <a:buFont typeface="Arial" pitchFamily="34" charset="0"/>
              <a:buChar char="•"/>
              <a:defRPr/>
            </a:pPr>
            <a:endParaRPr dirty="0" smtClean="0">
              <a:solidFill>
                <a:schemeClr val="bg2"/>
              </a:solidFill>
              <a:ea typeface="+mn-ea"/>
            </a:endParaRPr>
          </a:p>
          <a:p>
            <a:pPr marL="0" indent="0">
              <a:buNone/>
              <a:defRPr/>
            </a:pPr>
            <a:endParaRPr dirty="0" smtClean="0">
              <a:solidFill>
                <a:schemeClr val="bg2"/>
              </a:solidFill>
              <a:ea typeface="+mn-ea"/>
            </a:endParaRPr>
          </a:p>
          <a:p>
            <a:pPr marL="0" indent="0">
              <a:buNone/>
              <a:defRPr/>
            </a:pPr>
            <a:endParaRPr lang="en-US" dirty="0" smtClean="0">
              <a:solidFill>
                <a:schemeClr val="bg2"/>
              </a:solidFill>
              <a:ea typeface="+mn-ea"/>
            </a:endParaRPr>
          </a:p>
          <a:p>
            <a:pPr marL="0" indent="0">
              <a:buNone/>
              <a:defRPr/>
            </a:pPr>
            <a:endParaRPr lang="en-US" dirty="0">
              <a:solidFill>
                <a:schemeClr val="bg2"/>
              </a:solidFill>
              <a:ea typeface="+mn-ea"/>
            </a:endParaRPr>
          </a:p>
          <a:p>
            <a:pPr marL="0" indent="0">
              <a:buNone/>
              <a:defRPr/>
            </a:pPr>
            <a:endParaRPr lang="en-US" dirty="0" smtClean="0">
              <a:solidFill>
                <a:schemeClr val="bg2"/>
              </a:solidFill>
              <a:ea typeface="+mn-ea"/>
            </a:endParaRPr>
          </a:p>
          <a:p>
            <a:pPr marL="0" indent="0">
              <a:buNone/>
              <a:defRPr/>
            </a:pPr>
            <a:endParaRPr lang="en-US" dirty="0">
              <a:solidFill>
                <a:schemeClr val="bg2"/>
              </a:solidFill>
              <a:ea typeface="+mn-ea"/>
            </a:endParaRPr>
          </a:p>
          <a:p>
            <a:pPr marL="0" indent="0">
              <a:buNone/>
              <a:defRPr/>
            </a:pPr>
            <a:endParaRPr lang="en-US" b="1" dirty="0" smtClean="0">
              <a:solidFill>
                <a:schemeClr val="bg2"/>
              </a:solidFill>
              <a:ea typeface="+mn-ea"/>
            </a:endParaRPr>
          </a:p>
          <a:p>
            <a:pPr marL="0" indent="0">
              <a:buNone/>
              <a:defRPr/>
            </a:pPr>
            <a:r>
              <a:rPr lang="en-US" b="1" dirty="0" smtClean="0">
                <a:solidFill>
                  <a:schemeClr val="bg2"/>
                </a:solidFill>
                <a:ea typeface="+mn-ea"/>
              </a:rPr>
              <a:t>Note:</a:t>
            </a:r>
            <a:r>
              <a:rPr lang="en-US" dirty="0" smtClean="0">
                <a:solidFill>
                  <a:schemeClr val="bg2"/>
                </a:solidFill>
                <a:ea typeface="+mn-ea"/>
              </a:rPr>
              <a:t> </a:t>
            </a:r>
            <a:r>
              <a:rPr lang="en-US" dirty="0">
                <a:solidFill>
                  <a:schemeClr val="bg2"/>
                </a:solidFill>
                <a:ea typeface="+mn-ea"/>
              </a:rPr>
              <a:t>Same Configuration applies on </a:t>
            </a:r>
            <a:r>
              <a:rPr lang="en-US" dirty="0" smtClean="0">
                <a:solidFill>
                  <a:schemeClr val="bg2"/>
                </a:solidFill>
                <a:ea typeface="+mn-ea"/>
              </a:rPr>
              <a:t>User Template</a:t>
            </a:r>
            <a:endParaRPr lang="en-US" dirty="0">
              <a:solidFill>
                <a:schemeClr val="bg2"/>
              </a:solidFill>
              <a:ea typeface="+mn-ea"/>
            </a:endParaRPr>
          </a:p>
          <a:p>
            <a:pPr marL="0" indent="0">
              <a:buNone/>
              <a:defRPr/>
            </a:pPr>
            <a:endParaRPr dirty="0" smtClean="0">
              <a:solidFill>
                <a:schemeClr val="bg2"/>
              </a:solidFill>
              <a:ea typeface="+mn-ea"/>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667000"/>
            <a:ext cx="8077200"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9340023"/>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lang="en-US" altLang="en-US" sz="4400" dirty="0" smtClean="0"/>
              <a:t>Demo</a:t>
            </a:r>
            <a:endParaRPr sz="4400" dirty="0"/>
          </a:p>
        </p:txBody>
      </p:sp>
    </p:spTree>
    <p:extLst>
      <p:ext uri="{BB962C8B-B14F-4D97-AF65-F5344CB8AC3E}">
        <p14:creationId xmlns:p14="http://schemas.microsoft.com/office/powerpoint/2010/main" val="2070947276"/>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isco Arial 4x3 template_dark">
  <a:themeElements>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40683</TotalTime>
  <Words>525</Words>
  <Application>Microsoft Office PowerPoint</Application>
  <PresentationFormat>On-screen Show (4:3)</PresentationFormat>
  <Paragraphs>93</Paragraphs>
  <Slides>16</Slides>
  <Notes>14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Cisco Arial 4x3 template_dark</vt:lpstr>
      <vt:lpstr>PowerPoint Presentation</vt:lpstr>
      <vt:lpstr>PowerPoint Presentation</vt:lpstr>
      <vt:lpstr> Agenda</vt:lpstr>
      <vt:lpstr>Introduction</vt:lpstr>
      <vt:lpstr>Introduction </vt:lpstr>
      <vt:lpstr>What’s new </vt:lpstr>
      <vt:lpstr>Configuration</vt:lpstr>
      <vt:lpstr>Configuration on CUCA</vt:lpstr>
      <vt:lpstr>Demo</vt:lpstr>
      <vt:lpstr>CURRENT CALL FLOW ON FORWARD</vt:lpstr>
      <vt:lpstr>Enable field “After Forwarding the Message”</vt:lpstr>
      <vt:lpstr>NEW CALL FLOW ON FORWARD</vt:lpstr>
      <vt:lpstr>Troubleshooting</vt:lpstr>
      <vt:lpstr>Troubleshooting</vt:lpstr>
      <vt:lpstr>Reference</vt:lpstr>
      <vt:lpstr>PowerPoint Presentation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SRSV</dc:title>
  <dc:creator>ashisaxe</dc:creator>
  <cp:lastModifiedBy>ansriva2</cp:lastModifiedBy>
  <cp:revision>1240</cp:revision>
  <dcterms:created xsi:type="dcterms:W3CDTF">2012-08-27T10:18:31Z</dcterms:created>
  <dcterms:modified xsi:type="dcterms:W3CDTF">2015-09-24T05:47:14Z</dcterms:modified>
</cp:coreProperties>
</file>