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1"/>
  </p:notesMasterIdLst>
  <p:handoutMasterIdLst>
    <p:handoutMasterId r:id="rId22"/>
  </p:handoutMasterIdLst>
  <p:sldIdLst>
    <p:sldId id="299" r:id="rId2"/>
    <p:sldId id="497" r:id="rId3"/>
    <p:sldId id="523" r:id="rId4"/>
    <p:sldId id="498" r:id="rId5"/>
    <p:sldId id="499" r:id="rId6"/>
    <p:sldId id="500" r:id="rId7"/>
    <p:sldId id="516" r:id="rId8"/>
    <p:sldId id="520" r:id="rId9"/>
    <p:sldId id="502" r:id="rId10"/>
    <p:sldId id="503" r:id="rId11"/>
    <p:sldId id="524" r:id="rId12"/>
    <p:sldId id="506" r:id="rId13"/>
    <p:sldId id="492" r:id="rId14"/>
    <p:sldId id="521" r:id="rId15"/>
    <p:sldId id="522" r:id="rId16"/>
    <p:sldId id="507" r:id="rId17"/>
    <p:sldId id="513" r:id="rId18"/>
    <p:sldId id="514" r:id="rId19"/>
    <p:sldId id="307"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purwar" initials="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87922" autoAdjust="0"/>
  </p:normalViewPr>
  <p:slideViewPr>
    <p:cSldViewPr>
      <p:cViewPr varScale="1">
        <p:scale>
          <a:sx n="81" d="100"/>
          <a:sy n="81" d="100"/>
        </p:scale>
        <p:origin x="167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70" d="100"/>
        <a:sy n="70" d="100"/>
      </p:scale>
      <p:origin x="0" y="0"/>
    </p:cViewPr>
  </p:sorterViewPr>
  <p:notesViewPr>
    <p:cSldViewPr>
      <p:cViewPr>
        <p:scale>
          <a:sx n="130" d="100"/>
          <a:sy n="130" d="100"/>
        </p:scale>
        <p:origin x="-198" y="89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5F6FE7A-1DFE-4EA4-9A39-2C65ABA96E59}" type="datetimeFigureOut">
              <a:rPr lang="en-US" smtClean="0"/>
              <a:t>2/5/2016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C8FE619-702A-46F0-966E-C95A97DCD54E}" type="slidenum">
              <a:rPr lang="en-US" smtClean="0"/>
              <a:t>‹#›</a:t>
            </a:fld>
            <a:endParaRPr lang="en-US"/>
          </a:p>
        </p:txBody>
      </p:sp>
    </p:spTree>
    <p:extLst>
      <p:ext uri="{BB962C8B-B14F-4D97-AF65-F5344CB8AC3E}">
        <p14:creationId xmlns:p14="http://schemas.microsoft.com/office/powerpoint/2010/main" val="42582774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4B7855B3-5665-4835-8173-ED71D99EFB9A}" type="datetimeFigureOut">
              <a:rPr lang="en-US"/>
              <a:pPr>
                <a:defRPr/>
              </a:pPr>
              <a:t>2/5/2016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3600F71F-0027-4951-B536-73704F61E4F8}" type="slidenum">
              <a:rPr lang="en-US"/>
              <a:pPr>
                <a:defRPr/>
              </a:pPr>
              <a:t>‹#›</a:t>
            </a:fld>
            <a:endParaRPr lang="en-US"/>
          </a:p>
        </p:txBody>
      </p:sp>
    </p:spTree>
    <p:extLst>
      <p:ext uri="{BB962C8B-B14F-4D97-AF65-F5344CB8AC3E}">
        <p14:creationId xmlns:p14="http://schemas.microsoft.com/office/powerpoint/2010/main" val="42104448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52C4B0AE-4FF9-4EAB-82C9-2E2E3977EFEA}" type="slidenum">
              <a:rPr lang="en-US" altLang="en-US" smtClean="0">
                <a:solidFill>
                  <a:srgbClr val="000000"/>
                </a:solidFill>
              </a:rPr>
              <a:pPr/>
              <a:t>1</a:t>
            </a:fld>
            <a:endParaRPr lang="en-US" altLang="en-US" dirty="0" smtClean="0">
              <a:solidFill>
                <a:srgbClr val="000000"/>
              </a:solidFill>
            </a:endParaRPr>
          </a:p>
        </p:txBody>
      </p:sp>
    </p:spTree>
    <p:extLst>
      <p:ext uri="{BB962C8B-B14F-4D97-AF65-F5344CB8AC3E}">
        <p14:creationId xmlns:p14="http://schemas.microsoft.com/office/powerpoint/2010/main" val="17663948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latin typeface="+mn-lt"/>
              <a:ea typeface="MS PGothic" pitchFamily="34" charset="-128"/>
              <a:cs typeface="+mn-cs"/>
            </a:endParaRPr>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13</a:t>
            </a:fld>
            <a:endParaRPr lang="en-US"/>
          </a:p>
        </p:txBody>
      </p:sp>
    </p:spTree>
    <p:extLst>
      <p:ext uri="{BB962C8B-B14F-4D97-AF65-F5344CB8AC3E}">
        <p14:creationId xmlns:p14="http://schemas.microsoft.com/office/powerpoint/2010/main" val="20066544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D5329BF-028C-43D8-88C4-DD717710AB00}" type="slidenum">
              <a:rPr lang="en-US" altLang="en-US" smtClean="0"/>
              <a:pPr/>
              <a:t>16</a:t>
            </a:fld>
            <a:endParaRPr lang="en-US" altLang="en-US" smtClean="0"/>
          </a:p>
        </p:txBody>
      </p:sp>
    </p:spTree>
    <p:extLst>
      <p:ext uri="{BB962C8B-B14F-4D97-AF65-F5344CB8AC3E}">
        <p14:creationId xmlns:p14="http://schemas.microsoft.com/office/powerpoint/2010/main" val="2961506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7480E068-29A0-483A-ADEB-9F1956BC62B0}" type="slidenum">
              <a:rPr lang="en-US" altLang="en-US" smtClean="0"/>
              <a:pPr/>
              <a:t>19</a:t>
            </a:fld>
            <a:endParaRPr lang="en-US" altLang="en-US" smtClean="0"/>
          </a:p>
        </p:txBody>
      </p:sp>
    </p:spTree>
    <p:extLst>
      <p:ext uri="{BB962C8B-B14F-4D97-AF65-F5344CB8AC3E}">
        <p14:creationId xmlns:p14="http://schemas.microsoft.com/office/powerpoint/2010/main" val="2453377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2798D915-4C1A-4105-8319-9FA32DCAD19A}" type="slidenum">
              <a:rPr lang="en-US" altLang="en-US" smtClean="0"/>
              <a:pPr/>
              <a:t>2</a:t>
            </a:fld>
            <a:endParaRPr lang="en-US" altLang="en-US" dirty="0" smtClean="0"/>
          </a:p>
        </p:txBody>
      </p:sp>
    </p:spTree>
    <p:extLst>
      <p:ext uri="{BB962C8B-B14F-4D97-AF65-F5344CB8AC3E}">
        <p14:creationId xmlns:p14="http://schemas.microsoft.com/office/powerpoint/2010/main" val="2826501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B8D8BDCD-F2E6-4A8A-8ED1-98AC7983D424}" type="slidenum">
              <a:rPr lang="en-US" altLang="en-US" smtClean="0"/>
              <a:pPr/>
              <a:t>4</a:t>
            </a:fld>
            <a:endParaRPr lang="en-US" altLang="en-US" dirty="0" smtClean="0"/>
          </a:p>
        </p:txBody>
      </p:sp>
    </p:spTree>
    <p:extLst>
      <p:ext uri="{BB962C8B-B14F-4D97-AF65-F5344CB8AC3E}">
        <p14:creationId xmlns:p14="http://schemas.microsoft.com/office/powerpoint/2010/main" val="2083903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7E539D99-B5D0-4CDF-89F6-C9214CEF1FBC}" type="slidenum">
              <a:rPr lang="en-US" altLang="en-US" smtClean="0"/>
              <a:pPr/>
              <a:t>5</a:t>
            </a:fld>
            <a:endParaRPr lang="en-US" altLang="en-US" dirty="0" smtClean="0"/>
          </a:p>
        </p:txBody>
      </p:sp>
    </p:spTree>
    <p:extLst>
      <p:ext uri="{BB962C8B-B14F-4D97-AF65-F5344CB8AC3E}">
        <p14:creationId xmlns:p14="http://schemas.microsoft.com/office/powerpoint/2010/main" val="1991980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1"/>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672FE4E-0915-44D7-9AEB-B091AE3639DD}" type="slidenum">
              <a:rPr lang="en-US" altLang="en-US" smtClean="0"/>
              <a:pPr/>
              <a:t>6</a:t>
            </a:fld>
            <a:endParaRPr lang="en-US" altLang="en-US" smtClean="0"/>
          </a:p>
        </p:txBody>
      </p:sp>
      <p:sp>
        <p:nvSpPr>
          <p:cNvPr id="583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2" name="Rectangle 3"/>
          <p:cNvSpPr>
            <a:spLocks noGrp="1" noChangeArrowheads="1"/>
          </p:cNvSpPr>
          <p:nvPr>
            <p:ph type="body" idx="1"/>
          </p:nvPr>
        </p:nvSpPr>
        <p:spPr bwMode="auto">
          <a:xfrm>
            <a:off x="684213" y="4343400"/>
            <a:ext cx="5489575"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pPr>
            <a:endParaRPr lang="en-US" altLang="en-US" smtClean="0"/>
          </a:p>
        </p:txBody>
      </p:sp>
    </p:spTree>
    <p:extLst>
      <p:ext uri="{BB962C8B-B14F-4D97-AF65-F5344CB8AC3E}">
        <p14:creationId xmlns:p14="http://schemas.microsoft.com/office/powerpoint/2010/main" val="27940671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1"/>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672FE4E-0915-44D7-9AEB-B091AE3639DD}" type="slidenum">
              <a:rPr lang="en-US" altLang="en-US" smtClean="0"/>
              <a:pPr/>
              <a:t>7</a:t>
            </a:fld>
            <a:endParaRPr lang="en-US" altLang="en-US" smtClean="0"/>
          </a:p>
        </p:txBody>
      </p:sp>
      <p:sp>
        <p:nvSpPr>
          <p:cNvPr id="583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2" name="Rectangle 3"/>
          <p:cNvSpPr>
            <a:spLocks noGrp="1" noChangeArrowheads="1"/>
          </p:cNvSpPr>
          <p:nvPr>
            <p:ph type="body" idx="1"/>
          </p:nvPr>
        </p:nvSpPr>
        <p:spPr bwMode="auto">
          <a:xfrm>
            <a:off x="684213" y="4343400"/>
            <a:ext cx="5489575"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pPr>
            <a:endParaRPr lang="en-US" altLang="en-US" smtClean="0"/>
          </a:p>
        </p:txBody>
      </p:sp>
    </p:spTree>
    <p:extLst>
      <p:ext uri="{BB962C8B-B14F-4D97-AF65-F5344CB8AC3E}">
        <p14:creationId xmlns:p14="http://schemas.microsoft.com/office/powerpoint/2010/main" val="75550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D5329BF-028C-43D8-88C4-DD717710AB00}" type="slidenum">
              <a:rPr lang="en-US" altLang="en-US" smtClean="0"/>
              <a:pPr/>
              <a:t>9</a:t>
            </a:fld>
            <a:endParaRPr lang="en-US" altLang="en-US" dirty="0" smtClean="0"/>
          </a:p>
        </p:txBody>
      </p:sp>
    </p:spTree>
    <p:extLst>
      <p:ext uri="{BB962C8B-B14F-4D97-AF65-F5344CB8AC3E}">
        <p14:creationId xmlns:p14="http://schemas.microsoft.com/office/powerpoint/2010/main" val="1841790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FBF5CE0D-AD1A-4B0A-9084-D1003C16A97D}" type="slidenum">
              <a:rPr lang="en-US" altLang="en-US" smtClean="0"/>
              <a:pPr/>
              <a:t>10</a:t>
            </a:fld>
            <a:endParaRPr lang="en-US" altLang="en-US" dirty="0" smtClean="0"/>
          </a:p>
        </p:txBody>
      </p:sp>
    </p:spTree>
    <p:extLst>
      <p:ext uri="{BB962C8B-B14F-4D97-AF65-F5344CB8AC3E}">
        <p14:creationId xmlns:p14="http://schemas.microsoft.com/office/powerpoint/2010/main" val="4086264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D5329BF-028C-43D8-88C4-DD717710AB00}" type="slidenum">
              <a:rPr lang="en-US" altLang="en-US" smtClean="0"/>
              <a:pPr/>
              <a:t>12</a:t>
            </a:fld>
            <a:endParaRPr lang="en-US" altLang="en-US" dirty="0" smtClean="0"/>
          </a:p>
        </p:txBody>
      </p:sp>
    </p:spTree>
    <p:extLst>
      <p:ext uri="{BB962C8B-B14F-4D97-AF65-F5344CB8AC3E}">
        <p14:creationId xmlns:p14="http://schemas.microsoft.com/office/powerpoint/2010/main" val="3874721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animated White">
    <p:spTree>
      <p:nvGrpSpPr>
        <p:cNvPr id="1" name=""/>
        <p:cNvGrpSpPr/>
        <p:nvPr/>
      </p:nvGrpSpPr>
      <p:grpSpPr>
        <a:xfrm>
          <a:off x="0" y="0"/>
          <a:ext cx="0" cy="0"/>
          <a:chOff x="0" y="0"/>
          <a:chExt cx="0" cy="0"/>
        </a:xfrm>
      </p:grpSpPr>
      <p:sp>
        <p:nvSpPr>
          <p:cNvPr id="6" name="Rectangle 5"/>
          <p:cNvSpPr/>
          <p:nvPr userDrawn="1"/>
        </p:nvSpPr>
        <p:spPr>
          <a:xfrm>
            <a:off x="3405188" y="5948363"/>
            <a:ext cx="598487" cy="11461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7" name="Rectangle 6"/>
          <p:cNvSpPr/>
          <p:nvPr userDrawn="1"/>
        </p:nvSpPr>
        <p:spPr>
          <a:xfrm>
            <a:off x="1460500" y="5948363"/>
            <a:ext cx="473075" cy="1146175"/>
          </a:xfrm>
          <a:prstGeom prst="rect">
            <a:avLst/>
          </a:prstGeom>
          <a:solidFill>
            <a:srgbClr val="6DB344">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8" name="Rectangle 7"/>
          <p:cNvSpPr/>
          <p:nvPr userDrawn="1"/>
        </p:nvSpPr>
        <p:spPr>
          <a:xfrm>
            <a:off x="4772025" y="5948363"/>
            <a:ext cx="473075" cy="1146175"/>
          </a:xfrm>
          <a:prstGeom prst="rect">
            <a:avLst/>
          </a:prstGeom>
          <a:solidFill>
            <a:srgbClr val="0096D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9" name="Rounded Rectangle 8"/>
          <p:cNvSpPr/>
          <p:nvPr userDrawn="1"/>
        </p:nvSpPr>
        <p:spPr>
          <a:xfrm rot="10800000" flipH="1">
            <a:off x="2855913" y="831850"/>
            <a:ext cx="657225" cy="424180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0" name="Rounded Rectangle 9"/>
          <p:cNvSpPr/>
          <p:nvPr userDrawn="1"/>
        </p:nvSpPr>
        <p:spPr>
          <a:xfrm rot="10800000" flipH="1">
            <a:off x="822325" y="4716463"/>
            <a:ext cx="655638"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1" name="Rounded Rectangle 10"/>
          <p:cNvSpPr/>
          <p:nvPr userDrawn="1"/>
        </p:nvSpPr>
        <p:spPr>
          <a:xfrm rot="10800000" flipH="1">
            <a:off x="13319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2" name="Rounded Rectangle 11"/>
          <p:cNvSpPr/>
          <p:nvPr userDrawn="1"/>
        </p:nvSpPr>
        <p:spPr>
          <a:xfrm rot="10800000" flipH="1">
            <a:off x="5870575" y="6613525"/>
            <a:ext cx="779463" cy="3319463"/>
          </a:xfrm>
          <a:prstGeom prst="roundRect">
            <a:avLst>
              <a:gd name="adj" fmla="val 50000"/>
            </a:avLst>
          </a:prstGeom>
          <a:solidFill>
            <a:srgbClr val="1F8BAE">
              <a:alpha val="3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3" name="Rounded Rectangle 12"/>
          <p:cNvSpPr/>
          <p:nvPr userDrawn="1"/>
        </p:nvSpPr>
        <p:spPr>
          <a:xfrm rot="10800000" flipH="1">
            <a:off x="6932613" y="6613525"/>
            <a:ext cx="657225"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4" name="Rounded Rectangle 13"/>
          <p:cNvSpPr/>
          <p:nvPr userDrawn="1"/>
        </p:nvSpPr>
        <p:spPr>
          <a:xfrm rot="10800000" flipH="1">
            <a:off x="2190750" y="6719888"/>
            <a:ext cx="663575" cy="63309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5" name="Rounded Rectangle 14"/>
          <p:cNvSpPr/>
          <p:nvPr userDrawn="1"/>
        </p:nvSpPr>
        <p:spPr>
          <a:xfrm rot="10800000" flipH="1">
            <a:off x="2794000" y="6669088"/>
            <a:ext cx="779463" cy="5545137"/>
          </a:xfrm>
          <a:prstGeom prst="roundRect">
            <a:avLst>
              <a:gd name="adj" fmla="val 50000"/>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6" name="Rounded Rectangle 15"/>
          <p:cNvSpPr/>
          <p:nvPr userDrawn="1"/>
        </p:nvSpPr>
        <p:spPr>
          <a:xfrm rot="10800000" flipH="1">
            <a:off x="4921250" y="1025525"/>
            <a:ext cx="655638"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7" name="Rounded Rectangle 16"/>
          <p:cNvSpPr/>
          <p:nvPr userDrawn="1"/>
        </p:nvSpPr>
        <p:spPr>
          <a:xfrm rot="10800000" flipH="1">
            <a:off x="5391150" y="1731963"/>
            <a:ext cx="657225"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8" name="Rounded Rectangle 17"/>
          <p:cNvSpPr/>
          <p:nvPr userDrawn="1"/>
        </p:nvSpPr>
        <p:spPr>
          <a:xfrm rot="10800000" flipH="1">
            <a:off x="341313" y="6708752"/>
            <a:ext cx="780312" cy="3319549"/>
          </a:xfrm>
          <a:prstGeom prst="roundRect">
            <a:avLst>
              <a:gd name="adj" fmla="val 50000"/>
            </a:avLst>
          </a:prstGeom>
          <a:gradFill flip="none" rotWithShape="1">
            <a:gsLst>
              <a:gs pos="0">
                <a:srgbClr val="4DCAFF">
                  <a:shade val="30000"/>
                  <a:satMod val="115000"/>
                  <a:alpha val="26000"/>
                </a:srgbClr>
              </a:gs>
              <a:gs pos="50000">
                <a:srgbClr val="4DCAFF">
                  <a:shade val="67500"/>
                  <a:satMod val="115000"/>
                </a:srgbClr>
              </a:gs>
              <a:gs pos="100000">
                <a:srgbClr val="4DCAFF">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9" name="Rounded Rectangle 18"/>
          <p:cNvSpPr/>
          <p:nvPr userDrawn="1"/>
        </p:nvSpPr>
        <p:spPr>
          <a:xfrm rot="10800000" flipH="1">
            <a:off x="8037513" y="8318500"/>
            <a:ext cx="781050" cy="3319463"/>
          </a:xfrm>
          <a:prstGeom prst="roundRect">
            <a:avLst>
              <a:gd name="adj" fmla="val 5000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0" name="Rounded Rectangle 19"/>
          <p:cNvSpPr/>
          <p:nvPr userDrawn="1"/>
        </p:nvSpPr>
        <p:spPr>
          <a:xfrm rot="10800000" flipH="1">
            <a:off x="8162925" y="1731963"/>
            <a:ext cx="655638"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1" name="Rounded Rectangle 20"/>
          <p:cNvSpPr/>
          <p:nvPr userDrawn="1"/>
        </p:nvSpPr>
        <p:spPr>
          <a:xfrm rot="10800000" flipH="1">
            <a:off x="37703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2" name="Rectangle 21"/>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23" name="Group 67"/>
          <p:cNvGrpSpPr/>
          <p:nvPr userDrawn="1"/>
        </p:nvGrpSpPr>
        <p:grpSpPr>
          <a:xfrm>
            <a:off x="341314" y="311151"/>
            <a:ext cx="829170" cy="438358"/>
            <a:chOff x="609600" y="528537"/>
            <a:chExt cx="1444734" cy="763789"/>
          </a:xfrm>
          <a:solidFill>
            <a:schemeClr val="bg1"/>
          </a:solidFill>
        </p:grpSpPr>
        <p:sp>
          <p:nvSpPr>
            <p:cNvPr id="24" name="Rectangle 23"/>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5" name="Freeform 24"/>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6" name="Freeform 25"/>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7" name="Freeform 26"/>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8" name="Freeform 27"/>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9" name="Freeform 28"/>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0" name="Freeform 29"/>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1" name="Freeform 30"/>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2" name="Freeform 31"/>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3" name="Freeform 32"/>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4" name="Freeform 33"/>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5" name="Freeform 34"/>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6" name="Freeform 35"/>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7" name="Freeform 36"/>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grpSp>
      <p:sp>
        <p:nvSpPr>
          <p:cNvPr id="38" name="Rectangle 37"/>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39"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2015 Cisco System Inc. All rights reserved</a:t>
            </a:r>
            <a:r>
              <a:rPr lang="en-US" altLang="en-US" sz="600" dirty="0" smtClean="0">
                <a:solidFill>
                  <a:srgbClr val="C0C0C0"/>
                </a:solidFill>
              </a:rPr>
              <a:t>.</a:t>
            </a:r>
          </a:p>
        </p:txBody>
      </p:sp>
      <p:sp>
        <p:nvSpPr>
          <p:cNvPr id="40"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42"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3F8B130B-1D3C-4809-AC1D-A7EFCED9BF39}"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13813996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repeatCount="indefinite" accel="50000" decel="50000" fill="hold" grpId="0" nodeType="withEffect">
                                  <p:stCondLst>
                                    <p:cond delay="3000"/>
                                  </p:stCondLst>
                                  <p:childTnLst>
                                    <p:animMotion origin="layout" path="M -4.44444E-6 4.81481E-6 L -4.44444E-6 0.65879 " pathEditMode="relative" rAng="0" ptsTypes="AA">
                                      <p:cBhvr>
                                        <p:cTn id="6" dur="8300" fill="hold"/>
                                        <p:tgtEl>
                                          <p:spTgt spid="10"/>
                                        </p:tgtEl>
                                        <p:attrNameLst>
                                          <p:attrName>ppt_x</p:attrName>
                                          <p:attrName>ppt_y</p:attrName>
                                        </p:attrNameLst>
                                      </p:cBhvr>
                                      <p:rCtr x="0" y="-2147483648"/>
                                    </p:animMotion>
                                  </p:childTnLst>
                                </p:cTn>
                              </p:par>
                              <p:par>
                                <p:cTn id="7" presetID="42" presetClass="path" presetSubtype="0" repeatCount="indefinite" accel="50000" decel="50000" fill="hold" grpId="0" nodeType="withEffect">
                                  <p:stCondLst>
                                    <p:cond delay="0"/>
                                  </p:stCondLst>
                                  <p:childTnLst>
                                    <p:animMotion origin="layout" path="M 2.77778E-6 1.85185E-6 L 2.77778E-6 0.99305 " pathEditMode="relative" rAng="0" ptsTypes="AA">
                                      <p:cBhvr>
                                        <p:cTn id="8" dur="10600" fill="hold"/>
                                        <p:tgtEl>
                                          <p:spTgt spid="11"/>
                                        </p:tgtEl>
                                        <p:attrNameLst>
                                          <p:attrName>ppt_x</p:attrName>
                                          <p:attrName>ppt_y</p:attrName>
                                        </p:attrNameLst>
                                      </p:cBhvr>
                                      <p:rCtr x="0" y="-2147483648"/>
                                    </p:animMotion>
                                  </p:childTnLst>
                                </p:cTn>
                              </p:par>
                              <p:par>
                                <p:cTn id="9" presetID="42" presetClass="path" presetSubtype="0" repeatCount="indefinite" accel="50000" decel="50000" fill="hold" grpId="0" nodeType="withEffect">
                                  <p:stCondLst>
                                    <p:cond delay="1100"/>
                                  </p:stCondLst>
                                  <p:endCondLst>
                                    <p:cond evt="onNext" delay="0">
                                      <p:tgtEl>
                                        <p:sldTgt/>
                                      </p:tgtEl>
                                    </p:cond>
                                  </p:endCondLst>
                                  <p:childTnLst>
                                    <p:animMotion origin="layout" path="M 1.94444E-6 0 L 1.94444E-6 -1.0081 " pathEditMode="relative" rAng="0" ptsTypes="AA">
                                      <p:cBhvr>
                                        <p:cTn id="10" dur="16400" fill="hold"/>
                                        <p:tgtEl>
                                          <p:spTgt spid="12"/>
                                        </p:tgtEl>
                                        <p:attrNameLst>
                                          <p:attrName>ppt_x</p:attrName>
                                          <p:attrName>ppt_y</p:attrName>
                                        </p:attrNameLst>
                                      </p:cBhvr>
                                      <p:rCtr x="0" y="-2147483648"/>
                                    </p:animMotion>
                                  </p:childTnLst>
                                </p:cTn>
                              </p:par>
                              <p:par>
                                <p:cTn id="11" presetID="42" presetClass="path" presetSubtype="0" repeatCount="indefinite" accel="50000" decel="50000" fill="hold" grpId="0" nodeType="withEffect">
                                  <p:stCondLst>
                                    <p:cond delay="13700"/>
                                  </p:stCondLst>
                                  <p:childTnLst>
                                    <p:animMotion origin="layout" path="M 2.77778E-6 4.81481E-6 L 2.77778E-6 -0.34561 " pathEditMode="relative" rAng="0" ptsTypes="AA">
                                      <p:cBhvr>
                                        <p:cTn id="12" dur="10900" fill="hold"/>
                                        <p:tgtEl>
                                          <p:spTgt spid="13"/>
                                        </p:tgtEl>
                                        <p:attrNameLst>
                                          <p:attrName>ppt_x</p:attrName>
                                          <p:attrName>ppt_y</p:attrName>
                                        </p:attrNameLst>
                                      </p:cBhvr>
                                      <p:rCtr x="0" y="-2147483648"/>
                                    </p:animMotion>
                                  </p:childTnLst>
                                </p:cTn>
                              </p:par>
                              <p:par>
                                <p:cTn id="13" presetID="42" presetClass="path" presetSubtype="0" repeatCount="indefinite" accel="50000" decel="50000" fill="hold" grpId="0" nodeType="withEffect">
                                  <p:stCondLst>
                                    <p:cond delay="0"/>
                                  </p:stCondLst>
                                  <p:childTnLst>
                                    <p:animMotion origin="layout" path="M -3.88889E-6 4.44444E-6 L -3.88889E-6 1.14467 " pathEditMode="relative" rAng="0" ptsTypes="AA">
                                      <p:cBhvr>
                                        <p:cTn id="14" dur="10400" fill="hold"/>
                                        <p:tgtEl>
                                          <p:spTgt spid="9"/>
                                        </p:tgtEl>
                                        <p:attrNameLst>
                                          <p:attrName>ppt_x</p:attrName>
                                          <p:attrName>ppt_y</p:attrName>
                                        </p:attrNameLst>
                                      </p:cBhvr>
                                      <p:rCtr x="0" y="-2147483648"/>
                                    </p:animMotion>
                                  </p:childTnLst>
                                </p:cTn>
                              </p:par>
                              <p:par>
                                <p:cTn id="15" presetID="42" presetClass="path" presetSubtype="0" repeatCount="indefinite" accel="50000" decel="50000" fill="hold" grpId="0" nodeType="withEffect">
                                  <p:stCondLst>
                                    <p:cond delay="700"/>
                                  </p:stCondLst>
                                  <p:childTnLst>
                                    <p:animMotion origin="layout" path="M 4.16667E-6 0.27476 L 4.16667E-6 -1.26019 " pathEditMode="relative" rAng="0" ptsTypes="AA">
                                      <p:cBhvr>
                                        <p:cTn id="16" dur="12100" fill="hold"/>
                                        <p:tgtEl>
                                          <p:spTgt spid="14"/>
                                        </p:tgtEl>
                                        <p:attrNameLst>
                                          <p:attrName>ppt_x</p:attrName>
                                          <p:attrName>ppt_y</p:attrName>
                                        </p:attrNameLst>
                                      </p:cBhvr>
                                      <p:rCtr x="0" y="-2147483648"/>
                                    </p:animMotion>
                                  </p:childTnLst>
                                </p:cTn>
                              </p:par>
                              <p:par>
                                <p:cTn id="17" presetID="42" presetClass="path" presetSubtype="0" repeatCount="indefinite" accel="50000" decel="50000" autoRev="1" fill="hold" grpId="0" nodeType="withEffect">
                                  <p:stCondLst>
                                    <p:cond delay="3600"/>
                                  </p:stCondLst>
                                  <p:endCondLst>
                                    <p:cond evt="onNext" delay="0">
                                      <p:tgtEl>
                                        <p:sldTgt/>
                                      </p:tgtEl>
                                    </p:cond>
                                  </p:endCondLst>
                                  <p:childTnLst>
                                    <p:animMotion origin="layout" path="M 1.94444E-6 0 L 1.94444E-6 -1.0081 " pathEditMode="relative" rAng="0" ptsTypes="AA">
                                      <p:cBhvr>
                                        <p:cTn id="18" dur="8400" fill="hold"/>
                                        <p:tgtEl>
                                          <p:spTgt spid="15"/>
                                        </p:tgtEl>
                                        <p:attrNameLst>
                                          <p:attrName>ppt_x</p:attrName>
                                          <p:attrName>ppt_y</p:attrName>
                                        </p:attrNameLst>
                                      </p:cBhvr>
                                      <p:rCtr x="0" y="-2147483648"/>
                                    </p:animMotion>
                                  </p:childTnLst>
                                </p:cTn>
                              </p:par>
                              <p:par>
                                <p:cTn id="19" presetID="42" presetClass="path" presetSubtype="0" repeatCount="indefinite" accel="50000" decel="50000" fill="hold" grpId="0" nodeType="withEffect">
                                  <p:stCondLst>
                                    <p:cond delay="500"/>
                                  </p:stCondLst>
                                  <p:childTnLst>
                                    <p:animMotion origin="layout" path="M 2.77778E-6 1.85185E-6 L 2.77778E-6 0.99305 " pathEditMode="relative" rAng="0" ptsTypes="AA">
                                      <p:cBhvr>
                                        <p:cTn id="20" dur="19500" fill="hold"/>
                                        <p:tgtEl>
                                          <p:spTgt spid="16"/>
                                        </p:tgtEl>
                                        <p:attrNameLst>
                                          <p:attrName>ppt_x</p:attrName>
                                          <p:attrName>ppt_y</p:attrName>
                                        </p:attrNameLst>
                                      </p:cBhvr>
                                      <p:rCtr x="0" y="-2147483648"/>
                                    </p:animMotion>
                                  </p:childTnLst>
                                </p:cTn>
                              </p:par>
                              <p:par>
                                <p:cTn id="21" presetID="42" presetClass="path" presetSubtype="0" repeatCount="indefinite" accel="50000" decel="50000" fill="hold" grpId="0" nodeType="withEffect">
                                  <p:stCondLst>
                                    <p:cond delay="6300"/>
                                  </p:stCondLst>
                                  <p:childTnLst>
                                    <p:animMotion origin="layout" path="M 2.77778E-6 1.85185E-6 L 2.77778E-6 0.99305 " pathEditMode="relative" rAng="0" ptsTypes="AA">
                                      <p:cBhvr>
                                        <p:cTn id="22" dur="8200" fill="hold"/>
                                        <p:tgtEl>
                                          <p:spTgt spid="17"/>
                                        </p:tgtEl>
                                        <p:attrNameLst>
                                          <p:attrName>ppt_x</p:attrName>
                                          <p:attrName>ppt_y</p:attrName>
                                        </p:attrNameLst>
                                      </p:cBhvr>
                                      <p:rCtr x="0" y="-2147483648"/>
                                    </p:animMotion>
                                  </p:childTnLst>
                                </p:cTn>
                              </p:par>
                              <p:par>
                                <p:cTn id="23" presetID="42" presetClass="path" presetSubtype="0" repeatCount="indefinite" accel="50000" decel="50000" fill="hold" nodeType="withEffect">
                                  <p:stCondLst>
                                    <p:cond delay="5700"/>
                                  </p:stCondLst>
                                  <p:endCondLst>
                                    <p:cond evt="onNext" delay="0">
                                      <p:tgtEl>
                                        <p:sldTgt/>
                                      </p:tgtEl>
                                    </p:cond>
                                  </p:endCondLst>
                                  <p:childTnLst>
                                    <p:animMotion origin="layout" path="M -4.72222E-6 -2.15822E-6 L -4.72222E-6 -1.32223 " pathEditMode="relative" rAng="0" ptsTypes="AA">
                                      <p:cBhvr>
                                        <p:cTn id="24" dur="11500" fill="hold"/>
                                        <p:tgtEl>
                                          <p:spTgt spid="18"/>
                                        </p:tgtEl>
                                        <p:attrNameLst>
                                          <p:attrName>ppt_x</p:attrName>
                                          <p:attrName>ppt_y</p:attrName>
                                        </p:attrNameLst>
                                      </p:cBhvr>
                                      <p:rCtr x="0" y="-2147483648"/>
                                    </p:animMotion>
                                  </p:childTnLst>
                                </p:cTn>
                              </p:par>
                              <p:par>
                                <p:cTn id="25" presetID="42" presetClass="path" presetSubtype="0" repeatCount="indefinite" accel="50000" decel="50000" fill="hold" grpId="0" nodeType="withEffect">
                                  <p:stCondLst>
                                    <p:cond delay="1300"/>
                                  </p:stCondLst>
                                  <p:endCondLst>
                                    <p:cond evt="onNext" delay="0">
                                      <p:tgtEl>
                                        <p:sldTgt/>
                                      </p:tgtEl>
                                    </p:cond>
                                  </p:endCondLst>
                                  <p:childTnLst>
                                    <p:animMotion origin="layout" path="M 1.94444E-6 0 L 1.94444E-6 -1.0081 " pathEditMode="relative" rAng="0" ptsTypes="AA">
                                      <p:cBhvr>
                                        <p:cTn id="26" dur="7300" fill="hold"/>
                                        <p:tgtEl>
                                          <p:spTgt spid="19"/>
                                        </p:tgtEl>
                                        <p:attrNameLst>
                                          <p:attrName>ppt_x</p:attrName>
                                          <p:attrName>ppt_y</p:attrName>
                                        </p:attrNameLst>
                                      </p:cBhvr>
                                      <p:rCtr x="0" y="-2147483648"/>
                                    </p:animMotion>
                                  </p:childTnLst>
                                </p:cTn>
                              </p:par>
                              <p:par>
                                <p:cTn id="27" presetID="42" presetClass="path" presetSubtype="0" repeatCount="indefinite" accel="50000" decel="50000" fill="hold" grpId="0" nodeType="withEffect">
                                  <p:stCondLst>
                                    <p:cond delay="5300"/>
                                  </p:stCondLst>
                                  <p:childTnLst>
                                    <p:animMotion origin="layout" path="M 2.77778E-6 1.85185E-6 L 2.77778E-6 0.99305 " pathEditMode="relative" rAng="0" ptsTypes="AA">
                                      <p:cBhvr>
                                        <p:cTn id="28" dur="15100" fill="hold"/>
                                        <p:tgtEl>
                                          <p:spTgt spid="20"/>
                                        </p:tgtEl>
                                        <p:attrNameLst>
                                          <p:attrName>ppt_x</p:attrName>
                                          <p:attrName>ppt_y</p:attrName>
                                        </p:attrNameLst>
                                      </p:cBhvr>
                                      <p:rCtr x="0" y="-2147483648"/>
                                    </p:animMotion>
                                  </p:childTnLst>
                                </p:cTn>
                              </p:par>
                              <p:par>
                                <p:cTn id="29" presetID="42" presetClass="path" presetSubtype="0" repeatCount="indefinite" accel="50000" decel="50000" fill="hold" grpId="0" nodeType="withEffect">
                                  <p:stCondLst>
                                    <p:cond delay="1000"/>
                                  </p:stCondLst>
                                  <p:childTnLst>
                                    <p:animMotion origin="layout" path="M 2.77778E-6 1.85185E-6 L 2.77778E-6 0.99305 " pathEditMode="relative" rAng="0" ptsTypes="AA">
                                      <p:cBhvr>
                                        <p:cTn id="30" dur="5000" fill="hold"/>
                                        <p:tgtEl>
                                          <p:spTgt spid="21"/>
                                        </p:tgtEl>
                                        <p:attrNameLst>
                                          <p:attrName>ppt_x</p:attrName>
                                          <p:attrName>ppt_y</p:attrName>
                                        </p:attrNameLst>
                                      </p:cBhvr>
                                      <p:rCtr x="0" y="-2147483648"/>
                                    </p:animMotion>
                                  </p:childTnLst>
                                </p:cTn>
                              </p:par>
                              <p:par>
                                <p:cTn id="31" presetID="27" presetClass="emph" presetSubtype="0" repeatCount="indefinite" fill="hold" grpId="0" nodeType="withEffect">
                                  <p:stCondLst>
                                    <p:cond delay="0"/>
                                  </p:stCondLst>
                                  <p:childTnLst>
                                    <p:animClr clrSpc="rgb" dir="cw">
                                      <p:cBhvr override="childStyle">
                                        <p:cTn id="32" dur="6650" autoRev="1" fill="hold"/>
                                        <p:tgtEl>
                                          <p:spTgt spid="8"/>
                                        </p:tgtEl>
                                        <p:attrNameLst>
                                          <p:attrName>style.color</p:attrName>
                                        </p:attrNameLst>
                                      </p:cBhvr>
                                      <p:to>
                                        <a:srgbClr val="60CCCC"/>
                                      </p:to>
                                    </p:animClr>
                                    <p:animClr clrSpc="rgb" dir="cw">
                                      <p:cBhvr>
                                        <p:cTn id="33" dur="6650" autoRev="1" fill="hold"/>
                                        <p:tgtEl>
                                          <p:spTgt spid="8"/>
                                        </p:tgtEl>
                                        <p:attrNameLst>
                                          <p:attrName>fillcolor</p:attrName>
                                        </p:attrNameLst>
                                      </p:cBhvr>
                                      <p:to>
                                        <a:srgbClr val="60CCCC"/>
                                      </p:to>
                                    </p:animClr>
                                    <p:set>
                                      <p:cBhvr>
                                        <p:cTn id="34" dur="6650" autoRev="1" fill="hold"/>
                                        <p:tgtEl>
                                          <p:spTgt spid="8"/>
                                        </p:tgtEl>
                                        <p:attrNameLst>
                                          <p:attrName>fill.type</p:attrName>
                                        </p:attrNameLst>
                                      </p:cBhvr>
                                      <p:to>
                                        <p:strVal val="solid"/>
                                      </p:to>
                                    </p:set>
                                    <p:set>
                                      <p:cBhvr>
                                        <p:cTn id="35" dur="6650" autoRev="1" fill="hold"/>
                                        <p:tgtEl>
                                          <p:spTgt spid="8"/>
                                        </p:tgtEl>
                                        <p:attrNameLst>
                                          <p:attrName>fill.on</p:attrName>
                                        </p:attrNameLst>
                                      </p:cBhvr>
                                      <p:to>
                                        <p:strVal val="true"/>
                                      </p:to>
                                    </p:set>
                                  </p:childTnLst>
                                </p:cTn>
                              </p:par>
                              <p:par>
                                <p:cTn id="36" presetID="27" presetClass="emph" presetSubtype="0" repeatCount="indefinite" fill="hold" grpId="0" nodeType="withEffect">
                                  <p:stCondLst>
                                    <p:cond delay="700"/>
                                  </p:stCondLst>
                                  <p:childTnLst>
                                    <p:animClr clrSpc="rgb" dir="cw">
                                      <p:cBhvr override="childStyle">
                                        <p:cTn id="37" dur="5350" autoRev="1" fill="hold"/>
                                        <p:tgtEl>
                                          <p:spTgt spid="7"/>
                                        </p:tgtEl>
                                        <p:attrNameLst>
                                          <p:attrName>style.color</p:attrName>
                                        </p:attrNameLst>
                                      </p:cBhvr>
                                      <p:to>
                                        <a:srgbClr val="60CCCC"/>
                                      </p:to>
                                    </p:animClr>
                                    <p:animClr clrSpc="rgb" dir="cw">
                                      <p:cBhvr>
                                        <p:cTn id="38" dur="5350" autoRev="1" fill="hold"/>
                                        <p:tgtEl>
                                          <p:spTgt spid="7"/>
                                        </p:tgtEl>
                                        <p:attrNameLst>
                                          <p:attrName>fillcolor</p:attrName>
                                        </p:attrNameLst>
                                      </p:cBhvr>
                                      <p:to>
                                        <a:srgbClr val="60CCCC"/>
                                      </p:to>
                                    </p:animClr>
                                    <p:set>
                                      <p:cBhvr>
                                        <p:cTn id="39" dur="5350" autoRev="1" fill="hold"/>
                                        <p:tgtEl>
                                          <p:spTgt spid="7"/>
                                        </p:tgtEl>
                                        <p:attrNameLst>
                                          <p:attrName>fill.type</p:attrName>
                                        </p:attrNameLst>
                                      </p:cBhvr>
                                      <p:to>
                                        <p:strVal val="solid"/>
                                      </p:to>
                                    </p:set>
                                    <p:set>
                                      <p:cBhvr>
                                        <p:cTn id="40" dur="5350" autoRev="1" fill="hold"/>
                                        <p:tgtEl>
                                          <p:spTgt spid="7"/>
                                        </p:tgtEl>
                                        <p:attrNameLst>
                                          <p:attrName>fill.on</p:attrName>
                                        </p:attrNameLst>
                                      </p:cBhvr>
                                      <p:to>
                                        <p:strVal val="true"/>
                                      </p:to>
                                    </p:set>
                                  </p:childTnLst>
                                </p:cTn>
                              </p:par>
                              <p:par>
                                <p:cTn id="41" presetID="27" presetClass="emph" presetSubtype="0" repeatCount="indefinite" fill="hold" grpId="0" nodeType="withEffect">
                                  <p:stCondLst>
                                    <p:cond delay="2100"/>
                                  </p:stCondLst>
                                  <p:childTnLst>
                                    <p:animClr clrSpc="rgb" dir="cw">
                                      <p:cBhvr override="childStyle">
                                        <p:cTn id="42" dur="6650" autoRev="1" fill="hold"/>
                                        <p:tgtEl>
                                          <p:spTgt spid="6"/>
                                        </p:tgtEl>
                                        <p:attrNameLst>
                                          <p:attrName>style.color</p:attrName>
                                        </p:attrNameLst>
                                      </p:cBhvr>
                                      <p:to>
                                        <a:srgbClr val="60CCCC"/>
                                      </p:to>
                                    </p:animClr>
                                    <p:animClr clrSpc="rgb" dir="cw">
                                      <p:cBhvr>
                                        <p:cTn id="43" dur="6650" autoRev="1" fill="hold"/>
                                        <p:tgtEl>
                                          <p:spTgt spid="6"/>
                                        </p:tgtEl>
                                        <p:attrNameLst>
                                          <p:attrName>fillcolor</p:attrName>
                                        </p:attrNameLst>
                                      </p:cBhvr>
                                      <p:to>
                                        <a:srgbClr val="60CCCC"/>
                                      </p:to>
                                    </p:animClr>
                                    <p:set>
                                      <p:cBhvr>
                                        <p:cTn id="44" dur="6650" autoRev="1" fill="hold"/>
                                        <p:tgtEl>
                                          <p:spTgt spid="6"/>
                                        </p:tgtEl>
                                        <p:attrNameLst>
                                          <p:attrName>fill.type</p:attrName>
                                        </p:attrNameLst>
                                      </p:cBhvr>
                                      <p:to>
                                        <p:strVal val="solid"/>
                                      </p:to>
                                    </p:set>
                                    <p:set>
                                      <p:cBhvr>
                                        <p:cTn id="45" dur="6650" autoRev="1" fill="hold"/>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9" grpId="0" animBg="1"/>
      <p:bldP spid="20" grpId="0" animBg="1"/>
      <p:bldP spid="21"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ullet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24354501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_2-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229702" y="295275"/>
            <a:ext cx="4123944" cy="838200"/>
          </a:xfrm>
        </p:spPr>
        <p:txBody>
          <a:bodyPr anchor="t"/>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8"/>
          <p:cNvSpPr>
            <a:spLocks noGrp="1"/>
          </p:cNvSpPr>
          <p:nvPr>
            <p:ph type="body" sz="quarter" idx="11"/>
          </p:nvPr>
        </p:nvSpPr>
        <p:spPr>
          <a:xfrm>
            <a:off x="219455" y="1600200"/>
            <a:ext cx="4142232" cy="4526280"/>
          </a:xfrm>
        </p:spPr>
        <p:txBody>
          <a:bodyPr/>
          <a:lstStyle>
            <a:lvl1pPr marL="0" indent="0">
              <a:buNone/>
              <a:defRPr>
                <a:solidFill>
                  <a:schemeClr val="bg1"/>
                </a:solidFill>
                <a:latin typeface="+mj-lt"/>
              </a:defRPr>
            </a:lvl1pPr>
            <a:lvl2pPr marL="635000" indent="-228600">
              <a:buClr>
                <a:srgbClr val="96CA4B"/>
              </a:buClr>
              <a:buFont typeface="Arial" pitchFamily="34" charset="0"/>
              <a:buChar char="•"/>
              <a:tabLst/>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 name="Text Placeholder 11"/>
          <p:cNvSpPr>
            <a:spLocks noGrp="1"/>
          </p:cNvSpPr>
          <p:nvPr>
            <p:ph type="body" sz="quarter" idx="12"/>
          </p:nvPr>
        </p:nvSpPr>
        <p:spPr>
          <a:xfrm>
            <a:off x="4818888" y="1600200"/>
            <a:ext cx="4005072" cy="4526280"/>
          </a:xfrm>
        </p:spPr>
        <p:txBody>
          <a:bodyPr/>
          <a:lstStyle>
            <a:lvl1pPr marL="0" indent="0">
              <a:buFontTx/>
              <a:buNone/>
              <a:defRPr>
                <a:solidFill>
                  <a:schemeClr val="bg1"/>
                </a:solidFill>
                <a:latin typeface="+mj-lt"/>
              </a:defRPr>
            </a:lvl1pPr>
            <a:lvl2pPr marL="635000" indent="-228600">
              <a:buClr>
                <a:srgbClr val="96CA4B"/>
              </a:buClr>
              <a:buFont typeface="Arial" pitchFamily="34" charset="0"/>
              <a:buChar char="•"/>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4" name="Text Placeholder 13"/>
          <p:cNvSpPr>
            <a:spLocks noGrp="1"/>
          </p:cNvSpPr>
          <p:nvPr>
            <p:ph type="body" sz="quarter" idx="13"/>
          </p:nvPr>
        </p:nvSpPr>
        <p:spPr>
          <a:xfrm>
            <a:off x="4824413" y="295275"/>
            <a:ext cx="4122737" cy="838200"/>
          </a:xfrm>
        </p:spPr>
        <p:txBody>
          <a:bodyPr lIns="82296" rIns="82296"/>
          <a:lstStyle>
            <a:lvl1pPr marL="0" indent="0">
              <a:lnSpc>
                <a:spcPct val="80000"/>
              </a:lnSpc>
              <a:spcBef>
                <a:spcPts val="0"/>
              </a:spcBef>
              <a:buFontTx/>
              <a:buNone/>
              <a:defRPr lang="en-US" sz="36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noProof="0" smtClean="0"/>
              <a:t>Click to edit Master text styles</a:t>
            </a:r>
          </a:p>
        </p:txBody>
      </p:sp>
    </p:spTree>
    <p:extLst>
      <p:ext uri="{BB962C8B-B14F-4D97-AF65-F5344CB8AC3E}">
        <p14:creationId xmlns:p14="http://schemas.microsoft.com/office/powerpoint/2010/main" val="1163070535"/>
      </p:ext>
    </p:extLst>
  </p:cSld>
  <p:clrMapOvr>
    <a:masterClrMapping/>
  </p:clrMapOvr>
  <p:transition>
    <p:wipe dir="r"/>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_3-Column Layout No Bottom Bar">
    <p:spTree>
      <p:nvGrpSpPr>
        <p:cNvPr id="1" name=""/>
        <p:cNvGrpSpPr/>
        <p:nvPr/>
      </p:nvGrpSpPr>
      <p:grpSpPr>
        <a:xfrm>
          <a:off x="0" y="0"/>
          <a:ext cx="0" cy="0"/>
          <a:chOff x="0" y="0"/>
          <a:chExt cx="0" cy="0"/>
        </a:xfrm>
      </p:grpSpPr>
      <p:sp>
        <p:nvSpPr>
          <p:cNvPr id="13" name="Text Placeholder 12"/>
          <p:cNvSpPr>
            <a:spLocks noGrp="1"/>
          </p:cNvSpPr>
          <p:nvPr>
            <p:ph type="body" sz="quarter" idx="14"/>
          </p:nvPr>
        </p:nvSpPr>
        <p:spPr>
          <a:xfrm>
            <a:off x="244475" y="1600200"/>
            <a:ext cx="2622550" cy="439102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 Placeholder 12"/>
          <p:cNvSpPr>
            <a:spLocks noGrp="1"/>
          </p:cNvSpPr>
          <p:nvPr>
            <p:ph type="body" sz="quarter" idx="15"/>
          </p:nvPr>
        </p:nvSpPr>
        <p:spPr>
          <a:xfrm>
            <a:off x="3292474" y="1600200"/>
            <a:ext cx="2593975" cy="4362450"/>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12"/>
          <p:cNvSpPr>
            <a:spLocks noGrp="1"/>
          </p:cNvSpPr>
          <p:nvPr>
            <p:ph type="body" sz="quarter" idx="16"/>
          </p:nvPr>
        </p:nvSpPr>
        <p:spPr>
          <a:xfrm>
            <a:off x="6300788" y="1600200"/>
            <a:ext cx="2633662" cy="433387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20"/>
          <p:cNvSpPr>
            <a:spLocks noGrp="1" noChangeAspect="1"/>
          </p:cNvSpPr>
          <p:nvPr>
            <p:ph type="body" sz="quarter" idx="17"/>
          </p:nvPr>
        </p:nvSpPr>
        <p:spPr>
          <a:xfrm>
            <a:off x="219456"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2" name="Text Placeholder 20"/>
          <p:cNvSpPr>
            <a:spLocks noGrp="1"/>
          </p:cNvSpPr>
          <p:nvPr>
            <p:ph type="body" sz="quarter" idx="18"/>
          </p:nvPr>
        </p:nvSpPr>
        <p:spPr>
          <a:xfrm>
            <a:off x="3255264"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4" name="Text Placeholder 20"/>
          <p:cNvSpPr>
            <a:spLocks noGrp="1" noChangeAspect="1"/>
          </p:cNvSpPr>
          <p:nvPr>
            <p:ph type="body" sz="quarter" idx="19"/>
          </p:nvPr>
        </p:nvSpPr>
        <p:spPr>
          <a:xfrm>
            <a:off x="6273302"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Tree>
    <p:extLst>
      <p:ext uri="{BB962C8B-B14F-4D97-AF65-F5344CB8AC3E}">
        <p14:creationId xmlns:p14="http://schemas.microsoft.com/office/powerpoint/2010/main" val="766181750"/>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39" name="Title 1"/>
          <p:cNvSpPr>
            <a:spLocks noGrp="1"/>
          </p:cNvSpPr>
          <p:nvPr>
            <p:ph type="title"/>
          </p:nvPr>
        </p:nvSpPr>
        <p:spPr>
          <a:xfrm>
            <a:off x="246972" y="439710"/>
            <a:ext cx="8567244"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6" name="Chart Placeholder 35"/>
          <p:cNvSpPr>
            <a:spLocks noGrp="1"/>
          </p:cNvSpPr>
          <p:nvPr>
            <p:ph type="chart" sz="quarter" idx="10"/>
          </p:nvPr>
        </p:nvSpPr>
        <p:spPr>
          <a:xfrm>
            <a:off x="359764" y="1476375"/>
            <a:ext cx="8439461" cy="4305300"/>
          </a:xfrm>
        </p:spPr>
        <p:txBody>
          <a:bodyPr rtlCol="0" anchor="ctr" anchorCtr="1">
            <a:noAutofit/>
          </a:bodyPr>
          <a:lstStyle>
            <a:lvl1pPr>
              <a:buNone/>
              <a:defRPr>
                <a:latin typeface="+mj-lt"/>
              </a:defRPr>
            </a:lvl1pPr>
          </a:lstStyle>
          <a:p>
            <a:pPr lvl="0"/>
            <a:r>
              <a:rPr lang="en-US" noProof="0" smtClean="0"/>
              <a:t>Click icon to add chart</a:t>
            </a:r>
            <a:endParaRPr lang="en-US" noProof="0" dirty="0"/>
          </a:p>
        </p:txBody>
      </p:sp>
      <p:sp>
        <p:nvSpPr>
          <p:cNvPr id="4" name="Text Placeholder 9"/>
          <p:cNvSpPr>
            <a:spLocks noGrp="1"/>
          </p:cNvSpPr>
          <p:nvPr>
            <p:ph type="body" sz="quarter" idx="11"/>
          </p:nvPr>
        </p:nvSpPr>
        <p:spPr>
          <a:xfrm>
            <a:off x="249466" y="6062114"/>
            <a:ext cx="7461250" cy="276999"/>
          </a:xfrm>
        </p:spPr>
        <p:txBody>
          <a:bodyPr anchor="b">
            <a:noAutofit/>
          </a:bodyPr>
          <a:lstStyle>
            <a:lvl1pPr algn="l" defTabSz="804863">
              <a:lnSpc>
                <a:spcPct val="100000"/>
              </a:lnSpc>
              <a:spcBef>
                <a:spcPct val="50000"/>
              </a:spcBef>
              <a:buNone/>
              <a:defRPr sz="1200">
                <a:solidFill>
                  <a:schemeClr val="bg2">
                    <a:lumMod val="85000"/>
                  </a:schemeClr>
                </a:solidFill>
                <a:latin typeface="+mj-lt"/>
              </a:defRPr>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smtClean="0"/>
              <a:t>Click to edit Master text styles</a:t>
            </a:r>
          </a:p>
        </p:txBody>
      </p:sp>
    </p:spTree>
    <p:extLst>
      <p:ext uri="{BB962C8B-B14F-4D97-AF65-F5344CB8AC3E}">
        <p14:creationId xmlns:p14="http://schemas.microsoft.com/office/powerpoint/2010/main" val="3682017597"/>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ottom title_photo and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46888" y="1600200"/>
            <a:ext cx="4005072" cy="3749040"/>
          </a:xfrm>
        </p:spPr>
        <p:txBody>
          <a:bodyPr anchor="ctr">
            <a:noAutofit/>
          </a:bodyPr>
          <a:lstStyle>
            <a:lvl1pPr marL="0" indent="0" algn="l" defTabSz="914400" rtl="0" eaLnBrk="1" latinLnBrk="0" hangingPunct="1">
              <a:lnSpc>
                <a:spcPct val="80000"/>
              </a:lnSpc>
              <a:spcBef>
                <a:spcPct val="0"/>
              </a:spcBef>
              <a:buFontTx/>
              <a:buNone/>
              <a:defRPr lang="en-US" sz="2400" b="0" kern="1200" spc="0" baseline="0" dirty="0" smtClean="0">
                <a:solidFill>
                  <a:schemeClr val="bg2"/>
                </a:solidFill>
                <a:latin typeface="+mj-lt"/>
                <a:ea typeface="+mj-ea"/>
                <a:cs typeface="+mj-c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6" name="Picture Placeholder 5"/>
          <p:cNvSpPr>
            <a:spLocks noGrp="1"/>
          </p:cNvSpPr>
          <p:nvPr>
            <p:ph type="pic" sz="quarter" idx="11"/>
          </p:nvPr>
        </p:nvSpPr>
        <p:spPr>
          <a:xfrm>
            <a:off x="4873752" y="1947672"/>
            <a:ext cx="3429000" cy="2990088"/>
          </a:xfrm>
        </p:spPr>
        <p:txBody>
          <a:bodyPr rtlCol="0" anchor="ctr" anchorCtr="1">
            <a:noAutofit/>
          </a:bodyPr>
          <a:lstStyle>
            <a:lvl1pPr algn="ctr">
              <a:buFontTx/>
              <a:buNone/>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686930477"/>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ottom 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25488569"/>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ote Slide">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5"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3" name="Subtitle 2"/>
          <p:cNvSpPr>
            <a:spLocks noGrp="1"/>
          </p:cNvSpPr>
          <p:nvPr>
            <p:ph type="subTitle" idx="1"/>
          </p:nvPr>
        </p:nvSpPr>
        <p:spPr>
          <a:xfrm>
            <a:off x="465201" y="5842635"/>
            <a:ext cx="8112126" cy="384175"/>
          </a:xfrm>
        </p:spPr>
        <p:txBody>
          <a:bodyPr anchor="b">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accent2"/>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219456" y="649224"/>
            <a:ext cx="8112125" cy="4480560"/>
          </a:xfrm>
        </p:spPr>
        <p:txBody>
          <a:bodyPr/>
          <a:lstStyle>
            <a:lvl1pPr marL="0" indent="0" algn="l" defTabSz="914400" rtl="0" eaLnBrk="1" latinLnBrk="0" hangingPunct="1">
              <a:lnSpc>
                <a:spcPct val="80000"/>
              </a:lnSpc>
              <a:spcBef>
                <a:spcPct val="0"/>
              </a:spcBef>
              <a:buClr>
                <a:schemeClr val="tx1"/>
              </a:buClr>
              <a:buFont typeface="Arial" pitchFamily="34"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950997768"/>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torytelling">
    <p:spTree>
      <p:nvGrpSpPr>
        <p:cNvPr id="1" name=""/>
        <p:cNvGrpSpPr/>
        <p:nvPr/>
      </p:nvGrpSpPr>
      <p:grpSpPr>
        <a:xfrm>
          <a:off x="0" y="0"/>
          <a:ext cx="0" cy="0"/>
          <a:chOff x="0" y="0"/>
          <a:chExt cx="0" cy="0"/>
        </a:xfrm>
      </p:grpSpPr>
      <p:pic>
        <p:nvPicPr>
          <p:cNvPr id="5" name="Picture 4" descr="verticalba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41825" y="777875"/>
            <a:ext cx="88900" cy="528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30930887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Storytelling">
    <p:spTree>
      <p:nvGrpSpPr>
        <p:cNvPr id="1" name=""/>
        <p:cNvGrpSpPr/>
        <p:nvPr/>
      </p:nvGrpSpPr>
      <p:grpSpPr>
        <a:xfrm>
          <a:off x="0" y="0"/>
          <a:ext cx="0" cy="0"/>
          <a:chOff x="0" y="0"/>
          <a:chExt cx="0" cy="0"/>
        </a:xfrm>
      </p:grpSpPr>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4074592207"/>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grpSp>
        <p:nvGrpSpPr>
          <p:cNvPr id="5" name="Group 38"/>
          <p:cNvGrpSpPr/>
          <p:nvPr userDrawn="1"/>
        </p:nvGrpSpPr>
        <p:grpSpPr>
          <a:xfrm>
            <a:off x="341313" y="311150"/>
            <a:ext cx="908367" cy="480227"/>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grpSp>
      <p:sp>
        <p:nvSpPr>
          <p:cNvPr id="3" name="Subtitle 2"/>
          <p:cNvSpPr>
            <a:spLocks noGrp="1"/>
          </p:cNvSpPr>
          <p:nvPr>
            <p:ph type="subTitle" idx="1"/>
          </p:nvPr>
        </p:nvSpPr>
        <p:spPr>
          <a:xfrm>
            <a:off x="236383" y="4279392"/>
            <a:ext cx="4684867" cy="384175"/>
          </a:xfrm>
        </p:spPr>
        <p:txBody>
          <a:bodyPr rtlCol="0">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rgbClr val="6DB344"/>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smtClean="0"/>
              <a:t>Click to edit Master subtitle style</a:t>
            </a:r>
            <a:endParaRPr lang="en-US" dirty="0"/>
          </a:p>
        </p:txBody>
      </p:sp>
      <p:sp>
        <p:nvSpPr>
          <p:cNvPr id="2" name="Title 1"/>
          <p:cNvSpPr>
            <a:spLocks noGrp="1"/>
          </p:cNvSpPr>
          <p:nvPr>
            <p:ph type="ctrTitle"/>
          </p:nvPr>
        </p:nvSpPr>
        <p:spPr>
          <a:xfrm>
            <a:off x="208693" y="3282696"/>
            <a:ext cx="4712557" cy="1022350"/>
          </a:xfrm>
        </p:spPr>
        <p:txBody>
          <a:bodyP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1" name="Picture Placeholder 30"/>
          <p:cNvSpPr>
            <a:spLocks noGrp="1"/>
          </p:cNvSpPr>
          <p:nvPr>
            <p:ph type="pic" sz="quarter" idx="10"/>
          </p:nvPr>
        </p:nvSpPr>
        <p:spPr>
          <a:xfrm>
            <a:off x="5540375" y="1917700"/>
            <a:ext cx="2676525" cy="2889250"/>
          </a:xfrm>
        </p:spPr>
        <p:txBody>
          <a:bodyPr rtlCol="0" anchor="ctr" anchorCtr="1">
            <a:noAutofit/>
          </a:bodyPr>
          <a:lstStyle>
            <a:lvl1pPr algn="ctr">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87670090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White">
    <p:spTree>
      <p:nvGrpSpPr>
        <p:cNvPr id="1" name=""/>
        <p:cNvGrpSpPr/>
        <p:nvPr/>
      </p:nvGrpSpPr>
      <p:grpSpPr>
        <a:xfrm>
          <a:off x="0" y="0"/>
          <a:ext cx="0" cy="0"/>
          <a:chOff x="0" y="0"/>
          <a:chExt cx="0" cy="0"/>
        </a:xfrm>
      </p:grpSpPr>
      <p:sp>
        <p:nvSpPr>
          <p:cNvPr id="6" name="Rectangle 5"/>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7" name="Group 67"/>
          <p:cNvGrpSpPr/>
          <p:nvPr userDrawn="1"/>
        </p:nvGrpSpPr>
        <p:grpSpPr>
          <a:xfrm>
            <a:off x="341314" y="311151"/>
            <a:ext cx="829170" cy="438358"/>
            <a:chOff x="609600" y="528537"/>
            <a:chExt cx="1444734" cy="763789"/>
          </a:xfrm>
          <a:solidFill>
            <a:schemeClr val="bg1"/>
          </a:solidFill>
        </p:grpSpPr>
        <p:sp>
          <p:nvSpPr>
            <p:cNvPr id="8" name="Rectangle 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9" name="Freeform 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0" name="Freeform 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1" name="Freeform 1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2" name="Freeform 1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3" name="Freeform 1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4" name="Freeform 1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5" name="Freeform 1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6" name="Freeform 1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7" name="Freeform 1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8" name="Freeform 1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9" name="Freeform 1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0" name="Freeform 1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1" name="Freeform 2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grpSp>
      <p:sp>
        <p:nvSpPr>
          <p:cNvPr id="22" name="Rectangle 21"/>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3"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2015 Cisco System Inc. All rights reserved</a:t>
            </a:r>
            <a:r>
              <a:rPr lang="en-US" altLang="en-US" sz="600" dirty="0" smtClean="0">
                <a:solidFill>
                  <a:srgbClr val="C0C0C0"/>
                </a:solidFill>
              </a:rPr>
              <a:t>.</a:t>
            </a:r>
          </a:p>
        </p:txBody>
      </p:sp>
      <p:sp>
        <p:nvSpPr>
          <p:cNvPr id="2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2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D50ED1E7-9DDC-434E-9454-9C79919CD219}"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gn="l" defTabSz="914400" rtl="0" eaLnBrk="1" latinLnBrk="0" hangingPunct="1">
              <a:lnSpc>
                <a:spcPct val="9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2797596972"/>
      </p:ext>
    </p:extLst>
  </p:cSld>
  <p:clrMapOvr>
    <a:masterClrMapping/>
  </p:clrMapOvr>
  <p:transition>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Big Statemen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le 4"/>
          <p:cNvSpPr/>
          <p:nvPr userDrawn="1"/>
        </p:nvSpPr>
        <p:spPr>
          <a:xfrm>
            <a:off x="1824038" y="-3578225"/>
            <a:ext cx="1728787" cy="140144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ounded Rectangle 5"/>
          <p:cNvSpPr/>
          <p:nvPr userDrawn="1"/>
        </p:nvSpPr>
        <p:spPr>
          <a:xfrm>
            <a:off x="0" y="-644525"/>
            <a:ext cx="1730375" cy="81470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rot="10800000">
            <a:off x="1014413" y="-644525"/>
            <a:ext cx="1728787" cy="81470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p:nvSpPr>
        <p:spPr>
          <a:xfrm>
            <a:off x="6375400" y="1711325"/>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p:nvSpPr>
        <p:spPr>
          <a:xfrm>
            <a:off x="8105775" y="8350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p:nvSpPr>
        <p:spPr>
          <a:xfrm rot="10800000">
            <a:off x="3035300" y="-3378200"/>
            <a:ext cx="1730375"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5"/>
          <p:cNvSpPr>
            <a:spLocks noChangeArrowheads="1"/>
          </p:cNvSpPr>
          <p:nvPr/>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3" name="Rectangle 5"/>
          <p:cNvSpPr>
            <a:spLocks noChangeArrowheads="1"/>
          </p:cNvSpPr>
          <p:nvPr userDrawn="1"/>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2012 Cisco and/or its affiliates.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10C9438D-E7BB-4820-A20C-A577E702040C}" type="slidenum">
              <a:rPr lang="en-US" altLang="en-US" sz="600" smtClean="0">
                <a:solidFill>
                  <a:srgbClr val="FFFFFF"/>
                </a:solidFill>
              </a:rPr>
              <a:pPr algn="r" eaLnBrk="1" hangingPunct="1">
                <a:defRPr/>
              </a:pPr>
              <a:t>‹#›</a:t>
            </a:fld>
            <a:endParaRPr lang="en-US" altLang="en-US" sz="600" smtClean="0">
              <a:solidFill>
                <a:srgbClr val="FFFFFF"/>
              </a:solidFill>
            </a:endParaRPr>
          </a:p>
        </p:txBody>
      </p:sp>
      <p:sp>
        <p:nvSpPr>
          <p:cNvPr id="2" name="Title 1"/>
          <p:cNvSpPr>
            <a:spLocks noGrp="1"/>
          </p:cNvSpPr>
          <p:nvPr>
            <p:ph type="title"/>
          </p:nvPr>
        </p:nvSpPr>
        <p:spPr>
          <a:xfrm>
            <a:off x="237744" y="484632"/>
            <a:ext cx="8755128" cy="4372131"/>
          </a:xfrm>
        </p:spPr>
        <p:txBody>
          <a:bodyPr/>
          <a:lstStyle>
            <a:lvl1pPr marL="228600" indent="-228600">
              <a:buFont typeface="Arial" pitchFamily="34" charset="0"/>
              <a:buChar char="“"/>
              <a:defRPr sz="6000" spc="0" baseline="0">
                <a:solidFill>
                  <a:schemeClr val="bg1"/>
                </a:solidFill>
                <a:latin typeface="+mj-lt"/>
              </a:defRPr>
            </a:lvl1pPr>
          </a:lstStyle>
          <a:p>
            <a:r>
              <a:rPr lang="en-US" smtClean="0"/>
              <a:t>Click to edit Master title style</a:t>
            </a:r>
            <a:endParaRPr lang="en-US" dirty="0"/>
          </a:p>
        </p:txBody>
      </p:sp>
      <p:sp>
        <p:nvSpPr>
          <p:cNvPr id="7" name="Text Placeholder 4"/>
          <p:cNvSpPr>
            <a:spLocks noGrp="1"/>
          </p:cNvSpPr>
          <p:nvPr>
            <p:ph type="body" sz="quarter" idx="11"/>
          </p:nvPr>
        </p:nvSpPr>
        <p:spPr>
          <a:xfrm>
            <a:off x="460248" y="5358903"/>
            <a:ext cx="8574685" cy="614362"/>
          </a:xfrm>
        </p:spPr>
        <p:txBody>
          <a:bodyPr rtlCol="0">
            <a:normAutofit/>
          </a:bodyPr>
          <a:lstStyle>
            <a:lvl1pPr marL="0" indent="0">
              <a:buNone/>
              <a:defRPr lang="en-US" sz="2400" kern="1200" dirty="0" smtClean="0">
                <a:solidFill>
                  <a:schemeClr val="bg1"/>
                </a:solidFill>
                <a:latin typeface="+mj-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26808412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6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120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ppt_x"/>
                                          </p:val>
                                        </p:tav>
                                        <p:tav tm="100000">
                                          <p:val>
                                            <p:strVal val="#ppt_x"/>
                                          </p:val>
                                        </p:tav>
                                      </p:tavLst>
                                    </p:anim>
                                    <p:anim calcmode="lin" valueType="num">
                                      <p:cBhvr additive="base">
                                        <p:cTn id="12" dur="20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1" fill="hold" grpId="0" nodeType="withEffect">
                                  <p:stCondLst>
                                    <p:cond delay="150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1000" fill="hold"/>
                                        <p:tgtEl>
                                          <p:spTgt spid="8"/>
                                        </p:tgtEl>
                                        <p:attrNameLst>
                                          <p:attrName>ppt_x</p:attrName>
                                        </p:attrNameLst>
                                      </p:cBhvr>
                                      <p:tavLst>
                                        <p:tav tm="0">
                                          <p:val>
                                            <p:strVal val="#ppt_x"/>
                                          </p:val>
                                        </p:tav>
                                        <p:tav tm="100000">
                                          <p:val>
                                            <p:strVal val="#ppt_x"/>
                                          </p:val>
                                        </p:tav>
                                      </p:tavLst>
                                    </p:anim>
                                    <p:anim calcmode="lin" valueType="num">
                                      <p:cBhvr additive="base">
                                        <p:cTn id="16" dur="1000" fill="hold"/>
                                        <p:tgtEl>
                                          <p:spTgt spid="8"/>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90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2000" fill="hold"/>
                                        <p:tgtEl>
                                          <p:spTgt spid="11"/>
                                        </p:tgtEl>
                                        <p:attrNameLst>
                                          <p:attrName>ppt_x</p:attrName>
                                        </p:attrNameLst>
                                      </p:cBhvr>
                                      <p:tavLst>
                                        <p:tav tm="0">
                                          <p:val>
                                            <p:strVal val="#ppt_x"/>
                                          </p:val>
                                        </p:tav>
                                        <p:tav tm="100000">
                                          <p:val>
                                            <p:strVal val="#ppt_x"/>
                                          </p:val>
                                        </p:tav>
                                      </p:tavLst>
                                    </p:anim>
                                    <p:anim calcmode="lin" valueType="num">
                                      <p:cBhvr additive="base">
                                        <p:cTn id="20" dur="2000" fill="hold"/>
                                        <p:tgtEl>
                                          <p:spTgt spid="11"/>
                                        </p:tgtEl>
                                        <p:attrNameLst>
                                          <p:attrName>ppt_y</p:attrName>
                                        </p:attrNameLst>
                                      </p:cBhvr>
                                      <p:tavLst>
                                        <p:tav tm="0">
                                          <p:val>
                                            <p:strVal val="0-#ppt_h/2"/>
                                          </p:val>
                                        </p:tav>
                                        <p:tav tm="100000">
                                          <p:val>
                                            <p:strVal val="#ppt_y"/>
                                          </p:val>
                                        </p:tav>
                                      </p:tavLst>
                                    </p:anim>
                                  </p:childTnLst>
                                </p:cTn>
                              </p:par>
                              <p:par>
                                <p:cTn id="21" presetID="2" presetClass="entr" presetSubtype="4" fill="hold" grpId="0" nodeType="withEffect">
                                  <p:stCondLst>
                                    <p:cond delay="90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2000" fill="hold"/>
                                        <p:tgtEl>
                                          <p:spTgt spid="9"/>
                                        </p:tgtEl>
                                        <p:attrNameLst>
                                          <p:attrName>ppt_x</p:attrName>
                                        </p:attrNameLst>
                                      </p:cBhvr>
                                      <p:tavLst>
                                        <p:tav tm="0">
                                          <p:val>
                                            <p:strVal val="#ppt_x"/>
                                          </p:val>
                                        </p:tav>
                                        <p:tav tm="100000">
                                          <p:val>
                                            <p:strVal val="#ppt_x"/>
                                          </p:val>
                                        </p:tav>
                                      </p:tavLst>
                                    </p:anim>
                                    <p:anim calcmode="lin" valueType="num">
                                      <p:cBhvr additive="base">
                                        <p:cTn id="24" dur="20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150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1100" fill="hold"/>
                                        <p:tgtEl>
                                          <p:spTgt spid="10"/>
                                        </p:tgtEl>
                                        <p:attrNameLst>
                                          <p:attrName>ppt_x</p:attrName>
                                        </p:attrNameLst>
                                      </p:cBhvr>
                                      <p:tavLst>
                                        <p:tav tm="0">
                                          <p:val>
                                            <p:strVal val="#ppt_x"/>
                                          </p:val>
                                        </p:tav>
                                        <p:tav tm="100000">
                                          <p:val>
                                            <p:strVal val="#ppt_x"/>
                                          </p:val>
                                        </p:tav>
                                      </p:tavLst>
                                    </p:anim>
                                    <p:anim calcmode="lin" valueType="num">
                                      <p:cBhvr additive="base">
                                        <p:cTn id="28" dur="11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1" grpId="0" animBg="1"/>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ingle photo with caption">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892300" y="795338"/>
            <a:ext cx="5348288" cy="400526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ectangle 5"/>
          <p:cNvSpPr>
            <a:spLocks noChangeArrowheads="1"/>
          </p:cNvSpPr>
          <p:nvPr userDrawn="1"/>
        </p:nvSpPr>
        <p:spPr bwMode="auto">
          <a:xfrm>
            <a:off x="1892300" y="4794250"/>
            <a:ext cx="5346700" cy="996950"/>
          </a:xfrm>
          <a:prstGeom prst="rect">
            <a:avLst/>
          </a:prstGeom>
          <a:solidFill>
            <a:schemeClr val="bg1"/>
          </a:solidFill>
          <a:ln>
            <a:noFill/>
          </a:ln>
          <a:effectLst>
            <a:outerShdw blurRad="114300" dist="38100" dir="5400000" algn="t" rotWithShape="0">
              <a:srgbClr val="808080">
                <a:alpha val="39998"/>
              </a:srgbClr>
            </a:outerShdw>
          </a:effectLst>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rgbClr val="FFFFFF"/>
              </a:solidFill>
              <a:latin typeface="+mn-lt"/>
              <a:ea typeface="+mn-ea"/>
            </a:endParaRPr>
          </a:p>
        </p:txBody>
      </p:sp>
      <p:sp>
        <p:nvSpPr>
          <p:cNvPr id="26" name="Picture Placeholder 25"/>
          <p:cNvSpPr>
            <a:spLocks noGrp="1"/>
          </p:cNvSpPr>
          <p:nvPr>
            <p:ph type="pic" sz="quarter" idx="10"/>
          </p:nvPr>
        </p:nvSpPr>
        <p:spPr>
          <a:xfrm>
            <a:off x="1900238" y="795528"/>
            <a:ext cx="5329238" cy="4005072"/>
          </a:xfrm>
          <a:solidFill>
            <a:schemeClr val="bg1">
              <a:alpha val="30000"/>
            </a:schemeClr>
          </a:solidFill>
          <a:ln>
            <a:solidFill>
              <a:schemeClr val="bg2"/>
            </a:solidFill>
          </a:ln>
        </p:spPr>
        <p:txBody>
          <a:bodyPr rtlCol="0" anchor="ctr">
            <a:noAutofit/>
          </a:bodyPr>
          <a:lstStyle>
            <a:lvl1pPr algn="ctr">
              <a:buFontTx/>
              <a:buNone/>
              <a:defRPr>
                <a:solidFill>
                  <a:schemeClr val="bg1"/>
                </a:solidFill>
                <a:latin typeface="+mj-lt"/>
              </a:defRPr>
            </a:lvl1pPr>
          </a:lstStyle>
          <a:p>
            <a:pPr lvl="0"/>
            <a:r>
              <a:rPr lang="en-US" noProof="0" smtClean="0"/>
              <a:t>Click icon to add picture</a:t>
            </a:r>
            <a:endParaRPr lang="en-US" noProof="0" dirty="0"/>
          </a:p>
        </p:txBody>
      </p:sp>
      <p:sp>
        <p:nvSpPr>
          <p:cNvPr id="11" name="Title 10"/>
          <p:cNvSpPr>
            <a:spLocks noGrp="1"/>
          </p:cNvSpPr>
          <p:nvPr>
            <p:ph type="title"/>
          </p:nvPr>
        </p:nvSpPr>
        <p:spPr>
          <a:xfrm>
            <a:off x="2065871" y="4873438"/>
            <a:ext cx="5074070" cy="838200"/>
          </a:xfrm>
        </p:spPr>
        <p:txBody>
          <a:bodyPr anchor="ctr"/>
          <a:lstStyle>
            <a:lvl1pPr>
              <a:defRPr sz="2600">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2505724950"/>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mall photo_top lef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38138" y="311150"/>
            <a:ext cx="3273425" cy="2459038"/>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338328" y="310896"/>
            <a:ext cx="3273552" cy="2459736"/>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9" name="Title 8"/>
          <p:cNvSpPr>
            <a:spLocks noGrp="1"/>
          </p:cNvSpPr>
          <p:nvPr>
            <p:ph type="title"/>
          </p:nvPr>
        </p:nvSpPr>
        <p:spPr>
          <a:xfrm>
            <a:off x="229703" y="3429000"/>
            <a:ext cx="7009298" cy="1421928"/>
          </a:xfrm>
        </p:spPr>
        <p:txBody>
          <a:bodyPr anchor="t"/>
          <a:lstStyle>
            <a:lvl1pPr marL="0" marR="0" indent="0" algn="l" defTabSz="914400" rtl="0" eaLnBrk="1" fontAlgn="auto" latinLnBrk="0" hangingPunct="1">
              <a:lnSpc>
                <a:spcPct val="80000"/>
              </a:lnSpc>
              <a:spcBef>
                <a:spcPct val="0"/>
              </a:spcBef>
              <a:spcAft>
                <a:spcPts val="0"/>
              </a:spcAft>
              <a:buClrTx/>
              <a:buSzTx/>
              <a:buFontTx/>
              <a:buNone/>
              <a:tabLst/>
              <a:defRPr sz="5400">
                <a:solidFill>
                  <a:schemeClr val="bg1"/>
                </a:solidFill>
                <a:latin typeface="+mj-lt"/>
              </a:defRPr>
            </a:lvl1pPr>
          </a:lstStyle>
          <a:p>
            <a:r>
              <a:rPr lang="en-US" smtClean="0"/>
              <a:t>Click to edit Master title style</a:t>
            </a:r>
            <a:endParaRPr lang="en-US" dirty="0" smtClean="0"/>
          </a:p>
        </p:txBody>
      </p:sp>
    </p:spTree>
    <p:extLst>
      <p:ext uri="{BB962C8B-B14F-4D97-AF65-F5344CB8AC3E}">
        <p14:creationId xmlns:p14="http://schemas.microsoft.com/office/powerpoint/2010/main" val="426753400"/>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ortrait photo_right side">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4992688" y="858838"/>
            <a:ext cx="3630612" cy="5029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4992624" y="859536"/>
            <a:ext cx="3630168" cy="502920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Autofit/>
          </a:bodyPr>
          <a:lstStyle>
            <a:lvl1pPr algn="ctr">
              <a:buFontTx/>
              <a:buNone/>
              <a:defRPr>
                <a:solidFill>
                  <a:schemeClr val="bg1"/>
                </a:solidFill>
                <a:latin typeface="+mj-lt"/>
              </a:defRPr>
            </a:lvl1pPr>
          </a:lstStyle>
          <a:p>
            <a:pPr lvl="0"/>
            <a:r>
              <a:rPr lang="en-US" noProof="0" smtClean="0"/>
              <a:t>Click icon to add picture</a:t>
            </a:r>
            <a:endParaRPr lang="en-US" noProof="0" dirty="0"/>
          </a:p>
        </p:txBody>
      </p:sp>
      <p:sp>
        <p:nvSpPr>
          <p:cNvPr id="9" name="Title 8"/>
          <p:cNvSpPr>
            <a:spLocks noGrp="1"/>
          </p:cNvSpPr>
          <p:nvPr>
            <p:ph type="title"/>
          </p:nvPr>
        </p:nvSpPr>
        <p:spPr>
          <a:xfrm>
            <a:off x="229703" y="728972"/>
            <a:ext cx="4349918" cy="1089529"/>
          </a:xfrm>
        </p:spPr>
        <p:txBody>
          <a:bodyPr anchor="t"/>
          <a:lstStyle>
            <a:lvl1pPr>
              <a:lnSpc>
                <a:spcPct val="90000"/>
              </a:lnSpc>
              <a:defRPr>
                <a:solidFill>
                  <a:schemeClr val="bg1"/>
                </a:solidFill>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897552287"/>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Multiple photo">
    <p:spTree>
      <p:nvGrpSpPr>
        <p:cNvPr id="1" name=""/>
        <p:cNvGrpSpPr/>
        <p:nvPr/>
      </p:nvGrpSpPr>
      <p:grpSpPr>
        <a:xfrm>
          <a:off x="0" y="0"/>
          <a:ext cx="0" cy="0"/>
          <a:chOff x="0" y="0"/>
          <a:chExt cx="0" cy="0"/>
        </a:xfrm>
      </p:grpSpPr>
      <p:pic>
        <p:nvPicPr>
          <p:cNvPr id="9"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668713" y="311150"/>
            <a:ext cx="3268662"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ectangle 10"/>
          <p:cNvSpPr/>
          <p:nvPr/>
        </p:nvSpPr>
        <p:spPr>
          <a:xfrm>
            <a:off x="334963" y="311150"/>
            <a:ext cx="3259137"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11"/>
          <p:cNvSpPr/>
          <p:nvPr/>
        </p:nvSpPr>
        <p:spPr>
          <a:xfrm>
            <a:off x="7011988" y="311150"/>
            <a:ext cx="1806575" cy="13081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12"/>
          <p:cNvSpPr/>
          <p:nvPr/>
        </p:nvSpPr>
        <p:spPr>
          <a:xfrm>
            <a:off x="334963" y="3028950"/>
            <a:ext cx="2501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4" name="Rectangle 13"/>
          <p:cNvSpPr/>
          <p:nvPr/>
        </p:nvSpPr>
        <p:spPr>
          <a:xfrm>
            <a:off x="2911475" y="3028950"/>
            <a:ext cx="4025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5" name="Rectangle 14"/>
          <p:cNvSpPr/>
          <p:nvPr/>
        </p:nvSpPr>
        <p:spPr>
          <a:xfrm>
            <a:off x="7011988" y="1684338"/>
            <a:ext cx="1806575" cy="34417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6" name="Rectangle 15"/>
          <p:cNvSpPr/>
          <p:nvPr/>
        </p:nvSpPr>
        <p:spPr>
          <a:xfrm>
            <a:off x="7011988" y="5183188"/>
            <a:ext cx="1806575" cy="130492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49" name="Picture Placeholder 25"/>
          <p:cNvSpPr>
            <a:spLocks noGrp="1"/>
          </p:cNvSpPr>
          <p:nvPr>
            <p:ph type="pic" sz="quarter" idx="11"/>
          </p:nvPr>
        </p:nvSpPr>
        <p:spPr>
          <a:xfrm>
            <a:off x="3668989" y="311149"/>
            <a:ext cx="326786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26" name="Picture Placeholder 25"/>
          <p:cNvSpPr>
            <a:spLocks noGrp="1"/>
          </p:cNvSpPr>
          <p:nvPr>
            <p:ph type="pic" sz="quarter" idx="10"/>
          </p:nvPr>
        </p:nvSpPr>
        <p:spPr>
          <a:xfrm>
            <a:off x="320824" y="311149"/>
            <a:ext cx="327275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1" name="Picture Placeholder 25"/>
          <p:cNvSpPr>
            <a:spLocks noGrp="1"/>
          </p:cNvSpPr>
          <p:nvPr>
            <p:ph type="pic" sz="quarter" idx="12"/>
          </p:nvPr>
        </p:nvSpPr>
        <p:spPr>
          <a:xfrm>
            <a:off x="7011988" y="311149"/>
            <a:ext cx="1806573" cy="1308101"/>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3" name="Picture Placeholder 25"/>
          <p:cNvSpPr>
            <a:spLocks noGrp="1"/>
          </p:cNvSpPr>
          <p:nvPr>
            <p:ph type="pic" sz="quarter" idx="13"/>
          </p:nvPr>
        </p:nvSpPr>
        <p:spPr>
          <a:xfrm>
            <a:off x="320824" y="3028951"/>
            <a:ext cx="2516104"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5" name="Picture Placeholder 25"/>
          <p:cNvSpPr>
            <a:spLocks noGrp="1"/>
          </p:cNvSpPr>
          <p:nvPr>
            <p:ph type="pic" sz="quarter" idx="14"/>
          </p:nvPr>
        </p:nvSpPr>
        <p:spPr>
          <a:xfrm>
            <a:off x="2908334" y="3028951"/>
            <a:ext cx="4028516"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7" name="Picture Placeholder 25"/>
          <p:cNvSpPr>
            <a:spLocks noGrp="1"/>
          </p:cNvSpPr>
          <p:nvPr>
            <p:ph type="pic" sz="quarter" idx="15"/>
          </p:nvPr>
        </p:nvSpPr>
        <p:spPr>
          <a:xfrm>
            <a:off x="7011988" y="1676400"/>
            <a:ext cx="1806573" cy="344941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9" name="Picture Placeholder 25"/>
          <p:cNvSpPr>
            <a:spLocks noGrp="1"/>
          </p:cNvSpPr>
          <p:nvPr>
            <p:ph type="pic" sz="quarter" idx="16"/>
          </p:nvPr>
        </p:nvSpPr>
        <p:spPr>
          <a:xfrm>
            <a:off x="7011988" y="5182960"/>
            <a:ext cx="1806573" cy="1304925"/>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298664879"/>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 photo with bottom bar">
    <p:spTree>
      <p:nvGrpSpPr>
        <p:cNvPr id="1" name=""/>
        <p:cNvGrpSpPr/>
        <p:nvPr/>
      </p:nvGrpSpPr>
      <p:grpSpPr>
        <a:xfrm>
          <a:off x="0" y="0"/>
          <a:ext cx="0" cy="0"/>
          <a:chOff x="0" y="0"/>
          <a:chExt cx="0" cy="0"/>
        </a:xfrm>
      </p:grpSpPr>
      <p:sp>
        <p:nvSpPr>
          <p:cNvPr id="3" name="Rectangle 2"/>
          <p:cNvSpPr/>
          <p:nvPr/>
        </p:nvSpPr>
        <p:spPr>
          <a:xfrm>
            <a:off x="338138" y="311150"/>
            <a:ext cx="8477250" cy="6075363"/>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pic>
        <p:nvPicPr>
          <p:cNvPr id="4" name="Picture 12" descr="bottom ba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3375" y="6375400"/>
            <a:ext cx="847725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2"/>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7"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 2010 Cisco and/or its affiliates. All rights reserved.</a:t>
            </a:r>
          </a:p>
        </p:txBody>
      </p:sp>
      <p:sp>
        <p:nvSpPr>
          <p:cNvPr id="8" name="Rectangle 14"/>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6E0A9C3A-026F-4434-9093-F88CFC8B17E1}"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5" name="Picture Placeholder 4"/>
          <p:cNvSpPr>
            <a:spLocks noGrp="1"/>
          </p:cNvSpPr>
          <p:nvPr>
            <p:ph type="pic" sz="quarter" idx="10"/>
          </p:nvPr>
        </p:nvSpPr>
        <p:spPr>
          <a:xfrm>
            <a:off x="333375" y="310896"/>
            <a:ext cx="8474869" cy="6054185"/>
          </a:xfrm>
          <a:ln>
            <a:solidFill>
              <a:srgbClr val="08252E"/>
            </a:solidFill>
          </a:ln>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baseline="0" dirty="0">
                <a:solidFill>
                  <a:srgbClr val="546568"/>
                </a:solidFill>
                <a:latin typeface="+mn-lt"/>
                <a:ea typeface="+mn-ea"/>
                <a:cs typeface="+mn-cs"/>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246678874"/>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Full bleed photo">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9144000" cy="6858000"/>
          </a:xfrm>
        </p:spPr>
        <p:txBody>
          <a:bodyPr rtlCol="0" anchor="ctr" anchorCtr="1">
            <a:noAutofit/>
          </a:bodyPr>
          <a:lstStyle>
            <a:lvl1pPr algn="ctr">
              <a:buNone/>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555628801"/>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tandard video">
    <p:spTree>
      <p:nvGrpSpPr>
        <p:cNvPr id="1" name=""/>
        <p:cNvGrpSpPr/>
        <p:nvPr/>
      </p:nvGrpSpPr>
      <p:grpSpPr>
        <a:xfrm>
          <a:off x="0" y="0"/>
          <a:ext cx="0" cy="0"/>
          <a:chOff x="0" y="0"/>
          <a:chExt cx="0" cy="0"/>
        </a:xfrm>
      </p:grpSpPr>
      <p:pic>
        <p:nvPicPr>
          <p:cNvPr id="3" name="Picture 7"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a:spLocks noChangeArrowheads="1"/>
          </p:cNvSpPr>
          <p:nvPr userDrawn="1"/>
        </p:nvSpPr>
        <p:spPr bwMode="auto">
          <a:xfrm>
            <a:off x="0" y="0"/>
            <a:ext cx="9144000" cy="6858000"/>
          </a:xfrm>
          <a:prstGeom prst="rect">
            <a:avLst/>
          </a:prstGeom>
          <a:blipFill dpi="0" rotWithShape="1">
            <a:blip r:embed="rId3">
              <a:alphaModFix amt="29000"/>
            </a:blip>
            <a:srcRect/>
            <a:stretch>
              <a:fillRect/>
            </a:stretch>
          </a:blip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endParaRPr lang="en-US" altLang="en-US" smtClean="0">
              <a:solidFill>
                <a:srgbClr val="FFFFFF"/>
              </a:solidFill>
            </a:endParaRPr>
          </a:p>
        </p:txBody>
      </p:sp>
      <p:grpSp>
        <p:nvGrpSpPr>
          <p:cNvPr id="5" name="Group 3"/>
          <p:cNvGrpSpPr/>
          <p:nvPr userDrawn="1"/>
        </p:nvGrpSpPr>
        <p:grpSpPr>
          <a:xfrm>
            <a:off x="341314" y="6124575"/>
            <a:ext cx="787133" cy="416134"/>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1" name="Media Placeholder 20"/>
          <p:cNvSpPr>
            <a:spLocks noGrp="1"/>
          </p:cNvSpPr>
          <p:nvPr>
            <p:ph type="media" sz="quarter" idx="10"/>
          </p:nvPr>
        </p:nvSpPr>
        <p:spPr>
          <a:xfrm>
            <a:off x="2639917" y="778669"/>
            <a:ext cx="5897880" cy="4425696"/>
          </a:xfrm>
          <a:solidFill>
            <a:schemeClr val="tx1">
              <a:lumMod val="50000"/>
            </a:schemeClr>
          </a:solidFill>
          <a:ln>
            <a:noFill/>
          </a:ln>
          <a:effectLst>
            <a:innerShdw blurRad="4191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1800" kern="1200">
                <a:solidFill>
                  <a:schemeClr val="lt1"/>
                </a:solidFill>
                <a:latin typeface="+mj-lt"/>
                <a:ea typeface="+mn-ea"/>
                <a:cs typeface="+mn-cs"/>
              </a:defRPr>
            </a:lvl1pPr>
          </a:lstStyle>
          <a:p>
            <a:pPr lvl="0"/>
            <a:r>
              <a:rPr lang="en-US" noProof="0" smtClean="0"/>
              <a:t>Click icon to add media</a:t>
            </a:r>
            <a:endParaRPr lang="en-US" noProof="0" dirty="0"/>
          </a:p>
        </p:txBody>
      </p:sp>
    </p:spTree>
    <p:extLst>
      <p:ext uri="{BB962C8B-B14F-4D97-AF65-F5344CB8AC3E}">
        <p14:creationId xmlns:p14="http://schemas.microsoft.com/office/powerpoint/2010/main" val="1696089201"/>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lank_gradient only">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4907342"/>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3" name="Rectangle 11"/>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 2012 Cisco and/or its affiliates. All rights reserved.</a:t>
            </a:r>
          </a:p>
        </p:txBody>
      </p:sp>
      <p:sp>
        <p:nvSpPr>
          <p:cNvPr id="4"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42B6F084-6F1E-4569-B8A0-E883FC2A6AB6}" type="slidenum">
              <a:rPr lang="en-US" altLang="en-US" sz="600" smtClean="0">
                <a:solidFill>
                  <a:srgbClr val="C0C0C0"/>
                </a:solidFill>
              </a:rPr>
              <a:pPr algn="r" eaLnBrk="1" hangingPunct="1">
                <a:defRPr/>
              </a:pPr>
              <a:t>‹#›</a:t>
            </a:fld>
            <a:endParaRPr lang="en-US" altLang="en-US" sz="600" smtClean="0">
              <a:solidFill>
                <a:srgbClr val="C0C0C0"/>
              </a:solidFill>
            </a:endParaRPr>
          </a:p>
        </p:txBody>
      </p:sp>
    </p:spTree>
    <p:extLst>
      <p:ext uri="{BB962C8B-B14F-4D97-AF65-F5344CB8AC3E}">
        <p14:creationId xmlns:p14="http://schemas.microsoft.com/office/powerpoint/2010/main" val="107401222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animated Gradient">
    <p:spTree>
      <p:nvGrpSpPr>
        <p:cNvPr id="1" name=""/>
        <p:cNvGrpSpPr/>
        <p:nvPr/>
      </p:nvGrpSpPr>
      <p:grpSpPr>
        <a:xfrm>
          <a:off x="0" y="0"/>
          <a:ext cx="0" cy="0"/>
          <a:chOff x="0" y="0"/>
          <a:chExt cx="0" cy="0"/>
        </a:xfrm>
      </p:grpSpPr>
      <p:pic>
        <p:nvPicPr>
          <p:cNvPr id="6"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userDrawn="1"/>
        </p:nvSpPr>
        <p:spPr>
          <a:xfrm>
            <a:off x="1824038" y="-3570288"/>
            <a:ext cx="1728787" cy="1401445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a:off x="0" y="-638175"/>
            <a:ext cx="1730375" cy="8148638"/>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rot="10800000">
            <a:off x="1014413" y="4248150"/>
            <a:ext cx="1728787"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a:off x="6584950" y="-2913063"/>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8105775" y="56991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rot="10800000">
            <a:off x="3035300" y="1516063"/>
            <a:ext cx="1730375" cy="814863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2015 Cisco System Inc.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047B05D3-15EC-4C1F-BEE1-44BB5C2EDBAE}" type="slidenum">
              <a:rPr lang="en-US" altLang="en-US" sz="600" smtClean="0">
                <a:solidFill>
                  <a:srgbClr val="FFFFFF"/>
                </a:solidFill>
              </a:rPr>
              <a:pPr algn="r" eaLnBrk="1" hangingPunct="1">
                <a:defRPr/>
              </a:pPr>
              <a:t>‹#›</a:t>
            </a:fld>
            <a:endParaRPr lang="en-US" altLang="en-US" sz="600" smtClean="0">
              <a:solidFill>
                <a:srgbClr val="FFFFFF"/>
              </a:solidFill>
            </a:endParaRPr>
          </a:p>
        </p:txBody>
      </p:sp>
      <p:grpSp>
        <p:nvGrpSpPr>
          <p:cNvPr id="16" name="Group 38"/>
          <p:cNvGrpSpPr/>
          <p:nvPr userDrawn="1"/>
        </p:nvGrpSpPr>
        <p:grpSpPr>
          <a:xfrm>
            <a:off x="341314" y="311151"/>
            <a:ext cx="829170" cy="438358"/>
            <a:chOff x="609600" y="528537"/>
            <a:chExt cx="1444734" cy="763789"/>
          </a:xfrm>
          <a:solidFill>
            <a:schemeClr val="bg1"/>
          </a:solidFill>
        </p:grpSpPr>
        <p:sp>
          <p:nvSpPr>
            <p:cNvPr id="17" name="Rectangle 16"/>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4664698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repeatCount="indefinite" accel="50000" decel="50000" autoRev="1" fill="remove" grpId="0" nodeType="withEffect">
                                  <p:stCondLst>
                                    <p:cond delay="1500"/>
                                  </p:stCondLst>
                                  <p:childTnLst>
                                    <p:animMotion origin="layout" path="M -2.77778E-6 -2.22045E-16 L -2.77778E-6 -1.425 " pathEditMode="fixed" rAng="0" ptsTypes="AA">
                                      <p:cBhvr>
                                        <p:cTn id="6" dur="4500" fill="hold"/>
                                        <p:tgtEl>
                                          <p:spTgt spid="11"/>
                                        </p:tgtEl>
                                        <p:attrNameLst>
                                          <p:attrName>ppt_x</p:attrName>
                                          <p:attrName>ppt_y</p:attrName>
                                        </p:attrNameLst>
                                      </p:cBhvr>
                                      <p:rCtr x="0" y="-2147483648"/>
                                    </p:animMotion>
                                  </p:childTnLst>
                                </p:cTn>
                              </p:par>
                              <p:par>
                                <p:cTn id="7" presetID="42" presetClass="path" presetSubtype="0" repeatCount="indefinite" accel="50000" decel="50000" autoRev="1" fill="hold" grpId="0" nodeType="withEffect">
                                  <p:stCondLst>
                                    <p:cond delay="0"/>
                                  </p:stCondLst>
                                  <p:childTnLst>
                                    <p:animMotion origin="layout" path="M 3.05556E-6 -2.96296E-6 L 3.05556E-6 0.88611 " pathEditMode="fixed" rAng="0" ptsTypes="AA">
                                      <p:cBhvr>
                                        <p:cTn id="8" dur="4500" fill="hold"/>
                                        <p:tgtEl>
                                          <p:spTgt spid="10"/>
                                        </p:tgtEl>
                                        <p:attrNameLst>
                                          <p:attrName>ppt_x</p:attrName>
                                          <p:attrName>ppt_y</p:attrName>
                                        </p:attrNameLst>
                                      </p:cBhvr>
                                      <p:rCtr x="0" y="-2147483648"/>
                                    </p:animMotion>
                                  </p:childTnLst>
                                </p:cTn>
                              </p:par>
                              <p:par>
                                <p:cTn id="9" presetID="64" presetClass="path" presetSubtype="0" repeatCount="indefinite" accel="50000" decel="50000" autoRev="1" fill="hold" grpId="0" nodeType="withEffect">
                                  <p:stCondLst>
                                    <p:cond delay="1400"/>
                                  </p:stCondLst>
                                  <p:childTnLst>
                                    <p:animMotion origin="layout" path="M -2.5E-6 3.7037E-6 L -2.5E-6 -1.33195 " pathEditMode="fixed" rAng="0" ptsTypes="AA">
                                      <p:cBhvr>
                                        <p:cTn id="10" dur="4500" fill="hold"/>
                                        <p:tgtEl>
                                          <p:spTgt spid="12"/>
                                        </p:tgtEl>
                                        <p:attrNameLst>
                                          <p:attrName>ppt_x</p:attrName>
                                          <p:attrName>ppt_y</p:attrName>
                                        </p:attrNameLst>
                                      </p:cBhvr>
                                      <p:rCtr x="0" y="-2147483648"/>
                                    </p:animMotion>
                                  </p:childTnLst>
                                </p:cTn>
                              </p:par>
                              <p:par>
                                <p:cTn id="11" presetID="64" presetClass="path" presetSubtype="0" repeatCount="indefinite" accel="50000" decel="50000" autoRev="1" fill="hold" grpId="0" nodeType="withEffect">
                                  <p:stCondLst>
                                    <p:cond delay="3600"/>
                                  </p:stCondLst>
                                  <p:childTnLst>
                                    <p:animMotion origin="layout" path="M -1.94444E-6 4.07407E-6 L -1.94444E-6 -1.42084 " pathEditMode="fixed" rAng="0" ptsTypes="AA">
                                      <p:cBhvr>
                                        <p:cTn id="12" dur="4500" fill="hold"/>
                                        <p:tgtEl>
                                          <p:spTgt spid="9"/>
                                        </p:tgtEl>
                                        <p:attrNameLst>
                                          <p:attrName>ppt_x</p:attrName>
                                          <p:attrName>ppt_y</p:attrName>
                                        </p:attrNameLst>
                                      </p:cBhvr>
                                      <p:rCtr x="0" y="-2147483648"/>
                                    </p:animMotion>
                                  </p:childTnLst>
                                </p:cTn>
                              </p:par>
                              <p:par>
                                <p:cTn id="13" presetID="42" presetClass="path" presetSubtype="0" repeatCount="indefinite" accel="50000" decel="50000" autoRev="1" fill="hold" grpId="0" nodeType="withEffect">
                                  <p:stCondLst>
                                    <p:cond delay="900"/>
                                  </p:stCondLst>
                                  <p:childTnLst>
                                    <p:animMotion origin="layout" path="M 1.94444E-6 4.07407E-6 L 1.94444E-6 0.81944 " pathEditMode="fixed" rAng="0" ptsTypes="AA">
                                      <p:cBhvr>
                                        <p:cTn id="14" dur="4500" fill="hold"/>
                                        <p:tgtEl>
                                          <p:spTgt spid="8"/>
                                        </p:tgtEl>
                                        <p:attrNameLst>
                                          <p:attrName>ppt_x</p:attrName>
                                          <p:attrName>ppt_y</p:attrName>
                                        </p:attrNameLst>
                                      </p:cBhvr>
                                      <p:rCtr x="0" y="-2147483648"/>
                                    </p:animMotion>
                                  </p:childTnLst>
                                </p:cTn>
                              </p:par>
                              <p:par>
                                <p:cTn id="15" presetID="42" presetClass="path" presetSubtype="0" repeatCount="indefinite" accel="50000" decel="50000" autoRev="1" fill="hold" grpId="0" nodeType="withEffect">
                                  <p:stCondLst>
                                    <p:cond delay="2800"/>
                                  </p:stCondLst>
                                  <p:childTnLst>
                                    <p:animMotion origin="layout" path="M -3.61111E-6 2.59259E-6 L -3.61111E-6 1.19028 " pathEditMode="fixed" rAng="0" ptsTypes="AA">
                                      <p:cBhvr>
                                        <p:cTn id="16" dur="4500" fill="hold"/>
                                        <p:tgtEl>
                                          <p:spTgt spid="7"/>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losing Slide_green">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36924536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losing Slide-green thank you">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userDrawn="1"/>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4" name="Freeform 3"/>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TextBox 16"/>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smtClean="0">
                <a:solidFill>
                  <a:srgbClr val="FFFFFF"/>
                </a:solidFill>
                <a:ea typeface="+mn-ea"/>
              </a:rPr>
              <a:t>Thank you.</a:t>
            </a:r>
          </a:p>
        </p:txBody>
      </p:sp>
    </p:spTree>
    <p:extLst>
      <p:ext uri="{BB962C8B-B14F-4D97-AF65-F5344CB8AC3E}">
        <p14:creationId xmlns:p14="http://schemas.microsoft.com/office/powerpoint/2010/main" val="26488334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700"/>
                                        <p:tgtEl>
                                          <p:spTgt spid="8"/>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700"/>
                                        <p:tgtEl>
                                          <p:spTgt spid="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7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7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7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700"/>
                                        <p:tgtEl>
                                          <p:spTgt spid="1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700"/>
                                        <p:tgtEl>
                                          <p:spTgt spid="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700"/>
                                        <p:tgtEl>
                                          <p:spTgt spid="1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700"/>
                                        <p:tgtEl>
                                          <p:spTgt spid="16"/>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8"/>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0"/>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2"/>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4"/>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6"/>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9"/>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1"/>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3"/>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5"/>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700"/>
                                        <p:tgtEl>
                                          <p:spTgt spid="5"/>
                                        </p:tgtEl>
                                      </p:cBhvr>
                                    </p:animEffect>
                                  </p:childTnLst>
                                </p:cTn>
                              </p:par>
                              <p:par>
                                <p:cTn id="58" presetID="10" presetClass="entr" presetSubtype="0" fill="hold" grpId="0" nodeType="withEffect">
                                  <p:stCondLst>
                                    <p:cond delay="100"/>
                                  </p:stCondLst>
                                  <p:childTnLst>
                                    <p:set>
                                      <p:cBhvr>
                                        <p:cTn id="59" dur="1" fill="hold">
                                          <p:stCondLst>
                                            <p:cond delay="0"/>
                                          </p:stCondLst>
                                        </p:cTn>
                                        <p:tgtEl>
                                          <p:spTgt spid="3"/>
                                        </p:tgtEl>
                                        <p:attrNameLst>
                                          <p:attrName>style.visibility</p:attrName>
                                        </p:attrNameLst>
                                      </p:cBhvr>
                                      <p:to>
                                        <p:strVal val="visible"/>
                                      </p:to>
                                    </p:set>
                                    <p:animEffect transition="in" filter="fade">
                                      <p:cBhvr>
                                        <p:cTn id="60" dur="700"/>
                                        <p:tgtEl>
                                          <p:spTgt spid="3"/>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7"/>
                                        </p:tgtEl>
                                        <p:attrNameLst>
                                          <p:attrName>style.visibility</p:attrName>
                                        </p:attrNameLst>
                                      </p:cBhvr>
                                      <p:to>
                                        <p:strVal val="visible"/>
                                      </p:to>
                                    </p:set>
                                    <p:animEffect transition="in" filter="fade">
                                      <p:cBhvr>
                                        <p:cTn id="63" dur="700"/>
                                        <p:tgtEl>
                                          <p:spTgt spid="7"/>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4"/>
                                        </p:tgtEl>
                                        <p:attrNameLst>
                                          <p:attrName>style.visibility</p:attrName>
                                        </p:attrNameLst>
                                      </p:cBhvr>
                                      <p:to>
                                        <p:strVal val="visible"/>
                                      </p:to>
                                    </p:set>
                                    <p:animEffect transition="in" filter="fade">
                                      <p:cBhvr>
                                        <p:cTn id="66" dur="700"/>
                                        <p:tgtEl>
                                          <p:spTgt spid="4"/>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6"/>
                                        </p:tgtEl>
                                        <p:attrNameLst>
                                          <p:attrName>style.visibility</p:attrName>
                                        </p:attrNameLst>
                                      </p:cBhvr>
                                      <p:to>
                                        <p:strVal val="visible"/>
                                      </p:to>
                                    </p:set>
                                    <p:animEffect transition="in" filter="fade">
                                      <p:cBhvr>
                                        <p:cTn id="69"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P spid="5" grpId="0" animBg="1"/>
      <p:bldP spid="5" grpId="1" animBg="1"/>
      <p:bldP spid="6" grpId="0" animBg="1"/>
      <p:bldP spid="6" grpId="1" animBg="1"/>
      <p:bldP spid="7" grpId="0" animBg="1"/>
      <p:bldP spid="7" grpId="1" animBg="1"/>
      <p:bldP spid="8" grpId="0" animBg="1"/>
      <p:bldP spid="8" grpId="1" animBg="1"/>
      <p:bldP spid="8" grpId="2" animBg="1"/>
      <p:bldP spid="8" grpId="3" animBg="1"/>
      <p:bldP spid="9" grpId="0" animBg="1"/>
      <p:bldP spid="9" grpId="1" animBg="1"/>
      <p:bldP spid="9" grpId="2" animBg="1"/>
      <p:bldP spid="9" grpId="3" animBg="1"/>
      <p:bldP spid="10" grpId="0" animBg="1"/>
      <p:bldP spid="10" grpId="1" animBg="1"/>
      <p:bldP spid="10" grpId="2" animBg="1"/>
      <p:bldP spid="10" grpId="3" animBg="1"/>
      <p:bldP spid="11" grpId="0" animBg="1"/>
      <p:bldP spid="11" grpId="1" animBg="1"/>
      <p:bldP spid="11" grpId="2" animBg="1"/>
      <p:bldP spid="11" grpId="3" animBg="1"/>
      <p:bldP spid="12" grpId="0" animBg="1"/>
      <p:bldP spid="12" grpId="1" animBg="1"/>
      <p:bldP spid="12" grpId="2" animBg="1"/>
      <p:bldP spid="12" grpId="3" animBg="1"/>
      <p:bldP spid="13" grpId="0" animBg="1"/>
      <p:bldP spid="13" grpId="1" animBg="1"/>
      <p:bldP spid="13" grpId="2" animBg="1"/>
      <p:bldP spid="13" grpId="3" animBg="1"/>
      <p:bldP spid="14" grpId="0" animBg="1"/>
      <p:bldP spid="14" grpId="1" animBg="1"/>
      <p:bldP spid="14" grpId="2" animBg="1"/>
      <p:bldP spid="14" grpId="3" animBg="1"/>
      <p:bldP spid="15" grpId="0" animBg="1"/>
      <p:bldP spid="15" grpId="1" animBg="1"/>
      <p:bldP spid="15" grpId="2" animBg="1"/>
      <p:bldP spid="15" grpId="3" animBg="1"/>
      <p:bldP spid="16" grpId="0" animBg="1"/>
      <p:bldP spid="16" grpId="1" animBg="1"/>
      <p:bldP spid="16" grpId="2" animBg="1"/>
      <p:bldP spid="16" grpId="3" animBg="1"/>
      <p:bldP spid="17" grpId="0"/>
      <p:bldP spid="17" grpId="1"/>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losing Slide-red">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27248668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losing Slide-red thank you">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smtClean="0">
                <a:solidFill>
                  <a:srgbClr val="FFFFFF"/>
                </a:solidFill>
                <a:ea typeface="+mn-ea"/>
              </a:rPr>
              <a:t>Thank you.</a:t>
            </a:r>
          </a:p>
        </p:txBody>
      </p:sp>
      <p:sp>
        <p:nvSpPr>
          <p:cNvPr id="4" name="Rectangle 3"/>
          <p:cNvSpPr>
            <a:spLocks noChangeArrowheads="1"/>
          </p:cNvSpPr>
          <p:nvPr/>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5" name="Freeform 4"/>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p:cNvSpPr>
          <p:nvPr userDrawn="1"/>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6"/>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22837836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7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7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700"/>
                                        <p:tgtEl>
                                          <p:spTgt spid="1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700"/>
                                        <p:tgtEl>
                                          <p:spTgt spid="1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700"/>
                                        <p:tgtEl>
                                          <p:spTgt spid="1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700"/>
                                        <p:tgtEl>
                                          <p:spTgt spid="1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700"/>
                                        <p:tgtEl>
                                          <p:spTgt spid="1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700"/>
                                        <p:tgtEl>
                                          <p:spTgt spid="1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700"/>
                                        <p:tgtEl>
                                          <p:spTgt spid="17"/>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9"/>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1"/>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3"/>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5"/>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7"/>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10"/>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2"/>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4"/>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6"/>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700"/>
                                        <p:tgtEl>
                                          <p:spTgt spid="6"/>
                                        </p:tgtEl>
                                      </p:cBhvr>
                                    </p:animEffect>
                                  </p:childTnLst>
                                </p:cTn>
                              </p:par>
                              <p:par>
                                <p:cTn id="58" presetID="10" presetClass="entr" presetSubtype="0" fill="hold" nodeType="withEffect">
                                  <p:stCondLst>
                                    <p:cond delay="100"/>
                                  </p:stCondLst>
                                  <p:childTnLst>
                                    <p:set>
                                      <p:cBhvr>
                                        <p:cTn id="59" dur="1" fill="hold">
                                          <p:stCondLst>
                                            <p:cond delay="0"/>
                                          </p:stCondLst>
                                        </p:cTn>
                                        <p:tgtEl>
                                          <p:spTgt spid="4"/>
                                        </p:tgtEl>
                                        <p:attrNameLst>
                                          <p:attrName>style.visibility</p:attrName>
                                        </p:attrNameLst>
                                      </p:cBhvr>
                                      <p:to>
                                        <p:strVal val="visible"/>
                                      </p:to>
                                    </p:set>
                                    <p:animEffect transition="in" filter="fade">
                                      <p:cBhvr>
                                        <p:cTn id="60" dur="700"/>
                                        <p:tgtEl>
                                          <p:spTgt spid="4"/>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700"/>
                                        <p:tgtEl>
                                          <p:spTgt spid="8"/>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5"/>
                                        </p:tgtEl>
                                        <p:attrNameLst>
                                          <p:attrName>style.visibility</p:attrName>
                                        </p:attrNameLst>
                                      </p:cBhvr>
                                      <p:to>
                                        <p:strVal val="visible"/>
                                      </p:to>
                                    </p:set>
                                    <p:animEffect transition="in" filter="fade">
                                      <p:cBhvr>
                                        <p:cTn id="66" dur="700"/>
                                        <p:tgtEl>
                                          <p:spTgt spid="5"/>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7"/>
                                        </p:tgtEl>
                                        <p:attrNameLst>
                                          <p:attrName>style.visibility</p:attrName>
                                        </p:attrNameLst>
                                      </p:cBhvr>
                                      <p:to>
                                        <p:strVal val="visible"/>
                                      </p:to>
                                    </p:set>
                                    <p:animEffect transition="in" filter="fade">
                                      <p:cBhvr>
                                        <p:cTn id="69"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04800" y="1219200"/>
            <a:ext cx="8550275" cy="4965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548640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71F3F5E-3233-44C2-830D-07CCDF68C414}" type="datetimeFigureOut">
              <a:rPr lang="en-US" smtClean="0"/>
              <a:pPr>
                <a:defRPr/>
              </a:pPr>
              <a:t>2/5/2016</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7924800" y="6356350"/>
            <a:ext cx="7620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224CA62-9439-4062-9683-F5C470988E2D}" type="slidenum">
              <a:rPr lang="en-US"/>
              <a:pPr>
                <a:defRPr/>
              </a:pPr>
              <a:t>‹#›</a:t>
            </a:fld>
            <a:endParaRPr lang="en-US"/>
          </a:p>
        </p:txBody>
      </p:sp>
    </p:spTree>
    <p:extLst>
      <p:ext uri="{BB962C8B-B14F-4D97-AF65-F5344CB8AC3E}">
        <p14:creationId xmlns:p14="http://schemas.microsoft.com/office/powerpoint/2010/main" val="212725292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52973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Gradient">
    <p:spTree>
      <p:nvGrpSpPr>
        <p:cNvPr id="1" name=""/>
        <p:cNvGrpSpPr/>
        <p:nvPr/>
      </p:nvGrpSpPr>
      <p:grpSpPr>
        <a:xfrm>
          <a:off x="0" y="0"/>
          <a:ext cx="0" cy="0"/>
          <a:chOff x="0" y="0"/>
          <a:chExt cx="0" cy="0"/>
        </a:xfrm>
      </p:grpSpPr>
      <p:grpSp>
        <p:nvGrpSpPr>
          <p:cNvPr id="6" name="Group 30"/>
          <p:cNvGrpSpPr>
            <a:grpSpLocks/>
          </p:cNvGrpSpPr>
          <p:nvPr userDrawn="1"/>
        </p:nvGrpSpPr>
        <p:grpSpPr bwMode="auto">
          <a:xfrm>
            <a:off x="0" y="-2055813"/>
            <a:ext cx="9847263" cy="19378613"/>
            <a:chOff x="-12700" y="-2056029"/>
            <a:chExt cx="9847891" cy="19379146"/>
          </a:xfrm>
        </p:grpSpPr>
        <p:pic>
          <p:nvPicPr>
            <p:cNvPr id="7"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ounded Rectangle 7"/>
            <p:cNvSpPr/>
            <p:nvPr userDrawn="1"/>
          </p:nvSpPr>
          <p:spPr>
            <a:xfrm>
              <a:off x="1824155" y="3308282"/>
              <a:ext cx="1728897" cy="14014835"/>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a:off x="1" y="1236538"/>
              <a:ext cx="1730485" cy="814886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a:off x="1014479" y="4248107"/>
              <a:ext cx="1728897"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6585371" y="-2056029"/>
              <a:ext cx="1730485" cy="8148862"/>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a:off x="8104706" y="2784392"/>
              <a:ext cx="1730485" cy="8147274"/>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a:off x="3035494" y="174470"/>
              <a:ext cx="1730485"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sp>
        <p:nvSpPr>
          <p:cNvPr id="1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5"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2015 Cisco System Inc. All rights reserved.</a:t>
            </a:r>
          </a:p>
        </p:txBody>
      </p:sp>
      <p:sp>
        <p:nvSpPr>
          <p:cNvPr id="16"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CD62F0AD-BF23-4E3F-B030-02FD2A9FDD81}" type="slidenum">
              <a:rPr lang="en-US" altLang="en-US" sz="600" smtClean="0">
                <a:solidFill>
                  <a:srgbClr val="FFFFFF"/>
                </a:solidFill>
              </a:rPr>
              <a:pPr algn="r" eaLnBrk="1" hangingPunct="1">
                <a:defRPr/>
              </a:pPr>
              <a:t>‹#›</a:t>
            </a:fld>
            <a:endParaRPr lang="en-US" altLang="en-US" sz="600" smtClean="0">
              <a:solidFill>
                <a:srgbClr val="FFFFFF"/>
              </a:solidFill>
            </a:endParaRPr>
          </a:p>
        </p:txBody>
      </p:sp>
      <p:grpSp>
        <p:nvGrpSpPr>
          <p:cNvPr id="17" name="Group 38"/>
          <p:cNvGrpSpPr/>
          <p:nvPr userDrawn="1"/>
        </p:nvGrpSpPr>
        <p:grpSpPr>
          <a:xfrm>
            <a:off x="341314" y="311151"/>
            <a:ext cx="829170" cy="438358"/>
            <a:chOff x="609600" y="528537"/>
            <a:chExt cx="1444734" cy="763789"/>
          </a:xfrm>
          <a:solidFill>
            <a:schemeClr val="bg1"/>
          </a:solidFill>
        </p:grpSpPr>
        <p:sp>
          <p:nvSpPr>
            <p:cNvPr id="18" name="Rectangle 1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1" name="Freeform 3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336636920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33575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2" name="Title 1"/>
          <p:cNvSpPr>
            <a:spLocks noGrp="1"/>
          </p:cNvSpPr>
          <p:nvPr>
            <p:ph type="ctrTitle"/>
          </p:nvPr>
        </p:nvSpPr>
        <p:spPr>
          <a:xfrm>
            <a:off x="221393" y="399143"/>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15331984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withEffect">
                                  <p:stCondLst>
                                    <p:cond delay="0"/>
                                  </p:stCondLst>
                                  <p:childTnLst>
                                    <p:animMotion origin="layout" path="M -1.94444E-6 4.81481E-6 L -1.94444E-6 -0.48102 " pathEditMode="relative" rAng="0" ptsTypes="AA">
                                      <p:cBhvr>
                                        <p:cTn id="6" dur="1600" fill="hold"/>
                                        <p:tgtEl>
                                          <p:spTgt spid="4"/>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17573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8"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a:t>
            </a:r>
          </a:p>
        </p:txBody>
      </p:sp>
      <p:sp>
        <p:nvSpPr>
          <p:cNvPr id="9"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6A2E0FCF-132C-43D0-B6E3-BA90520DFD06}"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2" name="Title 1"/>
          <p:cNvSpPr>
            <a:spLocks noGrp="1"/>
          </p:cNvSpPr>
          <p:nvPr>
            <p:ph type="ctrTitle"/>
          </p:nvPr>
        </p:nvSpPr>
        <p:spPr>
          <a:xfrm>
            <a:off x="221393" y="1967967"/>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362683414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344168"/>
            <a:ext cx="8578850" cy="4965192"/>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8978373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ullet_Heavy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noChangeAspect="1"/>
          </p:cNvSpPr>
          <p:nvPr>
            <p:ph type="body" sz="quarter" idx="10"/>
          </p:nvPr>
        </p:nvSpPr>
        <p:spPr>
          <a:xfrm>
            <a:off x="239713"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4706781"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9159343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with pull quote">
    <p:spTree>
      <p:nvGrpSpPr>
        <p:cNvPr id="1" name=""/>
        <p:cNvGrpSpPr/>
        <p:nvPr/>
      </p:nvGrpSpPr>
      <p:grpSpPr>
        <a:xfrm>
          <a:off x="0" y="0"/>
          <a:ext cx="0" cy="0"/>
          <a:chOff x="0" y="0"/>
          <a:chExt cx="0" cy="0"/>
        </a:xfrm>
      </p:grpSpPr>
      <p:sp>
        <p:nvSpPr>
          <p:cNvPr id="6" name="Rectangle 4"/>
          <p:cNvSpPr>
            <a:spLocks noChangeArrowheads="1"/>
          </p:cNvSpPr>
          <p:nvPr userDrawn="1"/>
        </p:nvSpPr>
        <p:spPr bwMode="ltGray">
          <a:xfrm>
            <a:off x="250825" y="6586538"/>
            <a:ext cx="2568575"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 2012 Cisco and/or its affiliates. All rights reserved.</a:t>
            </a: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8" name="Rectangle 12"/>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0E3A7EED-5983-4571-ADE3-FBD418E25E17}"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4" name="Text Placeholder 3"/>
          <p:cNvSpPr>
            <a:spLocks noGrp="1"/>
          </p:cNvSpPr>
          <p:nvPr>
            <p:ph type="body" sz="quarter" idx="10"/>
          </p:nvPr>
        </p:nvSpPr>
        <p:spPr>
          <a:xfrm>
            <a:off x="239713" y="1339745"/>
            <a:ext cx="4103687" cy="4965700"/>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1"/>
          <p:cNvSpPr>
            <a:spLocks noGrp="1"/>
          </p:cNvSpPr>
          <p:nvPr>
            <p:ph type="body" sz="quarter" idx="11"/>
          </p:nvPr>
        </p:nvSpPr>
        <p:spPr>
          <a:xfrm>
            <a:off x="5221224" y="1747683"/>
            <a:ext cx="3236976" cy="646331"/>
          </a:xfrm>
        </p:spPr>
        <p:txBody>
          <a:bodyPr>
            <a:noAutofit/>
          </a:bodyPr>
          <a:lstStyle>
            <a:lvl1pPr marL="114300" indent="-114300" algn="l" defTabSz="914400" rtl="0" eaLnBrk="1" latinLnBrk="0" hangingPunct="1">
              <a:lnSpc>
                <a:spcPct val="80000"/>
              </a:lnSpc>
              <a:spcBef>
                <a:spcPct val="0"/>
              </a:spcBef>
              <a:buNone/>
              <a:defRPr lang="en-US" sz="2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vl2pPr marL="114300" indent="-114300" algn="l" defTabSz="914400" rtl="0" eaLnBrk="1" latinLnBrk="0" hangingPunct="1">
              <a:defRPr lang="en-US" sz="2000" kern="1200" dirty="0" smtClean="0">
                <a:solidFill>
                  <a:schemeClr val="accent2"/>
                </a:solidFill>
                <a:latin typeface="Ciscolight" pitchFamily="2" charset="0"/>
                <a:ea typeface="+mn-ea"/>
                <a:cs typeface="+mn-cs"/>
              </a:defRPr>
            </a:lvl2pPr>
            <a:lvl3pPr marL="114300" indent="-114300" algn="l" defTabSz="914400" rtl="0" eaLnBrk="1" latinLnBrk="0" hangingPunct="1">
              <a:defRPr lang="en-US" sz="2000" kern="1200" dirty="0" smtClean="0">
                <a:solidFill>
                  <a:schemeClr val="accent2"/>
                </a:solidFill>
                <a:latin typeface="Ciscolight" pitchFamily="2" charset="0"/>
                <a:ea typeface="+mn-ea"/>
                <a:cs typeface="+mn-cs"/>
              </a:defRPr>
            </a:lvl3pPr>
            <a:lvl4pPr marL="114300" indent="-114300" algn="l" defTabSz="914400" rtl="0" eaLnBrk="1" latinLnBrk="0" hangingPunct="1">
              <a:defRPr lang="en-US" sz="2000" kern="1200" dirty="0" smtClean="0">
                <a:solidFill>
                  <a:schemeClr val="accent2"/>
                </a:solidFill>
                <a:latin typeface="Ciscolight" pitchFamily="2" charset="0"/>
                <a:ea typeface="+mn-ea"/>
                <a:cs typeface="+mn-cs"/>
              </a:defRPr>
            </a:lvl4pPr>
            <a:lvl5pPr marL="114300" indent="-114300" algn="l" defTabSz="914400" rtl="0" eaLnBrk="1" latinLnBrk="0" hangingPunct="1">
              <a:defRPr lang="en-US" sz="2000" kern="1200" dirty="0" smtClean="0">
                <a:solidFill>
                  <a:schemeClr val="accent2"/>
                </a:solidFill>
                <a:latin typeface="Ciscolight" pitchFamily="2" charset="0"/>
                <a:ea typeface="+mn-ea"/>
                <a:cs typeface="+mn-cs"/>
              </a:defRPr>
            </a:lvl5pPr>
          </a:lstStyle>
          <a:p>
            <a:pPr lvl="0"/>
            <a:r>
              <a:rPr lang="en-US" smtClean="0"/>
              <a:t>Click to edit Master text styles</a:t>
            </a:r>
          </a:p>
        </p:txBody>
      </p:sp>
      <p:sp>
        <p:nvSpPr>
          <p:cNvPr id="16" name="Title 15"/>
          <p:cNvSpPr>
            <a:spLocks noGrp="1"/>
          </p:cNvSpPr>
          <p:nvPr>
            <p:ph type="title"/>
          </p:nvPr>
        </p:nvSpPr>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20" name="Text Placeholder 19"/>
          <p:cNvSpPr>
            <a:spLocks noGrp="1"/>
          </p:cNvSpPr>
          <p:nvPr>
            <p:ph type="body" sz="quarter" idx="14"/>
          </p:nvPr>
        </p:nvSpPr>
        <p:spPr>
          <a:xfrm>
            <a:off x="5334000" y="4876800"/>
            <a:ext cx="3200400" cy="457200"/>
          </a:xfrm>
        </p:spPr>
        <p:txBody>
          <a:bodyPr>
            <a:noAutofit/>
          </a:bodyPr>
          <a:lstStyle>
            <a:lvl1pPr marL="0" indent="0">
              <a:buFontTx/>
              <a:buNone/>
              <a:defRPr sz="1600">
                <a:solidFill>
                  <a:schemeClr val="bg2">
                    <a:lumMod val="85000"/>
                  </a:schemeClr>
                </a:solidFill>
              </a:defRPr>
            </a:lvl1pPr>
          </a:lstStyle>
          <a:p>
            <a:pPr lvl="0"/>
            <a:r>
              <a:rPr lang="en-US" smtClean="0"/>
              <a:t>Click to edit Master text styles</a:t>
            </a:r>
          </a:p>
        </p:txBody>
      </p:sp>
    </p:spTree>
    <p:extLst>
      <p:ext uri="{BB962C8B-B14F-4D97-AF65-F5344CB8AC3E}">
        <p14:creationId xmlns:p14="http://schemas.microsoft.com/office/powerpoint/2010/main" val="348480094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8252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0188" y="431800"/>
            <a:ext cx="8588375" cy="838200"/>
          </a:xfrm>
          <a:prstGeom prst="rect">
            <a:avLst/>
          </a:prstGeom>
        </p:spPr>
        <p:txBody>
          <a:bodyPr vert="horz" lIns="82296" tIns="45720" rIns="82296" bIns="45720" rtlCol="0" anchor="b" anchorCtr="0">
            <a:noAutofit/>
          </a:bodyPr>
          <a:lstStyle/>
          <a:p>
            <a:r>
              <a:rPr lang="en-US" dirty="0" smtClean="0"/>
              <a:t>Slide Title Goes Here</a:t>
            </a:r>
            <a:endParaRPr lang="en-US" dirty="0"/>
          </a:p>
        </p:txBody>
      </p:sp>
      <p:sp>
        <p:nvSpPr>
          <p:cNvPr id="1027" name="Text Placeholder 2"/>
          <p:cNvSpPr>
            <a:spLocks noGrp="1"/>
          </p:cNvSpPr>
          <p:nvPr>
            <p:ph type="body" idx="1"/>
          </p:nvPr>
        </p:nvSpPr>
        <p:spPr bwMode="auto">
          <a:xfrm>
            <a:off x="230188" y="1339850"/>
            <a:ext cx="8550275"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ChangeArrowheads="1"/>
          </p:cNvSpPr>
          <p:nvPr/>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2015 Cisco System Inc. All rights reserved</a:t>
            </a:r>
            <a:endParaRPr lang="en-US" altLang="en-US" sz="600" dirty="0" smtClean="0">
              <a:solidFill>
                <a:srgbClr val="C0C0C0"/>
              </a:solidFill>
            </a:endParaRPr>
          </a:p>
        </p:txBody>
      </p:sp>
      <p:sp>
        <p:nvSpPr>
          <p:cNvPr id="1029" name="Rectangle 5"/>
          <p:cNvSpPr>
            <a:spLocks noChangeArrowheads="1"/>
          </p:cNvSpPr>
          <p:nvPr/>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1030" name="Rectangle 7"/>
          <p:cNvSpPr>
            <a:spLocks noChangeArrowheads="1"/>
          </p:cNvSpPr>
          <p:nvPr/>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E6E8C881-3938-4EAD-8E3A-C68907EC7537}" type="slidenum">
              <a:rPr lang="en-US" altLang="en-US" sz="600" smtClean="0">
                <a:solidFill>
                  <a:srgbClr val="C0C0C0"/>
                </a:solidFill>
              </a:rPr>
              <a:pPr algn="r" eaLnBrk="1" hangingPunct="1">
                <a:defRPr/>
              </a:pPr>
              <a:t>‹#›</a:t>
            </a:fld>
            <a:endParaRPr lang="en-US" altLang="en-US" sz="600" smtClean="0">
              <a:solidFill>
                <a:srgbClr val="C0C0C0"/>
              </a:solidFill>
            </a:endParaRPr>
          </a:p>
        </p:txBody>
      </p:sp>
      <p:pic>
        <p:nvPicPr>
          <p:cNvPr id="1031" name="Picture 7" descr="bottom bar.jpg"/>
          <p:cNvPicPr>
            <a:picLocks noChangeAspect="1"/>
          </p:cNvPicPr>
          <p:nvPr/>
        </p:nvPicPr>
        <p:blipFill>
          <a:blip r:embed="rId37">
            <a:extLst>
              <a:ext uri="{28A0092B-C50C-407E-A947-70E740481C1C}">
                <a14:useLocalDpi xmlns:a14="http://schemas.microsoft.com/office/drawing/2010/main" val="0"/>
              </a:ext>
            </a:extLst>
          </a:blip>
          <a:srcRect l="140" r="337"/>
          <a:stretch>
            <a:fillRect/>
          </a:stretch>
        </p:blipFill>
        <p:spPr bwMode="auto">
          <a:xfrm>
            <a:off x="354013" y="6378575"/>
            <a:ext cx="84359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8786" r:id="rId1"/>
    <p:sldLayoutId id="2147488787" r:id="rId2"/>
    <p:sldLayoutId id="2147488788" r:id="rId3"/>
    <p:sldLayoutId id="2147488789" r:id="rId4"/>
    <p:sldLayoutId id="2147488790" r:id="rId5"/>
    <p:sldLayoutId id="2147488791" r:id="rId6"/>
    <p:sldLayoutId id="2147488775" r:id="rId7"/>
    <p:sldLayoutId id="2147488776" r:id="rId8"/>
    <p:sldLayoutId id="2147488792" r:id="rId9"/>
    <p:sldLayoutId id="2147488777" r:id="rId10"/>
    <p:sldLayoutId id="2147488778" r:id="rId11"/>
    <p:sldLayoutId id="2147488779" r:id="rId12"/>
    <p:sldLayoutId id="2147488780" r:id="rId13"/>
    <p:sldLayoutId id="2147488781" r:id="rId14"/>
    <p:sldLayoutId id="2147488782" r:id="rId15"/>
    <p:sldLayoutId id="2147488793" r:id="rId16"/>
    <p:sldLayoutId id="2147488794" r:id="rId17"/>
    <p:sldLayoutId id="2147488783" r:id="rId18"/>
    <p:sldLayoutId id="2147488795" r:id="rId19"/>
    <p:sldLayoutId id="2147488796" r:id="rId20"/>
    <p:sldLayoutId id="2147488797" r:id="rId21"/>
    <p:sldLayoutId id="2147488798" r:id="rId22"/>
    <p:sldLayoutId id="2147488799" r:id="rId23"/>
    <p:sldLayoutId id="2147488800" r:id="rId24"/>
    <p:sldLayoutId id="2147488801" r:id="rId25"/>
    <p:sldLayoutId id="2147488784" r:id="rId26"/>
    <p:sldLayoutId id="2147488802" r:id="rId27"/>
    <p:sldLayoutId id="2147488803" r:id="rId28"/>
    <p:sldLayoutId id="2147488804" r:id="rId29"/>
    <p:sldLayoutId id="2147488805" r:id="rId30"/>
    <p:sldLayoutId id="2147488806" r:id="rId31"/>
    <p:sldLayoutId id="2147488807" r:id="rId32"/>
    <p:sldLayoutId id="2147488808" r:id="rId33"/>
    <p:sldLayoutId id="2147488809" r:id="rId34"/>
    <p:sldLayoutId id="2147488810" r:id="rId35"/>
  </p:sldLayoutIdLst>
  <p:transition>
    <p:wipe dir="r"/>
  </p:transition>
  <p:timing>
    <p:tnLst>
      <p:par>
        <p:cTn id="1" dur="indefinite" restart="never" nodeType="tmRoot"/>
      </p:par>
    </p:tnLst>
  </p:timing>
  <p:txStyles>
    <p:titleStyle>
      <a:lvl1pPr algn="l" rtl="0" eaLnBrk="0" fontAlgn="base" hangingPunct="0">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S PGothic" pitchFamily="34" charset="-128"/>
          <a:cs typeface="+mj-cs"/>
        </a:defRPr>
      </a:lvl1pPr>
      <a:lvl2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2pPr>
      <a:lvl3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3pPr>
      <a:lvl4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4pPr>
      <a:lvl5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5pPr>
      <a:lvl6pPr marL="457200" algn="l" rtl="0" fontAlgn="base">
        <a:lnSpc>
          <a:spcPct val="80000"/>
        </a:lnSpc>
        <a:spcBef>
          <a:spcPct val="0"/>
        </a:spcBef>
        <a:spcAft>
          <a:spcPct val="0"/>
        </a:spcAft>
        <a:defRPr sz="3600">
          <a:solidFill>
            <a:schemeClr val="tx1"/>
          </a:solidFill>
          <a:latin typeface="Arial" charset="0"/>
        </a:defRPr>
      </a:lvl6pPr>
      <a:lvl7pPr marL="914400" algn="l" rtl="0" fontAlgn="base">
        <a:lnSpc>
          <a:spcPct val="80000"/>
        </a:lnSpc>
        <a:spcBef>
          <a:spcPct val="0"/>
        </a:spcBef>
        <a:spcAft>
          <a:spcPct val="0"/>
        </a:spcAft>
        <a:defRPr sz="3600">
          <a:solidFill>
            <a:schemeClr val="tx1"/>
          </a:solidFill>
          <a:latin typeface="Arial" charset="0"/>
        </a:defRPr>
      </a:lvl7pPr>
      <a:lvl8pPr marL="1371600" algn="l" rtl="0" fontAlgn="base">
        <a:lnSpc>
          <a:spcPct val="80000"/>
        </a:lnSpc>
        <a:spcBef>
          <a:spcPct val="0"/>
        </a:spcBef>
        <a:spcAft>
          <a:spcPct val="0"/>
        </a:spcAft>
        <a:defRPr sz="3600">
          <a:solidFill>
            <a:schemeClr val="tx1"/>
          </a:solidFill>
          <a:latin typeface="Arial" charset="0"/>
        </a:defRPr>
      </a:lvl8pPr>
      <a:lvl9pPr marL="1828800" algn="l" rtl="0" fontAlgn="base">
        <a:lnSpc>
          <a:spcPct val="80000"/>
        </a:lnSpc>
        <a:spcBef>
          <a:spcPct val="0"/>
        </a:spcBef>
        <a:spcAft>
          <a:spcPct val="0"/>
        </a:spcAft>
        <a:defRPr sz="3600">
          <a:solidFill>
            <a:schemeClr val="tx1"/>
          </a:solidFill>
          <a:latin typeface="Arial" charset="0"/>
        </a:defRPr>
      </a:lvl9pPr>
    </p:titleStyle>
    <p:body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S PGothic" pitchFamily="34" charset="-128"/>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S PGothic" pitchFamily="34" charset="-128"/>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S PGothic" pitchFamily="34" charset="-128"/>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www.cisco.com/c/en/us/td/docs/voice_ip_comm/connection/11x/troubleshooting/guide/11xcuctsgx.html" TargetMode="External"/><Relationship Id="rId2" Type="http://schemas.openxmlformats.org/officeDocument/2006/relationships/hyperlink" Target="http://wikicentral.cisco.com/display/UNITYTRANS/Annotated+diagnostics+for+Common+PIN" TargetMode="External"/><Relationship Id="rId1" Type="http://schemas.openxmlformats.org/officeDocument/2006/relationships/slideLayout" Target="../slideLayouts/slideLayout34.xml"/></Relationships>
</file>

<file path=ppt/slides/_rels/slide18.xml.rels><?xml version="1.0" encoding="UTF-8" standalone="yes"?>
<Relationships xmlns="http://schemas.openxmlformats.org/package/2006/relationships"><Relationship Id="rId3" Type="http://schemas.openxmlformats.org/officeDocument/2006/relationships/hyperlink" Target="http://www.cisco.com/c/en/us/td/docs/voice_ip_comm/connection/11x/integration/guide/cucm_sip/cucintcucmsip.html" TargetMode="External"/><Relationship Id="rId2" Type="http://schemas.openxmlformats.org/officeDocument/2006/relationships/hyperlink" Target="http://www.cisco.com/c/en/us/td/docs/voice_ip_comm/connection/11x/design/guide/11xcucdgx.html" TargetMode="External"/><Relationship Id="rId1" Type="http://schemas.openxmlformats.org/officeDocument/2006/relationships/slideLayout" Target="../slideLayouts/slideLayout34.xml"/><Relationship Id="rId5" Type="http://schemas.openxmlformats.org/officeDocument/2006/relationships/hyperlink" Target="http://www.cisco.com/c/en/us/td/docs/voice_ip_comm/connection/11x/security/guide/11xcucsecx.html" TargetMode="External"/><Relationship Id="rId4" Type="http://schemas.openxmlformats.org/officeDocument/2006/relationships/hyperlink" Target="http://www.cisco.com/c/en/us/td/docs/voice_ip_comm/connection/11x/integration/guide/cucm_sccp/cucintcucmskinny.html"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ubtitle 5"/>
          <p:cNvSpPr>
            <a:spLocks noGrp="1"/>
          </p:cNvSpPr>
          <p:nvPr>
            <p:ph type="subTitle" idx="1"/>
          </p:nvPr>
        </p:nvSpPr>
        <p:spPr>
          <a:xfrm>
            <a:off x="236538" y="4464050"/>
            <a:ext cx="8112125" cy="384175"/>
          </a:xfrm>
        </p:spPr>
        <p:txBody>
          <a:bodyPr/>
          <a:lstStyle/>
          <a:p>
            <a:pPr eaLnBrk="1" hangingPunct="1"/>
            <a:endParaRPr altLang="en-US" dirty="0" smtClean="0">
              <a:ea typeface="MS PGothic" pitchFamily="34" charset="-128"/>
            </a:endParaRPr>
          </a:p>
          <a:p>
            <a:pPr eaLnBrk="1" hangingPunct="1"/>
            <a:r>
              <a:rPr altLang="en-US" dirty="0" smtClean="0">
                <a:ea typeface="MS PGothic" pitchFamily="34" charset="-128"/>
              </a:rPr>
              <a:t/>
            </a:r>
            <a:br>
              <a:rPr altLang="en-US" dirty="0" smtClean="0">
                <a:ea typeface="MS PGothic" pitchFamily="34" charset="-128"/>
              </a:rPr>
            </a:br>
            <a:endParaRPr altLang="en-US" dirty="0" smtClean="0">
              <a:ea typeface="MS PGothic" pitchFamily="34" charset="-128"/>
            </a:endParaRPr>
          </a:p>
        </p:txBody>
      </p:sp>
      <p:sp>
        <p:nvSpPr>
          <p:cNvPr id="26628" name="Rectangle 3"/>
          <p:cNvSpPr txBox="1">
            <a:spLocks/>
          </p:cNvSpPr>
          <p:nvPr/>
        </p:nvSpPr>
        <p:spPr bwMode="auto">
          <a:xfrm>
            <a:off x="555171" y="1752600"/>
            <a:ext cx="775335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rIns="82296" anchor="b"/>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eaLnBrk="0" hangingPunct="0">
              <a:lnSpc>
                <a:spcPct val="90000"/>
              </a:lnSpc>
            </a:pPr>
            <a:r>
              <a:rPr lang="en-US" altLang="en-US" sz="4400" b="1" dirty="0">
                <a:latin typeface="+mj-lt"/>
              </a:rPr>
              <a:t>Cisco Unity Connection  </a:t>
            </a:r>
            <a:r>
              <a:rPr lang="en-US" sz="4400" dirty="0"/>
              <a:t>Common </a:t>
            </a:r>
            <a:r>
              <a:rPr lang="en-US" sz="4400" dirty="0" smtClean="0"/>
              <a:t>PIN</a:t>
            </a:r>
            <a:endParaRPr lang="en-US" altLang="en-US" sz="4400" b="1" dirty="0">
              <a:latin typeface="+mj-lt"/>
            </a:endParaRPr>
          </a:p>
        </p:txBody>
      </p:sp>
      <p:sp>
        <p:nvSpPr>
          <p:cNvPr id="4" name="Text Placeholder 4"/>
          <p:cNvSpPr>
            <a:spLocks noGrp="1"/>
          </p:cNvSpPr>
          <p:nvPr>
            <p:ph type="body" sz="quarter" idx="10"/>
          </p:nvPr>
        </p:nvSpPr>
        <p:spPr>
          <a:xfrm>
            <a:off x="381000" y="5483225"/>
            <a:ext cx="8112125" cy="384175"/>
          </a:xfrm>
        </p:spPr>
        <p:txBody>
          <a:bodyPr/>
          <a:lstStyle/>
          <a:p>
            <a:pPr eaLnBrk="1" hangingPunct="1"/>
            <a:r>
              <a:rPr lang="en-US" altLang="en-US" sz="2000" dirty="0" smtClean="0"/>
              <a:t>February</a:t>
            </a:r>
            <a:r>
              <a:rPr lang="en-US" altLang="en-US" sz="2000" dirty="0" smtClean="0"/>
              <a:t> 2016                                                       EDCS No. - </a:t>
            </a:r>
            <a:r>
              <a:rPr lang="en-US" sz="2000" dirty="0"/>
              <a:t>1544039</a:t>
            </a:r>
            <a:endParaRPr lang="en-US" altLang="en-US" sz="2000" dirty="0"/>
          </a:p>
          <a:p>
            <a:pPr eaLnBrk="1" hangingPunct="1"/>
            <a:endParaRPr altLang="en-US" dirty="0" smtClean="0">
              <a:ea typeface="MS PGothic" pitchFamily="34" charset="-128"/>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617" y="457200"/>
            <a:ext cx="8761412" cy="990600"/>
          </a:xfrm>
        </p:spPr>
        <p:txBody>
          <a:bodyPr/>
          <a:lstStyle/>
          <a:p>
            <a:pPr>
              <a:defRPr/>
            </a:pPr>
            <a:r>
              <a:rPr dirty="0" smtClean="0">
                <a:ea typeface="+mj-ea"/>
              </a:rPr>
              <a:t>Configuration on CUCA</a:t>
            </a:r>
            <a:endParaRPr dirty="0">
              <a:ea typeface="+mj-ea"/>
            </a:endParaRPr>
          </a:p>
        </p:txBody>
      </p:sp>
      <p:sp>
        <p:nvSpPr>
          <p:cNvPr id="31747" name="Content Placeholder 2"/>
          <p:cNvSpPr>
            <a:spLocks noGrp="1"/>
          </p:cNvSpPr>
          <p:nvPr>
            <p:ph idx="1"/>
          </p:nvPr>
        </p:nvSpPr>
        <p:spPr>
          <a:xfrm>
            <a:off x="376185" y="1828800"/>
            <a:ext cx="8550275" cy="3886200"/>
          </a:xfrm>
        </p:spPr>
        <p:txBody>
          <a:bodyPr/>
          <a:lstStyle/>
          <a:p>
            <a:pPr marL="0" indent="0">
              <a:buNone/>
              <a:defRPr/>
            </a:pPr>
            <a:r>
              <a:rPr lang="en-US" sz="2400" dirty="0" smtClean="0">
                <a:latin typeface="Arial" charset="0"/>
              </a:rPr>
              <a:t>New option </a:t>
            </a:r>
            <a:r>
              <a:rPr lang="en-US" sz="2400" dirty="0">
                <a:latin typeface="Arial" charset="0"/>
              </a:rPr>
              <a:t>added </a:t>
            </a:r>
            <a:r>
              <a:rPr lang="en-US" sz="2400" dirty="0" smtClean="0">
                <a:latin typeface="Arial" charset="0"/>
              </a:rPr>
              <a:t>to:</a:t>
            </a:r>
          </a:p>
          <a:p>
            <a:pPr>
              <a:buFont typeface="Arial" panose="020B0604020202020204" pitchFamily="34" charset="0"/>
              <a:buChar char="•"/>
              <a:defRPr/>
            </a:pPr>
            <a:r>
              <a:rPr lang="en-US" sz="2200" dirty="0" smtClean="0">
                <a:latin typeface="Arial" charset="0"/>
              </a:rPr>
              <a:t>Enable/Disable </a:t>
            </a:r>
            <a:r>
              <a:rPr lang="en-US" sz="2200" dirty="0">
                <a:latin typeface="Arial" charset="0"/>
              </a:rPr>
              <a:t>end user phone PIN synchronization with </a:t>
            </a:r>
            <a:r>
              <a:rPr lang="en-US" sz="2200" dirty="0" smtClean="0">
                <a:latin typeface="Arial" charset="0"/>
              </a:rPr>
              <a:t>CUCM</a:t>
            </a:r>
          </a:p>
          <a:p>
            <a:pPr marL="0" indent="0">
              <a:buNone/>
              <a:defRPr/>
            </a:pPr>
            <a:endParaRPr lang="en-US" sz="2400" dirty="0" smtClean="0">
              <a:latin typeface="Arial" charset="0"/>
            </a:endParaRPr>
          </a:p>
          <a:p>
            <a:pPr marL="0" indent="0">
              <a:buNone/>
              <a:defRPr/>
            </a:pPr>
            <a:r>
              <a:rPr lang="en-US" sz="2400" dirty="0" smtClean="0">
                <a:latin typeface="Arial" charset="0"/>
              </a:rPr>
              <a:t>Option </a:t>
            </a:r>
            <a:r>
              <a:rPr lang="en-US" sz="2400" dirty="0">
                <a:latin typeface="Arial" charset="0"/>
              </a:rPr>
              <a:t>are added on CUCA </a:t>
            </a:r>
            <a:r>
              <a:rPr lang="en-US" sz="2400" dirty="0" smtClean="0">
                <a:latin typeface="Arial" charset="0"/>
              </a:rPr>
              <a:t>under Edit AXL Servers page:</a:t>
            </a:r>
          </a:p>
          <a:p>
            <a:pPr>
              <a:buFont typeface="Arial" panose="020B0604020202020204" pitchFamily="34" charset="0"/>
              <a:buChar char="•"/>
              <a:defRPr/>
            </a:pPr>
            <a:r>
              <a:rPr lang="en-US" sz="2200" dirty="0" smtClean="0">
                <a:latin typeface="Arial" charset="0"/>
              </a:rPr>
              <a:t>Phone </a:t>
            </a:r>
            <a:r>
              <a:rPr lang="en-US" sz="2200" dirty="0">
                <a:latin typeface="Arial" charset="0"/>
              </a:rPr>
              <a:t>System Basics Page -&gt; Edit  -&gt; Cisco Unified Communications Manager AXL Servers</a:t>
            </a:r>
            <a:endParaRPr lang="en-US" sz="2400" dirty="0">
              <a:latin typeface="Arial" charset="0"/>
            </a:endParaRPr>
          </a:p>
          <a:p>
            <a:pPr marL="0" indent="0">
              <a:buNone/>
              <a:defRPr/>
            </a:pPr>
            <a:endParaRPr lang="en-US" sz="2400" dirty="0">
              <a:latin typeface="Arial" charset="0"/>
            </a:endParaRPr>
          </a:p>
          <a:p>
            <a:pPr marL="0" indent="0">
              <a:buNone/>
              <a:defRPr/>
            </a:pPr>
            <a:r>
              <a:rPr lang="en-US" sz="2200" dirty="0" smtClean="0">
                <a:latin typeface="Arial" charset="0"/>
              </a:rPr>
              <a:t> </a:t>
            </a:r>
          </a:p>
          <a:p>
            <a:pPr marL="0" indent="0">
              <a:buNone/>
              <a:defRPr/>
            </a:pPr>
            <a:endParaRPr lang="en-US" sz="2400" dirty="0">
              <a:latin typeface="Arial" charset="0"/>
            </a:endParaRPr>
          </a:p>
          <a:p>
            <a:pPr>
              <a:buFont typeface="Arial" pitchFamily="34" charset="0"/>
              <a:buChar char="•"/>
              <a:defRPr/>
            </a:pPr>
            <a:endParaRPr dirty="0" smtClean="0">
              <a:solidFill>
                <a:schemeClr val="bg2"/>
              </a:solidFill>
              <a:ea typeface="+mn-ea"/>
            </a:endParaRPr>
          </a:p>
          <a:p>
            <a:pPr marL="0" indent="0">
              <a:buNone/>
              <a:defRPr/>
            </a:pPr>
            <a:endParaRPr dirty="0" smtClean="0">
              <a:solidFill>
                <a:schemeClr val="bg2"/>
              </a:solidFill>
              <a:ea typeface="+mn-ea"/>
            </a:endParaRPr>
          </a:p>
          <a:p>
            <a:pPr marL="0" indent="0">
              <a:buNone/>
              <a:defRPr/>
            </a:pPr>
            <a:endParaRPr lang="en-US" dirty="0" smtClean="0">
              <a:solidFill>
                <a:schemeClr val="bg2"/>
              </a:solidFill>
              <a:ea typeface="+mn-ea"/>
            </a:endParaRPr>
          </a:p>
          <a:p>
            <a:pPr marL="0" indent="0">
              <a:buNone/>
              <a:defRPr/>
            </a:pPr>
            <a:endParaRPr lang="en-US" dirty="0">
              <a:solidFill>
                <a:schemeClr val="bg2"/>
              </a:solidFill>
              <a:ea typeface="+mn-ea"/>
            </a:endParaRPr>
          </a:p>
          <a:p>
            <a:pPr marL="0" indent="0">
              <a:buNone/>
              <a:defRPr/>
            </a:pPr>
            <a:endParaRPr lang="en-US" dirty="0" smtClean="0">
              <a:solidFill>
                <a:schemeClr val="bg2"/>
              </a:solidFill>
              <a:ea typeface="+mn-ea"/>
            </a:endParaRPr>
          </a:p>
          <a:p>
            <a:pPr marL="53975" indent="-53975">
              <a:buNone/>
              <a:defRPr/>
            </a:pPr>
            <a:r>
              <a:rPr lang="en-US" sz="1400" dirty="0" smtClean="0">
                <a:solidFill>
                  <a:schemeClr val="bg2"/>
                </a:solidFill>
                <a:ea typeface="+mn-ea"/>
              </a:rPr>
              <a:t> </a:t>
            </a:r>
            <a:r>
              <a:rPr lang="en-US" dirty="0" smtClean="0">
                <a:solidFill>
                  <a:schemeClr val="bg2"/>
                </a:solidFill>
                <a:ea typeface="+mn-ea"/>
              </a:rPr>
              <a:t> </a:t>
            </a:r>
            <a:r>
              <a:rPr lang="en-US" dirty="0" smtClean="0">
                <a:solidFill>
                  <a:schemeClr val="bg2"/>
                </a:solidFill>
              </a:rPr>
              <a:t>         </a:t>
            </a:r>
            <a:endParaRPr lang="en-US" dirty="0">
              <a:solidFill>
                <a:schemeClr val="bg2"/>
              </a:solidFill>
            </a:endParaRPr>
          </a:p>
          <a:p>
            <a:pPr marL="0" indent="0">
              <a:buNone/>
              <a:defRPr/>
            </a:pPr>
            <a:r>
              <a:rPr lang="en-US" dirty="0">
                <a:solidFill>
                  <a:schemeClr val="bg2"/>
                </a:solidFill>
              </a:rPr>
              <a:t> </a:t>
            </a:r>
            <a:endParaRPr lang="en-US" dirty="0" smtClean="0">
              <a:solidFill>
                <a:schemeClr val="bg2"/>
              </a:solidFill>
              <a:ea typeface="+mn-ea"/>
            </a:endParaRPr>
          </a:p>
          <a:p>
            <a:pPr marL="0" indent="0">
              <a:buNone/>
              <a:defRPr/>
            </a:pPr>
            <a:endParaRPr dirty="0" smtClean="0">
              <a:solidFill>
                <a:schemeClr val="bg2"/>
              </a:solidFill>
              <a:ea typeface="+mn-ea"/>
            </a:endParaRPr>
          </a:p>
        </p:txBody>
      </p:sp>
    </p:spTree>
    <p:extLst>
      <p:ext uri="{BB962C8B-B14F-4D97-AF65-F5344CB8AC3E}">
        <p14:creationId xmlns:p14="http://schemas.microsoft.com/office/powerpoint/2010/main" val="2209340023"/>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Configuration(contd.)</a:t>
            </a:r>
            <a:endParaRPr lang="en-US" dirty="0"/>
          </a:p>
        </p:txBody>
      </p:sp>
      <p:sp>
        <p:nvSpPr>
          <p:cNvPr id="5" name="Content Placeholder 4"/>
          <p:cNvSpPr>
            <a:spLocks noGrp="1"/>
          </p:cNvSpPr>
          <p:nvPr>
            <p:ph idx="1"/>
          </p:nvPr>
        </p:nvSpPr>
        <p:spPr>
          <a:xfrm>
            <a:off x="304800" y="1524000"/>
            <a:ext cx="8550275" cy="4114800"/>
          </a:xfrm>
        </p:spPr>
        <p:txBody>
          <a:bodyPr/>
          <a:lstStyle/>
          <a:p>
            <a:r>
              <a:rPr lang="en-US" sz="2400" dirty="0" smtClean="0"/>
              <a:t>Check the “Enable End User PIN Synchronization for Primary AXL Server” check box for PIN synchronization</a:t>
            </a:r>
          </a:p>
          <a:p>
            <a:endParaRPr lang="en-US" dirty="0"/>
          </a:p>
        </p:txBody>
      </p:sp>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599" y="2590800"/>
            <a:ext cx="8550275" cy="32199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52711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393" y="3505199"/>
            <a:ext cx="8922607" cy="869809"/>
          </a:xfrm>
        </p:spPr>
        <p:txBody>
          <a:bodyPr/>
          <a:lstStyle/>
          <a:p>
            <a:pPr fontAlgn="auto">
              <a:spcAft>
                <a:spcPts val="0"/>
              </a:spcAft>
              <a:defRPr/>
            </a:pPr>
            <a:r>
              <a:rPr lang="en-US" altLang="en-US" sz="4400" dirty="0" smtClean="0"/>
              <a:t>Demo</a:t>
            </a:r>
            <a:endParaRPr sz="4400" dirty="0"/>
          </a:p>
        </p:txBody>
      </p:sp>
    </p:spTree>
    <p:extLst>
      <p:ext uri="{BB962C8B-B14F-4D97-AF65-F5344CB8AC3E}">
        <p14:creationId xmlns:p14="http://schemas.microsoft.com/office/powerpoint/2010/main" val="2070947276"/>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431800"/>
            <a:ext cx="8588375" cy="1016000"/>
          </a:xfrm>
        </p:spPr>
        <p:txBody>
          <a:bodyPr/>
          <a:lstStyle/>
          <a:p>
            <a:r>
              <a:rPr lang="en-US" dirty="0" smtClean="0"/>
              <a:t>Use Case 1</a:t>
            </a:r>
            <a:r>
              <a:rPr lang="en-US" dirty="0"/>
              <a:t/>
            </a:r>
            <a:br>
              <a:rPr lang="en-US" dirty="0"/>
            </a:br>
            <a:r>
              <a:rPr lang="en-US" dirty="0" smtClean="0"/>
              <a:t>PIN is updated only on CUC</a:t>
            </a:r>
            <a:endParaRPr lang="en-US" dirty="0"/>
          </a:p>
        </p:txBody>
      </p:sp>
      <p:sp>
        <p:nvSpPr>
          <p:cNvPr id="5" name="Content Placeholder 4"/>
          <p:cNvSpPr>
            <a:spLocks noGrp="1"/>
          </p:cNvSpPr>
          <p:nvPr>
            <p:ph idx="1"/>
          </p:nvPr>
        </p:nvSpPr>
        <p:spPr>
          <a:xfrm>
            <a:off x="304800" y="2133600"/>
            <a:ext cx="8550275" cy="3581400"/>
          </a:xfrm>
        </p:spPr>
        <p:txBody>
          <a:bodyPr/>
          <a:lstStyle/>
          <a:p>
            <a:pPr marL="0" indent="0">
              <a:buNone/>
            </a:pPr>
            <a:r>
              <a:rPr lang="en-US" i="1" u="sng" dirty="0" smtClean="0"/>
              <a:t>Pre-requisite:</a:t>
            </a:r>
            <a:r>
              <a:rPr lang="en-US" dirty="0" smtClean="0"/>
              <a:t> The </a:t>
            </a:r>
            <a:r>
              <a:rPr lang="en-US" dirty="0" smtClean="0">
                <a:latin typeface="Arial" charset="0"/>
              </a:rPr>
              <a:t>“Enable </a:t>
            </a:r>
            <a:r>
              <a:rPr lang="en-US" dirty="0">
                <a:latin typeface="Arial" charset="0"/>
              </a:rPr>
              <a:t>End User PIN Synchronization for Primary AXL  </a:t>
            </a:r>
            <a:r>
              <a:rPr lang="en-US" dirty="0" smtClean="0">
                <a:latin typeface="Arial" charset="0"/>
              </a:rPr>
              <a:t>                                       </a:t>
            </a:r>
          </a:p>
          <a:p>
            <a:pPr marL="0" indent="0">
              <a:buNone/>
            </a:pPr>
            <a:r>
              <a:rPr lang="en-US" dirty="0">
                <a:latin typeface="Arial" charset="0"/>
              </a:rPr>
              <a:t> </a:t>
            </a:r>
            <a:r>
              <a:rPr lang="en-US" dirty="0" smtClean="0">
                <a:latin typeface="Arial" charset="0"/>
              </a:rPr>
              <a:t>                       Server</a:t>
            </a:r>
            <a:r>
              <a:rPr lang="en-US" dirty="0">
                <a:latin typeface="Arial" charset="0"/>
              </a:rPr>
              <a:t>” </a:t>
            </a:r>
            <a:r>
              <a:rPr lang="en-US" dirty="0" smtClean="0">
                <a:latin typeface="Arial" charset="0"/>
              </a:rPr>
              <a:t> check box is not checked on CUCA</a:t>
            </a:r>
          </a:p>
          <a:p>
            <a:pPr marL="0" indent="0">
              <a:buNone/>
            </a:pPr>
            <a:endParaRPr lang="en-US" dirty="0" smtClean="0">
              <a:latin typeface="Arial" charset="0"/>
            </a:endParaRPr>
          </a:p>
          <a:p>
            <a:r>
              <a:rPr lang="en-US" dirty="0" smtClean="0">
                <a:latin typeface="Arial" charset="0"/>
              </a:rPr>
              <a:t>User  signs in to CUC through TUI and updates the PIN.</a:t>
            </a:r>
          </a:p>
          <a:p>
            <a:endParaRPr lang="en-US" dirty="0" smtClean="0">
              <a:latin typeface="Arial" charset="0"/>
            </a:endParaRPr>
          </a:p>
          <a:p>
            <a:r>
              <a:rPr lang="en-US" dirty="0" smtClean="0">
                <a:latin typeface="Arial" charset="0"/>
              </a:rPr>
              <a:t>PIN is updated only on CUC.</a:t>
            </a:r>
          </a:p>
        </p:txBody>
      </p:sp>
    </p:spTree>
    <p:extLst>
      <p:ext uri="{BB962C8B-B14F-4D97-AF65-F5344CB8AC3E}">
        <p14:creationId xmlns:p14="http://schemas.microsoft.com/office/powerpoint/2010/main" val="41380331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588375" cy="1524000"/>
          </a:xfrm>
        </p:spPr>
        <p:txBody>
          <a:bodyPr/>
          <a:lstStyle/>
          <a:p>
            <a:r>
              <a:rPr lang="en-US" dirty="0" smtClean="0"/>
              <a:t/>
            </a:r>
            <a:br>
              <a:rPr lang="en-US" dirty="0" smtClean="0"/>
            </a:br>
            <a:r>
              <a:rPr lang="en-US" dirty="0"/>
              <a:t>Use Case 2 </a:t>
            </a:r>
            <a:r>
              <a:rPr lang="en-US" dirty="0" smtClean="0"/>
              <a:t/>
            </a:r>
            <a:br>
              <a:rPr lang="en-US" dirty="0" smtClean="0"/>
            </a:br>
            <a:r>
              <a:rPr lang="en-US" dirty="0" smtClean="0"/>
              <a:t>PIN is Synchronized between CUC and CUCM</a:t>
            </a:r>
            <a:endParaRPr lang="en-US" dirty="0"/>
          </a:p>
        </p:txBody>
      </p:sp>
      <p:sp>
        <p:nvSpPr>
          <p:cNvPr id="3" name="Content Placeholder 2"/>
          <p:cNvSpPr>
            <a:spLocks noGrp="1"/>
          </p:cNvSpPr>
          <p:nvPr>
            <p:ph idx="1"/>
          </p:nvPr>
        </p:nvSpPr>
        <p:spPr>
          <a:xfrm>
            <a:off x="304800" y="2209800"/>
            <a:ext cx="8550275" cy="3975100"/>
          </a:xfrm>
        </p:spPr>
        <p:txBody>
          <a:bodyPr/>
          <a:lstStyle/>
          <a:p>
            <a:pPr marL="0" indent="0">
              <a:buNone/>
            </a:pPr>
            <a:r>
              <a:rPr lang="en-US" i="1" u="sng" dirty="0" smtClean="0"/>
              <a:t>Pre-requisite:</a:t>
            </a:r>
            <a:r>
              <a:rPr lang="en-US" i="1" dirty="0" smtClean="0"/>
              <a:t> </a:t>
            </a:r>
          </a:p>
          <a:p>
            <a:pPr marL="514350" indent="-514350">
              <a:buFont typeface="+mj-lt"/>
              <a:buAutoNum type="romanUcPeriod"/>
            </a:pPr>
            <a:r>
              <a:rPr lang="en-US" dirty="0" smtClean="0"/>
              <a:t>The </a:t>
            </a:r>
            <a:r>
              <a:rPr lang="en-US" dirty="0">
                <a:latin typeface="Arial" charset="0"/>
              </a:rPr>
              <a:t>“Enable End User PIN Synchronization for Primary AXL </a:t>
            </a:r>
            <a:r>
              <a:rPr lang="en-US" dirty="0" smtClean="0">
                <a:latin typeface="Arial" charset="0"/>
              </a:rPr>
              <a:t>Server</a:t>
            </a:r>
            <a:r>
              <a:rPr lang="en-US" dirty="0">
                <a:latin typeface="Arial" charset="0"/>
              </a:rPr>
              <a:t>”  check box is </a:t>
            </a:r>
            <a:r>
              <a:rPr lang="en-US" dirty="0" smtClean="0">
                <a:latin typeface="Arial" charset="0"/>
              </a:rPr>
              <a:t>checked </a:t>
            </a:r>
            <a:r>
              <a:rPr lang="en-US" dirty="0">
                <a:latin typeface="Arial" charset="0"/>
              </a:rPr>
              <a:t>on </a:t>
            </a:r>
            <a:r>
              <a:rPr lang="en-US" dirty="0" smtClean="0">
                <a:latin typeface="Arial" charset="0"/>
              </a:rPr>
              <a:t>CUCA</a:t>
            </a:r>
          </a:p>
          <a:p>
            <a:pPr marL="514350" indent="-514350">
              <a:buFont typeface="+mj-lt"/>
              <a:buAutoNum type="romanUcPeriod"/>
            </a:pPr>
            <a:r>
              <a:rPr lang="en-US" dirty="0" smtClean="0">
                <a:latin typeface="Arial" charset="0"/>
              </a:rPr>
              <a:t>User is integrated with CUCM</a:t>
            </a:r>
          </a:p>
          <a:p>
            <a:pPr marL="514350" indent="-514350">
              <a:buFont typeface="+mj-lt"/>
              <a:buAutoNum type="romanUcPeriod"/>
            </a:pPr>
            <a:endParaRPr lang="en-US" dirty="0" smtClean="0">
              <a:latin typeface="Arial" charset="0"/>
            </a:endParaRPr>
          </a:p>
          <a:p>
            <a:pPr>
              <a:buFont typeface="Arial" panose="020B0604020202020204" pitchFamily="34" charset="0"/>
              <a:buChar char="•"/>
            </a:pPr>
            <a:r>
              <a:rPr lang="en-US" dirty="0" smtClean="0">
                <a:latin typeface="Arial" charset="0"/>
              </a:rPr>
              <a:t>User signs in to CUC through TUI and updates the PIN.</a:t>
            </a:r>
          </a:p>
          <a:p>
            <a:pPr marL="0" indent="0">
              <a:buNone/>
            </a:pPr>
            <a:endParaRPr lang="en-US" dirty="0" smtClean="0">
              <a:latin typeface="Arial" charset="0"/>
            </a:endParaRPr>
          </a:p>
          <a:p>
            <a:pPr>
              <a:buFont typeface="Arial" panose="020B0604020202020204" pitchFamily="34" charset="0"/>
              <a:buChar char="•"/>
            </a:pPr>
            <a:r>
              <a:rPr lang="en-US" dirty="0" smtClean="0">
                <a:latin typeface="Arial" charset="0"/>
              </a:rPr>
              <a:t>PIN is updated on CUC and CUCM both.</a:t>
            </a:r>
          </a:p>
          <a:p>
            <a:pPr marL="0" indent="0">
              <a:buNone/>
            </a:pPr>
            <a:endParaRPr lang="en-US" dirty="0">
              <a:latin typeface="Arial" charset="0"/>
            </a:endParaRPr>
          </a:p>
          <a:p>
            <a:pPr marL="0" indent="0">
              <a:buNone/>
            </a:pPr>
            <a:endParaRPr lang="en-US" dirty="0"/>
          </a:p>
        </p:txBody>
      </p:sp>
    </p:spTree>
    <p:extLst>
      <p:ext uri="{BB962C8B-B14F-4D97-AF65-F5344CB8AC3E}">
        <p14:creationId xmlns:p14="http://schemas.microsoft.com/office/powerpoint/2010/main" val="25833247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228600"/>
            <a:ext cx="8588375" cy="1447800"/>
          </a:xfrm>
        </p:spPr>
        <p:txBody>
          <a:bodyPr/>
          <a:lstStyle/>
          <a:p>
            <a:r>
              <a:rPr lang="en-US" dirty="0" smtClean="0"/>
              <a:t>Use Case 3</a:t>
            </a:r>
            <a:br>
              <a:rPr lang="en-US" dirty="0" smtClean="0"/>
            </a:br>
            <a:r>
              <a:rPr lang="en-US" dirty="0" smtClean="0"/>
              <a:t>PIN Synchronization is Failed on CUCM</a:t>
            </a:r>
            <a:endParaRPr lang="en-US" dirty="0"/>
          </a:p>
        </p:txBody>
      </p:sp>
      <p:sp>
        <p:nvSpPr>
          <p:cNvPr id="3" name="Content Placeholder 2"/>
          <p:cNvSpPr>
            <a:spLocks noGrp="1"/>
          </p:cNvSpPr>
          <p:nvPr>
            <p:ph idx="1"/>
          </p:nvPr>
        </p:nvSpPr>
        <p:spPr>
          <a:xfrm>
            <a:off x="304800" y="1752600"/>
            <a:ext cx="8550275" cy="4432300"/>
          </a:xfrm>
        </p:spPr>
        <p:txBody>
          <a:bodyPr/>
          <a:lstStyle/>
          <a:p>
            <a:pPr marL="0" indent="0">
              <a:buNone/>
            </a:pPr>
            <a:r>
              <a:rPr lang="en-US" i="1" u="sng" dirty="0" smtClean="0"/>
              <a:t>Pre-requisites:</a:t>
            </a:r>
            <a:endParaRPr lang="en-US" dirty="0" smtClean="0">
              <a:latin typeface="Arial" charset="0"/>
            </a:endParaRPr>
          </a:p>
          <a:p>
            <a:pPr marL="514350" indent="-514350">
              <a:buFont typeface="+mj-lt"/>
              <a:buAutoNum type="romanUcPeriod"/>
            </a:pPr>
            <a:r>
              <a:rPr lang="en-US" dirty="0" smtClean="0"/>
              <a:t>The </a:t>
            </a:r>
            <a:r>
              <a:rPr lang="en-US" dirty="0">
                <a:latin typeface="Arial" charset="0"/>
              </a:rPr>
              <a:t>“Enable End User PIN Synchronization for </a:t>
            </a:r>
            <a:r>
              <a:rPr lang="en-US" dirty="0" smtClean="0">
                <a:latin typeface="Arial" charset="0"/>
              </a:rPr>
              <a:t>Primary AXL          Server</a:t>
            </a:r>
            <a:r>
              <a:rPr lang="en-US" dirty="0">
                <a:latin typeface="Arial" charset="0"/>
              </a:rPr>
              <a:t>”  check box is checked on </a:t>
            </a:r>
            <a:r>
              <a:rPr lang="en-US" dirty="0" smtClean="0">
                <a:latin typeface="Arial" charset="0"/>
              </a:rPr>
              <a:t>CUCA.                      </a:t>
            </a:r>
          </a:p>
          <a:p>
            <a:pPr marL="514350" indent="-514350">
              <a:buFont typeface="+mj-lt"/>
              <a:buAutoNum type="romanUcPeriod"/>
              <a:tabLst>
                <a:tab pos="804863" algn="l"/>
              </a:tabLst>
            </a:pPr>
            <a:r>
              <a:rPr lang="en-US" dirty="0">
                <a:latin typeface="Arial" charset="0"/>
              </a:rPr>
              <a:t>CUC and CUCM </a:t>
            </a:r>
            <a:r>
              <a:rPr lang="en-US" dirty="0" smtClean="0">
                <a:latin typeface="Arial" charset="0"/>
              </a:rPr>
              <a:t>have </a:t>
            </a:r>
            <a:r>
              <a:rPr lang="en-US" dirty="0">
                <a:latin typeface="Arial" charset="0"/>
              </a:rPr>
              <a:t>different </a:t>
            </a:r>
            <a:r>
              <a:rPr lang="en-US" dirty="0" smtClean="0">
                <a:latin typeface="Arial" charset="0"/>
              </a:rPr>
              <a:t> Credential Policies .  </a:t>
            </a:r>
          </a:p>
          <a:p>
            <a:pPr marL="514350" indent="-514350">
              <a:buFont typeface="+mj-lt"/>
              <a:buAutoNum type="romanUcPeriod"/>
              <a:tabLst>
                <a:tab pos="804863" algn="l"/>
              </a:tabLst>
            </a:pPr>
            <a:r>
              <a:rPr lang="en-US" dirty="0" smtClean="0">
                <a:latin typeface="Arial" charset="0"/>
              </a:rPr>
              <a:t>User is integrated with CUCM.</a:t>
            </a:r>
          </a:p>
          <a:p>
            <a:pPr marL="514350" indent="-514350">
              <a:buFont typeface="+mj-lt"/>
              <a:buAutoNum type="romanUcPeriod"/>
              <a:tabLst>
                <a:tab pos="804863" algn="l"/>
              </a:tabLst>
            </a:pPr>
            <a:endParaRPr lang="en-US" dirty="0"/>
          </a:p>
          <a:p>
            <a:r>
              <a:rPr lang="en-US" dirty="0" smtClean="0"/>
              <a:t>User signs in to CUC through TUI and updates the PIN.</a:t>
            </a:r>
          </a:p>
          <a:p>
            <a:r>
              <a:rPr lang="en-US" dirty="0" smtClean="0"/>
              <a:t>User hears the “your </a:t>
            </a:r>
            <a:r>
              <a:rPr lang="en-US" dirty="0"/>
              <a:t>PIN has not been changed, for help press 0 or contact to your system </a:t>
            </a:r>
            <a:r>
              <a:rPr lang="en-US" dirty="0" smtClean="0"/>
              <a:t>administrator” prompt  when PIN is not updated on CUCM.  </a:t>
            </a:r>
          </a:p>
          <a:p>
            <a:pPr marL="0" indent="0">
              <a:buNone/>
            </a:pPr>
            <a:r>
              <a:rPr lang="en-US" dirty="0" smtClean="0"/>
              <a:t>  </a:t>
            </a:r>
          </a:p>
        </p:txBody>
      </p:sp>
    </p:spTree>
    <p:extLst>
      <p:ext uri="{BB962C8B-B14F-4D97-AF65-F5344CB8AC3E}">
        <p14:creationId xmlns:p14="http://schemas.microsoft.com/office/powerpoint/2010/main" val="11002552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393" y="3505199"/>
            <a:ext cx="8922607" cy="869809"/>
          </a:xfrm>
        </p:spPr>
        <p:txBody>
          <a:bodyPr/>
          <a:lstStyle/>
          <a:p>
            <a:pPr fontAlgn="auto">
              <a:spcAft>
                <a:spcPts val="0"/>
              </a:spcAft>
              <a:defRPr/>
            </a:pPr>
            <a:r>
              <a:rPr sz="4400" dirty="0" smtClean="0"/>
              <a:t>Troubleshooting</a:t>
            </a:r>
            <a:endParaRPr sz="4400" dirty="0"/>
          </a:p>
        </p:txBody>
      </p:sp>
    </p:spTree>
    <p:extLst>
      <p:ext uri="{BB962C8B-B14F-4D97-AF65-F5344CB8AC3E}">
        <p14:creationId xmlns:p14="http://schemas.microsoft.com/office/powerpoint/2010/main" val="2253922871"/>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7475"/>
            <a:ext cx="8588375" cy="724525"/>
          </a:xfrm>
        </p:spPr>
        <p:txBody>
          <a:bodyPr/>
          <a:lstStyle/>
          <a:p>
            <a:r>
              <a:rPr lang="en-US" dirty="0" smtClean="0"/>
              <a:t>Troubleshooting</a:t>
            </a:r>
            <a:endParaRPr lang="en-US" dirty="0"/>
          </a:p>
        </p:txBody>
      </p:sp>
      <p:sp>
        <p:nvSpPr>
          <p:cNvPr id="3" name="Content Placeholder 2"/>
          <p:cNvSpPr>
            <a:spLocks noGrp="1"/>
          </p:cNvSpPr>
          <p:nvPr>
            <p:ph idx="1"/>
          </p:nvPr>
        </p:nvSpPr>
        <p:spPr>
          <a:xfrm>
            <a:off x="230188" y="762000"/>
            <a:ext cx="8550275" cy="5943600"/>
          </a:xfrm>
        </p:spPr>
        <p:txBody>
          <a:bodyPr/>
          <a:lstStyle/>
          <a:p>
            <a:pPr>
              <a:spcBef>
                <a:spcPts val="1475"/>
              </a:spcBef>
              <a:defRPr/>
            </a:pPr>
            <a:r>
              <a:rPr lang="en-US" sz="2400" b="1" u="sng" dirty="0"/>
              <a:t>Problem Statement</a:t>
            </a:r>
            <a:r>
              <a:rPr lang="en-US" sz="2400" b="1" u="sng" dirty="0" smtClean="0"/>
              <a:t>:</a:t>
            </a:r>
          </a:p>
          <a:p>
            <a:pPr marL="0" indent="0">
              <a:spcBef>
                <a:spcPts val="1475"/>
              </a:spcBef>
              <a:buNone/>
              <a:defRPr/>
            </a:pPr>
            <a:r>
              <a:rPr lang="en-US" sz="1800" dirty="0" smtClean="0">
                <a:latin typeface="Arial (Body)"/>
              </a:rPr>
              <a:t>     While updating user</a:t>
            </a:r>
            <a:r>
              <a:rPr lang="en-US" dirty="0" smtClean="0">
                <a:latin typeface="Arial (Body)"/>
              </a:rPr>
              <a:t> </a:t>
            </a:r>
            <a:r>
              <a:rPr lang="en-US" sz="1800" dirty="0" smtClean="0">
                <a:latin typeface="Arial (Body)"/>
              </a:rPr>
              <a:t>PIN;</a:t>
            </a:r>
            <a:r>
              <a:rPr lang="en-US" sz="1800" dirty="0" smtClean="0">
                <a:latin typeface="+mn-lt"/>
              </a:rPr>
              <a:t> the PIN is getting updated only on Unity Connection.</a:t>
            </a:r>
          </a:p>
          <a:p>
            <a:pPr>
              <a:spcBef>
                <a:spcPts val="1475"/>
              </a:spcBef>
              <a:defRPr/>
            </a:pPr>
            <a:r>
              <a:rPr lang="en-US" sz="2400" b="1" u="sng" dirty="0" smtClean="0"/>
              <a:t>Action Required:</a:t>
            </a:r>
          </a:p>
          <a:p>
            <a:pPr lvl="1">
              <a:spcBef>
                <a:spcPts val="1475"/>
              </a:spcBef>
              <a:buFont typeface="Wingdings" panose="05000000000000000000" pitchFamily="2" charset="2"/>
              <a:buChar char="§"/>
              <a:defRPr/>
            </a:pPr>
            <a:r>
              <a:rPr lang="en-US" dirty="0" smtClean="0">
                <a:latin typeface="Arial" charset="0"/>
              </a:rPr>
              <a:t> Verify that </a:t>
            </a:r>
            <a:r>
              <a:rPr lang="en-US" dirty="0">
                <a:latin typeface="Arial" charset="0"/>
              </a:rPr>
              <a:t>“Enable End User PIN Synchronization for Primary AXL Server” </a:t>
            </a:r>
            <a:r>
              <a:rPr lang="en-US" dirty="0" smtClean="0">
                <a:latin typeface="Arial" charset="0"/>
              </a:rPr>
              <a:t>is enabled on the Edit </a:t>
            </a:r>
            <a:r>
              <a:rPr lang="en-US" dirty="0">
                <a:latin typeface="Arial" charset="0"/>
              </a:rPr>
              <a:t>AXL Servers </a:t>
            </a:r>
            <a:r>
              <a:rPr lang="en-US" dirty="0" smtClean="0">
                <a:latin typeface="Arial" charset="0"/>
              </a:rPr>
              <a:t>p</a:t>
            </a:r>
            <a:r>
              <a:rPr lang="en-US" dirty="0" smtClean="0"/>
              <a:t>age of </a:t>
            </a:r>
            <a:r>
              <a:rPr lang="en-US" dirty="0" smtClean="0">
                <a:latin typeface="Arial" charset="0"/>
              </a:rPr>
              <a:t>CUCA. To do this, navigate to </a:t>
            </a:r>
            <a:r>
              <a:rPr lang="en-US" sz="1800" dirty="0" smtClean="0">
                <a:latin typeface="Arial" charset="0"/>
              </a:rPr>
              <a:t>Phone </a:t>
            </a:r>
            <a:r>
              <a:rPr lang="en-US" sz="1800" dirty="0">
                <a:latin typeface="Arial" charset="0"/>
              </a:rPr>
              <a:t>System Basics Page -&gt; Edit  -&gt; Cisco Unified </a:t>
            </a:r>
            <a:r>
              <a:rPr lang="en-US" sz="1800" dirty="0" smtClean="0">
                <a:latin typeface="Arial" charset="0"/>
              </a:rPr>
              <a:t>Communications </a:t>
            </a:r>
            <a:r>
              <a:rPr lang="en-US" dirty="0" smtClean="0">
                <a:latin typeface="Arial" charset="0"/>
              </a:rPr>
              <a:t>Manager </a:t>
            </a:r>
            <a:r>
              <a:rPr lang="en-US" dirty="0">
                <a:latin typeface="Arial" charset="0"/>
              </a:rPr>
              <a:t>AXL </a:t>
            </a:r>
            <a:r>
              <a:rPr lang="en-US" dirty="0" smtClean="0">
                <a:latin typeface="Arial" charset="0"/>
              </a:rPr>
              <a:t>Servers.</a:t>
            </a:r>
            <a:endParaRPr lang="en-US" sz="1800" dirty="0" smtClean="0">
              <a:latin typeface="Arial" charset="0"/>
            </a:endParaRPr>
          </a:p>
          <a:p>
            <a:pPr>
              <a:spcBef>
                <a:spcPts val="1475"/>
              </a:spcBef>
              <a:buFont typeface="Arial" panose="020B0604020202020204" pitchFamily="34" charset="0"/>
              <a:buChar char="•"/>
              <a:defRPr/>
            </a:pPr>
            <a:r>
              <a:rPr lang="en-US" sz="2400" b="1" u="sng" dirty="0"/>
              <a:t>Troubleshooting </a:t>
            </a:r>
            <a:r>
              <a:rPr lang="en-US" sz="2400" b="1" u="sng" dirty="0" smtClean="0"/>
              <a:t>References:</a:t>
            </a:r>
          </a:p>
          <a:p>
            <a:pPr marL="573088" indent="-177800">
              <a:spcBef>
                <a:spcPts val="1475"/>
              </a:spcBef>
              <a:buFont typeface="Wingdings" panose="05000000000000000000" pitchFamily="2" charset="2"/>
              <a:buChar char="§"/>
              <a:tabLst>
                <a:tab pos="573088" algn="l"/>
              </a:tabLst>
              <a:defRPr/>
            </a:pPr>
            <a:r>
              <a:rPr lang="en-US" sz="1800" b="1" u="sng" dirty="0" smtClean="0"/>
              <a:t>Annotated </a:t>
            </a:r>
            <a:r>
              <a:rPr lang="en-US" sz="1800" b="1" u="sng" dirty="0"/>
              <a:t>logs wiki:</a:t>
            </a:r>
            <a:r>
              <a:rPr lang="en-US" sz="3600" b="1" u="sng" dirty="0"/>
              <a:t>  </a:t>
            </a:r>
            <a:r>
              <a:rPr lang="en-US" sz="3600" b="1" u="sng" dirty="0" smtClean="0"/>
              <a:t>                               </a:t>
            </a:r>
            <a:r>
              <a:rPr lang="en-US" sz="1800" u="sng" dirty="0" smtClean="0">
                <a:latin typeface="Arial" charset="0"/>
                <a:hlinkClick r:id="rId2"/>
              </a:rPr>
              <a:t>http</a:t>
            </a:r>
            <a:r>
              <a:rPr lang="en-US" sz="1800" u="sng" dirty="0">
                <a:latin typeface="Arial" charset="0"/>
                <a:hlinkClick r:id="rId2"/>
              </a:rPr>
              <a:t>://</a:t>
            </a:r>
            <a:r>
              <a:rPr lang="en-US" sz="1800" u="sng" dirty="0" smtClean="0">
                <a:latin typeface="Arial" charset="0"/>
                <a:hlinkClick r:id="rId2"/>
              </a:rPr>
              <a:t>wikicentral.cisco.com/display/UNITYTRANS/Annotated+diagnostics+for+Common+PIN</a:t>
            </a:r>
            <a:endParaRPr lang="en-US" sz="1800" u="sng" dirty="0" smtClean="0">
              <a:latin typeface="Arial" charset="0"/>
            </a:endParaRPr>
          </a:p>
          <a:p>
            <a:pPr marL="573088" indent="-177800">
              <a:spcBef>
                <a:spcPts val="1475"/>
              </a:spcBef>
              <a:buFont typeface="Wingdings" panose="05000000000000000000" pitchFamily="2" charset="2"/>
              <a:buChar char="§"/>
              <a:tabLst>
                <a:tab pos="573088" algn="l"/>
              </a:tabLst>
              <a:defRPr/>
            </a:pPr>
            <a:r>
              <a:rPr lang="en-US" sz="1800" b="1" u="sng" dirty="0"/>
              <a:t>Troubleshooting Guide for Cisco Unity </a:t>
            </a:r>
            <a:r>
              <a:rPr lang="en-US" sz="1800" b="1" u="sng" dirty="0" smtClean="0"/>
              <a:t>Connection:</a:t>
            </a:r>
            <a:r>
              <a:rPr lang="en-US" sz="2800" b="1" u="sng" dirty="0" smtClean="0"/>
              <a:t> </a:t>
            </a:r>
            <a:r>
              <a:rPr lang="en-US" sz="1800" u="sng" dirty="0">
                <a:hlinkClick r:id="rId3"/>
              </a:rPr>
              <a:t>http://www.cisco.com/c/en/us/td/docs/voice_ip_comm/connection/11x/troubleshooting/guide/11xcuctsgx.html</a:t>
            </a:r>
            <a:endParaRPr lang="en-US" sz="1800" u="sng" dirty="0"/>
          </a:p>
          <a:p>
            <a:pPr marL="573088" indent="-177800">
              <a:spcBef>
                <a:spcPts val="1475"/>
              </a:spcBef>
              <a:buFont typeface="Wingdings" panose="05000000000000000000" pitchFamily="2" charset="2"/>
              <a:buChar char="§"/>
              <a:tabLst>
                <a:tab pos="573088" algn="l"/>
              </a:tabLst>
              <a:defRPr/>
            </a:pPr>
            <a:endParaRPr lang="en-US" sz="1800" u="sng" dirty="0" smtClean="0">
              <a:latin typeface="Arial" charset="0"/>
            </a:endParaRPr>
          </a:p>
          <a:p>
            <a:pPr marL="573088" indent="-177800">
              <a:spcBef>
                <a:spcPts val="1475"/>
              </a:spcBef>
              <a:buFont typeface="Wingdings" panose="05000000000000000000" pitchFamily="2" charset="2"/>
              <a:buChar char="§"/>
              <a:tabLst>
                <a:tab pos="573088" algn="l"/>
              </a:tabLst>
              <a:defRPr/>
            </a:pPr>
            <a:endParaRPr lang="en-US" sz="1800" u="sng" dirty="0">
              <a:latin typeface="Arial" charset="0"/>
            </a:endParaRPr>
          </a:p>
          <a:p>
            <a:pPr marL="0" indent="0">
              <a:spcBef>
                <a:spcPts val="1475"/>
              </a:spcBef>
              <a:buNone/>
              <a:defRPr/>
            </a:pPr>
            <a:endParaRPr lang="en-US" sz="2400" b="1" u="sng" dirty="0"/>
          </a:p>
          <a:p>
            <a:endParaRPr lang="en-US" sz="1600" u="sng" dirty="0">
              <a:latin typeface="Arial" charset="0"/>
            </a:endParaRPr>
          </a:p>
        </p:txBody>
      </p:sp>
    </p:spTree>
    <p:extLst>
      <p:ext uri="{BB962C8B-B14F-4D97-AF65-F5344CB8AC3E}">
        <p14:creationId xmlns:p14="http://schemas.microsoft.com/office/powerpoint/2010/main" val="20295313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7475"/>
            <a:ext cx="8588375" cy="838200"/>
          </a:xfrm>
        </p:spPr>
        <p:txBody>
          <a:bodyPr/>
          <a:lstStyle/>
          <a:p>
            <a:r>
              <a:rPr lang="en-US" dirty="0" smtClean="0"/>
              <a:t>Reference</a:t>
            </a:r>
            <a:endParaRPr lang="en-US" dirty="0"/>
          </a:p>
        </p:txBody>
      </p:sp>
      <p:sp>
        <p:nvSpPr>
          <p:cNvPr id="3" name="Content Placeholder 2"/>
          <p:cNvSpPr>
            <a:spLocks noGrp="1"/>
          </p:cNvSpPr>
          <p:nvPr>
            <p:ph idx="1"/>
          </p:nvPr>
        </p:nvSpPr>
        <p:spPr>
          <a:xfrm>
            <a:off x="230188" y="1339850"/>
            <a:ext cx="8550275" cy="4908550"/>
          </a:xfrm>
        </p:spPr>
        <p:txBody>
          <a:bodyPr/>
          <a:lstStyle/>
          <a:p>
            <a:pPr>
              <a:lnSpc>
                <a:spcPct val="100000"/>
              </a:lnSpc>
              <a:spcBef>
                <a:spcPts val="0"/>
              </a:spcBef>
              <a:buFont typeface="Arial" panose="020B0604020202020204" pitchFamily="34" charset="0"/>
              <a:buChar char="•"/>
              <a:defRPr/>
            </a:pPr>
            <a:r>
              <a:rPr lang="en-US" b="1" u="sng" dirty="0" smtClean="0"/>
              <a:t>Design Guide </a:t>
            </a:r>
            <a:r>
              <a:rPr lang="en-US" b="1" u="sng" dirty="0"/>
              <a:t>for Cisco Unity Connection </a:t>
            </a:r>
            <a:r>
              <a:rPr lang="en-US" b="1" u="sng" dirty="0" smtClean="0"/>
              <a:t>:</a:t>
            </a:r>
            <a:r>
              <a:rPr lang="en-US" b="1" u="sng" dirty="0"/>
              <a:t> </a:t>
            </a:r>
            <a:r>
              <a:rPr lang="en-US" sz="1800" u="sng" dirty="0" smtClean="0">
                <a:latin typeface="+mn-lt"/>
                <a:hlinkClick r:id="rId2"/>
              </a:rPr>
              <a:t>http</a:t>
            </a:r>
            <a:r>
              <a:rPr lang="en-US" sz="1800" u="sng" dirty="0">
                <a:latin typeface="+mn-lt"/>
                <a:hlinkClick r:id="rId2"/>
              </a:rPr>
              <a:t>://</a:t>
            </a:r>
            <a:r>
              <a:rPr lang="en-US" sz="1800" u="sng" dirty="0" smtClean="0">
                <a:latin typeface="+mn-lt"/>
                <a:hlinkClick r:id="rId2"/>
              </a:rPr>
              <a:t>www.cisco.com/c/en/us/td/docs/voice_ip_comm/connection/11x/design/guide/11xcucdgx.html</a:t>
            </a:r>
            <a:endParaRPr lang="en-US" sz="1800" u="sng" dirty="0" smtClean="0">
              <a:latin typeface="+mn-lt"/>
            </a:endParaRPr>
          </a:p>
          <a:p>
            <a:pPr>
              <a:lnSpc>
                <a:spcPct val="100000"/>
              </a:lnSpc>
              <a:spcBef>
                <a:spcPts val="0"/>
              </a:spcBef>
              <a:buFont typeface="Arial" panose="020B0604020202020204" pitchFamily="34" charset="0"/>
              <a:buChar char="•"/>
              <a:defRPr/>
            </a:pPr>
            <a:endParaRPr lang="en-US" sz="1800" u="sng" dirty="0">
              <a:latin typeface="+mn-lt"/>
            </a:endParaRPr>
          </a:p>
          <a:p>
            <a:pPr>
              <a:lnSpc>
                <a:spcPct val="100000"/>
              </a:lnSpc>
              <a:spcBef>
                <a:spcPts val="0"/>
              </a:spcBef>
              <a:buFont typeface="Arial" panose="020B0604020202020204" pitchFamily="34" charset="0"/>
              <a:buChar char="•"/>
              <a:defRPr/>
            </a:pPr>
            <a:r>
              <a:rPr lang="en-US" sz="2000" b="1" u="sng" dirty="0" smtClean="0"/>
              <a:t>Cisco </a:t>
            </a:r>
            <a:r>
              <a:rPr lang="en-US" sz="2000" b="1" u="sng" dirty="0"/>
              <a:t>Unified Communications Manager SIP Integration </a:t>
            </a:r>
            <a:r>
              <a:rPr lang="en-US" sz="2000" b="1" u="sng" dirty="0" smtClean="0"/>
              <a:t>Guide : </a:t>
            </a:r>
            <a:r>
              <a:rPr lang="en-US" sz="1800" dirty="0" smtClean="0">
                <a:hlinkClick r:id="rId3"/>
              </a:rPr>
              <a:t>http</a:t>
            </a:r>
            <a:r>
              <a:rPr lang="en-US" sz="1800" dirty="0">
                <a:hlinkClick r:id="rId3"/>
              </a:rPr>
              <a:t>://www.cisco.com/c/en/us/td/docs/voice_ip_comm/connection/11x/integration/guide/cucm_sip/cucintcucmsip.html</a:t>
            </a:r>
            <a:endParaRPr lang="en-US" sz="1800" u="sng" dirty="0">
              <a:latin typeface="+mn-lt"/>
            </a:endParaRPr>
          </a:p>
          <a:p>
            <a:pPr marL="0" indent="0">
              <a:lnSpc>
                <a:spcPct val="100000"/>
              </a:lnSpc>
              <a:spcBef>
                <a:spcPts val="0"/>
              </a:spcBef>
              <a:buNone/>
              <a:defRPr/>
            </a:pPr>
            <a:endParaRPr lang="en-US" sz="1800" dirty="0" smtClean="0"/>
          </a:p>
          <a:p>
            <a:pPr>
              <a:lnSpc>
                <a:spcPct val="100000"/>
              </a:lnSpc>
              <a:spcBef>
                <a:spcPts val="0"/>
              </a:spcBef>
              <a:buFont typeface="Arial" panose="020B0604020202020204" pitchFamily="34" charset="0"/>
              <a:buChar char="•"/>
              <a:defRPr/>
            </a:pPr>
            <a:r>
              <a:rPr lang="en-US" b="1" u="sng" dirty="0"/>
              <a:t>Cisco Unified Communications Manager </a:t>
            </a:r>
            <a:r>
              <a:rPr lang="en-US" b="1" u="sng" dirty="0" smtClean="0"/>
              <a:t>SCCP </a:t>
            </a:r>
            <a:r>
              <a:rPr lang="en-US" b="1" u="sng" dirty="0"/>
              <a:t>Integration </a:t>
            </a:r>
            <a:r>
              <a:rPr lang="en-US" b="1" u="sng" dirty="0" smtClean="0"/>
              <a:t>Guide : </a:t>
            </a:r>
            <a:r>
              <a:rPr lang="en-US" sz="1800" u="sng" dirty="0" smtClean="0">
                <a:hlinkClick r:id="rId4"/>
              </a:rPr>
              <a:t>http</a:t>
            </a:r>
            <a:r>
              <a:rPr lang="en-US" sz="1800" u="sng" dirty="0">
                <a:hlinkClick r:id="rId4"/>
              </a:rPr>
              <a:t>://</a:t>
            </a:r>
            <a:r>
              <a:rPr lang="en-US" sz="1800" u="sng" dirty="0" smtClean="0">
                <a:hlinkClick r:id="rId4"/>
              </a:rPr>
              <a:t>www.cisco.com/c/en/us/td/docs/voice_ip_comm/connection/11x/integration/guide/cucm_sccp/cucintcucmskinny.html</a:t>
            </a:r>
            <a:endParaRPr lang="en-US" sz="1800" u="sng" dirty="0"/>
          </a:p>
          <a:p>
            <a:pPr>
              <a:lnSpc>
                <a:spcPct val="100000"/>
              </a:lnSpc>
              <a:spcBef>
                <a:spcPts val="0"/>
              </a:spcBef>
              <a:buFont typeface="Arial" panose="020B0604020202020204" pitchFamily="34" charset="0"/>
              <a:buChar char="•"/>
              <a:defRPr/>
            </a:pPr>
            <a:endParaRPr lang="en-US" sz="1800" u="sng" dirty="0" smtClean="0"/>
          </a:p>
          <a:p>
            <a:pPr>
              <a:lnSpc>
                <a:spcPct val="100000"/>
              </a:lnSpc>
              <a:spcBef>
                <a:spcPts val="0"/>
              </a:spcBef>
              <a:buFont typeface="Arial" panose="020B0604020202020204" pitchFamily="34" charset="0"/>
              <a:buChar char="•"/>
              <a:defRPr/>
            </a:pPr>
            <a:r>
              <a:rPr lang="en-US" b="1" u="sng" dirty="0" smtClean="0"/>
              <a:t>Security Guide for Cisco Unity Connection : </a:t>
            </a:r>
            <a:r>
              <a:rPr lang="en-US" sz="1800" u="sng" dirty="0" smtClean="0">
                <a:hlinkClick r:id="rId5"/>
              </a:rPr>
              <a:t>http</a:t>
            </a:r>
            <a:r>
              <a:rPr lang="en-US" sz="1800" u="sng" dirty="0">
                <a:hlinkClick r:id="rId5"/>
              </a:rPr>
              <a:t>://</a:t>
            </a:r>
            <a:r>
              <a:rPr lang="en-US" sz="1800" u="sng" dirty="0" smtClean="0">
                <a:hlinkClick r:id="rId5"/>
              </a:rPr>
              <a:t>www.cisco.com/c/en/us/td/docs/voice_ip_comm/connection/11x/security/guide/11xcucsecx.html</a:t>
            </a:r>
            <a:endParaRPr lang="en-US" sz="1800" u="sng" dirty="0" smtClean="0"/>
          </a:p>
          <a:p>
            <a:pPr marL="0" indent="0">
              <a:lnSpc>
                <a:spcPct val="100000"/>
              </a:lnSpc>
              <a:spcBef>
                <a:spcPts val="0"/>
              </a:spcBef>
              <a:buNone/>
              <a:defRPr/>
            </a:pPr>
            <a:endParaRPr lang="en-US" sz="1800" u="sng" dirty="0" smtClean="0"/>
          </a:p>
          <a:p>
            <a:pPr marL="0" indent="0">
              <a:lnSpc>
                <a:spcPct val="100000"/>
              </a:lnSpc>
              <a:spcBef>
                <a:spcPts val="0"/>
              </a:spcBef>
              <a:buNone/>
              <a:defRPr/>
            </a:pPr>
            <a:endParaRPr lang="en-US" sz="1800" u="sng" dirty="0" smtClean="0"/>
          </a:p>
          <a:p>
            <a:pPr marL="0" indent="0">
              <a:lnSpc>
                <a:spcPct val="100000"/>
              </a:lnSpc>
              <a:spcBef>
                <a:spcPts val="0"/>
              </a:spcBef>
              <a:buNone/>
              <a:defRPr/>
            </a:pPr>
            <a:endParaRPr lang="en-US" sz="1800" u="sng" dirty="0"/>
          </a:p>
          <a:p>
            <a:pPr marL="0" indent="0">
              <a:lnSpc>
                <a:spcPct val="100000"/>
              </a:lnSpc>
              <a:spcBef>
                <a:spcPts val="0"/>
              </a:spcBef>
              <a:buNone/>
              <a:defRPr/>
            </a:pPr>
            <a:endParaRPr lang="en-US" sz="1800" dirty="0" smtClean="0"/>
          </a:p>
          <a:p>
            <a:pPr marL="0" indent="0">
              <a:lnSpc>
                <a:spcPct val="100000"/>
              </a:lnSpc>
              <a:spcBef>
                <a:spcPts val="0"/>
              </a:spcBef>
              <a:buNone/>
              <a:defRPr/>
            </a:pPr>
            <a:endParaRPr lang="en-US" sz="1800" dirty="0" smtClean="0"/>
          </a:p>
          <a:p>
            <a:pPr marL="0" indent="0">
              <a:lnSpc>
                <a:spcPct val="100000"/>
              </a:lnSpc>
              <a:spcBef>
                <a:spcPts val="0"/>
              </a:spcBef>
              <a:buNone/>
              <a:defRPr/>
            </a:pPr>
            <a:endParaRPr lang="en-US" sz="1800" dirty="0" smtClean="0"/>
          </a:p>
          <a:p>
            <a:pPr marL="177800" lvl="1" indent="0">
              <a:lnSpc>
                <a:spcPct val="100000"/>
              </a:lnSpc>
              <a:spcBef>
                <a:spcPts val="0"/>
              </a:spcBef>
              <a:defRPr/>
            </a:pPr>
            <a:r>
              <a:rPr lang="en-US" sz="2000" b="1" u="sng" dirty="0"/>
              <a:t> </a:t>
            </a:r>
            <a:r>
              <a:rPr lang="en-US" sz="2000" b="1" u="sng" dirty="0" smtClean="0"/>
              <a:t>   </a:t>
            </a:r>
          </a:p>
          <a:p>
            <a:pPr marL="177800" lvl="1" indent="0">
              <a:lnSpc>
                <a:spcPct val="100000"/>
              </a:lnSpc>
              <a:spcBef>
                <a:spcPts val="0"/>
              </a:spcBef>
              <a:defRPr/>
            </a:pPr>
            <a:endParaRPr lang="en-US" u="sng" dirty="0">
              <a:latin typeface="+mn-lt"/>
            </a:endParaRPr>
          </a:p>
          <a:p>
            <a:pPr marL="177800" lvl="1" indent="0">
              <a:lnSpc>
                <a:spcPct val="100000"/>
              </a:lnSpc>
              <a:spcBef>
                <a:spcPts val="0"/>
              </a:spcBef>
              <a:defRPr/>
            </a:pPr>
            <a:endParaRPr lang="en-US" u="sng" dirty="0" smtClean="0">
              <a:latin typeface="+mn-lt"/>
            </a:endParaRPr>
          </a:p>
          <a:p>
            <a:pPr marL="177800" lvl="1" indent="0">
              <a:lnSpc>
                <a:spcPct val="100000"/>
              </a:lnSpc>
              <a:spcBef>
                <a:spcPts val="0"/>
              </a:spcBef>
              <a:defRPr/>
            </a:pPr>
            <a:endParaRPr lang="en-US" u="sng" dirty="0">
              <a:latin typeface="+mn-lt"/>
            </a:endParaRPr>
          </a:p>
          <a:p>
            <a:pPr marL="177800" lvl="1" indent="0">
              <a:lnSpc>
                <a:spcPct val="100000"/>
              </a:lnSpc>
              <a:spcBef>
                <a:spcPts val="0"/>
              </a:spcBef>
              <a:defRPr/>
            </a:pPr>
            <a:endParaRPr lang="en-US" u="sng" dirty="0" smtClean="0">
              <a:latin typeface="+mn-lt"/>
            </a:endParaRPr>
          </a:p>
          <a:p>
            <a:pPr marL="177800" lvl="1" indent="0">
              <a:lnSpc>
                <a:spcPct val="100000"/>
              </a:lnSpc>
              <a:spcBef>
                <a:spcPts val="0"/>
              </a:spcBef>
              <a:defRPr/>
            </a:pPr>
            <a:endParaRPr lang="en-US" u="sng" dirty="0">
              <a:latin typeface="+mn-lt"/>
            </a:endParaRPr>
          </a:p>
          <a:p>
            <a:pPr marL="177800" lvl="1" indent="0">
              <a:lnSpc>
                <a:spcPct val="100000"/>
              </a:lnSpc>
              <a:spcBef>
                <a:spcPts val="0"/>
              </a:spcBef>
              <a:defRPr/>
            </a:pPr>
            <a:endParaRPr lang="en-US" u="sng" dirty="0" smtClean="0">
              <a:latin typeface="+mn-lt"/>
            </a:endParaRPr>
          </a:p>
          <a:p>
            <a:pPr marL="177800" lvl="1" indent="0">
              <a:lnSpc>
                <a:spcPct val="100000"/>
              </a:lnSpc>
              <a:spcBef>
                <a:spcPts val="0"/>
              </a:spcBef>
              <a:defRPr/>
            </a:pPr>
            <a:endParaRPr lang="en-US" u="sng" dirty="0">
              <a:latin typeface="+mn-lt"/>
            </a:endParaRPr>
          </a:p>
          <a:p>
            <a:pPr marL="177800" lvl="1" indent="0">
              <a:lnSpc>
                <a:spcPct val="100000"/>
              </a:lnSpc>
              <a:spcBef>
                <a:spcPts val="0"/>
              </a:spcBef>
              <a:defRPr/>
            </a:pPr>
            <a:endParaRPr lang="en-US" u="sng" dirty="0" smtClean="0">
              <a:latin typeface="+mn-lt"/>
            </a:endParaRPr>
          </a:p>
          <a:p>
            <a:pPr marL="177800" lvl="1" indent="0">
              <a:lnSpc>
                <a:spcPct val="100000"/>
              </a:lnSpc>
              <a:spcBef>
                <a:spcPts val="0"/>
              </a:spcBef>
              <a:defRPr/>
            </a:pPr>
            <a:endParaRPr lang="en-US" u="sng" dirty="0" smtClean="0">
              <a:latin typeface="+mn-lt"/>
            </a:endParaRPr>
          </a:p>
          <a:p>
            <a:pPr marL="177800" lvl="1" indent="0">
              <a:lnSpc>
                <a:spcPct val="100000"/>
              </a:lnSpc>
              <a:spcBef>
                <a:spcPts val="0"/>
              </a:spcBef>
              <a:defRPr/>
            </a:pPr>
            <a:endParaRPr lang="en-US" u="sng" dirty="0">
              <a:latin typeface="+mn-lt"/>
            </a:endParaRPr>
          </a:p>
          <a:p>
            <a:pPr marL="177800" lvl="1" indent="0">
              <a:lnSpc>
                <a:spcPct val="100000"/>
              </a:lnSpc>
              <a:spcBef>
                <a:spcPts val="0"/>
              </a:spcBef>
              <a:defRPr/>
            </a:pPr>
            <a:endParaRPr lang="en-US" u="sng" dirty="0" smtClean="0">
              <a:latin typeface="+mn-lt"/>
            </a:endParaRPr>
          </a:p>
          <a:p>
            <a:pPr marL="0" indent="0">
              <a:lnSpc>
                <a:spcPct val="100000"/>
              </a:lnSpc>
              <a:spcBef>
                <a:spcPts val="0"/>
              </a:spcBef>
              <a:buNone/>
              <a:defRPr/>
            </a:pPr>
            <a:endParaRPr lang="en-US" sz="1800" u="sng" dirty="0">
              <a:latin typeface="+mn-lt"/>
            </a:endParaRPr>
          </a:p>
          <a:p>
            <a:pPr marL="0" indent="0">
              <a:spcBef>
                <a:spcPts val="1475"/>
              </a:spcBef>
              <a:buNone/>
              <a:defRPr/>
            </a:pPr>
            <a:endParaRPr lang="en-US" sz="1800" u="sng" dirty="0">
              <a:latin typeface="+mn-lt"/>
            </a:endParaRPr>
          </a:p>
        </p:txBody>
      </p:sp>
    </p:spTree>
    <p:extLst>
      <p:ext uri="{BB962C8B-B14F-4D97-AF65-F5344CB8AC3E}">
        <p14:creationId xmlns:p14="http://schemas.microsoft.com/office/powerpoint/2010/main" val="32787174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txBox="1">
            <a:spLocks noChangeArrowheads="1"/>
          </p:cNvSpPr>
          <p:nvPr/>
        </p:nvSpPr>
        <p:spPr bwMode="auto">
          <a:xfrm>
            <a:off x="468313" y="2133600"/>
            <a:ext cx="7940675"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marL="228600" indent="-228600" algn="ctr"/>
            <a:r>
              <a:rPr lang="en-US" altLang="en-US" sz="2800" b="1" i="1" dirty="0"/>
              <a:t>Notice</a:t>
            </a:r>
          </a:p>
          <a:p>
            <a:pPr marL="228600" indent="-228600" algn="ctr"/>
            <a:endParaRPr lang="en-US" altLang="en-US" b="1" i="1" dirty="0"/>
          </a:p>
          <a:p>
            <a:pPr marL="228600" indent="-228600" algn="ctr"/>
            <a:r>
              <a:rPr lang="en-US" altLang="en-US" b="1" i="1" dirty="0"/>
              <a:t>The information in this presentation is provided under Non-Disclosure agreement and should be treated as Cisco Confidential. Under no circumstances is this information to be shared further without the express consent of Cisco.  </a:t>
            </a:r>
          </a:p>
          <a:p>
            <a:pPr marL="228600" indent="-228600" algn="ctr"/>
            <a:endParaRPr lang="en-US" altLang="en-US" b="1" i="1" dirty="0"/>
          </a:p>
          <a:p>
            <a:pPr marL="228600" indent="-228600" algn="ctr"/>
            <a:r>
              <a:rPr lang="en-US" altLang="en-US" b="1" i="1" dirty="0"/>
              <a:t>Any roadmap item is subject to change at the sole discretion of  Cisco, and Cisco will have no liability for delay in the delivery or failure to deliver any of the products or features set forth in this document.</a:t>
            </a:r>
          </a:p>
        </p:txBody>
      </p:sp>
      <p:grpSp>
        <p:nvGrpSpPr>
          <p:cNvPr id="27651" name="Group 6"/>
          <p:cNvGrpSpPr>
            <a:grpSpLocks/>
          </p:cNvGrpSpPr>
          <p:nvPr/>
        </p:nvGrpSpPr>
        <p:grpSpPr bwMode="auto">
          <a:xfrm>
            <a:off x="3348038" y="692150"/>
            <a:ext cx="2101850" cy="1116013"/>
            <a:chOff x="3272" y="1316"/>
            <a:chExt cx="1889" cy="1002"/>
          </a:xfrm>
        </p:grpSpPr>
        <p:sp>
          <p:nvSpPr>
            <p:cNvPr id="27652" name="AutoShape 7"/>
            <p:cNvSpPr>
              <a:spLocks noChangeAspect="1" noChangeArrowheads="1" noTextEdit="1"/>
            </p:cNvSpPr>
            <p:nvPr/>
          </p:nvSpPr>
          <p:spPr bwMode="auto">
            <a:xfrm>
              <a:off x="3272" y="1316"/>
              <a:ext cx="1889" cy="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7653" name="Rectangle 8"/>
            <p:cNvSpPr>
              <a:spLocks noChangeArrowheads="1"/>
            </p:cNvSpPr>
            <p:nvPr/>
          </p:nvSpPr>
          <p:spPr bwMode="auto">
            <a:xfrm>
              <a:off x="3803" y="1980"/>
              <a:ext cx="86" cy="325"/>
            </a:xfrm>
            <a:prstGeom prst="rect">
              <a:avLst/>
            </a:prstGeom>
            <a:solidFill>
              <a:srgbClr val="B21A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solidFill>
                  <a:srgbClr val="000000"/>
                </a:solidFill>
              </a:endParaRPr>
            </a:p>
          </p:txBody>
        </p:sp>
        <p:sp>
          <p:nvSpPr>
            <p:cNvPr id="27654" name="Freeform 9"/>
            <p:cNvSpPr>
              <a:spLocks/>
            </p:cNvSpPr>
            <p:nvPr/>
          </p:nvSpPr>
          <p:spPr bwMode="auto">
            <a:xfrm>
              <a:off x="4304"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5" name="Freeform 10"/>
            <p:cNvSpPr>
              <a:spLocks/>
            </p:cNvSpPr>
            <p:nvPr/>
          </p:nvSpPr>
          <p:spPr bwMode="auto">
            <a:xfrm>
              <a:off x="3443"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6" name="Freeform 11"/>
            <p:cNvSpPr>
              <a:spLocks noEditPoints="1"/>
            </p:cNvSpPr>
            <p:nvPr/>
          </p:nvSpPr>
          <p:spPr bwMode="auto">
            <a:xfrm>
              <a:off x="4643" y="1971"/>
              <a:ext cx="342" cy="343"/>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0"/>
                <a:gd name="T31" fmla="*/ 0 h 80"/>
                <a:gd name="T32" fmla="*/ 80 w 80"/>
                <a:gd name="T33" fmla="*/ 80 h 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7" name="Freeform 12"/>
            <p:cNvSpPr>
              <a:spLocks/>
            </p:cNvSpPr>
            <p:nvPr/>
          </p:nvSpPr>
          <p:spPr bwMode="auto">
            <a:xfrm>
              <a:off x="4000" y="1971"/>
              <a:ext cx="223" cy="343"/>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80"/>
                <a:gd name="T53" fmla="*/ 52 w 52"/>
                <a:gd name="T54" fmla="*/ 80 h 8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8" name="Freeform 13"/>
            <p:cNvSpPr>
              <a:spLocks/>
            </p:cNvSpPr>
            <p:nvPr/>
          </p:nvSpPr>
          <p:spPr bwMode="auto">
            <a:xfrm>
              <a:off x="3272" y="1586"/>
              <a:ext cx="81"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9" name="Freeform 14"/>
            <p:cNvSpPr>
              <a:spLocks/>
            </p:cNvSpPr>
            <p:nvPr/>
          </p:nvSpPr>
          <p:spPr bwMode="auto">
            <a:xfrm>
              <a:off x="349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0" name="Freeform 15"/>
            <p:cNvSpPr>
              <a:spLocks/>
            </p:cNvSpPr>
            <p:nvPr/>
          </p:nvSpPr>
          <p:spPr bwMode="auto">
            <a:xfrm>
              <a:off x="3722" y="1320"/>
              <a:ext cx="81"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1" name="Freeform 16"/>
            <p:cNvSpPr>
              <a:spLocks/>
            </p:cNvSpPr>
            <p:nvPr/>
          </p:nvSpPr>
          <p:spPr bwMode="auto">
            <a:xfrm>
              <a:off x="394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2" name="Freeform 17"/>
            <p:cNvSpPr>
              <a:spLocks/>
            </p:cNvSpPr>
            <p:nvPr/>
          </p:nvSpPr>
          <p:spPr bwMode="auto">
            <a:xfrm>
              <a:off x="4171" y="1586"/>
              <a:ext cx="86" cy="167"/>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 name="T21" fmla="*/ 0 w 20"/>
                <a:gd name="T22" fmla="*/ 0 h 39"/>
                <a:gd name="T23" fmla="*/ 20 w 2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3" name="Freeform 18"/>
            <p:cNvSpPr>
              <a:spLocks/>
            </p:cNvSpPr>
            <p:nvPr/>
          </p:nvSpPr>
          <p:spPr bwMode="auto">
            <a:xfrm>
              <a:off x="439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4" name="Freeform 19"/>
            <p:cNvSpPr>
              <a:spLocks/>
            </p:cNvSpPr>
            <p:nvPr/>
          </p:nvSpPr>
          <p:spPr bwMode="auto">
            <a:xfrm>
              <a:off x="4625" y="1320"/>
              <a:ext cx="82"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5" name="Freeform 20"/>
            <p:cNvSpPr>
              <a:spLocks/>
            </p:cNvSpPr>
            <p:nvPr/>
          </p:nvSpPr>
          <p:spPr bwMode="auto">
            <a:xfrm>
              <a:off x="484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6" name="Freeform 21"/>
            <p:cNvSpPr>
              <a:spLocks/>
            </p:cNvSpPr>
            <p:nvPr/>
          </p:nvSpPr>
          <p:spPr bwMode="auto">
            <a:xfrm>
              <a:off x="5075" y="1586"/>
              <a:ext cx="82"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Tree>
    <p:extLst>
      <p:ext uri="{BB962C8B-B14F-4D97-AF65-F5344CB8AC3E}">
        <p14:creationId xmlns:p14="http://schemas.microsoft.com/office/powerpoint/2010/main" val="2438870102"/>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457200"/>
            <a:ext cx="8588375" cy="838200"/>
          </a:xfrm>
        </p:spPr>
        <p:txBody>
          <a:bodyPr/>
          <a:lstStyle/>
          <a:p>
            <a:r>
              <a:rPr lang="en-US" dirty="0" smtClean="0"/>
              <a:t>Abbreviations</a:t>
            </a:r>
            <a:endParaRPr lang="en-US" dirty="0"/>
          </a:p>
        </p:txBody>
      </p:sp>
      <p:sp>
        <p:nvSpPr>
          <p:cNvPr id="3" name="Content Placeholder 2"/>
          <p:cNvSpPr>
            <a:spLocks noGrp="1"/>
          </p:cNvSpPr>
          <p:nvPr>
            <p:ph idx="1"/>
          </p:nvPr>
        </p:nvSpPr>
        <p:spPr>
          <a:xfrm>
            <a:off x="304800" y="1752600"/>
            <a:ext cx="8550275" cy="4432300"/>
          </a:xfrm>
        </p:spPr>
        <p:txBody>
          <a:bodyPr/>
          <a:lstStyle/>
          <a:p>
            <a:r>
              <a:rPr lang="en-US" dirty="0" smtClean="0"/>
              <a:t>CUCA – Cisco Unity Connection Administration</a:t>
            </a:r>
          </a:p>
          <a:p>
            <a:r>
              <a:rPr lang="en-US" dirty="0" smtClean="0"/>
              <a:t>CUCM – Cisco Unified Communications Manager</a:t>
            </a:r>
          </a:p>
          <a:p>
            <a:r>
              <a:rPr lang="en-US" dirty="0" smtClean="0"/>
              <a:t>CUC – Cisco Unity Connection</a:t>
            </a:r>
          </a:p>
          <a:p>
            <a:r>
              <a:rPr lang="en-US" dirty="0" smtClean="0"/>
              <a:t>CPCA – Cisco </a:t>
            </a:r>
            <a:r>
              <a:rPr lang="en-US" dirty="0"/>
              <a:t>Personal Communications Assistant </a:t>
            </a:r>
            <a:endParaRPr lang="en-US" dirty="0" smtClean="0"/>
          </a:p>
          <a:p>
            <a:r>
              <a:rPr lang="en-US" dirty="0" smtClean="0"/>
              <a:t>TUI </a:t>
            </a:r>
            <a:r>
              <a:rPr lang="en-US" b="1" dirty="0" smtClean="0"/>
              <a:t>– </a:t>
            </a:r>
            <a:r>
              <a:rPr lang="en-US" dirty="0" smtClean="0"/>
              <a:t>Telephone User Interface</a:t>
            </a:r>
          </a:p>
          <a:p>
            <a:r>
              <a:rPr lang="en-US" dirty="0" smtClean="0"/>
              <a:t>BAT</a:t>
            </a:r>
            <a:r>
              <a:rPr lang="en-US" b="1" dirty="0"/>
              <a:t> – </a:t>
            </a:r>
            <a:r>
              <a:rPr lang="en-US" dirty="0" smtClean="0"/>
              <a:t>Bulk Administration Tool</a:t>
            </a:r>
            <a:endParaRPr lang="en-US" dirty="0"/>
          </a:p>
          <a:p>
            <a:pPr marL="0" indent="0">
              <a:buNone/>
            </a:pPr>
            <a:r>
              <a:rPr lang="en-US" dirty="0" smtClean="0"/>
              <a:t> </a:t>
            </a:r>
            <a:endParaRPr lang="en-US" dirty="0"/>
          </a:p>
        </p:txBody>
      </p:sp>
    </p:spTree>
    <p:extLst>
      <p:ext uri="{BB962C8B-B14F-4D97-AF65-F5344CB8AC3E}">
        <p14:creationId xmlns:p14="http://schemas.microsoft.com/office/powerpoint/2010/main" val="42806225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28600"/>
            <a:ext cx="8588375" cy="685800"/>
          </a:xfrm>
        </p:spPr>
        <p:txBody>
          <a:bodyPr/>
          <a:lstStyle/>
          <a:p>
            <a:pPr algn="ctr" eaLnBrk="1" hangingPunct="1">
              <a:defRPr/>
            </a:pPr>
            <a:r>
              <a:rPr dirty="0" smtClean="0">
                <a:ea typeface="+mj-ea"/>
              </a:rPr>
              <a:t/>
            </a:r>
            <a:br>
              <a:rPr dirty="0" smtClean="0">
                <a:ea typeface="+mj-ea"/>
              </a:rPr>
            </a:br>
            <a:r>
              <a:rPr dirty="0" smtClean="0">
                <a:ea typeface="+mj-ea"/>
              </a:rPr>
              <a:t>Agenda</a:t>
            </a:r>
            <a:endParaRPr dirty="0">
              <a:ea typeface="+mj-ea"/>
            </a:endParaRPr>
          </a:p>
        </p:txBody>
      </p:sp>
      <p:sp>
        <p:nvSpPr>
          <p:cNvPr id="28675" name="Content Placeholder 3"/>
          <p:cNvSpPr>
            <a:spLocks noGrp="1"/>
          </p:cNvSpPr>
          <p:nvPr>
            <p:ph idx="1"/>
          </p:nvPr>
        </p:nvSpPr>
        <p:spPr>
          <a:xfrm>
            <a:off x="304800" y="1371600"/>
            <a:ext cx="4572000" cy="4419600"/>
          </a:xfrm>
        </p:spPr>
        <p:txBody>
          <a:bodyPr/>
          <a:lstStyle/>
          <a:p>
            <a:pPr marL="406400" indent="-406400">
              <a:buFont typeface="Wingdings" pitchFamily="2" charset="2"/>
              <a:buChar char="v"/>
            </a:pPr>
            <a:r>
              <a:rPr altLang="en-US" sz="2400" dirty="0" smtClean="0"/>
              <a:t>Introduction</a:t>
            </a:r>
          </a:p>
          <a:p>
            <a:pPr marL="406400" indent="-406400">
              <a:buFont typeface="Wingdings" pitchFamily="2" charset="2"/>
              <a:buChar char="v"/>
            </a:pPr>
            <a:r>
              <a:rPr altLang="en-US" sz="2400" dirty="0" smtClean="0"/>
              <a:t>What</a:t>
            </a:r>
            <a:r>
              <a:rPr lang="en-US" altLang="en-US" sz="2400" dirty="0"/>
              <a:t>'</a:t>
            </a:r>
            <a:r>
              <a:rPr altLang="ja-JP" sz="2400" dirty="0" smtClean="0"/>
              <a:t>s new</a:t>
            </a:r>
          </a:p>
          <a:p>
            <a:pPr marL="406400" indent="-406400">
              <a:buFont typeface="Wingdings" pitchFamily="2" charset="2"/>
              <a:buChar char="v"/>
            </a:pPr>
            <a:r>
              <a:rPr lang="en-US" altLang="ja-JP" sz="2400" dirty="0" smtClean="0"/>
              <a:t>Pre-requisite</a:t>
            </a:r>
            <a:endParaRPr altLang="ja-JP" sz="2400" dirty="0" smtClean="0"/>
          </a:p>
          <a:p>
            <a:pPr marL="406400" indent="-406400">
              <a:buFont typeface="Wingdings" pitchFamily="2" charset="2"/>
              <a:buChar char="v"/>
            </a:pPr>
            <a:r>
              <a:rPr altLang="en-US" sz="2400" dirty="0" smtClean="0"/>
              <a:t>Configuration</a:t>
            </a:r>
          </a:p>
          <a:p>
            <a:pPr marL="406400" indent="-406400">
              <a:buFont typeface="Wingdings" pitchFamily="2" charset="2"/>
              <a:buChar char="v"/>
            </a:pPr>
            <a:r>
              <a:rPr lang="en-US" altLang="en-US" sz="2400" dirty="0" smtClean="0"/>
              <a:t>Demo</a:t>
            </a:r>
            <a:endParaRPr altLang="en-US" sz="2400" dirty="0" smtClean="0"/>
          </a:p>
          <a:p>
            <a:pPr marL="406400" indent="-406400">
              <a:buFont typeface="Wingdings" pitchFamily="2" charset="2"/>
              <a:buChar char="v"/>
            </a:pPr>
            <a:r>
              <a:rPr altLang="en-US" sz="2400" dirty="0" smtClean="0"/>
              <a:t>Troubleshooting Tips</a:t>
            </a:r>
          </a:p>
          <a:p>
            <a:pPr marL="406400" indent="-406400" eaLnBrk="1" hangingPunct="1">
              <a:buFont typeface="Arial" charset="0"/>
              <a:buNone/>
            </a:pPr>
            <a:endParaRPr altLang="en-US" sz="2400" dirty="0" smtClean="0"/>
          </a:p>
        </p:txBody>
      </p:sp>
    </p:spTree>
    <p:extLst>
      <p:ext uri="{BB962C8B-B14F-4D97-AF65-F5344CB8AC3E}">
        <p14:creationId xmlns:p14="http://schemas.microsoft.com/office/powerpoint/2010/main" val="193932245"/>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2971800"/>
            <a:ext cx="9067800" cy="1022209"/>
          </a:xfrm>
        </p:spPr>
        <p:txBody>
          <a:bodyPr/>
          <a:lstStyle/>
          <a:p>
            <a:pPr fontAlgn="auto">
              <a:spcAft>
                <a:spcPts val="0"/>
              </a:spcAft>
              <a:defRPr/>
            </a:pPr>
            <a:r>
              <a:rPr sz="4800" dirty="0" smtClean="0"/>
              <a:t>Introduction</a:t>
            </a:r>
            <a:endParaRPr sz="4800" dirty="0"/>
          </a:p>
        </p:txBody>
      </p:sp>
    </p:spTree>
    <p:extLst>
      <p:ext uri="{BB962C8B-B14F-4D97-AF65-F5344CB8AC3E}">
        <p14:creationId xmlns:p14="http://schemas.microsoft.com/office/powerpoint/2010/main" val="66979383"/>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365125" y="3136900"/>
            <a:ext cx="1841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a:endParaRPr lang="en-US" altLang="en-US" sz="800" dirty="0">
              <a:solidFill>
                <a:schemeClr val="tx1"/>
              </a:solidFill>
              <a:latin typeface="Tahoma" pitchFamily="34" charset="0"/>
            </a:endParaRPr>
          </a:p>
        </p:txBody>
      </p:sp>
      <p:sp>
        <p:nvSpPr>
          <p:cNvPr id="30724" name="Text Box 4"/>
          <p:cNvSpPr txBox="1">
            <a:spLocks noChangeArrowheads="1"/>
          </p:cNvSpPr>
          <p:nvPr/>
        </p:nvSpPr>
        <p:spPr bwMode="auto">
          <a:xfrm>
            <a:off x="365125" y="3140075"/>
            <a:ext cx="1841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a:endParaRPr lang="en-US" altLang="en-US" sz="800" dirty="0">
              <a:solidFill>
                <a:schemeClr val="tx1"/>
              </a:solidFill>
            </a:endParaRPr>
          </a:p>
        </p:txBody>
      </p:sp>
      <p:sp>
        <p:nvSpPr>
          <p:cNvPr id="23" name="Content Placeholder 2"/>
          <p:cNvSpPr txBox="1">
            <a:spLocks/>
          </p:cNvSpPr>
          <p:nvPr/>
        </p:nvSpPr>
        <p:spPr>
          <a:xfrm>
            <a:off x="230188" y="1339850"/>
            <a:ext cx="5256212" cy="4965700"/>
          </a:xfrm>
          <a:prstGeom prst="rect">
            <a:avLst/>
          </a:prstGeom>
        </p:spPr>
        <p:txBody>
          <a:bodyPr/>
          <a:lst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n-ea"/>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n-ea"/>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n-ea"/>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endParaRPr dirty="0" smtClean="0">
              <a:effectLst>
                <a:outerShdw blurRad="50800" dist="38100" dir="2700000" algn="tl" rotWithShape="0">
                  <a:srgbClr val="000000">
                    <a:alpha val="63000"/>
                  </a:srgbClr>
                </a:outerShdw>
              </a:effectLst>
            </a:endParaRPr>
          </a:p>
        </p:txBody>
      </p:sp>
      <p:sp>
        <p:nvSpPr>
          <p:cNvPr id="30727" name="Rectangle 7"/>
          <p:cNvSpPr>
            <a:spLocks noChangeArrowheads="1"/>
          </p:cNvSpPr>
          <p:nvPr/>
        </p:nvSpPr>
        <p:spPr bwMode="auto">
          <a:xfrm>
            <a:off x="227913" y="1295400"/>
            <a:ext cx="8761412"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n-US" altLang="en-US" sz="2100" dirty="0" smtClean="0">
                <a:solidFill>
                  <a:schemeClr val="bg1"/>
                </a:solidFill>
              </a:rPr>
              <a:t>In 11.0 and earlier releases:</a:t>
            </a:r>
          </a:p>
          <a:p>
            <a:pPr marL="342900" indent="-342900" algn="just">
              <a:buClr>
                <a:srgbClr val="92D050"/>
              </a:buClr>
              <a:buFont typeface="Arial" panose="020B0604020202020204" pitchFamily="34" charset="0"/>
              <a:buChar char="•"/>
            </a:pPr>
            <a:r>
              <a:rPr lang="en-US" altLang="en-US" sz="2100" smtClean="0">
                <a:solidFill>
                  <a:schemeClr val="bg1"/>
                </a:solidFill>
              </a:rPr>
              <a:t>A user, </a:t>
            </a:r>
            <a:r>
              <a:rPr lang="en-US" altLang="en-US" sz="2100" dirty="0" smtClean="0">
                <a:solidFill>
                  <a:schemeClr val="bg1"/>
                </a:solidFill>
              </a:rPr>
              <a:t>integrated with CUCM uses separate PIN to sign in to CUC and CUCM.</a:t>
            </a:r>
          </a:p>
          <a:p>
            <a:pPr marL="342900" indent="-342900" algn="just">
              <a:buClr>
                <a:srgbClr val="92D050"/>
              </a:buClr>
              <a:buFont typeface="Arial" panose="020B0604020202020204" pitchFamily="34" charset="0"/>
              <a:buChar char="•"/>
            </a:pPr>
            <a:r>
              <a:rPr lang="en-US" altLang="en-US" sz="2100" dirty="0" smtClean="0">
                <a:solidFill>
                  <a:schemeClr val="bg1"/>
                </a:solidFill>
              </a:rPr>
              <a:t>Whenever user updates the PIN on CUC, the PIN is not synchronized with CUCM.</a:t>
            </a:r>
          </a:p>
          <a:p>
            <a:pPr marL="342900" indent="-342900" algn="just">
              <a:buClr>
                <a:srgbClr val="92D050"/>
              </a:buClr>
              <a:buFont typeface="Arial" panose="020B0604020202020204" pitchFamily="34" charset="0"/>
              <a:buChar char="•"/>
            </a:pPr>
            <a:endParaRPr lang="en-US" altLang="en-US" sz="2100" dirty="0" smtClean="0">
              <a:solidFill>
                <a:schemeClr val="bg1"/>
              </a:solidFill>
            </a:endParaRPr>
          </a:p>
          <a:p>
            <a:pPr algn="just">
              <a:buClr>
                <a:srgbClr val="92D050"/>
              </a:buClr>
            </a:pPr>
            <a:r>
              <a:rPr lang="en-US" altLang="en-US" sz="2100" dirty="0" smtClean="0">
                <a:solidFill>
                  <a:schemeClr val="bg1"/>
                </a:solidFill>
              </a:rPr>
              <a:t>With 11.5 release and later:</a:t>
            </a:r>
          </a:p>
          <a:p>
            <a:pPr marL="342900" indent="-342900" algn="just">
              <a:buClr>
                <a:srgbClr val="92D050"/>
              </a:buClr>
              <a:buFont typeface="Arial" panose="020B0604020202020204" pitchFamily="34" charset="0"/>
              <a:buChar char="•"/>
            </a:pPr>
            <a:r>
              <a:rPr lang="en-US" altLang="en-US" sz="2100" dirty="0" smtClean="0">
                <a:solidFill>
                  <a:schemeClr val="bg1"/>
                </a:solidFill>
              </a:rPr>
              <a:t>A </a:t>
            </a:r>
            <a:r>
              <a:rPr lang="en-US" altLang="en-US" sz="2100" dirty="0">
                <a:solidFill>
                  <a:schemeClr val="bg1"/>
                </a:solidFill>
              </a:rPr>
              <a:t>new feature Common PIN, is introduced, which allows administrator to configure CUC to synchronize the PIN between CUC and CUCM. </a:t>
            </a:r>
            <a:endParaRPr lang="en-US" altLang="en-US" sz="2100" dirty="0" smtClean="0">
              <a:solidFill>
                <a:schemeClr val="bg1"/>
              </a:solidFill>
            </a:endParaRPr>
          </a:p>
          <a:p>
            <a:pPr marL="342900" indent="-342900" algn="just">
              <a:buClr>
                <a:srgbClr val="92D050"/>
              </a:buClr>
              <a:buFont typeface="Arial" panose="020B0604020202020204" pitchFamily="34" charset="0"/>
              <a:buChar char="•"/>
            </a:pPr>
            <a:r>
              <a:rPr lang="en-US" sz="2100" dirty="0" smtClean="0">
                <a:solidFill>
                  <a:srgbClr val="FFFFFF"/>
                </a:solidFill>
              </a:rPr>
              <a:t>If </a:t>
            </a:r>
            <a:r>
              <a:rPr lang="en-US" sz="2100" dirty="0">
                <a:solidFill>
                  <a:srgbClr val="FFFFFF"/>
                </a:solidFill>
              </a:rPr>
              <a:t>this feature is enabled, whenever administrator or user updates the PIN on CUC, the PIN automatically gets updated on the associated CUCM</a:t>
            </a:r>
            <a:r>
              <a:rPr lang="en-US" sz="2100" dirty="0" smtClean="0">
                <a:solidFill>
                  <a:srgbClr val="FFFFFF"/>
                </a:solidFill>
              </a:rPr>
              <a:t>.</a:t>
            </a:r>
          </a:p>
          <a:p>
            <a:pPr algn="just">
              <a:buClr>
                <a:srgbClr val="92D050"/>
              </a:buClr>
            </a:pPr>
            <a:endParaRPr lang="en-US" altLang="en-US" sz="2000" dirty="0">
              <a:solidFill>
                <a:schemeClr val="bg1"/>
              </a:solidFill>
            </a:endParaRPr>
          </a:p>
          <a:p>
            <a:r>
              <a:rPr lang="en-US" altLang="en-US" sz="1600" dirty="0" smtClean="0">
                <a:solidFill>
                  <a:schemeClr val="bg1"/>
                </a:solidFill>
              </a:rPr>
              <a:t>Note: This feature is applicable only for the users that are integrated with CUCM. In case of local users (CUC only), the PIN is updated </a:t>
            </a:r>
            <a:r>
              <a:rPr lang="en-US" altLang="en-US" sz="1600" dirty="0">
                <a:solidFill>
                  <a:schemeClr val="bg1"/>
                </a:solidFill>
              </a:rPr>
              <a:t>only </a:t>
            </a:r>
            <a:r>
              <a:rPr lang="en-US" altLang="en-US" sz="1600" dirty="0" smtClean="0">
                <a:solidFill>
                  <a:schemeClr val="bg1"/>
                </a:solidFill>
              </a:rPr>
              <a:t>on CUC.</a:t>
            </a:r>
          </a:p>
        </p:txBody>
      </p:sp>
      <p:sp>
        <p:nvSpPr>
          <p:cNvPr id="6" name="Title 1"/>
          <p:cNvSpPr>
            <a:spLocks noGrp="1"/>
          </p:cNvSpPr>
          <p:nvPr>
            <p:ph type="title"/>
          </p:nvPr>
        </p:nvSpPr>
        <p:spPr>
          <a:xfrm>
            <a:off x="230188" y="304800"/>
            <a:ext cx="8588375" cy="838200"/>
          </a:xfrm>
        </p:spPr>
        <p:txBody>
          <a:bodyPr/>
          <a:lstStyle/>
          <a:p>
            <a:pPr>
              <a:defRPr/>
            </a:pPr>
            <a:r>
              <a:rPr dirty="0" smtClean="0">
                <a:ea typeface="+mj-ea"/>
              </a:rPr>
              <a:t>Introduction </a:t>
            </a:r>
            <a:endParaRPr dirty="0">
              <a:ea typeface="+mj-ea"/>
            </a:endParaRPr>
          </a:p>
        </p:txBody>
      </p:sp>
    </p:spTree>
    <p:extLst>
      <p:ext uri="{BB962C8B-B14F-4D97-AF65-F5344CB8AC3E}">
        <p14:creationId xmlns:p14="http://schemas.microsoft.com/office/powerpoint/2010/main" val="2740703682"/>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365125" y="3136900"/>
            <a:ext cx="1841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a:endParaRPr lang="en-US" altLang="en-US" sz="800">
              <a:solidFill>
                <a:schemeClr val="tx1"/>
              </a:solidFill>
              <a:latin typeface="Tahoma" pitchFamily="34" charset="0"/>
            </a:endParaRPr>
          </a:p>
        </p:txBody>
      </p:sp>
      <p:sp>
        <p:nvSpPr>
          <p:cNvPr id="30724" name="Text Box 4"/>
          <p:cNvSpPr txBox="1">
            <a:spLocks noChangeArrowheads="1"/>
          </p:cNvSpPr>
          <p:nvPr/>
        </p:nvSpPr>
        <p:spPr bwMode="auto">
          <a:xfrm>
            <a:off x="365125" y="3140075"/>
            <a:ext cx="1841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a:endParaRPr lang="en-US" altLang="en-US" sz="800">
              <a:solidFill>
                <a:schemeClr val="tx1"/>
              </a:solidFill>
            </a:endParaRPr>
          </a:p>
        </p:txBody>
      </p:sp>
      <p:sp>
        <p:nvSpPr>
          <p:cNvPr id="23" name="Content Placeholder 2"/>
          <p:cNvSpPr txBox="1">
            <a:spLocks/>
          </p:cNvSpPr>
          <p:nvPr/>
        </p:nvSpPr>
        <p:spPr>
          <a:xfrm>
            <a:off x="230188" y="1339850"/>
            <a:ext cx="5256212" cy="4965700"/>
          </a:xfrm>
          <a:prstGeom prst="rect">
            <a:avLst/>
          </a:prstGeom>
        </p:spPr>
        <p:txBody>
          <a:bodyPr/>
          <a:lst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n-ea"/>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n-ea"/>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n-ea"/>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endParaRPr smtClean="0">
              <a:effectLst>
                <a:outerShdw blurRad="50800" dist="38100" dir="2700000" algn="tl" rotWithShape="0">
                  <a:srgbClr val="000000">
                    <a:alpha val="63000"/>
                  </a:srgbClr>
                </a:outerShdw>
              </a:effectLst>
            </a:endParaRPr>
          </a:p>
        </p:txBody>
      </p:sp>
      <p:sp>
        <p:nvSpPr>
          <p:cNvPr id="30727" name="Rectangle 7"/>
          <p:cNvSpPr>
            <a:spLocks noChangeArrowheads="1"/>
          </p:cNvSpPr>
          <p:nvPr/>
        </p:nvSpPr>
        <p:spPr bwMode="auto">
          <a:xfrm>
            <a:off x="200618" y="1139219"/>
            <a:ext cx="8685212" cy="406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endParaRPr lang="en-US" altLang="en-US" dirty="0">
              <a:solidFill>
                <a:schemeClr val="bg1"/>
              </a:solidFill>
            </a:endParaRPr>
          </a:p>
          <a:p>
            <a:endParaRPr lang="en-US" sz="2400" dirty="0" smtClean="0">
              <a:solidFill>
                <a:srgbClr val="FFFFFF"/>
              </a:solidFill>
            </a:endParaRPr>
          </a:p>
          <a:p>
            <a:r>
              <a:rPr lang="en-US" sz="2400" dirty="0" smtClean="0">
                <a:solidFill>
                  <a:srgbClr val="FFFFFF"/>
                </a:solidFill>
              </a:rPr>
              <a:t>PIN gets automatically synchronized with CUCM whenever administrator or user updates the PIN using either of the following interfaces on CUC:</a:t>
            </a:r>
          </a:p>
          <a:p>
            <a:endParaRPr lang="en-US" sz="2400" dirty="0" smtClean="0">
              <a:solidFill>
                <a:srgbClr val="FFFFFF"/>
              </a:solidFill>
            </a:endParaRPr>
          </a:p>
          <a:p>
            <a:pPr marL="342900" indent="-342900">
              <a:buClr>
                <a:srgbClr val="92D050"/>
              </a:buClr>
              <a:buFont typeface="Arial" panose="020B0604020202020204" pitchFamily="34" charset="0"/>
              <a:buChar char="•"/>
            </a:pPr>
            <a:r>
              <a:rPr lang="en-US" sz="2400" dirty="0" smtClean="0">
                <a:solidFill>
                  <a:srgbClr val="FFFFFF"/>
                </a:solidFill>
              </a:rPr>
              <a:t>BAT</a:t>
            </a:r>
          </a:p>
          <a:p>
            <a:pPr marL="342900" indent="-342900">
              <a:buClr>
                <a:srgbClr val="92D050"/>
              </a:buClr>
              <a:buFont typeface="Arial" panose="020B0604020202020204" pitchFamily="34" charset="0"/>
              <a:buChar char="•"/>
            </a:pPr>
            <a:r>
              <a:rPr lang="en-US" sz="2400" dirty="0" smtClean="0">
                <a:solidFill>
                  <a:srgbClr val="FFFFFF"/>
                </a:solidFill>
              </a:rPr>
              <a:t>CUCA</a:t>
            </a:r>
          </a:p>
          <a:p>
            <a:pPr marL="342900" indent="-342900">
              <a:buClr>
                <a:srgbClr val="92D050"/>
              </a:buClr>
              <a:buFont typeface="Arial" panose="020B0604020202020204" pitchFamily="34" charset="0"/>
              <a:buChar char="•"/>
            </a:pPr>
            <a:r>
              <a:rPr lang="en-US" sz="2400" dirty="0" smtClean="0">
                <a:solidFill>
                  <a:srgbClr val="FFFFFF"/>
                </a:solidFill>
              </a:rPr>
              <a:t>Cisco PCA</a:t>
            </a:r>
          </a:p>
          <a:p>
            <a:pPr marL="342900" indent="-342900">
              <a:buClr>
                <a:srgbClr val="92D050"/>
              </a:buClr>
              <a:buFont typeface="Arial" panose="020B0604020202020204" pitchFamily="34" charset="0"/>
              <a:buChar char="•"/>
            </a:pPr>
            <a:r>
              <a:rPr lang="en-US" sz="2400" dirty="0" smtClean="0">
                <a:solidFill>
                  <a:srgbClr val="FFFFFF"/>
                </a:solidFill>
              </a:rPr>
              <a:t>TUI</a:t>
            </a:r>
          </a:p>
          <a:p>
            <a:pPr marL="342900" indent="-342900">
              <a:buClr>
                <a:srgbClr val="92D050"/>
              </a:buClr>
              <a:buFont typeface="Arial" panose="020B0604020202020204" pitchFamily="34" charset="0"/>
              <a:buChar char="•"/>
            </a:pPr>
            <a:r>
              <a:rPr lang="en-US" sz="2400" dirty="0" smtClean="0">
                <a:solidFill>
                  <a:srgbClr val="FFFFFF"/>
                </a:solidFill>
              </a:rPr>
              <a:t>VMREST</a:t>
            </a:r>
          </a:p>
        </p:txBody>
      </p:sp>
      <p:sp>
        <p:nvSpPr>
          <p:cNvPr id="6" name="Title 1"/>
          <p:cNvSpPr>
            <a:spLocks noGrp="1"/>
          </p:cNvSpPr>
          <p:nvPr>
            <p:ph type="title"/>
          </p:nvPr>
        </p:nvSpPr>
        <p:spPr>
          <a:xfrm>
            <a:off x="230188" y="304800"/>
            <a:ext cx="8588375" cy="838200"/>
          </a:xfrm>
        </p:spPr>
        <p:txBody>
          <a:bodyPr/>
          <a:lstStyle/>
          <a:p>
            <a:pPr>
              <a:defRPr/>
            </a:pPr>
            <a:r>
              <a:rPr dirty="0" smtClean="0">
                <a:ea typeface="+mj-ea"/>
              </a:rPr>
              <a:t>Introduction(contd.)</a:t>
            </a:r>
            <a:endParaRPr dirty="0">
              <a:ea typeface="+mj-ea"/>
            </a:endParaRPr>
          </a:p>
        </p:txBody>
      </p:sp>
    </p:spTree>
    <p:extLst>
      <p:ext uri="{BB962C8B-B14F-4D97-AF65-F5344CB8AC3E}">
        <p14:creationId xmlns:p14="http://schemas.microsoft.com/office/powerpoint/2010/main" val="2851013931"/>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Pre-requisite</a:t>
            </a:r>
            <a:endParaRPr lang="en-US" dirty="0"/>
          </a:p>
        </p:txBody>
      </p:sp>
      <p:sp>
        <p:nvSpPr>
          <p:cNvPr id="3" name="Content Placeholder 2"/>
          <p:cNvSpPr>
            <a:spLocks noGrp="1"/>
          </p:cNvSpPr>
          <p:nvPr>
            <p:ph idx="1"/>
          </p:nvPr>
        </p:nvSpPr>
        <p:spPr>
          <a:xfrm>
            <a:off x="304800" y="1752600"/>
            <a:ext cx="8534400" cy="3733800"/>
          </a:xfrm>
        </p:spPr>
        <p:txBody>
          <a:bodyPr/>
          <a:lstStyle/>
          <a:p>
            <a:pPr>
              <a:buFont typeface="Arial" panose="020B0604020202020204" pitchFamily="34" charset="0"/>
              <a:buChar char="•"/>
            </a:pPr>
            <a:r>
              <a:rPr lang="en-US" sz="2400" dirty="0" smtClean="0"/>
              <a:t>To support PIN synchronization, CUC should be integrated with a Communications Manager AXL server using valid username and password.</a:t>
            </a:r>
          </a:p>
          <a:p>
            <a:pPr>
              <a:buFont typeface="Arial" panose="020B0604020202020204" pitchFamily="34" charset="0"/>
              <a:buChar char="•"/>
            </a:pPr>
            <a:r>
              <a:rPr lang="en-US" sz="2400" dirty="0" smtClean="0"/>
              <a:t>Administrator </a:t>
            </a:r>
            <a:r>
              <a:rPr lang="en-US" sz="2400" dirty="0"/>
              <a:t>should manually align PIN policies of </a:t>
            </a:r>
            <a:r>
              <a:rPr lang="en-US" sz="2400" dirty="0" smtClean="0"/>
              <a:t>CUC and CUCM to </a:t>
            </a:r>
            <a:r>
              <a:rPr lang="en-US" sz="2400" dirty="0"/>
              <a:t>reduce possible error conditions.</a:t>
            </a:r>
            <a:endParaRPr lang="en-US" b="1" dirty="0">
              <a:solidFill>
                <a:schemeClr val="bg2"/>
              </a:solidFill>
            </a:endParaRPr>
          </a:p>
          <a:p>
            <a:pPr marL="0" indent="0">
              <a:buNone/>
            </a:pPr>
            <a:r>
              <a:rPr lang="en-US" sz="2400" dirty="0" smtClean="0">
                <a:latin typeface="Arial" charset="0"/>
              </a:rPr>
              <a:t>  </a:t>
            </a:r>
            <a:r>
              <a:rPr lang="en-US" sz="2400" dirty="0" smtClean="0"/>
              <a:t> </a:t>
            </a:r>
          </a:p>
          <a:p>
            <a:pPr marL="0" indent="0">
              <a:buNone/>
            </a:pPr>
            <a:endParaRPr lang="en-US" sz="2400" dirty="0" smtClean="0"/>
          </a:p>
          <a:p>
            <a:pPr marL="0" indent="0">
              <a:buNone/>
            </a:pPr>
            <a:endParaRPr lang="en-US" sz="2400" dirty="0"/>
          </a:p>
        </p:txBody>
      </p:sp>
    </p:spTree>
    <p:extLst>
      <p:ext uri="{BB962C8B-B14F-4D97-AF65-F5344CB8AC3E}">
        <p14:creationId xmlns:p14="http://schemas.microsoft.com/office/powerpoint/2010/main" val="23435116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393" y="3505199"/>
            <a:ext cx="8922607" cy="869809"/>
          </a:xfrm>
        </p:spPr>
        <p:txBody>
          <a:bodyPr/>
          <a:lstStyle/>
          <a:p>
            <a:pPr fontAlgn="auto">
              <a:spcAft>
                <a:spcPts val="0"/>
              </a:spcAft>
              <a:defRPr/>
            </a:pPr>
            <a:r>
              <a:rPr lang="en-US" altLang="en-US" sz="4400" dirty="0"/>
              <a:t>Configuration</a:t>
            </a:r>
            <a:endParaRPr sz="4400" dirty="0"/>
          </a:p>
        </p:txBody>
      </p:sp>
    </p:spTree>
    <p:extLst>
      <p:ext uri="{BB962C8B-B14F-4D97-AF65-F5344CB8AC3E}">
        <p14:creationId xmlns:p14="http://schemas.microsoft.com/office/powerpoint/2010/main" val="3172236024"/>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Cisco Arial 4x3 template_dark">
  <a:themeElements>
    <a:clrScheme name="Cisco 2010 Color Palette">
      <a:dk1>
        <a:srgbClr val="0096D6"/>
      </a:dk1>
      <a:lt1>
        <a:srgbClr val="FFFFFF"/>
      </a:lt1>
      <a:dk2>
        <a:srgbClr val="6DB344"/>
      </a:dk2>
      <a:lt2>
        <a:srgbClr val="FFFFFF"/>
      </a:lt2>
      <a:accent1>
        <a:srgbClr val="0096D6"/>
      </a:accent1>
      <a:accent2>
        <a:srgbClr val="6DB344"/>
      </a:accent2>
      <a:accent3>
        <a:srgbClr val="ABDFF0"/>
      </a:accent3>
      <a:accent4>
        <a:srgbClr val="008041"/>
      </a:accent4>
      <a:accent5>
        <a:srgbClr val="B7D333"/>
      </a:accent5>
      <a:accent6>
        <a:srgbClr val="652D89"/>
      </a:accent6>
      <a:hlink>
        <a:srgbClr val="3CBADC"/>
      </a:hlink>
      <a:folHlink>
        <a:srgbClr val="A6A8AB"/>
      </a:folHlink>
    </a:clrScheme>
    <a:fontScheme name="Cisco 2010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6D6"/>
        </a:solidFill>
        <a:ln>
          <a:noFill/>
        </a:ln>
        <a:effectLst>
          <a:outerShdw blurRad="76200" dist="50800" dir="5400000" algn="ctr" rotWithShape="0">
            <a:srgbClr val="000000">
              <a:alpha val="27000"/>
            </a:srgbClr>
          </a:outerShdw>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54630</TotalTime>
  <Words>715</Words>
  <Application>Microsoft Office PowerPoint</Application>
  <PresentationFormat>On-screen Show (4:3)</PresentationFormat>
  <Paragraphs>142</Paragraphs>
  <Slides>19</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MS PGothic</vt:lpstr>
      <vt:lpstr>Arial</vt:lpstr>
      <vt:lpstr>Arial (Body)</vt:lpstr>
      <vt:lpstr>Calibri</vt:lpstr>
      <vt:lpstr>Ciscolight</vt:lpstr>
      <vt:lpstr>Tahoma</vt:lpstr>
      <vt:lpstr>Wingdings</vt:lpstr>
      <vt:lpstr>Cisco Arial 4x3 template_dark</vt:lpstr>
      <vt:lpstr>PowerPoint Presentation</vt:lpstr>
      <vt:lpstr>PowerPoint Presentation</vt:lpstr>
      <vt:lpstr>Abbreviations</vt:lpstr>
      <vt:lpstr> Agenda</vt:lpstr>
      <vt:lpstr>Introduction</vt:lpstr>
      <vt:lpstr>Introduction </vt:lpstr>
      <vt:lpstr>Introduction(contd.)</vt:lpstr>
      <vt:lpstr>Pre-requisite</vt:lpstr>
      <vt:lpstr>Configuration</vt:lpstr>
      <vt:lpstr>Configuration on CUCA</vt:lpstr>
      <vt:lpstr>Configuration(contd.)</vt:lpstr>
      <vt:lpstr>Demo</vt:lpstr>
      <vt:lpstr>Use Case 1 PIN is updated only on CUC</vt:lpstr>
      <vt:lpstr> Use Case 2  PIN is Synchronized between CUC and CUCM</vt:lpstr>
      <vt:lpstr>Use Case 3 PIN Synchronization is Failed on CUCM</vt:lpstr>
      <vt:lpstr>Troubleshooting</vt:lpstr>
      <vt:lpstr>Troubleshooting</vt:lpstr>
      <vt:lpstr>Reference</vt:lpstr>
      <vt:lpstr>PowerPoint Presentation</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SRSV</dc:title>
  <dc:creator>ashisaxe</dc:creator>
  <cp:lastModifiedBy>Anupriya Srivastava -X (ansriva2 - ARICENT TECHNOLOGIES MAURIITIUS LIMITED at Cisco)</cp:lastModifiedBy>
  <cp:revision>1475</cp:revision>
  <dcterms:created xsi:type="dcterms:W3CDTF">2012-08-27T10:18:31Z</dcterms:created>
  <dcterms:modified xsi:type="dcterms:W3CDTF">2016-02-05T08:14:20Z</dcterms:modified>
</cp:coreProperties>
</file>