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1"/>
  </p:notesMasterIdLst>
  <p:sldIdLst>
    <p:sldId id="299" r:id="rId2"/>
    <p:sldId id="292" r:id="rId3"/>
    <p:sldId id="400" r:id="rId4"/>
    <p:sldId id="308" r:id="rId5"/>
    <p:sldId id="493" r:id="rId6"/>
    <p:sldId id="329" r:id="rId7"/>
    <p:sldId id="371" r:id="rId8"/>
    <p:sldId id="494" r:id="rId9"/>
    <p:sldId id="513" r:id="rId10"/>
    <p:sldId id="495" r:id="rId11"/>
    <p:sldId id="512" r:id="rId12"/>
    <p:sldId id="509" r:id="rId13"/>
    <p:sldId id="514" r:id="rId14"/>
    <p:sldId id="507" r:id="rId15"/>
    <p:sldId id="510" r:id="rId16"/>
    <p:sldId id="503" r:id="rId17"/>
    <p:sldId id="504" r:id="rId18"/>
    <p:sldId id="511" r:id="rId19"/>
    <p:sldId id="501"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S PGothic" pitchFamily="34" charset="-128"/>
        <a:cs typeface="+mn-cs"/>
      </a:defRPr>
    </a:lvl1pPr>
    <a:lvl2pPr marL="457200" algn="l" rtl="0" fontAlgn="base">
      <a:spcBef>
        <a:spcPct val="0"/>
      </a:spcBef>
      <a:spcAft>
        <a:spcPct val="0"/>
      </a:spcAft>
      <a:defRPr kern="1200">
        <a:solidFill>
          <a:schemeClr val="tx1"/>
        </a:solidFill>
        <a:latin typeface="Arial" charset="0"/>
        <a:ea typeface="MS PGothic" pitchFamily="34" charset="-128"/>
        <a:cs typeface="+mn-cs"/>
      </a:defRPr>
    </a:lvl2pPr>
    <a:lvl3pPr marL="914400" algn="l" rtl="0" fontAlgn="base">
      <a:spcBef>
        <a:spcPct val="0"/>
      </a:spcBef>
      <a:spcAft>
        <a:spcPct val="0"/>
      </a:spcAft>
      <a:defRPr kern="1200">
        <a:solidFill>
          <a:schemeClr val="tx1"/>
        </a:solidFill>
        <a:latin typeface="Arial" charset="0"/>
        <a:ea typeface="MS PGothic" pitchFamily="34" charset="-128"/>
        <a:cs typeface="+mn-cs"/>
      </a:defRPr>
    </a:lvl3pPr>
    <a:lvl4pPr marL="1371600" algn="l" rtl="0" fontAlgn="base">
      <a:spcBef>
        <a:spcPct val="0"/>
      </a:spcBef>
      <a:spcAft>
        <a:spcPct val="0"/>
      </a:spcAft>
      <a:defRPr kern="1200">
        <a:solidFill>
          <a:schemeClr val="tx1"/>
        </a:solidFill>
        <a:latin typeface="Arial" charset="0"/>
        <a:ea typeface="MS PGothic" pitchFamily="34" charset="-128"/>
        <a:cs typeface="+mn-cs"/>
      </a:defRPr>
    </a:lvl4pPr>
    <a:lvl5pPr marL="1828800" algn="l" rtl="0" fontAlgn="base">
      <a:spcBef>
        <a:spcPct val="0"/>
      </a:spcBef>
      <a:spcAft>
        <a:spcPct val="0"/>
      </a:spcAft>
      <a:defRPr kern="1200">
        <a:solidFill>
          <a:schemeClr val="tx1"/>
        </a:solidFill>
        <a:latin typeface="Arial" charset="0"/>
        <a:ea typeface="MS PGothic" pitchFamily="34" charset="-128"/>
        <a:cs typeface="+mn-cs"/>
      </a:defRPr>
    </a:lvl5pPr>
    <a:lvl6pPr marL="2286000" algn="l" defTabSz="914400" rtl="0" eaLnBrk="1" latinLnBrk="0" hangingPunct="1">
      <a:defRPr kern="1200">
        <a:solidFill>
          <a:schemeClr val="tx1"/>
        </a:solidFill>
        <a:latin typeface="Arial" charset="0"/>
        <a:ea typeface="MS PGothic" pitchFamily="34" charset="-128"/>
        <a:cs typeface="+mn-cs"/>
      </a:defRPr>
    </a:lvl6pPr>
    <a:lvl7pPr marL="2743200" algn="l" defTabSz="914400" rtl="0" eaLnBrk="1" latinLnBrk="0" hangingPunct="1">
      <a:defRPr kern="1200">
        <a:solidFill>
          <a:schemeClr val="tx1"/>
        </a:solidFill>
        <a:latin typeface="Arial" charset="0"/>
        <a:ea typeface="MS PGothic" pitchFamily="34" charset="-128"/>
        <a:cs typeface="+mn-cs"/>
      </a:defRPr>
    </a:lvl7pPr>
    <a:lvl8pPr marL="3200400" algn="l" defTabSz="914400" rtl="0" eaLnBrk="1" latinLnBrk="0" hangingPunct="1">
      <a:defRPr kern="1200">
        <a:solidFill>
          <a:schemeClr val="tx1"/>
        </a:solidFill>
        <a:latin typeface="Arial" charset="0"/>
        <a:ea typeface="MS PGothic" pitchFamily="34" charset="-128"/>
        <a:cs typeface="+mn-cs"/>
      </a:defRPr>
    </a:lvl8pPr>
    <a:lvl9pPr marL="3657600" algn="l" defTabSz="914400" rtl="0" eaLnBrk="1" latinLnBrk="0" hangingPunct="1">
      <a:defRPr kern="1200">
        <a:solidFill>
          <a:schemeClr val="tx1"/>
        </a:solidFill>
        <a:latin typeface="Arial" charset="0"/>
        <a:ea typeface="MS PGothic"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jindal" initials="d" lastIdx="14" clrIdx="0"/>
  <p:cmAuthor id="1" name="aditijai" initials="a"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76" autoAdjust="0"/>
  </p:normalViewPr>
  <p:slideViewPr>
    <p:cSldViewPr>
      <p:cViewPr varScale="1">
        <p:scale>
          <a:sx n="83" d="100"/>
          <a:sy n="83" d="100"/>
        </p:scale>
        <p:origin x="-1696" y="-96"/>
      </p:cViewPr>
      <p:guideLst>
        <p:guide orient="horz" pos="2160"/>
        <p:guide pos="2880"/>
      </p:guideLst>
    </p:cSldViewPr>
  </p:slideViewPr>
  <p:outlineViewPr>
    <p:cViewPr>
      <p:scale>
        <a:sx n="33" d="100"/>
        <a:sy n="33" d="100"/>
      </p:scale>
      <p:origin x="0" y="6300"/>
    </p:cViewPr>
  </p:outlineViewPr>
  <p:notesTextViewPr>
    <p:cViewPr>
      <p:scale>
        <a:sx n="1" d="1"/>
        <a:sy n="1" d="1"/>
      </p:scale>
      <p:origin x="0" y="0"/>
    </p:cViewPr>
  </p:notesTextViewPr>
  <p:sorterViewPr>
    <p:cViewPr>
      <p:scale>
        <a:sx n="70" d="100"/>
        <a:sy n="70" d="100"/>
      </p:scale>
      <p:origin x="0" y="0"/>
    </p:cViewPr>
  </p:sorterViewPr>
  <p:notesViewPr>
    <p:cSldViewPr>
      <p:cViewPr>
        <p:scale>
          <a:sx n="130" d="100"/>
          <a:sy n="130" d="100"/>
        </p:scale>
        <p:origin x="-198" y="89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printerSettings" Target="printerSettings/printerSettings1.bin"/><Relationship Id="rId23" Type="http://schemas.openxmlformats.org/officeDocument/2006/relationships/commentAuthors" Target="commentAuthors.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4B7855B3-5665-4835-8173-ED71D99EFB9A}" type="datetimeFigureOut">
              <a:rPr lang="en-US"/>
              <a:pPr>
                <a:defRPr/>
              </a:pPr>
              <a:t>03/05/16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3600F71F-0027-4951-B536-73704F61E4F8}" type="slidenum">
              <a:rPr lang="en-US"/>
              <a:pPr>
                <a:defRPr/>
              </a:pPr>
              <a:t>‹#›</a:t>
            </a:fld>
            <a:endParaRPr lang="en-US"/>
          </a:p>
        </p:txBody>
      </p:sp>
    </p:spTree>
    <p:extLst>
      <p:ext uri="{BB962C8B-B14F-4D97-AF65-F5344CB8AC3E}">
        <p14:creationId xmlns:p14="http://schemas.microsoft.com/office/powerpoint/2010/main" val="42104448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52C4B0AE-4FF9-4EAB-82C9-2E2E3977EFEA}" type="slidenum">
              <a:rPr lang="en-US" altLang="en-US" smtClean="0">
                <a:solidFill>
                  <a:srgbClr val="000000"/>
                </a:solidFill>
              </a:rPr>
              <a:pPr/>
              <a:t>1</a:t>
            </a:fld>
            <a:endParaRPr lang="en-US" altLang="en-US" smtClean="0">
              <a:solidFill>
                <a:srgbClr val="000000"/>
              </a:solidFill>
            </a:endParaRPr>
          </a:p>
        </p:txBody>
      </p:sp>
    </p:spTree>
    <p:extLst>
      <p:ext uri="{BB962C8B-B14F-4D97-AF65-F5344CB8AC3E}">
        <p14:creationId xmlns:p14="http://schemas.microsoft.com/office/powerpoint/2010/main" val="1409266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6D5329BF-028C-43D8-88C4-DD717710AB00}" type="slidenum">
              <a:rPr lang="en-US" altLang="en-US" smtClean="0"/>
              <a:pPr/>
              <a:t>16</a:t>
            </a:fld>
            <a:endParaRPr lang="en-US" altLang="en-US" smtClean="0"/>
          </a:p>
        </p:txBody>
      </p:sp>
    </p:spTree>
    <p:extLst>
      <p:ext uri="{BB962C8B-B14F-4D97-AF65-F5344CB8AC3E}">
        <p14:creationId xmlns:p14="http://schemas.microsoft.com/office/powerpoint/2010/main" val="16538743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2798D915-4C1A-4105-8319-9FA32DCAD19A}" type="slidenum">
              <a:rPr lang="en-US" altLang="en-US" smtClean="0"/>
              <a:pPr/>
              <a:t>2</a:t>
            </a:fld>
            <a:endParaRPr lang="en-US" altLang="en-US" smtClean="0"/>
          </a:p>
        </p:txBody>
      </p:sp>
    </p:spTree>
    <p:extLst>
      <p:ext uri="{BB962C8B-B14F-4D97-AF65-F5344CB8AC3E}">
        <p14:creationId xmlns:p14="http://schemas.microsoft.com/office/powerpoint/2010/main" val="20285610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B8D8BDCD-F2E6-4A8A-8ED1-98AC7983D424}" type="slidenum">
              <a:rPr lang="en-US" altLang="en-US" smtClean="0"/>
              <a:pPr/>
              <a:t>3</a:t>
            </a:fld>
            <a:endParaRPr lang="en-US" altLang="en-US" smtClean="0"/>
          </a:p>
        </p:txBody>
      </p:sp>
    </p:spTree>
    <p:extLst>
      <p:ext uri="{BB962C8B-B14F-4D97-AF65-F5344CB8AC3E}">
        <p14:creationId xmlns:p14="http://schemas.microsoft.com/office/powerpoint/2010/main" val="2972315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7E539D99-B5D0-4CDF-89F6-C9214CEF1FBC}" type="slidenum">
              <a:rPr lang="en-US" altLang="en-US" smtClean="0"/>
              <a:pPr/>
              <a:t>4</a:t>
            </a:fld>
            <a:endParaRPr lang="en-US" altLang="en-US" smtClean="0"/>
          </a:p>
        </p:txBody>
      </p:sp>
    </p:spTree>
    <p:extLst>
      <p:ext uri="{BB962C8B-B14F-4D97-AF65-F5344CB8AC3E}">
        <p14:creationId xmlns:p14="http://schemas.microsoft.com/office/powerpoint/2010/main" val="21954900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604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FBF5CE0D-AD1A-4B0A-9084-D1003C16A97D}" type="slidenum">
              <a:rPr lang="en-US" altLang="en-US" smtClean="0"/>
              <a:pPr/>
              <a:t>5</a:t>
            </a:fld>
            <a:endParaRPr lang="en-US" altLang="en-US" smtClean="0"/>
          </a:p>
        </p:txBody>
      </p:sp>
    </p:spTree>
    <p:extLst>
      <p:ext uri="{BB962C8B-B14F-4D97-AF65-F5344CB8AC3E}">
        <p14:creationId xmlns:p14="http://schemas.microsoft.com/office/powerpoint/2010/main" val="34394458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937FE490-4E5F-4A34-83F1-673421A26A18}" type="slidenum">
              <a:rPr lang="en-US" altLang="en-US" smtClean="0"/>
              <a:pPr/>
              <a:t>6</a:t>
            </a:fld>
            <a:endParaRPr lang="en-US" altLang="en-US" smtClean="0"/>
          </a:p>
        </p:txBody>
      </p:sp>
    </p:spTree>
    <p:extLst>
      <p:ext uri="{BB962C8B-B14F-4D97-AF65-F5344CB8AC3E}">
        <p14:creationId xmlns:p14="http://schemas.microsoft.com/office/powerpoint/2010/main" val="10118786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11"/>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6672FE4E-0915-44D7-9AEB-B091AE3639DD}" type="slidenum">
              <a:rPr lang="en-US" altLang="en-US" smtClean="0"/>
              <a:pPr/>
              <a:t>7</a:t>
            </a:fld>
            <a:endParaRPr lang="en-US" altLang="en-US" smtClean="0"/>
          </a:p>
        </p:txBody>
      </p:sp>
      <p:sp>
        <p:nvSpPr>
          <p:cNvPr id="5837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2" name="Rectangle 3"/>
          <p:cNvSpPr>
            <a:spLocks noGrp="1" noChangeArrowheads="1"/>
          </p:cNvSpPr>
          <p:nvPr>
            <p:ph type="body" idx="1"/>
          </p:nvPr>
        </p:nvSpPr>
        <p:spPr bwMode="auto">
          <a:xfrm>
            <a:off x="684213" y="4343400"/>
            <a:ext cx="5489575" cy="41163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80000"/>
              </a:lnSpc>
            </a:pPr>
            <a:endParaRPr lang="en-US" altLang="en-US" smtClean="0"/>
          </a:p>
        </p:txBody>
      </p:sp>
    </p:spTree>
    <p:extLst>
      <p:ext uri="{BB962C8B-B14F-4D97-AF65-F5344CB8AC3E}">
        <p14:creationId xmlns:p14="http://schemas.microsoft.com/office/powerpoint/2010/main" val="5129258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EF035B1B-E1AB-4EE6-AF2B-AA91EDC5F980}" type="slidenum">
              <a:rPr lang="en-US" altLang="en-US" smtClean="0"/>
              <a:pPr/>
              <a:t>8</a:t>
            </a:fld>
            <a:endParaRPr lang="en-US" altLang="en-US" smtClean="0"/>
          </a:p>
        </p:txBody>
      </p:sp>
    </p:spTree>
    <p:extLst>
      <p:ext uri="{BB962C8B-B14F-4D97-AF65-F5344CB8AC3E}">
        <p14:creationId xmlns:p14="http://schemas.microsoft.com/office/powerpoint/2010/main" val="17444776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600F71F-0027-4951-B536-73704F61E4F8}" type="slidenum">
              <a:rPr lang="en-US" smtClean="0"/>
              <a:pPr>
                <a:defRPr/>
              </a:pPr>
              <a:t>9</a:t>
            </a:fld>
            <a:endParaRPr lang="en-US"/>
          </a:p>
        </p:txBody>
      </p:sp>
    </p:spTree>
    <p:extLst>
      <p:ext uri="{BB962C8B-B14F-4D97-AF65-F5344CB8AC3E}">
        <p14:creationId xmlns:p14="http://schemas.microsoft.com/office/powerpoint/2010/main" val="36016126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 Id="rId3" Type="http://schemas.openxmlformats.org/officeDocument/2006/relationships/image" Target="../media/image5.pn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eg"/></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eg"/></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animated White">
    <p:spTree>
      <p:nvGrpSpPr>
        <p:cNvPr id="1" name=""/>
        <p:cNvGrpSpPr/>
        <p:nvPr/>
      </p:nvGrpSpPr>
      <p:grpSpPr>
        <a:xfrm>
          <a:off x="0" y="0"/>
          <a:ext cx="0" cy="0"/>
          <a:chOff x="0" y="0"/>
          <a:chExt cx="0" cy="0"/>
        </a:xfrm>
      </p:grpSpPr>
      <p:sp>
        <p:nvSpPr>
          <p:cNvPr id="6" name="Rectangle 5"/>
          <p:cNvSpPr/>
          <p:nvPr userDrawn="1"/>
        </p:nvSpPr>
        <p:spPr>
          <a:xfrm>
            <a:off x="3405188" y="5948363"/>
            <a:ext cx="598487" cy="11461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7" name="Rectangle 6"/>
          <p:cNvSpPr/>
          <p:nvPr userDrawn="1"/>
        </p:nvSpPr>
        <p:spPr>
          <a:xfrm>
            <a:off x="1460500" y="5948363"/>
            <a:ext cx="473075" cy="1146175"/>
          </a:xfrm>
          <a:prstGeom prst="rect">
            <a:avLst/>
          </a:prstGeom>
          <a:solidFill>
            <a:srgbClr val="6DB344">
              <a:alpha val="4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8" name="Rectangle 7"/>
          <p:cNvSpPr/>
          <p:nvPr userDrawn="1"/>
        </p:nvSpPr>
        <p:spPr>
          <a:xfrm>
            <a:off x="4772025" y="5948363"/>
            <a:ext cx="473075" cy="1146175"/>
          </a:xfrm>
          <a:prstGeom prst="rect">
            <a:avLst/>
          </a:prstGeom>
          <a:solidFill>
            <a:srgbClr val="0096D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9" name="Rounded Rectangle 8"/>
          <p:cNvSpPr/>
          <p:nvPr userDrawn="1"/>
        </p:nvSpPr>
        <p:spPr>
          <a:xfrm rot="10800000" flipH="1">
            <a:off x="2855913" y="831850"/>
            <a:ext cx="657225" cy="424180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0" name="Rounded Rectangle 9"/>
          <p:cNvSpPr/>
          <p:nvPr userDrawn="1"/>
        </p:nvSpPr>
        <p:spPr>
          <a:xfrm rot="10800000" flipH="1">
            <a:off x="822325" y="4716463"/>
            <a:ext cx="655638" cy="1508125"/>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1" name="Rounded Rectangle 10"/>
          <p:cNvSpPr/>
          <p:nvPr userDrawn="1"/>
        </p:nvSpPr>
        <p:spPr>
          <a:xfrm rot="10800000" flipH="1">
            <a:off x="1331913" y="1981200"/>
            <a:ext cx="657225" cy="424338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2" name="Rounded Rectangle 11"/>
          <p:cNvSpPr/>
          <p:nvPr userDrawn="1"/>
        </p:nvSpPr>
        <p:spPr>
          <a:xfrm rot="10800000" flipH="1">
            <a:off x="5870575" y="6613525"/>
            <a:ext cx="779463" cy="3319463"/>
          </a:xfrm>
          <a:prstGeom prst="roundRect">
            <a:avLst>
              <a:gd name="adj" fmla="val 50000"/>
            </a:avLst>
          </a:prstGeom>
          <a:solidFill>
            <a:srgbClr val="1F8BAE">
              <a:alpha val="3882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3" name="Rounded Rectangle 12"/>
          <p:cNvSpPr/>
          <p:nvPr userDrawn="1"/>
        </p:nvSpPr>
        <p:spPr>
          <a:xfrm rot="10800000" flipH="1">
            <a:off x="6932613" y="6613525"/>
            <a:ext cx="657225" cy="1508125"/>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4" name="Rounded Rectangle 13"/>
          <p:cNvSpPr/>
          <p:nvPr userDrawn="1"/>
        </p:nvSpPr>
        <p:spPr>
          <a:xfrm rot="10800000" flipH="1">
            <a:off x="2190750" y="6719888"/>
            <a:ext cx="663575" cy="633095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5" name="Rounded Rectangle 14"/>
          <p:cNvSpPr/>
          <p:nvPr userDrawn="1"/>
        </p:nvSpPr>
        <p:spPr>
          <a:xfrm rot="10800000" flipH="1">
            <a:off x="2794000" y="6669088"/>
            <a:ext cx="779463" cy="5545137"/>
          </a:xfrm>
          <a:prstGeom prst="roundRect">
            <a:avLst>
              <a:gd name="adj" fmla="val 50000"/>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6" name="Rounded Rectangle 15"/>
          <p:cNvSpPr/>
          <p:nvPr userDrawn="1"/>
        </p:nvSpPr>
        <p:spPr>
          <a:xfrm rot="10800000" flipH="1">
            <a:off x="4921250" y="1025525"/>
            <a:ext cx="655638" cy="424338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7" name="Rounded Rectangle 16"/>
          <p:cNvSpPr/>
          <p:nvPr userDrawn="1"/>
        </p:nvSpPr>
        <p:spPr>
          <a:xfrm rot="10800000" flipH="1">
            <a:off x="5391150" y="1731963"/>
            <a:ext cx="657225" cy="4243387"/>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8" name="Rounded Rectangle 17"/>
          <p:cNvSpPr/>
          <p:nvPr userDrawn="1"/>
        </p:nvSpPr>
        <p:spPr>
          <a:xfrm rot="10800000" flipH="1">
            <a:off x="341313" y="6708752"/>
            <a:ext cx="780312" cy="3319549"/>
          </a:xfrm>
          <a:prstGeom prst="roundRect">
            <a:avLst>
              <a:gd name="adj" fmla="val 50000"/>
            </a:avLst>
          </a:prstGeom>
          <a:gradFill flip="none" rotWithShape="1">
            <a:gsLst>
              <a:gs pos="0">
                <a:srgbClr val="4DCAFF">
                  <a:shade val="30000"/>
                  <a:satMod val="115000"/>
                  <a:alpha val="26000"/>
                </a:srgbClr>
              </a:gs>
              <a:gs pos="50000">
                <a:srgbClr val="4DCAFF">
                  <a:shade val="67500"/>
                  <a:satMod val="115000"/>
                </a:srgbClr>
              </a:gs>
              <a:gs pos="100000">
                <a:srgbClr val="4DCAFF">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9" name="Rounded Rectangle 18"/>
          <p:cNvSpPr/>
          <p:nvPr userDrawn="1"/>
        </p:nvSpPr>
        <p:spPr>
          <a:xfrm rot="10800000" flipH="1">
            <a:off x="8037513" y="8318500"/>
            <a:ext cx="781050" cy="3319463"/>
          </a:xfrm>
          <a:prstGeom prst="roundRect">
            <a:avLst>
              <a:gd name="adj" fmla="val 50000"/>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0" name="Rounded Rectangle 19"/>
          <p:cNvSpPr/>
          <p:nvPr userDrawn="1"/>
        </p:nvSpPr>
        <p:spPr>
          <a:xfrm rot="10800000" flipH="1">
            <a:off x="8162925" y="1731963"/>
            <a:ext cx="655638" cy="4243387"/>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1" name="Rounded Rectangle 20"/>
          <p:cNvSpPr/>
          <p:nvPr userDrawn="1"/>
        </p:nvSpPr>
        <p:spPr>
          <a:xfrm rot="10800000" flipH="1">
            <a:off x="3770313" y="1981200"/>
            <a:ext cx="657225" cy="424338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2" name="Rectangle 21"/>
          <p:cNvSpPr/>
          <p:nvPr userDrawn="1"/>
        </p:nvSpPr>
        <p:spPr>
          <a:xfrm>
            <a:off x="0" y="0"/>
            <a:ext cx="9129713" cy="6378575"/>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23" name="Group 67"/>
          <p:cNvGrpSpPr/>
          <p:nvPr userDrawn="1"/>
        </p:nvGrpSpPr>
        <p:grpSpPr>
          <a:xfrm>
            <a:off x="341314" y="311151"/>
            <a:ext cx="829170" cy="438358"/>
            <a:chOff x="609600" y="528537"/>
            <a:chExt cx="1444734" cy="763789"/>
          </a:xfrm>
          <a:solidFill>
            <a:schemeClr val="bg1"/>
          </a:solidFill>
        </p:grpSpPr>
        <p:sp>
          <p:nvSpPr>
            <p:cNvPr id="24" name="Rectangle 23"/>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5" name="Freeform 24"/>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6" name="Freeform 25"/>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7" name="Freeform 26"/>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8" name="Freeform 27"/>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9" name="Freeform 28"/>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0" name="Freeform 29"/>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1" name="Freeform 30"/>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2" name="Freeform 31"/>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3" name="Freeform 32"/>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4" name="Freeform 33"/>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5" name="Freeform 34"/>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6" name="Freeform 35"/>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7" name="Freeform 36"/>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grpSp>
      <p:sp>
        <p:nvSpPr>
          <p:cNvPr id="38" name="Rectangle 37"/>
          <p:cNvSpPr/>
          <p:nvPr userDrawn="1"/>
        </p:nvSpPr>
        <p:spPr>
          <a:xfrm>
            <a:off x="0" y="6542088"/>
            <a:ext cx="9129713" cy="31591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39" name="Rectangle 4"/>
          <p:cNvSpPr>
            <a:spLocks noChangeArrowheads="1"/>
          </p:cNvSpPr>
          <p:nvPr userDrawn="1"/>
        </p:nvSpPr>
        <p:spPr bwMode="ltGray">
          <a:xfrm>
            <a:off x="250825" y="6586538"/>
            <a:ext cx="171291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nchorCtr="1">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2014 Cisco System Inc. All rights reserved</a:t>
            </a:r>
            <a:r>
              <a:rPr lang="en-US" altLang="en-US" sz="600" dirty="0" smtClean="0">
                <a:solidFill>
                  <a:srgbClr val="C0C0C0"/>
                </a:solidFill>
              </a:rPr>
              <a:t>.</a:t>
            </a:r>
          </a:p>
        </p:txBody>
      </p:sp>
      <p:sp>
        <p:nvSpPr>
          <p:cNvPr id="40"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42"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3F8B130B-1D3C-4809-AC1D-A7EFCED9BF39}" type="slidenum">
              <a:rPr lang="en-US" altLang="en-US" sz="600" smtClean="0">
                <a:solidFill>
                  <a:srgbClr val="C0C0C0"/>
                </a:solidFill>
              </a:rPr>
              <a:pPr algn="r" eaLnBrk="1" hangingPunct="1">
                <a:defRPr/>
              </a:pPr>
              <a:t>‹#›</a:t>
            </a:fld>
            <a:endParaRPr lang="en-US" altLang="en-US" sz="600" smtClean="0">
              <a:solidFill>
                <a:srgbClr val="C0C0C0"/>
              </a:solidFill>
            </a:endParaRPr>
          </a:p>
        </p:txBody>
      </p:sp>
      <p:sp>
        <p:nvSpPr>
          <p:cNvPr id="2" name="Title 1"/>
          <p:cNvSpPr>
            <a:spLocks noGrp="1"/>
          </p:cNvSpPr>
          <p:nvPr>
            <p:ph type="ctrTitle"/>
          </p:nvPr>
        </p:nvSpPr>
        <p:spPr>
          <a:xfrm>
            <a:off x="221393" y="1236689"/>
            <a:ext cx="8112125" cy="2918779"/>
          </a:xfrm>
        </p:spPr>
        <p:txBody>
          <a:bodyPr/>
          <a:lstStyle>
            <a:lvl1pPr>
              <a:lnSpc>
                <a:spcPct val="90000"/>
              </a:lnSpc>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138139965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repeatCount="indefinite" accel="50000" decel="50000" fill="hold" grpId="0" nodeType="withEffect">
                                  <p:stCondLst>
                                    <p:cond delay="3000"/>
                                  </p:stCondLst>
                                  <p:childTnLst>
                                    <p:animMotion origin="layout" path="M -4.44444E-6 4.81481E-6 L -4.44444E-6 0.65879 " pathEditMode="relative" rAng="0" ptsTypes="AA">
                                      <p:cBhvr>
                                        <p:cTn id="6" dur="8300" fill="hold"/>
                                        <p:tgtEl>
                                          <p:spTgt spid="10"/>
                                        </p:tgtEl>
                                        <p:attrNameLst>
                                          <p:attrName>ppt_x</p:attrName>
                                          <p:attrName>ppt_y</p:attrName>
                                        </p:attrNameLst>
                                      </p:cBhvr>
                                      <p:rCtr x="0" y="-2147483648"/>
                                    </p:animMotion>
                                  </p:childTnLst>
                                </p:cTn>
                              </p:par>
                              <p:par>
                                <p:cTn id="7" presetID="42" presetClass="path" presetSubtype="0" repeatCount="indefinite" accel="50000" decel="50000" fill="hold" grpId="0" nodeType="withEffect">
                                  <p:stCondLst>
                                    <p:cond delay="0"/>
                                  </p:stCondLst>
                                  <p:childTnLst>
                                    <p:animMotion origin="layout" path="M 2.77778E-6 1.85185E-6 L 2.77778E-6 0.99305 " pathEditMode="relative" rAng="0" ptsTypes="AA">
                                      <p:cBhvr>
                                        <p:cTn id="8" dur="10600" fill="hold"/>
                                        <p:tgtEl>
                                          <p:spTgt spid="11"/>
                                        </p:tgtEl>
                                        <p:attrNameLst>
                                          <p:attrName>ppt_x</p:attrName>
                                          <p:attrName>ppt_y</p:attrName>
                                        </p:attrNameLst>
                                      </p:cBhvr>
                                      <p:rCtr x="0" y="-2147483648"/>
                                    </p:animMotion>
                                  </p:childTnLst>
                                </p:cTn>
                              </p:par>
                              <p:par>
                                <p:cTn id="9" presetID="42" presetClass="path" presetSubtype="0" repeatCount="indefinite" accel="50000" decel="50000" fill="hold" grpId="0" nodeType="withEffect">
                                  <p:stCondLst>
                                    <p:cond delay="1100"/>
                                  </p:stCondLst>
                                  <p:endCondLst>
                                    <p:cond evt="onNext" delay="0">
                                      <p:tgtEl>
                                        <p:sldTgt/>
                                      </p:tgtEl>
                                    </p:cond>
                                  </p:endCondLst>
                                  <p:childTnLst>
                                    <p:animMotion origin="layout" path="M 1.94444E-6 0 L 1.94444E-6 -1.0081 " pathEditMode="relative" rAng="0" ptsTypes="AA">
                                      <p:cBhvr>
                                        <p:cTn id="10" dur="16400" fill="hold"/>
                                        <p:tgtEl>
                                          <p:spTgt spid="12"/>
                                        </p:tgtEl>
                                        <p:attrNameLst>
                                          <p:attrName>ppt_x</p:attrName>
                                          <p:attrName>ppt_y</p:attrName>
                                        </p:attrNameLst>
                                      </p:cBhvr>
                                      <p:rCtr x="0" y="-2147483648"/>
                                    </p:animMotion>
                                  </p:childTnLst>
                                </p:cTn>
                              </p:par>
                              <p:par>
                                <p:cTn id="11" presetID="42" presetClass="path" presetSubtype="0" repeatCount="indefinite" accel="50000" decel="50000" fill="hold" grpId="0" nodeType="withEffect">
                                  <p:stCondLst>
                                    <p:cond delay="13700"/>
                                  </p:stCondLst>
                                  <p:childTnLst>
                                    <p:animMotion origin="layout" path="M 2.77778E-6 4.81481E-6 L 2.77778E-6 -0.34561 " pathEditMode="relative" rAng="0" ptsTypes="AA">
                                      <p:cBhvr>
                                        <p:cTn id="12" dur="10900" fill="hold"/>
                                        <p:tgtEl>
                                          <p:spTgt spid="13"/>
                                        </p:tgtEl>
                                        <p:attrNameLst>
                                          <p:attrName>ppt_x</p:attrName>
                                          <p:attrName>ppt_y</p:attrName>
                                        </p:attrNameLst>
                                      </p:cBhvr>
                                      <p:rCtr x="0" y="-2147483648"/>
                                    </p:animMotion>
                                  </p:childTnLst>
                                </p:cTn>
                              </p:par>
                              <p:par>
                                <p:cTn id="13" presetID="42" presetClass="path" presetSubtype="0" repeatCount="indefinite" accel="50000" decel="50000" fill="hold" grpId="0" nodeType="withEffect">
                                  <p:stCondLst>
                                    <p:cond delay="0"/>
                                  </p:stCondLst>
                                  <p:childTnLst>
                                    <p:animMotion origin="layout" path="M -3.88889E-6 4.44444E-6 L -3.88889E-6 1.14467 " pathEditMode="relative" rAng="0" ptsTypes="AA">
                                      <p:cBhvr>
                                        <p:cTn id="14" dur="10400" fill="hold"/>
                                        <p:tgtEl>
                                          <p:spTgt spid="9"/>
                                        </p:tgtEl>
                                        <p:attrNameLst>
                                          <p:attrName>ppt_x</p:attrName>
                                          <p:attrName>ppt_y</p:attrName>
                                        </p:attrNameLst>
                                      </p:cBhvr>
                                      <p:rCtr x="0" y="-2147483648"/>
                                    </p:animMotion>
                                  </p:childTnLst>
                                </p:cTn>
                              </p:par>
                              <p:par>
                                <p:cTn id="15" presetID="42" presetClass="path" presetSubtype="0" repeatCount="indefinite" accel="50000" decel="50000" fill="hold" grpId="0" nodeType="withEffect">
                                  <p:stCondLst>
                                    <p:cond delay="700"/>
                                  </p:stCondLst>
                                  <p:childTnLst>
                                    <p:animMotion origin="layout" path="M 4.16667E-6 0.27476 L 4.16667E-6 -1.26019 " pathEditMode="relative" rAng="0" ptsTypes="AA">
                                      <p:cBhvr>
                                        <p:cTn id="16" dur="12100" fill="hold"/>
                                        <p:tgtEl>
                                          <p:spTgt spid="14"/>
                                        </p:tgtEl>
                                        <p:attrNameLst>
                                          <p:attrName>ppt_x</p:attrName>
                                          <p:attrName>ppt_y</p:attrName>
                                        </p:attrNameLst>
                                      </p:cBhvr>
                                      <p:rCtr x="0" y="-2147483648"/>
                                    </p:animMotion>
                                  </p:childTnLst>
                                </p:cTn>
                              </p:par>
                              <p:par>
                                <p:cTn id="17" presetID="42" presetClass="path" presetSubtype="0" repeatCount="indefinite" accel="50000" decel="50000" autoRev="1" fill="hold" grpId="0" nodeType="withEffect">
                                  <p:stCondLst>
                                    <p:cond delay="3600"/>
                                  </p:stCondLst>
                                  <p:endCondLst>
                                    <p:cond evt="onNext" delay="0">
                                      <p:tgtEl>
                                        <p:sldTgt/>
                                      </p:tgtEl>
                                    </p:cond>
                                  </p:endCondLst>
                                  <p:childTnLst>
                                    <p:animMotion origin="layout" path="M 1.94444E-6 0 L 1.94444E-6 -1.0081 " pathEditMode="relative" rAng="0" ptsTypes="AA">
                                      <p:cBhvr>
                                        <p:cTn id="18" dur="8400" fill="hold"/>
                                        <p:tgtEl>
                                          <p:spTgt spid="15"/>
                                        </p:tgtEl>
                                        <p:attrNameLst>
                                          <p:attrName>ppt_x</p:attrName>
                                          <p:attrName>ppt_y</p:attrName>
                                        </p:attrNameLst>
                                      </p:cBhvr>
                                      <p:rCtr x="0" y="-2147483648"/>
                                    </p:animMotion>
                                  </p:childTnLst>
                                </p:cTn>
                              </p:par>
                              <p:par>
                                <p:cTn id="19" presetID="42" presetClass="path" presetSubtype="0" repeatCount="indefinite" accel="50000" decel="50000" fill="hold" grpId="0" nodeType="withEffect">
                                  <p:stCondLst>
                                    <p:cond delay="500"/>
                                  </p:stCondLst>
                                  <p:childTnLst>
                                    <p:animMotion origin="layout" path="M 2.77778E-6 1.85185E-6 L 2.77778E-6 0.99305 " pathEditMode="relative" rAng="0" ptsTypes="AA">
                                      <p:cBhvr>
                                        <p:cTn id="20" dur="19500" fill="hold"/>
                                        <p:tgtEl>
                                          <p:spTgt spid="16"/>
                                        </p:tgtEl>
                                        <p:attrNameLst>
                                          <p:attrName>ppt_x</p:attrName>
                                          <p:attrName>ppt_y</p:attrName>
                                        </p:attrNameLst>
                                      </p:cBhvr>
                                      <p:rCtr x="0" y="-2147483648"/>
                                    </p:animMotion>
                                  </p:childTnLst>
                                </p:cTn>
                              </p:par>
                              <p:par>
                                <p:cTn id="21" presetID="42" presetClass="path" presetSubtype="0" repeatCount="indefinite" accel="50000" decel="50000" fill="hold" grpId="0" nodeType="withEffect">
                                  <p:stCondLst>
                                    <p:cond delay="6300"/>
                                  </p:stCondLst>
                                  <p:childTnLst>
                                    <p:animMotion origin="layout" path="M 2.77778E-6 1.85185E-6 L 2.77778E-6 0.99305 " pathEditMode="relative" rAng="0" ptsTypes="AA">
                                      <p:cBhvr>
                                        <p:cTn id="22" dur="8200" fill="hold"/>
                                        <p:tgtEl>
                                          <p:spTgt spid="17"/>
                                        </p:tgtEl>
                                        <p:attrNameLst>
                                          <p:attrName>ppt_x</p:attrName>
                                          <p:attrName>ppt_y</p:attrName>
                                        </p:attrNameLst>
                                      </p:cBhvr>
                                      <p:rCtr x="0" y="-2147483648"/>
                                    </p:animMotion>
                                  </p:childTnLst>
                                </p:cTn>
                              </p:par>
                              <p:par>
                                <p:cTn id="23" presetID="42" presetClass="path" presetSubtype="0" repeatCount="indefinite" accel="50000" decel="50000" fill="hold" nodeType="withEffect">
                                  <p:stCondLst>
                                    <p:cond delay="5700"/>
                                  </p:stCondLst>
                                  <p:endCondLst>
                                    <p:cond evt="onNext" delay="0">
                                      <p:tgtEl>
                                        <p:sldTgt/>
                                      </p:tgtEl>
                                    </p:cond>
                                  </p:endCondLst>
                                  <p:childTnLst>
                                    <p:animMotion origin="layout" path="M -4.72222E-6 -2.15822E-6 L -4.72222E-6 -1.32223 " pathEditMode="relative" rAng="0" ptsTypes="AA">
                                      <p:cBhvr>
                                        <p:cTn id="24" dur="11500" fill="hold"/>
                                        <p:tgtEl>
                                          <p:spTgt spid="18"/>
                                        </p:tgtEl>
                                        <p:attrNameLst>
                                          <p:attrName>ppt_x</p:attrName>
                                          <p:attrName>ppt_y</p:attrName>
                                        </p:attrNameLst>
                                      </p:cBhvr>
                                      <p:rCtr x="0" y="-2147483648"/>
                                    </p:animMotion>
                                  </p:childTnLst>
                                </p:cTn>
                              </p:par>
                              <p:par>
                                <p:cTn id="25" presetID="42" presetClass="path" presetSubtype="0" repeatCount="indefinite" accel="50000" decel="50000" fill="hold" grpId="0" nodeType="withEffect">
                                  <p:stCondLst>
                                    <p:cond delay="1300"/>
                                  </p:stCondLst>
                                  <p:endCondLst>
                                    <p:cond evt="onNext" delay="0">
                                      <p:tgtEl>
                                        <p:sldTgt/>
                                      </p:tgtEl>
                                    </p:cond>
                                  </p:endCondLst>
                                  <p:childTnLst>
                                    <p:animMotion origin="layout" path="M 1.94444E-6 0 L 1.94444E-6 -1.0081 " pathEditMode="relative" rAng="0" ptsTypes="AA">
                                      <p:cBhvr>
                                        <p:cTn id="26" dur="7300" fill="hold"/>
                                        <p:tgtEl>
                                          <p:spTgt spid="19"/>
                                        </p:tgtEl>
                                        <p:attrNameLst>
                                          <p:attrName>ppt_x</p:attrName>
                                          <p:attrName>ppt_y</p:attrName>
                                        </p:attrNameLst>
                                      </p:cBhvr>
                                      <p:rCtr x="0" y="-2147483648"/>
                                    </p:animMotion>
                                  </p:childTnLst>
                                </p:cTn>
                              </p:par>
                              <p:par>
                                <p:cTn id="27" presetID="42" presetClass="path" presetSubtype="0" repeatCount="indefinite" accel="50000" decel="50000" fill="hold" grpId="0" nodeType="withEffect">
                                  <p:stCondLst>
                                    <p:cond delay="5300"/>
                                  </p:stCondLst>
                                  <p:childTnLst>
                                    <p:animMotion origin="layout" path="M 2.77778E-6 1.85185E-6 L 2.77778E-6 0.99305 " pathEditMode="relative" rAng="0" ptsTypes="AA">
                                      <p:cBhvr>
                                        <p:cTn id="28" dur="15100" fill="hold"/>
                                        <p:tgtEl>
                                          <p:spTgt spid="20"/>
                                        </p:tgtEl>
                                        <p:attrNameLst>
                                          <p:attrName>ppt_x</p:attrName>
                                          <p:attrName>ppt_y</p:attrName>
                                        </p:attrNameLst>
                                      </p:cBhvr>
                                      <p:rCtr x="0" y="-2147483648"/>
                                    </p:animMotion>
                                  </p:childTnLst>
                                </p:cTn>
                              </p:par>
                              <p:par>
                                <p:cTn id="29" presetID="42" presetClass="path" presetSubtype="0" repeatCount="indefinite" accel="50000" decel="50000" fill="hold" grpId="0" nodeType="withEffect">
                                  <p:stCondLst>
                                    <p:cond delay="1000"/>
                                  </p:stCondLst>
                                  <p:childTnLst>
                                    <p:animMotion origin="layout" path="M 2.77778E-6 1.85185E-6 L 2.77778E-6 0.99305 " pathEditMode="relative" rAng="0" ptsTypes="AA">
                                      <p:cBhvr>
                                        <p:cTn id="30" dur="5000" fill="hold"/>
                                        <p:tgtEl>
                                          <p:spTgt spid="21"/>
                                        </p:tgtEl>
                                        <p:attrNameLst>
                                          <p:attrName>ppt_x</p:attrName>
                                          <p:attrName>ppt_y</p:attrName>
                                        </p:attrNameLst>
                                      </p:cBhvr>
                                      <p:rCtr x="0" y="-2147483648"/>
                                    </p:animMotion>
                                  </p:childTnLst>
                                </p:cTn>
                              </p:par>
                              <p:par>
                                <p:cTn id="31" presetID="27" presetClass="emph" presetSubtype="0" repeatCount="indefinite" fill="hold" grpId="0" nodeType="withEffect">
                                  <p:stCondLst>
                                    <p:cond delay="0"/>
                                  </p:stCondLst>
                                  <p:childTnLst>
                                    <p:animClr clrSpc="rgb" dir="cw">
                                      <p:cBhvr override="childStyle">
                                        <p:cTn id="32" dur="6650" autoRev="1" fill="hold"/>
                                        <p:tgtEl>
                                          <p:spTgt spid="8"/>
                                        </p:tgtEl>
                                        <p:attrNameLst>
                                          <p:attrName>style.color</p:attrName>
                                        </p:attrNameLst>
                                      </p:cBhvr>
                                      <p:to>
                                        <a:srgbClr val="60CCCC"/>
                                      </p:to>
                                    </p:animClr>
                                    <p:animClr clrSpc="rgb" dir="cw">
                                      <p:cBhvr>
                                        <p:cTn id="33" dur="6650" autoRev="1" fill="hold"/>
                                        <p:tgtEl>
                                          <p:spTgt spid="8"/>
                                        </p:tgtEl>
                                        <p:attrNameLst>
                                          <p:attrName>fillcolor</p:attrName>
                                        </p:attrNameLst>
                                      </p:cBhvr>
                                      <p:to>
                                        <a:srgbClr val="60CCCC"/>
                                      </p:to>
                                    </p:animClr>
                                    <p:set>
                                      <p:cBhvr>
                                        <p:cTn id="34" dur="6650" autoRev="1" fill="hold"/>
                                        <p:tgtEl>
                                          <p:spTgt spid="8"/>
                                        </p:tgtEl>
                                        <p:attrNameLst>
                                          <p:attrName>fill.type</p:attrName>
                                        </p:attrNameLst>
                                      </p:cBhvr>
                                      <p:to>
                                        <p:strVal val="solid"/>
                                      </p:to>
                                    </p:set>
                                    <p:set>
                                      <p:cBhvr>
                                        <p:cTn id="35" dur="6650" autoRev="1" fill="hold"/>
                                        <p:tgtEl>
                                          <p:spTgt spid="8"/>
                                        </p:tgtEl>
                                        <p:attrNameLst>
                                          <p:attrName>fill.on</p:attrName>
                                        </p:attrNameLst>
                                      </p:cBhvr>
                                      <p:to>
                                        <p:strVal val="true"/>
                                      </p:to>
                                    </p:set>
                                  </p:childTnLst>
                                </p:cTn>
                              </p:par>
                              <p:par>
                                <p:cTn id="36" presetID="27" presetClass="emph" presetSubtype="0" repeatCount="indefinite" fill="hold" grpId="0" nodeType="withEffect">
                                  <p:stCondLst>
                                    <p:cond delay="700"/>
                                  </p:stCondLst>
                                  <p:childTnLst>
                                    <p:animClr clrSpc="rgb" dir="cw">
                                      <p:cBhvr override="childStyle">
                                        <p:cTn id="37" dur="5350" autoRev="1" fill="hold"/>
                                        <p:tgtEl>
                                          <p:spTgt spid="7"/>
                                        </p:tgtEl>
                                        <p:attrNameLst>
                                          <p:attrName>style.color</p:attrName>
                                        </p:attrNameLst>
                                      </p:cBhvr>
                                      <p:to>
                                        <a:srgbClr val="60CCCC"/>
                                      </p:to>
                                    </p:animClr>
                                    <p:animClr clrSpc="rgb" dir="cw">
                                      <p:cBhvr>
                                        <p:cTn id="38" dur="5350" autoRev="1" fill="hold"/>
                                        <p:tgtEl>
                                          <p:spTgt spid="7"/>
                                        </p:tgtEl>
                                        <p:attrNameLst>
                                          <p:attrName>fillcolor</p:attrName>
                                        </p:attrNameLst>
                                      </p:cBhvr>
                                      <p:to>
                                        <a:srgbClr val="60CCCC"/>
                                      </p:to>
                                    </p:animClr>
                                    <p:set>
                                      <p:cBhvr>
                                        <p:cTn id="39" dur="5350" autoRev="1" fill="hold"/>
                                        <p:tgtEl>
                                          <p:spTgt spid="7"/>
                                        </p:tgtEl>
                                        <p:attrNameLst>
                                          <p:attrName>fill.type</p:attrName>
                                        </p:attrNameLst>
                                      </p:cBhvr>
                                      <p:to>
                                        <p:strVal val="solid"/>
                                      </p:to>
                                    </p:set>
                                    <p:set>
                                      <p:cBhvr>
                                        <p:cTn id="40" dur="5350" autoRev="1" fill="hold"/>
                                        <p:tgtEl>
                                          <p:spTgt spid="7"/>
                                        </p:tgtEl>
                                        <p:attrNameLst>
                                          <p:attrName>fill.on</p:attrName>
                                        </p:attrNameLst>
                                      </p:cBhvr>
                                      <p:to>
                                        <p:strVal val="true"/>
                                      </p:to>
                                    </p:set>
                                  </p:childTnLst>
                                </p:cTn>
                              </p:par>
                              <p:par>
                                <p:cTn id="41" presetID="27" presetClass="emph" presetSubtype="0" repeatCount="indefinite" fill="hold" grpId="0" nodeType="withEffect">
                                  <p:stCondLst>
                                    <p:cond delay="2100"/>
                                  </p:stCondLst>
                                  <p:childTnLst>
                                    <p:animClr clrSpc="rgb" dir="cw">
                                      <p:cBhvr override="childStyle">
                                        <p:cTn id="42" dur="6650" autoRev="1" fill="hold"/>
                                        <p:tgtEl>
                                          <p:spTgt spid="6"/>
                                        </p:tgtEl>
                                        <p:attrNameLst>
                                          <p:attrName>style.color</p:attrName>
                                        </p:attrNameLst>
                                      </p:cBhvr>
                                      <p:to>
                                        <a:srgbClr val="60CCCC"/>
                                      </p:to>
                                    </p:animClr>
                                    <p:animClr clrSpc="rgb" dir="cw">
                                      <p:cBhvr>
                                        <p:cTn id="43" dur="6650" autoRev="1" fill="hold"/>
                                        <p:tgtEl>
                                          <p:spTgt spid="6"/>
                                        </p:tgtEl>
                                        <p:attrNameLst>
                                          <p:attrName>fillcolor</p:attrName>
                                        </p:attrNameLst>
                                      </p:cBhvr>
                                      <p:to>
                                        <a:srgbClr val="60CCCC"/>
                                      </p:to>
                                    </p:animClr>
                                    <p:set>
                                      <p:cBhvr>
                                        <p:cTn id="44" dur="6650" autoRev="1" fill="hold"/>
                                        <p:tgtEl>
                                          <p:spTgt spid="6"/>
                                        </p:tgtEl>
                                        <p:attrNameLst>
                                          <p:attrName>fill.type</p:attrName>
                                        </p:attrNameLst>
                                      </p:cBhvr>
                                      <p:to>
                                        <p:strVal val="solid"/>
                                      </p:to>
                                    </p:set>
                                    <p:set>
                                      <p:cBhvr>
                                        <p:cTn id="45" dur="6650" autoRev="1" fill="hold"/>
                                        <p:tgtEl>
                                          <p:spTgt spid="6"/>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9" grpId="0" animBg="1"/>
      <p:bldP spid="20" grpId="0" animBg="1"/>
      <p:bldP spid="21"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ullet_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2243545015"/>
      </p:ext>
    </p:extLst>
  </p:cSld>
  <p:clrMapOvr>
    <a:masterClrMapping/>
  </p:clrMapOvr>
  <p:transition xmlns:p14="http://schemas.microsoft.com/office/powerpoint/2010/mai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ullet_2-Column Layout">
    <p:spTree>
      <p:nvGrpSpPr>
        <p:cNvPr id="1" name=""/>
        <p:cNvGrpSpPr/>
        <p:nvPr/>
      </p:nvGrpSpPr>
      <p:grpSpPr>
        <a:xfrm>
          <a:off x="0" y="0"/>
          <a:ext cx="0" cy="0"/>
          <a:chOff x="0" y="0"/>
          <a:chExt cx="0" cy="0"/>
        </a:xfrm>
      </p:grpSpPr>
      <p:sp>
        <p:nvSpPr>
          <p:cNvPr id="2" name="Title 1"/>
          <p:cNvSpPr>
            <a:spLocks noGrp="1"/>
          </p:cNvSpPr>
          <p:nvPr>
            <p:ph type="title"/>
          </p:nvPr>
        </p:nvSpPr>
        <p:spPr>
          <a:xfrm>
            <a:off x="229702" y="295275"/>
            <a:ext cx="4123944" cy="838200"/>
          </a:xfrm>
        </p:spPr>
        <p:txBody>
          <a:bodyPr anchor="t"/>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8"/>
          <p:cNvSpPr>
            <a:spLocks noGrp="1"/>
          </p:cNvSpPr>
          <p:nvPr>
            <p:ph type="body" sz="quarter" idx="11"/>
          </p:nvPr>
        </p:nvSpPr>
        <p:spPr>
          <a:xfrm>
            <a:off x="219455" y="1600200"/>
            <a:ext cx="4142232" cy="4526280"/>
          </a:xfrm>
        </p:spPr>
        <p:txBody>
          <a:bodyPr/>
          <a:lstStyle>
            <a:lvl1pPr marL="0" indent="0">
              <a:buNone/>
              <a:defRPr>
                <a:solidFill>
                  <a:schemeClr val="bg1"/>
                </a:solidFill>
                <a:latin typeface="+mj-lt"/>
              </a:defRPr>
            </a:lvl1pPr>
            <a:lvl2pPr marL="635000" indent="-228600">
              <a:buClr>
                <a:srgbClr val="96CA4B"/>
              </a:buClr>
              <a:buFont typeface="Arial" pitchFamily="34" charset="0"/>
              <a:buChar char="•"/>
              <a:tabLst/>
              <a:defRPr>
                <a:solidFill>
                  <a:schemeClr val="bg1"/>
                </a:solidFill>
                <a:latin typeface="+mj-lt"/>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2" name="Text Placeholder 11"/>
          <p:cNvSpPr>
            <a:spLocks noGrp="1"/>
          </p:cNvSpPr>
          <p:nvPr>
            <p:ph type="body" sz="quarter" idx="12"/>
          </p:nvPr>
        </p:nvSpPr>
        <p:spPr>
          <a:xfrm>
            <a:off x="4818888" y="1600200"/>
            <a:ext cx="4005072" cy="4526280"/>
          </a:xfrm>
        </p:spPr>
        <p:txBody>
          <a:bodyPr/>
          <a:lstStyle>
            <a:lvl1pPr marL="0" indent="0">
              <a:buFontTx/>
              <a:buNone/>
              <a:defRPr>
                <a:solidFill>
                  <a:schemeClr val="bg1"/>
                </a:solidFill>
                <a:latin typeface="+mj-lt"/>
              </a:defRPr>
            </a:lvl1pPr>
            <a:lvl2pPr marL="635000" indent="-228600">
              <a:buClr>
                <a:srgbClr val="96CA4B"/>
              </a:buClr>
              <a:buFont typeface="Arial" pitchFamily="34" charset="0"/>
              <a:buChar char="•"/>
              <a:defRPr>
                <a:solidFill>
                  <a:schemeClr val="bg1"/>
                </a:solidFill>
                <a:latin typeface="+mj-lt"/>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4" name="Text Placeholder 13"/>
          <p:cNvSpPr>
            <a:spLocks noGrp="1"/>
          </p:cNvSpPr>
          <p:nvPr>
            <p:ph type="body" sz="quarter" idx="13"/>
          </p:nvPr>
        </p:nvSpPr>
        <p:spPr>
          <a:xfrm>
            <a:off x="4824413" y="295275"/>
            <a:ext cx="4122737" cy="838200"/>
          </a:xfrm>
        </p:spPr>
        <p:txBody>
          <a:bodyPr lIns="82296" rIns="82296"/>
          <a:lstStyle>
            <a:lvl1pPr marL="0" indent="0">
              <a:lnSpc>
                <a:spcPct val="80000"/>
              </a:lnSpc>
              <a:spcBef>
                <a:spcPts val="0"/>
              </a:spcBef>
              <a:buFontTx/>
              <a:buNone/>
              <a:defRPr lang="en-US" sz="36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noProof="0" smtClean="0"/>
              <a:t>Click to edit Master text styles</a:t>
            </a:r>
          </a:p>
        </p:txBody>
      </p:sp>
    </p:spTree>
    <p:extLst>
      <p:ext uri="{BB962C8B-B14F-4D97-AF65-F5344CB8AC3E}">
        <p14:creationId xmlns:p14="http://schemas.microsoft.com/office/powerpoint/2010/main" val="1163070535"/>
      </p:ext>
    </p:extLst>
  </p:cSld>
  <p:clrMapOvr>
    <a:masterClrMapping/>
  </p:clrMapOvr>
  <p:transition xmlns:p14="http://schemas.microsoft.com/office/powerpoint/2010/main">
    <p:wipe dir="r"/>
  </p:transition>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ullet_3-Column Layout No Bottom Bar">
    <p:spTree>
      <p:nvGrpSpPr>
        <p:cNvPr id="1" name=""/>
        <p:cNvGrpSpPr/>
        <p:nvPr/>
      </p:nvGrpSpPr>
      <p:grpSpPr>
        <a:xfrm>
          <a:off x="0" y="0"/>
          <a:ext cx="0" cy="0"/>
          <a:chOff x="0" y="0"/>
          <a:chExt cx="0" cy="0"/>
        </a:xfrm>
      </p:grpSpPr>
      <p:sp>
        <p:nvSpPr>
          <p:cNvPr id="13" name="Text Placeholder 12"/>
          <p:cNvSpPr>
            <a:spLocks noGrp="1"/>
          </p:cNvSpPr>
          <p:nvPr>
            <p:ph type="body" sz="quarter" idx="14"/>
          </p:nvPr>
        </p:nvSpPr>
        <p:spPr>
          <a:xfrm>
            <a:off x="244475" y="1600200"/>
            <a:ext cx="2622550" cy="4391025"/>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Text Placeholder 12"/>
          <p:cNvSpPr>
            <a:spLocks noGrp="1"/>
          </p:cNvSpPr>
          <p:nvPr>
            <p:ph type="body" sz="quarter" idx="15"/>
          </p:nvPr>
        </p:nvSpPr>
        <p:spPr>
          <a:xfrm>
            <a:off x="3292474" y="1600200"/>
            <a:ext cx="2593975" cy="4362450"/>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Text Placeholder 12"/>
          <p:cNvSpPr>
            <a:spLocks noGrp="1"/>
          </p:cNvSpPr>
          <p:nvPr>
            <p:ph type="body" sz="quarter" idx="16"/>
          </p:nvPr>
        </p:nvSpPr>
        <p:spPr>
          <a:xfrm>
            <a:off x="6300788" y="1600200"/>
            <a:ext cx="2633662" cy="4333875"/>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20"/>
          <p:cNvSpPr>
            <a:spLocks noGrp="1" noChangeAspect="1"/>
          </p:cNvSpPr>
          <p:nvPr>
            <p:ph type="body" sz="quarter" idx="17"/>
          </p:nvPr>
        </p:nvSpPr>
        <p:spPr>
          <a:xfrm>
            <a:off x="219456" y="100584"/>
            <a:ext cx="2670048" cy="1152144"/>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
        <p:nvSpPr>
          <p:cNvPr id="22" name="Text Placeholder 20"/>
          <p:cNvSpPr>
            <a:spLocks noGrp="1"/>
          </p:cNvSpPr>
          <p:nvPr>
            <p:ph type="body" sz="quarter" idx="18"/>
          </p:nvPr>
        </p:nvSpPr>
        <p:spPr>
          <a:xfrm>
            <a:off x="3255264" y="100584"/>
            <a:ext cx="2670048" cy="1152144"/>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
        <p:nvSpPr>
          <p:cNvPr id="24" name="Text Placeholder 20"/>
          <p:cNvSpPr>
            <a:spLocks noGrp="1" noChangeAspect="1"/>
          </p:cNvSpPr>
          <p:nvPr>
            <p:ph type="body" sz="quarter" idx="19"/>
          </p:nvPr>
        </p:nvSpPr>
        <p:spPr>
          <a:xfrm>
            <a:off x="6273302" y="100584"/>
            <a:ext cx="2670048" cy="1152144"/>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Tree>
    <p:extLst>
      <p:ext uri="{BB962C8B-B14F-4D97-AF65-F5344CB8AC3E}">
        <p14:creationId xmlns:p14="http://schemas.microsoft.com/office/powerpoint/2010/main" val="766181750"/>
      </p:ext>
    </p:extLst>
  </p:cSld>
  <p:clrMapOvr>
    <a:masterClrMapping/>
  </p:clrMapOvr>
  <p:transition xmlns:p14="http://schemas.microsoft.com/office/powerpoint/2010/mai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hart">
    <p:spTree>
      <p:nvGrpSpPr>
        <p:cNvPr id="1" name=""/>
        <p:cNvGrpSpPr/>
        <p:nvPr/>
      </p:nvGrpSpPr>
      <p:grpSpPr>
        <a:xfrm>
          <a:off x="0" y="0"/>
          <a:ext cx="0" cy="0"/>
          <a:chOff x="0" y="0"/>
          <a:chExt cx="0" cy="0"/>
        </a:xfrm>
      </p:grpSpPr>
      <p:sp>
        <p:nvSpPr>
          <p:cNvPr id="39" name="Title 1"/>
          <p:cNvSpPr>
            <a:spLocks noGrp="1"/>
          </p:cNvSpPr>
          <p:nvPr>
            <p:ph type="title"/>
          </p:nvPr>
        </p:nvSpPr>
        <p:spPr>
          <a:xfrm>
            <a:off x="246972" y="439710"/>
            <a:ext cx="8567244"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6" name="Chart Placeholder 35"/>
          <p:cNvSpPr>
            <a:spLocks noGrp="1"/>
          </p:cNvSpPr>
          <p:nvPr>
            <p:ph type="chart" sz="quarter" idx="10"/>
          </p:nvPr>
        </p:nvSpPr>
        <p:spPr>
          <a:xfrm>
            <a:off x="359764" y="1476375"/>
            <a:ext cx="8439461" cy="4305300"/>
          </a:xfrm>
        </p:spPr>
        <p:txBody>
          <a:bodyPr rtlCol="0" anchor="ctr" anchorCtr="1">
            <a:noAutofit/>
          </a:bodyPr>
          <a:lstStyle>
            <a:lvl1pPr>
              <a:buNone/>
              <a:defRPr>
                <a:latin typeface="+mj-lt"/>
              </a:defRPr>
            </a:lvl1pPr>
          </a:lstStyle>
          <a:p>
            <a:pPr lvl="0"/>
            <a:r>
              <a:rPr lang="en-US" noProof="0" smtClean="0"/>
              <a:t>Click icon to add chart</a:t>
            </a:r>
            <a:endParaRPr lang="en-US" noProof="0" dirty="0"/>
          </a:p>
        </p:txBody>
      </p:sp>
      <p:sp>
        <p:nvSpPr>
          <p:cNvPr id="4" name="Text Placeholder 9"/>
          <p:cNvSpPr>
            <a:spLocks noGrp="1"/>
          </p:cNvSpPr>
          <p:nvPr>
            <p:ph type="body" sz="quarter" idx="11"/>
          </p:nvPr>
        </p:nvSpPr>
        <p:spPr>
          <a:xfrm>
            <a:off x="249466" y="6062114"/>
            <a:ext cx="7461250" cy="276999"/>
          </a:xfrm>
        </p:spPr>
        <p:txBody>
          <a:bodyPr anchor="b">
            <a:noAutofit/>
          </a:bodyPr>
          <a:lstStyle>
            <a:lvl1pPr algn="l" defTabSz="804863">
              <a:lnSpc>
                <a:spcPct val="100000"/>
              </a:lnSpc>
              <a:spcBef>
                <a:spcPct val="50000"/>
              </a:spcBef>
              <a:buNone/>
              <a:defRPr sz="1200">
                <a:solidFill>
                  <a:schemeClr val="bg2">
                    <a:lumMod val="85000"/>
                  </a:schemeClr>
                </a:solidFill>
                <a:latin typeface="+mj-lt"/>
              </a:defRPr>
            </a:lvl1pPr>
            <a:lvl2pPr>
              <a:buFont typeface="Arial" pitchFamily="34" charset="0"/>
              <a:buNone/>
              <a:defRPr sz="1400"/>
            </a:lvl2pPr>
            <a:lvl3pPr>
              <a:buFont typeface="Arial" pitchFamily="34" charset="0"/>
              <a:buNone/>
              <a:defRPr sz="1400"/>
            </a:lvl3pPr>
            <a:lvl4pPr>
              <a:buFont typeface="Arial" pitchFamily="34" charset="0"/>
              <a:buNone/>
              <a:defRPr sz="1400"/>
            </a:lvl4pPr>
            <a:lvl5pPr>
              <a:buFont typeface="Arial" pitchFamily="34" charset="0"/>
              <a:buNone/>
              <a:defRPr sz="1400"/>
            </a:lvl5pPr>
          </a:lstStyle>
          <a:p>
            <a:pPr lvl="0"/>
            <a:r>
              <a:rPr lang="en-US" smtClean="0"/>
              <a:t>Click to edit Master text styles</a:t>
            </a:r>
          </a:p>
        </p:txBody>
      </p:sp>
    </p:spTree>
    <p:extLst>
      <p:ext uri="{BB962C8B-B14F-4D97-AF65-F5344CB8AC3E}">
        <p14:creationId xmlns:p14="http://schemas.microsoft.com/office/powerpoint/2010/main" val="3682017597"/>
      </p:ext>
    </p:extLst>
  </p:cSld>
  <p:clrMapOvr>
    <a:masterClrMapping/>
  </p:clrMapOvr>
  <p:transition xmlns:p14="http://schemas.microsoft.com/office/powerpoint/2010/mai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Bottom title_photo and text">
    <p:spTree>
      <p:nvGrpSpPr>
        <p:cNvPr id="1" name=""/>
        <p:cNvGrpSpPr/>
        <p:nvPr/>
      </p:nvGrpSpPr>
      <p:grpSpPr>
        <a:xfrm>
          <a:off x="0" y="0"/>
          <a:ext cx="0" cy="0"/>
          <a:chOff x="0" y="0"/>
          <a:chExt cx="0" cy="0"/>
        </a:xfrm>
      </p:grpSpPr>
      <p:sp>
        <p:nvSpPr>
          <p:cNvPr id="2" name="Title 1"/>
          <p:cNvSpPr>
            <a:spLocks noGrp="1"/>
          </p:cNvSpPr>
          <p:nvPr>
            <p:ph type="title"/>
          </p:nvPr>
        </p:nvSpPr>
        <p:spPr>
          <a:xfrm>
            <a:off x="229702" y="5430244"/>
            <a:ext cx="8558698"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246888" y="1600200"/>
            <a:ext cx="4005072" cy="3749040"/>
          </a:xfrm>
        </p:spPr>
        <p:txBody>
          <a:bodyPr anchor="ctr">
            <a:noAutofit/>
          </a:bodyPr>
          <a:lstStyle>
            <a:lvl1pPr marL="0" indent="0" algn="l" defTabSz="914400" rtl="0" eaLnBrk="1" latinLnBrk="0" hangingPunct="1">
              <a:lnSpc>
                <a:spcPct val="80000"/>
              </a:lnSpc>
              <a:spcBef>
                <a:spcPct val="0"/>
              </a:spcBef>
              <a:buFontTx/>
              <a:buNone/>
              <a:defRPr lang="en-US" sz="2400" b="0" kern="1200" spc="0" baseline="0" dirty="0" smtClean="0">
                <a:solidFill>
                  <a:schemeClr val="bg2"/>
                </a:solidFill>
                <a:latin typeface="+mj-lt"/>
                <a:ea typeface="+mj-ea"/>
                <a:cs typeface="+mj-cs"/>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p:txBody>
      </p:sp>
      <p:sp>
        <p:nvSpPr>
          <p:cNvPr id="6" name="Picture Placeholder 5"/>
          <p:cNvSpPr>
            <a:spLocks noGrp="1"/>
          </p:cNvSpPr>
          <p:nvPr>
            <p:ph type="pic" sz="quarter" idx="11"/>
          </p:nvPr>
        </p:nvSpPr>
        <p:spPr>
          <a:xfrm>
            <a:off x="4873752" y="1947672"/>
            <a:ext cx="3429000" cy="2990088"/>
          </a:xfrm>
        </p:spPr>
        <p:txBody>
          <a:bodyPr rtlCol="0" anchor="ctr" anchorCtr="1">
            <a:noAutofit/>
          </a:bodyPr>
          <a:lstStyle>
            <a:lvl1pPr algn="ctr">
              <a:buFontTx/>
              <a:buNone/>
              <a:defRPr>
                <a:latin typeface="+mj-lt"/>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686930477"/>
      </p:ext>
    </p:extLst>
  </p:cSld>
  <p:clrMapOvr>
    <a:masterClrMapping/>
  </p:clrMapOvr>
  <p:transition xmlns:p14="http://schemas.microsoft.com/office/powerpoint/2010/mai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Bottom 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9702" y="5430244"/>
            <a:ext cx="8558698"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225488569"/>
      </p:ext>
    </p:extLst>
  </p:cSld>
  <p:clrMapOvr>
    <a:masterClrMapping/>
  </p:clrMapOvr>
  <p:transition xmlns:p14="http://schemas.microsoft.com/office/powerpoint/2010/mai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Quote Slide">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0"/>
            <a:ext cx="9144000" cy="177800"/>
          </a:xfrm>
          <a:prstGeom prst="rect">
            <a:avLst/>
          </a:prstGeom>
          <a:solidFill>
            <a:schemeClr val="bg2"/>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5" name="Rectangle 3"/>
          <p:cNvSpPr>
            <a:spLocks noChangeArrowheads="1"/>
          </p:cNvSpPr>
          <p:nvPr/>
        </p:nvSpPr>
        <p:spPr bwMode="hidden">
          <a:xfrm>
            <a:off x="0" y="0"/>
            <a:ext cx="9144000" cy="177800"/>
          </a:xfrm>
          <a:prstGeom prst="rect">
            <a:avLst/>
          </a:prstGeom>
          <a:solidFill>
            <a:srgbClr val="08252E"/>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3" name="Subtitle 2"/>
          <p:cNvSpPr>
            <a:spLocks noGrp="1"/>
          </p:cNvSpPr>
          <p:nvPr>
            <p:ph type="subTitle" idx="1"/>
          </p:nvPr>
        </p:nvSpPr>
        <p:spPr>
          <a:xfrm>
            <a:off x="465201" y="5842635"/>
            <a:ext cx="8112126" cy="384175"/>
          </a:xfrm>
        </p:spPr>
        <p:txBody>
          <a:bodyPr anchor="b">
            <a:noAutofit/>
          </a:bodyPr>
          <a:lstStyle>
            <a:lvl1pPr marL="0" indent="0" algn="l"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accent2"/>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219456" y="649224"/>
            <a:ext cx="8112125" cy="4480560"/>
          </a:xfrm>
        </p:spPr>
        <p:txBody>
          <a:bodyPr/>
          <a:lstStyle>
            <a:lvl1pPr marL="0" indent="0" algn="l" defTabSz="914400" rtl="0" eaLnBrk="1" latinLnBrk="0" hangingPunct="1">
              <a:lnSpc>
                <a:spcPct val="80000"/>
              </a:lnSpc>
              <a:spcBef>
                <a:spcPct val="0"/>
              </a:spcBef>
              <a:buClr>
                <a:schemeClr val="tx1"/>
              </a:buClr>
              <a:buFont typeface="Arial" pitchFamily="34"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950997768"/>
      </p:ext>
    </p:extLst>
  </p:cSld>
  <p:clrMapOvr>
    <a:masterClrMapping/>
  </p:clrMapOvr>
  <p:transition xmlns:p14="http://schemas.microsoft.com/office/powerpoint/2010/mai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Storytelling">
    <p:spTree>
      <p:nvGrpSpPr>
        <p:cNvPr id="1" name=""/>
        <p:cNvGrpSpPr/>
        <p:nvPr/>
      </p:nvGrpSpPr>
      <p:grpSpPr>
        <a:xfrm>
          <a:off x="0" y="0"/>
          <a:ext cx="0" cy="0"/>
          <a:chOff x="0" y="0"/>
          <a:chExt cx="0" cy="0"/>
        </a:xfrm>
      </p:grpSpPr>
      <p:pic>
        <p:nvPicPr>
          <p:cNvPr id="5" name="Picture 4" descr="verticalba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441825" y="777875"/>
            <a:ext cx="88900" cy="528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1"/>
          <p:cNvSpPr>
            <a:spLocks noGrp="1"/>
          </p:cNvSpPr>
          <p:nvPr>
            <p:ph type="title"/>
          </p:nvPr>
        </p:nvSpPr>
        <p:spPr>
          <a:xfrm>
            <a:off x="229702" y="1918741"/>
            <a:ext cx="4117446" cy="3020518"/>
          </a:xfrm>
        </p:spPr>
        <p:txBody>
          <a:bodyPr anchor="ct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3"/>
          <p:cNvSpPr>
            <a:spLocks noGrp="1"/>
          </p:cNvSpPr>
          <p:nvPr>
            <p:ph type="body" sz="quarter" idx="11"/>
          </p:nvPr>
        </p:nvSpPr>
        <p:spPr>
          <a:xfrm>
            <a:off x="4922519" y="310896"/>
            <a:ext cx="3895344" cy="6208776"/>
          </a:xfrm>
        </p:spPr>
        <p:txBody>
          <a:bodyPr anchor="ctr">
            <a:noAutofit/>
          </a:bodyPr>
          <a:lstStyle>
            <a:lvl1pPr marL="0" indent="0">
              <a:buFontTx/>
              <a:buNone/>
              <a:defRPr sz="2000" baseline="0">
                <a:solidFill>
                  <a:schemeClr val="bg2"/>
                </a:solidFill>
                <a:latin typeface="+mj-lt"/>
              </a:defRPr>
            </a:lvl1pPr>
            <a:lvl2pPr>
              <a:defRPr sz="2000"/>
            </a:lvl2pPr>
            <a:lvl3pPr>
              <a:defRPr sz="2000"/>
            </a:lvl3pPr>
            <a:lvl4pPr>
              <a:defRPr sz="2000"/>
            </a:lvl4pPr>
            <a:lvl5pPr>
              <a:defRPr sz="2000"/>
            </a:lvl5pPr>
          </a:lstStyle>
          <a:p>
            <a:pPr lvl="0"/>
            <a:r>
              <a:rPr lang="en-US" smtClean="0"/>
              <a:t>Click to edit Master text styles</a:t>
            </a:r>
          </a:p>
        </p:txBody>
      </p:sp>
    </p:spTree>
    <p:extLst>
      <p:ext uri="{BB962C8B-B14F-4D97-AF65-F5344CB8AC3E}">
        <p14:creationId xmlns:p14="http://schemas.microsoft.com/office/powerpoint/2010/main" val="309308875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1_Storytelling">
    <p:spTree>
      <p:nvGrpSpPr>
        <p:cNvPr id="1" name=""/>
        <p:cNvGrpSpPr/>
        <p:nvPr/>
      </p:nvGrpSpPr>
      <p:grpSpPr>
        <a:xfrm>
          <a:off x="0" y="0"/>
          <a:ext cx="0" cy="0"/>
          <a:chOff x="0" y="0"/>
          <a:chExt cx="0" cy="0"/>
        </a:xfrm>
      </p:grpSpPr>
      <p:sp>
        <p:nvSpPr>
          <p:cNvPr id="4" name="Title 1"/>
          <p:cNvSpPr>
            <a:spLocks noGrp="1"/>
          </p:cNvSpPr>
          <p:nvPr>
            <p:ph type="title"/>
          </p:nvPr>
        </p:nvSpPr>
        <p:spPr>
          <a:xfrm>
            <a:off x="229702" y="1918741"/>
            <a:ext cx="4117446" cy="3020518"/>
          </a:xfrm>
        </p:spPr>
        <p:txBody>
          <a:bodyPr anchor="ct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3"/>
          <p:cNvSpPr>
            <a:spLocks noGrp="1"/>
          </p:cNvSpPr>
          <p:nvPr>
            <p:ph type="body" sz="quarter" idx="11"/>
          </p:nvPr>
        </p:nvSpPr>
        <p:spPr>
          <a:xfrm>
            <a:off x="4922519" y="310896"/>
            <a:ext cx="3895344" cy="6208776"/>
          </a:xfrm>
        </p:spPr>
        <p:txBody>
          <a:bodyPr anchor="ctr">
            <a:noAutofit/>
          </a:bodyPr>
          <a:lstStyle>
            <a:lvl1pPr marL="0" indent="0">
              <a:buFontTx/>
              <a:buNone/>
              <a:defRPr sz="2000" baseline="0">
                <a:solidFill>
                  <a:schemeClr val="bg2"/>
                </a:solidFill>
                <a:latin typeface="+mj-lt"/>
              </a:defRPr>
            </a:lvl1pPr>
            <a:lvl2pPr>
              <a:defRPr sz="2000"/>
            </a:lvl2pPr>
            <a:lvl3pPr>
              <a:defRPr sz="2000"/>
            </a:lvl3pPr>
            <a:lvl4pPr>
              <a:defRPr sz="2000"/>
            </a:lvl4pPr>
            <a:lvl5pPr>
              <a:defRPr sz="2000"/>
            </a:lvl5pPr>
          </a:lstStyle>
          <a:p>
            <a:pPr lvl="0"/>
            <a:r>
              <a:rPr lang="en-US" smtClean="0"/>
              <a:t>Click to edit Master text styles</a:t>
            </a:r>
          </a:p>
        </p:txBody>
      </p:sp>
    </p:spTree>
    <p:extLst>
      <p:ext uri="{BB962C8B-B14F-4D97-AF65-F5344CB8AC3E}">
        <p14:creationId xmlns:p14="http://schemas.microsoft.com/office/powerpoint/2010/main" val="4074592207"/>
      </p:ext>
    </p:extLst>
  </p:cSld>
  <p:clrMapOvr>
    <a:masterClrMapping/>
  </p:clrMapOvr>
  <p:transition xmlns:p14="http://schemas.microsoft.com/office/powerpoint/2010/mai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Demo">
    <p:spTree>
      <p:nvGrpSpPr>
        <p:cNvPr id="1" name=""/>
        <p:cNvGrpSpPr/>
        <p:nvPr/>
      </p:nvGrpSpPr>
      <p:grpSpPr>
        <a:xfrm>
          <a:off x="0" y="0"/>
          <a:ext cx="0" cy="0"/>
          <a:chOff x="0" y="0"/>
          <a:chExt cx="0" cy="0"/>
        </a:xfrm>
      </p:grpSpPr>
      <p:grpSp>
        <p:nvGrpSpPr>
          <p:cNvPr id="5" name="Group 38"/>
          <p:cNvGrpSpPr/>
          <p:nvPr userDrawn="1"/>
        </p:nvGrpSpPr>
        <p:grpSpPr>
          <a:xfrm>
            <a:off x="341313" y="311150"/>
            <a:ext cx="908367" cy="480227"/>
            <a:chOff x="609600" y="528537"/>
            <a:chExt cx="1444734" cy="763789"/>
          </a:xfrm>
          <a:solidFill>
            <a:schemeClr val="bg1"/>
          </a:solidFill>
        </p:grpSpPr>
        <p:sp>
          <p:nvSpPr>
            <p:cNvPr id="6" name="Rectangle 5"/>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7" name="Freeform 6"/>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8" name="Freeform 7"/>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9" name="Freeform 8"/>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0" name="Freeform 9"/>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1" name="Freeform 10"/>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2" name="Freeform 11"/>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3" name="Freeform 12"/>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4" name="Freeform 13"/>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5" name="Freeform 14"/>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6" name="Freeform 15"/>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7" name="Freeform 16"/>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8" name="Freeform 17"/>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9" name="Freeform 18"/>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grpSp>
      <p:sp>
        <p:nvSpPr>
          <p:cNvPr id="3" name="Subtitle 2"/>
          <p:cNvSpPr>
            <a:spLocks noGrp="1"/>
          </p:cNvSpPr>
          <p:nvPr>
            <p:ph type="subTitle" idx="1"/>
          </p:nvPr>
        </p:nvSpPr>
        <p:spPr>
          <a:xfrm>
            <a:off x="236383" y="4279392"/>
            <a:ext cx="4684867" cy="384175"/>
          </a:xfrm>
        </p:spPr>
        <p:txBody>
          <a:bodyPr rtlCol="0">
            <a:noAutofit/>
          </a:bodyPr>
          <a:lstStyle>
            <a:lvl1pPr marL="0" indent="0" algn="l"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rgbClr val="6DB344"/>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smtClean="0"/>
              <a:t>Click to edit Master subtitle style</a:t>
            </a:r>
            <a:endParaRPr lang="en-US" dirty="0"/>
          </a:p>
        </p:txBody>
      </p:sp>
      <p:sp>
        <p:nvSpPr>
          <p:cNvPr id="2" name="Title 1"/>
          <p:cNvSpPr>
            <a:spLocks noGrp="1"/>
          </p:cNvSpPr>
          <p:nvPr>
            <p:ph type="ctrTitle"/>
          </p:nvPr>
        </p:nvSpPr>
        <p:spPr>
          <a:xfrm>
            <a:off x="208693" y="3282696"/>
            <a:ext cx="4712557" cy="1022350"/>
          </a:xfrm>
        </p:spPr>
        <p:txBody>
          <a:bodyP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1" name="Picture Placeholder 30"/>
          <p:cNvSpPr>
            <a:spLocks noGrp="1"/>
          </p:cNvSpPr>
          <p:nvPr>
            <p:ph type="pic" sz="quarter" idx="10"/>
          </p:nvPr>
        </p:nvSpPr>
        <p:spPr>
          <a:xfrm>
            <a:off x="5540375" y="1917700"/>
            <a:ext cx="2676525" cy="2889250"/>
          </a:xfrm>
        </p:spPr>
        <p:txBody>
          <a:bodyPr rtlCol="0" anchor="ctr" anchorCtr="1">
            <a:noAutofit/>
          </a:bodyPr>
          <a:lstStyle>
            <a:lvl1pPr algn="ctr">
              <a:defRPr>
                <a:latin typeface="+mj-lt"/>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876700908"/>
      </p:ext>
    </p:extLst>
  </p:cSld>
  <p:clrMapOvr>
    <a:masterClrMapping/>
  </p:clrMapOvr>
  <p:transition xmlns:p14="http://schemas.microsoft.com/office/powerpoint/2010/mai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White">
    <p:spTree>
      <p:nvGrpSpPr>
        <p:cNvPr id="1" name=""/>
        <p:cNvGrpSpPr/>
        <p:nvPr/>
      </p:nvGrpSpPr>
      <p:grpSpPr>
        <a:xfrm>
          <a:off x="0" y="0"/>
          <a:ext cx="0" cy="0"/>
          <a:chOff x="0" y="0"/>
          <a:chExt cx="0" cy="0"/>
        </a:xfrm>
      </p:grpSpPr>
      <p:sp>
        <p:nvSpPr>
          <p:cNvPr id="6" name="Rectangle 5"/>
          <p:cNvSpPr/>
          <p:nvPr userDrawn="1"/>
        </p:nvSpPr>
        <p:spPr>
          <a:xfrm>
            <a:off x="0" y="0"/>
            <a:ext cx="9129713" cy="6378575"/>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7" name="Group 67"/>
          <p:cNvGrpSpPr/>
          <p:nvPr userDrawn="1"/>
        </p:nvGrpSpPr>
        <p:grpSpPr>
          <a:xfrm>
            <a:off x="341314" y="311151"/>
            <a:ext cx="829170" cy="438358"/>
            <a:chOff x="609600" y="528537"/>
            <a:chExt cx="1444734" cy="763789"/>
          </a:xfrm>
          <a:solidFill>
            <a:schemeClr val="bg1"/>
          </a:solidFill>
        </p:grpSpPr>
        <p:sp>
          <p:nvSpPr>
            <p:cNvPr id="8" name="Rectangle 7"/>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9" name="Freeform 8"/>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0" name="Freeform 9"/>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1" name="Freeform 10"/>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2" name="Freeform 11"/>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3" name="Freeform 12"/>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4" name="Freeform 13"/>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5" name="Freeform 14"/>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6" name="Freeform 15"/>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7" name="Freeform 16"/>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8" name="Freeform 17"/>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9" name="Freeform 18"/>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0" name="Freeform 19"/>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1" name="Freeform 20"/>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grpSp>
      <p:sp>
        <p:nvSpPr>
          <p:cNvPr id="22" name="Rectangle 21"/>
          <p:cNvSpPr/>
          <p:nvPr userDrawn="1"/>
        </p:nvSpPr>
        <p:spPr>
          <a:xfrm>
            <a:off x="0" y="6542088"/>
            <a:ext cx="9129713" cy="31591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3" name="Rectangle 4"/>
          <p:cNvSpPr>
            <a:spLocks noChangeArrowheads="1"/>
          </p:cNvSpPr>
          <p:nvPr userDrawn="1"/>
        </p:nvSpPr>
        <p:spPr bwMode="ltGray">
          <a:xfrm>
            <a:off x="250825" y="6586538"/>
            <a:ext cx="171291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nchorCtr="1">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2014 Cisco System Inc. All rights reserved</a:t>
            </a:r>
            <a:r>
              <a:rPr lang="en-US" altLang="en-US" sz="600" dirty="0" smtClean="0">
                <a:solidFill>
                  <a:srgbClr val="C0C0C0"/>
                </a:solidFill>
              </a:rPr>
              <a:t>.</a:t>
            </a:r>
          </a:p>
        </p:txBody>
      </p:sp>
      <p:sp>
        <p:nvSpPr>
          <p:cNvPr id="24"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25"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D50ED1E7-9DDC-434E-9454-9C79919CD219}" type="slidenum">
              <a:rPr lang="en-US" altLang="en-US" sz="600" smtClean="0">
                <a:solidFill>
                  <a:srgbClr val="C0C0C0"/>
                </a:solidFill>
              </a:rPr>
              <a:pPr algn="r" eaLnBrk="1" hangingPunct="1">
                <a:defRPr/>
              </a:pPr>
              <a:t>‹#›</a:t>
            </a:fld>
            <a:endParaRPr lang="en-US" altLang="en-US" sz="600" smtClean="0">
              <a:solidFill>
                <a:srgbClr val="C0C0C0"/>
              </a:solidFill>
            </a:endParaRPr>
          </a:p>
        </p:txBody>
      </p:sp>
      <p:sp>
        <p:nvSpPr>
          <p:cNvPr id="2" name="Title 1"/>
          <p:cNvSpPr>
            <a:spLocks noGrp="1"/>
          </p:cNvSpPr>
          <p:nvPr>
            <p:ph type="ctrTitle"/>
          </p:nvPr>
        </p:nvSpPr>
        <p:spPr>
          <a:xfrm>
            <a:off x="221393" y="1236689"/>
            <a:ext cx="8112125" cy="2918779"/>
          </a:xfrm>
        </p:spPr>
        <p:txBody>
          <a:bodyPr/>
          <a:lstStyle>
            <a:lvl1pPr algn="l" defTabSz="914400" rtl="0" eaLnBrk="1" latinLnBrk="0" hangingPunct="1">
              <a:lnSpc>
                <a:spcPct val="9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279759697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Big Statement">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ounded Rectangle 4"/>
          <p:cNvSpPr/>
          <p:nvPr userDrawn="1"/>
        </p:nvSpPr>
        <p:spPr>
          <a:xfrm>
            <a:off x="1824038" y="-3578225"/>
            <a:ext cx="1728787" cy="14014450"/>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6" name="Rounded Rectangle 5"/>
          <p:cNvSpPr/>
          <p:nvPr userDrawn="1"/>
        </p:nvSpPr>
        <p:spPr>
          <a:xfrm>
            <a:off x="0" y="-644525"/>
            <a:ext cx="1730375" cy="8147050"/>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8" name="Rounded Rectangle 7"/>
          <p:cNvSpPr/>
          <p:nvPr userDrawn="1"/>
        </p:nvSpPr>
        <p:spPr>
          <a:xfrm rot="10800000">
            <a:off x="1014413" y="-644525"/>
            <a:ext cx="1728787" cy="814705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p:nvSpPr>
        <p:spPr>
          <a:xfrm>
            <a:off x="6375400" y="1711325"/>
            <a:ext cx="1730375"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p:nvSpPr>
        <p:spPr>
          <a:xfrm>
            <a:off x="8105775" y="835025"/>
            <a:ext cx="1728788"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p:nvSpPr>
        <p:spPr>
          <a:xfrm rot="10800000">
            <a:off x="3035300" y="-3378200"/>
            <a:ext cx="1730375" cy="814863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ectangle 5"/>
          <p:cNvSpPr>
            <a:spLocks noChangeArrowheads="1"/>
          </p:cNvSpPr>
          <p:nvPr/>
        </p:nvSpPr>
        <p:spPr bwMode="ltGray">
          <a:xfrm>
            <a:off x="7762875" y="6584950"/>
            <a:ext cx="812800"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FFFFFF"/>
                </a:solidFill>
              </a:rPr>
              <a:t>Cisco Confidential</a:t>
            </a:r>
          </a:p>
        </p:txBody>
      </p:sp>
      <p:sp>
        <p:nvSpPr>
          <p:cNvPr id="13" name="Rectangle 5"/>
          <p:cNvSpPr>
            <a:spLocks noChangeArrowheads="1"/>
          </p:cNvSpPr>
          <p:nvPr userDrawn="1"/>
        </p:nvSpPr>
        <p:spPr bwMode="ltGray">
          <a:xfrm>
            <a:off x="7762875" y="6584950"/>
            <a:ext cx="812800"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FFFFFF"/>
                </a:solidFill>
              </a:rPr>
              <a:t>Cisco Confidential</a:t>
            </a:r>
          </a:p>
        </p:txBody>
      </p:sp>
      <p:sp>
        <p:nvSpPr>
          <p:cNvPr id="14"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smtClean="0">
                <a:solidFill>
                  <a:srgbClr val="FFFFFF"/>
                </a:solidFill>
              </a:rPr>
              <a:t>© 2012 Cisco and/or its affiliates. All rights reserved.</a:t>
            </a:r>
          </a:p>
        </p:txBody>
      </p:sp>
      <p:sp>
        <p:nvSpPr>
          <p:cNvPr id="15"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10C9438D-E7BB-4820-A20C-A577E702040C}" type="slidenum">
              <a:rPr lang="en-US" altLang="en-US" sz="600" smtClean="0">
                <a:solidFill>
                  <a:srgbClr val="FFFFFF"/>
                </a:solidFill>
              </a:rPr>
              <a:pPr algn="r" eaLnBrk="1" hangingPunct="1">
                <a:defRPr/>
              </a:pPr>
              <a:t>‹#›</a:t>
            </a:fld>
            <a:endParaRPr lang="en-US" altLang="en-US" sz="600" smtClean="0">
              <a:solidFill>
                <a:srgbClr val="FFFFFF"/>
              </a:solidFill>
            </a:endParaRPr>
          </a:p>
        </p:txBody>
      </p:sp>
      <p:sp>
        <p:nvSpPr>
          <p:cNvPr id="2" name="Title 1"/>
          <p:cNvSpPr>
            <a:spLocks noGrp="1"/>
          </p:cNvSpPr>
          <p:nvPr>
            <p:ph type="title"/>
          </p:nvPr>
        </p:nvSpPr>
        <p:spPr>
          <a:xfrm>
            <a:off x="237744" y="484632"/>
            <a:ext cx="8755128" cy="4372131"/>
          </a:xfrm>
        </p:spPr>
        <p:txBody>
          <a:bodyPr/>
          <a:lstStyle>
            <a:lvl1pPr marL="228600" indent="-228600">
              <a:buFont typeface="Arial" pitchFamily="34" charset="0"/>
              <a:buChar char="“"/>
              <a:defRPr sz="6000" spc="0" baseline="0">
                <a:solidFill>
                  <a:schemeClr val="bg1"/>
                </a:solidFill>
                <a:latin typeface="+mj-lt"/>
              </a:defRPr>
            </a:lvl1pPr>
          </a:lstStyle>
          <a:p>
            <a:r>
              <a:rPr lang="en-US" smtClean="0"/>
              <a:t>Click to edit Master title style</a:t>
            </a:r>
            <a:endParaRPr lang="en-US" dirty="0"/>
          </a:p>
        </p:txBody>
      </p:sp>
      <p:sp>
        <p:nvSpPr>
          <p:cNvPr id="7" name="Text Placeholder 4"/>
          <p:cNvSpPr>
            <a:spLocks noGrp="1"/>
          </p:cNvSpPr>
          <p:nvPr>
            <p:ph type="body" sz="quarter" idx="11"/>
          </p:nvPr>
        </p:nvSpPr>
        <p:spPr>
          <a:xfrm>
            <a:off x="460248" y="5358903"/>
            <a:ext cx="8574685" cy="614362"/>
          </a:xfrm>
        </p:spPr>
        <p:txBody>
          <a:bodyPr rtlCol="0">
            <a:normAutofit/>
          </a:bodyPr>
          <a:lstStyle>
            <a:lvl1pPr marL="0" indent="0">
              <a:buNone/>
              <a:defRPr lang="en-US" sz="2400" kern="1200" dirty="0" smtClean="0">
                <a:solidFill>
                  <a:schemeClr val="bg1"/>
                </a:solidFill>
                <a:latin typeface="+mj-lt"/>
                <a:ea typeface="+mn-ea"/>
                <a:cs typeface="+mn-cs"/>
              </a:defRPr>
            </a:lvl1pPr>
          </a:lstStyle>
          <a:p>
            <a:pPr lvl="0"/>
            <a:r>
              <a:rPr lang="en-US" smtClean="0"/>
              <a:t>Click to edit Master text styles</a:t>
            </a:r>
          </a:p>
        </p:txBody>
      </p:sp>
    </p:spTree>
    <p:extLst>
      <p:ext uri="{BB962C8B-B14F-4D97-AF65-F5344CB8AC3E}">
        <p14:creationId xmlns:p14="http://schemas.microsoft.com/office/powerpoint/2010/main" val="268084128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60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ppt_x"/>
                                          </p:val>
                                        </p:tav>
                                        <p:tav tm="100000">
                                          <p:val>
                                            <p:strVal val="#ppt_x"/>
                                          </p:val>
                                        </p:tav>
                                      </p:tavLst>
                                    </p:anim>
                                    <p:anim calcmode="lin" valueType="num">
                                      <p:cBhvr additive="base">
                                        <p:cTn id="8" dur="20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120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2000" fill="hold"/>
                                        <p:tgtEl>
                                          <p:spTgt spid="5"/>
                                        </p:tgtEl>
                                        <p:attrNameLst>
                                          <p:attrName>ppt_x</p:attrName>
                                        </p:attrNameLst>
                                      </p:cBhvr>
                                      <p:tavLst>
                                        <p:tav tm="0">
                                          <p:val>
                                            <p:strVal val="#ppt_x"/>
                                          </p:val>
                                        </p:tav>
                                        <p:tav tm="100000">
                                          <p:val>
                                            <p:strVal val="#ppt_x"/>
                                          </p:val>
                                        </p:tav>
                                      </p:tavLst>
                                    </p:anim>
                                    <p:anim calcmode="lin" valueType="num">
                                      <p:cBhvr additive="base">
                                        <p:cTn id="12" dur="20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1" fill="hold" grpId="0" nodeType="withEffect">
                                  <p:stCondLst>
                                    <p:cond delay="150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1000" fill="hold"/>
                                        <p:tgtEl>
                                          <p:spTgt spid="8"/>
                                        </p:tgtEl>
                                        <p:attrNameLst>
                                          <p:attrName>ppt_x</p:attrName>
                                        </p:attrNameLst>
                                      </p:cBhvr>
                                      <p:tavLst>
                                        <p:tav tm="0">
                                          <p:val>
                                            <p:strVal val="#ppt_x"/>
                                          </p:val>
                                        </p:tav>
                                        <p:tav tm="100000">
                                          <p:val>
                                            <p:strVal val="#ppt_x"/>
                                          </p:val>
                                        </p:tav>
                                      </p:tavLst>
                                    </p:anim>
                                    <p:anim calcmode="lin" valueType="num">
                                      <p:cBhvr additive="base">
                                        <p:cTn id="16" dur="1000" fill="hold"/>
                                        <p:tgtEl>
                                          <p:spTgt spid="8"/>
                                        </p:tgtEl>
                                        <p:attrNameLst>
                                          <p:attrName>ppt_y</p:attrName>
                                        </p:attrNameLst>
                                      </p:cBhvr>
                                      <p:tavLst>
                                        <p:tav tm="0">
                                          <p:val>
                                            <p:strVal val="0-#ppt_h/2"/>
                                          </p:val>
                                        </p:tav>
                                        <p:tav tm="100000">
                                          <p:val>
                                            <p:strVal val="#ppt_y"/>
                                          </p:val>
                                        </p:tav>
                                      </p:tavLst>
                                    </p:anim>
                                  </p:childTnLst>
                                </p:cTn>
                              </p:par>
                              <p:par>
                                <p:cTn id="17" presetID="2" presetClass="entr" presetSubtype="1" fill="hold" grpId="0" nodeType="withEffect">
                                  <p:stCondLst>
                                    <p:cond delay="90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2000" fill="hold"/>
                                        <p:tgtEl>
                                          <p:spTgt spid="11"/>
                                        </p:tgtEl>
                                        <p:attrNameLst>
                                          <p:attrName>ppt_x</p:attrName>
                                        </p:attrNameLst>
                                      </p:cBhvr>
                                      <p:tavLst>
                                        <p:tav tm="0">
                                          <p:val>
                                            <p:strVal val="#ppt_x"/>
                                          </p:val>
                                        </p:tav>
                                        <p:tav tm="100000">
                                          <p:val>
                                            <p:strVal val="#ppt_x"/>
                                          </p:val>
                                        </p:tav>
                                      </p:tavLst>
                                    </p:anim>
                                    <p:anim calcmode="lin" valueType="num">
                                      <p:cBhvr additive="base">
                                        <p:cTn id="20" dur="2000" fill="hold"/>
                                        <p:tgtEl>
                                          <p:spTgt spid="11"/>
                                        </p:tgtEl>
                                        <p:attrNameLst>
                                          <p:attrName>ppt_y</p:attrName>
                                        </p:attrNameLst>
                                      </p:cBhvr>
                                      <p:tavLst>
                                        <p:tav tm="0">
                                          <p:val>
                                            <p:strVal val="0-#ppt_h/2"/>
                                          </p:val>
                                        </p:tav>
                                        <p:tav tm="100000">
                                          <p:val>
                                            <p:strVal val="#ppt_y"/>
                                          </p:val>
                                        </p:tav>
                                      </p:tavLst>
                                    </p:anim>
                                  </p:childTnLst>
                                </p:cTn>
                              </p:par>
                              <p:par>
                                <p:cTn id="21" presetID="2" presetClass="entr" presetSubtype="4" fill="hold" grpId="0" nodeType="withEffect">
                                  <p:stCondLst>
                                    <p:cond delay="90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2000" fill="hold"/>
                                        <p:tgtEl>
                                          <p:spTgt spid="9"/>
                                        </p:tgtEl>
                                        <p:attrNameLst>
                                          <p:attrName>ppt_x</p:attrName>
                                        </p:attrNameLst>
                                      </p:cBhvr>
                                      <p:tavLst>
                                        <p:tav tm="0">
                                          <p:val>
                                            <p:strVal val="#ppt_x"/>
                                          </p:val>
                                        </p:tav>
                                        <p:tav tm="100000">
                                          <p:val>
                                            <p:strVal val="#ppt_x"/>
                                          </p:val>
                                        </p:tav>
                                      </p:tavLst>
                                    </p:anim>
                                    <p:anim calcmode="lin" valueType="num">
                                      <p:cBhvr additive="base">
                                        <p:cTn id="24" dur="2000" fill="hold"/>
                                        <p:tgtEl>
                                          <p:spTgt spid="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150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1100" fill="hold"/>
                                        <p:tgtEl>
                                          <p:spTgt spid="10"/>
                                        </p:tgtEl>
                                        <p:attrNameLst>
                                          <p:attrName>ppt_x</p:attrName>
                                        </p:attrNameLst>
                                      </p:cBhvr>
                                      <p:tavLst>
                                        <p:tav tm="0">
                                          <p:val>
                                            <p:strVal val="#ppt_x"/>
                                          </p:val>
                                        </p:tav>
                                        <p:tav tm="100000">
                                          <p:val>
                                            <p:strVal val="#ppt_x"/>
                                          </p:val>
                                        </p:tav>
                                      </p:tavLst>
                                    </p:anim>
                                    <p:anim calcmode="lin" valueType="num">
                                      <p:cBhvr additive="base">
                                        <p:cTn id="28" dur="11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9" grpId="0" animBg="1"/>
      <p:bldP spid="10" grpId="0" animBg="1"/>
      <p:bldP spid="11" grpId="0" animBg="1"/>
    </p:bld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single photo with caption">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892300" y="795338"/>
            <a:ext cx="5348288" cy="4005262"/>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6" name="Rectangle 5"/>
          <p:cNvSpPr>
            <a:spLocks noChangeArrowheads="1"/>
          </p:cNvSpPr>
          <p:nvPr userDrawn="1"/>
        </p:nvSpPr>
        <p:spPr bwMode="auto">
          <a:xfrm>
            <a:off x="1892300" y="4794250"/>
            <a:ext cx="5346700" cy="996950"/>
          </a:xfrm>
          <a:prstGeom prst="rect">
            <a:avLst/>
          </a:prstGeom>
          <a:solidFill>
            <a:schemeClr val="bg1"/>
          </a:solidFill>
          <a:ln>
            <a:noFill/>
          </a:ln>
          <a:effectLst>
            <a:outerShdw blurRad="114300" dist="38100" dir="5400000" algn="t" rotWithShape="0">
              <a:srgbClr val="808080">
                <a:alpha val="39998"/>
              </a:srgbClr>
            </a:outerShdw>
          </a:effectLst>
          <a:extLst>
            <a:ext uri="{91240B29-F687-4f45-9708-019B960494DF}">
              <a14:hiddenLine xmlns:a14="http://schemas.microsoft.com/office/drawing/2010/main" w="25400">
                <a:solidFill>
                  <a:srgbClr val="000000"/>
                </a:solidFill>
                <a:miter lim="800000"/>
                <a:headEnd/>
                <a:tailEnd/>
              </a14:hiddenLine>
            </a:ext>
          </a:extLst>
        </p:spPr>
        <p:txBody>
          <a:bodyPr anchor="ctr"/>
          <a:lstStyle/>
          <a:p>
            <a:pPr algn="ctr" fontAlgn="auto">
              <a:spcBef>
                <a:spcPts val="0"/>
              </a:spcBef>
              <a:spcAft>
                <a:spcPts val="0"/>
              </a:spcAft>
              <a:defRPr/>
            </a:pPr>
            <a:endParaRPr lang="en-US" dirty="0">
              <a:solidFill>
                <a:srgbClr val="FFFFFF"/>
              </a:solidFill>
              <a:latin typeface="+mn-lt"/>
              <a:ea typeface="+mn-ea"/>
            </a:endParaRPr>
          </a:p>
        </p:txBody>
      </p:sp>
      <p:sp>
        <p:nvSpPr>
          <p:cNvPr id="26" name="Picture Placeholder 25"/>
          <p:cNvSpPr>
            <a:spLocks noGrp="1"/>
          </p:cNvSpPr>
          <p:nvPr>
            <p:ph type="pic" sz="quarter" idx="10"/>
          </p:nvPr>
        </p:nvSpPr>
        <p:spPr>
          <a:xfrm>
            <a:off x="1900238" y="795528"/>
            <a:ext cx="5329238" cy="4005072"/>
          </a:xfrm>
          <a:solidFill>
            <a:schemeClr val="bg1">
              <a:alpha val="30000"/>
            </a:schemeClr>
          </a:solidFill>
          <a:ln>
            <a:solidFill>
              <a:schemeClr val="bg2"/>
            </a:solidFill>
          </a:ln>
        </p:spPr>
        <p:txBody>
          <a:bodyPr rtlCol="0" anchor="ctr">
            <a:noAutofit/>
          </a:bodyPr>
          <a:lstStyle>
            <a:lvl1pPr algn="ctr">
              <a:buFontTx/>
              <a:buNone/>
              <a:defRPr>
                <a:solidFill>
                  <a:schemeClr val="bg1"/>
                </a:solidFill>
                <a:latin typeface="+mj-lt"/>
              </a:defRPr>
            </a:lvl1pPr>
          </a:lstStyle>
          <a:p>
            <a:pPr lvl="0"/>
            <a:r>
              <a:rPr lang="en-US" noProof="0" smtClean="0"/>
              <a:t>Click icon to add picture</a:t>
            </a:r>
            <a:endParaRPr lang="en-US" noProof="0" dirty="0"/>
          </a:p>
        </p:txBody>
      </p:sp>
      <p:sp>
        <p:nvSpPr>
          <p:cNvPr id="11" name="Title 10"/>
          <p:cNvSpPr>
            <a:spLocks noGrp="1"/>
          </p:cNvSpPr>
          <p:nvPr>
            <p:ph type="title"/>
          </p:nvPr>
        </p:nvSpPr>
        <p:spPr>
          <a:xfrm>
            <a:off x="2065871" y="4873438"/>
            <a:ext cx="5074070" cy="838200"/>
          </a:xfrm>
        </p:spPr>
        <p:txBody>
          <a:bodyPr anchor="ctr"/>
          <a:lstStyle>
            <a:lvl1pPr>
              <a:defRPr sz="2600">
                <a:latin typeface="+mj-lt"/>
              </a:defRPr>
            </a:lvl1pPr>
          </a:lstStyle>
          <a:p>
            <a:r>
              <a:rPr lang="en-US" smtClean="0"/>
              <a:t>Click to edit Master title style</a:t>
            </a:r>
            <a:endParaRPr lang="en-US" dirty="0"/>
          </a:p>
        </p:txBody>
      </p:sp>
    </p:spTree>
    <p:extLst>
      <p:ext uri="{BB962C8B-B14F-4D97-AF65-F5344CB8AC3E}">
        <p14:creationId xmlns:p14="http://schemas.microsoft.com/office/powerpoint/2010/main" val="2505724950"/>
      </p:ext>
    </p:extLst>
  </p:cSld>
  <p:clrMapOvr>
    <a:masterClrMapping/>
  </p:clrMapOvr>
  <p:transition xmlns:p14="http://schemas.microsoft.com/office/powerpoint/2010/mai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Small photo_top left">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338138" y="311150"/>
            <a:ext cx="3273425" cy="2459038"/>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6" name="Picture Placeholder 25"/>
          <p:cNvSpPr>
            <a:spLocks noGrp="1"/>
          </p:cNvSpPr>
          <p:nvPr>
            <p:ph type="pic" sz="quarter" idx="10"/>
          </p:nvPr>
        </p:nvSpPr>
        <p:spPr>
          <a:xfrm>
            <a:off x="338328" y="310896"/>
            <a:ext cx="3273552" cy="2459736"/>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9" name="Title 8"/>
          <p:cNvSpPr>
            <a:spLocks noGrp="1"/>
          </p:cNvSpPr>
          <p:nvPr>
            <p:ph type="title"/>
          </p:nvPr>
        </p:nvSpPr>
        <p:spPr>
          <a:xfrm>
            <a:off x="229703" y="3429000"/>
            <a:ext cx="7009298" cy="1421928"/>
          </a:xfrm>
        </p:spPr>
        <p:txBody>
          <a:bodyPr anchor="t"/>
          <a:lstStyle>
            <a:lvl1pPr marL="0" marR="0" indent="0" algn="l" defTabSz="914400" rtl="0" eaLnBrk="1" fontAlgn="auto" latinLnBrk="0" hangingPunct="1">
              <a:lnSpc>
                <a:spcPct val="80000"/>
              </a:lnSpc>
              <a:spcBef>
                <a:spcPct val="0"/>
              </a:spcBef>
              <a:spcAft>
                <a:spcPts val="0"/>
              </a:spcAft>
              <a:buClrTx/>
              <a:buSzTx/>
              <a:buFontTx/>
              <a:buNone/>
              <a:tabLst/>
              <a:defRPr sz="5400">
                <a:solidFill>
                  <a:schemeClr val="bg1"/>
                </a:solidFill>
                <a:latin typeface="+mj-lt"/>
              </a:defRPr>
            </a:lvl1pPr>
          </a:lstStyle>
          <a:p>
            <a:r>
              <a:rPr lang="en-US" smtClean="0"/>
              <a:t>Click to edit Master title style</a:t>
            </a:r>
            <a:endParaRPr lang="en-US" dirty="0" smtClean="0"/>
          </a:p>
        </p:txBody>
      </p:sp>
    </p:spTree>
    <p:extLst>
      <p:ext uri="{BB962C8B-B14F-4D97-AF65-F5344CB8AC3E}">
        <p14:creationId xmlns:p14="http://schemas.microsoft.com/office/powerpoint/2010/main" val="426753400"/>
      </p:ext>
    </p:extLst>
  </p:cSld>
  <p:clrMapOvr>
    <a:masterClrMapping/>
  </p:clrMapOvr>
  <p:transition xmlns:p14="http://schemas.microsoft.com/office/powerpoint/2010/mai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Portrait photo_right side">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4992688" y="858838"/>
            <a:ext cx="3630612" cy="50292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6" name="Picture Placeholder 25"/>
          <p:cNvSpPr>
            <a:spLocks noGrp="1"/>
          </p:cNvSpPr>
          <p:nvPr>
            <p:ph type="pic" sz="quarter" idx="10"/>
          </p:nvPr>
        </p:nvSpPr>
        <p:spPr>
          <a:xfrm>
            <a:off x="4992624" y="859536"/>
            <a:ext cx="3630168" cy="5029200"/>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Autofit/>
          </a:bodyPr>
          <a:lstStyle>
            <a:lvl1pPr algn="ctr">
              <a:buFontTx/>
              <a:buNone/>
              <a:defRPr>
                <a:solidFill>
                  <a:schemeClr val="bg1"/>
                </a:solidFill>
                <a:latin typeface="+mj-lt"/>
              </a:defRPr>
            </a:lvl1pPr>
          </a:lstStyle>
          <a:p>
            <a:pPr lvl="0"/>
            <a:r>
              <a:rPr lang="en-US" noProof="0" smtClean="0"/>
              <a:t>Click icon to add picture</a:t>
            </a:r>
            <a:endParaRPr lang="en-US" noProof="0" dirty="0"/>
          </a:p>
        </p:txBody>
      </p:sp>
      <p:sp>
        <p:nvSpPr>
          <p:cNvPr id="9" name="Title 8"/>
          <p:cNvSpPr>
            <a:spLocks noGrp="1"/>
          </p:cNvSpPr>
          <p:nvPr>
            <p:ph type="title"/>
          </p:nvPr>
        </p:nvSpPr>
        <p:spPr>
          <a:xfrm>
            <a:off x="229703" y="728972"/>
            <a:ext cx="4349918" cy="1089529"/>
          </a:xfrm>
        </p:spPr>
        <p:txBody>
          <a:bodyPr anchor="t"/>
          <a:lstStyle>
            <a:lvl1pPr>
              <a:lnSpc>
                <a:spcPct val="90000"/>
              </a:lnSpc>
              <a:defRPr>
                <a:solidFill>
                  <a:schemeClr val="bg1"/>
                </a:solidFill>
                <a:latin typeface="+mj-lt"/>
              </a:defRPr>
            </a:lvl1pPr>
          </a:lstStyle>
          <a:p>
            <a:r>
              <a:rPr lang="en-US" smtClean="0"/>
              <a:t>Click to edit Master title style</a:t>
            </a:r>
            <a:endParaRPr lang="en-US" dirty="0"/>
          </a:p>
        </p:txBody>
      </p:sp>
    </p:spTree>
    <p:extLst>
      <p:ext uri="{BB962C8B-B14F-4D97-AF65-F5344CB8AC3E}">
        <p14:creationId xmlns:p14="http://schemas.microsoft.com/office/powerpoint/2010/main" val="897552287"/>
      </p:ext>
    </p:extLst>
  </p:cSld>
  <p:clrMapOvr>
    <a:masterClrMapping/>
  </p:clrMapOvr>
  <p:transition xmlns:p14="http://schemas.microsoft.com/office/powerpoint/2010/mai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Multiple photo">
    <p:spTree>
      <p:nvGrpSpPr>
        <p:cNvPr id="1" name=""/>
        <p:cNvGrpSpPr/>
        <p:nvPr/>
      </p:nvGrpSpPr>
      <p:grpSpPr>
        <a:xfrm>
          <a:off x="0" y="0"/>
          <a:ext cx="0" cy="0"/>
          <a:chOff x="0" y="0"/>
          <a:chExt cx="0" cy="0"/>
        </a:xfrm>
      </p:grpSpPr>
      <p:pic>
        <p:nvPicPr>
          <p:cNvPr id="9"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3668713" y="311150"/>
            <a:ext cx="3268662" cy="266065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ectangle 10"/>
          <p:cNvSpPr/>
          <p:nvPr/>
        </p:nvSpPr>
        <p:spPr>
          <a:xfrm>
            <a:off x="334963" y="311150"/>
            <a:ext cx="3259137" cy="266065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ectangle 11"/>
          <p:cNvSpPr/>
          <p:nvPr/>
        </p:nvSpPr>
        <p:spPr>
          <a:xfrm>
            <a:off x="7011988" y="311150"/>
            <a:ext cx="1806575" cy="13081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ectangle 12"/>
          <p:cNvSpPr/>
          <p:nvPr/>
        </p:nvSpPr>
        <p:spPr>
          <a:xfrm>
            <a:off x="334963" y="3028950"/>
            <a:ext cx="2501900" cy="3459163"/>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4" name="Rectangle 13"/>
          <p:cNvSpPr/>
          <p:nvPr/>
        </p:nvSpPr>
        <p:spPr>
          <a:xfrm>
            <a:off x="2911475" y="3028950"/>
            <a:ext cx="4025900" cy="3459163"/>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5" name="Rectangle 14"/>
          <p:cNvSpPr/>
          <p:nvPr/>
        </p:nvSpPr>
        <p:spPr>
          <a:xfrm>
            <a:off x="7011988" y="1684338"/>
            <a:ext cx="1806575" cy="34417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6" name="Rectangle 15"/>
          <p:cNvSpPr/>
          <p:nvPr/>
        </p:nvSpPr>
        <p:spPr>
          <a:xfrm>
            <a:off x="7011988" y="5183188"/>
            <a:ext cx="1806575" cy="1304925"/>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49" name="Picture Placeholder 25"/>
          <p:cNvSpPr>
            <a:spLocks noGrp="1"/>
          </p:cNvSpPr>
          <p:nvPr>
            <p:ph type="pic" sz="quarter" idx="11"/>
          </p:nvPr>
        </p:nvSpPr>
        <p:spPr>
          <a:xfrm>
            <a:off x="3668989" y="311149"/>
            <a:ext cx="3267861" cy="2660652"/>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26" name="Picture Placeholder 25"/>
          <p:cNvSpPr>
            <a:spLocks noGrp="1"/>
          </p:cNvSpPr>
          <p:nvPr>
            <p:ph type="pic" sz="quarter" idx="10"/>
          </p:nvPr>
        </p:nvSpPr>
        <p:spPr>
          <a:xfrm>
            <a:off x="320824" y="311149"/>
            <a:ext cx="3272751" cy="2660652"/>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1" name="Picture Placeholder 25"/>
          <p:cNvSpPr>
            <a:spLocks noGrp="1"/>
          </p:cNvSpPr>
          <p:nvPr>
            <p:ph type="pic" sz="quarter" idx="12"/>
          </p:nvPr>
        </p:nvSpPr>
        <p:spPr>
          <a:xfrm>
            <a:off x="7011988" y="311149"/>
            <a:ext cx="1806573" cy="1308101"/>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3" name="Picture Placeholder 25"/>
          <p:cNvSpPr>
            <a:spLocks noGrp="1"/>
          </p:cNvSpPr>
          <p:nvPr>
            <p:ph type="pic" sz="quarter" idx="13"/>
          </p:nvPr>
        </p:nvSpPr>
        <p:spPr>
          <a:xfrm>
            <a:off x="320824" y="3028951"/>
            <a:ext cx="2516104" cy="3458934"/>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5" name="Picture Placeholder 25"/>
          <p:cNvSpPr>
            <a:spLocks noGrp="1"/>
          </p:cNvSpPr>
          <p:nvPr>
            <p:ph type="pic" sz="quarter" idx="14"/>
          </p:nvPr>
        </p:nvSpPr>
        <p:spPr>
          <a:xfrm>
            <a:off x="2908334" y="3028951"/>
            <a:ext cx="4028516" cy="3458934"/>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7" name="Picture Placeholder 25"/>
          <p:cNvSpPr>
            <a:spLocks noGrp="1"/>
          </p:cNvSpPr>
          <p:nvPr>
            <p:ph type="pic" sz="quarter" idx="15"/>
          </p:nvPr>
        </p:nvSpPr>
        <p:spPr>
          <a:xfrm>
            <a:off x="7011988" y="1676400"/>
            <a:ext cx="1806573" cy="3449410"/>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9" name="Picture Placeholder 25"/>
          <p:cNvSpPr>
            <a:spLocks noGrp="1"/>
          </p:cNvSpPr>
          <p:nvPr>
            <p:ph type="pic" sz="quarter" idx="16"/>
          </p:nvPr>
        </p:nvSpPr>
        <p:spPr>
          <a:xfrm>
            <a:off x="7011988" y="5182960"/>
            <a:ext cx="1806573" cy="1304925"/>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3298664879"/>
      </p:ext>
    </p:extLst>
  </p:cSld>
  <p:clrMapOvr>
    <a:masterClrMapping/>
  </p:clrMapOvr>
  <p:transition xmlns:p14="http://schemas.microsoft.com/office/powerpoint/2010/mai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Large photo with bottom bar">
    <p:spTree>
      <p:nvGrpSpPr>
        <p:cNvPr id="1" name=""/>
        <p:cNvGrpSpPr/>
        <p:nvPr/>
      </p:nvGrpSpPr>
      <p:grpSpPr>
        <a:xfrm>
          <a:off x="0" y="0"/>
          <a:ext cx="0" cy="0"/>
          <a:chOff x="0" y="0"/>
          <a:chExt cx="0" cy="0"/>
        </a:xfrm>
      </p:grpSpPr>
      <p:sp>
        <p:nvSpPr>
          <p:cNvPr id="3" name="Rectangle 2"/>
          <p:cNvSpPr/>
          <p:nvPr/>
        </p:nvSpPr>
        <p:spPr>
          <a:xfrm>
            <a:off x="338138" y="311150"/>
            <a:ext cx="8477250" cy="6075363"/>
          </a:xfrm>
          <a:prstGeom prst="rect">
            <a:avLst/>
          </a:prstGeom>
          <a:solidFill>
            <a:schemeClr val="bg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pic>
        <p:nvPicPr>
          <p:cNvPr id="4" name="Picture 12" descr="bottom bar.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33375" y="6375400"/>
            <a:ext cx="8477250"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12"/>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7"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smtClean="0">
                <a:solidFill>
                  <a:srgbClr val="C0C0C0"/>
                </a:solidFill>
              </a:rPr>
              <a:t>© 2010 Cisco and/or its affiliates. All rights reserved.</a:t>
            </a:r>
          </a:p>
        </p:txBody>
      </p:sp>
      <p:sp>
        <p:nvSpPr>
          <p:cNvPr id="8" name="Rectangle 14"/>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6E0A9C3A-026F-4434-9093-F88CFC8B17E1}" type="slidenum">
              <a:rPr lang="en-US" altLang="en-US" sz="600" smtClean="0">
                <a:solidFill>
                  <a:srgbClr val="C0C0C0"/>
                </a:solidFill>
              </a:rPr>
              <a:pPr algn="r" eaLnBrk="1" hangingPunct="1">
                <a:defRPr/>
              </a:pPr>
              <a:t>‹#›</a:t>
            </a:fld>
            <a:endParaRPr lang="en-US" altLang="en-US" sz="600" smtClean="0">
              <a:solidFill>
                <a:srgbClr val="C0C0C0"/>
              </a:solidFill>
            </a:endParaRPr>
          </a:p>
        </p:txBody>
      </p:sp>
      <p:sp>
        <p:nvSpPr>
          <p:cNvPr id="5" name="Picture Placeholder 4"/>
          <p:cNvSpPr>
            <a:spLocks noGrp="1"/>
          </p:cNvSpPr>
          <p:nvPr>
            <p:ph type="pic" sz="quarter" idx="10"/>
          </p:nvPr>
        </p:nvSpPr>
        <p:spPr>
          <a:xfrm>
            <a:off x="333375" y="310896"/>
            <a:ext cx="8474869" cy="6054185"/>
          </a:xfrm>
          <a:ln>
            <a:solidFill>
              <a:srgbClr val="08252E"/>
            </a:solidFill>
          </a:ln>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baseline="0" dirty="0">
                <a:solidFill>
                  <a:srgbClr val="546568"/>
                </a:solidFill>
                <a:latin typeface="+mn-lt"/>
                <a:ea typeface="+mn-ea"/>
                <a:cs typeface="+mn-cs"/>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3246678874"/>
      </p:ext>
    </p:extLst>
  </p:cSld>
  <p:clrMapOvr>
    <a:masterClrMapping/>
  </p:clrMapOvr>
  <p:transition xmlns:p14="http://schemas.microsoft.com/office/powerpoint/2010/mai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Full bleed photo">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9144000" cy="6858000"/>
          </a:xfrm>
        </p:spPr>
        <p:txBody>
          <a:bodyPr rtlCol="0" anchor="ctr" anchorCtr="1">
            <a:noAutofit/>
          </a:bodyPr>
          <a:lstStyle>
            <a:lvl1pPr algn="ctr">
              <a:buNone/>
              <a:defRPr>
                <a:latin typeface="+mj-lt"/>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555628801"/>
      </p:ext>
    </p:extLst>
  </p:cSld>
  <p:clrMapOvr>
    <a:masterClrMapping/>
  </p:clrMapOvr>
  <p:transition xmlns:p14="http://schemas.microsoft.com/office/powerpoint/2010/mai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tandard video">
    <p:spTree>
      <p:nvGrpSpPr>
        <p:cNvPr id="1" name=""/>
        <p:cNvGrpSpPr/>
        <p:nvPr/>
      </p:nvGrpSpPr>
      <p:grpSpPr>
        <a:xfrm>
          <a:off x="0" y="0"/>
          <a:ext cx="0" cy="0"/>
          <a:chOff x="0" y="0"/>
          <a:chExt cx="0" cy="0"/>
        </a:xfrm>
      </p:grpSpPr>
      <p:pic>
        <p:nvPicPr>
          <p:cNvPr id="3" name="Picture 7" descr="C:\Documents and Settings\contractor\Desktop\Blue_Green_Gradi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a:spLocks noChangeArrowheads="1"/>
          </p:cNvSpPr>
          <p:nvPr userDrawn="1"/>
        </p:nvSpPr>
        <p:spPr bwMode="auto">
          <a:xfrm>
            <a:off x="0" y="0"/>
            <a:ext cx="9144000" cy="6858000"/>
          </a:xfrm>
          <a:prstGeom prst="rect">
            <a:avLst/>
          </a:prstGeom>
          <a:blipFill dpi="0" rotWithShape="1">
            <a:blip r:embed="rId3">
              <a:alphaModFix amt="29000"/>
            </a:blip>
            <a:srcRect/>
            <a:stretch>
              <a:fillRect/>
            </a:stretch>
          </a:blipFill>
          <a:ln>
            <a:noFill/>
          </a:ln>
          <a:extLst>
            <a:ext uri="{91240B29-F687-4f45-9708-019B960494DF}">
              <a14:hiddenLine xmlns:a14="http://schemas.microsoft.com/office/drawing/2010/main" w="25400">
                <a:solidFill>
                  <a:srgbClr val="000000"/>
                </a:solidFill>
                <a:miter lim="800000"/>
                <a:headEnd/>
                <a:tailEnd/>
              </a14:hiddenLine>
            </a:ext>
          </a:extLst>
        </p:spPr>
        <p:txBody>
          <a:bodyPr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defRPr/>
            </a:pPr>
            <a:endParaRPr lang="en-US" altLang="en-US" smtClean="0">
              <a:solidFill>
                <a:srgbClr val="FFFFFF"/>
              </a:solidFill>
            </a:endParaRPr>
          </a:p>
        </p:txBody>
      </p:sp>
      <p:grpSp>
        <p:nvGrpSpPr>
          <p:cNvPr id="5" name="Group 3"/>
          <p:cNvGrpSpPr/>
          <p:nvPr userDrawn="1"/>
        </p:nvGrpSpPr>
        <p:grpSpPr>
          <a:xfrm>
            <a:off x="341314" y="6124575"/>
            <a:ext cx="787133" cy="416134"/>
            <a:chOff x="609600" y="528537"/>
            <a:chExt cx="1444734" cy="763789"/>
          </a:xfrm>
          <a:solidFill>
            <a:schemeClr val="bg1"/>
          </a:solidFill>
        </p:grpSpPr>
        <p:sp>
          <p:nvSpPr>
            <p:cNvPr id="6" name="Rectangle 5"/>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7" name="Freeform 6"/>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8" name="Freeform 7"/>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9" name="Freeform 8"/>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0" name="Freeform 9"/>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1" name="Freeform 10"/>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2" name="Freeform 11"/>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3" name="Freeform 12"/>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4" name="Freeform 13"/>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5" name="Freeform 14"/>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6" name="Freeform 15"/>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7" name="Freeform 16"/>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8" name="Freeform 17"/>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9" name="Freeform 18"/>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grpSp>
      <p:sp>
        <p:nvSpPr>
          <p:cNvPr id="21" name="Media Placeholder 20"/>
          <p:cNvSpPr>
            <a:spLocks noGrp="1"/>
          </p:cNvSpPr>
          <p:nvPr>
            <p:ph type="media" sz="quarter" idx="10"/>
          </p:nvPr>
        </p:nvSpPr>
        <p:spPr>
          <a:xfrm>
            <a:off x="2639917" y="778669"/>
            <a:ext cx="5897880" cy="4425696"/>
          </a:xfrm>
          <a:solidFill>
            <a:schemeClr val="tx1">
              <a:lumMod val="50000"/>
            </a:schemeClr>
          </a:solidFill>
          <a:ln>
            <a:noFill/>
          </a:ln>
          <a:effectLst>
            <a:innerShdw blurRad="419100">
              <a:prstClr val="black">
                <a:alpha val="47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1800" kern="1200">
                <a:solidFill>
                  <a:schemeClr val="lt1"/>
                </a:solidFill>
                <a:latin typeface="+mj-lt"/>
                <a:ea typeface="+mn-ea"/>
                <a:cs typeface="+mn-cs"/>
              </a:defRPr>
            </a:lvl1pPr>
          </a:lstStyle>
          <a:p>
            <a:pPr lvl="0"/>
            <a:r>
              <a:rPr lang="en-US" noProof="0" smtClean="0"/>
              <a:t>Click icon to add media</a:t>
            </a:r>
            <a:endParaRPr lang="en-US" noProof="0" dirty="0"/>
          </a:p>
        </p:txBody>
      </p:sp>
    </p:spTree>
    <p:extLst>
      <p:ext uri="{BB962C8B-B14F-4D97-AF65-F5344CB8AC3E}">
        <p14:creationId xmlns:p14="http://schemas.microsoft.com/office/powerpoint/2010/main" val="1696089201"/>
      </p:ext>
    </p:extLst>
  </p:cSld>
  <p:clrMapOvr>
    <a:masterClrMapping/>
  </p:clrMapOvr>
  <p:transition xmlns:p14="http://schemas.microsoft.com/office/powerpoint/2010/mai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lank_gradient only">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04907342"/>
      </p:ext>
    </p:extLst>
  </p:cSld>
  <p:clrMapOvr>
    <a:masterClrMapping/>
  </p:clrMapOvr>
  <p:transition xmlns:p14="http://schemas.microsoft.com/office/powerpoint/2010/mai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3" name="Rectangle 11"/>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smtClean="0">
                <a:solidFill>
                  <a:srgbClr val="C0C0C0"/>
                </a:solidFill>
              </a:rPr>
              <a:t>© 2012 Cisco and/or its affiliates. All rights reserved.</a:t>
            </a:r>
          </a:p>
        </p:txBody>
      </p:sp>
      <p:sp>
        <p:nvSpPr>
          <p:cNvPr id="4"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42B6F084-6F1E-4569-B8A0-E883FC2A6AB6}" type="slidenum">
              <a:rPr lang="en-US" altLang="en-US" sz="600" smtClean="0">
                <a:solidFill>
                  <a:srgbClr val="C0C0C0"/>
                </a:solidFill>
              </a:rPr>
              <a:pPr algn="r" eaLnBrk="1" hangingPunct="1">
                <a:defRPr/>
              </a:pPr>
              <a:t>‹#›</a:t>
            </a:fld>
            <a:endParaRPr lang="en-US" altLang="en-US" sz="600" smtClean="0">
              <a:solidFill>
                <a:srgbClr val="C0C0C0"/>
              </a:solidFill>
            </a:endParaRPr>
          </a:p>
        </p:txBody>
      </p:sp>
    </p:spTree>
    <p:extLst>
      <p:ext uri="{BB962C8B-B14F-4D97-AF65-F5344CB8AC3E}">
        <p14:creationId xmlns:p14="http://schemas.microsoft.com/office/powerpoint/2010/main" val="1074012220"/>
      </p:ext>
    </p:extLst>
  </p:cSld>
  <p:clrMapOvr>
    <a:masterClrMapping/>
  </p:clrMapOvr>
  <p:transition xmlns:p14="http://schemas.microsoft.com/office/powerpoint/2010/mai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Slide-animated Gradient">
    <p:spTree>
      <p:nvGrpSpPr>
        <p:cNvPr id="1" name=""/>
        <p:cNvGrpSpPr/>
        <p:nvPr/>
      </p:nvGrpSpPr>
      <p:grpSpPr>
        <a:xfrm>
          <a:off x="0" y="0"/>
          <a:ext cx="0" cy="0"/>
          <a:chOff x="0" y="0"/>
          <a:chExt cx="0" cy="0"/>
        </a:xfrm>
      </p:grpSpPr>
      <p:pic>
        <p:nvPicPr>
          <p:cNvPr id="6"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ounded Rectangle 6"/>
          <p:cNvSpPr/>
          <p:nvPr userDrawn="1"/>
        </p:nvSpPr>
        <p:spPr>
          <a:xfrm>
            <a:off x="1824038" y="-3570288"/>
            <a:ext cx="1728787" cy="14014451"/>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8" name="Rounded Rectangle 7"/>
          <p:cNvSpPr/>
          <p:nvPr userDrawn="1"/>
        </p:nvSpPr>
        <p:spPr>
          <a:xfrm>
            <a:off x="0" y="-638175"/>
            <a:ext cx="1730375" cy="8148638"/>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userDrawn="1"/>
        </p:nvSpPr>
        <p:spPr>
          <a:xfrm rot="10800000">
            <a:off x="1014413" y="4248150"/>
            <a:ext cx="1728787" cy="814863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userDrawn="1"/>
        </p:nvSpPr>
        <p:spPr>
          <a:xfrm>
            <a:off x="6584950" y="-2913063"/>
            <a:ext cx="1730375"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userDrawn="1"/>
        </p:nvSpPr>
        <p:spPr>
          <a:xfrm>
            <a:off x="8105775" y="5699125"/>
            <a:ext cx="1728788"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ounded Rectangle 11"/>
          <p:cNvSpPr/>
          <p:nvPr userDrawn="1"/>
        </p:nvSpPr>
        <p:spPr>
          <a:xfrm rot="10800000">
            <a:off x="3035300" y="1516063"/>
            <a:ext cx="1730375" cy="8148637"/>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FFFFFF"/>
                </a:solidFill>
              </a:rPr>
              <a:t>Cisco Confidential</a:t>
            </a:r>
          </a:p>
        </p:txBody>
      </p:sp>
      <p:sp>
        <p:nvSpPr>
          <p:cNvPr id="14"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2014 Cisco System Inc. All rights reserved</a:t>
            </a:r>
          </a:p>
        </p:txBody>
      </p:sp>
      <p:sp>
        <p:nvSpPr>
          <p:cNvPr id="15"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047B05D3-15EC-4C1F-BEE1-44BB5C2EDBAE}" type="slidenum">
              <a:rPr lang="en-US" altLang="en-US" sz="600" smtClean="0">
                <a:solidFill>
                  <a:srgbClr val="FFFFFF"/>
                </a:solidFill>
              </a:rPr>
              <a:pPr algn="r" eaLnBrk="1" hangingPunct="1">
                <a:defRPr/>
              </a:pPr>
              <a:t>‹#›</a:t>
            </a:fld>
            <a:endParaRPr lang="en-US" altLang="en-US" sz="600" smtClean="0">
              <a:solidFill>
                <a:srgbClr val="FFFFFF"/>
              </a:solidFill>
            </a:endParaRPr>
          </a:p>
        </p:txBody>
      </p:sp>
      <p:grpSp>
        <p:nvGrpSpPr>
          <p:cNvPr id="16" name="Group 38"/>
          <p:cNvGrpSpPr/>
          <p:nvPr userDrawn="1"/>
        </p:nvGrpSpPr>
        <p:grpSpPr>
          <a:xfrm>
            <a:off x="341314" y="311151"/>
            <a:ext cx="829170" cy="438358"/>
            <a:chOff x="609600" y="528537"/>
            <a:chExt cx="1444734" cy="763789"/>
          </a:xfrm>
          <a:solidFill>
            <a:schemeClr val="bg1"/>
          </a:solidFill>
        </p:grpSpPr>
        <p:sp>
          <p:nvSpPr>
            <p:cNvPr id="17" name="Rectangle 16"/>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8" name="Freeform 17"/>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9" name="Freeform 18"/>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0" name="Freeform 19"/>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1" name="Freeform 20"/>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2" name="Freeform 21"/>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3" name="Freeform 22"/>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4" name="Freeform 23"/>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5" name="Freeform 24"/>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6" name="Freeform 25"/>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7" name="Freeform 26"/>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8" name="Freeform 27"/>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9" name="Freeform 28"/>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0" name="Freeform 29"/>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grpSp>
      <p:sp>
        <p:nvSpPr>
          <p:cNvPr id="2" name="Title 1"/>
          <p:cNvSpPr>
            <a:spLocks noGrp="1"/>
          </p:cNvSpPr>
          <p:nvPr>
            <p:ph type="ctrTitle"/>
          </p:nvPr>
        </p:nvSpPr>
        <p:spPr>
          <a:xfrm>
            <a:off x="221393" y="1236689"/>
            <a:ext cx="8112125" cy="2918779"/>
          </a:xfrm>
        </p:spPr>
        <p:txBody>
          <a:bodyPr/>
          <a:lstStyle>
            <a:lvl1pPr>
              <a:lnSpc>
                <a:spcPct val="90000"/>
              </a:lnSpc>
              <a:defRPr lang="en-US" sz="5400" b="0" kern="1200" spc="0" baseline="0" dirty="0">
                <a:solidFill>
                  <a:schemeClr val="bg1"/>
                </a:soli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46646984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repeatCount="indefinite" accel="50000" decel="50000" autoRev="1" fill="remove" grpId="0" nodeType="withEffect">
                                  <p:stCondLst>
                                    <p:cond delay="1500"/>
                                  </p:stCondLst>
                                  <p:childTnLst>
                                    <p:animMotion origin="layout" path="M -2.77778E-6 -2.22045E-16 L -2.77778E-6 -1.425 " pathEditMode="fixed" rAng="0" ptsTypes="AA">
                                      <p:cBhvr>
                                        <p:cTn id="6" dur="4500" fill="hold"/>
                                        <p:tgtEl>
                                          <p:spTgt spid="11"/>
                                        </p:tgtEl>
                                        <p:attrNameLst>
                                          <p:attrName>ppt_x</p:attrName>
                                          <p:attrName>ppt_y</p:attrName>
                                        </p:attrNameLst>
                                      </p:cBhvr>
                                      <p:rCtr x="0" y="-2147483648"/>
                                    </p:animMotion>
                                  </p:childTnLst>
                                </p:cTn>
                              </p:par>
                              <p:par>
                                <p:cTn id="7" presetID="42" presetClass="path" presetSubtype="0" repeatCount="indefinite" accel="50000" decel="50000" autoRev="1" fill="hold" grpId="0" nodeType="withEffect">
                                  <p:stCondLst>
                                    <p:cond delay="0"/>
                                  </p:stCondLst>
                                  <p:childTnLst>
                                    <p:animMotion origin="layout" path="M 3.05556E-6 -2.96296E-6 L 3.05556E-6 0.88611 " pathEditMode="fixed" rAng="0" ptsTypes="AA">
                                      <p:cBhvr>
                                        <p:cTn id="8" dur="4500" fill="hold"/>
                                        <p:tgtEl>
                                          <p:spTgt spid="10"/>
                                        </p:tgtEl>
                                        <p:attrNameLst>
                                          <p:attrName>ppt_x</p:attrName>
                                          <p:attrName>ppt_y</p:attrName>
                                        </p:attrNameLst>
                                      </p:cBhvr>
                                      <p:rCtr x="0" y="-2147483648"/>
                                    </p:animMotion>
                                  </p:childTnLst>
                                </p:cTn>
                              </p:par>
                              <p:par>
                                <p:cTn id="9" presetID="64" presetClass="path" presetSubtype="0" repeatCount="indefinite" accel="50000" decel="50000" autoRev="1" fill="hold" grpId="0" nodeType="withEffect">
                                  <p:stCondLst>
                                    <p:cond delay="1400"/>
                                  </p:stCondLst>
                                  <p:childTnLst>
                                    <p:animMotion origin="layout" path="M -2.5E-6 3.7037E-6 L -2.5E-6 -1.33195 " pathEditMode="fixed" rAng="0" ptsTypes="AA">
                                      <p:cBhvr>
                                        <p:cTn id="10" dur="4500" fill="hold"/>
                                        <p:tgtEl>
                                          <p:spTgt spid="12"/>
                                        </p:tgtEl>
                                        <p:attrNameLst>
                                          <p:attrName>ppt_x</p:attrName>
                                          <p:attrName>ppt_y</p:attrName>
                                        </p:attrNameLst>
                                      </p:cBhvr>
                                      <p:rCtr x="0" y="-2147483648"/>
                                    </p:animMotion>
                                  </p:childTnLst>
                                </p:cTn>
                              </p:par>
                              <p:par>
                                <p:cTn id="11" presetID="64" presetClass="path" presetSubtype="0" repeatCount="indefinite" accel="50000" decel="50000" autoRev="1" fill="hold" grpId="0" nodeType="withEffect">
                                  <p:stCondLst>
                                    <p:cond delay="3600"/>
                                  </p:stCondLst>
                                  <p:childTnLst>
                                    <p:animMotion origin="layout" path="M -1.94444E-6 4.07407E-6 L -1.94444E-6 -1.42084 " pathEditMode="fixed" rAng="0" ptsTypes="AA">
                                      <p:cBhvr>
                                        <p:cTn id="12" dur="4500" fill="hold"/>
                                        <p:tgtEl>
                                          <p:spTgt spid="9"/>
                                        </p:tgtEl>
                                        <p:attrNameLst>
                                          <p:attrName>ppt_x</p:attrName>
                                          <p:attrName>ppt_y</p:attrName>
                                        </p:attrNameLst>
                                      </p:cBhvr>
                                      <p:rCtr x="0" y="-2147483648"/>
                                    </p:animMotion>
                                  </p:childTnLst>
                                </p:cTn>
                              </p:par>
                              <p:par>
                                <p:cTn id="13" presetID="42" presetClass="path" presetSubtype="0" repeatCount="indefinite" accel="50000" decel="50000" autoRev="1" fill="hold" grpId="0" nodeType="withEffect">
                                  <p:stCondLst>
                                    <p:cond delay="900"/>
                                  </p:stCondLst>
                                  <p:childTnLst>
                                    <p:animMotion origin="layout" path="M 1.94444E-6 4.07407E-6 L 1.94444E-6 0.81944 " pathEditMode="fixed" rAng="0" ptsTypes="AA">
                                      <p:cBhvr>
                                        <p:cTn id="14" dur="4500" fill="hold"/>
                                        <p:tgtEl>
                                          <p:spTgt spid="8"/>
                                        </p:tgtEl>
                                        <p:attrNameLst>
                                          <p:attrName>ppt_x</p:attrName>
                                          <p:attrName>ppt_y</p:attrName>
                                        </p:attrNameLst>
                                      </p:cBhvr>
                                      <p:rCtr x="0" y="-2147483648"/>
                                    </p:animMotion>
                                  </p:childTnLst>
                                </p:cTn>
                              </p:par>
                              <p:par>
                                <p:cTn id="15" presetID="42" presetClass="path" presetSubtype="0" repeatCount="indefinite" accel="50000" decel="50000" autoRev="1" fill="hold" grpId="0" nodeType="withEffect">
                                  <p:stCondLst>
                                    <p:cond delay="2800"/>
                                  </p:stCondLst>
                                  <p:childTnLst>
                                    <p:animMotion origin="layout" path="M -3.61111E-6 2.59259E-6 L -3.61111E-6 1.19028 " pathEditMode="fixed" rAng="0" ptsTypes="AA">
                                      <p:cBhvr>
                                        <p:cTn id="16" dur="4500" fill="hold"/>
                                        <p:tgtEl>
                                          <p:spTgt spid="7"/>
                                        </p:tgtEl>
                                        <p:attrNameLst>
                                          <p:attrName>ppt_x</p:attrName>
                                          <p:attrName>ppt_y</p:attrName>
                                        </p:attrNameLst>
                                      </p:cBhvr>
                                      <p:rCtr x="0" y="-214748364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Closing Slide_green">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p:nvSpPr>
        <p:spPr bwMode="black">
          <a:xfrm>
            <a:off x="4373563" y="5845175"/>
            <a:ext cx="41275" cy="1571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4" name="Freeform 3"/>
          <p:cNvSpPr>
            <a:spLocks/>
          </p:cNvSpPr>
          <p:nvPr/>
        </p:nvSpPr>
        <p:spPr bwMode="black">
          <a:xfrm>
            <a:off x="4614863" y="5840413"/>
            <a:ext cx="120650"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 name="Freeform 4"/>
          <p:cNvSpPr>
            <a:spLocks/>
          </p:cNvSpPr>
          <p:nvPr/>
        </p:nvSpPr>
        <p:spPr bwMode="black">
          <a:xfrm>
            <a:off x="4200525" y="5840413"/>
            <a:ext cx="119063"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5"/>
          <p:cNvSpPr>
            <a:spLocks noEditPoints="1"/>
          </p:cNvSpPr>
          <p:nvPr userDrawn="1"/>
        </p:nvSpPr>
        <p:spPr bwMode="black">
          <a:xfrm>
            <a:off x="4778375" y="5840413"/>
            <a:ext cx="165100" cy="165100"/>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6"/>
          <p:cNvSpPr>
            <a:spLocks/>
          </p:cNvSpPr>
          <p:nvPr/>
        </p:nvSpPr>
        <p:spPr bwMode="black">
          <a:xfrm>
            <a:off x="4468813" y="5840413"/>
            <a:ext cx="107950" cy="165100"/>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7"/>
          <p:cNvSpPr>
            <a:spLocks/>
          </p:cNvSpPr>
          <p:nvPr/>
        </p:nvSpPr>
        <p:spPr bwMode="black">
          <a:xfrm>
            <a:off x="4117975" y="5654675"/>
            <a:ext cx="38100"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8"/>
          <p:cNvSpPr>
            <a:spLocks/>
          </p:cNvSpPr>
          <p:nvPr/>
        </p:nvSpPr>
        <p:spPr bwMode="black">
          <a:xfrm>
            <a:off x="4227513" y="5600700"/>
            <a:ext cx="38100"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9"/>
          <p:cNvSpPr>
            <a:spLocks/>
          </p:cNvSpPr>
          <p:nvPr/>
        </p:nvSpPr>
        <p:spPr bwMode="black">
          <a:xfrm>
            <a:off x="4335463" y="5526088"/>
            <a:ext cx="38100"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0"/>
          <p:cNvSpPr>
            <a:spLocks/>
          </p:cNvSpPr>
          <p:nvPr/>
        </p:nvSpPr>
        <p:spPr bwMode="black">
          <a:xfrm>
            <a:off x="4443413" y="5600700"/>
            <a:ext cx="39687"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
          <p:cNvSpPr>
            <a:spLocks/>
          </p:cNvSpPr>
          <p:nvPr/>
        </p:nvSpPr>
        <p:spPr bwMode="black">
          <a:xfrm>
            <a:off x="4551363" y="5654675"/>
            <a:ext cx="41275" cy="8096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2"/>
          <p:cNvSpPr>
            <a:spLocks/>
          </p:cNvSpPr>
          <p:nvPr/>
        </p:nvSpPr>
        <p:spPr bwMode="black">
          <a:xfrm>
            <a:off x="46609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3"/>
          <p:cNvSpPr>
            <a:spLocks/>
          </p:cNvSpPr>
          <p:nvPr/>
        </p:nvSpPr>
        <p:spPr bwMode="black">
          <a:xfrm>
            <a:off x="4770438" y="5526088"/>
            <a:ext cx="39687"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4"/>
          <p:cNvSpPr>
            <a:spLocks/>
          </p:cNvSpPr>
          <p:nvPr/>
        </p:nvSpPr>
        <p:spPr bwMode="black">
          <a:xfrm>
            <a:off x="48768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5"/>
          <p:cNvSpPr>
            <a:spLocks/>
          </p:cNvSpPr>
          <p:nvPr/>
        </p:nvSpPr>
        <p:spPr bwMode="black">
          <a:xfrm>
            <a:off x="4986338" y="5654675"/>
            <a:ext cx="39687"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Tree>
    <p:extLst>
      <p:ext uri="{BB962C8B-B14F-4D97-AF65-F5344CB8AC3E}">
        <p14:creationId xmlns:p14="http://schemas.microsoft.com/office/powerpoint/2010/main" val="369245361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7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700"/>
                                        <p:tgtEl>
                                          <p:spTgt spid="1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700"/>
                                        <p:tgtEl>
                                          <p:spTgt spid="1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700"/>
                                        <p:tgtEl>
                                          <p:spTgt spid="1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700"/>
                                        <p:tgtEl>
                                          <p:spTgt spid="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700"/>
                                        <p:tgtEl>
                                          <p:spTgt spid="1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700"/>
                                        <p:tgtEl>
                                          <p:spTgt spid="13"/>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700"/>
                                        <p:tgtEl>
                                          <p:spTgt spid="15"/>
                                        </p:tgtEl>
                                      </p:cBhvr>
                                    </p:animEffect>
                                  </p:childTnLst>
                                </p:cTn>
                              </p:par>
                              <p:par>
                                <p:cTn id="32" presetID="42" presetClass="path" presetSubtype="0" accel="50000" decel="50000" fill="hold" grpId="1" nodeType="withEffect">
                                  <p:stCondLst>
                                    <p:cond delay="0"/>
                                  </p:stCondLst>
                                  <p:childTnLst>
                                    <p:animMotion origin="layout" path="M -5.55556E-7 -1.91391E-6 L -5.55556E-7 0.02314 " pathEditMode="relative" rAng="0" ptsTypes="AA">
                                      <p:cBhvr>
                                        <p:cTn id="33" dur="700" spd="-100000" fill="hold"/>
                                        <p:tgtEl>
                                          <p:spTgt spid="8"/>
                                        </p:tgtEl>
                                        <p:attrNameLst>
                                          <p:attrName>ppt_x</p:attrName>
                                          <p:attrName>ppt_y</p:attrName>
                                        </p:attrNameLst>
                                      </p:cBhvr>
                                      <p:rCtr x="0" y="1200000000"/>
                                    </p:animMotion>
                                  </p:childTnLst>
                                </p:cTn>
                              </p:par>
                              <p:par>
                                <p:cTn id="34" presetID="42" presetClass="path" presetSubtype="0" accel="50000" decel="50000" fill="hold" grpId="1" nodeType="withEffect">
                                  <p:stCondLst>
                                    <p:cond delay="0"/>
                                  </p:stCondLst>
                                  <p:childTnLst>
                                    <p:animMotion origin="layout" path="M 4.72222E-6 -1.93242E-6 L 4.72222E-6 0.02962 " pathEditMode="relative" rAng="0" ptsTypes="AA">
                                      <p:cBhvr>
                                        <p:cTn id="35" dur="700" spd="-100000" fill="hold"/>
                                        <p:tgtEl>
                                          <p:spTgt spid="10"/>
                                        </p:tgtEl>
                                        <p:attrNameLst>
                                          <p:attrName>ppt_x</p:attrName>
                                          <p:attrName>ppt_y</p:attrName>
                                        </p:attrNameLst>
                                      </p:cBhvr>
                                      <p:rCtr x="0" y="1500000000"/>
                                    </p:animMotion>
                                  </p:childTnLst>
                                </p:cTn>
                              </p:par>
                              <p:par>
                                <p:cTn id="36" presetID="42" presetClass="path" presetSubtype="0" accel="50000" decel="50000" fill="hold" grpId="1" nodeType="withEffect">
                                  <p:stCondLst>
                                    <p:cond delay="0"/>
                                  </p:stCondLst>
                                  <p:childTnLst>
                                    <p:animMotion origin="layout" path="M 0 -1.91391E-6 L 0 0.02314 " pathEditMode="relative" rAng="0" ptsTypes="AA">
                                      <p:cBhvr>
                                        <p:cTn id="37" dur="700" spd="-100000" fill="hold"/>
                                        <p:tgtEl>
                                          <p:spTgt spid="12"/>
                                        </p:tgtEl>
                                        <p:attrNameLst>
                                          <p:attrName>ppt_x</p:attrName>
                                          <p:attrName>ppt_y</p:attrName>
                                        </p:attrNameLst>
                                      </p:cBhvr>
                                      <p:rCtr x="0" y="1200000000"/>
                                    </p:animMotion>
                                  </p:childTnLst>
                                </p:cTn>
                              </p:par>
                              <p:par>
                                <p:cTn id="38" presetID="42" presetClass="path" presetSubtype="0" accel="50000" decel="50000" fill="hold" grpId="1" nodeType="withEffect">
                                  <p:stCondLst>
                                    <p:cond delay="0"/>
                                  </p:stCondLst>
                                  <p:childTnLst>
                                    <p:animMotion origin="layout" path="M -4.72222E-6 -1.93242E-6 L -4.72222E-6 0.02962 " pathEditMode="relative" rAng="0" ptsTypes="AA">
                                      <p:cBhvr>
                                        <p:cTn id="39" dur="700" spd="-100000" fill="hold"/>
                                        <p:tgtEl>
                                          <p:spTgt spid="14"/>
                                        </p:tgtEl>
                                        <p:attrNameLst>
                                          <p:attrName>ppt_x</p:attrName>
                                          <p:attrName>ppt_y</p:attrName>
                                        </p:attrNameLst>
                                      </p:cBhvr>
                                      <p:rCtr x="0" y="1500000000"/>
                                    </p:animMotion>
                                  </p:childTnLst>
                                </p:cTn>
                              </p:par>
                              <p:par>
                                <p:cTn id="40" presetID="42" presetClass="path" presetSubtype="0" accel="50000" decel="50000" fill="hold" grpId="1" nodeType="withEffect">
                                  <p:stCondLst>
                                    <p:cond delay="0"/>
                                  </p:stCondLst>
                                  <p:childTnLst>
                                    <p:animMotion origin="layout" path="M 4.16667E-6 -1.91391E-6 L 4.16667E-6 0.02314 " pathEditMode="relative" rAng="0" ptsTypes="AA">
                                      <p:cBhvr>
                                        <p:cTn id="41" dur="700" spd="-100000" fill="hold"/>
                                        <p:tgtEl>
                                          <p:spTgt spid="16"/>
                                        </p:tgtEl>
                                        <p:attrNameLst>
                                          <p:attrName>ppt_x</p:attrName>
                                          <p:attrName>ppt_y</p:attrName>
                                        </p:attrNameLst>
                                      </p:cBhvr>
                                      <p:rCtr x="0" y="1200000000"/>
                                    </p:animMotion>
                                  </p:childTnLst>
                                </p:cTn>
                              </p:par>
                              <p:par>
                                <p:cTn id="42" presetID="64" presetClass="path" presetSubtype="0" accel="50000" decel="50000" fill="hold" grpId="1" nodeType="withEffect">
                                  <p:stCondLst>
                                    <p:cond delay="0"/>
                                  </p:stCondLst>
                                  <p:childTnLst>
                                    <p:animMotion origin="layout" path="M 2.77778E-7 2.36056E-6 L 2.77778E-7 -0.02338 " pathEditMode="relative" rAng="0" ptsTypes="AA">
                                      <p:cBhvr>
                                        <p:cTn id="43" dur="700" spd="-100000" fill="hold"/>
                                        <p:tgtEl>
                                          <p:spTgt spid="9"/>
                                        </p:tgtEl>
                                        <p:attrNameLst>
                                          <p:attrName>ppt_x</p:attrName>
                                          <p:attrName>ppt_y</p:attrName>
                                        </p:attrNameLst>
                                      </p:cBhvr>
                                      <p:rCtr x="0" y="-1200000000"/>
                                    </p:animMotion>
                                  </p:childTnLst>
                                </p:cTn>
                              </p:par>
                              <p:par>
                                <p:cTn id="44" presetID="64" presetClass="path" presetSubtype="0" accel="50000" decel="50000" fill="hold" grpId="1" nodeType="withEffect">
                                  <p:stCondLst>
                                    <p:cond delay="0"/>
                                  </p:stCondLst>
                                  <p:childTnLst>
                                    <p:animMotion origin="layout" path="M -8.33333E-7 2.36056E-6 L -8.33333E-7 -0.02338 " pathEditMode="relative" rAng="0" ptsTypes="AA">
                                      <p:cBhvr>
                                        <p:cTn id="45" dur="700" spd="-100000" fill="hold"/>
                                        <p:tgtEl>
                                          <p:spTgt spid="11"/>
                                        </p:tgtEl>
                                        <p:attrNameLst>
                                          <p:attrName>ppt_x</p:attrName>
                                          <p:attrName>ppt_y</p:attrName>
                                        </p:attrNameLst>
                                      </p:cBhvr>
                                      <p:rCtr x="0" y="-1200000000"/>
                                    </p:animMotion>
                                  </p:childTnLst>
                                </p:cTn>
                              </p:par>
                              <p:par>
                                <p:cTn id="46" presetID="64" presetClass="path" presetSubtype="0" accel="50000" decel="50000" fill="hold" grpId="1" nodeType="withEffect">
                                  <p:stCondLst>
                                    <p:cond delay="0"/>
                                  </p:stCondLst>
                                  <p:childTnLst>
                                    <p:animMotion origin="layout" path="M 4.44444E-6 2.36056E-6 L 4.44444E-6 -0.02338 " pathEditMode="relative" rAng="0" ptsTypes="AA">
                                      <p:cBhvr>
                                        <p:cTn id="47" dur="700" spd="-100000" fill="hold"/>
                                        <p:tgtEl>
                                          <p:spTgt spid="13"/>
                                        </p:tgtEl>
                                        <p:attrNameLst>
                                          <p:attrName>ppt_x</p:attrName>
                                          <p:attrName>ppt_y</p:attrName>
                                        </p:attrNameLst>
                                      </p:cBhvr>
                                      <p:rCtr x="0" y="-1200000000"/>
                                    </p:animMotion>
                                  </p:childTnLst>
                                </p:cTn>
                              </p:par>
                              <p:par>
                                <p:cTn id="48" presetID="64" presetClass="path" presetSubtype="0" accel="50000" decel="50000" fill="hold" grpId="1" nodeType="withEffect">
                                  <p:stCondLst>
                                    <p:cond delay="0"/>
                                  </p:stCondLst>
                                  <p:childTnLst>
                                    <p:animMotion origin="layout" path="M 3.33333E-6 2.36056E-6 L 3.33333E-6 -0.02338 " pathEditMode="relative" rAng="0" ptsTypes="AA">
                                      <p:cBhvr>
                                        <p:cTn id="49" dur="700" spd="-100000" fill="hold"/>
                                        <p:tgtEl>
                                          <p:spTgt spid="15"/>
                                        </p:tgtEl>
                                        <p:attrNameLst>
                                          <p:attrName>ppt_x</p:attrName>
                                          <p:attrName>ppt_y</p:attrName>
                                        </p:attrNameLst>
                                      </p:cBhvr>
                                      <p:rCtr x="0" y="-1200000000"/>
                                    </p:animMotion>
                                  </p:childTnLst>
                                </p:cTn>
                              </p:par>
                            </p:childTnLst>
                          </p:cTn>
                        </p:par>
                        <p:par>
                          <p:cTn id="50" fill="hold">
                            <p:stCondLst>
                              <p:cond delay="700"/>
                            </p:stCondLst>
                            <p:childTnLst>
                              <p:par>
                                <p:cTn id="51" presetID="10" presetClass="entr" presetSubtype="0" fill="hold" grpId="0" nodeType="afterEffect">
                                  <p:stCondLst>
                                    <p:cond delay="0"/>
                                  </p:stCondLst>
                                  <p:childTnLst>
                                    <p:set>
                                      <p:cBhvr>
                                        <p:cTn id="52" dur="1" fill="hold">
                                          <p:stCondLst>
                                            <p:cond delay="0"/>
                                          </p:stCondLst>
                                        </p:cTn>
                                        <p:tgtEl>
                                          <p:spTgt spid="5"/>
                                        </p:tgtEl>
                                        <p:attrNameLst>
                                          <p:attrName>style.visibility</p:attrName>
                                        </p:attrNameLst>
                                      </p:cBhvr>
                                      <p:to>
                                        <p:strVal val="visible"/>
                                      </p:to>
                                    </p:set>
                                    <p:animEffect transition="in" filter="fade">
                                      <p:cBhvr>
                                        <p:cTn id="53" dur="700"/>
                                        <p:tgtEl>
                                          <p:spTgt spid="5"/>
                                        </p:tgtEl>
                                      </p:cBhvr>
                                    </p:animEffect>
                                  </p:childTnLst>
                                </p:cTn>
                              </p:par>
                              <p:par>
                                <p:cTn id="54" presetID="10" presetClass="entr" presetSubtype="0" fill="hold" grpId="0" nodeType="withEffect">
                                  <p:stCondLst>
                                    <p:cond delay="100"/>
                                  </p:stCondLst>
                                  <p:childTnLst>
                                    <p:set>
                                      <p:cBhvr>
                                        <p:cTn id="55" dur="1" fill="hold">
                                          <p:stCondLst>
                                            <p:cond delay="0"/>
                                          </p:stCondLst>
                                        </p:cTn>
                                        <p:tgtEl>
                                          <p:spTgt spid="3"/>
                                        </p:tgtEl>
                                        <p:attrNameLst>
                                          <p:attrName>style.visibility</p:attrName>
                                        </p:attrNameLst>
                                      </p:cBhvr>
                                      <p:to>
                                        <p:strVal val="visible"/>
                                      </p:to>
                                    </p:set>
                                    <p:animEffect transition="in" filter="fade">
                                      <p:cBhvr>
                                        <p:cTn id="56" dur="700"/>
                                        <p:tgtEl>
                                          <p:spTgt spid="3"/>
                                        </p:tgtEl>
                                      </p:cBhvr>
                                    </p:animEffect>
                                  </p:childTnLst>
                                </p:cTn>
                              </p:par>
                              <p:par>
                                <p:cTn id="57" presetID="10" presetClass="entr" presetSubtype="0" fill="hold" grpId="0" nodeType="withEffect">
                                  <p:stCondLst>
                                    <p:cond delay="200"/>
                                  </p:stCondLst>
                                  <p:childTnLst>
                                    <p:set>
                                      <p:cBhvr>
                                        <p:cTn id="58" dur="1" fill="hold">
                                          <p:stCondLst>
                                            <p:cond delay="0"/>
                                          </p:stCondLst>
                                        </p:cTn>
                                        <p:tgtEl>
                                          <p:spTgt spid="7"/>
                                        </p:tgtEl>
                                        <p:attrNameLst>
                                          <p:attrName>style.visibility</p:attrName>
                                        </p:attrNameLst>
                                      </p:cBhvr>
                                      <p:to>
                                        <p:strVal val="visible"/>
                                      </p:to>
                                    </p:set>
                                    <p:animEffect transition="in" filter="fade">
                                      <p:cBhvr>
                                        <p:cTn id="59" dur="700"/>
                                        <p:tgtEl>
                                          <p:spTgt spid="7"/>
                                        </p:tgtEl>
                                      </p:cBhvr>
                                    </p:animEffect>
                                  </p:childTnLst>
                                </p:cTn>
                              </p:par>
                              <p:par>
                                <p:cTn id="60" presetID="10" presetClass="entr" presetSubtype="0" fill="hold" grpId="0" nodeType="withEffect">
                                  <p:stCondLst>
                                    <p:cond delay="300"/>
                                  </p:stCondLst>
                                  <p:childTnLst>
                                    <p:set>
                                      <p:cBhvr>
                                        <p:cTn id="61" dur="1" fill="hold">
                                          <p:stCondLst>
                                            <p:cond delay="0"/>
                                          </p:stCondLst>
                                        </p:cTn>
                                        <p:tgtEl>
                                          <p:spTgt spid="4"/>
                                        </p:tgtEl>
                                        <p:attrNameLst>
                                          <p:attrName>style.visibility</p:attrName>
                                        </p:attrNameLst>
                                      </p:cBhvr>
                                      <p:to>
                                        <p:strVal val="visible"/>
                                      </p:to>
                                    </p:set>
                                    <p:animEffect transition="in" filter="fade">
                                      <p:cBhvr>
                                        <p:cTn id="62" dur="700"/>
                                        <p:tgtEl>
                                          <p:spTgt spid="4"/>
                                        </p:tgtEl>
                                      </p:cBhvr>
                                    </p:animEffect>
                                  </p:childTnLst>
                                </p:cTn>
                              </p:par>
                              <p:par>
                                <p:cTn id="63" presetID="10" presetClass="entr" presetSubtype="0" fill="hold" grpId="0" nodeType="withEffect">
                                  <p:stCondLst>
                                    <p:cond delay="400"/>
                                  </p:stCondLst>
                                  <p:childTnLst>
                                    <p:set>
                                      <p:cBhvr>
                                        <p:cTn id="64" dur="1" fill="hold">
                                          <p:stCondLst>
                                            <p:cond delay="0"/>
                                          </p:stCondLst>
                                        </p:cTn>
                                        <p:tgtEl>
                                          <p:spTgt spid="6"/>
                                        </p:tgtEl>
                                        <p:attrNameLst>
                                          <p:attrName>style.visibility</p:attrName>
                                        </p:attrNameLst>
                                      </p:cBhvr>
                                      <p:to>
                                        <p:strVal val="visible"/>
                                      </p:to>
                                    </p:set>
                                    <p:animEffect transition="in" filter="fade">
                                      <p:cBhvr>
                                        <p:cTn id="65"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Closing Slide-green thank you">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userDrawn="1"/>
        </p:nvSpPr>
        <p:spPr bwMode="black">
          <a:xfrm>
            <a:off x="6313488" y="3708400"/>
            <a:ext cx="115887" cy="4413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4" name="Freeform 3"/>
          <p:cNvSpPr>
            <a:spLocks/>
          </p:cNvSpPr>
          <p:nvPr/>
        </p:nvSpPr>
        <p:spPr bwMode="black">
          <a:xfrm>
            <a:off x="6992938" y="3697288"/>
            <a:ext cx="336550"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 name="Freeform 4"/>
          <p:cNvSpPr>
            <a:spLocks/>
          </p:cNvSpPr>
          <p:nvPr/>
        </p:nvSpPr>
        <p:spPr bwMode="black">
          <a:xfrm>
            <a:off x="5824538" y="3697288"/>
            <a:ext cx="338137"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5"/>
          <p:cNvSpPr>
            <a:spLocks noEditPoints="1"/>
          </p:cNvSpPr>
          <p:nvPr/>
        </p:nvSpPr>
        <p:spPr bwMode="black">
          <a:xfrm>
            <a:off x="7451725" y="3697288"/>
            <a:ext cx="463550" cy="466725"/>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6"/>
          <p:cNvSpPr>
            <a:spLocks/>
          </p:cNvSpPr>
          <p:nvPr/>
        </p:nvSpPr>
        <p:spPr bwMode="black">
          <a:xfrm>
            <a:off x="6580188" y="3697288"/>
            <a:ext cx="301625" cy="466725"/>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7"/>
          <p:cNvSpPr>
            <a:spLocks/>
          </p:cNvSpPr>
          <p:nvPr/>
        </p:nvSpPr>
        <p:spPr bwMode="black">
          <a:xfrm>
            <a:off x="5592763" y="3082925"/>
            <a:ext cx="109537"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8"/>
          <p:cNvSpPr>
            <a:spLocks/>
          </p:cNvSpPr>
          <p:nvPr/>
        </p:nvSpPr>
        <p:spPr bwMode="black">
          <a:xfrm>
            <a:off x="5900738" y="2930525"/>
            <a:ext cx="109537"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9"/>
          <p:cNvSpPr>
            <a:spLocks/>
          </p:cNvSpPr>
          <p:nvPr/>
        </p:nvSpPr>
        <p:spPr bwMode="black">
          <a:xfrm>
            <a:off x="620236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0"/>
          <p:cNvSpPr>
            <a:spLocks/>
          </p:cNvSpPr>
          <p:nvPr/>
        </p:nvSpPr>
        <p:spPr bwMode="black">
          <a:xfrm>
            <a:off x="65103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
          <p:cNvSpPr>
            <a:spLocks/>
          </p:cNvSpPr>
          <p:nvPr/>
        </p:nvSpPr>
        <p:spPr bwMode="black">
          <a:xfrm>
            <a:off x="6811963" y="3082925"/>
            <a:ext cx="115887" cy="22701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2"/>
          <p:cNvSpPr>
            <a:spLocks/>
          </p:cNvSpPr>
          <p:nvPr/>
        </p:nvSpPr>
        <p:spPr bwMode="black">
          <a:xfrm>
            <a:off x="71199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3"/>
          <p:cNvSpPr>
            <a:spLocks/>
          </p:cNvSpPr>
          <p:nvPr/>
        </p:nvSpPr>
        <p:spPr bwMode="black">
          <a:xfrm>
            <a:off x="742791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4"/>
          <p:cNvSpPr>
            <a:spLocks/>
          </p:cNvSpPr>
          <p:nvPr/>
        </p:nvSpPr>
        <p:spPr bwMode="black">
          <a:xfrm>
            <a:off x="77295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5"/>
          <p:cNvSpPr>
            <a:spLocks/>
          </p:cNvSpPr>
          <p:nvPr/>
        </p:nvSpPr>
        <p:spPr bwMode="black">
          <a:xfrm>
            <a:off x="8037513" y="3082925"/>
            <a:ext cx="111125"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TextBox 16"/>
          <p:cNvSpPr txBox="1">
            <a:spLocks noChangeArrowheads="1"/>
          </p:cNvSpPr>
          <p:nvPr userDrawn="1"/>
        </p:nvSpPr>
        <p:spPr bwMode="auto">
          <a:xfrm>
            <a:off x="644525" y="3060700"/>
            <a:ext cx="2436813" cy="646113"/>
          </a:xfrm>
          <a:prstGeom prst="rect">
            <a:avLst/>
          </a:prstGeom>
          <a:noFill/>
          <a:ln>
            <a:noFill/>
          </a:ln>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3600" smtClean="0">
                <a:solidFill>
                  <a:srgbClr val="FFFFFF"/>
                </a:solidFill>
                <a:ea typeface="+mn-ea"/>
              </a:rPr>
              <a:t>Thank you.</a:t>
            </a:r>
          </a:p>
        </p:txBody>
      </p:sp>
    </p:spTree>
    <p:extLst>
      <p:ext uri="{BB962C8B-B14F-4D97-AF65-F5344CB8AC3E}">
        <p14:creationId xmlns:p14="http://schemas.microsoft.com/office/powerpoint/2010/main" val="264883340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lt">
                                    <p:tmPct val="6250"/>
                                  </p:iterate>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700"/>
                                        <p:tgtEl>
                                          <p:spTgt spid="8"/>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700"/>
                                        <p:tgtEl>
                                          <p:spTgt spid="9"/>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700"/>
                                        <p:tgtEl>
                                          <p:spTgt spid="10"/>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700"/>
                                        <p:tgtEl>
                                          <p:spTgt spid="11"/>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700"/>
                                        <p:tgtEl>
                                          <p:spTgt spid="12"/>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700"/>
                                        <p:tgtEl>
                                          <p:spTgt spid="13"/>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fade">
                                      <p:cBhvr>
                                        <p:cTn id="29" dur="700"/>
                                        <p:tgtEl>
                                          <p:spTgt spid="14"/>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700"/>
                                        <p:tgtEl>
                                          <p:spTgt spid="15"/>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fade">
                                      <p:cBhvr>
                                        <p:cTn id="35" dur="700"/>
                                        <p:tgtEl>
                                          <p:spTgt spid="16"/>
                                        </p:tgtEl>
                                      </p:cBhvr>
                                    </p:animEffect>
                                  </p:childTnLst>
                                </p:cTn>
                              </p:par>
                              <p:par>
                                <p:cTn id="36" presetID="42" presetClass="path" presetSubtype="0" accel="50000" decel="50000" fill="hold" grpId="1" nodeType="withEffect">
                                  <p:stCondLst>
                                    <p:cond delay="0"/>
                                  </p:stCondLst>
                                  <p:childTnLst>
                                    <p:animMotion origin="layout" path="M -4.72222E-6 3.7037E-7 L -4.72222E-6 0.09143 " pathEditMode="relative" rAng="0" ptsTypes="AA">
                                      <p:cBhvr>
                                        <p:cTn id="37" dur="700" spd="-100000" fill="hold"/>
                                        <p:tgtEl>
                                          <p:spTgt spid="8"/>
                                        </p:tgtEl>
                                        <p:attrNameLst>
                                          <p:attrName>ppt_x</p:attrName>
                                          <p:attrName>ppt_y</p:attrName>
                                        </p:attrNameLst>
                                      </p:cBhvr>
                                      <p:rCtr x="0" y="-2147483648"/>
                                    </p:animMotion>
                                  </p:childTnLst>
                                </p:cTn>
                              </p:par>
                              <p:par>
                                <p:cTn id="38" presetID="42" presetClass="path" presetSubtype="0" accel="50000" decel="50000" fill="hold" grpId="1" nodeType="withEffect">
                                  <p:stCondLst>
                                    <p:cond delay="0"/>
                                  </p:stCondLst>
                                  <p:childTnLst>
                                    <p:animMotion origin="layout" path="M 5E-6 3.7037E-6 L 5E-6 0.11157 " pathEditMode="relative" rAng="0" ptsTypes="AA">
                                      <p:cBhvr>
                                        <p:cTn id="39" dur="700" spd="-100000" fill="hold"/>
                                        <p:tgtEl>
                                          <p:spTgt spid="10"/>
                                        </p:tgtEl>
                                        <p:attrNameLst>
                                          <p:attrName>ppt_x</p:attrName>
                                          <p:attrName>ppt_y</p:attrName>
                                        </p:attrNameLst>
                                      </p:cBhvr>
                                      <p:rCtr x="0" y="-2147483648"/>
                                    </p:animMotion>
                                  </p:childTnLst>
                                </p:cTn>
                              </p:par>
                              <p:par>
                                <p:cTn id="40" presetID="42" presetClass="path" presetSubtype="0" accel="50000" decel="50000" fill="hold" grpId="1" nodeType="withEffect">
                                  <p:stCondLst>
                                    <p:cond delay="0"/>
                                  </p:stCondLst>
                                  <p:childTnLst>
                                    <p:animMotion origin="layout" path="M 4.72222E-6 4.81481E-6 L 4.72222E-6 0.09143 " pathEditMode="relative" rAng="0" ptsTypes="AA">
                                      <p:cBhvr>
                                        <p:cTn id="41" dur="700" spd="-100000" fill="hold"/>
                                        <p:tgtEl>
                                          <p:spTgt spid="12"/>
                                        </p:tgtEl>
                                        <p:attrNameLst>
                                          <p:attrName>ppt_x</p:attrName>
                                          <p:attrName>ppt_y</p:attrName>
                                        </p:attrNameLst>
                                      </p:cBhvr>
                                      <p:rCtr x="0" y="-2147483648"/>
                                    </p:animMotion>
                                  </p:childTnLst>
                                </p:cTn>
                              </p:par>
                              <p:par>
                                <p:cTn id="42" presetID="42" presetClass="path" presetSubtype="0" accel="50000" decel="50000" fill="hold" grpId="1" nodeType="withEffect">
                                  <p:stCondLst>
                                    <p:cond delay="0"/>
                                  </p:stCondLst>
                                  <p:childTnLst>
                                    <p:animMotion origin="layout" path="M -2.77778E-6 3.7037E-6 L -2.77778E-6 0.11157 " pathEditMode="relative" rAng="0" ptsTypes="AA">
                                      <p:cBhvr>
                                        <p:cTn id="43" dur="700" spd="-100000" fill="hold"/>
                                        <p:tgtEl>
                                          <p:spTgt spid="14"/>
                                        </p:tgtEl>
                                        <p:attrNameLst>
                                          <p:attrName>ppt_x</p:attrName>
                                          <p:attrName>ppt_y</p:attrName>
                                        </p:attrNameLst>
                                      </p:cBhvr>
                                      <p:rCtr x="0" y="-2147483648"/>
                                    </p:animMotion>
                                  </p:childTnLst>
                                </p:cTn>
                              </p:par>
                              <p:par>
                                <p:cTn id="44" presetID="42" presetClass="path" presetSubtype="0" accel="50000" decel="50000" fill="hold" grpId="1" nodeType="withEffect">
                                  <p:stCondLst>
                                    <p:cond delay="0"/>
                                  </p:stCondLst>
                                  <p:childTnLst>
                                    <p:animMotion origin="layout" path="M 5.55556E-7 4.81481E-6 L 5.55556E-7 0.09143 " pathEditMode="relative" rAng="0" ptsTypes="AA">
                                      <p:cBhvr>
                                        <p:cTn id="45" dur="700" spd="-100000" fill="hold"/>
                                        <p:tgtEl>
                                          <p:spTgt spid="16"/>
                                        </p:tgtEl>
                                        <p:attrNameLst>
                                          <p:attrName>ppt_x</p:attrName>
                                          <p:attrName>ppt_y</p:attrName>
                                        </p:attrNameLst>
                                      </p:cBhvr>
                                      <p:rCtr x="0" y="-2147483648"/>
                                    </p:animMotion>
                                  </p:childTnLst>
                                </p:cTn>
                              </p:par>
                              <p:par>
                                <p:cTn id="46" presetID="64" presetClass="path" presetSubtype="0" accel="50000" decel="50000" fill="hold" grpId="1" nodeType="withEffect">
                                  <p:stCondLst>
                                    <p:cond delay="0"/>
                                  </p:stCondLst>
                                  <p:childTnLst>
                                    <p:animMotion origin="layout" path="M 4.72222E-6 3.33333E-6 L 4.72222E-6 -0.10764 " pathEditMode="relative" rAng="0" ptsTypes="AA">
                                      <p:cBhvr>
                                        <p:cTn id="47" dur="700" spd="-100000" fill="hold"/>
                                        <p:tgtEl>
                                          <p:spTgt spid="9"/>
                                        </p:tgtEl>
                                        <p:attrNameLst>
                                          <p:attrName>ppt_x</p:attrName>
                                          <p:attrName>ppt_y</p:attrName>
                                        </p:attrNameLst>
                                      </p:cBhvr>
                                      <p:rCtr x="0" y="-2147483648"/>
                                    </p:animMotion>
                                  </p:childTnLst>
                                </p:cTn>
                              </p:par>
                              <p:par>
                                <p:cTn id="48" presetID="64" presetClass="path" presetSubtype="0" accel="50000" decel="50000" fill="hold" grpId="1" nodeType="withEffect">
                                  <p:stCondLst>
                                    <p:cond delay="0"/>
                                  </p:stCondLst>
                                  <p:childTnLst>
                                    <p:animMotion origin="layout" path="M 4.44444E-6 3.33333E-6 L 4.44444E-6 -0.10764 " pathEditMode="relative" rAng="0" ptsTypes="AA">
                                      <p:cBhvr>
                                        <p:cTn id="49" dur="700" spd="-100000" fill="hold"/>
                                        <p:tgtEl>
                                          <p:spTgt spid="11"/>
                                        </p:tgtEl>
                                        <p:attrNameLst>
                                          <p:attrName>ppt_x</p:attrName>
                                          <p:attrName>ppt_y</p:attrName>
                                        </p:attrNameLst>
                                      </p:cBhvr>
                                      <p:rCtr x="0" y="-2147483648"/>
                                    </p:animMotion>
                                  </p:childTnLst>
                                </p:cTn>
                              </p:par>
                              <p:par>
                                <p:cTn id="50" presetID="64" presetClass="path" presetSubtype="0" accel="50000" decel="50000" fill="hold" grpId="1" nodeType="withEffect">
                                  <p:stCondLst>
                                    <p:cond delay="0"/>
                                  </p:stCondLst>
                                  <p:childTnLst>
                                    <p:animMotion origin="layout" path="M -2.22222E-6 3.33333E-6 L -2.22222E-6 -0.10764 " pathEditMode="relative" rAng="0" ptsTypes="AA">
                                      <p:cBhvr>
                                        <p:cTn id="51" dur="700" spd="-100000" fill="hold"/>
                                        <p:tgtEl>
                                          <p:spTgt spid="13"/>
                                        </p:tgtEl>
                                        <p:attrNameLst>
                                          <p:attrName>ppt_x</p:attrName>
                                          <p:attrName>ppt_y</p:attrName>
                                        </p:attrNameLst>
                                      </p:cBhvr>
                                      <p:rCtr x="0" y="-2147483648"/>
                                    </p:animMotion>
                                  </p:childTnLst>
                                </p:cTn>
                              </p:par>
                              <p:par>
                                <p:cTn id="52" presetID="64" presetClass="path" presetSubtype="0" accel="50000" decel="50000" fill="hold" grpId="1" nodeType="withEffect">
                                  <p:stCondLst>
                                    <p:cond delay="0"/>
                                  </p:stCondLst>
                                  <p:childTnLst>
                                    <p:animMotion origin="layout" path="M 1.11111E-6 3.33333E-6 L 1.11111E-6 -0.10764 " pathEditMode="relative" rAng="0" ptsTypes="AA">
                                      <p:cBhvr>
                                        <p:cTn id="53" dur="700" spd="-100000" fill="hold"/>
                                        <p:tgtEl>
                                          <p:spTgt spid="15"/>
                                        </p:tgtEl>
                                        <p:attrNameLst>
                                          <p:attrName>ppt_x</p:attrName>
                                          <p:attrName>ppt_y</p:attrName>
                                        </p:attrNameLst>
                                      </p:cBhvr>
                                      <p:rCtr x="0" y="-2147483648"/>
                                    </p:animMotion>
                                  </p:childTnLst>
                                </p:cTn>
                              </p:par>
                            </p:childTnLst>
                          </p:cTn>
                        </p:par>
                        <p:par>
                          <p:cTn id="54" fill="hold">
                            <p:stCondLst>
                              <p:cond delay="2200"/>
                            </p:stCondLst>
                            <p:childTnLst>
                              <p:par>
                                <p:cTn id="55" presetID="10" presetClass="entr" presetSubtype="0" fill="hold" grpId="0" nodeType="after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fade">
                                      <p:cBhvr>
                                        <p:cTn id="57" dur="700"/>
                                        <p:tgtEl>
                                          <p:spTgt spid="5"/>
                                        </p:tgtEl>
                                      </p:cBhvr>
                                    </p:animEffect>
                                  </p:childTnLst>
                                </p:cTn>
                              </p:par>
                              <p:par>
                                <p:cTn id="58" presetID="10" presetClass="entr" presetSubtype="0" fill="hold" grpId="0" nodeType="withEffect">
                                  <p:stCondLst>
                                    <p:cond delay="100"/>
                                  </p:stCondLst>
                                  <p:childTnLst>
                                    <p:set>
                                      <p:cBhvr>
                                        <p:cTn id="59" dur="1" fill="hold">
                                          <p:stCondLst>
                                            <p:cond delay="0"/>
                                          </p:stCondLst>
                                        </p:cTn>
                                        <p:tgtEl>
                                          <p:spTgt spid="3"/>
                                        </p:tgtEl>
                                        <p:attrNameLst>
                                          <p:attrName>style.visibility</p:attrName>
                                        </p:attrNameLst>
                                      </p:cBhvr>
                                      <p:to>
                                        <p:strVal val="visible"/>
                                      </p:to>
                                    </p:set>
                                    <p:animEffect transition="in" filter="fade">
                                      <p:cBhvr>
                                        <p:cTn id="60" dur="700"/>
                                        <p:tgtEl>
                                          <p:spTgt spid="3"/>
                                        </p:tgtEl>
                                      </p:cBhvr>
                                    </p:animEffect>
                                  </p:childTnLst>
                                </p:cTn>
                              </p:par>
                              <p:par>
                                <p:cTn id="61" presetID="10" presetClass="entr" presetSubtype="0" fill="hold" grpId="0" nodeType="withEffect">
                                  <p:stCondLst>
                                    <p:cond delay="200"/>
                                  </p:stCondLst>
                                  <p:childTnLst>
                                    <p:set>
                                      <p:cBhvr>
                                        <p:cTn id="62" dur="1" fill="hold">
                                          <p:stCondLst>
                                            <p:cond delay="0"/>
                                          </p:stCondLst>
                                        </p:cTn>
                                        <p:tgtEl>
                                          <p:spTgt spid="7"/>
                                        </p:tgtEl>
                                        <p:attrNameLst>
                                          <p:attrName>style.visibility</p:attrName>
                                        </p:attrNameLst>
                                      </p:cBhvr>
                                      <p:to>
                                        <p:strVal val="visible"/>
                                      </p:to>
                                    </p:set>
                                    <p:animEffect transition="in" filter="fade">
                                      <p:cBhvr>
                                        <p:cTn id="63" dur="700"/>
                                        <p:tgtEl>
                                          <p:spTgt spid="7"/>
                                        </p:tgtEl>
                                      </p:cBhvr>
                                    </p:animEffect>
                                  </p:childTnLst>
                                </p:cTn>
                              </p:par>
                              <p:par>
                                <p:cTn id="64" presetID="10" presetClass="entr" presetSubtype="0" fill="hold" grpId="0" nodeType="withEffect">
                                  <p:stCondLst>
                                    <p:cond delay="300"/>
                                  </p:stCondLst>
                                  <p:childTnLst>
                                    <p:set>
                                      <p:cBhvr>
                                        <p:cTn id="65" dur="1" fill="hold">
                                          <p:stCondLst>
                                            <p:cond delay="0"/>
                                          </p:stCondLst>
                                        </p:cTn>
                                        <p:tgtEl>
                                          <p:spTgt spid="4"/>
                                        </p:tgtEl>
                                        <p:attrNameLst>
                                          <p:attrName>style.visibility</p:attrName>
                                        </p:attrNameLst>
                                      </p:cBhvr>
                                      <p:to>
                                        <p:strVal val="visible"/>
                                      </p:to>
                                    </p:set>
                                    <p:animEffect transition="in" filter="fade">
                                      <p:cBhvr>
                                        <p:cTn id="66" dur="700"/>
                                        <p:tgtEl>
                                          <p:spTgt spid="4"/>
                                        </p:tgtEl>
                                      </p:cBhvr>
                                    </p:animEffect>
                                  </p:childTnLst>
                                </p:cTn>
                              </p:par>
                              <p:par>
                                <p:cTn id="67" presetID="10" presetClass="entr" presetSubtype="0" fill="hold" grpId="0" nodeType="withEffect">
                                  <p:stCondLst>
                                    <p:cond delay="400"/>
                                  </p:stCondLst>
                                  <p:childTnLst>
                                    <p:set>
                                      <p:cBhvr>
                                        <p:cTn id="68" dur="1" fill="hold">
                                          <p:stCondLst>
                                            <p:cond delay="0"/>
                                          </p:stCondLst>
                                        </p:cTn>
                                        <p:tgtEl>
                                          <p:spTgt spid="6"/>
                                        </p:tgtEl>
                                        <p:attrNameLst>
                                          <p:attrName>style.visibility</p:attrName>
                                        </p:attrNameLst>
                                      </p:cBhvr>
                                      <p:to>
                                        <p:strVal val="visible"/>
                                      </p:to>
                                    </p:set>
                                    <p:animEffect transition="in" filter="fade">
                                      <p:cBhvr>
                                        <p:cTn id="69"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p:bld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Closing Slide-red">
    <p:spTree>
      <p:nvGrpSpPr>
        <p:cNvPr id="1" name=""/>
        <p:cNvGrpSpPr/>
        <p:nvPr/>
      </p:nvGrpSpPr>
      <p:grpSpPr>
        <a:xfrm>
          <a:off x="0" y="0"/>
          <a:ext cx="0" cy="0"/>
          <a:chOff x="0" y="0"/>
          <a:chExt cx="0" cy="0"/>
        </a:xfrm>
      </p:grpSpPr>
      <p:pic>
        <p:nvPicPr>
          <p:cNvPr id="2" name="Picture 11" descr="Complex_Gradient7.jpg"/>
          <p:cNvPicPr>
            <a:picLocks noChangeAspect="1"/>
          </p:cNvPicPr>
          <p:nvPr userDrawn="1"/>
        </p:nvPicPr>
        <p:blipFill>
          <a:blip r:embed="rId2">
            <a:extLst>
              <a:ext uri="{28A0092B-C50C-407E-A947-70E740481C1C}">
                <a14:useLocalDpi xmlns:a14="http://schemas.microsoft.com/office/drawing/2010/main" val="0"/>
              </a:ext>
            </a:extLst>
          </a:blip>
          <a:srcRect l="1695" r="14438"/>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p:nvSpPr>
        <p:spPr bwMode="black">
          <a:xfrm>
            <a:off x="4373563" y="5845175"/>
            <a:ext cx="41275" cy="1571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4" name="Freeform 3"/>
          <p:cNvSpPr>
            <a:spLocks/>
          </p:cNvSpPr>
          <p:nvPr/>
        </p:nvSpPr>
        <p:spPr bwMode="black">
          <a:xfrm>
            <a:off x="4614863" y="5840413"/>
            <a:ext cx="120650"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 name="Freeform 4"/>
          <p:cNvSpPr>
            <a:spLocks/>
          </p:cNvSpPr>
          <p:nvPr/>
        </p:nvSpPr>
        <p:spPr bwMode="black">
          <a:xfrm>
            <a:off x="4200525" y="5840413"/>
            <a:ext cx="119063"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5"/>
          <p:cNvSpPr>
            <a:spLocks noEditPoints="1"/>
          </p:cNvSpPr>
          <p:nvPr userDrawn="1"/>
        </p:nvSpPr>
        <p:spPr bwMode="black">
          <a:xfrm>
            <a:off x="4778375" y="5840413"/>
            <a:ext cx="165100" cy="165100"/>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6"/>
          <p:cNvSpPr>
            <a:spLocks/>
          </p:cNvSpPr>
          <p:nvPr/>
        </p:nvSpPr>
        <p:spPr bwMode="black">
          <a:xfrm>
            <a:off x="4468813" y="5840413"/>
            <a:ext cx="107950" cy="165100"/>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7"/>
          <p:cNvSpPr>
            <a:spLocks/>
          </p:cNvSpPr>
          <p:nvPr/>
        </p:nvSpPr>
        <p:spPr bwMode="black">
          <a:xfrm>
            <a:off x="4117975" y="5654675"/>
            <a:ext cx="38100"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8"/>
          <p:cNvSpPr>
            <a:spLocks/>
          </p:cNvSpPr>
          <p:nvPr/>
        </p:nvSpPr>
        <p:spPr bwMode="black">
          <a:xfrm>
            <a:off x="4227513" y="5600700"/>
            <a:ext cx="38100"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9"/>
          <p:cNvSpPr>
            <a:spLocks/>
          </p:cNvSpPr>
          <p:nvPr/>
        </p:nvSpPr>
        <p:spPr bwMode="black">
          <a:xfrm>
            <a:off x="4335463" y="5526088"/>
            <a:ext cx="38100"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0"/>
          <p:cNvSpPr>
            <a:spLocks/>
          </p:cNvSpPr>
          <p:nvPr/>
        </p:nvSpPr>
        <p:spPr bwMode="black">
          <a:xfrm>
            <a:off x="4443413" y="5600700"/>
            <a:ext cx="39687"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
          <p:cNvSpPr>
            <a:spLocks/>
          </p:cNvSpPr>
          <p:nvPr/>
        </p:nvSpPr>
        <p:spPr bwMode="black">
          <a:xfrm>
            <a:off x="4551363" y="5654675"/>
            <a:ext cx="41275" cy="8096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2"/>
          <p:cNvSpPr>
            <a:spLocks/>
          </p:cNvSpPr>
          <p:nvPr/>
        </p:nvSpPr>
        <p:spPr bwMode="black">
          <a:xfrm>
            <a:off x="46609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3"/>
          <p:cNvSpPr>
            <a:spLocks/>
          </p:cNvSpPr>
          <p:nvPr/>
        </p:nvSpPr>
        <p:spPr bwMode="black">
          <a:xfrm>
            <a:off x="4770438" y="5526088"/>
            <a:ext cx="39687"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4"/>
          <p:cNvSpPr>
            <a:spLocks/>
          </p:cNvSpPr>
          <p:nvPr/>
        </p:nvSpPr>
        <p:spPr bwMode="black">
          <a:xfrm>
            <a:off x="48768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5"/>
          <p:cNvSpPr>
            <a:spLocks/>
          </p:cNvSpPr>
          <p:nvPr/>
        </p:nvSpPr>
        <p:spPr bwMode="black">
          <a:xfrm>
            <a:off x="4986338" y="5654675"/>
            <a:ext cx="39687"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Tree>
    <p:extLst>
      <p:ext uri="{BB962C8B-B14F-4D97-AF65-F5344CB8AC3E}">
        <p14:creationId xmlns:p14="http://schemas.microsoft.com/office/powerpoint/2010/main" val="272486684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7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700"/>
                                        <p:tgtEl>
                                          <p:spTgt spid="1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700"/>
                                        <p:tgtEl>
                                          <p:spTgt spid="1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700"/>
                                        <p:tgtEl>
                                          <p:spTgt spid="1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700"/>
                                        <p:tgtEl>
                                          <p:spTgt spid="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700"/>
                                        <p:tgtEl>
                                          <p:spTgt spid="1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700"/>
                                        <p:tgtEl>
                                          <p:spTgt spid="13"/>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700"/>
                                        <p:tgtEl>
                                          <p:spTgt spid="15"/>
                                        </p:tgtEl>
                                      </p:cBhvr>
                                    </p:animEffect>
                                  </p:childTnLst>
                                </p:cTn>
                              </p:par>
                              <p:par>
                                <p:cTn id="32" presetID="42" presetClass="path" presetSubtype="0" accel="50000" decel="50000" fill="hold" grpId="1" nodeType="withEffect">
                                  <p:stCondLst>
                                    <p:cond delay="0"/>
                                  </p:stCondLst>
                                  <p:childTnLst>
                                    <p:animMotion origin="layout" path="M -5.55556E-7 -1.91391E-6 L -5.55556E-7 0.02314 " pathEditMode="relative" rAng="0" ptsTypes="AA">
                                      <p:cBhvr>
                                        <p:cTn id="33" dur="700" spd="-100000" fill="hold"/>
                                        <p:tgtEl>
                                          <p:spTgt spid="8"/>
                                        </p:tgtEl>
                                        <p:attrNameLst>
                                          <p:attrName>ppt_x</p:attrName>
                                          <p:attrName>ppt_y</p:attrName>
                                        </p:attrNameLst>
                                      </p:cBhvr>
                                      <p:rCtr x="0" y="1200000000"/>
                                    </p:animMotion>
                                  </p:childTnLst>
                                </p:cTn>
                              </p:par>
                              <p:par>
                                <p:cTn id="34" presetID="42" presetClass="path" presetSubtype="0" accel="50000" decel="50000" fill="hold" grpId="1" nodeType="withEffect">
                                  <p:stCondLst>
                                    <p:cond delay="0"/>
                                  </p:stCondLst>
                                  <p:childTnLst>
                                    <p:animMotion origin="layout" path="M 4.72222E-6 -1.93242E-6 L 4.72222E-6 0.02962 " pathEditMode="relative" rAng="0" ptsTypes="AA">
                                      <p:cBhvr>
                                        <p:cTn id="35" dur="700" spd="-100000" fill="hold"/>
                                        <p:tgtEl>
                                          <p:spTgt spid="10"/>
                                        </p:tgtEl>
                                        <p:attrNameLst>
                                          <p:attrName>ppt_x</p:attrName>
                                          <p:attrName>ppt_y</p:attrName>
                                        </p:attrNameLst>
                                      </p:cBhvr>
                                      <p:rCtr x="0" y="1500000000"/>
                                    </p:animMotion>
                                  </p:childTnLst>
                                </p:cTn>
                              </p:par>
                              <p:par>
                                <p:cTn id="36" presetID="42" presetClass="path" presetSubtype="0" accel="50000" decel="50000" fill="hold" grpId="1" nodeType="withEffect">
                                  <p:stCondLst>
                                    <p:cond delay="0"/>
                                  </p:stCondLst>
                                  <p:childTnLst>
                                    <p:animMotion origin="layout" path="M 0 -1.91391E-6 L 0 0.02314 " pathEditMode="relative" rAng="0" ptsTypes="AA">
                                      <p:cBhvr>
                                        <p:cTn id="37" dur="700" spd="-100000" fill="hold"/>
                                        <p:tgtEl>
                                          <p:spTgt spid="12"/>
                                        </p:tgtEl>
                                        <p:attrNameLst>
                                          <p:attrName>ppt_x</p:attrName>
                                          <p:attrName>ppt_y</p:attrName>
                                        </p:attrNameLst>
                                      </p:cBhvr>
                                      <p:rCtr x="0" y="1200000000"/>
                                    </p:animMotion>
                                  </p:childTnLst>
                                </p:cTn>
                              </p:par>
                              <p:par>
                                <p:cTn id="38" presetID="42" presetClass="path" presetSubtype="0" accel="50000" decel="50000" fill="hold" grpId="1" nodeType="withEffect">
                                  <p:stCondLst>
                                    <p:cond delay="0"/>
                                  </p:stCondLst>
                                  <p:childTnLst>
                                    <p:animMotion origin="layout" path="M -4.72222E-6 -1.93242E-6 L -4.72222E-6 0.02962 " pathEditMode="relative" rAng="0" ptsTypes="AA">
                                      <p:cBhvr>
                                        <p:cTn id="39" dur="700" spd="-100000" fill="hold"/>
                                        <p:tgtEl>
                                          <p:spTgt spid="14"/>
                                        </p:tgtEl>
                                        <p:attrNameLst>
                                          <p:attrName>ppt_x</p:attrName>
                                          <p:attrName>ppt_y</p:attrName>
                                        </p:attrNameLst>
                                      </p:cBhvr>
                                      <p:rCtr x="0" y="1500000000"/>
                                    </p:animMotion>
                                  </p:childTnLst>
                                </p:cTn>
                              </p:par>
                              <p:par>
                                <p:cTn id="40" presetID="42" presetClass="path" presetSubtype="0" accel="50000" decel="50000" fill="hold" grpId="1" nodeType="withEffect">
                                  <p:stCondLst>
                                    <p:cond delay="0"/>
                                  </p:stCondLst>
                                  <p:childTnLst>
                                    <p:animMotion origin="layout" path="M 4.16667E-6 -1.91391E-6 L 4.16667E-6 0.02314 " pathEditMode="relative" rAng="0" ptsTypes="AA">
                                      <p:cBhvr>
                                        <p:cTn id="41" dur="700" spd="-100000" fill="hold"/>
                                        <p:tgtEl>
                                          <p:spTgt spid="16"/>
                                        </p:tgtEl>
                                        <p:attrNameLst>
                                          <p:attrName>ppt_x</p:attrName>
                                          <p:attrName>ppt_y</p:attrName>
                                        </p:attrNameLst>
                                      </p:cBhvr>
                                      <p:rCtr x="0" y="1200000000"/>
                                    </p:animMotion>
                                  </p:childTnLst>
                                </p:cTn>
                              </p:par>
                              <p:par>
                                <p:cTn id="42" presetID="64" presetClass="path" presetSubtype="0" accel="50000" decel="50000" fill="hold" grpId="1" nodeType="withEffect">
                                  <p:stCondLst>
                                    <p:cond delay="0"/>
                                  </p:stCondLst>
                                  <p:childTnLst>
                                    <p:animMotion origin="layout" path="M 2.77778E-7 2.36056E-6 L 2.77778E-7 -0.02338 " pathEditMode="relative" rAng="0" ptsTypes="AA">
                                      <p:cBhvr>
                                        <p:cTn id="43" dur="700" spd="-100000" fill="hold"/>
                                        <p:tgtEl>
                                          <p:spTgt spid="9"/>
                                        </p:tgtEl>
                                        <p:attrNameLst>
                                          <p:attrName>ppt_x</p:attrName>
                                          <p:attrName>ppt_y</p:attrName>
                                        </p:attrNameLst>
                                      </p:cBhvr>
                                      <p:rCtr x="0" y="-1200000000"/>
                                    </p:animMotion>
                                  </p:childTnLst>
                                </p:cTn>
                              </p:par>
                              <p:par>
                                <p:cTn id="44" presetID="64" presetClass="path" presetSubtype="0" accel="50000" decel="50000" fill="hold" grpId="1" nodeType="withEffect">
                                  <p:stCondLst>
                                    <p:cond delay="0"/>
                                  </p:stCondLst>
                                  <p:childTnLst>
                                    <p:animMotion origin="layout" path="M -8.33333E-7 2.36056E-6 L -8.33333E-7 -0.02338 " pathEditMode="relative" rAng="0" ptsTypes="AA">
                                      <p:cBhvr>
                                        <p:cTn id="45" dur="700" spd="-100000" fill="hold"/>
                                        <p:tgtEl>
                                          <p:spTgt spid="11"/>
                                        </p:tgtEl>
                                        <p:attrNameLst>
                                          <p:attrName>ppt_x</p:attrName>
                                          <p:attrName>ppt_y</p:attrName>
                                        </p:attrNameLst>
                                      </p:cBhvr>
                                      <p:rCtr x="0" y="-1200000000"/>
                                    </p:animMotion>
                                  </p:childTnLst>
                                </p:cTn>
                              </p:par>
                              <p:par>
                                <p:cTn id="46" presetID="64" presetClass="path" presetSubtype="0" accel="50000" decel="50000" fill="hold" grpId="1" nodeType="withEffect">
                                  <p:stCondLst>
                                    <p:cond delay="0"/>
                                  </p:stCondLst>
                                  <p:childTnLst>
                                    <p:animMotion origin="layout" path="M 4.44444E-6 2.36056E-6 L 4.44444E-6 -0.02338 " pathEditMode="relative" rAng="0" ptsTypes="AA">
                                      <p:cBhvr>
                                        <p:cTn id="47" dur="700" spd="-100000" fill="hold"/>
                                        <p:tgtEl>
                                          <p:spTgt spid="13"/>
                                        </p:tgtEl>
                                        <p:attrNameLst>
                                          <p:attrName>ppt_x</p:attrName>
                                          <p:attrName>ppt_y</p:attrName>
                                        </p:attrNameLst>
                                      </p:cBhvr>
                                      <p:rCtr x="0" y="-1200000000"/>
                                    </p:animMotion>
                                  </p:childTnLst>
                                </p:cTn>
                              </p:par>
                              <p:par>
                                <p:cTn id="48" presetID="64" presetClass="path" presetSubtype="0" accel="50000" decel="50000" fill="hold" grpId="1" nodeType="withEffect">
                                  <p:stCondLst>
                                    <p:cond delay="0"/>
                                  </p:stCondLst>
                                  <p:childTnLst>
                                    <p:animMotion origin="layout" path="M 3.33333E-6 2.36056E-6 L 3.33333E-6 -0.02338 " pathEditMode="relative" rAng="0" ptsTypes="AA">
                                      <p:cBhvr>
                                        <p:cTn id="49" dur="700" spd="-100000" fill="hold"/>
                                        <p:tgtEl>
                                          <p:spTgt spid="15"/>
                                        </p:tgtEl>
                                        <p:attrNameLst>
                                          <p:attrName>ppt_x</p:attrName>
                                          <p:attrName>ppt_y</p:attrName>
                                        </p:attrNameLst>
                                      </p:cBhvr>
                                      <p:rCtr x="0" y="-1200000000"/>
                                    </p:animMotion>
                                  </p:childTnLst>
                                </p:cTn>
                              </p:par>
                            </p:childTnLst>
                          </p:cTn>
                        </p:par>
                        <p:par>
                          <p:cTn id="50" fill="hold">
                            <p:stCondLst>
                              <p:cond delay="700"/>
                            </p:stCondLst>
                            <p:childTnLst>
                              <p:par>
                                <p:cTn id="51" presetID="10" presetClass="entr" presetSubtype="0" fill="hold" grpId="0" nodeType="afterEffect">
                                  <p:stCondLst>
                                    <p:cond delay="0"/>
                                  </p:stCondLst>
                                  <p:childTnLst>
                                    <p:set>
                                      <p:cBhvr>
                                        <p:cTn id="52" dur="1" fill="hold">
                                          <p:stCondLst>
                                            <p:cond delay="0"/>
                                          </p:stCondLst>
                                        </p:cTn>
                                        <p:tgtEl>
                                          <p:spTgt spid="5"/>
                                        </p:tgtEl>
                                        <p:attrNameLst>
                                          <p:attrName>style.visibility</p:attrName>
                                        </p:attrNameLst>
                                      </p:cBhvr>
                                      <p:to>
                                        <p:strVal val="visible"/>
                                      </p:to>
                                    </p:set>
                                    <p:animEffect transition="in" filter="fade">
                                      <p:cBhvr>
                                        <p:cTn id="53" dur="700"/>
                                        <p:tgtEl>
                                          <p:spTgt spid="5"/>
                                        </p:tgtEl>
                                      </p:cBhvr>
                                    </p:animEffect>
                                  </p:childTnLst>
                                </p:cTn>
                              </p:par>
                              <p:par>
                                <p:cTn id="54" presetID="10" presetClass="entr" presetSubtype="0" fill="hold" grpId="0" nodeType="withEffect">
                                  <p:stCondLst>
                                    <p:cond delay="100"/>
                                  </p:stCondLst>
                                  <p:childTnLst>
                                    <p:set>
                                      <p:cBhvr>
                                        <p:cTn id="55" dur="1" fill="hold">
                                          <p:stCondLst>
                                            <p:cond delay="0"/>
                                          </p:stCondLst>
                                        </p:cTn>
                                        <p:tgtEl>
                                          <p:spTgt spid="3"/>
                                        </p:tgtEl>
                                        <p:attrNameLst>
                                          <p:attrName>style.visibility</p:attrName>
                                        </p:attrNameLst>
                                      </p:cBhvr>
                                      <p:to>
                                        <p:strVal val="visible"/>
                                      </p:to>
                                    </p:set>
                                    <p:animEffect transition="in" filter="fade">
                                      <p:cBhvr>
                                        <p:cTn id="56" dur="700"/>
                                        <p:tgtEl>
                                          <p:spTgt spid="3"/>
                                        </p:tgtEl>
                                      </p:cBhvr>
                                    </p:animEffect>
                                  </p:childTnLst>
                                </p:cTn>
                              </p:par>
                              <p:par>
                                <p:cTn id="57" presetID="10" presetClass="entr" presetSubtype="0" fill="hold" grpId="0" nodeType="withEffect">
                                  <p:stCondLst>
                                    <p:cond delay="200"/>
                                  </p:stCondLst>
                                  <p:childTnLst>
                                    <p:set>
                                      <p:cBhvr>
                                        <p:cTn id="58" dur="1" fill="hold">
                                          <p:stCondLst>
                                            <p:cond delay="0"/>
                                          </p:stCondLst>
                                        </p:cTn>
                                        <p:tgtEl>
                                          <p:spTgt spid="7"/>
                                        </p:tgtEl>
                                        <p:attrNameLst>
                                          <p:attrName>style.visibility</p:attrName>
                                        </p:attrNameLst>
                                      </p:cBhvr>
                                      <p:to>
                                        <p:strVal val="visible"/>
                                      </p:to>
                                    </p:set>
                                    <p:animEffect transition="in" filter="fade">
                                      <p:cBhvr>
                                        <p:cTn id="59" dur="700"/>
                                        <p:tgtEl>
                                          <p:spTgt spid="7"/>
                                        </p:tgtEl>
                                      </p:cBhvr>
                                    </p:animEffect>
                                  </p:childTnLst>
                                </p:cTn>
                              </p:par>
                              <p:par>
                                <p:cTn id="60" presetID="10" presetClass="entr" presetSubtype="0" fill="hold" grpId="0" nodeType="withEffect">
                                  <p:stCondLst>
                                    <p:cond delay="300"/>
                                  </p:stCondLst>
                                  <p:childTnLst>
                                    <p:set>
                                      <p:cBhvr>
                                        <p:cTn id="61" dur="1" fill="hold">
                                          <p:stCondLst>
                                            <p:cond delay="0"/>
                                          </p:stCondLst>
                                        </p:cTn>
                                        <p:tgtEl>
                                          <p:spTgt spid="4"/>
                                        </p:tgtEl>
                                        <p:attrNameLst>
                                          <p:attrName>style.visibility</p:attrName>
                                        </p:attrNameLst>
                                      </p:cBhvr>
                                      <p:to>
                                        <p:strVal val="visible"/>
                                      </p:to>
                                    </p:set>
                                    <p:animEffect transition="in" filter="fade">
                                      <p:cBhvr>
                                        <p:cTn id="62" dur="700"/>
                                        <p:tgtEl>
                                          <p:spTgt spid="4"/>
                                        </p:tgtEl>
                                      </p:cBhvr>
                                    </p:animEffect>
                                  </p:childTnLst>
                                </p:cTn>
                              </p:par>
                              <p:par>
                                <p:cTn id="63" presetID="10" presetClass="entr" presetSubtype="0" fill="hold" grpId="0" nodeType="withEffect">
                                  <p:stCondLst>
                                    <p:cond delay="400"/>
                                  </p:stCondLst>
                                  <p:childTnLst>
                                    <p:set>
                                      <p:cBhvr>
                                        <p:cTn id="64" dur="1" fill="hold">
                                          <p:stCondLst>
                                            <p:cond delay="0"/>
                                          </p:stCondLst>
                                        </p:cTn>
                                        <p:tgtEl>
                                          <p:spTgt spid="6"/>
                                        </p:tgtEl>
                                        <p:attrNameLst>
                                          <p:attrName>style.visibility</p:attrName>
                                        </p:attrNameLst>
                                      </p:cBhvr>
                                      <p:to>
                                        <p:strVal val="visible"/>
                                      </p:to>
                                    </p:set>
                                    <p:animEffect transition="in" filter="fade">
                                      <p:cBhvr>
                                        <p:cTn id="65"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Closing Slide-red thank you">
    <p:spTree>
      <p:nvGrpSpPr>
        <p:cNvPr id="1" name=""/>
        <p:cNvGrpSpPr/>
        <p:nvPr/>
      </p:nvGrpSpPr>
      <p:grpSpPr>
        <a:xfrm>
          <a:off x="0" y="0"/>
          <a:ext cx="0" cy="0"/>
          <a:chOff x="0" y="0"/>
          <a:chExt cx="0" cy="0"/>
        </a:xfrm>
      </p:grpSpPr>
      <p:pic>
        <p:nvPicPr>
          <p:cNvPr id="2" name="Picture 11" descr="Complex_Gradient7.jpg"/>
          <p:cNvPicPr>
            <a:picLocks noChangeAspect="1"/>
          </p:cNvPicPr>
          <p:nvPr userDrawn="1"/>
        </p:nvPicPr>
        <p:blipFill>
          <a:blip r:embed="rId2">
            <a:extLst>
              <a:ext uri="{28A0092B-C50C-407E-A947-70E740481C1C}">
                <a14:useLocalDpi xmlns:a14="http://schemas.microsoft.com/office/drawing/2010/main" val="0"/>
              </a:ext>
            </a:extLst>
          </a:blip>
          <a:srcRect l="1695" r="14438"/>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userDrawn="1"/>
        </p:nvSpPr>
        <p:spPr bwMode="auto">
          <a:xfrm>
            <a:off x="644525" y="3060700"/>
            <a:ext cx="2436813" cy="646113"/>
          </a:xfrm>
          <a:prstGeom prst="rect">
            <a:avLst/>
          </a:prstGeom>
          <a:noFill/>
          <a:ln>
            <a:noFill/>
          </a:ln>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3600" smtClean="0">
                <a:solidFill>
                  <a:srgbClr val="FFFFFF"/>
                </a:solidFill>
                <a:ea typeface="+mn-ea"/>
              </a:rPr>
              <a:t>Thank you.</a:t>
            </a:r>
          </a:p>
        </p:txBody>
      </p:sp>
      <p:sp>
        <p:nvSpPr>
          <p:cNvPr id="4" name="Rectangle 3"/>
          <p:cNvSpPr>
            <a:spLocks noChangeArrowheads="1"/>
          </p:cNvSpPr>
          <p:nvPr/>
        </p:nvSpPr>
        <p:spPr bwMode="black">
          <a:xfrm>
            <a:off x="6313488" y="3708400"/>
            <a:ext cx="115887" cy="4413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5" name="Freeform 4"/>
          <p:cNvSpPr>
            <a:spLocks/>
          </p:cNvSpPr>
          <p:nvPr/>
        </p:nvSpPr>
        <p:spPr bwMode="black">
          <a:xfrm>
            <a:off x="6992938" y="3697288"/>
            <a:ext cx="336550"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5"/>
          <p:cNvSpPr>
            <a:spLocks/>
          </p:cNvSpPr>
          <p:nvPr userDrawn="1"/>
        </p:nvSpPr>
        <p:spPr bwMode="black">
          <a:xfrm>
            <a:off x="5824538" y="3697288"/>
            <a:ext cx="338137"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6"/>
          <p:cNvSpPr>
            <a:spLocks noEditPoints="1"/>
          </p:cNvSpPr>
          <p:nvPr/>
        </p:nvSpPr>
        <p:spPr bwMode="black">
          <a:xfrm>
            <a:off x="7451725" y="3697288"/>
            <a:ext cx="463550" cy="466725"/>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7"/>
          <p:cNvSpPr>
            <a:spLocks/>
          </p:cNvSpPr>
          <p:nvPr/>
        </p:nvSpPr>
        <p:spPr bwMode="black">
          <a:xfrm>
            <a:off x="6580188" y="3697288"/>
            <a:ext cx="301625" cy="466725"/>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8"/>
          <p:cNvSpPr>
            <a:spLocks/>
          </p:cNvSpPr>
          <p:nvPr/>
        </p:nvSpPr>
        <p:spPr bwMode="black">
          <a:xfrm>
            <a:off x="5592763" y="3082925"/>
            <a:ext cx="109537"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9"/>
          <p:cNvSpPr>
            <a:spLocks/>
          </p:cNvSpPr>
          <p:nvPr/>
        </p:nvSpPr>
        <p:spPr bwMode="black">
          <a:xfrm>
            <a:off x="5900738" y="2930525"/>
            <a:ext cx="109537"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0"/>
          <p:cNvSpPr>
            <a:spLocks/>
          </p:cNvSpPr>
          <p:nvPr/>
        </p:nvSpPr>
        <p:spPr bwMode="black">
          <a:xfrm>
            <a:off x="620236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
          <p:cNvSpPr>
            <a:spLocks/>
          </p:cNvSpPr>
          <p:nvPr/>
        </p:nvSpPr>
        <p:spPr bwMode="black">
          <a:xfrm>
            <a:off x="65103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2"/>
          <p:cNvSpPr>
            <a:spLocks/>
          </p:cNvSpPr>
          <p:nvPr/>
        </p:nvSpPr>
        <p:spPr bwMode="black">
          <a:xfrm>
            <a:off x="6811963" y="3082925"/>
            <a:ext cx="115887" cy="22701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3"/>
          <p:cNvSpPr>
            <a:spLocks/>
          </p:cNvSpPr>
          <p:nvPr/>
        </p:nvSpPr>
        <p:spPr bwMode="black">
          <a:xfrm>
            <a:off x="71199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4"/>
          <p:cNvSpPr>
            <a:spLocks/>
          </p:cNvSpPr>
          <p:nvPr/>
        </p:nvSpPr>
        <p:spPr bwMode="black">
          <a:xfrm>
            <a:off x="742791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5"/>
          <p:cNvSpPr>
            <a:spLocks/>
          </p:cNvSpPr>
          <p:nvPr/>
        </p:nvSpPr>
        <p:spPr bwMode="black">
          <a:xfrm>
            <a:off x="77295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Freeform 16"/>
          <p:cNvSpPr>
            <a:spLocks/>
          </p:cNvSpPr>
          <p:nvPr/>
        </p:nvSpPr>
        <p:spPr bwMode="black">
          <a:xfrm>
            <a:off x="8037513" y="3082925"/>
            <a:ext cx="111125"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Tree>
    <p:extLst>
      <p:ext uri="{BB962C8B-B14F-4D97-AF65-F5344CB8AC3E}">
        <p14:creationId xmlns:p14="http://schemas.microsoft.com/office/powerpoint/2010/main" val="228378361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lt">
                                    <p:tmPct val="6250"/>
                                  </p:iterate>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700"/>
                                        <p:tgtEl>
                                          <p:spTgt spid="9"/>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700"/>
                                        <p:tgtEl>
                                          <p:spTgt spid="10"/>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700"/>
                                        <p:tgtEl>
                                          <p:spTgt spid="11"/>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700"/>
                                        <p:tgtEl>
                                          <p:spTgt spid="12"/>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700"/>
                                        <p:tgtEl>
                                          <p:spTgt spid="13"/>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700"/>
                                        <p:tgtEl>
                                          <p:spTgt spid="14"/>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fade">
                                      <p:cBhvr>
                                        <p:cTn id="29" dur="700"/>
                                        <p:tgtEl>
                                          <p:spTgt spid="15"/>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700"/>
                                        <p:tgtEl>
                                          <p:spTgt spid="16"/>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fade">
                                      <p:cBhvr>
                                        <p:cTn id="35" dur="700"/>
                                        <p:tgtEl>
                                          <p:spTgt spid="17"/>
                                        </p:tgtEl>
                                      </p:cBhvr>
                                    </p:animEffect>
                                  </p:childTnLst>
                                </p:cTn>
                              </p:par>
                              <p:par>
                                <p:cTn id="36" presetID="42" presetClass="path" presetSubtype="0" accel="50000" decel="50000" fill="hold" grpId="1" nodeType="withEffect">
                                  <p:stCondLst>
                                    <p:cond delay="0"/>
                                  </p:stCondLst>
                                  <p:childTnLst>
                                    <p:animMotion origin="layout" path="M -4.72222E-6 3.7037E-7 L -4.72222E-6 0.09143 " pathEditMode="relative" rAng="0" ptsTypes="AA">
                                      <p:cBhvr>
                                        <p:cTn id="37" dur="700" spd="-100000" fill="hold"/>
                                        <p:tgtEl>
                                          <p:spTgt spid="9"/>
                                        </p:tgtEl>
                                        <p:attrNameLst>
                                          <p:attrName>ppt_x</p:attrName>
                                          <p:attrName>ppt_y</p:attrName>
                                        </p:attrNameLst>
                                      </p:cBhvr>
                                      <p:rCtr x="0" y="-2147483648"/>
                                    </p:animMotion>
                                  </p:childTnLst>
                                </p:cTn>
                              </p:par>
                              <p:par>
                                <p:cTn id="38" presetID="42" presetClass="path" presetSubtype="0" accel="50000" decel="50000" fill="hold" grpId="1" nodeType="withEffect">
                                  <p:stCondLst>
                                    <p:cond delay="0"/>
                                  </p:stCondLst>
                                  <p:childTnLst>
                                    <p:animMotion origin="layout" path="M 5E-6 3.7037E-6 L 5E-6 0.11157 " pathEditMode="relative" rAng="0" ptsTypes="AA">
                                      <p:cBhvr>
                                        <p:cTn id="39" dur="700" spd="-100000" fill="hold"/>
                                        <p:tgtEl>
                                          <p:spTgt spid="11"/>
                                        </p:tgtEl>
                                        <p:attrNameLst>
                                          <p:attrName>ppt_x</p:attrName>
                                          <p:attrName>ppt_y</p:attrName>
                                        </p:attrNameLst>
                                      </p:cBhvr>
                                      <p:rCtr x="0" y="-2147483648"/>
                                    </p:animMotion>
                                  </p:childTnLst>
                                </p:cTn>
                              </p:par>
                              <p:par>
                                <p:cTn id="40" presetID="42" presetClass="path" presetSubtype="0" accel="50000" decel="50000" fill="hold" grpId="1" nodeType="withEffect">
                                  <p:stCondLst>
                                    <p:cond delay="0"/>
                                  </p:stCondLst>
                                  <p:childTnLst>
                                    <p:animMotion origin="layout" path="M 4.72222E-6 4.81481E-6 L 4.72222E-6 0.09143 " pathEditMode="relative" rAng="0" ptsTypes="AA">
                                      <p:cBhvr>
                                        <p:cTn id="41" dur="700" spd="-100000" fill="hold"/>
                                        <p:tgtEl>
                                          <p:spTgt spid="13"/>
                                        </p:tgtEl>
                                        <p:attrNameLst>
                                          <p:attrName>ppt_x</p:attrName>
                                          <p:attrName>ppt_y</p:attrName>
                                        </p:attrNameLst>
                                      </p:cBhvr>
                                      <p:rCtr x="0" y="-2147483648"/>
                                    </p:animMotion>
                                  </p:childTnLst>
                                </p:cTn>
                              </p:par>
                              <p:par>
                                <p:cTn id="42" presetID="42" presetClass="path" presetSubtype="0" accel="50000" decel="50000" fill="hold" grpId="1" nodeType="withEffect">
                                  <p:stCondLst>
                                    <p:cond delay="0"/>
                                  </p:stCondLst>
                                  <p:childTnLst>
                                    <p:animMotion origin="layout" path="M -2.77778E-6 3.7037E-6 L -2.77778E-6 0.11157 " pathEditMode="relative" rAng="0" ptsTypes="AA">
                                      <p:cBhvr>
                                        <p:cTn id="43" dur="700" spd="-100000" fill="hold"/>
                                        <p:tgtEl>
                                          <p:spTgt spid="15"/>
                                        </p:tgtEl>
                                        <p:attrNameLst>
                                          <p:attrName>ppt_x</p:attrName>
                                          <p:attrName>ppt_y</p:attrName>
                                        </p:attrNameLst>
                                      </p:cBhvr>
                                      <p:rCtr x="0" y="-2147483648"/>
                                    </p:animMotion>
                                  </p:childTnLst>
                                </p:cTn>
                              </p:par>
                              <p:par>
                                <p:cTn id="44" presetID="42" presetClass="path" presetSubtype="0" accel="50000" decel="50000" fill="hold" grpId="1" nodeType="withEffect">
                                  <p:stCondLst>
                                    <p:cond delay="0"/>
                                  </p:stCondLst>
                                  <p:childTnLst>
                                    <p:animMotion origin="layout" path="M 5.55556E-7 4.81481E-6 L 5.55556E-7 0.09143 " pathEditMode="relative" rAng="0" ptsTypes="AA">
                                      <p:cBhvr>
                                        <p:cTn id="45" dur="700" spd="-100000" fill="hold"/>
                                        <p:tgtEl>
                                          <p:spTgt spid="17"/>
                                        </p:tgtEl>
                                        <p:attrNameLst>
                                          <p:attrName>ppt_x</p:attrName>
                                          <p:attrName>ppt_y</p:attrName>
                                        </p:attrNameLst>
                                      </p:cBhvr>
                                      <p:rCtr x="0" y="-2147483648"/>
                                    </p:animMotion>
                                  </p:childTnLst>
                                </p:cTn>
                              </p:par>
                              <p:par>
                                <p:cTn id="46" presetID="64" presetClass="path" presetSubtype="0" accel="50000" decel="50000" fill="hold" grpId="1" nodeType="withEffect">
                                  <p:stCondLst>
                                    <p:cond delay="0"/>
                                  </p:stCondLst>
                                  <p:childTnLst>
                                    <p:animMotion origin="layout" path="M 4.72222E-6 3.33333E-6 L 4.72222E-6 -0.10764 " pathEditMode="relative" rAng="0" ptsTypes="AA">
                                      <p:cBhvr>
                                        <p:cTn id="47" dur="700" spd="-100000" fill="hold"/>
                                        <p:tgtEl>
                                          <p:spTgt spid="10"/>
                                        </p:tgtEl>
                                        <p:attrNameLst>
                                          <p:attrName>ppt_x</p:attrName>
                                          <p:attrName>ppt_y</p:attrName>
                                        </p:attrNameLst>
                                      </p:cBhvr>
                                      <p:rCtr x="0" y="-2147483648"/>
                                    </p:animMotion>
                                  </p:childTnLst>
                                </p:cTn>
                              </p:par>
                              <p:par>
                                <p:cTn id="48" presetID="64" presetClass="path" presetSubtype="0" accel="50000" decel="50000" fill="hold" grpId="1" nodeType="withEffect">
                                  <p:stCondLst>
                                    <p:cond delay="0"/>
                                  </p:stCondLst>
                                  <p:childTnLst>
                                    <p:animMotion origin="layout" path="M 4.44444E-6 3.33333E-6 L 4.44444E-6 -0.10764 " pathEditMode="relative" rAng="0" ptsTypes="AA">
                                      <p:cBhvr>
                                        <p:cTn id="49" dur="700" spd="-100000" fill="hold"/>
                                        <p:tgtEl>
                                          <p:spTgt spid="12"/>
                                        </p:tgtEl>
                                        <p:attrNameLst>
                                          <p:attrName>ppt_x</p:attrName>
                                          <p:attrName>ppt_y</p:attrName>
                                        </p:attrNameLst>
                                      </p:cBhvr>
                                      <p:rCtr x="0" y="-2147483648"/>
                                    </p:animMotion>
                                  </p:childTnLst>
                                </p:cTn>
                              </p:par>
                              <p:par>
                                <p:cTn id="50" presetID="64" presetClass="path" presetSubtype="0" accel="50000" decel="50000" fill="hold" grpId="1" nodeType="withEffect">
                                  <p:stCondLst>
                                    <p:cond delay="0"/>
                                  </p:stCondLst>
                                  <p:childTnLst>
                                    <p:animMotion origin="layout" path="M -2.22222E-6 3.33333E-6 L -2.22222E-6 -0.10764 " pathEditMode="relative" rAng="0" ptsTypes="AA">
                                      <p:cBhvr>
                                        <p:cTn id="51" dur="700" spd="-100000" fill="hold"/>
                                        <p:tgtEl>
                                          <p:spTgt spid="14"/>
                                        </p:tgtEl>
                                        <p:attrNameLst>
                                          <p:attrName>ppt_x</p:attrName>
                                          <p:attrName>ppt_y</p:attrName>
                                        </p:attrNameLst>
                                      </p:cBhvr>
                                      <p:rCtr x="0" y="-2147483648"/>
                                    </p:animMotion>
                                  </p:childTnLst>
                                </p:cTn>
                              </p:par>
                              <p:par>
                                <p:cTn id="52" presetID="64" presetClass="path" presetSubtype="0" accel="50000" decel="50000" fill="hold" grpId="1" nodeType="withEffect">
                                  <p:stCondLst>
                                    <p:cond delay="0"/>
                                  </p:stCondLst>
                                  <p:childTnLst>
                                    <p:animMotion origin="layout" path="M 1.11111E-6 3.33333E-6 L 1.11111E-6 -0.10764 " pathEditMode="relative" rAng="0" ptsTypes="AA">
                                      <p:cBhvr>
                                        <p:cTn id="53" dur="700" spd="-100000" fill="hold"/>
                                        <p:tgtEl>
                                          <p:spTgt spid="16"/>
                                        </p:tgtEl>
                                        <p:attrNameLst>
                                          <p:attrName>ppt_x</p:attrName>
                                          <p:attrName>ppt_y</p:attrName>
                                        </p:attrNameLst>
                                      </p:cBhvr>
                                      <p:rCtr x="0" y="-2147483648"/>
                                    </p:animMotion>
                                  </p:childTnLst>
                                </p:cTn>
                              </p:par>
                            </p:childTnLst>
                          </p:cTn>
                        </p:par>
                        <p:par>
                          <p:cTn id="54" fill="hold">
                            <p:stCondLst>
                              <p:cond delay="2200"/>
                            </p:stCondLst>
                            <p:childTnLst>
                              <p:par>
                                <p:cTn id="55" presetID="10" presetClass="entr" presetSubtype="0" fill="hold" grpId="0" nodeType="after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fade">
                                      <p:cBhvr>
                                        <p:cTn id="57" dur="700"/>
                                        <p:tgtEl>
                                          <p:spTgt spid="6"/>
                                        </p:tgtEl>
                                      </p:cBhvr>
                                    </p:animEffect>
                                  </p:childTnLst>
                                </p:cTn>
                              </p:par>
                              <p:par>
                                <p:cTn id="58" presetID="10" presetClass="entr" presetSubtype="0" fill="hold" nodeType="withEffect">
                                  <p:stCondLst>
                                    <p:cond delay="100"/>
                                  </p:stCondLst>
                                  <p:childTnLst>
                                    <p:set>
                                      <p:cBhvr>
                                        <p:cTn id="59" dur="1" fill="hold">
                                          <p:stCondLst>
                                            <p:cond delay="0"/>
                                          </p:stCondLst>
                                        </p:cTn>
                                        <p:tgtEl>
                                          <p:spTgt spid="4"/>
                                        </p:tgtEl>
                                        <p:attrNameLst>
                                          <p:attrName>style.visibility</p:attrName>
                                        </p:attrNameLst>
                                      </p:cBhvr>
                                      <p:to>
                                        <p:strVal val="visible"/>
                                      </p:to>
                                    </p:set>
                                    <p:animEffect transition="in" filter="fade">
                                      <p:cBhvr>
                                        <p:cTn id="60" dur="700"/>
                                        <p:tgtEl>
                                          <p:spTgt spid="4"/>
                                        </p:tgtEl>
                                      </p:cBhvr>
                                    </p:animEffect>
                                  </p:childTnLst>
                                </p:cTn>
                              </p:par>
                              <p:par>
                                <p:cTn id="61" presetID="10" presetClass="entr" presetSubtype="0" fill="hold" grpId="0" nodeType="withEffect">
                                  <p:stCondLst>
                                    <p:cond delay="200"/>
                                  </p:stCondLst>
                                  <p:childTnLst>
                                    <p:set>
                                      <p:cBhvr>
                                        <p:cTn id="62" dur="1" fill="hold">
                                          <p:stCondLst>
                                            <p:cond delay="0"/>
                                          </p:stCondLst>
                                        </p:cTn>
                                        <p:tgtEl>
                                          <p:spTgt spid="8"/>
                                        </p:tgtEl>
                                        <p:attrNameLst>
                                          <p:attrName>style.visibility</p:attrName>
                                        </p:attrNameLst>
                                      </p:cBhvr>
                                      <p:to>
                                        <p:strVal val="visible"/>
                                      </p:to>
                                    </p:set>
                                    <p:animEffect transition="in" filter="fade">
                                      <p:cBhvr>
                                        <p:cTn id="63" dur="700"/>
                                        <p:tgtEl>
                                          <p:spTgt spid="8"/>
                                        </p:tgtEl>
                                      </p:cBhvr>
                                    </p:animEffect>
                                  </p:childTnLst>
                                </p:cTn>
                              </p:par>
                              <p:par>
                                <p:cTn id="64" presetID="10" presetClass="entr" presetSubtype="0" fill="hold" grpId="0" nodeType="withEffect">
                                  <p:stCondLst>
                                    <p:cond delay="300"/>
                                  </p:stCondLst>
                                  <p:childTnLst>
                                    <p:set>
                                      <p:cBhvr>
                                        <p:cTn id="65" dur="1" fill="hold">
                                          <p:stCondLst>
                                            <p:cond delay="0"/>
                                          </p:stCondLst>
                                        </p:cTn>
                                        <p:tgtEl>
                                          <p:spTgt spid="5"/>
                                        </p:tgtEl>
                                        <p:attrNameLst>
                                          <p:attrName>style.visibility</p:attrName>
                                        </p:attrNameLst>
                                      </p:cBhvr>
                                      <p:to>
                                        <p:strVal val="visible"/>
                                      </p:to>
                                    </p:set>
                                    <p:animEffect transition="in" filter="fade">
                                      <p:cBhvr>
                                        <p:cTn id="66" dur="700"/>
                                        <p:tgtEl>
                                          <p:spTgt spid="5"/>
                                        </p:tgtEl>
                                      </p:cBhvr>
                                    </p:animEffect>
                                  </p:childTnLst>
                                </p:cTn>
                              </p:par>
                              <p:par>
                                <p:cTn id="67" presetID="10" presetClass="entr" presetSubtype="0" fill="hold" grpId="0" nodeType="withEffect">
                                  <p:stCondLst>
                                    <p:cond delay="400"/>
                                  </p:stCondLst>
                                  <p:childTnLst>
                                    <p:set>
                                      <p:cBhvr>
                                        <p:cTn id="68" dur="1" fill="hold">
                                          <p:stCondLst>
                                            <p:cond delay="0"/>
                                          </p:stCondLst>
                                        </p:cTn>
                                        <p:tgtEl>
                                          <p:spTgt spid="7"/>
                                        </p:tgtEl>
                                        <p:attrNameLst>
                                          <p:attrName>style.visibility</p:attrName>
                                        </p:attrNameLst>
                                      </p:cBhvr>
                                      <p:to>
                                        <p:strVal val="visible"/>
                                      </p:to>
                                    </p:set>
                                    <p:animEffect transition="in" filter="fade">
                                      <p:cBhvr>
                                        <p:cTn id="69" dur="7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6" grpId="0" animBg="1"/>
      <p:bldP spid="7" grpId="0" animBg="1"/>
      <p:bldP spid="8" grpId="0"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571F3F5E-3233-44C2-830D-07CCDF68C414}" type="datetimeFigureOut">
              <a:rPr lang="en-US"/>
              <a:pPr>
                <a:defRPr/>
              </a:pPr>
              <a:t>03/05/16</a:t>
            </a:fld>
            <a:endParaRPr lang="en-US"/>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a:xfrm>
            <a:off x="7924800" y="6356350"/>
            <a:ext cx="7620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224CA62-9439-4062-9683-F5C470988E2D}" type="slidenum">
              <a:rPr lang="en-US"/>
              <a:pPr>
                <a:defRPr/>
              </a:pPr>
              <a:t>‹#›</a:t>
            </a:fld>
            <a:endParaRPr lang="en-US"/>
          </a:p>
        </p:txBody>
      </p:sp>
    </p:spTree>
    <p:extLst>
      <p:ext uri="{BB962C8B-B14F-4D97-AF65-F5344CB8AC3E}">
        <p14:creationId xmlns:p14="http://schemas.microsoft.com/office/powerpoint/2010/main" val="212725292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32196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Title Slide Gradient">
    <p:spTree>
      <p:nvGrpSpPr>
        <p:cNvPr id="1" name=""/>
        <p:cNvGrpSpPr/>
        <p:nvPr/>
      </p:nvGrpSpPr>
      <p:grpSpPr>
        <a:xfrm>
          <a:off x="0" y="0"/>
          <a:ext cx="0" cy="0"/>
          <a:chOff x="0" y="0"/>
          <a:chExt cx="0" cy="0"/>
        </a:xfrm>
      </p:grpSpPr>
      <p:grpSp>
        <p:nvGrpSpPr>
          <p:cNvPr id="6" name="Group 30"/>
          <p:cNvGrpSpPr>
            <a:grpSpLocks/>
          </p:cNvGrpSpPr>
          <p:nvPr userDrawn="1"/>
        </p:nvGrpSpPr>
        <p:grpSpPr bwMode="auto">
          <a:xfrm>
            <a:off x="0" y="-2055813"/>
            <a:ext cx="9847263" cy="19378613"/>
            <a:chOff x="-12700" y="-2056029"/>
            <a:chExt cx="9847891" cy="19379146"/>
          </a:xfrm>
        </p:grpSpPr>
        <p:pic>
          <p:nvPicPr>
            <p:cNvPr id="7"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ounded Rectangle 7"/>
            <p:cNvSpPr/>
            <p:nvPr userDrawn="1"/>
          </p:nvSpPr>
          <p:spPr>
            <a:xfrm>
              <a:off x="1824155" y="3308282"/>
              <a:ext cx="1728897" cy="14014835"/>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userDrawn="1"/>
          </p:nvSpPr>
          <p:spPr>
            <a:xfrm>
              <a:off x="1" y="1236538"/>
              <a:ext cx="1730485" cy="8148861"/>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userDrawn="1"/>
          </p:nvSpPr>
          <p:spPr>
            <a:xfrm rot="10800000">
              <a:off x="1014479" y="4248107"/>
              <a:ext cx="1728897" cy="8148862"/>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userDrawn="1"/>
          </p:nvSpPr>
          <p:spPr>
            <a:xfrm>
              <a:off x="6585371" y="-2056029"/>
              <a:ext cx="1730485" cy="8148862"/>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ounded Rectangle 11"/>
            <p:cNvSpPr/>
            <p:nvPr userDrawn="1"/>
          </p:nvSpPr>
          <p:spPr>
            <a:xfrm>
              <a:off x="8104706" y="2784392"/>
              <a:ext cx="1730485" cy="8147274"/>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ounded Rectangle 12"/>
            <p:cNvSpPr/>
            <p:nvPr userDrawn="1"/>
          </p:nvSpPr>
          <p:spPr>
            <a:xfrm rot="10800000">
              <a:off x="3035494" y="174470"/>
              <a:ext cx="1730485" cy="8148862"/>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grpSp>
      <p:sp>
        <p:nvSpPr>
          <p:cNvPr id="14"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FFFFFF"/>
                </a:solidFill>
              </a:rPr>
              <a:t>Cisco Confidential</a:t>
            </a:r>
          </a:p>
        </p:txBody>
      </p:sp>
      <p:sp>
        <p:nvSpPr>
          <p:cNvPr id="15"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2014 Cisco System Inc. All rights reserved.</a:t>
            </a:r>
          </a:p>
        </p:txBody>
      </p:sp>
      <p:sp>
        <p:nvSpPr>
          <p:cNvPr id="16"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CD62F0AD-BF23-4E3F-B030-02FD2A9FDD81}" type="slidenum">
              <a:rPr lang="en-US" altLang="en-US" sz="600" smtClean="0">
                <a:solidFill>
                  <a:srgbClr val="FFFFFF"/>
                </a:solidFill>
              </a:rPr>
              <a:pPr algn="r" eaLnBrk="1" hangingPunct="1">
                <a:defRPr/>
              </a:pPr>
              <a:t>‹#›</a:t>
            </a:fld>
            <a:endParaRPr lang="en-US" altLang="en-US" sz="600" smtClean="0">
              <a:solidFill>
                <a:srgbClr val="FFFFFF"/>
              </a:solidFill>
            </a:endParaRPr>
          </a:p>
        </p:txBody>
      </p:sp>
      <p:grpSp>
        <p:nvGrpSpPr>
          <p:cNvPr id="17" name="Group 38"/>
          <p:cNvGrpSpPr/>
          <p:nvPr userDrawn="1"/>
        </p:nvGrpSpPr>
        <p:grpSpPr>
          <a:xfrm>
            <a:off x="341314" y="311151"/>
            <a:ext cx="829170" cy="438358"/>
            <a:chOff x="609600" y="528537"/>
            <a:chExt cx="1444734" cy="763789"/>
          </a:xfrm>
          <a:solidFill>
            <a:schemeClr val="bg1"/>
          </a:solidFill>
        </p:grpSpPr>
        <p:sp>
          <p:nvSpPr>
            <p:cNvPr id="18" name="Rectangle 17"/>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9" name="Freeform 18"/>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0" name="Freeform 19"/>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1" name="Freeform 20"/>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2" name="Freeform 21"/>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3" name="Freeform 22"/>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4" name="Freeform 23"/>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5" name="Freeform 24"/>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6" name="Freeform 25"/>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7" name="Freeform 26"/>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8" name="Freeform 27"/>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9" name="Freeform 28"/>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0" name="Freeform 29"/>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1" name="Freeform 30"/>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grpSp>
      <p:sp>
        <p:nvSpPr>
          <p:cNvPr id="2" name="Title 1"/>
          <p:cNvSpPr>
            <a:spLocks noGrp="1"/>
          </p:cNvSpPr>
          <p:nvPr>
            <p:ph type="ctrTitle"/>
          </p:nvPr>
        </p:nvSpPr>
        <p:spPr>
          <a:xfrm>
            <a:off x="221393" y="1236689"/>
            <a:ext cx="8112125" cy="2918779"/>
          </a:xfrm>
        </p:spPr>
        <p:txBody>
          <a:bodyPr/>
          <a:lstStyle>
            <a:lvl1pPr>
              <a:lnSpc>
                <a:spcPct val="90000"/>
              </a:lnSpc>
              <a:defRPr lang="en-US" sz="5400" b="0" kern="1200" spc="0" baseline="0" dirty="0">
                <a:solidFill>
                  <a:schemeClr val="bg1"/>
                </a:soli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3366369207"/>
      </p:ext>
    </p:extLst>
  </p:cSld>
  <p:clrMapOvr>
    <a:masterClrMapping/>
  </p:clrMapOvr>
  <p:transition xmlns:p14="http://schemas.microsoft.com/office/powerpoint/2010/mai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gue">
    <p:spTree>
      <p:nvGrpSpPr>
        <p:cNvPr id="1" name=""/>
        <p:cNvGrpSpPr/>
        <p:nvPr/>
      </p:nvGrpSpPr>
      <p:grpSpPr>
        <a:xfrm>
          <a:off x="0" y="0"/>
          <a:ext cx="0" cy="0"/>
          <a:chOff x="0" y="0"/>
          <a:chExt cx="0" cy="0"/>
        </a:xfrm>
      </p:grpSpPr>
      <p:pic>
        <p:nvPicPr>
          <p:cNvPr id="3" name="Picture 7" descr="C:\Documents and Settings\contractor\Desktop\Pattern_Half_P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5" y="3101975"/>
            <a:ext cx="8477250"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217488" y="3021013"/>
            <a:ext cx="8694737" cy="335756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5" name="Rectangle 3"/>
          <p:cNvSpPr>
            <a:spLocks noChangeArrowheads="1"/>
          </p:cNvSpPr>
          <p:nvPr/>
        </p:nvSpPr>
        <p:spPr bwMode="white">
          <a:xfrm>
            <a:off x="0" y="0"/>
            <a:ext cx="9144000" cy="177800"/>
          </a:xfrm>
          <a:prstGeom prst="rect">
            <a:avLst/>
          </a:prstGeom>
          <a:solidFill>
            <a:schemeClr val="bg2"/>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6" name="Rectangle 3"/>
          <p:cNvSpPr>
            <a:spLocks noChangeArrowheads="1"/>
          </p:cNvSpPr>
          <p:nvPr/>
        </p:nvSpPr>
        <p:spPr bwMode="hidden">
          <a:xfrm>
            <a:off x="0" y="0"/>
            <a:ext cx="9144000" cy="177800"/>
          </a:xfrm>
          <a:prstGeom prst="rect">
            <a:avLst/>
          </a:prstGeom>
          <a:solidFill>
            <a:srgbClr val="08252E"/>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2" name="Title 1"/>
          <p:cNvSpPr>
            <a:spLocks noGrp="1"/>
          </p:cNvSpPr>
          <p:nvPr>
            <p:ph type="ctrTitle"/>
          </p:nvPr>
        </p:nvSpPr>
        <p:spPr>
          <a:xfrm>
            <a:off x="221393" y="399143"/>
            <a:ext cx="8112125" cy="2407042"/>
          </a:xfrm>
        </p:spPr>
        <p:txBody>
          <a:bodyPr/>
          <a:lstStyle>
            <a:lvl1pPr algn="l" defTabSz="914400" rtl="0" eaLnBrk="1" latinLnBrk="0" hangingPunct="1">
              <a:lnSpc>
                <a:spcPct val="8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153319843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accel="50000" decel="50000" fill="hold" grpId="0" nodeType="withEffect">
                                  <p:stCondLst>
                                    <p:cond delay="0"/>
                                  </p:stCondLst>
                                  <p:childTnLst>
                                    <p:animMotion origin="layout" path="M -1.94444E-6 4.81481E-6 L -1.94444E-6 -0.48102 " pathEditMode="relative" rAng="0" ptsTypes="AA">
                                      <p:cBhvr>
                                        <p:cTn id="6" dur="1600" fill="hold"/>
                                        <p:tgtEl>
                                          <p:spTgt spid="4"/>
                                        </p:tgtEl>
                                        <p:attrNameLst>
                                          <p:attrName>ppt_x</p:attrName>
                                          <p:attrName>ppt_y</p:attrName>
                                        </p:attrNameLst>
                                      </p:cBhvr>
                                      <p:rCtr x="0" y="-214748364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Segue">
    <p:spTree>
      <p:nvGrpSpPr>
        <p:cNvPr id="1" name=""/>
        <p:cNvGrpSpPr/>
        <p:nvPr/>
      </p:nvGrpSpPr>
      <p:grpSpPr>
        <a:xfrm>
          <a:off x="0" y="0"/>
          <a:ext cx="0" cy="0"/>
          <a:chOff x="0" y="0"/>
          <a:chExt cx="0" cy="0"/>
        </a:xfrm>
      </p:grpSpPr>
      <p:pic>
        <p:nvPicPr>
          <p:cNvPr id="3" name="Picture 7" descr="C:\Documents and Settings\contractor\Desktop\Pattern_Half_P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5" y="3101975"/>
            <a:ext cx="8477250"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217488" y="3021013"/>
            <a:ext cx="8694737" cy="175736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5" name="Rectangle 3"/>
          <p:cNvSpPr>
            <a:spLocks noChangeArrowheads="1"/>
          </p:cNvSpPr>
          <p:nvPr/>
        </p:nvSpPr>
        <p:spPr bwMode="white">
          <a:xfrm>
            <a:off x="0" y="0"/>
            <a:ext cx="9144000" cy="177800"/>
          </a:xfrm>
          <a:prstGeom prst="rect">
            <a:avLst/>
          </a:prstGeom>
          <a:solidFill>
            <a:schemeClr val="bg2"/>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6" name="Rectangle 3"/>
          <p:cNvSpPr>
            <a:spLocks noChangeArrowheads="1"/>
          </p:cNvSpPr>
          <p:nvPr/>
        </p:nvSpPr>
        <p:spPr bwMode="hidden">
          <a:xfrm>
            <a:off x="0" y="0"/>
            <a:ext cx="9144000" cy="177800"/>
          </a:xfrm>
          <a:prstGeom prst="rect">
            <a:avLst/>
          </a:prstGeom>
          <a:solidFill>
            <a:srgbClr val="08252E"/>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7"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8"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smtClean="0">
                <a:solidFill>
                  <a:srgbClr val="C0C0C0"/>
                </a:solidFill>
              </a:rPr>
              <a:t>.</a:t>
            </a:r>
          </a:p>
        </p:txBody>
      </p:sp>
      <p:sp>
        <p:nvSpPr>
          <p:cNvPr id="9"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6A2E0FCF-132C-43D0-B6E3-BA90520DFD06}" type="slidenum">
              <a:rPr lang="en-US" altLang="en-US" sz="600" smtClean="0">
                <a:solidFill>
                  <a:srgbClr val="C0C0C0"/>
                </a:solidFill>
              </a:rPr>
              <a:pPr algn="r" eaLnBrk="1" hangingPunct="1">
                <a:defRPr/>
              </a:pPr>
              <a:t>‹#›</a:t>
            </a:fld>
            <a:endParaRPr lang="en-US" altLang="en-US" sz="600" smtClean="0">
              <a:solidFill>
                <a:srgbClr val="C0C0C0"/>
              </a:solidFill>
            </a:endParaRPr>
          </a:p>
        </p:txBody>
      </p:sp>
      <p:sp>
        <p:nvSpPr>
          <p:cNvPr id="2" name="Title 1"/>
          <p:cNvSpPr>
            <a:spLocks noGrp="1"/>
          </p:cNvSpPr>
          <p:nvPr>
            <p:ph type="ctrTitle"/>
          </p:nvPr>
        </p:nvSpPr>
        <p:spPr>
          <a:xfrm>
            <a:off x="221393" y="1967967"/>
            <a:ext cx="8112125" cy="2407042"/>
          </a:xfrm>
        </p:spPr>
        <p:txBody>
          <a:bodyPr/>
          <a:lstStyle>
            <a:lvl1pPr algn="l" defTabSz="914400" rtl="0" eaLnBrk="1" latinLnBrk="0" hangingPunct="1">
              <a:lnSpc>
                <a:spcPct val="8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3626834145"/>
      </p:ext>
    </p:extLst>
  </p:cSld>
  <p:clrMapOvr>
    <a:masterClrMapping/>
  </p:clrMapOvr>
  <p:transition xmlns:p14="http://schemas.microsoft.com/office/powerpoint/2010/mai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ullet">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239713" y="1344168"/>
            <a:ext cx="8578850" cy="4965192"/>
          </a:xfrm>
        </p:spPr>
        <p:txBody>
          <a:bodyPr/>
          <a:lstStyle>
            <a:lvl1pPr>
              <a:lnSpc>
                <a:spcPct val="95000"/>
              </a:lnSpc>
              <a:spcBef>
                <a:spcPts val="1480"/>
              </a:spcBef>
              <a:defRPr sz="2200">
                <a:solidFill>
                  <a:schemeClr val="bg1"/>
                </a:solidFill>
                <a:latin typeface="+mj-lt"/>
              </a:defRPr>
            </a:lvl1pPr>
            <a:lvl2pPr>
              <a:lnSpc>
                <a:spcPct val="95000"/>
              </a:lnSpc>
              <a:spcBef>
                <a:spcPts val="600"/>
              </a:spcBef>
              <a:defRPr>
                <a:solidFill>
                  <a:schemeClr val="bg1"/>
                </a:solidFill>
                <a:latin typeface="+mj-lt"/>
              </a:defRPr>
            </a:lvl2pPr>
            <a:lvl3pPr>
              <a:defRPr>
                <a:solidFill>
                  <a:schemeClr val="bg1"/>
                </a:solidFill>
                <a:latin typeface="+mj-lt"/>
              </a:defRPr>
            </a:lvl3pPr>
            <a:lvl4pPr>
              <a:defRPr>
                <a:solidFill>
                  <a:schemeClr val="bg1"/>
                </a:solidFill>
                <a:latin typeface="+mj-lt"/>
              </a:defRPr>
            </a:lvl4pPr>
            <a:lvl5pPr>
              <a:defRPr>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589783731"/>
      </p:ext>
    </p:extLst>
  </p:cSld>
  <p:clrMapOvr>
    <a:masterClrMapping/>
  </p:clrMapOvr>
  <p:transition xmlns:p14="http://schemas.microsoft.com/office/powerpoint/2010/mai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ullet_Heavy Text">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noChangeAspect="1"/>
          </p:cNvSpPr>
          <p:nvPr>
            <p:ph type="body" sz="quarter" idx="10"/>
          </p:nvPr>
        </p:nvSpPr>
        <p:spPr>
          <a:xfrm>
            <a:off x="239713" y="1339745"/>
            <a:ext cx="4122425" cy="4965700"/>
          </a:xfrm>
        </p:spPr>
        <p:txBody>
          <a:bodyPr>
            <a:noAutofit/>
          </a:bodyPr>
          <a:lstStyle>
            <a:lvl1pPr>
              <a:lnSpc>
                <a:spcPct val="95000"/>
              </a:lnSpc>
              <a:spcBef>
                <a:spcPts val="1480"/>
              </a:spcBef>
              <a:defRPr sz="1800">
                <a:solidFill>
                  <a:schemeClr val="bg1"/>
                </a:solidFill>
                <a:latin typeface="+mj-lt"/>
              </a:defRPr>
            </a:lvl1pPr>
            <a:lvl2pPr>
              <a:lnSpc>
                <a:spcPct val="95000"/>
              </a:lnSpc>
              <a:spcBef>
                <a:spcPts val="600"/>
              </a:spcBef>
              <a:defRPr sz="1400">
                <a:solidFill>
                  <a:schemeClr val="bg1"/>
                </a:solidFill>
                <a:latin typeface="+mj-lt"/>
              </a:defRPr>
            </a:lvl2pPr>
            <a:lvl3pPr>
              <a:defRPr sz="1200">
                <a:solidFill>
                  <a:schemeClr val="bg1"/>
                </a:solidFill>
                <a:latin typeface="+mj-lt"/>
              </a:defRPr>
            </a:lvl3pPr>
            <a:lvl4pPr>
              <a:defRPr sz="1100">
                <a:solidFill>
                  <a:schemeClr val="bg1"/>
                </a:solidFill>
                <a:latin typeface="+mj-lt"/>
              </a:defRPr>
            </a:lvl4pPr>
            <a:lvl5pPr>
              <a:defRPr sz="1100">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3"/>
          <p:cNvSpPr>
            <a:spLocks noGrp="1"/>
          </p:cNvSpPr>
          <p:nvPr>
            <p:ph type="body" sz="quarter" idx="11"/>
          </p:nvPr>
        </p:nvSpPr>
        <p:spPr>
          <a:xfrm>
            <a:off x="4706781" y="1339745"/>
            <a:ext cx="4122425" cy="4965700"/>
          </a:xfrm>
        </p:spPr>
        <p:txBody>
          <a:bodyPr>
            <a:noAutofit/>
          </a:bodyPr>
          <a:lstStyle>
            <a:lvl1pPr>
              <a:lnSpc>
                <a:spcPct val="95000"/>
              </a:lnSpc>
              <a:spcBef>
                <a:spcPts val="1480"/>
              </a:spcBef>
              <a:defRPr sz="1800">
                <a:solidFill>
                  <a:schemeClr val="bg1"/>
                </a:solidFill>
                <a:latin typeface="+mj-lt"/>
              </a:defRPr>
            </a:lvl1pPr>
            <a:lvl2pPr>
              <a:lnSpc>
                <a:spcPct val="95000"/>
              </a:lnSpc>
              <a:spcBef>
                <a:spcPts val="600"/>
              </a:spcBef>
              <a:defRPr sz="1400">
                <a:solidFill>
                  <a:schemeClr val="bg1"/>
                </a:solidFill>
                <a:latin typeface="+mj-lt"/>
              </a:defRPr>
            </a:lvl2pPr>
            <a:lvl3pPr>
              <a:defRPr sz="1200">
                <a:solidFill>
                  <a:schemeClr val="bg1"/>
                </a:solidFill>
                <a:latin typeface="+mj-lt"/>
              </a:defRPr>
            </a:lvl3pPr>
            <a:lvl4pPr>
              <a:defRPr sz="1100">
                <a:solidFill>
                  <a:schemeClr val="bg1"/>
                </a:solidFill>
                <a:latin typeface="+mj-lt"/>
              </a:defRPr>
            </a:lvl4pPr>
            <a:lvl5pPr>
              <a:defRPr sz="1100">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891593439"/>
      </p:ext>
    </p:extLst>
  </p:cSld>
  <p:clrMapOvr>
    <a:masterClrMapping/>
  </p:clrMapOvr>
  <p:transition xmlns:p14="http://schemas.microsoft.com/office/powerpoint/2010/mai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 with pull quote">
    <p:spTree>
      <p:nvGrpSpPr>
        <p:cNvPr id="1" name=""/>
        <p:cNvGrpSpPr/>
        <p:nvPr/>
      </p:nvGrpSpPr>
      <p:grpSpPr>
        <a:xfrm>
          <a:off x="0" y="0"/>
          <a:ext cx="0" cy="0"/>
          <a:chOff x="0" y="0"/>
          <a:chExt cx="0" cy="0"/>
        </a:xfrm>
      </p:grpSpPr>
      <p:sp>
        <p:nvSpPr>
          <p:cNvPr id="6" name="Rectangle 4"/>
          <p:cNvSpPr>
            <a:spLocks noChangeArrowheads="1"/>
          </p:cNvSpPr>
          <p:nvPr userDrawn="1"/>
        </p:nvSpPr>
        <p:spPr bwMode="ltGray">
          <a:xfrm>
            <a:off x="250825" y="6586538"/>
            <a:ext cx="2568575"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smtClean="0">
                <a:solidFill>
                  <a:srgbClr val="C0C0C0"/>
                </a:solidFill>
              </a:rPr>
              <a:t>© 2012 Cisco and/or its affiliates. All rights reserved.</a:t>
            </a:r>
          </a:p>
        </p:txBody>
      </p:sp>
      <p:sp>
        <p:nvSpPr>
          <p:cNvPr id="7"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8" name="Rectangle 12"/>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0E3A7EED-5983-4571-ADE3-FBD418E25E17}" type="slidenum">
              <a:rPr lang="en-US" altLang="en-US" sz="600" smtClean="0">
                <a:solidFill>
                  <a:srgbClr val="C0C0C0"/>
                </a:solidFill>
              </a:rPr>
              <a:pPr algn="r" eaLnBrk="1" hangingPunct="1">
                <a:defRPr/>
              </a:pPr>
              <a:t>‹#›</a:t>
            </a:fld>
            <a:endParaRPr lang="en-US" altLang="en-US" sz="600" smtClean="0">
              <a:solidFill>
                <a:srgbClr val="C0C0C0"/>
              </a:solidFill>
            </a:endParaRPr>
          </a:p>
        </p:txBody>
      </p:sp>
      <p:sp>
        <p:nvSpPr>
          <p:cNvPr id="4" name="Text Placeholder 3"/>
          <p:cNvSpPr>
            <a:spLocks noGrp="1"/>
          </p:cNvSpPr>
          <p:nvPr>
            <p:ph type="body" sz="quarter" idx="10"/>
          </p:nvPr>
        </p:nvSpPr>
        <p:spPr>
          <a:xfrm>
            <a:off x="239713" y="1339745"/>
            <a:ext cx="4103687" cy="4965700"/>
          </a:xfrm>
        </p:spPr>
        <p:txBody>
          <a:bodyPr/>
          <a:lstStyle>
            <a:lvl1pPr>
              <a:lnSpc>
                <a:spcPct val="95000"/>
              </a:lnSpc>
              <a:spcBef>
                <a:spcPts val="1480"/>
              </a:spcBef>
              <a:defRPr sz="2200">
                <a:solidFill>
                  <a:schemeClr val="bg1"/>
                </a:solidFill>
                <a:latin typeface="+mj-lt"/>
              </a:defRPr>
            </a:lvl1pPr>
            <a:lvl2pPr>
              <a:lnSpc>
                <a:spcPct val="95000"/>
              </a:lnSpc>
              <a:spcBef>
                <a:spcPts val="600"/>
              </a:spcBef>
              <a:defRPr>
                <a:solidFill>
                  <a:schemeClr val="bg1"/>
                </a:solidFill>
                <a:latin typeface="+mj-lt"/>
              </a:defRPr>
            </a:lvl2pPr>
            <a:lvl3pPr>
              <a:defRPr>
                <a:solidFill>
                  <a:schemeClr val="bg1"/>
                </a:solidFill>
                <a:latin typeface="+mj-lt"/>
              </a:defRPr>
            </a:lvl3pPr>
            <a:lvl4pPr>
              <a:defRPr>
                <a:solidFill>
                  <a:schemeClr val="bg1"/>
                </a:solidFill>
                <a:latin typeface="+mj-lt"/>
              </a:defRPr>
            </a:lvl4pPr>
            <a:lvl5pPr>
              <a:defRPr>
                <a:solidFill>
                  <a:schemeClr val="bg1"/>
                </a:solidFill>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ext Placeholder 11"/>
          <p:cNvSpPr>
            <a:spLocks noGrp="1"/>
          </p:cNvSpPr>
          <p:nvPr>
            <p:ph type="body" sz="quarter" idx="11"/>
          </p:nvPr>
        </p:nvSpPr>
        <p:spPr>
          <a:xfrm>
            <a:off x="5221224" y="1747683"/>
            <a:ext cx="3236976" cy="646331"/>
          </a:xfrm>
        </p:spPr>
        <p:txBody>
          <a:bodyPr>
            <a:noAutofit/>
          </a:bodyPr>
          <a:lstStyle>
            <a:lvl1pPr marL="114300" indent="-114300" algn="l" defTabSz="914400" rtl="0" eaLnBrk="1" latinLnBrk="0" hangingPunct="1">
              <a:lnSpc>
                <a:spcPct val="80000"/>
              </a:lnSpc>
              <a:spcBef>
                <a:spcPct val="0"/>
              </a:spcBef>
              <a:buNone/>
              <a:defRPr lang="en-US" sz="20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vl2pPr marL="114300" indent="-114300" algn="l" defTabSz="914400" rtl="0" eaLnBrk="1" latinLnBrk="0" hangingPunct="1">
              <a:defRPr lang="en-US" sz="2000" kern="1200" dirty="0" smtClean="0">
                <a:solidFill>
                  <a:schemeClr val="accent2"/>
                </a:solidFill>
                <a:latin typeface="Ciscolight" pitchFamily="2" charset="0"/>
                <a:ea typeface="+mn-ea"/>
                <a:cs typeface="+mn-cs"/>
              </a:defRPr>
            </a:lvl2pPr>
            <a:lvl3pPr marL="114300" indent="-114300" algn="l" defTabSz="914400" rtl="0" eaLnBrk="1" latinLnBrk="0" hangingPunct="1">
              <a:defRPr lang="en-US" sz="2000" kern="1200" dirty="0" smtClean="0">
                <a:solidFill>
                  <a:schemeClr val="accent2"/>
                </a:solidFill>
                <a:latin typeface="Ciscolight" pitchFamily="2" charset="0"/>
                <a:ea typeface="+mn-ea"/>
                <a:cs typeface="+mn-cs"/>
              </a:defRPr>
            </a:lvl3pPr>
            <a:lvl4pPr marL="114300" indent="-114300" algn="l" defTabSz="914400" rtl="0" eaLnBrk="1" latinLnBrk="0" hangingPunct="1">
              <a:defRPr lang="en-US" sz="2000" kern="1200" dirty="0" smtClean="0">
                <a:solidFill>
                  <a:schemeClr val="accent2"/>
                </a:solidFill>
                <a:latin typeface="Ciscolight" pitchFamily="2" charset="0"/>
                <a:ea typeface="+mn-ea"/>
                <a:cs typeface="+mn-cs"/>
              </a:defRPr>
            </a:lvl4pPr>
            <a:lvl5pPr marL="114300" indent="-114300" algn="l" defTabSz="914400" rtl="0" eaLnBrk="1" latinLnBrk="0" hangingPunct="1">
              <a:defRPr lang="en-US" sz="2000" kern="1200" dirty="0" smtClean="0">
                <a:solidFill>
                  <a:schemeClr val="accent2"/>
                </a:solidFill>
                <a:latin typeface="Ciscolight" pitchFamily="2" charset="0"/>
                <a:ea typeface="+mn-ea"/>
                <a:cs typeface="+mn-cs"/>
              </a:defRPr>
            </a:lvl5pPr>
          </a:lstStyle>
          <a:p>
            <a:pPr lvl="0"/>
            <a:r>
              <a:rPr lang="en-US" smtClean="0"/>
              <a:t>Click to edit Master text styles</a:t>
            </a:r>
          </a:p>
        </p:txBody>
      </p:sp>
      <p:sp>
        <p:nvSpPr>
          <p:cNvPr id="16" name="Title 15"/>
          <p:cNvSpPr>
            <a:spLocks noGrp="1"/>
          </p:cNvSpPr>
          <p:nvPr>
            <p:ph type="title"/>
          </p:nvPr>
        </p:nvSpPr>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20" name="Text Placeholder 19"/>
          <p:cNvSpPr>
            <a:spLocks noGrp="1"/>
          </p:cNvSpPr>
          <p:nvPr>
            <p:ph type="body" sz="quarter" idx="14"/>
          </p:nvPr>
        </p:nvSpPr>
        <p:spPr>
          <a:xfrm>
            <a:off x="5334000" y="4876800"/>
            <a:ext cx="3200400" cy="457200"/>
          </a:xfrm>
        </p:spPr>
        <p:txBody>
          <a:bodyPr>
            <a:noAutofit/>
          </a:bodyPr>
          <a:lstStyle>
            <a:lvl1pPr marL="0" indent="0">
              <a:buFontTx/>
              <a:buNone/>
              <a:defRPr sz="1600">
                <a:solidFill>
                  <a:schemeClr val="bg2">
                    <a:lumMod val="85000"/>
                  </a:schemeClr>
                </a:solidFill>
              </a:defRPr>
            </a:lvl1pPr>
          </a:lstStyle>
          <a:p>
            <a:pPr lvl="0"/>
            <a:r>
              <a:rPr lang="en-US" smtClean="0"/>
              <a:t>Click to edit Master text styles</a:t>
            </a:r>
          </a:p>
        </p:txBody>
      </p:sp>
    </p:spTree>
    <p:extLst>
      <p:ext uri="{BB962C8B-B14F-4D97-AF65-F5344CB8AC3E}">
        <p14:creationId xmlns:p14="http://schemas.microsoft.com/office/powerpoint/2010/main" val="3484800945"/>
      </p:ext>
    </p:extLst>
  </p:cSld>
  <p:clrMapOvr>
    <a:masterClrMapping/>
  </p:clrMapOvr>
  <p:transition xmlns:p14="http://schemas.microsoft.com/office/powerpoint/2010/main">
    <p:wipe dir="r"/>
  </p:transition>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21" Type="http://schemas.openxmlformats.org/officeDocument/2006/relationships/slideLayout" Target="../slideLayouts/slideLayout21.xml"/><Relationship Id="rId22" Type="http://schemas.openxmlformats.org/officeDocument/2006/relationships/slideLayout" Target="../slideLayouts/slideLayout22.xml"/><Relationship Id="rId23" Type="http://schemas.openxmlformats.org/officeDocument/2006/relationships/slideLayout" Target="../slideLayouts/slideLayout23.xml"/><Relationship Id="rId24" Type="http://schemas.openxmlformats.org/officeDocument/2006/relationships/slideLayout" Target="../slideLayouts/slideLayout24.xml"/><Relationship Id="rId25" Type="http://schemas.openxmlformats.org/officeDocument/2006/relationships/slideLayout" Target="../slideLayouts/slideLayout25.xml"/><Relationship Id="rId26" Type="http://schemas.openxmlformats.org/officeDocument/2006/relationships/slideLayout" Target="../slideLayouts/slideLayout26.xml"/><Relationship Id="rId27" Type="http://schemas.openxmlformats.org/officeDocument/2006/relationships/slideLayout" Target="../slideLayouts/slideLayout27.xml"/><Relationship Id="rId28" Type="http://schemas.openxmlformats.org/officeDocument/2006/relationships/slideLayout" Target="../slideLayouts/slideLayout28.xml"/><Relationship Id="rId29" Type="http://schemas.openxmlformats.org/officeDocument/2006/relationships/slideLayout" Target="../slideLayouts/slideLayout2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30" Type="http://schemas.openxmlformats.org/officeDocument/2006/relationships/slideLayout" Target="../slideLayouts/slideLayout30.xml"/><Relationship Id="rId31" Type="http://schemas.openxmlformats.org/officeDocument/2006/relationships/slideLayout" Target="../slideLayouts/slideLayout31.xml"/><Relationship Id="rId32" Type="http://schemas.openxmlformats.org/officeDocument/2006/relationships/slideLayout" Target="../slideLayouts/slideLayout32.xml"/><Relationship Id="rId9" Type="http://schemas.openxmlformats.org/officeDocument/2006/relationships/slideLayout" Target="../slideLayouts/slideLayout9.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33" Type="http://schemas.openxmlformats.org/officeDocument/2006/relationships/slideLayout" Target="../slideLayouts/slideLayout33.xml"/><Relationship Id="rId34" Type="http://schemas.openxmlformats.org/officeDocument/2006/relationships/slideLayout" Target="../slideLayouts/slideLayout34.xml"/><Relationship Id="rId35" Type="http://schemas.openxmlformats.org/officeDocument/2006/relationships/slideLayout" Target="../slideLayouts/slideLayout35.xml"/><Relationship Id="rId36"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37"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8252E"/>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0188" y="431800"/>
            <a:ext cx="8588375" cy="838200"/>
          </a:xfrm>
          <a:prstGeom prst="rect">
            <a:avLst/>
          </a:prstGeom>
        </p:spPr>
        <p:txBody>
          <a:bodyPr vert="horz" lIns="82296" tIns="45720" rIns="82296" bIns="45720" rtlCol="0" anchor="b" anchorCtr="0">
            <a:noAutofit/>
          </a:bodyPr>
          <a:lstStyle/>
          <a:p>
            <a:r>
              <a:rPr lang="en-US" dirty="0" smtClean="0"/>
              <a:t>Slide Title Goes Here</a:t>
            </a:r>
            <a:endParaRPr lang="en-US" dirty="0"/>
          </a:p>
        </p:txBody>
      </p:sp>
      <p:sp>
        <p:nvSpPr>
          <p:cNvPr id="1027" name="Text Placeholder 2"/>
          <p:cNvSpPr>
            <a:spLocks noGrp="1"/>
          </p:cNvSpPr>
          <p:nvPr>
            <p:ph type="body" idx="1"/>
          </p:nvPr>
        </p:nvSpPr>
        <p:spPr bwMode="auto">
          <a:xfrm>
            <a:off x="230188" y="1339850"/>
            <a:ext cx="8550275" cy="496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Body Text</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ChangeArrowheads="1"/>
          </p:cNvSpPr>
          <p:nvPr/>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2014 Cisco System Inc. All rights reserved</a:t>
            </a:r>
            <a:endParaRPr lang="en-US" altLang="en-US" sz="600" dirty="0" smtClean="0">
              <a:solidFill>
                <a:srgbClr val="C0C0C0"/>
              </a:solidFill>
            </a:endParaRPr>
          </a:p>
        </p:txBody>
      </p:sp>
      <p:sp>
        <p:nvSpPr>
          <p:cNvPr id="1029" name="Rectangle 5"/>
          <p:cNvSpPr>
            <a:spLocks noChangeArrowheads="1"/>
          </p:cNvSpPr>
          <p:nvPr/>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1030" name="Rectangle 7"/>
          <p:cNvSpPr>
            <a:spLocks noChangeArrowheads="1"/>
          </p:cNvSpPr>
          <p:nvPr/>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E6E8C881-3938-4EAD-8E3A-C68907EC7537}" type="slidenum">
              <a:rPr lang="en-US" altLang="en-US" sz="600" smtClean="0">
                <a:solidFill>
                  <a:srgbClr val="C0C0C0"/>
                </a:solidFill>
              </a:rPr>
              <a:pPr algn="r" eaLnBrk="1" hangingPunct="1">
                <a:defRPr/>
              </a:pPr>
              <a:t>‹#›</a:t>
            </a:fld>
            <a:endParaRPr lang="en-US" altLang="en-US" sz="600" smtClean="0">
              <a:solidFill>
                <a:srgbClr val="C0C0C0"/>
              </a:solidFill>
            </a:endParaRPr>
          </a:p>
        </p:txBody>
      </p:sp>
      <p:pic>
        <p:nvPicPr>
          <p:cNvPr id="1031" name="Picture 7" descr="bottom bar.jpg"/>
          <p:cNvPicPr>
            <a:picLocks noChangeAspect="1"/>
          </p:cNvPicPr>
          <p:nvPr/>
        </p:nvPicPr>
        <p:blipFill>
          <a:blip r:embed="rId37">
            <a:extLst>
              <a:ext uri="{28A0092B-C50C-407E-A947-70E740481C1C}">
                <a14:useLocalDpi xmlns:a14="http://schemas.microsoft.com/office/drawing/2010/main" val="0"/>
              </a:ext>
            </a:extLst>
          </a:blip>
          <a:srcRect l="140" r="337"/>
          <a:stretch>
            <a:fillRect/>
          </a:stretch>
        </p:blipFill>
        <p:spPr bwMode="auto">
          <a:xfrm>
            <a:off x="354013" y="6378575"/>
            <a:ext cx="84359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8786" r:id="rId1"/>
    <p:sldLayoutId id="2147488787" r:id="rId2"/>
    <p:sldLayoutId id="2147488788" r:id="rId3"/>
    <p:sldLayoutId id="2147488789" r:id="rId4"/>
    <p:sldLayoutId id="2147488790" r:id="rId5"/>
    <p:sldLayoutId id="2147488791" r:id="rId6"/>
    <p:sldLayoutId id="2147488775" r:id="rId7"/>
    <p:sldLayoutId id="2147488776" r:id="rId8"/>
    <p:sldLayoutId id="2147488792" r:id="rId9"/>
    <p:sldLayoutId id="2147488777" r:id="rId10"/>
    <p:sldLayoutId id="2147488778" r:id="rId11"/>
    <p:sldLayoutId id="2147488779" r:id="rId12"/>
    <p:sldLayoutId id="2147488780" r:id="rId13"/>
    <p:sldLayoutId id="2147488781" r:id="rId14"/>
    <p:sldLayoutId id="2147488782" r:id="rId15"/>
    <p:sldLayoutId id="2147488793" r:id="rId16"/>
    <p:sldLayoutId id="2147488794" r:id="rId17"/>
    <p:sldLayoutId id="2147488783" r:id="rId18"/>
    <p:sldLayoutId id="2147488795" r:id="rId19"/>
    <p:sldLayoutId id="2147488796" r:id="rId20"/>
    <p:sldLayoutId id="2147488797" r:id="rId21"/>
    <p:sldLayoutId id="2147488798" r:id="rId22"/>
    <p:sldLayoutId id="2147488799" r:id="rId23"/>
    <p:sldLayoutId id="2147488800" r:id="rId24"/>
    <p:sldLayoutId id="2147488801" r:id="rId25"/>
    <p:sldLayoutId id="2147488784" r:id="rId26"/>
    <p:sldLayoutId id="2147488802" r:id="rId27"/>
    <p:sldLayoutId id="2147488803" r:id="rId28"/>
    <p:sldLayoutId id="2147488804" r:id="rId29"/>
    <p:sldLayoutId id="2147488805" r:id="rId30"/>
    <p:sldLayoutId id="2147488806" r:id="rId31"/>
    <p:sldLayoutId id="2147488807" r:id="rId32"/>
    <p:sldLayoutId id="2147488808" r:id="rId33"/>
    <p:sldLayoutId id="2147488809" r:id="rId34"/>
    <p:sldLayoutId id="2147488785" r:id="rId35"/>
  </p:sldLayoutIdLst>
  <p:transition xmlns:p14="http://schemas.microsoft.com/office/powerpoint/2010/main">
    <p:wipe dir="r"/>
  </p:transition>
  <p:timing>
    <p:tnLst>
      <p:par>
        <p:cTn xmlns:p14="http://schemas.microsoft.com/office/powerpoint/2010/main" id="1" dur="indefinite" restart="never" nodeType="tmRoot"/>
      </p:par>
    </p:tnLst>
  </p:timing>
  <p:txStyles>
    <p:titleStyle>
      <a:lvl1pPr algn="l" rtl="0" eaLnBrk="0" fontAlgn="base" hangingPunct="0">
        <a:lnSpc>
          <a:spcPct val="80000"/>
        </a:lnSpc>
        <a:spcBef>
          <a:spcPct val="0"/>
        </a:spcBef>
        <a:spcAft>
          <a:spcPct val="0"/>
        </a:spcAft>
        <a:defRPr lang="en-US" sz="3600" kern="1200" dirty="0">
          <a:gradFill>
            <a:gsLst>
              <a:gs pos="0">
                <a:srgbClr val="00B2F0"/>
              </a:gs>
              <a:gs pos="44000">
                <a:srgbClr val="40FFFE"/>
              </a:gs>
              <a:gs pos="100000">
                <a:srgbClr val="96CA4B"/>
              </a:gs>
            </a:gsLst>
            <a:lin ang="4800000" scaled="0"/>
          </a:gradFill>
          <a:latin typeface="+mj-lt"/>
          <a:ea typeface="MS PGothic" pitchFamily="34" charset="-128"/>
          <a:cs typeface="+mj-cs"/>
        </a:defRPr>
      </a:lvl1pPr>
      <a:lvl2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2pPr>
      <a:lvl3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3pPr>
      <a:lvl4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4pPr>
      <a:lvl5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5pPr>
      <a:lvl6pPr marL="457200" algn="l" rtl="0" fontAlgn="base">
        <a:lnSpc>
          <a:spcPct val="80000"/>
        </a:lnSpc>
        <a:spcBef>
          <a:spcPct val="0"/>
        </a:spcBef>
        <a:spcAft>
          <a:spcPct val="0"/>
        </a:spcAft>
        <a:defRPr sz="3600">
          <a:solidFill>
            <a:schemeClr val="tx1"/>
          </a:solidFill>
          <a:latin typeface="Arial" charset="0"/>
        </a:defRPr>
      </a:lvl6pPr>
      <a:lvl7pPr marL="914400" algn="l" rtl="0" fontAlgn="base">
        <a:lnSpc>
          <a:spcPct val="80000"/>
        </a:lnSpc>
        <a:spcBef>
          <a:spcPct val="0"/>
        </a:spcBef>
        <a:spcAft>
          <a:spcPct val="0"/>
        </a:spcAft>
        <a:defRPr sz="3600">
          <a:solidFill>
            <a:schemeClr val="tx1"/>
          </a:solidFill>
          <a:latin typeface="Arial" charset="0"/>
        </a:defRPr>
      </a:lvl7pPr>
      <a:lvl8pPr marL="1371600" algn="l" rtl="0" fontAlgn="base">
        <a:lnSpc>
          <a:spcPct val="80000"/>
        </a:lnSpc>
        <a:spcBef>
          <a:spcPct val="0"/>
        </a:spcBef>
        <a:spcAft>
          <a:spcPct val="0"/>
        </a:spcAft>
        <a:defRPr sz="3600">
          <a:solidFill>
            <a:schemeClr val="tx1"/>
          </a:solidFill>
          <a:latin typeface="Arial" charset="0"/>
        </a:defRPr>
      </a:lvl8pPr>
      <a:lvl9pPr marL="1828800" algn="l" rtl="0" fontAlgn="base">
        <a:lnSpc>
          <a:spcPct val="80000"/>
        </a:lnSpc>
        <a:spcBef>
          <a:spcPct val="0"/>
        </a:spcBef>
        <a:spcAft>
          <a:spcPct val="0"/>
        </a:spcAft>
        <a:defRPr sz="3600">
          <a:solidFill>
            <a:schemeClr val="tx1"/>
          </a:solidFill>
          <a:latin typeface="Arial" charset="0"/>
        </a:defRPr>
      </a:lvl9pPr>
    </p:titleStyle>
    <p:bodyStyle>
      <a:lvl1pPr marL="228600" indent="-228600" algn="l" rtl="0" eaLnBrk="0" fontAlgn="base" hangingPunct="0">
        <a:lnSpc>
          <a:spcPct val="95000"/>
        </a:lnSpc>
        <a:spcBef>
          <a:spcPts val="1438"/>
        </a:spcBef>
        <a:spcAft>
          <a:spcPct val="0"/>
        </a:spcAft>
        <a:buClr>
          <a:srgbClr val="96CA4B"/>
        </a:buClr>
        <a:buSzPct val="90000"/>
        <a:buFont typeface="Arial" charset="0"/>
        <a:buChar char="•"/>
        <a:defRPr lang="en-US" sz="2000" kern="1200" dirty="0">
          <a:solidFill>
            <a:schemeClr val="bg1"/>
          </a:solidFill>
          <a:latin typeface="+mj-lt"/>
          <a:ea typeface="MS PGothic" pitchFamily="34" charset="-128"/>
          <a:cs typeface="+mn-cs"/>
        </a:defRPr>
      </a:lvl1pPr>
      <a:lvl2pPr marL="406400" indent="50800" algn="l" rtl="0" eaLnBrk="0" fontAlgn="base" hangingPunct="0">
        <a:lnSpc>
          <a:spcPct val="95000"/>
        </a:lnSpc>
        <a:spcBef>
          <a:spcPts val="838"/>
        </a:spcBef>
        <a:spcAft>
          <a:spcPct val="0"/>
        </a:spcAft>
        <a:buClr>
          <a:schemeClr val="tx2"/>
        </a:buClr>
        <a:defRPr lang="en-US" kern="1200" dirty="0">
          <a:solidFill>
            <a:schemeClr val="bg1"/>
          </a:solidFill>
          <a:latin typeface="+mj-lt"/>
          <a:ea typeface="MS PGothic" pitchFamily="34" charset="-128"/>
          <a:cs typeface="+mn-cs"/>
        </a:defRPr>
      </a:lvl2pPr>
      <a:lvl3pPr marL="571500" indent="-1588" algn="l" rtl="0" eaLnBrk="0" fontAlgn="base" hangingPunct="0">
        <a:lnSpc>
          <a:spcPct val="95000"/>
        </a:lnSpc>
        <a:spcBef>
          <a:spcPts val="838"/>
        </a:spcBef>
        <a:spcAft>
          <a:spcPct val="0"/>
        </a:spcAft>
        <a:buFont typeface="Arial" charset="0"/>
        <a:defRPr lang="en-US" sz="1600" kern="1200" dirty="0">
          <a:solidFill>
            <a:schemeClr val="bg1"/>
          </a:solidFill>
          <a:latin typeface="+mj-lt"/>
          <a:ea typeface="MS PGothic" pitchFamily="34" charset="-128"/>
          <a:cs typeface="+mn-cs"/>
        </a:defRPr>
      </a:lvl3pPr>
      <a:lvl4pPr marL="688975" indent="682625"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S PGothic" pitchFamily="34" charset="-128"/>
          <a:cs typeface="+mn-cs"/>
        </a:defRPr>
      </a:lvl4pPr>
      <a:lvl5pPr marL="801688" indent="1027113"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S PGothic"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4.xml"/><Relationship Id="rId2" Type="http://schemas.openxmlformats.org/officeDocument/2006/relationships/hyperlink" Target="http://docwiki.cisco.com/wiki/Cisco_Unity_Connection_Telephony_Interface_(CUTI)_API_--_Using_CUTI_for_Basic_Call_Operations%23Pause_the_recording"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4.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4.xml"/><Relationship Id="rId2" Type="http://schemas.openxmlformats.org/officeDocument/2006/relationships/notesSlide" Target="../notesSlides/notesSlide6.xml"/><Relationship Id="rId3"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5.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Placeholder 4"/>
          <p:cNvSpPr>
            <a:spLocks noGrp="1"/>
          </p:cNvSpPr>
          <p:nvPr>
            <p:ph type="body" sz="quarter" idx="10"/>
          </p:nvPr>
        </p:nvSpPr>
        <p:spPr>
          <a:xfrm>
            <a:off x="381000" y="5483225"/>
            <a:ext cx="8112125" cy="384175"/>
          </a:xfrm>
        </p:spPr>
        <p:txBody>
          <a:bodyPr/>
          <a:lstStyle/>
          <a:p>
            <a:pPr eaLnBrk="1" hangingPunct="1"/>
            <a:r>
              <a:rPr lang="en-US" altLang="en-US" sz="2000" dirty="0" smtClean="0"/>
              <a:t>April 2016</a:t>
            </a:r>
            <a:endParaRPr lang="en-US" altLang="en-US" sz="2000" dirty="0"/>
          </a:p>
          <a:p>
            <a:pPr eaLnBrk="1" hangingPunct="1"/>
            <a:endParaRPr altLang="en-US" dirty="0" smtClean="0">
              <a:ea typeface="MS PGothic" pitchFamily="34" charset="-128"/>
            </a:endParaRPr>
          </a:p>
        </p:txBody>
      </p:sp>
      <p:sp>
        <p:nvSpPr>
          <p:cNvPr id="26628" name="Rectangle 3"/>
          <p:cNvSpPr txBox="1">
            <a:spLocks/>
          </p:cNvSpPr>
          <p:nvPr/>
        </p:nvSpPr>
        <p:spPr bwMode="auto">
          <a:xfrm>
            <a:off x="647700" y="2362200"/>
            <a:ext cx="7753350" cy="153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296" rIns="82296" anchor="b"/>
          <a:lstStyle>
            <a:lvl1pPr>
              <a:defRPr sz="2000">
                <a:solidFill>
                  <a:schemeClr val="bg1"/>
                </a:solidFill>
                <a:latin typeface="Arial" charset="0"/>
                <a:ea typeface="MS PGothic" pitchFamily="34" charset="-128"/>
              </a:defRPr>
            </a:lvl1pPr>
            <a:lvl2pPr marL="742950" indent="-285750">
              <a:defRPr>
                <a:solidFill>
                  <a:schemeClr val="bg1"/>
                </a:solidFill>
                <a:latin typeface="Arial" charset="0"/>
                <a:ea typeface="MS PGothic" pitchFamily="34" charset="-128"/>
              </a:defRPr>
            </a:lvl2pPr>
            <a:lvl3pPr marL="1143000" indent="-228600">
              <a:defRPr sz="1600">
                <a:solidFill>
                  <a:schemeClr val="bg1"/>
                </a:solidFill>
                <a:latin typeface="Arial" charset="0"/>
                <a:ea typeface="MS PGothic" pitchFamily="34" charset="-128"/>
              </a:defRPr>
            </a:lvl3pPr>
            <a:lvl4pPr marL="1600200" indent="-228600">
              <a:defRPr sz="1400">
                <a:solidFill>
                  <a:schemeClr val="bg1"/>
                </a:solidFill>
                <a:latin typeface="Arial" charset="0"/>
                <a:ea typeface="MS PGothic" pitchFamily="34" charset="-128"/>
              </a:defRPr>
            </a:lvl4pPr>
            <a:lvl5pPr marL="2057400" indent="-228600">
              <a:defRPr sz="1400">
                <a:solidFill>
                  <a:schemeClr val="bg1"/>
                </a:solidFill>
                <a:latin typeface="Arial" charset="0"/>
                <a:ea typeface="MS PGothic" pitchFamily="34" charset="-128"/>
              </a:defRPr>
            </a:lvl5pPr>
            <a:lvl6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6pPr>
            <a:lvl7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7pPr>
            <a:lvl8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8pPr>
            <a:lvl9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9pPr>
          </a:lstStyle>
          <a:p>
            <a:pPr algn="ctr" eaLnBrk="0" hangingPunct="0">
              <a:lnSpc>
                <a:spcPct val="90000"/>
              </a:lnSpc>
            </a:pPr>
            <a:r>
              <a:rPr lang="en-US" altLang="en-US" sz="4400" b="1" dirty="0"/>
              <a:t>Cisco Unity Connection  </a:t>
            </a:r>
          </a:p>
          <a:p>
            <a:pPr algn="ctr" eaLnBrk="0" hangingPunct="0">
              <a:lnSpc>
                <a:spcPct val="90000"/>
              </a:lnSpc>
            </a:pPr>
            <a:r>
              <a:rPr lang="en-US" altLang="en-US" sz="4400" b="1" dirty="0" smtClean="0"/>
              <a:t>New Media Player</a:t>
            </a:r>
            <a:endParaRPr lang="en-US" altLang="en-US" sz="4400" b="1" dirty="0"/>
          </a:p>
        </p:txBody>
      </p:sp>
    </p:spTree>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88" y="174170"/>
            <a:ext cx="8588375" cy="1041400"/>
          </a:xfrm>
        </p:spPr>
        <p:txBody>
          <a:bodyPr/>
          <a:lstStyle/>
          <a:p>
            <a:r>
              <a:rPr lang="en-US" dirty="0" smtClean="0"/>
              <a:t>Scenario 2: New Media Player TRAP Play/Pause/Stop</a:t>
            </a:r>
            <a:endParaRPr lang="en-US" dirty="0"/>
          </a:p>
        </p:txBody>
      </p:sp>
      <p:sp>
        <p:nvSpPr>
          <p:cNvPr id="3" name="Content Placeholder 2"/>
          <p:cNvSpPr>
            <a:spLocks noGrp="1"/>
          </p:cNvSpPr>
          <p:nvPr>
            <p:ph idx="1"/>
          </p:nvPr>
        </p:nvSpPr>
        <p:spPr>
          <a:xfrm>
            <a:off x="230188" y="1688202"/>
            <a:ext cx="8550275" cy="4146550"/>
          </a:xfrm>
        </p:spPr>
        <p:txBody>
          <a:bodyPr/>
          <a:lstStyle/>
          <a:p>
            <a:r>
              <a:rPr lang="en-US" dirty="0"/>
              <a:t>Login to Connection Administration page with the login </a:t>
            </a:r>
            <a:r>
              <a:rPr lang="en-US" dirty="0" smtClean="0"/>
              <a:t>credentials</a:t>
            </a:r>
            <a:endParaRPr lang="en-US" dirty="0"/>
          </a:p>
          <a:p>
            <a:r>
              <a:rPr lang="en-US" dirty="0" smtClean="0"/>
              <a:t>Go to User List, Click on Mediauser1</a:t>
            </a:r>
          </a:p>
          <a:p>
            <a:r>
              <a:rPr lang="en-US" dirty="0" smtClean="0"/>
              <a:t>On User Edit page click on Play Icon of New Media Player </a:t>
            </a:r>
          </a:p>
          <a:p>
            <a:r>
              <a:rPr lang="en-US" dirty="0" smtClean="0"/>
              <a:t>Phone will ring, pickup phone, </a:t>
            </a:r>
            <a:r>
              <a:rPr lang="en-US" dirty="0" err="1" smtClean="0"/>
              <a:t>voicename</a:t>
            </a:r>
            <a:r>
              <a:rPr lang="en-US" dirty="0" smtClean="0"/>
              <a:t> will be played</a:t>
            </a:r>
          </a:p>
          <a:p>
            <a:r>
              <a:rPr lang="en-US" dirty="0" smtClean="0"/>
              <a:t>During Play, Pause the playback</a:t>
            </a:r>
          </a:p>
          <a:p>
            <a:r>
              <a:rPr lang="en-US" dirty="0" smtClean="0"/>
              <a:t>After Pause user can Resume or Stop playback</a:t>
            </a:r>
          </a:p>
        </p:txBody>
      </p:sp>
    </p:spTree>
    <p:extLst>
      <p:ext uri="{BB962C8B-B14F-4D97-AF65-F5344CB8AC3E}">
        <p14:creationId xmlns:p14="http://schemas.microsoft.com/office/powerpoint/2010/main" val="384885264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302" y="174170"/>
            <a:ext cx="8913812" cy="1041400"/>
          </a:xfrm>
        </p:spPr>
        <p:txBody>
          <a:bodyPr/>
          <a:lstStyle/>
          <a:p>
            <a:r>
              <a:rPr lang="en-US" dirty="0" smtClean="0"/>
              <a:t>Scenario </a:t>
            </a:r>
            <a:r>
              <a:rPr lang="en-US" dirty="0"/>
              <a:t>3</a:t>
            </a:r>
            <a:r>
              <a:rPr lang="en-US" dirty="0" smtClean="0"/>
              <a:t>: New Media Player Speed and Volume Functionality</a:t>
            </a:r>
            <a:endParaRPr lang="en-US" dirty="0"/>
          </a:p>
        </p:txBody>
      </p:sp>
      <p:sp>
        <p:nvSpPr>
          <p:cNvPr id="3" name="Content Placeholder 2"/>
          <p:cNvSpPr>
            <a:spLocks noGrp="1"/>
          </p:cNvSpPr>
          <p:nvPr>
            <p:ph idx="1"/>
          </p:nvPr>
        </p:nvSpPr>
        <p:spPr>
          <a:xfrm>
            <a:off x="230188" y="1666430"/>
            <a:ext cx="8550275" cy="3819970"/>
          </a:xfrm>
        </p:spPr>
        <p:txBody>
          <a:bodyPr/>
          <a:lstStyle/>
          <a:p>
            <a:r>
              <a:rPr lang="en-US" dirty="0" smtClean="0"/>
              <a:t>Click on Play Icon of New Media Player</a:t>
            </a:r>
          </a:p>
          <a:p>
            <a:r>
              <a:rPr lang="en-US" dirty="0" smtClean="0"/>
              <a:t>Increase/Decrease Volume </a:t>
            </a:r>
          </a:p>
          <a:p>
            <a:r>
              <a:rPr lang="en-US" dirty="0" smtClean="0"/>
              <a:t>Change Speed to -1x, 1X, 2X, 3X</a:t>
            </a:r>
          </a:p>
          <a:p>
            <a:r>
              <a:rPr lang="en-US" dirty="0" smtClean="0"/>
              <a:t>Stop playback</a:t>
            </a:r>
          </a:p>
          <a:p>
            <a:r>
              <a:rPr lang="en-US" dirty="0"/>
              <a:t>Increase/Decrease Volume </a:t>
            </a:r>
          </a:p>
          <a:p>
            <a:r>
              <a:rPr lang="en-US" dirty="0" smtClean="0"/>
              <a:t>Start playback again</a:t>
            </a:r>
          </a:p>
          <a:p>
            <a:r>
              <a:rPr lang="en-US" dirty="0" smtClean="0"/>
              <a:t>Stop playback</a:t>
            </a:r>
          </a:p>
        </p:txBody>
      </p:sp>
    </p:spTree>
    <p:extLst>
      <p:ext uri="{BB962C8B-B14F-4D97-AF65-F5344CB8AC3E}">
        <p14:creationId xmlns:p14="http://schemas.microsoft.com/office/powerpoint/2010/main" val="289088343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302" y="174170"/>
            <a:ext cx="8913812" cy="1041400"/>
          </a:xfrm>
        </p:spPr>
        <p:txBody>
          <a:bodyPr/>
          <a:lstStyle/>
          <a:p>
            <a:r>
              <a:rPr lang="en-US" dirty="0" smtClean="0"/>
              <a:t>Scenario </a:t>
            </a:r>
            <a:r>
              <a:rPr lang="en-US" dirty="0"/>
              <a:t>4</a:t>
            </a:r>
            <a:r>
              <a:rPr lang="en-US" dirty="0" smtClean="0"/>
              <a:t>: New Media Player Upload Functionality</a:t>
            </a:r>
            <a:endParaRPr lang="en-US" dirty="0"/>
          </a:p>
        </p:txBody>
      </p:sp>
      <p:sp>
        <p:nvSpPr>
          <p:cNvPr id="3" name="Content Placeholder 2"/>
          <p:cNvSpPr>
            <a:spLocks noGrp="1"/>
          </p:cNvSpPr>
          <p:nvPr>
            <p:ph idx="1"/>
          </p:nvPr>
        </p:nvSpPr>
        <p:spPr>
          <a:xfrm>
            <a:off x="230188" y="1666430"/>
            <a:ext cx="8550275" cy="3819970"/>
          </a:xfrm>
        </p:spPr>
        <p:txBody>
          <a:bodyPr/>
          <a:lstStyle/>
          <a:p>
            <a:r>
              <a:rPr lang="en-US" dirty="0"/>
              <a:t>Login to Connection Administration page with the login credentials</a:t>
            </a:r>
          </a:p>
          <a:p>
            <a:r>
              <a:rPr lang="en-US" dirty="0" smtClean="0"/>
              <a:t>Go to User List</a:t>
            </a:r>
          </a:p>
          <a:p>
            <a:r>
              <a:rPr lang="en-US" dirty="0" smtClean="0"/>
              <a:t>Select one user, Click on Edit and open greetings(</a:t>
            </a:r>
            <a:r>
              <a:rPr lang="en-US" dirty="0" err="1" smtClean="0"/>
              <a:t>e.g</a:t>
            </a:r>
            <a:r>
              <a:rPr lang="en-US" dirty="0" smtClean="0"/>
              <a:t> Standard)</a:t>
            </a:r>
          </a:p>
          <a:p>
            <a:r>
              <a:rPr lang="en-US" dirty="0" smtClean="0"/>
              <a:t>Click on Upload Icon of New Media Player</a:t>
            </a:r>
          </a:p>
          <a:p>
            <a:r>
              <a:rPr lang="en-US" dirty="0" smtClean="0"/>
              <a:t>Browse and Select .wav(supported format only)</a:t>
            </a:r>
          </a:p>
          <a:p>
            <a:r>
              <a:rPr lang="en-US" dirty="0" smtClean="0"/>
              <a:t>Save User</a:t>
            </a:r>
          </a:p>
          <a:p>
            <a:pPr marL="0" indent="0">
              <a:buNone/>
            </a:pPr>
            <a:endParaRPr lang="en-US" dirty="0" smtClean="0"/>
          </a:p>
          <a:p>
            <a:pPr marL="0" indent="0">
              <a:buNone/>
            </a:pPr>
            <a:r>
              <a:rPr lang="en-US" dirty="0" smtClean="0"/>
              <a:t/>
            </a:r>
            <a:br>
              <a:rPr lang="en-US" dirty="0" smtClean="0"/>
            </a:br>
            <a:r>
              <a:rPr lang="en-US" dirty="0" smtClean="0"/>
              <a:t>Note</a:t>
            </a:r>
            <a:r>
              <a:rPr lang="en-US" dirty="0"/>
              <a:t>: Once uploaded user must explicitly click save before being able to play the uploaded file</a:t>
            </a:r>
          </a:p>
          <a:p>
            <a:pPr marL="0" indent="0">
              <a:buNone/>
            </a:pPr>
            <a:endParaRPr lang="en-US" dirty="0" smtClean="0"/>
          </a:p>
        </p:txBody>
      </p:sp>
    </p:spTree>
    <p:extLst>
      <p:ext uri="{BB962C8B-B14F-4D97-AF65-F5344CB8AC3E}">
        <p14:creationId xmlns:p14="http://schemas.microsoft.com/office/powerpoint/2010/main" val="68505365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302" y="174170"/>
            <a:ext cx="8913812" cy="1121230"/>
          </a:xfrm>
        </p:spPr>
        <p:txBody>
          <a:bodyPr/>
          <a:lstStyle/>
          <a:p>
            <a:r>
              <a:rPr lang="en-US" dirty="0" smtClean="0"/>
              <a:t>Scenario </a:t>
            </a:r>
            <a:r>
              <a:rPr lang="en-US" dirty="0"/>
              <a:t>5</a:t>
            </a:r>
            <a:r>
              <a:rPr lang="en-US" dirty="0" smtClean="0"/>
              <a:t>: New Media Player Download Functionality</a:t>
            </a:r>
            <a:endParaRPr lang="en-US" dirty="0"/>
          </a:p>
        </p:txBody>
      </p:sp>
      <p:sp>
        <p:nvSpPr>
          <p:cNvPr id="3" name="Content Placeholder 2"/>
          <p:cNvSpPr>
            <a:spLocks noGrp="1"/>
          </p:cNvSpPr>
          <p:nvPr>
            <p:ph idx="1"/>
          </p:nvPr>
        </p:nvSpPr>
        <p:spPr>
          <a:xfrm>
            <a:off x="230188" y="1666430"/>
            <a:ext cx="8550275" cy="3819970"/>
          </a:xfrm>
        </p:spPr>
        <p:txBody>
          <a:bodyPr/>
          <a:lstStyle/>
          <a:p>
            <a:r>
              <a:rPr lang="en-US" dirty="0"/>
              <a:t>Login to Connection Administration page with the login </a:t>
            </a:r>
            <a:r>
              <a:rPr lang="en-US" dirty="0" smtClean="0"/>
              <a:t>credentials</a:t>
            </a:r>
          </a:p>
          <a:p>
            <a:r>
              <a:rPr lang="en-US" dirty="0" smtClean="0"/>
              <a:t>Go to User List</a:t>
            </a:r>
          </a:p>
          <a:p>
            <a:r>
              <a:rPr lang="en-US" dirty="0"/>
              <a:t>Select one </a:t>
            </a:r>
            <a:r>
              <a:rPr lang="en-US" dirty="0" smtClean="0"/>
              <a:t>user</a:t>
            </a:r>
          </a:p>
          <a:p>
            <a:r>
              <a:rPr lang="en-US" dirty="0" smtClean="0"/>
              <a:t>Click </a:t>
            </a:r>
            <a:r>
              <a:rPr lang="en-US" dirty="0"/>
              <a:t>on Edit and open </a:t>
            </a:r>
            <a:r>
              <a:rPr lang="en-US" dirty="0" smtClean="0"/>
              <a:t>Greetings</a:t>
            </a:r>
          </a:p>
          <a:p>
            <a:r>
              <a:rPr lang="en-US" dirty="0" smtClean="0"/>
              <a:t>Edit any greeting, let’s say Standard</a:t>
            </a:r>
            <a:endParaRPr lang="en-US" dirty="0"/>
          </a:p>
          <a:p>
            <a:r>
              <a:rPr lang="en-US" dirty="0" smtClean="0"/>
              <a:t>Click on Download Icon </a:t>
            </a:r>
            <a:r>
              <a:rPr lang="en-US" dirty="0"/>
              <a:t>of </a:t>
            </a:r>
            <a:r>
              <a:rPr lang="en-US" dirty="0" smtClean="0"/>
              <a:t>New Media Player</a:t>
            </a:r>
          </a:p>
          <a:p>
            <a:r>
              <a:rPr lang="en-US" dirty="0" smtClean="0"/>
              <a:t>Save .wav file into desired location</a:t>
            </a:r>
          </a:p>
        </p:txBody>
      </p:sp>
    </p:spTree>
    <p:extLst>
      <p:ext uri="{BB962C8B-B14F-4D97-AF65-F5344CB8AC3E}">
        <p14:creationId xmlns:p14="http://schemas.microsoft.com/office/powerpoint/2010/main" val="215281286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63290"/>
            <a:ext cx="9056918" cy="990600"/>
          </a:xfrm>
        </p:spPr>
        <p:txBody>
          <a:bodyPr/>
          <a:lstStyle/>
          <a:p>
            <a:pPr algn="ctr"/>
            <a:r>
              <a:rPr lang="en-US" dirty="0"/>
              <a:t>REST API’s used for </a:t>
            </a:r>
            <a:r>
              <a:rPr lang="en-US" dirty="0" smtClean="0"/>
              <a:t>New Media Player </a:t>
            </a:r>
            <a:r>
              <a:rPr lang="en-US" dirty="0"/>
              <a:t>– Play/Pause/Stop and Upload/Download</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0" y="1862139"/>
            <a:ext cx="8780469" cy="2938462"/>
          </a:xfrm>
        </p:spPr>
        <p:txBody>
          <a:bodyPr/>
          <a:lstStyle/>
          <a:p>
            <a:pPr lvl="1">
              <a:spcBef>
                <a:spcPts val="0"/>
              </a:spcBef>
              <a:spcAft>
                <a:spcPts val="600"/>
              </a:spcAft>
            </a:pPr>
            <a:r>
              <a:rPr lang="en-US" dirty="0"/>
              <a:t>Cisco Unity Connection Telephony Interface (CUTI) API -- Using CUTI for </a:t>
            </a:r>
            <a:endParaRPr lang="en-US" dirty="0" smtClean="0"/>
          </a:p>
          <a:p>
            <a:pPr lvl="1">
              <a:spcBef>
                <a:spcPts val="0"/>
              </a:spcBef>
              <a:spcAft>
                <a:spcPts val="600"/>
              </a:spcAft>
            </a:pPr>
            <a:r>
              <a:rPr lang="en-US" dirty="0" smtClean="0"/>
              <a:t>Basic Call Operations</a:t>
            </a:r>
            <a:endParaRPr lang="en-US" dirty="0" smtClean="0">
              <a:latin typeface="Calibri" panose="020F0502020204030204" pitchFamily="34" charset="0"/>
              <a:cs typeface="Calibri" panose="020F0502020204030204" pitchFamily="34" charset="0"/>
            </a:endParaRPr>
          </a:p>
          <a:p>
            <a:pPr lvl="1">
              <a:spcBef>
                <a:spcPts val="0"/>
              </a:spcBef>
              <a:spcAft>
                <a:spcPts val="600"/>
              </a:spcAft>
            </a:pPr>
            <a:endParaRPr lang="en-US" dirty="0">
              <a:latin typeface="Calibri" panose="020F0502020204030204" pitchFamily="34" charset="0"/>
              <a:cs typeface="Calibri" panose="020F0502020204030204" pitchFamily="34" charset="0"/>
            </a:endParaRPr>
          </a:p>
          <a:p>
            <a:pPr>
              <a:spcBef>
                <a:spcPts val="0"/>
              </a:spcBef>
              <a:spcAft>
                <a:spcPts val="600"/>
              </a:spcAft>
            </a:pPr>
            <a:r>
              <a:rPr lang="en-US" dirty="0">
                <a:latin typeface="Calibri" panose="020F0502020204030204" pitchFamily="34" charset="0"/>
                <a:cs typeface="Calibri" panose="020F0502020204030204" pitchFamily="34" charset="0"/>
              </a:rPr>
              <a:t>Reference:</a:t>
            </a:r>
          </a:p>
          <a:p>
            <a:pPr lvl="1">
              <a:spcBef>
                <a:spcPts val="0"/>
              </a:spcBef>
              <a:spcAft>
                <a:spcPts val="600"/>
              </a:spcAft>
            </a:pPr>
            <a:r>
              <a:rPr lang="en-US" dirty="0">
                <a:latin typeface="Calibri" panose="020F0502020204030204" pitchFamily="34" charset="0"/>
                <a:cs typeface="Calibri" panose="020F0502020204030204" pitchFamily="34" charset="0"/>
                <a:hlinkClick r:id="rId2"/>
              </a:rPr>
              <a:t>http://docwiki.cisco.com/wiki/Cisco_Unity_Connection_Telephony_Interface_(CUTI)_API_--_Using_CUTI_for_Basic_Call_Operations#Pause_the_recording </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6432097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60" y="514338"/>
            <a:ext cx="8588375" cy="628650"/>
          </a:xfrm>
        </p:spPr>
        <p:txBody>
          <a:bodyPr/>
          <a:lstStyle/>
          <a:p>
            <a:pPr algn="ctr"/>
            <a:r>
              <a:rPr lang="en-US" dirty="0" smtClean="0"/>
              <a:t>Comparison</a:t>
            </a:r>
            <a:r>
              <a:rPr lang="en-US" sz="3200" dirty="0" smtClean="0"/>
              <a:t> with Legacy Media Player</a:t>
            </a:r>
            <a:endParaRPr lang="en-US" sz="3200" dirty="0">
              <a:latin typeface="Calibri" panose="020F0502020204030204" pitchFamily="34" charset="0"/>
              <a:cs typeface="Calibri" panose="020F0502020204030204" pitchFamily="34" charset="0"/>
            </a:endParaRPr>
          </a:p>
        </p:txBody>
      </p:sp>
      <p:sp>
        <p:nvSpPr>
          <p:cNvPr id="5" name="Content Placeholder 2"/>
          <p:cNvSpPr>
            <a:spLocks noGrp="1"/>
          </p:cNvSpPr>
          <p:nvPr>
            <p:ph idx="1"/>
          </p:nvPr>
        </p:nvSpPr>
        <p:spPr>
          <a:xfrm>
            <a:off x="230188" y="1666430"/>
            <a:ext cx="8550275" cy="3819970"/>
          </a:xfrm>
        </p:spPr>
        <p:txBody>
          <a:bodyPr/>
          <a:lstStyle/>
          <a:p>
            <a:r>
              <a:rPr lang="en-US" dirty="0" smtClean="0"/>
              <a:t>Playback of uploaded .wav file is supported only after saving it. </a:t>
            </a:r>
          </a:p>
          <a:p>
            <a:pPr marL="0" indent="0">
              <a:buNone/>
            </a:pPr>
            <a:endParaRPr lang="en-US" dirty="0" smtClean="0"/>
          </a:p>
          <a:p>
            <a:r>
              <a:rPr lang="en-US" dirty="0" smtClean="0"/>
              <a:t>Recording and Playback only via TRAP is supported</a:t>
            </a:r>
          </a:p>
          <a:p>
            <a:endParaRPr lang="en-US" dirty="0" smtClean="0"/>
          </a:p>
          <a:p>
            <a:r>
              <a:rPr lang="en-US" dirty="0"/>
              <a:t>Recording and Playback </a:t>
            </a:r>
            <a:r>
              <a:rPr lang="en-US" dirty="0" smtClean="0"/>
              <a:t>via Computer is not supported</a:t>
            </a:r>
          </a:p>
          <a:p>
            <a:endParaRPr lang="en-US" dirty="0" smtClean="0"/>
          </a:p>
          <a:p>
            <a:endParaRPr lang="en-US" dirty="0" smtClean="0"/>
          </a:p>
        </p:txBody>
      </p:sp>
    </p:spTree>
    <p:extLst>
      <p:ext uri="{BB962C8B-B14F-4D97-AF65-F5344CB8AC3E}">
        <p14:creationId xmlns:p14="http://schemas.microsoft.com/office/powerpoint/2010/main" val="68572141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1393" y="3505199"/>
            <a:ext cx="8922607" cy="869809"/>
          </a:xfrm>
        </p:spPr>
        <p:txBody>
          <a:bodyPr/>
          <a:lstStyle/>
          <a:p>
            <a:pPr fontAlgn="auto">
              <a:spcAft>
                <a:spcPts val="0"/>
              </a:spcAft>
              <a:defRPr/>
            </a:pPr>
            <a:r>
              <a:rPr sz="4400" dirty="0" smtClean="0"/>
              <a:t>Troubleshooting Tips</a:t>
            </a:r>
            <a:endParaRPr sz="4400" dirty="0"/>
          </a:p>
        </p:txBody>
      </p:sp>
    </p:spTree>
    <p:extLst>
      <p:ext uri="{BB962C8B-B14F-4D97-AF65-F5344CB8AC3E}">
        <p14:creationId xmlns:p14="http://schemas.microsoft.com/office/powerpoint/2010/main" val="54636956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588861" cy="685800"/>
          </a:xfrm>
        </p:spPr>
        <p:txBody>
          <a:bodyPr/>
          <a:lstStyle/>
          <a:p>
            <a:pPr>
              <a:defRPr/>
            </a:pPr>
            <a:r>
              <a:rPr dirty="0" smtClean="0"/>
              <a:t>Troubleshooting Scenario 1</a:t>
            </a:r>
            <a:endParaRPr dirty="0"/>
          </a:p>
        </p:txBody>
      </p:sp>
      <p:sp>
        <p:nvSpPr>
          <p:cNvPr id="69635" name="Text Placeholder 2"/>
          <p:cNvSpPr>
            <a:spLocks noGrp="1"/>
          </p:cNvSpPr>
          <p:nvPr>
            <p:ph type="body" sz="quarter" idx="10"/>
          </p:nvPr>
        </p:nvSpPr>
        <p:spPr>
          <a:xfrm>
            <a:off x="228600" y="990600"/>
            <a:ext cx="8578850" cy="5486400"/>
          </a:xfrm>
        </p:spPr>
        <p:txBody>
          <a:bodyPr/>
          <a:lstStyle/>
          <a:p>
            <a:pPr marL="0" indent="0">
              <a:spcBef>
                <a:spcPts val="1475"/>
              </a:spcBef>
              <a:buFont typeface="Arial" charset="0"/>
              <a:buNone/>
              <a:defRPr/>
            </a:pPr>
            <a:r>
              <a:rPr sz="2000" b="1" u="sng" dirty="0" smtClean="0"/>
              <a:t>Problem Statement</a:t>
            </a:r>
          </a:p>
          <a:p>
            <a:pPr marL="0" indent="0">
              <a:spcBef>
                <a:spcPts val="1475"/>
              </a:spcBef>
              <a:buFont typeface="Arial" charset="0"/>
              <a:buNone/>
              <a:defRPr/>
            </a:pPr>
            <a:r>
              <a:rPr lang="en-US" sz="2000" dirty="0" smtClean="0"/>
              <a:t>Not able to download recordings</a:t>
            </a:r>
            <a:endParaRPr sz="2000" dirty="0" smtClean="0"/>
          </a:p>
          <a:p>
            <a:pPr marL="0" indent="0">
              <a:spcBef>
                <a:spcPts val="1475"/>
              </a:spcBef>
              <a:buFont typeface="Arial" charset="0"/>
              <a:buNone/>
              <a:defRPr/>
            </a:pPr>
            <a:r>
              <a:rPr sz="2000" b="1" u="sng" dirty="0" smtClean="0"/>
              <a:t>Action Required</a:t>
            </a:r>
          </a:p>
          <a:p>
            <a:pPr marL="0" indent="0">
              <a:spcBef>
                <a:spcPts val="1475"/>
              </a:spcBef>
              <a:buFont typeface="Arial" charset="0"/>
              <a:buNone/>
              <a:defRPr/>
            </a:pPr>
            <a:r>
              <a:rPr sz="2000" dirty="0" smtClean="0"/>
              <a:t>Check for following browser's Download Settings</a:t>
            </a:r>
          </a:p>
          <a:p>
            <a:pPr>
              <a:spcBef>
                <a:spcPts val="1475"/>
              </a:spcBef>
              <a:defRPr/>
            </a:pPr>
            <a:r>
              <a:rPr lang="en-US" sz="2000" dirty="0" smtClean="0"/>
              <a:t>Download Location</a:t>
            </a:r>
          </a:p>
          <a:p>
            <a:pPr>
              <a:spcBef>
                <a:spcPts val="1475"/>
              </a:spcBef>
              <a:defRPr/>
            </a:pPr>
            <a:r>
              <a:rPr lang="en-US" sz="2000" dirty="0" smtClean="0"/>
              <a:t>Ask where to save file before downloading</a:t>
            </a:r>
          </a:p>
          <a:p>
            <a:pPr marL="0" indent="0">
              <a:spcBef>
                <a:spcPts val="1475"/>
              </a:spcBef>
              <a:buFont typeface="Arial" charset="0"/>
              <a:buNone/>
              <a:defRPr/>
            </a:pPr>
            <a:endParaRPr sz="2000" dirty="0" smtClean="0"/>
          </a:p>
          <a:p>
            <a:pPr marL="0" indent="0">
              <a:spcBef>
                <a:spcPts val="1475"/>
              </a:spcBef>
              <a:buFont typeface="Arial" charset="0"/>
              <a:buNone/>
              <a:defRPr/>
            </a:pPr>
            <a:endParaRPr sz="1800" dirty="0" smtClean="0"/>
          </a:p>
        </p:txBody>
      </p:sp>
    </p:spTree>
    <p:extLst>
      <p:ext uri="{BB962C8B-B14F-4D97-AF65-F5344CB8AC3E}">
        <p14:creationId xmlns:p14="http://schemas.microsoft.com/office/powerpoint/2010/main" val="345874762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588861" cy="685800"/>
          </a:xfrm>
        </p:spPr>
        <p:txBody>
          <a:bodyPr/>
          <a:lstStyle/>
          <a:p>
            <a:pPr>
              <a:defRPr/>
            </a:pPr>
            <a:r>
              <a:rPr dirty="0" smtClean="0"/>
              <a:t>Troubleshooting Scenario </a:t>
            </a:r>
            <a:r>
              <a:rPr dirty="0"/>
              <a:t>2</a:t>
            </a:r>
          </a:p>
        </p:txBody>
      </p:sp>
      <p:sp>
        <p:nvSpPr>
          <p:cNvPr id="69635" name="Text Placeholder 2"/>
          <p:cNvSpPr>
            <a:spLocks noGrp="1"/>
          </p:cNvSpPr>
          <p:nvPr>
            <p:ph type="body" sz="quarter" idx="10"/>
          </p:nvPr>
        </p:nvSpPr>
        <p:spPr>
          <a:xfrm>
            <a:off x="228600" y="990600"/>
            <a:ext cx="8610600" cy="5486400"/>
          </a:xfrm>
        </p:spPr>
        <p:txBody>
          <a:bodyPr/>
          <a:lstStyle/>
          <a:p>
            <a:pPr marL="0" indent="0">
              <a:spcBef>
                <a:spcPts val="1475"/>
              </a:spcBef>
              <a:buFont typeface="Arial" charset="0"/>
              <a:buNone/>
              <a:defRPr/>
            </a:pPr>
            <a:r>
              <a:rPr sz="2000" b="1" u="sng" dirty="0" smtClean="0"/>
              <a:t>Problem Statement</a:t>
            </a:r>
          </a:p>
          <a:p>
            <a:pPr marL="0" indent="0">
              <a:buNone/>
            </a:pPr>
            <a:r>
              <a:rPr lang="en-US" sz="2000" dirty="0" smtClean="0"/>
              <a:t>    Unable to Upload a .wav file.</a:t>
            </a:r>
            <a:endParaRPr lang="en-US" sz="2000" dirty="0"/>
          </a:p>
          <a:p>
            <a:pPr marL="0" indent="0">
              <a:spcBef>
                <a:spcPts val="1475"/>
              </a:spcBef>
              <a:buFont typeface="Arial" charset="0"/>
              <a:buNone/>
              <a:defRPr/>
            </a:pPr>
            <a:r>
              <a:rPr sz="2000" b="1" u="sng" dirty="0" smtClean="0"/>
              <a:t>Action Required</a:t>
            </a:r>
          </a:p>
          <a:p>
            <a:r>
              <a:rPr lang="en-US" sz="2000" dirty="0" smtClean="0"/>
              <a:t>The file being uploaded may not be in supported .wav format</a:t>
            </a:r>
          </a:p>
          <a:p>
            <a:r>
              <a:rPr lang="en-US" sz="2000" dirty="0" smtClean="0"/>
              <a:t>Convert </a:t>
            </a:r>
            <a:r>
              <a:rPr lang="en-US" sz="2000" dirty="0"/>
              <a:t>the </a:t>
            </a:r>
            <a:r>
              <a:rPr lang="en-US" sz="2000" dirty="0" smtClean="0"/>
              <a:t>.wav </a:t>
            </a:r>
            <a:r>
              <a:rPr lang="en-US" sz="2000" dirty="0"/>
              <a:t>file to </a:t>
            </a:r>
            <a:r>
              <a:rPr lang="en-US" sz="2000" dirty="0" smtClean="0"/>
              <a:t>another supported audio format</a:t>
            </a:r>
            <a:endParaRPr lang="en-US" sz="2000" dirty="0"/>
          </a:p>
          <a:p>
            <a:r>
              <a:rPr lang="en-US" sz="2000" dirty="0" smtClean="0"/>
              <a:t>Use </a:t>
            </a:r>
            <a:r>
              <a:rPr lang="en-US" sz="2000" dirty="0"/>
              <a:t>a </a:t>
            </a:r>
            <a:r>
              <a:rPr lang="en-US" sz="2000" dirty="0" smtClean="0"/>
              <a:t>.wav file </a:t>
            </a:r>
            <a:r>
              <a:rPr lang="en-US" sz="2000" dirty="0"/>
              <a:t>that is recorded in a </a:t>
            </a:r>
            <a:r>
              <a:rPr lang="en-US" sz="2000" dirty="0" smtClean="0"/>
              <a:t>supported audio format</a:t>
            </a:r>
            <a:endParaRPr lang="en-US" sz="2000" dirty="0"/>
          </a:p>
          <a:p>
            <a:r>
              <a:rPr lang="en-US" sz="2000" dirty="0" smtClean="0"/>
              <a:t>Or alternatively, Make a new recording </a:t>
            </a:r>
            <a:r>
              <a:rPr lang="en-US" sz="2000" dirty="0"/>
              <a:t>by using a </a:t>
            </a:r>
            <a:r>
              <a:rPr lang="en-US" sz="2000" dirty="0" smtClean="0"/>
              <a:t>phone</a:t>
            </a:r>
            <a:endParaRPr lang="en-US" sz="2000" dirty="0"/>
          </a:p>
          <a:p>
            <a:pPr marL="0" indent="0">
              <a:spcBef>
                <a:spcPts val="1475"/>
              </a:spcBef>
              <a:buFont typeface="Arial" charset="0"/>
              <a:buNone/>
              <a:defRPr/>
            </a:pPr>
            <a:r>
              <a:rPr lang="en-US" sz="1800" dirty="0" smtClean="0"/>
              <a:t>   </a:t>
            </a:r>
            <a:endParaRPr sz="1800" dirty="0" smtClean="0"/>
          </a:p>
        </p:txBody>
      </p:sp>
    </p:spTree>
    <p:extLst>
      <p:ext uri="{BB962C8B-B14F-4D97-AF65-F5344CB8AC3E}">
        <p14:creationId xmlns:p14="http://schemas.microsoft.com/office/powerpoint/2010/main" val="415283107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744" y="484633"/>
            <a:ext cx="8677656" cy="3630168"/>
          </a:xfrm>
        </p:spPr>
        <p:txBody>
          <a:bodyPr/>
          <a:lstStyle/>
          <a:p>
            <a:pPr marL="0" indent="0" algn="ctr">
              <a:buNone/>
            </a:pPr>
            <a:r>
              <a:rPr lang="en-US" dirty="0" smtClean="0"/>
              <a:t>Thank You</a:t>
            </a:r>
            <a:endParaRPr lang="en-US" dirty="0"/>
          </a:p>
        </p:txBody>
      </p:sp>
    </p:spTree>
    <p:extLst>
      <p:ext uri="{BB962C8B-B14F-4D97-AF65-F5344CB8AC3E}">
        <p14:creationId xmlns:p14="http://schemas.microsoft.com/office/powerpoint/2010/main" val="72589431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txBox="1">
            <a:spLocks noChangeArrowheads="1"/>
          </p:cNvSpPr>
          <p:nvPr/>
        </p:nvSpPr>
        <p:spPr bwMode="auto">
          <a:xfrm>
            <a:off x="468313" y="2133600"/>
            <a:ext cx="7940675"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bg1"/>
                </a:solidFill>
                <a:latin typeface="Arial" charset="0"/>
                <a:ea typeface="MS PGothic" pitchFamily="34" charset="-128"/>
              </a:defRPr>
            </a:lvl1pPr>
            <a:lvl2pPr marL="742950" indent="-285750">
              <a:defRPr>
                <a:solidFill>
                  <a:schemeClr val="bg1"/>
                </a:solidFill>
                <a:latin typeface="Arial" charset="0"/>
                <a:ea typeface="MS PGothic" pitchFamily="34" charset="-128"/>
              </a:defRPr>
            </a:lvl2pPr>
            <a:lvl3pPr marL="1143000" indent="-228600">
              <a:defRPr sz="1600">
                <a:solidFill>
                  <a:schemeClr val="bg1"/>
                </a:solidFill>
                <a:latin typeface="Arial" charset="0"/>
                <a:ea typeface="MS PGothic" pitchFamily="34" charset="-128"/>
              </a:defRPr>
            </a:lvl3pPr>
            <a:lvl4pPr marL="1600200" indent="-228600">
              <a:defRPr sz="1400">
                <a:solidFill>
                  <a:schemeClr val="bg1"/>
                </a:solidFill>
                <a:latin typeface="Arial" charset="0"/>
                <a:ea typeface="MS PGothic" pitchFamily="34" charset="-128"/>
              </a:defRPr>
            </a:lvl4pPr>
            <a:lvl5pPr marL="2057400" indent="-228600">
              <a:defRPr sz="1400">
                <a:solidFill>
                  <a:schemeClr val="bg1"/>
                </a:solidFill>
                <a:latin typeface="Arial" charset="0"/>
                <a:ea typeface="MS PGothic" pitchFamily="34" charset="-128"/>
              </a:defRPr>
            </a:lvl5pPr>
            <a:lvl6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6pPr>
            <a:lvl7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7pPr>
            <a:lvl8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8pPr>
            <a:lvl9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9pPr>
          </a:lstStyle>
          <a:p>
            <a:pPr marL="228600" indent="-228600" algn="ctr"/>
            <a:r>
              <a:rPr lang="en-US" altLang="en-US" sz="2800" b="1" i="1" dirty="0"/>
              <a:t>Notice</a:t>
            </a:r>
          </a:p>
          <a:p>
            <a:pPr marL="228600" indent="-228600" algn="ctr"/>
            <a:endParaRPr lang="en-US" altLang="en-US" b="1" i="1" dirty="0"/>
          </a:p>
          <a:p>
            <a:pPr marL="228600" indent="-228600" algn="ctr"/>
            <a:r>
              <a:rPr lang="en-US" altLang="en-US" b="1" i="1" dirty="0"/>
              <a:t>The information in this presentation is provided under Non-Disclosure agreement and should be treated as Cisco Confidential. Under no circumstances is this information to be shared further without the express consent of Cisco.  </a:t>
            </a:r>
          </a:p>
          <a:p>
            <a:pPr marL="228600" indent="-228600" algn="ctr"/>
            <a:endParaRPr lang="en-US" altLang="en-US" b="1" i="1" dirty="0"/>
          </a:p>
          <a:p>
            <a:pPr marL="228600" indent="-228600" algn="ctr"/>
            <a:r>
              <a:rPr lang="en-US" altLang="en-US" b="1" i="1" dirty="0"/>
              <a:t>Any roadmap item is subject to change at the sole discretion of  Cisco, and Cisco will have no liability for delay in the delivery or failure to deliver any of the products or features set forth in this document.</a:t>
            </a:r>
          </a:p>
        </p:txBody>
      </p:sp>
      <p:grpSp>
        <p:nvGrpSpPr>
          <p:cNvPr id="27651" name="Group 6"/>
          <p:cNvGrpSpPr>
            <a:grpSpLocks/>
          </p:cNvGrpSpPr>
          <p:nvPr/>
        </p:nvGrpSpPr>
        <p:grpSpPr bwMode="auto">
          <a:xfrm>
            <a:off x="3348038" y="692150"/>
            <a:ext cx="2101850" cy="1116013"/>
            <a:chOff x="3272" y="1316"/>
            <a:chExt cx="1889" cy="1002"/>
          </a:xfrm>
        </p:grpSpPr>
        <p:sp>
          <p:nvSpPr>
            <p:cNvPr id="27652" name="AutoShape 7"/>
            <p:cNvSpPr>
              <a:spLocks noChangeAspect="1" noChangeArrowheads="1" noTextEdit="1"/>
            </p:cNvSpPr>
            <p:nvPr/>
          </p:nvSpPr>
          <p:spPr bwMode="auto">
            <a:xfrm>
              <a:off x="3272" y="1316"/>
              <a:ext cx="1889" cy="1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7653" name="Rectangle 8"/>
            <p:cNvSpPr>
              <a:spLocks noChangeArrowheads="1"/>
            </p:cNvSpPr>
            <p:nvPr/>
          </p:nvSpPr>
          <p:spPr bwMode="auto">
            <a:xfrm>
              <a:off x="3803" y="1980"/>
              <a:ext cx="86" cy="325"/>
            </a:xfrm>
            <a:prstGeom prst="rect">
              <a:avLst/>
            </a:prstGeom>
            <a:solidFill>
              <a:srgbClr val="B21A1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solidFill>
                  <a:srgbClr val="000000"/>
                </a:solidFill>
              </a:endParaRPr>
            </a:p>
          </p:txBody>
        </p:sp>
        <p:sp>
          <p:nvSpPr>
            <p:cNvPr id="27654" name="Freeform 9"/>
            <p:cNvSpPr>
              <a:spLocks/>
            </p:cNvSpPr>
            <p:nvPr/>
          </p:nvSpPr>
          <p:spPr bwMode="auto">
            <a:xfrm>
              <a:off x="4304" y="1971"/>
              <a:ext cx="249" cy="343"/>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8"/>
                <a:gd name="T34" fmla="*/ 0 h 80"/>
                <a:gd name="T35" fmla="*/ 58 w 58"/>
                <a:gd name="T36" fmla="*/ 80 h 8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55" name="Freeform 10"/>
            <p:cNvSpPr>
              <a:spLocks/>
            </p:cNvSpPr>
            <p:nvPr/>
          </p:nvSpPr>
          <p:spPr bwMode="auto">
            <a:xfrm>
              <a:off x="3443" y="1971"/>
              <a:ext cx="249" cy="343"/>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8"/>
                <a:gd name="T34" fmla="*/ 0 h 80"/>
                <a:gd name="T35" fmla="*/ 58 w 58"/>
                <a:gd name="T36" fmla="*/ 80 h 8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56" name="Freeform 11"/>
            <p:cNvSpPr>
              <a:spLocks noEditPoints="1"/>
            </p:cNvSpPr>
            <p:nvPr/>
          </p:nvSpPr>
          <p:spPr bwMode="auto">
            <a:xfrm>
              <a:off x="4643" y="1971"/>
              <a:ext cx="342" cy="343"/>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0"/>
                <a:gd name="T31" fmla="*/ 0 h 80"/>
                <a:gd name="T32" fmla="*/ 80 w 80"/>
                <a:gd name="T33" fmla="*/ 80 h 8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57" name="Freeform 12"/>
            <p:cNvSpPr>
              <a:spLocks/>
            </p:cNvSpPr>
            <p:nvPr/>
          </p:nvSpPr>
          <p:spPr bwMode="auto">
            <a:xfrm>
              <a:off x="4000" y="1971"/>
              <a:ext cx="223" cy="343"/>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2"/>
                <a:gd name="T52" fmla="*/ 0 h 80"/>
                <a:gd name="T53" fmla="*/ 52 w 52"/>
                <a:gd name="T54" fmla="*/ 80 h 8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58" name="Freeform 13"/>
            <p:cNvSpPr>
              <a:spLocks/>
            </p:cNvSpPr>
            <p:nvPr/>
          </p:nvSpPr>
          <p:spPr bwMode="auto">
            <a:xfrm>
              <a:off x="3272" y="1586"/>
              <a:ext cx="81" cy="167"/>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 name="T21" fmla="*/ 0 w 19"/>
                <a:gd name="T22" fmla="*/ 0 h 39"/>
                <a:gd name="T23" fmla="*/ 19 w 1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59" name="Freeform 14"/>
            <p:cNvSpPr>
              <a:spLocks/>
            </p:cNvSpPr>
            <p:nvPr/>
          </p:nvSpPr>
          <p:spPr bwMode="auto">
            <a:xfrm>
              <a:off x="3499" y="1474"/>
              <a:ext cx="81"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60" name="Freeform 15"/>
            <p:cNvSpPr>
              <a:spLocks/>
            </p:cNvSpPr>
            <p:nvPr/>
          </p:nvSpPr>
          <p:spPr bwMode="auto">
            <a:xfrm>
              <a:off x="3722" y="1320"/>
              <a:ext cx="81" cy="514"/>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 name="T21" fmla="*/ 0 w 19"/>
                <a:gd name="T22" fmla="*/ 0 h 120"/>
                <a:gd name="T23" fmla="*/ 19 w 19"/>
                <a:gd name="T24" fmla="*/ 120 h 1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61" name="Freeform 16"/>
            <p:cNvSpPr>
              <a:spLocks/>
            </p:cNvSpPr>
            <p:nvPr/>
          </p:nvSpPr>
          <p:spPr bwMode="auto">
            <a:xfrm>
              <a:off x="3949" y="1474"/>
              <a:ext cx="81"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62" name="Freeform 17"/>
            <p:cNvSpPr>
              <a:spLocks/>
            </p:cNvSpPr>
            <p:nvPr/>
          </p:nvSpPr>
          <p:spPr bwMode="auto">
            <a:xfrm>
              <a:off x="4171" y="1586"/>
              <a:ext cx="86" cy="167"/>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 name="T21" fmla="*/ 0 w 20"/>
                <a:gd name="T22" fmla="*/ 0 h 39"/>
                <a:gd name="T23" fmla="*/ 20 w 2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63" name="Freeform 18"/>
            <p:cNvSpPr>
              <a:spLocks/>
            </p:cNvSpPr>
            <p:nvPr/>
          </p:nvSpPr>
          <p:spPr bwMode="auto">
            <a:xfrm>
              <a:off x="4398" y="1474"/>
              <a:ext cx="82"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64" name="Freeform 19"/>
            <p:cNvSpPr>
              <a:spLocks/>
            </p:cNvSpPr>
            <p:nvPr/>
          </p:nvSpPr>
          <p:spPr bwMode="auto">
            <a:xfrm>
              <a:off x="4625" y="1320"/>
              <a:ext cx="82" cy="514"/>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 name="T21" fmla="*/ 0 w 19"/>
                <a:gd name="T22" fmla="*/ 0 h 120"/>
                <a:gd name="T23" fmla="*/ 19 w 19"/>
                <a:gd name="T24" fmla="*/ 120 h 1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65" name="Freeform 20"/>
            <p:cNvSpPr>
              <a:spLocks/>
            </p:cNvSpPr>
            <p:nvPr/>
          </p:nvSpPr>
          <p:spPr bwMode="auto">
            <a:xfrm>
              <a:off x="4848" y="1474"/>
              <a:ext cx="82"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66" name="Freeform 21"/>
            <p:cNvSpPr>
              <a:spLocks/>
            </p:cNvSpPr>
            <p:nvPr/>
          </p:nvSpPr>
          <p:spPr bwMode="auto">
            <a:xfrm>
              <a:off x="5075" y="1586"/>
              <a:ext cx="82" cy="167"/>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 name="T21" fmla="*/ 0 w 19"/>
                <a:gd name="T22" fmla="*/ 0 h 39"/>
                <a:gd name="T23" fmla="*/ 19 w 1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Tree>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228600"/>
            <a:ext cx="8588375" cy="685800"/>
          </a:xfrm>
        </p:spPr>
        <p:txBody>
          <a:bodyPr/>
          <a:lstStyle/>
          <a:p>
            <a:pPr eaLnBrk="1" hangingPunct="1">
              <a:defRPr/>
            </a:pPr>
            <a:r>
              <a:rPr dirty="0" smtClean="0">
                <a:ea typeface="+mj-ea"/>
              </a:rPr>
              <a:t/>
            </a:r>
            <a:br>
              <a:rPr dirty="0" smtClean="0">
                <a:ea typeface="+mj-ea"/>
              </a:rPr>
            </a:br>
            <a:r>
              <a:rPr dirty="0" smtClean="0">
                <a:ea typeface="+mj-ea"/>
              </a:rPr>
              <a:t> Agenda</a:t>
            </a:r>
            <a:endParaRPr dirty="0">
              <a:ea typeface="+mj-ea"/>
            </a:endParaRPr>
          </a:p>
        </p:txBody>
      </p:sp>
      <p:sp>
        <p:nvSpPr>
          <p:cNvPr id="28675" name="Content Placeholder 3"/>
          <p:cNvSpPr>
            <a:spLocks noGrp="1"/>
          </p:cNvSpPr>
          <p:nvPr>
            <p:ph idx="1"/>
          </p:nvPr>
        </p:nvSpPr>
        <p:spPr>
          <a:xfrm>
            <a:off x="304800" y="1371600"/>
            <a:ext cx="4572000" cy="4419600"/>
          </a:xfrm>
        </p:spPr>
        <p:txBody>
          <a:bodyPr/>
          <a:lstStyle/>
          <a:p>
            <a:pPr marL="406400" indent="-406400">
              <a:buFont typeface="Wingdings" pitchFamily="2" charset="2"/>
              <a:buChar char="v"/>
            </a:pPr>
            <a:r>
              <a:rPr altLang="en-US" dirty="0" smtClean="0"/>
              <a:t>Introduction</a:t>
            </a:r>
          </a:p>
          <a:p>
            <a:pPr marL="406400" indent="-406400">
              <a:buFont typeface="Wingdings" pitchFamily="2" charset="2"/>
              <a:buChar char="v"/>
            </a:pPr>
            <a:r>
              <a:rPr lang="en-US" altLang="en-US" dirty="0" smtClean="0"/>
              <a:t>New Interface</a:t>
            </a:r>
          </a:p>
          <a:p>
            <a:pPr marL="406400" indent="-406400">
              <a:buFont typeface="Wingdings" pitchFamily="2" charset="2"/>
              <a:buChar char="v"/>
            </a:pPr>
            <a:r>
              <a:rPr lang="en-US" altLang="en-US" dirty="0" smtClean="0"/>
              <a:t>Supported Functionality</a:t>
            </a:r>
            <a:endParaRPr altLang="en-US" dirty="0" smtClean="0"/>
          </a:p>
          <a:p>
            <a:pPr marL="406400" indent="-406400">
              <a:buFont typeface="Wingdings" pitchFamily="2" charset="2"/>
              <a:buChar char="v"/>
            </a:pPr>
            <a:r>
              <a:rPr lang="en-US" altLang="en-US" dirty="0" smtClean="0"/>
              <a:t>Demo </a:t>
            </a:r>
          </a:p>
          <a:p>
            <a:pPr marL="406400" indent="-406400">
              <a:buFont typeface="Wingdings" pitchFamily="2" charset="2"/>
              <a:buChar char="v"/>
            </a:pPr>
            <a:r>
              <a:rPr lang="en-US" dirty="0"/>
              <a:t>Troubleshooting Tips</a:t>
            </a:r>
            <a:endParaRPr altLang="en-US" dirty="0" smtClean="0"/>
          </a:p>
          <a:p>
            <a:pPr marL="406400" indent="-406400" eaLnBrk="1" hangingPunct="1">
              <a:buFont typeface="Arial" charset="0"/>
              <a:buNone/>
            </a:pPr>
            <a:endParaRPr altLang="en-US" sz="2400" dirty="0" smtClean="0"/>
          </a:p>
        </p:txBody>
      </p:sp>
    </p:spTree>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2971800"/>
            <a:ext cx="9372600" cy="1022209"/>
          </a:xfrm>
        </p:spPr>
        <p:txBody>
          <a:bodyPr/>
          <a:lstStyle/>
          <a:p>
            <a:pPr fontAlgn="auto">
              <a:spcAft>
                <a:spcPts val="0"/>
              </a:spcAft>
              <a:defRPr/>
            </a:pPr>
            <a:r>
              <a:rPr sz="4800" dirty="0" smtClean="0"/>
              <a:t> Introduction</a:t>
            </a:r>
            <a:endParaRPr sz="4800" dirty="0"/>
          </a:p>
        </p:txBody>
      </p:sp>
    </p:spTree>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680" y="152400"/>
            <a:ext cx="8588375" cy="838200"/>
          </a:xfrm>
        </p:spPr>
        <p:txBody>
          <a:bodyPr/>
          <a:lstStyle/>
          <a:p>
            <a:pPr>
              <a:defRPr/>
            </a:pPr>
            <a:r>
              <a:rPr lang="en-US" dirty="0" smtClean="0">
                <a:ea typeface="+mj-ea"/>
              </a:rPr>
              <a:t>Introduction</a:t>
            </a:r>
            <a:endParaRPr dirty="0">
              <a:ea typeface="+mj-ea"/>
            </a:endParaRPr>
          </a:p>
        </p:txBody>
      </p:sp>
      <p:sp>
        <p:nvSpPr>
          <p:cNvPr id="4" name="Rectangle 7"/>
          <p:cNvSpPr>
            <a:spLocks noChangeArrowheads="1"/>
          </p:cNvSpPr>
          <p:nvPr/>
        </p:nvSpPr>
        <p:spPr bwMode="auto">
          <a:xfrm>
            <a:off x="230188" y="1328964"/>
            <a:ext cx="8913812"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742950" lvl="1" indent="-285750" algn="just">
              <a:buFont typeface="Arial" panose="020B0604020202020204" pitchFamily="34" charset="0"/>
              <a:buChar char="•"/>
            </a:pPr>
            <a:endParaRPr lang="en-US" altLang="en-US" dirty="0">
              <a:solidFill>
                <a:schemeClr val="bg1"/>
              </a:solidFill>
            </a:endParaRPr>
          </a:p>
          <a:p>
            <a:pPr marL="742950" lvl="1" indent="-285750" algn="just">
              <a:buFont typeface="Arial" panose="020B0604020202020204" pitchFamily="34" charset="0"/>
              <a:buChar char="•"/>
            </a:pPr>
            <a:endParaRPr lang="en-US" altLang="en-US" dirty="0" smtClean="0">
              <a:solidFill>
                <a:schemeClr val="bg1"/>
              </a:solidFill>
            </a:endParaRPr>
          </a:p>
          <a:p>
            <a:pPr marL="285750" indent="-285750">
              <a:buFont typeface="Arial" panose="020B0604020202020204" pitchFamily="34" charset="0"/>
              <a:buChar char="•"/>
            </a:pPr>
            <a:endParaRPr lang="en-US" altLang="en-US" dirty="0">
              <a:solidFill>
                <a:schemeClr val="bg2"/>
              </a:solidFill>
            </a:endParaRPr>
          </a:p>
        </p:txBody>
      </p:sp>
      <p:sp>
        <p:nvSpPr>
          <p:cNvPr id="6" name="Content Placeholder 2"/>
          <p:cNvSpPr>
            <a:spLocks noGrp="1"/>
          </p:cNvSpPr>
          <p:nvPr>
            <p:ph idx="1"/>
          </p:nvPr>
        </p:nvSpPr>
        <p:spPr>
          <a:xfrm>
            <a:off x="304800" y="1219200"/>
            <a:ext cx="8550275" cy="1981200"/>
          </a:xfrm>
        </p:spPr>
        <p:txBody>
          <a:bodyPr/>
          <a:lstStyle/>
          <a:p>
            <a:pPr marL="0" indent="0">
              <a:buNone/>
              <a:defRPr/>
            </a:pPr>
            <a:r>
              <a:rPr lang="en-US" sz="2400" b="1" u="sng" dirty="0" smtClean="0"/>
              <a:t>Legacy Media Player (CUC 11.0 &amp; earlier)</a:t>
            </a:r>
            <a:endParaRPr lang="en-US" sz="2400" b="1" u="sng" dirty="0"/>
          </a:p>
          <a:p>
            <a:pPr>
              <a:defRPr/>
            </a:pPr>
            <a:r>
              <a:rPr lang="en-US" dirty="0" smtClean="0"/>
              <a:t>Dependency on Java Applet</a:t>
            </a:r>
          </a:p>
          <a:p>
            <a:pPr>
              <a:defRPr/>
            </a:pPr>
            <a:r>
              <a:rPr lang="en-US" dirty="0" smtClean="0"/>
              <a:t>Compatibility Issues on different Browsers</a:t>
            </a:r>
          </a:p>
          <a:p>
            <a:pPr>
              <a:defRPr/>
            </a:pPr>
            <a:endParaRPr lang="en-US" b="1" dirty="0"/>
          </a:p>
          <a:p>
            <a:pPr marL="0" indent="0">
              <a:buNone/>
              <a:defRPr/>
            </a:pPr>
            <a:r>
              <a:rPr lang="en-US" sz="2400" b="1" u="sng" dirty="0" smtClean="0"/>
              <a:t>Introducing New Media Player (CUC 11.5)</a:t>
            </a:r>
          </a:p>
          <a:p>
            <a:pPr>
              <a:defRPr/>
            </a:pPr>
            <a:r>
              <a:rPr lang="en-US" dirty="0"/>
              <a:t>B</a:t>
            </a:r>
            <a:r>
              <a:rPr lang="en-US" dirty="0" smtClean="0"/>
              <a:t>ased on HMTL5/CSS3 and </a:t>
            </a:r>
            <a:r>
              <a:rPr lang="en-US" dirty="0" err="1" smtClean="0"/>
              <a:t>Jquery</a:t>
            </a:r>
            <a:r>
              <a:rPr lang="en-US" dirty="0" smtClean="0"/>
              <a:t>/Ajax </a:t>
            </a:r>
          </a:p>
          <a:p>
            <a:pPr marL="228600" lvl="1" indent="-228600">
              <a:spcBef>
                <a:spcPts val="1438"/>
              </a:spcBef>
              <a:buClr>
                <a:srgbClr val="96CA4B"/>
              </a:buClr>
              <a:buSzPct val="90000"/>
              <a:buFont typeface="Arial" charset="0"/>
              <a:buChar char="•"/>
              <a:defRPr/>
            </a:pPr>
            <a:r>
              <a:rPr lang="en-US" sz="2000" dirty="0" smtClean="0"/>
              <a:t>More intuitive Interface</a:t>
            </a:r>
          </a:p>
          <a:p>
            <a:pPr marL="228600" lvl="1" indent="-228600">
              <a:spcBef>
                <a:spcPts val="1438"/>
              </a:spcBef>
              <a:buClr>
                <a:srgbClr val="96CA4B"/>
              </a:buClr>
              <a:buSzPct val="90000"/>
              <a:buFont typeface="Arial" charset="0"/>
              <a:buChar char="•"/>
              <a:defRPr/>
            </a:pPr>
            <a:r>
              <a:rPr lang="en-US" sz="2000" dirty="0"/>
              <a:t>Removes dependency on Java/Applet</a:t>
            </a:r>
          </a:p>
          <a:p>
            <a:pPr marL="228600" lvl="1" indent="-228600">
              <a:spcBef>
                <a:spcPts val="1438"/>
              </a:spcBef>
              <a:buClr>
                <a:srgbClr val="96CA4B"/>
              </a:buClr>
              <a:buSzPct val="90000"/>
              <a:buFont typeface="Arial" charset="0"/>
              <a:buChar char="•"/>
              <a:defRPr/>
            </a:pPr>
            <a:r>
              <a:rPr lang="en-US" sz="2000" dirty="0" smtClean="0"/>
              <a:t>Supports </a:t>
            </a:r>
            <a:r>
              <a:rPr lang="en-US" sz="2000" dirty="0"/>
              <a:t>latest </a:t>
            </a:r>
            <a:r>
              <a:rPr lang="en-US" sz="2000" dirty="0" smtClean="0"/>
              <a:t>browsers</a:t>
            </a:r>
          </a:p>
          <a:p>
            <a:pPr marL="228600" lvl="1" indent="-228600">
              <a:spcBef>
                <a:spcPts val="1438"/>
              </a:spcBef>
              <a:buClr>
                <a:srgbClr val="96CA4B"/>
              </a:buClr>
              <a:buSzPct val="90000"/>
              <a:buFont typeface="Arial" charset="0"/>
              <a:buChar char="•"/>
              <a:defRPr/>
            </a:pPr>
            <a:r>
              <a:rPr lang="en-US" sz="2000" dirty="0" smtClean="0"/>
              <a:t>Uses REST API’s</a:t>
            </a:r>
          </a:p>
          <a:p>
            <a:pPr marL="228600" lvl="1" indent="-228600">
              <a:spcBef>
                <a:spcPts val="1438"/>
              </a:spcBef>
              <a:buClr>
                <a:srgbClr val="96CA4B"/>
              </a:buClr>
              <a:buSzPct val="90000"/>
              <a:buFont typeface="Arial" charset="0"/>
              <a:buChar char="•"/>
              <a:defRPr/>
            </a:pPr>
            <a:endParaRPr lang="en-US" dirty="0" smtClean="0"/>
          </a:p>
          <a:p>
            <a:pPr marL="228600" lvl="1" indent="-228600">
              <a:spcBef>
                <a:spcPts val="1438"/>
              </a:spcBef>
              <a:buClr>
                <a:srgbClr val="96CA4B"/>
              </a:buClr>
              <a:buSzPct val="90000"/>
              <a:buFont typeface="Arial" charset="0"/>
              <a:buChar char="•"/>
              <a:defRPr/>
            </a:pPr>
            <a:endParaRPr dirty="0" smtClean="0">
              <a:ea typeface="+mn-ea"/>
            </a:endParaRPr>
          </a:p>
        </p:txBody>
      </p:sp>
    </p:spTree>
    <p:extLst>
      <p:ext uri="{BB962C8B-B14F-4D97-AF65-F5344CB8AC3E}">
        <p14:creationId xmlns:p14="http://schemas.microsoft.com/office/powerpoint/2010/main" val="97796490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0858" y="3091518"/>
            <a:ext cx="7253662" cy="11050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230188" y="304800"/>
            <a:ext cx="8588375" cy="838200"/>
          </a:xfrm>
        </p:spPr>
        <p:txBody>
          <a:bodyPr/>
          <a:lstStyle/>
          <a:p>
            <a:pPr>
              <a:defRPr/>
            </a:pPr>
            <a:r>
              <a:rPr dirty="0" smtClean="0">
                <a:ea typeface="+mj-ea"/>
              </a:rPr>
              <a:t>All New Interface </a:t>
            </a:r>
            <a:endParaRPr dirty="0">
              <a:ea typeface="+mj-ea"/>
            </a:endParaRPr>
          </a:p>
        </p:txBody>
      </p:sp>
      <p:sp>
        <p:nvSpPr>
          <p:cNvPr id="31747" name="Content Placeholder 2"/>
          <p:cNvSpPr>
            <a:spLocks noGrp="1"/>
          </p:cNvSpPr>
          <p:nvPr>
            <p:ph idx="1"/>
          </p:nvPr>
        </p:nvSpPr>
        <p:spPr>
          <a:xfrm>
            <a:off x="304800" y="1219200"/>
            <a:ext cx="8550275" cy="1981200"/>
          </a:xfrm>
        </p:spPr>
        <p:txBody>
          <a:bodyPr/>
          <a:lstStyle/>
          <a:p>
            <a:pPr>
              <a:defRPr/>
            </a:pPr>
            <a:r>
              <a:rPr lang="en-US" dirty="0" smtClean="0"/>
              <a:t>New Interface</a:t>
            </a:r>
          </a:p>
          <a:p>
            <a:pPr>
              <a:defRPr/>
            </a:pPr>
            <a:endParaRPr lang="en-US" dirty="0" smtClean="0"/>
          </a:p>
          <a:p>
            <a:pPr>
              <a:defRPr/>
            </a:pPr>
            <a:endParaRPr lang="en-US" dirty="0"/>
          </a:p>
          <a:p>
            <a:pPr marL="0" indent="0">
              <a:buNone/>
              <a:defRPr/>
            </a:pPr>
            <a:endParaRPr lang="en-US" dirty="0" smtClean="0"/>
          </a:p>
          <a:p>
            <a:pPr marL="0" indent="0">
              <a:buNone/>
              <a:defRPr/>
            </a:pPr>
            <a:endParaRPr lang="en-US" dirty="0" smtClean="0"/>
          </a:p>
          <a:p>
            <a:pPr>
              <a:defRPr/>
            </a:pPr>
            <a:endParaRPr lang="en-US" dirty="0" smtClean="0"/>
          </a:p>
          <a:p>
            <a:pPr marL="0" indent="0">
              <a:buFont typeface="Arial" charset="0"/>
              <a:buNone/>
              <a:defRPr/>
            </a:pPr>
            <a:endParaRPr dirty="0" smtClean="0">
              <a:ea typeface="+mn-ea"/>
            </a:endParaRPr>
          </a:p>
        </p:txBody>
      </p:sp>
      <p:sp>
        <p:nvSpPr>
          <p:cNvPr id="8" name="TextBox 7"/>
          <p:cNvSpPr txBox="1"/>
          <p:nvPr/>
        </p:nvSpPr>
        <p:spPr>
          <a:xfrm>
            <a:off x="740234" y="1886013"/>
            <a:ext cx="914400" cy="254361"/>
          </a:xfrm>
          <a:prstGeom prst="rect">
            <a:avLst/>
          </a:prstGeom>
          <a:noFill/>
        </p:spPr>
        <p:style>
          <a:lnRef idx="0">
            <a:schemeClr val="dk1"/>
          </a:lnRef>
          <a:fillRef idx="3">
            <a:schemeClr val="dk1"/>
          </a:fillRef>
          <a:effectRef idx="3">
            <a:schemeClr val="dk1"/>
          </a:effectRef>
          <a:fontRef idx="minor">
            <a:schemeClr val="lt1"/>
          </a:fontRef>
        </p:style>
        <p:txBody>
          <a:bodyPr wrap="square" rtlCol="0">
            <a:spAutoFit/>
          </a:bodyPr>
          <a:lstStyle/>
          <a:p>
            <a:r>
              <a:rPr lang="en-US" sz="1400" dirty="0" smtClean="0"/>
              <a:t>Upload</a:t>
            </a:r>
            <a:endParaRPr lang="en-US" sz="1400" dirty="0"/>
          </a:p>
        </p:txBody>
      </p:sp>
      <p:sp>
        <p:nvSpPr>
          <p:cNvPr id="12" name="TextBox 11"/>
          <p:cNvSpPr txBox="1"/>
          <p:nvPr/>
        </p:nvSpPr>
        <p:spPr>
          <a:xfrm>
            <a:off x="664032" y="5176340"/>
            <a:ext cx="1295400" cy="307777"/>
          </a:xfrm>
          <a:prstGeom prst="rect">
            <a:avLst/>
          </a:prstGeom>
          <a:noFill/>
        </p:spPr>
        <p:style>
          <a:lnRef idx="0">
            <a:schemeClr val="dk1"/>
          </a:lnRef>
          <a:fillRef idx="3">
            <a:schemeClr val="dk1"/>
          </a:fillRef>
          <a:effectRef idx="3">
            <a:schemeClr val="dk1"/>
          </a:effectRef>
          <a:fontRef idx="minor">
            <a:schemeClr val="lt1"/>
          </a:fontRef>
        </p:style>
        <p:txBody>
          <a:bodyPr wrap="square" rtlCol="0">
            <a:spAutoFit/>
          </a:bodyPr>
          <a:lstStyle/>
          <a:p>
            <a:r>
              <a:rPr lang="en-US" sz="1400" dirty="0" smtClean="0"/>
              <a:t>Download</a:t>
            </a:r>
          </a:p>
        </p:txBody>
      </p:sp>
      <p:sp>
        <p:nvSpPr>
          <p:cNvPr id="13" name="TextBox 12"/>
          <p:cNvSpPr txBox="1"/>
          <p:nvPr/>
        </p:nvSpPr>
        <p:spPr>
          <a:xfrm>
            <a:off x="1524000" y="1874145"/>
            <a:ext cx="2286000" cy="307777"/>
          </a:xfrm>
          <a:prstGeom prst="rect">
            <a:avLst/>
          </a:prstGeom>
          <a:noFill/>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en-US" sz="1400" dirty="0" smtClean="0"/>
              <a:t>Phone/Computer Toggle </a:t>
            </a:r>
            <a:endParaRPr lang="en-US" sz="1400" dirty="0"/>
          </a:p>
        </p:txBody>
      </p:sp>
      <p:sp>
        <p:nvSpPr>
          <p:cNvPr id="14" name="TextBox 13"/>
          <p:cNvSpPr txBox="1"/>
          <p:nvPr/>
        </p:nvSpPr>
        <p:spPr>
          <a:xfrm>
            <a:off x="3222192" y="5181985"/>
            <a:ext cx="1409700" cy="307777"/>
          </a:xfrm>
          <a:prstGeom prst="rect">
            <a:avLst/>
          </a:prstGeom>
          <a:noFill/>
        </p:spPr>
        <p:style>
          <a:lnRef idx="0">
            <a:schemeClr val="dk1"/>
          </a:lnRef>
          <a:fillRef idx="3">
            <a:schemeClr val="dk1"/>
          </a:fillRef>
          <a:effectRef idx="3">
            <a:schemeClr val="dk1"/>
          </a:effectRef>
          <a:fontRef idx="minor">
            <a:schemeClr val="lt1"/>
          </a:fontRef>
        </p:style>
        <p:txBody>
          <a:bodyPr wrap="square" rtlCol="0">
            <a:spAutoFit/>
          </a:bodyPr>
          <a:lstStyle/>
          <a:p>
            <a:r>
              <a:rPr lang="en-US" sz="1400" dirty="0" smtClean="0"/>
              <a:t>TRAP Play</a:t>
            </a:r>
            <a:endParaRPr lang="en-US" sz="1400" dirty="0"/>
          </a:p>
        </p:txBody>
      </p:sp>
      <p:sp>
        <p:nvSpPr>
          <p:cNvPr id="15" name="TextBox 14"/>
          <p:cNvSpPr txBox="1"/>
          <p:nvPr/>
        </p:nvSpPr>
        <p:spPr>
          <a:xfrm>
            <a:off x="5342237" y="5192468"/>
            <a:ext cx="1322479" cy="307777"/>
          </a:xfrm>
          <a:prstGeom prst="rect">
            <a:avLst/>
          </a:prstGeom>
          <a:noFill/>
        </p:spPr>
        <p:style>
          <a:lnRef idx="0">
            <a:schemeClr val="dk1"/>
          </a:lnRef>
          <a:fillRef idx="3">
            <a:schemeClr val="dk1"/>
          </a:fillRef>
          <a:effectRef idx="3">
            <a:schemeClr val="dk1"/>
          </a:effectRef>
          <a:fontRef idx="minor">
            <a:schemeClr val="lt1"/>
          </a:fontRef>
        </p:style>
        <p:txBody>
          <a:bodyPr wrap="square" rtlCol="0">
            <a:spAutoFit/>
          </a:bodyPr>
          <a:lstStyle/>
          <a:p>
            <a:r>
              <a:rPr lang="en-US" sz="1400" dirty="0" smtClean="0"/>
              <a:t>TRAP Record</a:t>
            </a:r>
            <a:endParaRPr lang="en-US" sz="1400" dirty="0"/>
          </a:p>
        </p:txBody>
      </p:sp>
      <p:sp>
        <p:nvSpPr>
          <p:cNvPr id="16" name="TextBox 15"/>
          <p:cNvSpPr txBox="1"/>
          <p:nvPr/>
        </p:nvSpPr>
        <p:spPr>
          <a:xfrm>
            <a:off x="6890656" y="5165452"/>
            <a:ext cx="914400" cy="307777"/>
          </a:xfrm>
          <a:prstGeom prst="rect">
            <a:avLst/>
          </a:prstGeom>
          <a:noFill/>
        </p:spPr>
        <p:style>
          <a:lnRef idx="0">
            <a:schemeClr val="dk1"/>
          </a:lnRef>
          <a:fillRef idx="3">
            <a:schemeClr val="dk1"/>
          </a:fillRef>
          <a:effectRef idx="3">
            <a:schemeClr val="dk1"/>
          </a:effectRef>
          <a:fontRef idx="minor">
            <a:schemeClr val="lt1"/>
          </a:fontRef>
        </p:style>
        <p:txBody>
          <a:bodyPr wrap="square" rtlCol="0">
            <a:spAutoFit/>
          </a:bodyPr>
          <a:lstStyle/>
          <a:p>
            <a:r>
              <a:rPr lang="en-US" sz="1400" dirty="0" smtClean="0"/>
              <a:t>Speed</a:t>
            </a:r>
            <a:endParaRPr lang="en-US" sz="1400" dirty="0"/>
          </a:p>
        </p:txBody>
      </p:sp>
      <p:sp>
        <p:nvSpPr>
          <p:cNvPr id="17" name="TextBox 16"/>
          <p:cNvSpPr txBox="1"/>
          <p:nvPr/>
        </p:nvSpPr>
        <p:spPr>
          <a:xfrm>
            <a:off x="6716484" y="1873086"/>
            <a:ext cx="1600200" cy="307777"/>
          </a:xfrm>
          <a:prstGeom prst="rect">
            <a:avLst/>
          </a:prstGeom>
          <a:noFill/>
        </p:spPr>
        <p:style>
          <a:lnRef idx="0">
            <a:schemeClr val="dk1"/>
          </a:lnRef>
          <a:fillRef idx="3">
            <a:schemeClr val="dk1"/>
          </a:fillRef>
          <a:effectRef idx="3">
            <a:schemeClr val="dk1"/>
          </a:effectRef>
          <a:fontRef idx="minor">
            <a:schemeClr val="lt1"/>
          </a:fontRef>
        </p:style>
        <p:txBody>
          <a:bodyPr wrap="square" rtlCol="0">
            <a:spAutoFit/>
          </a:bodyPr>
          <a:lstStyle/>
          <a:p>
            <a:r>
              <a:rPr lang="en-US" sz="1400" dirty="0" smtClean="0"/>
              <a:t>Volume Control</a:t>
            </a:r>
            <a:endParaRPr lang="en-US" sz="1400" dirty="0"/>
          </a:p>
        </p:txBody>
      </p:sp>
      <p:sp>
        <p:nvSpPr>
          <p:cNvPr id="18" name="TextBox 17"/>
          <p:cNvSpPr txBox="1"/>
          <p:nvPr/>
        </p:nvSpPr>
        <p:spPr>
          <a:xfrm>
            <a:off x="1730836" y="5203354"/>
            <a:ext cx="1763486" cy="307777"/>
          </a:xfrm>
          <a:prstGeom prst="rect">
            <a:avLst/>
          </a:prstGeom>
          <a:noFill/>
        </p:spPr>
        <p:style>
          <a:lnRef idx="0">
            <a:schemeClr val="dk1"/>
          </a:lnRef>
          <a:fillRef idx="3">
            <a:schemeClr val="dk1"/>
          </a:fillRef>
          <a:effectRef idx="3">
            <a:schemeClr val="dk1"/>
          </a:effectRef>
          <a:fontRef idx="minor">
            <a:schemeClr val="lt1"/>
          </a:fontRef>
        </p:style>
        <p:txBody>
          <a:bodyPr wrap="square" rtlCol="0">
            <a:spAutoFit/>
          </a:bodyPr>
          <a:lstStyle/>
          <a:p>
            <a:r>
              <a:rPr lang="en-US" sz="1400" dirty="0" smtClean="0"/>
              <a:t>Number or URI</a:t>
            </a:r>
            <a:endParaRPr lang="en-US" sz="1400" dirty="0"/>
          </a:p>
        </p:txBody>
      </p:sp>
      <p:cxnSp>
        <p:nvCxnSpPr>
          <p:cNvPr id="19" name="Straight Arrow Connector 18"/>
          <p:cNvCxnSpPr/>
          <p:nvPr/>
        </p:nvCxnSpPr>
        <p:spPr>
          <a:xfrm flipV="1">
            <a:off x="2242458" y="4212754"/>
            <a:ext cx="0" cy="1022476"/>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0" name="Straight Arrow Connector 19"/>
          <p:cNvCxnSpPr/>
          <p:nvPr/>
        </p:nvCxnSpPr>
        <p:spPr>
          <a:xfrm flipV="1">
            <a:off x="7228112" y="4174842"/>
            <a:ext cx="0" cy="1017626"/>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1" name="Straight Arrow Connector 20"/>
          <p:cNvCxnSpPr/>
          <p:nvPr/>
        </p:nvCxnSpPr>
        <p:spPr>
          <a:xfrm flipV="1">
            <a:off x="3592284" y="4194378"/>
            <a:ext cx="0" cy="1008976"/>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26" name="TextBox 25"/>
          <p:cNvSpPr txBox="1"/>
          <p:nvPr/>
        </p:nvSpPr>
        <p:spPr>
          <a:xfrm>
            <a:off x="4299858" y="5182376"/>
            <a:ext cx="1371600" cy="307777"/>
          </a:xfrm>
          <a:prstGeom prst="rect">
            <a:avLst/>
          </a:prstGeom>
          <a:noFill/>
        </p:spPr>
        <p:style>
          <a:lnRef idx="0">
            <a:schemeClr val="dk1"/>
          </a:lnRef>
          <a:fillRef idx="3">
            <a:schemeClr val="dk1"/>
          </a:fillRef>
          <a:effectRef idx="3">
            <a:schemeClr val="dk1"/>
          </a:effectRef>
          <a:fontRef idx="minor">
            <a:schemeClr val="lt1"/>
          </a:fontRef>
        </p:style>
        <p:txBody>
          <a:bodyPr wrap="square" rtlCol="0">
            <a:spAutoFit/>
          </a:bodyPr>
          <a:lstStyle/>
          <a:p>
            <a:r>
              <a:rPr lang="en-US" sz="1400" dirty="0" smtClean="0"/>
              <a:t>TRAP Stop</a:t>
            </a:r>
            <a:endParaRPr lang="en-US" sz="1400" dirty="0"/>
          </a:p>
        </p:txBody>
      </p:sp>
      <p:cxnSp>
        <p:nvCxnSpPr>
          <p:cNvPr id="27" name="Straight Arrow Connector 26"/>
          <p:cNvCxnSpPr/>
          <p:nvPr/>
        </p:nvCxnSpPr>
        <p:spPr>
          <a:xfrm flipV="1">
            <a:off x="4702626" y="4204577"/>
            <a:ext cx="0" cy="993533"/>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38" name="Straight Arrow Connector 37"/>
          <p:cNvCxnSpPr/>
          <p:nvPr/>
        </p:nvCxnSpPr>
        <p:spPr>
          <a:xfrm flipV="1">
            <a:off x="5812968" y="4190984"/>
            <a:ext cx="0" cy="1000702"/>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40" name="TextBox 39"/>
          <p:cNvSpPr txBox="1"/>
          <p:nvPr/>
        </p:nvSpPr>
        <p:spPr>
          <a:xfrm>
            <a:off x="3592282" y="1818686"/>
            <a:ext cx="1600200" cy="369332"/>
          </a:xfrm>
          <a:prstGeom prst="rect">
            <a:avLst/>
          </a:prstGeom>
          <a:noFill/>
        </p:spPr>
        <p:style>
          <a:lnRef idx="0">
            <a:schemeClr val="dk1"/>
          </a:lnRef>
          <a:fillRef idx="3">
            <a:schemeClr val="dk1"/>
          </a:fillRef>
          <a:effectRef idx="3">
            <a:schemeClr val="dk1"/>
          </a:effectRef>
          <a:fontRef idx="minor">
            <a:schemeClr val="lt1"/>
          </a:fontRef>
        </p:style>
        <p:txBody>
          <a:bodyPr wrap="square" rtlCol="0">
            <a:spAutoFit/>
          </a:bodyPr>
          <a:lstStyle/>
          <a:p>
            <a:r>
              <a:rPr lang="en-US" sz="1400" dirty="0" smtClean="0"/>
              <a:t>Progress</a:t>
            </a:r>
            <a:r>
              <a:rPr lang="en-US" dirty="0" smtClean="0"/>
              <a:t> </a:t>
            </a:r>
            <a:r>
              <a:rPr lang="en-US" sz="1400" dirty="0" smtClean="0"/>
              <a:t>Bar</a:t>
            </a:r>
            <a:endParaRPr lang="en-US" sz="1400" dirty="0"/>
          </a:p>
        </p:txBody>
      </p:sp>
      <p:cxnSp>
        <p:nvCxnSpPr>
          <p:cNvPr id="9" name="Straight Arrow Connector 8"/>
          <p:cNvCxnSpPr/>
          <p:nvPr/>
        </p:nvCxnSpPr>
        <p:spPr>
          <a:xfrm flipV="1">
            <a:off x="1142996" y="4174842"/>
            <a:ext cx="0" cy="1028512"/>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28" name="TextBox 27"/>
          <p:cNvSpPr txBox="1"/>
          <p:nvPr/>
        </p:nvSpPr>
        <p:spPr>
          <a:xfrm>
            <a:off x="5083630" y="1873508"/>
            <a:ext cx="1600200" cy="307777"/>
          </a:xfrm>
          <a:prstGeom prst="rect">
            <a:avLst/>
          </a:prstGeom>
          <a:noFill/>
        </p:spPr>
        <p:style>
          <a:lnRef idx="0">
            <a:schemeClr val="dk1"/>
          </a:lnRef>
          <a:fillRef idx="3">
            <a:schemeClr val="dk1"/>
          </a:fillRef>
          <a:effectRef idx="3">
            <a:schemeClr val="dk1"/>
          </a:effectRef>
          <a:fontRef idx="minor">
            <a:schemeClr val="lt1"/>
          </a:fontRef>
        </p:style>
        <p:txBody>
          <a:bodyPr wrap="square" rtlCol="0">
            <a:spAutoFit/>
          </a:bodyPr>
          <a:lstStyle/>
          <a:p>
            <a:r>
              <a:rPr lang="en-US" sz="1400" dirty="0" smtClean="0"/>
              <a:t>Recording Length</a:t>
            </a:r>
            <a:endParaRPr lang="en-US" sz="1400" dirty="0"/>
          </a:p>
        </p:txBody>
      </p:sp>
      <p:cxnSp>
        <p:nvCxnSpPr>
          <p:cNvPr id="30" name="Straight Arrow Connector 29"/>
          <p:cNvCxnSpPr/>
          <p:nvPr/>
        </p:nvCxnSpPr>
        <p:spPr>
          <a:xfrm>
            <a:off x="1143000" y="2117859"/>
            <a:ext cx="0" cy="95931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32" name="Straight Arrow Connector 31"/>
          <p:cNvCxnSpPr/>
          <p:nvPr/>
        </p:nvCxnSpPr>
        <p:spPr>
          <a:xfrm>
            <a:off x="2514598" y="2106969"/>
            <a:ext cx="0" cy="95931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33" name="Straight Arrow Connector 32"/>
          <p:cNvCxnSpPr/>
          <p:nvPr/>
        </p:nvCxnSpPr>
        <p:spPr>
          <a:xfrm>
            <a:off x="4109379" y="2106969"/>
            <a:ext cx="0" cy="95931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34" name="Straight Arrow Connector 33"/>
          <p:cNvCxnSpPr/>
          <p:nvPr/>
        </p:nvCxnSpPr>
        <p:spPr>
          <a:xfrm>
            <a:off x="5829318" y="2106969"/>
            <a:ext cx="0" cy="95931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35" name="Straight Arrow Connector 34"/>
          <p:cNvCxnSpPr/>
          <p:nvPr/>
        </p:nvCxnSpPr>
        <p:spPr>
          <a:xfrm>
            <a:off x="7228112" y="2105083"/>
            <a:ext cx="0" cy="95931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Tree>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365125" y="3136900"/>
            <a:ext cx="18415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bg1"/>
                </a:solidFill>
                <a:latin typeface="Arial" charset="0"/>
                <a:ea typeface="MS PGothic" pitchFamily="34" charset="-128"/>
              </a:defRPr>
            </a:lvl1pPr>
            <a:lvl2pPr marL="742950" indent="-285750">
              <a:defRPr>
                <a:solidFill>
                  <a:schemeClr val="bg1"/>
                </a:solidFill>
                <a:latin typeface="Arial" charset="0"/>
                <a:ea typeface="MS PGothic" pitchFamily="34" charset="-128"/>
              </a:defRPr>
            </a:lvl2pPr>
            <a:lvl3pPr marL="1143000" indent="-228600">
              <a:defRPr sz="1600">
                <a:solidFill>
                  <a:schemeClr val="bg1"/>
                </a:solidFill>
                <a:latin typeface="Arial" charset="0"/>
                <a:ea typeface="MS PGothic" pitchFamily="34" charset="-128"/>
              </a:defRPr>
            </a:lvl3pPr>
            <a:lvl4pPr marL="1600200" indent="-228600">
              <a:defRPr sz="1400">
                <a:solidFill>
                  <a:schemeClr val="bg1"/>
                </a:solidFill>
                <a:latin typeface="Arial" charset="0"/>
                <a:ea typeface="MS PGothic" pitchFamily="34" charset="-128"/>
              </a:defRPr>
            </a:lvl4pPr>
            <a:lvl5pPr marL="2057400" indent="-228600">
              <a:defRPr sz="1400">
                <a:solidFill>
                  <a:schemeClr val="bg1"/>
                </a:solidFill>
                <a:latin typeface="Arial" charset="0"/>
                <a:ea typeface="MS PGothic" pitchFamily="34" charset="-128"/>
              </a:defRPr>
            </a:lvl5pPr>
            <a:lvl6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6pPr>
            <a:lvl7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7pPr>
            <a:lvl8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8pPr>
            <a:lvl9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9pPr>
          </a:lstStyle>
          <a:p>
            <a:pPr algn="ctr"/>
            <a:endParaRPr lang="en-US" altLang="en-US" sz="800">
              <a:solidFill>
                <a:schemeClr val="tx1"/>
              </a:solidFill>
              <a:latin typeface="Tahoma" pitchFamily="34" charset="0"/>
            </a:endParaRPr>
          </a:p>
        </p:txBody>
      </p:sp>
      <p:sp>
        <p:nvSpPr>
          <p:cNvPr id="6147" name="Rectangle 3"/>
          <p:cNvSpPr>
            <a:spLocks noGrp="1" noChangeArrowheads="1"/>
          </p:cNvSpPr>
          <p:nvPr>
            <p:ph type="title"/>
          </p:nvPr>
        </p:nvSpPr>
        <p:spPr>
          <a:xfrm>
            <a:off x="230188" y="358017"/>
            <a:ext cx="8801100" cy="708783"/>
          </a:xfrm>
        </p:spPr>
        <p:txBody>
          <a:bodyPr/>
          <a:lstStyle/>
          <a:p>
            <a:pPr>
              <a:defRPr/>
            </a:pPr>
            <a:r>
              <a:rPr dirty="0">
                <a:ea typeface="+mj-ea"/>
              </a:rPr>
              <a:t>S</a:t>
            </a:r>
            <a:r>
              <a:rPr dirty="0" smtClean="0">
                <a:ea typeface="+mj-ea"/>
              </a:rPr>
              <a:t>upported Functionality</a:t>
            </a:r>
            <a:endParaRPr dirty="0">
              <a:ea typeface="+mj-ea"/>
            </a:endParaRPr>
          </a:p>
        </p:txBody>
      </p:sp>
      <p:sp>
        <p:nvSpPr>
          <p:cNvPr id="30724" name="Text Box 4"/>
          <p:cNvSpPr txBox="1">
            <a:spLocks noChangeArrowheads="1"/>
          </p:cNvSpPr>
          <p:nvPr/>
        </p:nvSpPr>
        <p:spPr bwMode="auto">
          <a:xfrm>
            <a:off x="365125" y="3140075"/>
            <a:ext cx="18415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bg1"/>
                </a:solidFill>
                <a:latin typeface="Arial" charset="0"/>
                <a:ea typeface="MS PGothic" pitchFamily="34" charset="-128"/>
              </a:defRPr>
            </a:lvl1pPr>
            <a:lvl2pPr marL="742950" indent="-285750">
              <a:defRPr>
                <a:solidFill>
                  <a:schemeClr val="bg1"/>
                </a:solidFill>
                <a:latin typeface="Arial" charset="0"/>
                <a:ea typeface="MS PGothic" pitchFamily="34" charset="-128"/>
              </a:defRPr>
            </a:lvl2pPr>
            <a:lvl3pPr marL="1143000" indent="-228600">
              <a:defRPr sz="1600">
                <a:solidFill>
                  <a:schemeClr val="bg1"/>
                </a:solidFill>
                <a:latin typeface="Arial" charset="0"/>
                <a:ea typeface="MS PGothic" pitchFamily="34" charset="-128"/>
              </a:defRPr>
            </a:lvl3pPr>
            <a:lvl4pPr marL="1600200" indent="-228600">
              <a:defRPr sz="1400">
                <a:solidFill>
                  <a:schemeClr val="bg1"/>
                </a:solidFill>
                <a:latin typeface="Arial" charset="0"/>
                <a:ea typeface="MS PGothic" pitchFamily="34" charset="-128"/>
              </a:defRPr>
            </a:lvl4pPr>
            <a:lvl5pPr marL="2057400" indent="-228600">
              <a:defRPr sz="1400">
                <a:solidFill>
                  <a:schemeClr val="bg1"/>
                </a:solidFill>
                <a:latin typeface="Arial" charset="0"/>
                <a:ea typeface="MS PGothic" pitchFamily="34" charset="-128"/>
              </a:defRPr>
            </a:lvl5pPr>
            <a:lvl6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6pPr>
            <a:lvl7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7pPr>
            <a:lvl8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8pPr>
            <a:lvl9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9pPr>
          </a:lstStyle>
          <a:p>
            <a:pPr algn="ctr"/>
            <a:endParaRPr lang="en-US" altLang="en-US" sz="800">
              <a:solidFill>
                <a:schemeClr val="tx1"/>
              </a:solidFill>
            </a:endParaRPr>
          </a:p>
        </p:txBody>
      </p:sp>
      <p:sp>
        <p:nvSpPr>
          <p:cNvPr id="23" name="Content Placeholder 2"/>
          <p:cNvSpPr txBox="1">
            <a:spLocks/>
          </p:cNvSpPr>
          <p:nvPr/>
        </p:nvSpPr>
        <p:spPr>
          <a:xfrm>
            <a:off x="230188" y="1339850"/>
            <a:ext cx="5256212" cy="4965700"/>
          </a:xfrm>
          <a:prstGeom prst="rect">
            <a:avLst/>
          </a:prstGeom>
        </p:spPr>
        <p:txBody>
          <a:bodyPr/>
          <a:lstStyle>
            <a:lvl1pPr marL="228600" indent="-228600" algn="l" rtl="0" eaLnBrk="0" fontAlgn="base" hangingPunct="0">
              <a:lnSpc>
                <a:spcPct val="95000"/>
              </a:lnSpc>
              <a:spcBef>
                <a:spcPts val="1438"/>
              </a:spcBef>
              <a:spcAft>
                <a:spcPct val="0"/>
              </a:spcAft>
              <a:buClr>
                <a:srgbClr val="96CA4B"/>
              </a:buClr>
              <a:buSzPct val="90000"/>
              <a:buFont typeface="Arial" charset="0"/>
              <a:buChar char="•"/>
              <a:defRPr lang="en-US" sz="2000" kern="1200" dirty="0">
                <a:solidFill>
                  <a:schemeClr val="bg1"/>
                </a:solidFill>
                <a:latin typeface="+mj-lt"/>
                <a:ea typeface="+mn-ea"/>
                <a:cs typeface="+mn-cs"/>
              </a:defRPr>
            </a:lvl1pPr>
            <a:lvl2pPr marL="406400" indent="50800" algn="l" rtl="0" eaLnBrk="0" fontAlgn="base" hangingPunct="0">
              <a:lnSpc>
                <a:spcPct val="95000"/>
              </a:lnSpc>
              <a:spcBef>
                <a:spcPts val="838"/>
              </a:spcBef>
              <a:spcAft>
                <a:spcPct val="0"/>
              </a:spcAft>
              <a:buClr>
                <a:schemeClr val="tx2"/>
              </a:buClr>
              <a:defRPr lang="en-US" kern="1200" dirty="0">
                <a:solidFill>
                  <a:schemeClr val="bg1"/>
                </a:solidFill>
                <a:latin typeface="+mj-lt"/>
                <a:ea typeface="+mn-ea"/>
                <a:cs typeface="+mn-cs"/>
              </a:defRPr>
            </a:lvl2pPr>
            <a:lvl3pPr marL="571500" indent="-1588" algn="l" rtl="0" eaLnBrk="0" fontAlgn="base" hangingPunct="0">
              <a:lnSpc>
                <a:spcPct val="95000"/>
              </a:lnSpc>
              <a:spcBef>
                <a:spcPts val="838"/>
              </a:spcBef>
              <a:spcAft>
                <a:spcPct val="0"/>
              </a:spcAft>
              <a:buFont typeface="Arial" charset="0"/>
              <a:defRPr lang="en-US" sz="1600" kern="1200" dirty="0">
                <a:solidFill>
                  <a:schemeClr val="bg1"/>
                </a:solidFill>
                <a:latin typeface="+mj-lt"/>
                <a:ea typeface="+mn-ea"/>
                <a:cs typeface="+mn-cs"/>
              </a:defRPr>
            </a:lvl3pPr>
            <a:lvl4pPr marL="688975" indent="682625"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n-ea"/>
                <a:cs typeface="+mn-cs"/>
              </a:defRPr>
            </a:lvl4pPr>
            <a:lvl5pPr marL="801688" indent="1027113"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endParaRPr smtClean="0">
              <a:effectLst>
                <a:outerShdw blurRad="50800" dist="38100" dir="2700000" algn="tl" rotWithShape="0">
                  <a:srgbClr val="000000">
                    <a:alpha val="63000"/>
                  </a:srgbClr>
                </a:outerShdw>
              </a:effectLst>
            </a:endParaRPr>
          </a:p>
        </p:txBody>
      </p:sp>
      <p:sp>
        <p:nvSpPr>
          <p:cNvPr id="30727" name="Rectangle 7"/>
          <p:cNvSpPr>
            <a:spLocks noChangeArrowheads="1"/>
          </p:cNvSpPr>
          <p:nvPr/>
        </p:nvSpPr>
        <p:spPr bwMode="auto">
          <a:xfrm>
            <a:off x="230188" y="1328964"/>
            <a:ext cx="8913812" cy="433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742950" lvl="1" indent="-285750" algn="just">
              <a:buFont typeface="Arial" panose="020B0604020202020204" pitchFamily="34" charset="0"/>
              <a:buChar char="•"/>
            </a:pPr>
            <a:r>
              <a:rPr lang="en-US" altLang="en-US" sz="2000" dirty="0" smtClean="0">
                <a:solidFill>
                  <a:schemeClr val="bg2"/>
                </a:solidFill>
                <a:latin typeface="+mj-lt"/>
              </a:rPr>
              <a:t>Play/Pause/Resume/Stop via TRAP</a:t>
            </a:r>
          </a:p>
          <a:p>
            <a:pPr marL="742950" lvl="1" indent="-285750" algn="just">
              <a:buFont typeface="Arial" panose="020B0604020202020204" pitchFamily="34" charset="0"/>
              <a:buChar char="•"/>
            </a:pPr>
            <a:endParaRPr lang="en-US" altLang="en-US" sz="2000" dirty="0" smtClean="0">
              <a:solidFill>
                <a:schemeClr val="bg2"/>
              </a:solidFill>
              <a:latin typeface="+mj-lt"/>
            </a:endParaRPr>
          </a:p>
          <a:p>
            <a:pPr marL="742950" lvl="1" indent="-285750" algn="just">
              <a:buFont typeface="Arial" panose="020B0604020202020204" pitchFamily="34" charset="0"/>
              <a:buChar char="•"/>
            </a:pPr>
            <a:r>
              <a:rPr lang="en-US" altLang="en-US" sz="2000" dirty="0" smtClean="0">
                <a:solidFill>
                  <a:schemeClr val="bg2"/>
                </a:solidFill>
                <a:latin typeface="+mj-lt"/>
              </a:rPr>
              <a:t>Record Play/Pause/Resume/Stop via TRAP</a:t>
            </a:r>
          </a:p>
          <a:p>
            <a:pPr marL="742950" lvl="1" indent="-285750" algn="just">
              <a:buFont typeface="Arial" panose="020B0604020202020204" pitchFamily="34" charset="0"/>
              <a:buChar char="•"/>
            </a:pPr>
            <a:endParaRPr lang="en-US" altLang="en-US" sz="2000" dirty="0" smtClean="0">
              <a:solidFill>
                <a:schemeClr val="bg2"/>
              </a:solidFill>
              <a:latin typeface="+mj-lt"/>
            </a:endParaRPr>
          </a:p>
          <a:p>
            <a:pPr marL="742950" lvl="1" indent="-285750" algn="just">
              <a:buFont typeface="Arial" panose="020B0604020202020204" pitchFamily="34" charset="0"/>
              <a:buChar char="•"/>
            </a:pPr>
            <a:r>
              <a:rPr lang="en-US" altLang="en-US" sz="2000" dirty="0">
                <a:solidFill>
                  <a:schemeClr val="bg2"/>
                </a:solidFill>
                <a:latin typeface="+mj-lt"/>
              </a:rPr>
              <a:t>Speed &amp; Volume </a:t>
            </a:r>
            <a:r>
              <a:rPr lang="en-US" altLang="en-US" sz="2000" dirty="0" smtClean="0">
                <a:solidFill>
                  <a:schemeClr val="bg2"/>
                </a:solidFill>
                <a:latin typeface="+mj-lt"/>
              </a:rPr>
              <a:t>Controls for the playback</a:t>
            </a:r>
          </a:p>
          <a:p>
            <a:pPr marL="742950" lvl="1" indent="-285750" algn="just">
              <a:buFont typeface="Arial" panose="020B0604020202020204" pitchFamily="34" charset="0"/>
              <a:buChar char="•"/>
            </a:pPr>
            <a:endParaRPr lang="en-US" altLang="en-US" sz="2000" dirty="0">
              <a:solidFill>
                <a:schemeClr val="bg2"/>
              </a:solidFill>
              <a:latin typeface="+mj-lt"/>
            </a:endParaRPr>
          </a:p>
          <a:p>
            <a:pPr marL="742950" lvl="1" indent="-285750" algn="just">
              <a:buFont typeface="Arial" panose="020B0604020202020204" pitchFamily="34" charset="0"/>
              <a:buChar char="•"/>
            </a:pPr>
            <a:r>
              <a:rPr lang="en-US" altLang="en-US" sz="2000" dirty="0" smtClean="0">
                <a:solidFill>
                  <a:schemeClr val="bg2"/>
                </a:solidFill>
                <a:latin typeface="+mj-lt"/>
              </a:rPr>
              <a:t>Upload &amp; Download (only .wav format is supported)</a:t>
            </a:r>
          </a:p>
          <a:p>
            <a:pPr lvl="1" algn="just"/>
            <a:endParaRPr lang="en-US" altLang="en-US" sz="2000" dirty="0">
              <a:solidFill>
                <a:schemeClr val="bg2"/>
              </a:solidFill>
              <a:latin typeface="+mj-lt"/>
            </a:endParaRPr>
          </a:p>
          <a:p>
            <a:pPr marL="742950" lvl="1" indent="-285750">
              <a:buFont typeface="Arial" panose="020B0604020202020204" pitchFamily="34" charset="0"/>
              <a:buChar char="•"/>
            </a:pPr>
            <a:r>
              <a:rPr lang="en-US" altLang="en-US" sz="2000" dirty="0" smtClean="0">
                <a:solidFill>
                  <a:schemeClr val="bg2"/>
                </a:solidFill>
                <a:latin typeface="+mj-lt"/>
              </a:rPr>
              <a:t>Support for – Recorded names, Greetings, Interview Questions</a:t>
            </a:r>
          </a:p>
          <a:p>
            <a:pPr lvl="1"/>
            <a:endParaRPr lang="en-US" altLang="en-US" sz="2400" dirty="0" smtClean="0">
              <a:solidFill>
                <a:schemeClr val="bg2"/>
              </a:solidFill>
            </a:endParaRPr>
          </a:p>
          <a:p>
            <a:pPr marL="742950" lvl="1" indent="-285750" algn="just">
              <a:buFont typeface="Arial" panose="020B0604020202020204" pitchFamily="34" charset="0"/>
              <a:buChar char="•"/>
            </a:pPr>
            <a:endParaRPr lang="en-US" altLang="en-US" sz="2400" dirty="0" smtClean="0">
              <a:solidFill>
                <a:schemeClr val="bg1"/>
              </a:solidFill>
            </a:endParaRPr>
          </a:p>
          <a:p>
            <a:pPr marL="742950" lvl="1" indent="-285750" algn="just">
              <a:buFont typeface="Arial" panose="020B0604020202020204" pitchFamily="34" charset="0"/>
              <a:buChar char="•"/>
            </a:pPr>
            <a:endParaRPr lang="en-US" altLang="en-US" sz="2400" dirty="0" smtClean="0">
              <a:solidFill>
                <a:schemeClr val="bg1"/>
              </a:solidFill>
            </a:endParaRPr>
          </a:p>
          <a:p>
            <a:pPr marL="285750" indent="-285750">
              <a:buFont typeface="Arial" panose="020B0604020202020204" pitchFamily="34" charset="0"/>
              <a:buChar char="•"/>
            </a:pPr>
            <a:endParaRPr lang="en-US" altLang="en-US" sz="2400" dirty="0">
              <a:solidFill>
                <a:schemeClr val="bg2"/>
              </a:solidFill>
            </a:endParaRPr>
          </a:p>
        </p:txBody>
      </p:sp>
      <p:sp>
        <p:nvSpPr>
          <p:cNvPr id="2" name="TextBox 1"/>
          <p:cNvSpPr txBox="1"/>
          <p:nvPr/>
        </p:nvSpPr>
        <p:spPr>
          <a:xfrm>
            <a:off x="152400" y="5159834"/>
            <a:ext cx="8839199" cy="1754326"/>
          </a:xfrm>
          <a:prstGeom prst="rect">
            <a:avLst/>
          </a:prstGeom>
          <a:noFill/>
        </p:spPr>
        <p:txBody>
          <a:bodyPr wrap="square" rtlCol="0">
            <a:spAutoFit/>
          </a:bodyPr>
          <a:lstStyle/>
          <a:p>
            <a:r>
              <a:rPr lang="en-US" b="1" dirty="0" smtClean="0">
                <a:solidFill>
                  <a:schemeClr val="bg2">
                    <a:lumMod val="95000"/>
                  </a:schemeClr>
                </a:solidFill>
              </a:rPr>
              <a:t>Note :  </a:t>
            </a:r>
          </a:p>
          <a:p>
            <a:pPr marL="285750" indent="-285750">
              <a:buFont typeface="Arial" panose="020B0604020202020204" pitchFamily="34" charset="0"/>
              <a:buChar char="•"/>
            </a:pPr>
            <a:r>
              <a:rPr lang="en-US" dirty="0" smtClean="0">
                <a:solidFill>
                  <a:schemeClr val="bg2">
                    <a:lumMod val="95000"/>
                  </a:schemeClr>
                </a:solidFill>
              </a:rPr>
              <a:t>All functionalities are supported using REST APIs</a:t>
            </a:r>
          </a:p>
          <a:p>
            <a:pPr marL="285750" indent="-285750">
              <a:buFont typeface="Arial" panose="020B0604020202020204" pitchFamily="34" charset="0"/>
              <a:buChar char="•"/>
            </a:pPr>
            <a:r>
              <a:rPr lang="en-US" dirty="0" smtClean="0">
                <a:solidFill>
                  <a:schemeClr val="bg2">
                    <a:lumMod val="95000"/>
                  </a:schemeClr>
                </a:solidFill>
              </a:rPr>
              <a:t>Current version does not support record and play via Computer</a:t>
            </a:r>
          </a:p>
          <a:p>
            <a:pPr marL="285750" indent="-285750">
              <a:buFont typeface="Arial" panose="020B0604020202020204" pitchFamily="34" charset="0"/>
              <a:buChar char="•"/>
            </a:pPr>
            <a:r>
              <a:rPr lang="en-US" dirty="0" smtClean="0">
                <a:solidFill>
                  <a:schemeClr val="bg2">
                    <a:lumMod val="95000"/>
                  </a:schemeClr>
                </a:solidFill>
              </a:rPr>
              <a:t>Supported WAV formats are </a:t>
            </a:r>
            <a:r>
              <a:rPr lang="en-US" b="1" dirty="0" smtClean="0">
                <a:solidFill>
                  <a:schemeClr val="bg2">
                    <a:lumMod val="95000"/>
                  </a:schemeClr>
                </a:solidFill>
              </a:rPr>
              <a:t>PCM </a:t>
            </a:r>
            <a:r>
              <a:rPr lang="en-US" b="1" dirty="0">
                <a:solidFill>
                  <a:schemeClr val="bg2">
                    <a:lumMod val="95000"/>
                  </a:schemeClr>
                </a:solidFill>
              </a:rPr>
              <a:t>Linear</a:t>
            </a:r>
            <a:r>
              <a:rPr lang="en-US" dirty="0">
                <a:solidFill>
                  <a:schemeClr val="bg2">
                    <a:lumMod val="95000"/>
                  </a:schemeClr>
                </a:solidFill>
              </a:rPr>
              <a:t>, </a:t>
            </a:r>
            <a:r>
              <a:rPr lang="en-US" b="1" dirty="0" smtClean="0">
                <a:solidFill>
                  <a:schemeClr val="bg2">
                    <a:lumMod val="95000"/>
                  </a:schemeClr>
                </a:solidFill>
              </a:rPr>
              <a:t>G.729a</a:t>
            </a:r>
            <a:r>
              <a:rPr lang="en-US" dirty="0">
                <a:solidFill>
                  <a:schemeClr val="bg2">
                    <a:lumMod val="95000"/>
                  </a:schemeClr>
                </a:solidFill>
              </a:rPr>
              <a:t>, </a:t>
            </a:r>
            <a:r>
              <a:rPr lang="en-US" b="1" dirty="0" smtClean="0">
                <a:solidFill>
                  <a:schemeClr val="bg2">
                    <a:lumMod val="95000"/>
                  </a:schemeClr>
                </a:solidFill>
              </a:rPr>
              <a:t>G.726</a:t>
            </a:r>
            <a:r>
              <a:rPr lang="en-US" dirty="0">
                <a:solidFill>
                  <a:schemeClr val="bg2">
                    <a:lumMod val="95000"/>
                  </a:schemeClr>
                </a:solidFill>
              </a:rPr>
              <a:t>, </a:t>
            </a:r>
            <a:r>
              <a:rPr lang="en-US" b="1" dirty="0">
                <a:solidFill>
                  <a:schemeClr val="bg2">
                    <a:lumMod val="95000"/>
                  </a:schemeClr>
                </a:solidFill>
              </a:rPr>
              <a:t>GSM 06.10</a:t>
            </a:r>
            <a:r>
              <a:rPr lang="en-US" dirty="0">
                <a:solidFill>
                  <a:schemeClr val="bg2">
                    <a:lumMod val="95000"/>
                  </a:schemeClr>
                </a:solidFill>
              </a:rPr>
              <a:t>, </a:t>
            </a:r>
            <a:r>
              <a:rPr lang="en-US" b="1" dirty="0">
                <a:solidFill>
                  <a:schemeClr val="bg2">
                    <a:lumMod val="95000"/>
                  </a:schemeClr>
                </a:solidFill>
              </a:rPr>
              <a:t>G.711 a-law</a:t>
            </a:r>
            <a:endParaRPr lang="en-US" b="1" dirty="0" smtClean="0">
              <a:solidFill>
                <a:schemeClr val="bg2">
                  <a:lumMod val="95000"/>
                </a:schemeClr>
              </a:solidFill>
            </a:endParaRPr>
          </a:p>
          <a:p>
            <a:endParaRPr lang="en-US" dirty="0">
              <a:solidFill>
                <a:schemeClr val="bg2">
                  <a:lumMod val="95000"/>
                </a:schemeClr>
              </a:solidFill>
            </a:endParaRPr>
          </a:p>
        </p:txBody>
      </p:sp>
    </p:spTree>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1393" y="3505199"/>
            <a:ext cx="8922607" cy="869809"/>
          </a:xfrm>
        </p:spPr>
        <p:txBody>
          <a:bodyPr/>
          <a:lstStyle/>
          <a:p>
            <a:pPr fontAlgn="auto">
              <a:spcAft>
                <a:spcPts val="0"/>
              </a:spcAft>
              <a:defRPr/>
            </a:pPr>
            <a:r>
              <a:rPr lang="en-US" sz="4400" dirty="0" smtClean="0"/>
              <a:t>Demo Scenarios</a:t>
            </a:r>
            <a:endParaRPr sz="4400" dirty="0"/>
          </a:p>
        </p:txBody>
      </p:sp>
    </p:spTree>
    <p:extLst>
      <p:ext uri="{BB962C8B-B14F-4D97-AF65-F5344CB8AC3E}">
        <p14:creationId xmlns:p14="http://schemas.microsoft.com/office/powerpoint/2010/main" val="148468029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302" y="174170"/>
            <a:ext cx="8913812" cy="1041400"/>
          </a:xfrm>
        </p:spPr>
        <p:txBody>
          <a:bodyPr/>
          <a:lstStyle/>
          <a:p>
            <a:r>
              <a:rPr lang="en-US" dirty="0" smtClean="0"/>
              <a:t>Scenario 1: New Media Player TRAP Record/Pause/Stop</a:t>
            </a:r>
            <a:endParaRPr lang="en-US" dirty="0"/>
          </a:p>
        </p:txBody>
      </p:sp>
      <p:sp>
        <p:nvSpPr>
          <p:cNvPr id="3" name="Content Placeholder 2"/>
          <p:cNvSpPr>
            <a:spLocks noGrp="1"/>
          </p:cNvSpPr>
          <p:nvPr>
            <p:ph idx="1"/>
          </p:nvPr>
        </p:nvSpPr>
        <p:spPr>
          <a:xfrm>
            <a:off x="230188" y="1600200"/>
            <a:ext cx="8550275" cy="4146550"/>
          </a:xfrm>
        </p:spPr>
        <p:txBody>
          <a:bodyPr/>
          <a:lstStyle/>
          <a:p>
            <a:r>
              <a:rPr lang="en-US" dirty="0" smtClean="0"/>
              <a:t>Login to Connection Administration page with the login credentials</a:t>
            </a:r>
          </a:p>
          <a:p>
            <a:r>
              <a:rPr lang="en-US" dirty="0" smtClean="0"/>
              <a:t>Go to User List,  Click on user Mediauser1</a:t>
            </a:r>
          </a:p>
          <a:p>
            <a:r>
              <a:rPr lang="en-US" dirty="0" smtClean="0"/>
              <a:t>On User Edit page click on Record icon of New Media Master</a:t>
            </a:r>
          </a:p>
          <a:p>
            <a:r>
              <a:rPr lang="en-US" dirty="0" smtClean="0"/>
              <a:t>Phone will ring, </a:t>
            </a:r>
            <a:r>
              <a:rPr lang="en-US" dirty="0"/>
              <a:t>p</a:t>
            </a:r>
            <a:r>
              <a:rPr lang="en-US" dirty="0" smtClean="0"/>
              <a:t>ick up Phone, recording will start</a:t>
            </a:r>
          </a:p>
          <a:p>
            <a:r>
              <a:rPr lang="en-US" dirty="0" smtClean="0"/>
              <a:t>Pause recording and resume recording</a:t>
            </a:r>
          </a:p>
          <a:p>
            <a:r>
              <a:rPr lang="en-US" dirty="0" smtClean="0"/>
              <a:t>Stop recording </a:t>
            </a:r>
          </a:p>
          <a:p>
            <a:r>
              <a:rPr lang="en-US" dirty="0" smtClean="0"/>
              <a:t>Play temporary recording</a:t>
            </a:r>
          </a:p>
          <a:p>
            <a:r>
              <a:rPr lang="en-US" dirty="0" smtClean="0"/>
              <a:t>Save User to view recording for voicename</a:t>
            </a:r>
          </a:p>
        </p:txBody>
      </p:sp>
    </p:spTree>
    <p:extLst>
      <p:ext uri="{BB962C8B-B14F-4D97-AF65-F5344CB8AC3E}">
        <p14:creationId xmlns:p14="http://schemas.microsoft.com/office/powerpoint/2010/main" val="391925594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Cisco Arial 4x3 template_dark">
  <a:themeElements>
    <a:clrScheme name="Cisco 2010 Color Palette">
      <a:dk1>
        <a:srgbClr val="0096D6"/>
      </a:dk1>
      <a:lt1>
        <a:srgbClr val="FFFFFF"/>
      </a:lt1>
      <a:dk2>
        <a:srgbClr val="6DB344"/>
      </a:dk2>
      <a:lt2>
        <a:srgbClr val="FFFFFF"/>
      </a:lt2>
      <a:accent1>
        <a:srgbClr val="0096D6"/>
      </a:accent1>
      <a:accent2>
        <a:srgbClr val="6DB344"/>
      </a:accent2>
      <a:accent3>
        <a:srgbClr val="ABDFF0"/>
      </a:accent3>
      <a:accent4>
        <a:srgbClr val="008041"/>
      </a:accent4>
      <a:accent5>
        <a:srgbClr val="B7D333"/>
      </a:accent5>
      <a:accent6>
        <a:srgbClr val="652D89"/>
      </a:accent6>
      <a:hlink>
        <a:srgbClr val="3CBADC"/>
      </a:hlink>
      <a:folHlink>
        <a:srgbClr val="A6A8AB"/>
      </a:folHlink>
    </a:clrScheme>
    <a:fontScheme name="Cisco 2010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96D6"/>
        </a:solidFill>
        <a:ln>
          <a:noFill/>
        </a:ln>
        <a:effectLst>
          <a:outerShdw blurRad="76200" dist="50800" dir="5400000" algn="ctr" rotWithShape="0">
            <a:srgbClr val="000000">
              <a:alpha val="27000"/>
            </a:srgbClr>
          </a:outerShdw>
        </a:effectLst>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67582</TotalTime>
  <Words>748</Words>
  <Application>Microsoft Macintosh PowerPoint</Application>
  <PresentationFormat>On-screen Show (4:3)</PresentationFormat>
  <Paragraphs>142</Paragraphs>
  <Slides>19</Slides>
  <Notes>10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Cisco Arial 4x3 template_dark</vt:lpstr>
      <vt:lpstr>PowerPoint Presentation</vt:lpstr>
      <vt:lpstr>PowerPoint Presentation</vt:lpstr>
      <vt:lpstr>  Agenda</vt:lpstr>
      <vt:lpstr> Introduction</vt:lpstr>
      <vt:lpstr>Introduction</vt:lpstr>
      <vt:lpstr>All New Interface </vt:lpstr>
      <vt:lpstr>Supported Functionality</vt:lpstr>
      <vt:lpstr>Demo Scenarios</vt:lpstr>
      <vt:lpstr>Scenario 1: New Media Player TRAP Record/Pause/Stop</vt:lpstr>
      <vt:lpstr>Scenario 2: New Media Player TRAP Play/Pause/Stop</vt:lpstr>
      <vt:lpstr>Scenario 3: New Media Player Speed and Volume Functionality</vt:lpstr>
      <vt:lpstr>Scenario 4: New Media Player Upload Functionality</vt:lpstr>
      <vt:lpstr>Scenario 5: New Media Player Download Functionality</vt:lpstr>
      <vt:lpstr>REST API’s used for New Media Player – Play/Pause/Stop and Upload/Download</vt:lpstr>
      <vt:lpstr>Comparison with Legacy Media Player</vt:lpstr>
      <vt:lpstr>Troubleshooting Tips</vt:lpstr>
      <vt:lpstr>Troubleshooting Scenario 1</vt:lpstr>
      <vt:lpstr>Troubleshooting Scenario 2</vt:lpstr>
      <vt:lpstr>Thank You</vt:lpstr>
    </vt:vector>
  </TitlesOfParts>
  <Company>Cisco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SRSV</dc:title>
  <dc:creator>ashisaxe</dc:creator>
  <cp:lastModifiedBy>kshitij purwar</cp:lastModifiedBy>
  <cp:revision>1342</cp:revision>
  <dcterms:created xsi:type="dcterms:W3CDTF">2012-08-27T10:18:31Z</dcterms:created>
  <dcterms:modified xsi:type="dcterms:W3CDTF">2016-05-03T07:50:34Z</dcterms:modified>
</cp:coreProperties>
</file>