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6"/>
  </p:notesMasterIdLst>
  <p:handoutMasterIdLst>
    <p:handoutMasterId r:id="rId17"/>
  </p:handoutMasterIdLst>
  <p:sldIdLst>
    <p:sldId id="299" r:id="rId2"/>
    <p:sldId id="497" r:id="rId3"/>
    <p:sldId id="523" r:id="rId4"/>
    <p:sldId id="498" r:id="rId5"/>
    <p:sldId id="499" r:id="rId6"/>
    <p:sldId id="534" r:id="rId7"/>
    <p:sldId id="537" r:id="rId8"/>
    <p:sldId id="535" r:id="rId9"/>
    <p:sldId id="525" r:id="rId10"/>
    <p:sldId id="506" r:id="rId11"/>
    <p:sldId id="532" r:id="rId12"/>
    <p:sldId id="533" r:id="rId13"/>
    <p:sldId id="514" r:id="rId14"/>
    <p:sldId id="307"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purwar"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7922" autoAdjust="0"/>
  </p:normalViewPr>
  <p:slideViewPr>
    <p:cSldViewPr>
      <p:cViewPr varScale="1">
        <p:scale>
          <a:sx n="80" d="100"/>
          <a:sy n="80" d="100"/>
        </p:scale>
        <p:origin x="-167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0"/>
    </p:cViewPr>
  </p:sorterViewPr>
  <p:notesViewPr>
    <p:cSldViewPr>
      <p:cViewPr>
        <p:scale>
          <a:sx n="130" d="100"/>
          <a:sy n="130" d="100"/>
        </p:scale>
        <p:origin x="-198" y="89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5F6FE7A-1DFE-4EA4-9A39-2C65ABA96E59}" type="datetimeFigureOut">
              <a:rPr lang="en-US" smtClean="0"/>
              <a:t>9/7/2016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8FE619-702A-46F0-966E-C95A97DCD54E}" type="slidenum">
              <a:rPr lang="en-US" smtClean="0"/>
              <a:t>‹#›</a:t>
            </a:fld>
            <a:endParaRPr lang="en-US"/>
          </a:p>
        </p:txBody>
      </p:sp>
    </p:spTree>
    <p:extLst>
      <p:ext uri="{BB962C8B-B14F-4D97-AF65-F5344CB8AC3E}">
        <p14:creationId xmlns:p14="http://schemas.microsoft.com/office/powerpoint/2010/main" val="4258277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4B7855B3-5665-4835-8173-ED71D99EFB9A}" type="datetimeFigureOut">
              <a:rPr lang="en-US"/>
              <a:pPr>
                <a:defRPr/>
              </a:pPr>
              <a:t>9/7/2016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3600F71F-0027-4951-B536-73704F61E4F8}" type="slidenum">
              <a:rPr lang="en-US"/>
              <a:pPr>
                <a:defRPr/>
              </a:pPr>
              <a:t>‹#›</a:t>
            </a:fld>
            <a:endParaRPr lang="en-US"/>
          </a:p>
        </p:txBody>
      </p:sp>
    </p:spTree>
    <p:extLst>
      <p:ext uri="{BB962C8B-B14F-4D97-AF65-F5344CB8AC3E}">
        <p14:creationId xmlns:p14="http://schemas.microsoft.com/office/powerpoint/2010/main" val="4210444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52C4B0AE-4FF9-4EAB-82C9-2E2E3977EFEA}" type="slidenum">
              <a:rPr lang="en-US" altLang="en-US" smtClean="0">
                <a:solidFill>
                  <a:srgbClr val="000000"/>
                </a:solidFill>
              </a:rPr>
              <a:pPr/>
              <a:t>1</a:t>
            </a:fld>
            <a:endParaRPr lang="en-US" altLang="en-US" dirty="0" smtClean="0">
              <a:solidFill>
                <a:srgbClr val="000000"/>
              </a:solidFill>
            </a:endParaRPr>
          </a:p>
        </p:txBody>
      </p:sp>
    </p:spTree>
    <p:extLst>
      <p:ext uri="{BB962C8B-B14F-4D97-AF65-F5344CB8AC3E}">
        <p14:creationId xmlns:p14="http://schemas.microsoft.com/office/powerpoint/2010/main" val="3801257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480E068-29A0-483A-ADEB-9F1956BC62B0}" type="slidenum">
              <a:rPr lang="en-US" altLang="en-US" smtClean="0"/>
              <a:pPr/>
              <a:t>14</a:t>
            </a:fld>
            <a:endParaRPr lang="en-US" altLang="en-US" smtClean="0"/>
          </a:p>
        </p:txBody>
      </p:sp>
    </p:spTree>
    <p:extLst>
      <p:ext uri="{BB962C8B-B14F-4D97-AF65-F5344CB8AC3E}">
        <p14:creationId xmlns:p14="http://schemas.microsoft.com/office/powerpoint/2010/main" val="2087313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2798D915-4C1A-4105-8319-9FA32DCAD19A}" type="slidenum">
              <a:rPr lang="en-US" altLang="en-US" smtClean="0"/>
              <a:pPr/>
              <a:t>2</a:t>
            </a:fld>
            <a:endParaRPr lang="en-US" altLang="en-US" dirty="0" smtClean="0"/>
          </a:p>
        </p:txBody>
      </p:sp>
    </p:spTree>
    <p:extLst>
      <p:ext uri="{BB962C8B-B14F-4D97-AF65-F5344CB8AC3E}">
        <p14:creationId xmlns:p14="http://schemas.microsoft.com/office/powerpoint/2010/main" val="2082635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B8D8BDCD-F2E6-4A8A-8ED1-98AC7983D424}" type="slidenum">
              <a:rPr lang="en-US" altLang="en-US" smtClean="0"/>
              <a:pPr/>
              <a:t>4</a:t>
            </a:fld>
            <a:endParaRPr lang="en-US" altLang="en-US" dirty="0" smtClean="0"/>
          </a:p>
        </p:txBody>
      </p:sp>
    </p:spTree>
    <p:extLst>
      <p:ext uri="{BB962C8B-B14F-4D97-AF65-F5344CB8AC3E}">
        <p14:creationId xmlns:p14="http://schemas.microsoft.com/office/powerpoint/2010/main" val="11241149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7E539D99-B5D0-4CDF-89F6-C9214CEF1FBC}" type="slidenum">
              <a:rPr lang="en-US" altLang="en-US" smtClean="0"/>
              <a:pPr/>
              <a:t>5</a:t>
            </a:fld>
            <a:endParaRPr lang="en-US" altLang="en-US" dirty="0" smtClean="0"/>
          </a:p>
        </p:txBody>
      </p:sp>
    </p:spTree>
    <p:extLst>
      <p:ext uri="{BB962C8B-B14F-4D97-AF65-F5344CB8AC3E}">
        <p14:creationId xmlns:p14="http://schemas.microsoft.com/office/powerpoint/2010/main" val="10582522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FBF5CE0D-AD1A-4B0A-9084-D1003C16A97D}" type="slidenum">
              <a:rPr lang="en-US" altLang="en-US" smtClean="0"/>
              <a:pPr/>
              <a:t>6</a:t>
            </a:fld>
            <a:endParaRPr lang="en-US" altLang="en-US" dirty="0" smtClean="0"/>
          </a:p>
        </p:txBody>
      </p:sp>
    </p:spTree>
    <p:extLst>
      <p:ext uri="{BB962C8B-B14F-4D97-AF65-F5344CB8AC3E}">
        <p14:creationId xmlns:p14="http://schemas.microsoft.com/office/powerpoint/2010/main" val="24869048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FBF5CE0D-AD1A-4B0A-9084-D1003C16A97D}" type="slidenum">
              <a:rPr lang="en-US" altLang="en-US" smtClean="0"/>
              <a:pPr/>
              <a:t>7</a:t>
            </a:fld>
            <a:endParaRPr lang="en-US" altLang="en-US" dirty="0" smtClean="0"/>
          </a:p>
        </p:txBody>
      </p:sp>
    </p:spTree>
    <p:extLst>
      <p:ext uri="{BB962C8B-B14F-4D97-AF65-F5344CB8AC3E}">
        <p14:creationId xmlns:p14="http://schemas.microsoft.com/office/powerpoint/2010/main" val="2486904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8</a:t>
            </a:fld>
            <a:endParaRPr lang="en-US" altLang="en-US" dirty="0" smtClean="0"/>
          </a:p>
        </p:txBody>
      </p:sp>
    </p:spTree>
    <p:extLst>
      <p:ext uri="{BB962C8B-B14F-4D97-AF65-F5344CB8AC3E}">
        <p14:creationId xmlns:p14="http://schemas.microsoft.com/office/powerpoint/2010/main" val="2883834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dirty="0" smtClean="0"/>
              <a:t>Note:</a:t>
            </a:r>
            <a:r>
              <a:rPr lang="en-US" dirty="0" smtClean="0"/>
              <a:t> It might happen that the first time you login via the new username and password you created, a prompt might occur which says, </a:t>
            </a:r>
            <a:r>
              <a:rPr lang="en-US" b="1" dirty="0" smtClean="0"/>
              <a:t>"Your password has expired. You must change your password now and login again!"</a:t>
            </a:r>
            <a:r>
              <a:rPr lang="en-US" dirty="0" smtClean="0"/>
              <a:t>. So kindly make a new password, and after that the same prompt would not occur again.</a:t>
            </a:r>
          </a:p>
          <a:p>
            <a:endParaRPr lang="en-US" dirty="0"/>
          </a:p>
        </p:txBody>
      </p:sp>
      <p:sp>
        <p:nvSpPr>
          <p:cNvPr id="4" name="Slide Number Placeholder 3"/>
          <p:cNvSpPr>
            <a:spLocks noGrp="1"/>
          </p:cNvSpPr>
          <p:nvPr>
            <p:ph type="sldNum" sz="quarter" idx="10"/>
          </p:nvPr>
        </p:nvSpPr>
        <p:spPr/>
        <p:txBody>
          <a:bodyPr/>
          <a:lstStyle/>
          <a:p>
            <a:pPr>
              <a:defRPr/>
            </a:pPr>
            <a:fld id="{3600F71F-0027-4951-B536-73704F61E4F8}" type="slidenum">
              <a:rPr lang="en-US" smtClean="0"/>
              <a:pPr>
                <a:defRPr/>
              </a:pPr>
              <a:t>9</a:t>
            </a:fld>
            <a:endParaRPr lang="en-US"/>
          </a:p>
        </p:txBody>
      </p:sp>
    </p:spTree>
    <p:extLst>
      <p:ext uri="{BB962C8B-B14F-4D97-AF65-F5344CB8AC3E}">
        <p14:creationId xmlns:p14="http://schemas.microsoft.com/office/powerpoint/2010/main" val="4236290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ea typeface="MS PGothic" pitchFamily="34" charset="-128"/>
              </a:defRPr>
            </a:lvl1pPr>
            <a:lvl2pPr marL="742950" indent="-285750">
              <a:defRPr sz="1200">
                <a:solidFill>
                  <a:schemeClr val="tx1"/>
                </a:solidFill>
                <a:latin typeface="Calibri" pitchFamily="34" charset="0"/>
                <a:ea typeface="MS PGothic" pitchFamily="34" charset="-128"/>
              </a:defRPr>
            </a:lvl2pPr>
            <a:lvl3pPr marL="1143000" indent="-228600">
              <a:defRPr sz="1200">
                <a:solidFill>
                  <a:schemeClr val="tx1"/>
                </a:solidFill>
                <a:latin typeface="Calibri" pitchFamily="34" charset="0"/>
                <a:ea typeface="MS PGothic" pitchFamily="34" charset="-128"/>
              </a:defRPr>
            </a:lvl3pPr>
            <a:lvl4pPr marL="1600200" indent="-228600">
              <a:defRPr sz="1200">
                <a:solidFill>
                  <a:schemeClr val="tx1"/>
                </a:solidFill>
                <a:latin typeface="Calibri" pitchFamily="34" charset="0"/>
                <a:ea typeface="MS PGothic" pitchFamily="34" charset="-128"/>
              </a:defRPr>
            </a:lvl4pPr>
            <a:lvl5pPr marL="2057400" indent="-228600">
              <a:defRPr sz="1200">
                <a:solidFill>
                  <a:schemeClr val="tx1"/>
                </a:solidFill>
                <a:latin typeface="Calibri" pitchFamily="34" charset="0"/>
                <a:ea typeface="MS PGothic"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MS PGothic"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MS PGothic"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MS PGothic"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MS PGothic" pitchFamily="34" charset="-128"/>
              </a:defRPr>
            </a:lvl9pPr>
          </a:lstStyle>
          <a:p>
            <a:fld id="{6D5329BF-028C-43D8-88C4-DD717710AB00}" type="slidenum">
              <a:rPr lang="en-US" altLang="en-US" smtClean="0"/>
              <a:pPr/>
              <a:t>10</a:t>
            </a:fld>
            <a:endParaRPr lang="en-US" altLang="en-US" dirty="0" smtClean="0"/>
          </a:p>
        </p:txBody>
      </p:sp>
    </p:spTree>
    <p:extLst>
      <p:ext uri="{BB962C8B-B14F-4D97-AF65-F5344CB8AC3E}">
        <p14:creationId xmlns:p14="http://schemas.microsoft.com/office/powerpoint/2010/main" val="4257181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animated White">
    <p:spTree>
      <p:nvGrpSpPr>
        <p:cNvPr id="1" name=""/>
        <p:cNvGrpSpPr/>
        <p:nvPr/>
      </p:nvGrpSpPr>
      <p:grpSpPr>
        <a:xfrm>
          <a:off x="0" y="0"/>
          <a:ext cx="0" cy="0"/>
          <a:chOff x="0" y="0"/>
          <a:chExt cx="0" cy="0"/>
        </a:xfrm>
      </p:grpSpPr>
      <p:sp>
        <p:nvSpPr>
          <p:cNvPr id="6" name="Rectangle 5"/>
          <p:cNvSpPr/>
          <p:nvPr userDrawn="1"/>
        </p:nvSpPr>
        <p:spPr>
          <a:xfrm>
            <a:off x="3405188" y="5948363"/>
            <a:ext cx="598487" cy="11461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7" name="Rectangle 6"/>
          <p:cNvSpPr/>
          <p:nvPr userDrawn="1"/>
        </p:nvSpPr>
        <p:spPr>
          <a:xfrm>
            <a:off x="1460500" y="5948363"/>
            <a:ext cx="473075" cy="1146175"/>
          </a:xfrm>
          <a:prstGeom prst="rect">
            <a:avLst/>
          </a:prstGeom>
          <a:solidFill>
            <a:srgbClr val="6DB344">
              <a:alpha val="4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8" name="Rectangle 7"/>
          <p:cNvSpPr/>
          <p:nvPr userDrawn="1"/>
        </p:nvSpPr>
        <p:spPr>
          <a:xfrm>
            <a:off x="4772025" y="5948363"/>
            <a:ext cx="473075" cy="1146175"/>
          </a:xfrm>
          <a:prstGeom prst="rect">
            <a:avLst/>
          </a:prstGeom>
          <a:solidFill>
            <a:srgbClr val="0096D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9" name="Rounded Rectangle 8"/>
          <p:cNvSpPr/>
          <p:nvPr userDrawn="1"/>
        </p:nvSpPr>
        <p:spPr>
          <a:xfrm rot="10800000" flipH="1">
            <a:off x="2855913" y="831850"/>
            <a:ext cx="657225" cy="424180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0" name="Rounded Rectangle 9"/>
          <p:cNvSpPr/>
          <p:nvPr userDrawn="1"/>
        </p:nvSpPr>
        <p:spPr>
          <a:xfrm rot="10800000" flipH="1">
            <a:off x="822325" y="4716463"/>
            <a:ext cx="655638"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1" name="Rounded Rectangle 10"/>
          <p:cNvSpPr/>
          <p:nvPr userDrawn="1"/>
        </p:nvSpPr>
        <p:spPr>
          <a:xfrm rot="10800000" flipH="1">
            <a:off x="13319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2" name="Rounded Rectangle 11"/>
          <p:cNvSpPr/>
          <p:nvPr userDrawn="1"/>
        </p:nvSpPr>
        <p:spPr>
          <a:xfrm rot="10800000" flipH="1">
            <a:off x="5870575" y="6613525"/>
            <a:ext cx="779463" cy="3319463"/>
          </a:xfrm>
          <a:prstGeom prst="roundRect">
            <a:avLst>
              <a:gd name="adj" fmla="val 50000"/>
            </a:avLst>
          </a:prstGeom>
          <a:solidFill>
            <a:srgbClr val="1F8BAE">
              <a:alpha val="3882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3" name="Rounded Rectangle 12"/>
          <p:cNvSpPr/>
          <p:nvPr userDrawn="1"/>
        </p:nvSpPr>
        <p:spPr>
          <a:xfrm rot="10800000" flipH="1">
            <a:off x="6932613" y="6613525"/>
            <a:ext cx="657225" cy="1508125"/>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4" name="Rounded Rectangle 13"/>
          <p:cNvSpPr/>
          <p:nvPr userDrawn="1"/>
        </p:nvSpPr>
        <p:spPr>
          <a:xfrm rot="10800000" flipH="1">
            <a:off x="2190750" y="6719888"/>
            <a:ext cx="663575" cy="63309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5" name="Rounded Rectangle 14"/>
          <p:cNvSpPr/>
          <p:nvPr userDrawn="1"/>
        </p:nvSpPr>
        <p:spPr>
          <a:xfrm rot="10800000" flipH="1">
            <a:off x="2794000" y="6669088"/>
            <a:ext cx="779463" cy="5545137"/>
          </a:xfrm>
          <a:prstGeom prst="roundRect">
            <a:avLst>
              <a:gd name="adj" fmla="val 50000"/>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6" name="Rounded Rectangle 15"/>
          <p:cNvSpPr/>
          <p:nvPr userDrawn="1"/>
        </p:nvSpPr>
        <p:spPr>
          <a:xfrm rot="10800000" flipH="1">
            <a:off x="4921250" y="1025525"/>
            <a:ext cx="655638"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7" name="Rounded Rectangle 16"/>
          <p:cNvSpPr/>
          <p:nvPr userDrawn="1"/>
        </p:nvSpPr>
        <p:spPr>
          <a:xfrm rot="10800000" flipH="1">
            <a:off x="5391150" y="1731963"/>
            <a:ext cx="657225"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8" name="Rounded Rectangle 17"/>
          <p:cNvSpPr/>
          <p:nvPr userDrawn="1"/>
        </p:nvSpPr>
        <p:spPr>
          <a:xfrm rot="10800000" flipH="1">
            <a:off x="341313" y="6708752"/>
            <a:ext cx="780312" cy="3319549"/>
          </a:xfrm>
          <a:prstGeom prst="roundRect">
            <a:avLst>
              <a:gd name="adj" fmla="val 50000"/>
            </a:avLst>
          </a:prstGeom>
          <a:gradFill flip="none" rotWithShape="1">
            <a:gsLst>
              <a:gs pos="0">
                <a:srgbClr val="4DCAFF">
                  <a:shade val="30000"/>
                  <a:satMod val="115000"/>
                  <a:alpha val="26000"/>
                </a:srgbClr>
              </a:gs>
              <a:gs pos="50000">
                <a:srgbClr val="4DCAFF">
                  <a:shade val="67500"/>
                  <a:satMod val="115000"/>
                </a:srgbClr>
              </a:gs>
              <a:gs pos="100000">
                <a:srgbClr val="4DCAFF">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19" name="Rounded Rectangle 18"/>
          <p:cNvSpPr/>
          <p:nvPr userDrawn="1"/>
        </p:nvSpPr>
        <p:spPr>
          <a:xfrm rot="10800000" flipH="1">
            <a:off x="8037513" y="8318500"/>
            <a:ext cx="781050" cy="3319463"/>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0" name="Rounded Rectangle 19"/>
          <p:cNvSpPr/>
          <p:nvPr userDrawn="1"/>
        </p:nvSpPr>
        <p:spPr>
          <a:xfrm rot="10800000" flipH="1">
            <a:off x="8162925" y="1731963"/>
            <a:ext cx="655638" cy="424338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1" name="Rounded Rectangle 20"/>
          <p:cNvSpPr/>
          <p:nvPr userDrawn="1"/>
        </p:nvSpPr>
        <p:spPr>
          <a:xfrm rot="10800000" flipH="1">
            <a:off x="3770313" y="1981200"/>
            <a:ext cx="657225" cy="424338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2" name="Rectangle 21"/>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23" name="Group 67"/>
          <p:cNvGrpSpPr/>
          <p:nvPr userDrawn="1"/>
        </p:nvGrpSpPr>
        <p:grpSpPr>
          <a:xfrm>
            <a:off x="341314" y="311151"/>
            <a:ext cx="829170" cy="438358"/>
            <a:chOff x="609600" y="528537"/>
            <a:chExt cx="1444734" cy="763789"/>
          </a:xfrm>
          <a:solidFill>
            <a:schemeClr val="bg1"/>
          </a:solidFill>
        </p:grpSpPr>
        <p:sp>
          <p:nvSpPr>
            <p:cNvPr id="24" name="Rectangle 23"/>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5" name="Freeform 24"/>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6" name="Freeform 25"/>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7" name="Freeform 26"/>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8" name="Freeform 27"/>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9" name="Freeform 28"/>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0" name="Freeform 29"/>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1" name="Freeform 30"/>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2" name="Freeform 31"/>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3" name="Freeform 32"/>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4" name="Freeform 33"/>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5" name="Freeform 34"/>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6" name="Freeform 35"/>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37" name="Freeform 36"/>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38" name="Rectangle 37"/>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39"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r>
              <a:rPr lang="en-US" altLang="en-US" sz="600" dirty="0" smtClean="0">
                <a:solidFill>
                  <a:srgbClr val="C0C0C0"/>
                </a:solidFill>
              </a:rPr>
              <a:t>.</a:t>
            </a:r>
          </a:p>
        </p:txBody>
      </p:sp>
      <p:sp>
        <p:nvSpPr>
          <p:cNvPr id="40"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42"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3F8B130B-1D3C-4809-AC1D-A7EFCED9BF3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138139965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repeatCount="indefinite" accel="50000" decel="50000" fill="hold" grpId="0" nodeType="withEffect">
                                  <p:stCondLst>
                                    <p:cond delay="3000"/>
                                  </p:stCondLst>
                                  <p:childTnLst>
                                    <p:animMotion origin="layout" path="M -4.44444E-6 4.81481E-6 L -4.44444E-6 0.65879 " pathEditMode="relative" rAng="0" ptsTypes="AA">
                                      <p:cBhvr>
                                        <p:cTn id="6" dur="8300" fill="hold"/>
                                        <p:tgtEl>
                                          <p:spTgt spid="10"/>
                                        </p:tgtEl>
                                        <p:attrNameLst>
                                          <p:attrName>ppt_x</p:attrName>
                                          <p:attrName>ppt_y</p:attrName>
                                        </p:attrNameLst>
                                      </p:cBhvr>
                                      <p:rCtr x="0" y="-2147483648"/>
                                    </p:animMotion>
                                  </p:childTnLst>
                                </p:cTn>
                              </p:par>
                              <p:par>
                                <p:cTn id="7" presetID="42" presetClass="path" presetSubtype="0" repeatCount="indefinite" accel="50000" decel="50000" fill="hold" grpId="0" nodeType="withEffect">
                                  <p:stCondLst>
                                    <p:cond delay="0"/>
                                  </p:stCondLst>
                                  <p:childTnLst>
                                    <p:animMotion origin="layout" path="M 2.77778E-6 1.85185E-6 L 2.77778E-6 0.99305 " pathEditMode="relative" rAng="0" ptsTypes="AA">
                                      <p:cBhvr>
                                        <p:cTn id="8" dur="10600" fill="hold"/>
                                        <p:tgtEl>
                                          <p:spTgt spid="11"/>
                                        </p:tgtEl>
                                        <p:attrNameLst>
                                          <p:attrName>ppt_x</p:attrName>
                                          <p:attrName>ppt_y</p:attrName>
                                        </p:attrNameLst>
                                      </p:cBhvr>
                                      <p:rCtr x="0" y="-2147483648"/>
                                    </p:animMotion>
                                  </p:childTnLst>
                                </p:cTn>
                              </p:par>
                              <p:par>
                                <p:cTn id="9" presetID="42" presetClass="path" presetSubtype="0" repeatCount="indefinite" accel="50000" decel="50000" fill="hold" grpId="0" nodeType="withEffect">
                                  <p:stCondLst>
                                    <p:cond delay="1100"/>
                                  </p:stCondLst>
                                  <p:endCondLst>
                                    <p:cond evt="onNext" delay="0">
                                      <p:tgtEl>
                                        <p:sldTgt/>
                                      </p:tgtEl>
                                    </p:cond>
                                  </p:endCondLst>
                                  <p:childTnLst>
                                    <p:animMotion origin="layout" path="M 1.94444E-6 0 L 1.94444E-6 -1.0081 " pathEditMode="relative" rAng="0" ptsTypes="AA">
                                      <p:cBhvr>
                                        <p:cTn id="10" dur="16400" fill="hold"/>
                                        <p:tgtEl>
                                          <p:spTgt spid="12"/>
                                        </p:tgtEl>
                                        <p:attrNameLst>
                                          <p:attrName>ppt_x</p:attrName>
                                          <p:attrName>ppt_y</p:attrName>
                                        </p:attrNameLst>
                                      </p:cBhvr>
                                      <p:rCtr x="0" y="-2147483648"/>
                                    </p:animMotion>
                                  </p:childTnLst>
                                </p:cTn>
                              </p:par>
                              <p:par>
                                <p:cTn id="11" presetID="42" presetClass="path" presetSubtype="0" repeatCount="indefinite" accel="50000" decel="50000" fill="hold" grpId="0" nodeType="withEffect">
                                  <p:stCondLst>
                                    <p:cond delay="13700"/>
                                  </p:stCondLst>
                                  <p:childTnLst>
                                    <p:animMotion origin="layout" path="M 2.77778E-6 4.81481E-6 L 2.77778E-6 -0.34561 " pathEditMode="relative" rAng="0" ptsTypes="AA">
                                      <p:cBhvr>
                                        <p:cTn id="12" dur="10900" fill="hold"/>
                                        <p:tgtEl>
                                          <p:spTgt spid="13"/>
                                        </p:tgtEl>
                                        <p:attrNameLst>
                                          <p:attrName>ppt_x</p:attrName>
                                          <p:attrName>ppt_y</p:attrName>
                                        </p:attrNameLst>
                                      </p:cBhvr>
                                      <p:rCtr x="0" y="-2147483648"/>
                                    </p:animMotion>
                                  </p:childTnLst>
                                </p:cTn>
                              </p:par>
                              <p:par>
                                <p:cTn id="13" presetID="42" presetClass="path" presetSubtype="0" repeatCount="indefinite" accel="50000" decel="50000" fill="hold" grpId="0" nodeType="withEffect">
                                  <p:stCondLst>
                                    <p:cond delay="0"/>
                                  </p:stCondLst>
                                  <p:childTnLst>
                                    <p:animMotion origin="layout" path="M -3.88889E-6 4.44444E-6 L -3.88889E-6 1.14467 " pathEditMode="relative" rAng="0" ptsTypes="AA">
                                      <p:cBhvr>
                                        <p:cTn id="14" dur="10400" fill="hold"/>
                                        <p:tgtEl>
                                          <p:spTgt spid="9"/>
                                        </p:tgtEl>
                                        <p:attrNameLst>
                                          <p:attrName>ppt_x</p:attrName>
                                          <p:attrName>ppt_y</p:attrName>
                                        </p:attrNameLst>
                                      </p:cBhvr>
                                      <p:rCtr x="0" y="-2147483648"/>
                                    </p:animMotion>
                                  </p:childTnLst>
                                </p:cTn>
                              </p:par>
                              <p:par>
                                <p:cTn id="15" presetID="42" presetClass="path" presetSubtype="0" repeatCount="indefinite" accel="50000" decel="50000" fill="hold" grpId="0" nodeType="withEffect">
                                  <p:stCondLst>
                                    <p:cond delay="700"/>
                                  </p:stCondLst>
                                  <p:childTnLst>
                                    <p:animMotion origin="layout" path="M 4.16667E-6 0.27476 L 4.16667E-6 -1.26019 " pathEditMode="relative" rAng="0" ptsTypes="AA">
                                      <p:cBhvr>
                                        <p:cTn id="16" dur="12100" fill="hold"/>
                                        <p:tgtEl>
                                          <p:spTgt spid="14"/>
                                        </p:tgtEl>
                                        <p:attrNameLst>
                                          <p:attrName>ppt_x</p:attrName>
                                          <p:attrName>ppt_y</p:attrName>
                                        </p:attrNameLst>
                                      </p:cBhvr>
                                      <p:rCtr x="0" y="-2147483648"/>
                                    </p:animMotion>
                                  </p:childTnLst>
                                </p:cTn>
                              </p:par>
                              <p:par>
                                <p:cTn id="17" presetID="42" presetClass="path" presetSubtype="0" repeatCount="indefinite" accel="50000" decel="50000" autoRev="1" fill="hold" grpId="0" nodeType="withEffect">
                                  <p:stCondLst>
                                    <p:cond delay="3600"/>
                                  </p:stCondLst>
                                  <p:endCondLst>
                                    <p:cond evt="onNext" delay="0">
                                      <p:tgtEl>
                                        <p:sldTgt/>
                                      </p:tgtEl>
                                    </p:cond>
                                  </p:endCondLst>
                                  <p:childTnLst>
                                    <p:animMotion origin="layout" path="M 1.94444E-6 0 L 1.94444E-6 -1.0081 " pathEditMode="relative" rAng="0" ptsTypes="AA">
                                      <p:cBhvr>
                                        <p:cTn id="18" dur="8400" fill="hold"/>
                                        <p:tgtEl>
                                          <p:spTgt spid="15"/>
                                        </p:tgtEl>
                                        <p:attrNameLst>
                                          <p:attrName>ppt_x</p:attrName>
                                          <p:attrName>ppt_y</p:attrName>
                                        </p:attrNameLst>
                                      </p:cBhvr>
                                      <p:rCtr x="0" y="-2147483648"/>
                                    </p:animMotion>
                                  </p:childTnLst>
                                </p:cTn>
                              </p:par>
                              <p:par>
                                <p:cTn id="19" presetID="42" presetClass="path" presetSubtype="0" repeatCount="indefinite" accel="50000" decel="50000" fill="hold" grpId="0" nodeType="withEffect">
                                  <p:stCondLst>
                                    <p:cond delay="500"/>
                                  </p:stCondLst>
                                  <p:childTnLst>
                                    <p:animMotion origin="layout" path="M 2.77778E-6 1.85185E-6 L 2.77778E-6 0.99305 " pathEditMode="relative" rAng="0" ptsTypes="AA">
                                      <p:cBhvr>
                                        <p:cTn id="20" dur="19500" fill="hold"/>
                                        <p:tgtEl>
                                          <p:spTgt spid="16"/>
                                        </p:tgtEl>
                                        <p:attrNameLst>
                                          <p:attrName>ppt_x</p:attrName>
                                          <p:attrName>ppt_y</p:attrName>
                                        </p:attrNameLst>
                                      </p:cBhvr>
                                      <p:rCtr x="0" y="-2147483648"/>
                                    </p:animMotion>
                                  </p:childTnLst>
                                </p:cTn>
                              </p:par>
                              <p:par>
                                <p:cTn id="21" presetID="42" presetClass="path" presetSubtype="0" repeatCount="indefinite" accel="50000" decel="50000" fill="hold" grpId="0" nodeType="withEffect">
                                  <p:stCondLst>
                                    <p:cond delay="6300"/>
                                  </p:stCondLst>
                                  <p:childTnLst>
                                    <p:animMotion origin="layout" path="M 2.77778E-6 1.85185E-6 L 2.77778E-6 0.99305 " pathEditMode="relative" rAng="0" ptsTypes="AA">
                                      <p:cBhvr>
                                        <p:cTn id="22" dur="8200" fill="hold"/>
                                        <p:tgtEl>
                                          <p:spTgt spid="17"/>
                                        </p:tgtEl>
                                        <p:attrNameLst>
                                          <p:attrName>ppt_x</p:attrName>
                                          <p:attrName>ppt_y</p:attrName>
                                        </p:attrNameLst>
                                      </p:cBhvr>
                                      <p:rCtr x="0" y="-2147483648"/>
                                    </p:animMotion>
                                  </p:childTnLst>
                                </p:cTn>
                              </p:par>
                              <p:par>
                                <p:cTn id="23" presetID="42" presetClass="path" presetSubtype="0" repeatCount="indefinite" accel="50000" decel="50000" fill="hold" nodeType="withEffect">
                                  <p:stCondLst>
                                    <p:cond delay="5700"/>
                                  </p:stCondLst>
                                  <p:endCondLst>
                                    <p:cond evt="onNext" delay="0">
                                      <p:tgtEl>
                                        <p:sldTgt/>
                                      </p:tgtEl>
                                    </p:cond>
                                  </p:endCondLst>
                                  <p:childTnLst>
                                    <p:animMotion origin="layout" path="M -4.72222E-6 -2.15822E-6 L -4.72222E-6 -1.32223 " pathEditMode="relative" rAng="0" ptsTypes="AA">
                                      <p:cBhvr>
                                        <p:cTn id="24" dur="11500" fill="hold"/>
                                        <p:tgtEl>
                                          <p:spTgt spid="18"/>
                                        </p:tgtEl>
                                        <p:attrNameLst>
                                          <p:attrName>ppt_x</p:attrName>
                                          <p:attrName>ppt_y</p:attrName>
                                        </p:attrNameLst>
                                      </p:cBhvr>
                                      <p:rCtr x="0" y="-2147483648"/>
                                    </p:animMotion>
                                  </p:childTnLst>
                                </p:cTn>
                              </p:par>
                              <p:par>
                                <p:cTn id="25" presetID="42" presetClass="path" presetSubtype="0" repeatCount="indefinite" accel="50000" decel="50000" fill="hold" grpId="0" nodeType="withEffect">
                                  <p:stCondLst>
                                    <p:cond delay="1300"/>
                                  </p:stCondLst>
                                  <p:endCondLst>
                                    <p:cond evt="onNext" delay="0">
                                      <p:tgtEl>
                                        <p:sldTgt/>
                                      </p:tgtEl>
                                    </p:cond>
                                  </p:endCondLst>
                                  <p:childTnLst>
                                    <p:animMotion origin="layout" path="M 1.94444E-6 0 L 1.94444E-6 -1.0081 " pathEditMode="relative" rAng="0" ptsTypes="AA">
                                      <p:cBhvr>
                                        <p:cTn id="26" dur="7300" fill="hold"/>
                                        <p:tgtEl>
                                          <p:spTgt spid="19"/>
                                        </p:tgtEl>
                                        <p:attrNameLst>
                                          <p:attrName>ppt_x</p:attrName>
                                          <p:attrName>ppt_y</p:attrName>
                                        </p:attrNameLst>
                                      </p:cBhvr>
                                      <p:rCtr x="0" y="-2147483648"/>
                                    </p:animMotion>
                                  </p:childTnLst>
                                </p:cTn>
                              </p:par>
                              <p:par>
                                <p:cTn id="27" presetID="42" presetClass="path" presetSubtype="0" repeatCount="indefinite" accel="50000" decel="50000" fill="hold" grpId="0" nodeType="withEffect">
                                  <p:stCondLst>
                                    <p:cond delay="5300"/>
                                  </p:stCondLst>
                                  <p:childTnLst>
                                    <p:animMotion origin="layout" path="M 2.77778E-6 1.85185E-6 L 2.77778E-6 0.99305 " pathEditMode="relative" rAng="0" ptsTypes="AA">
                                      <p:cBhvr>
                                        <p:cTn id="28" dur="15100" fill="hold"/>
                                        <p:tgtEl>
                                          <p:spTgt spid="20"/>
                                        </p:tgtEl>
                                        <p:attrNameLst>
                                          <p:attrName>ppt_x</p:attrName>
                                          <p:attrName>ppt_y</p:attrName>
                                        </p:attrNameLst>
                                      </p:cBhvr>
                                      <p:rCtr x="0" y="-2147483648"/>
                                    </p:animMotion>
                                  </p:childTnLst>
                                </p:cTn>
                              </p:par>
                              <p:par>
                                <p:cTn id="29" presetID="42" presetClass="path" presetSubtype="0" repeatCount="indefinite" accel="50000" decel="50000" fill="hold" grpId="0" nodeType="withEffect">
                                  <p:stCondLst>
                                    <p:cond delay="1000"/>
                                  </p:stCondLst>
                                  <p:childTnLst>
                                    <p:animMotion origin="layout" path="M 2.77778E-6 1.85185E-6 L 2.77778E-6 0.99305 " pathEditMode="relative" rAng="0" ptsTypes="AA">
                                      <p:cBhvr>
                                        <p:cTn id="30" dur="5000" fill="hold"/>
                                        <p:tgtEl>
                                          <p:spTgt spid="21"/>
                                        </p:tgtEl>
                                        <p:attrNameLst>
                                          <p:attrName>ppt_x</p:attrName>
                                          <p:attrName>ppt_y</p:attrName>
                                        </p:attrNameLst>
                                      </p:cBhvr>
                                      <p:rCtr x="0" y="-2147483648"/>
                                    </p:animMotion>
                                  </p:childTnLst>
                                </p:cTn>
                              </p:par>
                              <p:par>
                                <p:cTn id="31" presetID="27" presetClass="emph" presetSubtype="0" repeatCount="indefinite" fill="hold" grpId="0" nodeType="withEffect">
                                  <p:stCondLst>
                                    <p:cond delay="0"/>
                                  </p:stCondLst>
                                  <p:childTnLst>
                                    <p:animClr clrSpc="rgb" dir="cw">
                                      <p:cBhvr override="childStyle">
                                        <p:cTn id="32" dur="6650" autoRev="1" fill="hold"/>
                                        <p:tgtEl>
                                          <p:spTgt spid="8"/>
                                        </p:tgtEl>
                                        <p:attrNameLst>
                                          <p:attrName>style.color</p:attrName>
                                        </p:attrNameLst>
                                      </p:cBhvr>
                                      <p:to>
                                        <a:srgbClr val="60CCCC"/>
                                      </p:to>
                                    </p:animClr>
                                    <p:animClr clrSpc="rgb" dir="cw">
                                      <p:cBhvr>
                                        <p:cTn id="33" dur="6650" autoRev="1" fill="hold"/>
                                        <p:tgtEl>
                                          <p:spTgt spid="8"/>
                                        </p:tgtEl>
                                        <p:attrNameLst>
                                          <p:attrName>fillcolor</p:attrName>
                                        </p:attrNameLst>
                                      </p:cBhvr>
                                      <p:to>
                                        <a:srgbClr val="60CCCC"/>
                                      </p:to>
                                    </p:animClr>
                                    <p:set>
                                      <p:cBhvr>
                                        <p:cTn id="34" dur="6650" autoRev="1" fill="hold"/>
                                        <p:tgtEl>
                                          <p:spTgt spid="8"/>
                                        </p:tgtEl>
                                        <p:attrNameLst>
                                          <p:attrName>fill.type</p:attrName>
                                        </p:attrNameLst>
                                      </p:cBhvr>
                                      <p:to>
                                        <p:strVal val="solid"/>
                                      </p:to>
                                    </p:set>
                                    <p:set>
                                      <p:cBhvr>
                                        <p:cTn id="35" dur="6650" autoRev="1" fill="hold"/>
                                        <p:tgtEl>
                                          <p:spTgt spid="8"/>
                                        </p:tgtEl>
                                        <p:attrNameLst>
                                          <p:attrName>fill.on</p:attrName>
                                        </p:attrNameLst>
                                      </p:cBhvr>
                                      <p:to>
                                        <p:strVal val="true"/>
                                      </p:to>
                                    </p:set>
                                  </p:childTnLst>
                                </p:cTn>
                              </p:par>
                              <p:par>
                                <p:cTn id="36" presetID="27" presetClass="emph" presetSubtype="0" repeatCount="indefinite" fill="hold" grpId="0" nodeType="withEffect">
                                  <p:stCondLst>
                                    <p:cond delay="700"/>
                                  </p:stCondLst>
                                  <p:childTnLst>
                                    <p:animClr clrSpc="rgb" dir="cw">
                                      <p:cBhvr override="childStyle">
                                        <p:cTn id="37" dur="5350" autoRev="1" fill="hold"/>
                                        <p:tgtEl>
                                          <p:spTgt spid="7"/>
                                        </p:tgtEl>
                                        <p:attrNameLst>
                                          <p:attrName>style.color</p:attrName>
                                        </p:attrNameLst>
                                      </p:cBhvr>
                                      <p:to>
                                        <a:srgbClr val="60CCCC"/>
                                      </p:to>
                                    </p:animClr>
                                    <p:animClr clrSpc="rgb" dir="cw">
                                      <p:cBhvr>
                                        <p:cTn id="38" dur="5350" autoRev="1" fill="hold"/>
                                        <p:tgtEl>
                                          <p:spTgt spid="7"/>
                                        </p:tgtEl>
                                        <p:attrNameLst>
                                          <p:attrName>fillcolor</p:attrName>
                                        </p:attrNameLst>
                                      </p:cBhvr>
                                      <p:to>
                                        <a:srgbClr val="60CCCC"/>
                                      </p:to>
                                    </p:animClr>
                                    <p:set>
                                      <p:cBhvr>
                                        <p:cTn id="39" dur="5350" autoRev="1" fill="hold"/>
                                        <p:tgtEl>
                                          <p:spTgt spid="7"/>
                                        </p:tgtEl>
                                        <p:attrNameLst>
                                          <p:attrName>fill.type</p:attrName>
                                        </p:attrNameLst>
                                      </p:cBhvr>
                                      <p:to>
                                        <p:strVal val="solid"/>
                                      </p:to>
                                    </p:set>
                                    <p:set>
                                      <p:cBhvr>
                                        <p:cTn id="40" dur="5350" autoRev="1" fill="hold"/>
                                        <p:tgtEl>
                                          <p:spTgt spid="7"/>
                                        </p:tgtEl>
                                        <p:attrNameLst>
                                          <p:attrName>fill.on</p:attrName>
                                        </p:attrNameLst>
                                      </p:cBhvr>
                                      <p:to>
                                        <p:strVal val="true"/>
                                      </p:to>
                                    </p:set>
                                  </p:childTnLst>
                                </p:cTn>
                              </p:par>
                              <p:par>
                                <p:cTn id="41" presetID="27" presetClass="emph" presetSubtype="0" repeatCount="indefinite" fill="hold" grpId="0" nodeType="withEffect">
                                  <p:stCondLst>
                                    <p:cond delay="2100"/>
                                  </p:stCondLst>
                                  <p:childTnLst>
                                    <p:animClr clrSpc="rgb" dir="cw">
                                      <p:cBhvr override="childStyle">
                                        <p:cTn id="42" dur="6650" autoRev="1" fill="hold"/>
                                        <p:tgtEl>
                                          <p:spTgt spid="6"/>
                                        </p:tgtEl>
                                        <p:attrNameLst>
                                          <p:attrName>style.color</p:attrName>
                                        </p:attrNameLst>
                                      </p:cBhvr>
                                      <p:to>
                                        <a:srgbClr val="60CCCC"/>
                                      </p:to>
                                    </p:animClr>
                                    <p:animClr clrSpc="rgb" dir="cw">
                                      <p:cBhvr>
                                        <p:cTn id="43" dur="6650" autoRev="1" fill="hold"/>
                                        <p:tgtEl>
                                          <p:spTgt spid="6"/>
                                        </p:tgtEl>
                                        <p:attrNameLst>
                                          <p:attrName>fillcolor</p:attrName>
                                        </p:attrNameLst>
                                      </p:cBhvr>
                                      <p:to>
                                        <a:srgbClr val="60CCCC"/>
                                      </p:to>
                                    </p:animClr>
                                    <p:set>
                                      <p:cBhvr>
                                        <p:cTn id="44" dur="6650" autoRev="1" fill="hold"/>
                                        <p:tgtEl>
                                          <p:spTgt spid="6"/>
                                        </p:tgtEl>
                                        <p:attrNameLst>
                                          <p:attrName>fill.type</p:attrName>
                                        </p:attrNameLst>
                                      </p:cBhvr>
                                      <p:to>
                                        <p:strVal val="solid"/>
                                      </p:to>
                                    </p:set>
                                    <p:set>
                                      <p:cBhvr>
                                        <p:cTn id="45" dur="6650" autoRev="1" fill="hold"/>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9" grpId="0" animBg="1"/>
      <p:bldP spid="20" grpId="0" animBg="1"/>
      <p:bldP spid="21" grpId="0" animBg="1"/>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ullet_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435450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_2-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229702" y="295275"/>
            <a:ext cx="4123944" cy="838200"/>
          </a:xfrm>
        </p:spPr>
        <p:txBody>
          <a:bodyPr anchor="t"/>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8"/>
          <p:cNvSpPr>
            <a:spLocks noGrp="1"/>
          </p:cNvSpPr>
          <p:nvPr>
            <p:ph type="body" sz="quarter" idx="11"/>
          </p:nvPr>
        </p:nvSpPr>
        <p:spPr>
          <a:xfrm>
            <a:off x="219455" y="1600200"/>
            <a:ext cx="4142232" cy="4526280"/>
          </a:xfrm>
        </p:spPr>
        <p:txBody>
          <a:bodyPr/>
          <a:lstStyle>
            <a:lvl1pPr marL="0" indent="0">
              <a:buNone/>
              <a:defRPr>
                <a:solidFill>
                  <a:schemeClr val="bg1"/>
                </a:solidFill>
                <a:latin typeface="+mj-lt"/>
              </a:defRPr>
            </a:lvl1pPr>
            <a:lvl2pPr marL="635000" indent="-228600">
              <a:buClr>
                <a:srgbClr val="96CA4B"/>
              </a:buClr>
              <a:buFont typeface="Arial" pitchFamily="34" charset="0"/>
              <a:buChar char="•"/>
              <a:tabLst/>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2" name="Text Placeholder 11"/>
          <p:cNvSpPr>
            <a:spLocks noGrp="1"/>
          </p:cNvSpPr>
          <p:nvPr>
            <p:ph type="body" sz="quarter" idx="12"/>
          </p:nvPr>
        </p:nvSpPr>
        <p:spPr>
          <a:xfrm>
            <a:off x="4818888" y="1600200"/>
            <a:ext cx="4005072" cy="4526280"/>
          </a:xfrm>
        </p:spPr>
        <p:txBody>
          <a:bodyPr/>
          <a:lstStyle>
            <a:lvl1pPr marL="0" indent="0">
              <a:buFontTx/>
              <a:buNone/>
              <a:defRPr>
                <a:solidFill>
                  <a:schemeClr val="bg1"/>
                </a:solidFill>
                <a:latin typeface="+mj-lt"/>
              </a:defRPr>
            </a:lvl1pPr>
            <a:lvl2pPr marL="635000" indent="-228600">
              <a:buClr>
                <a:srgbClr val="96CA4B"/>
              </a:buClr>
              <a:buFont typeface="Arial" pitchFamily="34" charset="0"/>
              <a:buChar char="•"/>
              <a:defRPr>
                <a:solidFill>
                  <a:schemeClr val="bg1"/>
                </a:solidFill>
                <a:latin typeface="+mj-l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4" name="Text Placeholder 13"/>
          <p:cNvSpPr>
            <a:spLocks noGrp="1"/>
          </p:cNvSpPr>
          <p:nvPr>
            <p:ph type="body" sz="quarter" idx="13"/>
          </p:nvPr>
        </p:nvSpPr>
        <p:spPr>
          <a:xfrm>
            <a:off x="4824413" y="295275"/>
            <a:ext cx="4122737" cy="838200"/>
          </a:xfrm>
        </p:spPr>
        <p:txBody>
          <a:bodyPr lIns="82296" rIns="82296"/>
          <a:lstStyle>
            <a:lvl1pPr marL="0" indent="0">
              <a:lnSpc>
                <a:spcPct val="80000"/>
              </a:lnSpc>
              <a:spcBef>
                <a:spcPts val="0"/>
              </a:spcBef>
              <a:buFontTx/>
              <a:buNone/>
              <a:defRPr lang="en-US" sz="36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noProof="0" smtClean="0"/>
              <a:t>Click to edit Master text styles</a:t>
            </a:r>
          </a:p>
        </p:txBody>
      </p:sp>
    </p:spTree>
    <p:extLst>
      <p:ext uri="{BB962C8B-B14F-4D97-AF65-F5344CB8AC3E}">
        <p14:creationId xmlns:p14="http://schemas.microsoft.com/office/powerpoint/2010/main" val="1163070535"/>
      </p:ext>
    </p:extLst>
  </p:cSld>
  <p:clrMapOvr>
    <a:masterClrMapping/>
  </p:clrMapOvr>
  <p:transition>
    <p:wipe dir="r"/>
  </p:transition>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_3-Column Layout No Bottom Bar">
    <p:spTree>
      <p:nvGrpSpPr>
        <p:cNvPr id="1" name=""/>
        <p:cNvGrpSpPr/>
        <p:nvPr/>
      </p:nvGrpSpPr>
      <p:grpSpPr>
        <a:xfrm>
          <a:off x="0" y="0"/>
          <a:ext cx="0" cy="0"/>
          <a:chOff x="0" y="0"/>
          <a:chExt cx="0" cy="0"/>
        </a:xfrm>
      </p:grpSpPr>
      <p:sp>
        <p:nvSpPr>
          <p:cNvPr id="13" name="Text Placeholder 12"/>
          <p:cNvSpPr>
            <a:spLocks noGrp="1"/>
          </p:cNvSpPr>
          <p:nvPr>
            <p:ph type="body" sz="quarter" idx="14"/>
          </p:nvPr>
        </p:nvSpPr>
        <p:spPr>
          <a:xfrm>
            <a:off x="244475" y="1600200"/>
            <a:ext cx="2622550" cy="439102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ext Placeholder 12"/>
          <p:cNvSpPr>
            <a:spLocks noGrp="1"/>
          </p:cNvSpPr>
          <p:nvPr>
            <p:ph type="body" sz="quarter" idx="15"/>
          </p:nvPr>
        </p:nvSpPr>
        <p:spPr>
          <a:xfrm>
            <a:off x="3292474" y="1600200"/>
            <a:ext cx="2593975" cy="4362450"/>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12"/>
          <p:cNvSpPr>
            <a:spLocks noGrp="1"/>
          </p:cNvSpPr>
          <p:nvPr>
            <p:ph type="body" sz="quarter" idx="16"/>
          </p:nvPr>
        </p:nvSpPr>
        <p:spPr>
          <a:xfrm>
            <a:off x="6300788" y="1600200"/>
            <a:ext cx="2633662" cy="4333875"/>
          </a:xfrm>
        </p:spPr>
        <p:txBody>
          <a:bodyPr/>
          <a:lstStyle>
            <a:lvl1pPr>
              <a:defRPr>
                <a:solidFill>
                  <a:schemeClr val="bg1"/>
                </a:solidFill>
                <a:latin typeface="+mj-lt"/>
                <a:cs typeface="Arial" pitchFamily="34" charset="0"/>
              </a:defRPr>
            </a:lvl1pPr>
            <a:lvl2pPr>
              <a:defRPr>
                <a:solidFill>
                  <a:schemeClr val="bg1"/>
                </a:solidFill>
                <a:latin typeface="+mj-lt"/>
                <a:cs typeface="Arial" pitchFamily="34" charset="0"/>
              </a:defRPr>
            </a:lvl2pPr>
            <a:lvl3pPr>
              <a:defRPr>
                <a:solidFill>
                  <a:schemeClr val="bg1"/>
                </a:solidFill>
                <a:latin typeface="+mj-lt"/>
                <a:cs typeface="Arial" pitchFamily="34" charset="0"/>
              </a:defRPr>
            </a:lvl3pPr>
            <a:lvl4pPr>
              <a:defRPr>
                <a:solidFill>
                  <a:schemeClr val="bg1"/>
                </a:solidFill>
                <a:latin typeface="+mj-lt"/>
                <a:cs typeface="Arial" pitchFamily="34" charset="0"/>
              </a:defRPr>
            </a:lvl4pPr>
            <a:lvl5pPr>
              <a:defRPr>
                <a:solidFill>
                  <a:schemeClr val="bg1"/>
                </a:solidFill>
                <a:latin typeface="+mj-lt"/>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20"/>
          <p:cNvSpPr>
            <a:spLocks noGrp="1" noChangeAspect="1"/>
          </p:cNvSpPr>
          <p:nvPr>
            <p:ph type="body" sz="quarter" idx="17"/>
          </p:nvPr>
        </p:nvSpPr>
        <p:spPr>
          <a:xfrm>
            <a:off x="219456"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2" name="Text Placeholder 20"/>
          <p:cNvSpPr>
            <a:spLocks noGrp="1"/>
          </p:cNvSpPr>
          <p:nvPr>
            <p:ph type="body" sz="quarter" idx="18"/>
          </p:nvPr>
        </p:nvSpPr>
        <p:spPr>
          <a:xfrm>
            <a:off x="3255264"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
        <p:nvSpPr>
          <p:cNvPr id="24" name="Text Placeholder 20"/>
          <p:cNvSpPr>
            <a:spLocks noGrp="1" noChangeAspect="1"/>
          </p:cNvSpPr>
          <p:nvPr>
            <p:ph type="body" sz="quarter" idx="19"/>
          </p:nvPr>
        </p:nvSpPr>
        <p:spPr>
          <a:xfrm>
            <a:off x="6273302" y="100584"/>
            <a:ext cx="2670048" cy="1152144"/>
          </a:xfrm>
        </p:spPr>
        <p:txBody>
          <a:bodyPr anchor="b">
            <a:noAutofit/>
          </a:bodyPr>
          <a:lstStyle>
            <a:lvl1pPr marL="0" marR="0" indent="0" algn="l" defTabSz="914400" rtl="0" eaLnBrk="1" fontAlgn="auto" latinLnBrk="0" hangingPunct="1">
              <a:lnSpc>
                <a:spcPct val="80000"/>
              </a:lnSpc>
              <a:spcBef>
                <a:spcPct val="0"/>
              </a:spcBef>
              <a:spcAft>
                <a:spcPts val="0"/>
              </a:spcAft>
              <a:buClrTx/>
              <a:buSzTx/>
              <a:buFontTx/>
              <a:buNone/>
              <a:tabLst/>
              <a:defRPr lang="en-US" sz="3000" b="0" kern="1200" spc="0" baseline="0" smtClean="0">
                <a:gradFill>
                  <a:gsLst>
                    <a:gs pos="0">
                      <a:srgbClr val="00B2F0"/>
                    </a:gs>
                    <a:gs pos="44000">
                      <a:srgbClr val="40FFFE"/>
                    </a:gs>
                    <a:gs pos="100000">
                      <a:srgbClr val="96CA4B"/>
                    </a:gs>
                  </a:gsLst>
                  <a:lin ang="4800000" scaled="0"/>
                </a:gradFill>
                <a:latin typeface="+mj-lt"/>
                <a:ea typeface="+mj-ea"/>
                <a:cs typeface="+mj-cs"/>
              </a:defRPr>
            </a:lvl1pPr>
          </a:lstStyle>
          <a:p>
            <a:pPr lvl="0"/>
            <a:r>
              <a:rPr lang="en-US" smtClean="0"/>
              <a:t>Click to edit Master text styles</a:t>
            </a:r>
          </a:p>
        </p:txBody>
      </p:sp>
    </p:spTree>
    <p:extLst>
      <p:ext uri="{BB962C8B-B14F-4D97-AF65-F5344CB8AC3E}">
        <p14:creationId xmlns:p14="http://schemas.microsoft.com/office/powerpoint/2010/main" val="766181750"/>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hart">
    <p:spTree>
      <p:nvGrpSpPr>
        <p:cNvPr id="1" name=""/>
        <p:cNvGrpSpPr/>
        <p:nvPr/>
      </p:nvGrpSpPr>
      <p:grpSpPr>
        <a:xfrm>
          <a:off x="0" y="0"/>
          <a:ext cx="0" cy="0"/>
          <a:chOff x="0" y="0"/>
          <a:chExt cx="0" cy="0"/>
        </a:xfrm>
      </p:grpSpPr>
      <p:sp>
        <p:nvSpPr>
          <p:cNvPr id="39" name="Title 1"/>
          <p:cNvSpPr>
            <a:spLocks noGrp="1"/>
          </p:cNvSpPr>
          <p:nvPr>
            <p:ph type="title"/>
          </p:nvPr>
        </p:nvSpPr>
        <p:spPr>
          <a:xfrm>
            <a:off x="246972" y="439710"/>
            <a:ext cx="8567244"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6" name="Chart Placeholder 35"/>
          <p:cNvSpPr>
            <a:spLocks noGrp="1"/>
          </p:cNvSpPr>
          <p:nvPr>
            <p:ph type="chart" sz="quarter" idx="10"/>
          </p:nvPr>
        </p:nvSpPr>
        <p:spPr>
          <a:xfrm>
            <a:off x="359764" y="1476375"/>
            <a:ext cx="8439461" cy="4305300"/>
          </a:xfrm>
        </p:spPr>
        <p:txBody>
          <a:bodyPr rtlCol="0" anchor="ctr" anchorCtr="1">
            <a:noAutofit/>
          </a:bodyPr>
          <a:lstStyle>
            <a:lvl1pPr>
              <a:buNone/>
              <a:defRPr>
                <a:latin typeface="+mj-lt"/>
              </a:defRPr>
            </a:lvl1pPr>
          </a:lstStyle>
          <a:p>
            <a:pPr lvl="0"/>
            <a:r>
              <a:rPr lang="en-US" noProof="0" smtClean="0"/>
              <a:t>Click icon to add chart</a:t>
            </a:r>
            <a:endParaRPr lang="en-US" noProof="0" dirty="0"/>
          </a:p>
        </p:txBody>
      </p:sp>
      <p:sp>
        <p:nvSpPr>
          <p:cNvPr id="4" name="Text Placeholder 9"/>
          <p:cNvSpPr>
            <a:spLocks noGrp="1"/>
          </p:cNvSpPr>
          <p:nvPr>
            <p:ph type="body" sz="quarter" idx="11"/>
          </p:nvPr>
        </p:nvSpPr>
        <p:spPr>
          <a:xfrm>
            <a:off x="249466" y="6062114"/>
            <a:ext cx="7461250" cy="276999"/>
          </a:xfrm>
        </p:spPr>
        <p:txBody>
          <a:bodyPr anchor="b">
            <a:noAutofit/>
          </a:bodyPr>
          <a:lstStyle>
            <a:lvl1pPr algn="l" defTabSz="804863">
              <a:lnSpc>
                <a:spcPct val="100000"/>
              </a:lnSpc>
              <a:spcBef>
                <a:spcPct val="50000"/>
              </a:spcBef>
              <a:buNone/>
              <a:defRPr sz="1200">
                <a:solidFill>
                  <a:schemeClr val="bg2">
                    <a:lumMod val="85000"/>
                  </a:schemeClr>
                </a:solidFill>
                <a:latin typeface="+mj-lt"/>
              </a:defRPr>
            </a:lvl1pPr>
            <a:lvl2pPr>
              <a:buFont typeface="Arial" pitchFamily="34" charset="0"/>
              <a:buNone/>
              <a:defRPr sz="1400"/>
            </a:lvl2pPr>
            <a:lvl3pPr>
              <a:buFont typeface="Arial" pitchFamily="34" charset="0"/>
              <a:buNone/>
              <a:defRPr sz="1400"/>
            </a:lvl3pPr>
            <a:lvl4pPr>
              <a:buFont typeface="Arial" pitchFamily="34" charset="0"/>
              <a:buNone/>
              <a:defRPr sz="1400"/>
            </a:lvl4pPr>
            <a:lvl5pPr>
              <a:buFont typeface="Arial" pitchFamily="34" charset="0"/>
              <a:buNone/>
              <a:defRPr sz="1400"/>
            </a:lvl5pPr>
          </a:lstStyle>
          <a:p>
            <a:pPr lvl="0"/>
            <a:r>
              <a:rPr lang="en-US" smtClean="0"/>
              <a:t>Click to edit Master text styles</a:t>
            </a:r>
          </a:p>
        </p:txBody>
      </p:sp>
    </p:spTree>
    <p:extLst>
      <p:ext uri="{BB962C8B-B14F-4D97-AF65-F5344CB8AC3E}">
        <p14:creationId xmlns:p14="http://schemas.microsoft.com/office/powerpoint/2010/main" val="3682017597"/>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ottom title_photo and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46888" y="1600200"/>
            <a:ext cx="4005072" cy="3749040"/>
          </a:xfrm>
        </p:spPr>
        <p:txBody>
          <a:bodyPr anchor="ctr">
            <a:noAutofit/>
          </a:bodyPr>
          <a:lstStyle>
            <a:lvl1pPr marL="0" indent="0" algn="l" defTabSz="914400" rtl="0" eaLnBrk="1" latinLnBrk="0" hangingPunct="1">
              <a:lnSpc>
                <a:spcPct val="80000"/>
              </a:lnSpc>
              <a:spcBef>
                <a:spcPct val="0"/>
              </a:spcBef>
              <a:buFontTx/>
              <a:buNone/>
              <a:defRPr lang="en-US" sz="2400" b="0" kern="1200" spc="0" baseline="0" dirty="0" smtClean="0">
                <a:solidFill>
                  <a:schemeClr val="bg2"/>
                </a:solidFill>
                <a:latin typeface="+mj-lt"/>
                <a:ea typeface="+mj-ea"/>
                <a:cs typeface="+mj-cs"/>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smtClean="0"/>
              <a:t>Click to edit Master text styles</a:t>
            </a:r>
          </a:p>
        </p:txBody>
      </p:sp>
      <p:sp>
        <p:nvSpPr>
          <p:cNvPr id="6" name="Picture Placeholder 5"/>
          <p:cNvSpPr>
            <a:spLocks noGrp="1"/>
          </p:cNvSpPr>
          <p:nvPr>
            <p:ph type="pic" sz="quarter" idx="11"/>
          </p:nvPr>
        </p:nvSpPr>
        <p:spPr>
          <a:xfrm>
            <a:off x="4873752" y="1947672"/>
            <a:ext cx="3429000" cy="2990088"/>
          </a:xfrm>
        </p:spPr>
        <p:txBody>
          <a:bodyPr rtlCol="0" anchor="ctr" anchorCtr="1">
            <a:noAutofit/>
          </a:bodyPr>
          <a:lstStyle>
            <a:lvl1pPr algn="ctr">
              <a:buFontTx/>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686930477"/>
      </p:ext>
    </p:extLst>
  </p:cSld>
  <p:clrMapOvr>
    <a:masterClrMapping/>
  </p:clrMapOvr>
  <p:transitio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ottom 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702" y="5430244"/>
            <a:ext cx="8558698"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225488569"/>
      </p:ext>
    </p:extLst>
  </p:cSld>
  <p:clrMapOvr>
    <a:masterClrMapping/>
  </p:clrMapOvr>
  <p:transitio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ote Slide">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3" name="Subtitle 2"/>
          <p:cNvSpPr>
            <a:spLocks noGrp="1"/>
          </p:cNvSpPr>
          <p:nvPr>
            <p:ph type="subTitle" idx="1"/>
          </p:nvPr>
        </p:nvSpPr>
        <p:spPr>
          <a:xfrm>
            <a:off x="465201" y="5842635"/>
            <a:ext cx="8112126" cy="384175"/>
          </a:xfrm>
        </p:spPr>
        <p:txBody>
          <a:bodyPr anchor="b">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accent2"/>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219456" y="649224"/>
            <a:ext cx="8112125" cy="4480560"/>
          </a:xfrm>
        </p:spPr>
        <p:txBody>
          <a:bodyPr/>
          <a:lstStyle>
            <a:lvl1pPr marL="0" indent="0" algn="l" defTabSz="914400" rtl="0" eaLnBrk="1" latinLnBrk="0" hangingPunct="1">
              <a:lnSpc>
                <a:spcPct val="80000"/>
              </a:lnSpc>
              <a:spcBef>
                <a:spcPct val="0"/>
              </a:spcBef>
              <a:buClr>
                <a:schemeClr val="tx1"/>
              </a:buClr>
              <a:buFont typeface="Arial" pitchFamily="34"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950997768"/>
      </p:ext>
    </p:extLst>
  </p:cSld>
  <p:clrMapOvr>
    <a:masterClrMapping/>
  </p:clrMapOvr>
  <p:transitio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torytelling">
    <p:spTree>
      <p:nvGrpSpPr>
        <p:cNvPr id="1" name=""/>
        <p:cNvGrpSpPr/>
        <p:nvPr/>
      </p:nvGrpSpPr>
      <p:grpSpPr>
        <a:xfrm>
          <a:off x="0" y="0"/>
          <a:ext cx="0" cy="0"/>
          <a:chOff x="0" y="0"/>
          <a:chExt cx="0" cy="0"/>
        </a:xfrm>
      </p:grpSpPr>
      <p:pic>
        <p:nvPicPr>
          <p:cNvPr id="5" name="Picture 4" descr="verticalba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441825" y="777875"/>
            <a:ext cx="88900" cy="528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309308875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0-#ppt_w/2"/>
                                          </p:val>
                                        </p:tav>
                                        <p:tav tm="100000">
                                          <p:val>
                                            <p:strVal val="#ppt_x"/>
                                          </p:val>
                                        </p:tav>
                                      </p:tavLst>
                                    </p:anim>
                                    <p:anim calcmode="lin" valueType="num">
                                      <p:cBhvr additive="base">
                                        <p:cTn id="8"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Storytelling">
    <p:spTree>
      <p:nvGrpSpPr>
        <p:cNvPr id="1" name=""/>
        <p:cNvGrpSpPr/>
        <p:nvPr/>
      </p:nvGrpSpPr>
      <p:grpSpPr>
        <a:xfrm>
          <a:off x="0" y="0"/>
          <a:ext cx="0" cy="0"/>
          <a:chOff x="0" y="0"/>
          <a:chExt cx="0" cy="0"/>
        </a:xfrm>
      </p:grpSpPr>
      <p:sp>
        <p:nvSpPr>
          <p:cNvPr id="4" name="Title 1"/>
          <p:cNvSpPr>
            <a:spLocks noGrp="1"/>
          </p:cNvSpPr>
          <p:nvPr>
            <p:ph type="title"/>
          </p:nvPr>
        </p:nvSpPr>
        <p:spPr>
          <a:xfrm>
            <a:off x="229702" y="1918741"/>
            <a:ext cx="4117446" cy="3020518"/>
          </a:xfrm>
        </p:spPr>
        <p:txBody>
          <a:bodyPr anchor="ct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9" name="Text Placeholder 3"/>
          <p:cNvSpPr>
            <a:spLocks noGrp="1"/>
          </p:cNvSpPr>
          <p:nvPr>
            <p:ph type="body" sz="quarter" idx="11"/>
          </p:nvPr>
        </p:nvSpPr>
        <p:spPr>
          <a:xfrm>
            <a:off x="4922519" y="310896"/>
            <a:ext cx="3895344" cy="6208776"/>
          </a:xfrm>
        </p:spPr>
        <p:txBody>
          <a:bodyPr anchor="ctr">
            <a:noAutofit/>
          </a:bodyPr>
          <a:lstStyle>
            <a:lvl1pPr marL="0" indent="0">
              <a:buFontTx/>
              <a:buNone/>
              <a:defRPr sz="2000" baseline="0">
                <a:solidFill>
                  <a:schemeClr val="bg2"/>
                </a:solidFill>
                <a:latin typeface="+mj-lt"/>
              </a:defRPr>
            </a:lvl1pPr>
            <a:lvl2pPr>
              <a:defRPr sz="2000"/>
            </a:lvl2pPr>
            <a:lvl3pPr>
              <a:defRPr sz="2000"/>
            </a:lvl3pPr>
            <a:lvl4pPr>
              <a:defRPr sz="2000"/>
            </a:lvl4pPr>
            <a:lvl5pPr>
              <a:defRPr sz="2000"/>
            </a:lvl5pPr>
          </a:lstStyle>
          <a:p>
            <a:pPr lvl="0"/>
            <a:r>
              <a:rPr lang="en-US" smtClean="0"/>
              <a:t>Click to edit Master text styles</a:t>
            </a:r>
          </a:p>
        </p:txBody>
      </p:sp>
    </p:spTree>
    <p:extLst>
      <p:ext uri="{BB962C8B-B14F-4D97-AF65-F5344CB8AC3E}">
        <p14:creationId xmlns:p14="http://schemas.microsoft.com/office/powerpoint/2010/main" val="4074592207"/>
      </p:ext>
    </p:extLst>
  </p:cSld>
  <p:clrMapOvr>
    <a:masterClrMapping/>
  </p:clrMapOvr>
  <p:transitio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grpSp>
        <p:nvGrpSpPr>
          <p:cNvPr id="5" name="Group 38"/>
          <p:cNvGrpSpPr/>
          <p:nvPr userDrawn="1"/>
        </p:nvGrpSpPr>
        <p:grpSpPr>
          <a:xfrm>
            <a:off x="341313" y="311150"/>
            <a:ext cx="908367" cy="480227"/>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FFFFFF"/>
                </a:solidFill>
                <a:latin typeface="+mn-lt"/>
                <a:ea typeface="+mn-ea"/>
                <a:cs typeface="Arial" charset="0"/>
              </a:endParaRPr>
            </a:p>
          </p:txBody>
        </p:sp>
      </p:grpSp>
      <p:sp>
        <p:nvSpPr>
          <p:cNvPr id="3" name="Subtitle 2"/>
          <p:cNvSpPr>
            <a:spLocks noGrp="1"/>
          </p:cNvSpPr>
          <p:nvPr>
            <p:ph type="subTitle" idx="1"/>
          </p:nvPr>
        </p:nvSpPr>
        <p:spPr>
          <a:xfrm>
            <a:off x="236383" y="4279392"/>
            <a:ext cx="4684867" cy="384175"/>
          </a:xfrm>
        </p:spPr>
        <p:txBody>
          <a:bodyPr rtlCol="0">
            <a:noAutofit/>
          </a:bodyPr>
          <a:lstStyle>
            <a:lvl1pPr marL="0" indent="0" algn="l"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rgbClr val="6DB344"/>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smtClean="0"/>
              <a:t>Click to edit Master subtitle style</a:t>
            </a:r>
            <a:endParaRPr lang="en-US" dirty="0"/>
          </a:p>
        </p:txBody>
      </p:sp>
      <p:sp>
        <p:nvSpPr>
          <p:cNvPr id="2" name="Title 1"/>
          <p:cNvSpPr>
            <a:spLocks noGrp="1"/>
          </p:cNvSpPr>
          <p:nvPr>
            <p:ph type="ctrTitle"/>
          </p:nvPr>
        </p:nvSpPr>
        <p:spPr>
          <a:xfrm>
            <a:off x="208693" y="3282696"/>
            <a:ext cx="4712557" cy="1022350"/>
          </a:xfrm>
        </p:spPr>
        <p:txBody>
          <a:bodyPr/>
          <a:lstStyle>
            <a:lvl1pPr marL="0" indent="0" algn="l" defTabSz="914400" rtl="0" eaLnBrk="1" latinLnBrk="0" hangingPunct="1">
              <a:lnSpc>
                <a:spcPct val="80000"/>
              </a:lnSpc>
              <a:spcBef>
                <a:spcPct val="0"/>
              </a:spcBef>
              <a:buClr>
                <a:schemeClr val="tx1"/>
              </a:buClr>
              <a:buFont typeface="Ciscolight" pitchFamily="2" charset="0"/>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1" name="Picture Placeholder 30"/>
          <p:cNvSpPr>
            <a:spLocks noGrp="1"/>
          </p:cNvSpPr>
          <p:nvPr>
            <p:ph type="pic" sz="quarter" idx="10"/>
          </p:nvPr>
        </p:nvSpPr>
        <p:spPr>
          <a:xfrm>
            <a:off x="5540375" y="1917700"/>
            <a:ext cx="2676525" cy="2889250"/>
          </a:xfrm>
        </p:spPr>
        <p:txBody>
          <a:bodyPr rtlCol="0" anchor="ctr" anchorCtr="1">
            <a:noAutofit/>
          </a:bodyPr>
          <a:lstStyle>
            <a:lvl1pPr algn="ctr">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87670090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White">
    <p:spTree>
      <p:nvGrpSpPr>
        <p:cNvPr id="1" name=""/>
        <p:cNvGrpSpPr/>
        <p:nvPr/>
      </p:nvGrpSpPr>
      <p:grpSpPr>
        <a:xfrm>
          <a:off x="0" y="0"/>
          <a:ext cx="0" cy="0"/>
          <a:chOff x="0" y="0"/>
          <a:chExt cx="0" cy="0"/>
        </a:xfrm>
      </p:grpSpPr>
      <p:sp>
        <p:nvSpPr>
          <p:cNvPr id="6" name="Rectangle 5"/>
          <p:cNvSpPr/>
          <p:nvPr userDrawn="1"/>
        </p:nvSpPr>
        <p:spPr>
          <a:xfrm>
            <a:off x="0" y="0"/>
            <a:ext cx="9129713" cy="6378575"/>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grpSp>
        <p:nvGrpSpPr>
          <p:cNvPr id="7" name="Group 67"/>
          <p:cNvGrpSpPr/>
          <p:nvPr userDrawn="1"/>
        </p:nvGrpSpPr>
        <p:grpSpPr>
          <a:xfrm>
            <a:off x="341314" y="311151"/>
            <a:ext cx="829170" cy="438358"/>
            <a:chOff x="609600" y="528537"/>
            <a:chExt cx="1444734" cy="763789"/>
          </a:xfrm>
          <a:solidFill>
            <a:schemeClr val="bg1"/>
          </a:solidFill>
        </p:grpSpPr>
        <p:sp>
          <p:nvSpPr>
            <p:cNvPr id="8" name="Rectangle 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9" name="Freeform 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0" name="Freeform 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1" name="Freeform 1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2" name="Freeform 1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3" name="Freeform 1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4" name="Freeform 1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5" name="Freeform 1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6" name="Freeform 1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7" name="Freeform 1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8" name="Freeform 1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19" name="Freeform 1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0" name="Freeform 1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sp>
          <p:nvSpPr>
            <p:cNvPr id="21" name="Freeform 2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a:solidFill>
                  <a:srgbClr val="0096D6"/>
                </a:solidFill>
                <a:latin typeface="+mn-lt"/>
                <a:ea typeface="+mn-ea"/>
                <a:cs typeface="Arial" charset="0"/>
              </a:endParaRPr>
            </a:p>
          </p:txBody>
        </p:sp>
      </p:grpSp>
      <p:sp>
        <p:nvSpPr>
          <p:cNvPr id="22" name="Rectangle 21"/>
          <p:cNvSpPr/>
          <p:nvPr userDrawn="1"/>
        </p:nvSpPr>
        <p:spPr>
          <a:xfrm>
            <a:off x="0" y="6542088"/>
            <a:ext cx="9129713" cy="31591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rgbClr val="FFFFFF"/>
              </a:solidFill>
            </a:endParaRPr>
          </a:p>
        </p:txBody>
      </p:sp>
      <p:sp>
        <p:nvSpPr>
          <p:cNvPr id="23" name="Rectangle 4"/>
          <p:cNvSpPr>
            <a:spLocks noChangeArrowheads="1"/>
          </p:cNvSpPr>
          <p:nvPr userDrawn="1"/>
        </p:nvSpPr>
        <p:spPr bwMode="ltGray">
          <a:xfrm>
            <a:off x="250825" y="6586538"/>
            <a:ext cx="171291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nchorCtr="1">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r>
              <a:rPr lang="en-US" altLang="en-US" sz="600" dirty="0" smtClean="0">
                <a:solidFill>
                  <a:srgbClr val="C0C0C0"/>
                </a:solidFill>
              </a:rPr>
              <a:t>.</a:t>
            </a:r>
          </a:p>
        </p:txBody>
      </p:sp>
      <p:sp>
        <p:nvSpPr>
          <p:cNvPr id="2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2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D50ED1E7-9DDC-434E-9454-9C79919CD219}"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236689"/>
            <a:ext cx="8112125" cy="2918779"/>
          </a:xfrm>
        </p:spPr>
        <p:txBody>
          <a:bodyPr/>
          <a:lstStyle>
            <a:lvl1pPr algn="l" defTabSz="914400" rtl="0" eaLnBrk="1" latinLnBrk="0" hangingPunct="1">
              <a:lnSpc>
                <a:spcPct val="9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2797596972"/>
      </p:ext>
    </p:extLst>
  </p:cSld>
  <p:clrMapOvr>
    <a:masterClrMapping/>
  </p:clrMapOvr>
  <p:transition>
    <p:wipe dir="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Big Statemen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ounded Rectangle 4"/>
          <p:cNvSpPr/>
          <p:nvPr userDrawn="1"/>
        </p:nvSpPr>
        <p:spPr>
          <a:xfrm>
            <a:off x="1824038" y="-3578225"/>
            <a:ext cx="1728787" cy="140144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ounded Rectangle 5"/>
          <p:cNvSpPr/>
          <p:nvPr userDrawn="1"/>
        </p:nvSpPr>
        <p:spPr>
          <a:xfrm>
            <a:off x="0" y="-644525"/>
            <a:ext cx="1730375" cy="8147050"/>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rot="10800000">
            <a:off x="1014413" y="-644525"/>
            <a:ext cx="1728787" cy="8147050"/>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p:nvSpPr>
        <p:spPr>
          <a:xfrm>
            <a:off x="6375400" y="1711325"/>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p:nvSpPr>
        <p:spPr>
          <a:xfrm>
            <a:off x="8105775" y="8350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p:nvSpPr>
        <p:spPr>
          <a:xfrm rot="10800000">
            <a:off x="3035300" y="-3378200"/>
            <a:ext cx="1730375"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5"/>
          <p:cNvSpPr>
            <a:spLocks noChangeArrowheads="1"/>
          </p:cNvSpPr>
          <p:nvPr/>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3" name="Rectangle 5"/>
          <p:cNvSpPr>
            <a:spLocks noChangeArrowheads="1"/>
          </p:cNvSpPr>
          <p:nvPr userDrawn="1"/>
        </p:nvSpPr>
        <p:spPr bwMode="ltGray">
          <a:xfrm>
            <a:off x="7762875" y="6584950"/>
            <a:ext cx="812800"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2012 Cisco and/or its affiliates.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10C9438D-E7BB-4820-A20C-A577E702040C}" type="slidenum">
              <a:rPr lang="en-US" altLang="en-US" sz="600" smtClean="0">
                <a:solidFill>
                  <a:srgbClr val="FFFFFF"/>
                </a:solidFill>
              </a:rPr>
              <a:pPr algn="r" eaLnBrk="1" hangingPunct="1">
                <a:defRPr/>
              </a:pPr>
              <a:t>‹#›</a:t>
            </a:fld>
            <a:endParaRPr lang="en-US" altLang="en-US" sz="600" smtClean="0">
              <a:solidFill>
                <a:srgbClr val="FFFFFF"/>
              </a:solidFill>
            </a:endParaRPr>
          </a:p>
        </p:txBody>
      </p:sp>
      <p:sp>
        <p:nvSpPr>
          <p:cNvPr id="2" name="Title 1"/>
          <p:cNvSpPr>
            <a:spLocks noGrp="1"/>
          </p:cNvSpPr>
          <p:nvPr>
            <p:ph type="title"/>
          </p:nvPr>
        </p:nvSpPr>
        <p:spPr>
          <a:xfrm>
            <a:off x="237744" y="484632"/>
            <a:ext cx="8755128" cy="4372131"/>
          </a:xfrm>
        </p:spPr>
        <p:txBody>
          <a:bodyPr/>
          <a:lstStyle>
            <a:lvl1pPr marL="228600" indent="-228600">
              <a:buFont typeface="Arial" pitchFamily="34" charset="0"/>
              <a:buChar char="“"/>
              <a:defRPr sz="6000" spc="0" baseline="0">
                <a:solidFill>
                  <a:schemeClr val="bg1"/>
                </a:solidFill>
                <a:latin typeface="+mj-lt"/>
              </a:defRPr>
            </a:lvl1pPr>
          </a:lstStyle>
          <a:p>
            <a:r>
              <a:rPr lang="en-US" smtClean="0"/>
              <a:t>Click to edit Master title style</a:t>
            </a:r>
            <a:endParaRPr lang="en-US" dirty="0"/>
          </a:p>
        </p:txBody>
      </p:sp>
      <p:sp>
        <p:nvSpPr>
          <p:cNvPr id="7" name="Text Placeholder 4"/>
          <p:cNvSpPr>
            <a:spLocks noGrp="1"/>
          </p:cNvSpPr>
          <p:nvPr>
            <p:ph type="body" sz="quarter" idx="11"/>
          </p:nvPr>
        </p:nvSpPr>
        <p:spPr>
          <a:xfrm>
            <a:off x="460248" y="5358903"/>
            <a:ext cx="8574685" cy="614362"/>
          </a:xfrm>
        </p:spPr>
        <p:txBody>
          <a:bodyPr rtlCol="0">
            <a:normAutofit/>
          </a:bodyPr>
          <a:lstStyle>
            <a:lvl1pPr marL="0" indent="0">
              <a:buNone/>
              <a:defRPr lang="en-US" sz="2400" kern="1200" dirty="0" smtClean="0">
                <a:solidFill>
                  <a:schemeClr val="bg1"/>
                </a:solidFill>
                <a:latin typeface="+mj-lt"/>
                <a:ea typeface="+mn-ea"/>
                <a:cs typeface="+mn-cs"/>
              </a:defRPr>
            </a:lvl1pPr>
          </a:lstStyle>
          <a:p>
            <a:pPr lvl="0"/>
            <a:r>
              <a:rPr lang="en-US" smtClean="0"/>
              <a:t>Click to edit Master text styles</a:t>
            </a:r>
          </a:p>
        </p:txBody>
      </p:sp>
    </p:spTree>
    <p:extLst>
      <p:ext uri="{BB962C8B-B14F-4D97-AF65-F5344CB8AC3E}">
        <p14:creationId xmlns:p14="http://schemas.microsoft.com/office/powerpoint/2010/main" val="26808412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6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2000" fill="hold"/>
                                        <p:tgtEl>
                                          <p:spTgt spid="6"/>
                                        </p:tgtEl>
                                        <p:attrNameLst>
                                          <p:attrName>ppt_x</p:attrName>
                                        </p:attrNameLst>
                                      </p:cBhvr>
                                      <p:tavLst>
                                        <p:tav tm="0">
                                          <p:val>
                                            <p:strVal val="#ppt_x"/>
                                          </p:val>
                                        </p:tav>
                                        <p:tav tm="100000">
                                          <p:val>
                                            <p:strVal val="#ppt_x"/>
                                          </p:val>
                                        </p:tav>
                                      </p:tavLst>
                                    </p:anim>
                                    <p:anim calcmode="lin" valueType="num">
                                      <p:cBhvr additive="base">
                                        <p:cTn id="8" dur="2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20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2000" fill="hold"/>
                                        <p:tgtEl>
                                          <p:spTgt spid="5"/>
                                        </p:tgtEl>
                                        <p:attrNameLst>
                                          <p:attrName>ppt_x</p:attrName>
                                        </p:attrNameLst>
                                      </p:cBhvr>
                                      <p:tavLst>
                                        <p:tav tm="0">
                                          <p:val>
                                            <p:strVal val="#ppt_x"/>
                                          </p:val>
                                        </p:tav>
                                        <p:tav tm="100000">
                                          <p:val>
                                            <p:strVal val="#ppt_x"/>
                                          </p:val>
                                        </p:tav>
                                      </p:tavLst>
                                    </p:anim>
                                    <p:anim calcmode="lin" valueType="num">
                                      <p:cBhvr additive="base">
                                        <p:cTn id="12" dur="2000" fill="hold"/>
                                        <p:tgtEl>
                                          <p:spTgt spid="5"/>
                                        </p:tgtEl>
                                        <p:attrNameLst>
                                          <p:attrName>ppt_y</p:attrName>
                                        </p:attrNameLst>
                                      </p:cBhvr>
                                      <p:tavLst>
                                        <p:tav tm="0">
                                          <p:val>
                                            <p:strVal val="1+#ppt_h/2"/>
                                          </p:val>
                                        </p:tav>
                                        <p:tav tm="100000">
                                          <p:val>
                                            <p:strVal val="#ppt_y"/>
                                          </p:val>
                                        </p:tav>
                                      </p:tavLst>
                                    </p:anim>
                                  </p:childTnLst>
                                </p:cTn>
                              </p:par>
                              <p:par>
                                <p:cTn id="13" presetID="2" presetClass="entr" presetSubtype="1" fill="hold" grpId="0" nodeType="withEffect">
                                  <p:stCondLst>
                                    <p:cond delay="150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1000" fill="hold"/>
                                        <p:tgtEl>
                                          <p:spTgt spid="8"/>
                                        </p:tgtEl>
                                        <p:attrNameLst>
                                          <p:attrName>ppt_x</p:attrName>
                                        </p:attrNameLst>
                                      </p:cBhvr>
                                      <p:tavLst>
                                        <p:tav tm="0">
                                          <p:val>
                                            <p:strVal val="#ppt_x"/>
                                          </p:val>
                                        </p:tav>
                                        <p:tav tm="100000">
                                          <p:val>
                                            <p:strVal val="#ppt_x"/>
                                          </p:val>
                                        </p:tav>
                                      </p:tavLst>
                                    </p:anim>
                                    <p:anim calcmode="lin" valueType="num">
                                      <p:cBhvr additive="base">
                                        <p:cTn id="16" dur="1000" fill="hold"/>
                                        <p:tgtEl>
                                          <p:spTgt spid="8"/>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90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2000" fill="hold"/>
                                        <p:tgtEl>
                                          <p:spTgt spid="11"/>
                                        </p:tgtEl>
                                        <p:attrNameLst>
                                          <p:attrName>ppt_x</p:attrName>
                                        </p:attrNameLst>
                                      </p:cBhvr>
                                      <p:tavLst>
                                        <p:tav tm="0">
                                          <p:val>
                                            <p:strVal val="#ppt_x"/>
                                          </p:val>
                                        </p:tav>
                                        <p:tav tm="100000">
                                          <p:val>
                                            <p:strVal val="#ppt_x"/>
                                          </p:val>
                                        </p:tav>
                                      </p:tavLst>
                                    </p:anim>
                                    <p:anim calcmode="lin" valueType="num">
                                      <p:cBhvr additive="base">
                                        <p:cTn id="20" dur="20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4" fill="hold" grpId="0" nodeType="withEffect">
                                  <p:stCondLst>
                                    <p:cond delay="900"/>
                                  </p:stCondLst>
                                  <p:childTnLst>
                                    <p:set>
                                      <p:cBhvr>
                                        <p:cTn id="22" dur="1" fill="hold">
                                          <p:stCondLst>
                                            <p:cond delay="0"/>
                                          </p:stCondLst>
                                        </p:cTn>
                                        <p:tgtEl>
                                          <p:spTgt spid="9"/>
                                        </p:tgtEl>
                                        <p:attrNameLst>
                                          <p:attrName>style.visibility</p:attrName>
                                        </p:attrNameLst>
                                      </p:cBhvr>
                                      <p:to>
                                        <p:strVal val="visible"/>
                                      </p:to>
                                    </p:set>
                                    <p:anim calcmode="lin" valueType="num">
                                      <p:cBhvr additive="base">
                                        <p:cTn id="23" dur="2000" fill="hold"/>
                                        <p:tgtEl>
                                          <p:spTgt spid="9"/>
                                        </p:tgtEl>
                                        <p:attrNameLst>
                                          <p:attrName>ppt_x</p:attrName>
                                        </p:attrNameLst>
                                      </p:cBhvr>
                                      <p:tavLst>
                                        <p:tav tm="0">
                                          <p:val>
                                            <p:strVal val="#ppt_x"/>
                                          </p:val>
                                        </p:tav>
                                        <p:tav tm="100000">
                                          <p:val>
                                            <p:strVal val="#ppt_x"/>
                                          </p:val>
                                        </p:tav>
                                      </p:tavLst>
                                    </p:anim>
                                    <p:anim calcmode="lin" valueType="num">
                                      <p:cBhvr additive="base">
                                        <p:cTn id="24" dur="2000" fill="hold"/>
                                        <p:tgtEl>
                                          <p:spTgt spid="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1500"/>
                                  </p:stCondLst>
                                  <p:childTnLst>
                                    <p:set>
                                      <p:cBhvr>
                                        <p:cTn id="26" dur="1" fill="hold">
                                          <p:stCondLst>
                                            <p:cond delay="0"/>
                                          </p:stCondLst>
                                        </p:cTn>
                                        <p:tgtEl>
                                          <p:spTgt spid="10"/>
                                        </p:tgtEl>
                                        <p:attrNameLst>
                                          <p:attrName>style.visibility</p:attrName>
                                        </p:attrNameLst>
                                      </p:cBhvr>
                                      <p:to>
                                        <p:strVal val="visible"/>
                                      </p:to>
                                    </p:set>
                                    <p:anim calcmode="lin" valueType="num">
                                      <p:cBhvr additive="base">
                                        <p:cTn id="27" dur="1100" fill="hold"/>
                                        <p:tgtEl>
                                          <p:spTgt spid="10"/>
                                        </p:tgtEl>
                                        <p:attrNameLst>
                                          <p:attrName>ppt_x</p:attrName>
                                        </p:attrNameLst>
                                      </p:cBhvr>
                                      <p:tavLst>
                                        <p:tav tm="0">
                                          <p:val>
                                            <p:strVal val="#ppt_x"/>
                                          </p:val>
                                        </p:tav>
                                        <p:tav tm="100000">
                                          <p:val>
                                            <p:strVal val="#ppt_x"/>
                                          </p:val>
                                        </p:tav>
                                      </p:tavLst>
                                    </p:anim>
                                    <p:anim calcmode="lin" valueType="num">
                                      <p:cBhvr additive="base">
                                        <p:cTn id="28" dur="11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animBg="1"/>
      <p:bldP spid="11" grpId="0" animBg="1"/>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ingle photo with caption">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1892300" y="795338"/>
            <a:ext cx="5348288" cy="4005262"/>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6" name="Rectangle 5"/>
          <p:cNvSpPr>
            <a:spLocks noChangeArrowheads="1"/>
          </p:cNvSpPr>
          <p:nvPr userDrawn="1"/>
        </p:nvSpPr>
        <p:spPr bwMode="auto">
          <a:xfrm>
            <a:off x="1892300" y="4794250"/>
            <a:ext cx="5346700" cy="996950"/>
          </a:xfrm>
          <a:prstGeom prst="rect">
            <a:avLst/>
          </a:prstGeom>
          <a:solidFill>
            <a:schemeClr val="bg1"/>
          </a:solidFill>
          <a:ln>
            <a:noFill/>
          </a:ln>
          <a:effectLst>
            <a:outerShdw blurRad="114300" dist="38100" dir="5400000" algn="t" rotWithShape="0">
              <a:srgbClr val="808080">
                <a:alpha val="39998"/>
              </a:srgbClr>
            </a:outerShdw>
          </a:effectLst>
          <a:extLst>
            <a:ext uri="{91240B29-F687-4F45-9708-019B960494DF}">
              <a14:hiddenLine xmlns:a14="http://schemas.microsoft.com/office/drawing/2010/main" w="25400">
                <a:solidFill>
                  <a:srgbClr val="000000"/>
                </a:solidFill>
                <a:miter lim="800000"/>
                <a:headEnd/>
                <a:tailEnd/>
              </a14:hiddenLine>
            </a:ext>
          </a:extLst>
        </p:spPr>
        <p:txBody>
          <a:bodyPr anchor="ctr"/>
          <a:lstStyle/>
          <a:p>
            <a:pPr algn="ctr" fontAlgn="auto">
              <a:spcBef>
                <a:spcPts val="0"/>
              </a:spcBef>
              <a:spcAft>
                <a:spcPts val="0"/>
              </a:spcAft>
              <a:defRPr/>
            </a:pPr>
            <a:endParaRPr lang="en-US" dirty="0">
              <a:solidFill>
                <a:srgbClr val="FFFFFF"/>
              </a:solidFill>
              <a:latin typeface="+mn-lt"/>
              <a:ea typeface="+mn-ea"/>
            </a:endParaRPr>
          </a:p>
        </p:txBody>
      </p:sp>
      <p:sp>
        <p:nvSpPr>
          <p:cNvPr id="26" name="Picture Placeholder 25"/>
          <p:cNvSpPr>
            <a:spLocks noGrp="1"/>
          </p:cNvSpPr>
          <p:nvPr>
            <p:ph type="pic" sz="quarter" idx="10"/>
          </p:nvPr>
        </p:nvSpPr>
        <p:spPr>
          <a:xfrm>
            <a:off x="1900238" y="795528"/>
            <a:ext cx="5329238" cy="4005072"/>
          </a:xfrm>
          <a:solidFill>
            <a:schemeClr val="bg1">
              <a:alpha val="30000"/>
            </a:schemeClr>
          </a:solidFill>
          <a:ln>
            <a:solidFill>
              <a:schemeClr val="bg2"/>
            </a:solidFill>
          </a:ln>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11" name="Title 10"/>
          <p:cNvSpPr>
            <a:spLocks noGrp="1"/>
          </p:cNvSpPr>
          <p:nvPr>
            <p:ph type="title"/>
          </p:nvPr>
        </p:nvSpPr>
        <p:spPr>
          <a:xfrm>
            <a:off x="2065871" y="4873438"/>
            <a:ext cx="5074070" cy="838200"/>
          </a:xfrm>
        </p:spPr>
        <p:txBody>
          <a:bodyPr anchor="ctr"/>
          <a:lstStyle>
            <a:lvl1pPr>
              <a:defRPr sz="2600">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2505724950"/>
      </p:ext>
    </p:extLst>
  </p:cSld>
  <p:clrMapOvr>
    <a:masterClrMapping/>
  </p:clrMapOvr>
  <p:transition>
    <p:wipe dir="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mall photo_top left">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38138" y="311150"/>
            <a:ext cx="3273425" cy="2459038"/>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338328" y="310896"/>
            <a:ext cx="3273552" cy="2459736"/>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3429000"/>
            <a:ext cx="7009298" cy="1421928"/>
          </a:xfrm>
        </p:spPr>
        <p:txBody>
          <a:bodyPr anchor="t"/>
          <a:lstStyle>
            <a:lvl1pPr marL="0" marR="0" indent="0" algn="l" defTabSz="914400" rtl="0" eaLnBrk="1" fontAlgn="auto" latinLnBrk="0" hangingPunct="1">
              <a:lnSpc>
                <a:spcPct val="80000"/>
              </a:lnSpc>
              <a:spcBef>
                <a:spcPct val="0"/>
              </a:spcBef>
              <a:spcAft>
                <a:spcPts val="0"/>
              </a:spcAft>
              <a:buClrTx/>
              <a:buSzTx/>
              <a:buFontTx/>
              <a:buNone/>
              <a:tabLst/>
              <a:defRPr sz="5400">
                <a:solidFill>
                  <a:schemeClr val="bg1"/>
                </a:solidFill>
                <a:latin typeface="+mj-lt"/>
              </a:defRPr>
            </a:lvl1pPr>
          </a:lstStyle>
          <a:p>
            <a:r>
              <a:rPr lang="en-US" smtClean="0"/>
              <a:t>Click to edit Master title style</a:t>
            </a:r>
            <a:endParaRPr lang="en-US" dirty="0" smtClean="0"/>
          </a:p>
        </p:txBody>
      </p:sp>
    </p:spTree>
    <p:extLst>
      <p:ext uri="{BB962C8B-B14F-4D97-AF65-F5344CB8AC3E}">
        <p14:creationId xmlns:p14="http://schemas.microsoft.com/office/powerpoint/2010/main" val="426753400"/>
      </p:ext>
    </p:extLst>
  </p:cSld>
  <p:clrMapOvr>
    <a:masterClrMapping/>
  </p:clrMapOvr>
  <p:transition>
    <p:wipe dir="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Portrait photo_right side">
    <p:spTree>
      <p:nvGrpSpPr>
        <p:cNvPr id="1" name=""/>
        <p:cNvGrpSpPr/>
        <p:nvPr/>
      </p:nvGrpSpPr>
      <p:grpSpPr>
        <a:xfrm>
          <a:off x="0" y="0"/>
          <a:ext cx="0" cy="0"/>
          <a:chOff x="0" y="0"/>
          <a:chExt cx="0" cy="0"/>
        </a:xfrm>
      </p:grpSpPr>
      <p:pic>
        <p:nvPicPr>
          <p:cNvPr id="4"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4992688" y="858838"/>
            <a:ext cx="3630612" cy="50292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26" name="Picture Placeholder 25"/>
          <p:cNvSpPr>
            <a:spLocks noGrp="1"/>
          </p:cNvSpPr>
          <p:nvPr>
            <p:ph type="pic" sz="quarter" idx="10"/>
          </p:nvPr>
        </p:nvSpPr>
        <p:spPr>
          <a:xfrm>
            <a:off x="4992624" y="859536"/>
            <a:ext cx="3630168" cy="502920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Autofit/>
          </a:bodyPr>
          <a:lstStyle>
            <a:lvl1pPr algn="ctr">
              <a:buFontTx/>
              <a:buNone/>
              <a:defRPr>
                <a:solidFill>
                  <a:schemeClr val="bg1"/>
                </a:solidFill>
                <a:latin typeface="+mj-lt"/>
              </a:defRPr>
            </a:lvl1pPr>
          </a:lstStyle>
          <a:p>
            <a:pPr lvl="0"/>
            <a:r>
              <a:rPr lang="en-US" noProof="0" smtClean="0"/>
              <a:t>Click icon to add picture</a:t>
            </a:r>
            <a:endParaRPr lang="en-US" noProof="0" dirty="0"/>
          </a:p>
        </p:txBody>
      </p:sp>
      <p:sp>
        <p:nvSpPr>
          <p:cNvPr id="9" name="Title 8"/>
          <p:cNvSpPr>
            <a:spLocks noGrp="1"/>
          </p:cNvSpPr>
          <p:nvPr>
            <p:ph type="title"/>
          </p:nvPr>
        </p:nvSpPr>
        <p:spPr>
          <a:xfrm>
            <a:off x="229703" y="728972"/>
            <a:ext cx="4349918" cy="1089529"/>
          </a:xfrm>
        </p:spPr>
        <p:txBody>
          <a:bodyPr anchor="t"/>
          <a:lstStyle>
            <a:lvl1pPr>
              <a:lnSpc>
                <a:spcPct val="90000"/>
              </a:lnSpc>
              <a:defRPr>
                <a:solidFill>
                  <a:schemeClr val="bg1"/>
                </a:solidFill>
                <a:latin typeface="+mj-lt"/>
              </a:defRPr>
            </a:lvl1pPr>
          </a:lstStyle>
          <a:p>
            <a:r>
              <a:rPr lang="en-US" smtClean="0"/>
              <a:t>Click to edit Master title style</a:t>
            </a:r>
            <a:endParaRPr lang="en-US" dirty="0"/>
          </a:p>
        </p:txBody>
      </p:sp>
    </p:spTree>
    <p:extLst>
      <p:ext uri="{BB962C8B-B14F-4D97-AF65-F5344CB8AC3E}">
        <p14:creationId xmlns:p14="http://schemas.microsoft.com/office/powerpoint/2010/main" val="897552287"/>
      </p:ext>
    </p:extLst>
  </p:cSld>
  <p:clrMapOvr>
    <a:masterClrMapping/>
  </p:clrMapOvr>
  <p:transition>
    <p:wipe dir="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Multiple photo">
    <p:spTree>
      <p:nvGrpSpPr>
        <p:cNvPr id="1" name=""/>
        <p:cNvGrpSpPr/>
        <p:nvPr/>
      </p:nvGrpSpPr>
      <p:grpSpPr>
        <a:xfrm>
          <a:off x="0" y="0"/>
          <a:ext cx="0" cy="0"/>
          <a:chOff x="0" y="0"/>
          <a:chExt cx="0" cy="0"/>
        </a:xfrm>
      </p:grpSpPr>
      <p:pic>
        <p:nvPicPr>
          <p:cNvPr id="9"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68713" y="311150"/>
            <a:ext cx="3268662"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ectangle 10"/>
          <p:cNvSpPr/>
          <p:nvPr/>
        </p:nvSpPr>
        <p:spPr>
          <a:xfrm>
            <a:off x="334963" y="311150"/>
            <a:ext cx="3259137" cy="266065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ectangle 11"/>
          <p:cNvSpPr/>
          <p:nvPr/>
        </p:nvSpPr>
        <p:spPr>
          <a:xfrm>
            <a:off x="7011988" y="311150"/>
            <a:ext cx="1806575" cy="13081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12"/>
          <p:cNvSpPr/>
          <p:nvPr/>
        </p:nvSpPr>
        <p:spPr>
          <a:xfrm>
            <a:off x="334963" y="3028950"/>
            <a:ext cx="2501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4" name="Rectangle 13"/>
          <p:cNvSpPr/>
          <p:nvPr/>
        </p:nvSpPr>
        <p:spPr>
          <a:xfrm>
            <a:off x="2911475" y="3028950"/>
            <a:ext cx="4025900" cy="3459163"/>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5" name="Rectangle 14"/>
          <p:cNvSpPr/>
          <p:nvPr/>
        </p:nvSpPr>
        <p:spPr>
          <a:xfrm>
            <a:off x="7011988" y="1684338"/>
            <a:ext cx="1806575" cy="344170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6" name="Rectangle 15"/>
          <p:cNvSpPr/>
          <p:nvPr/>
        </p:nvSpPr>
        <p:spPr>
          <a:xfrm>
            <a:off x="7011988" y="5183188"/>
            <a:ext cx="1806575" cy="1304925"/>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49" name="Picture Placeholder 25"/>
          <p:cNvSpPr>
            <a:spLocks noGrp="1"/>
          </p:cNvSpPr>
          <p:nvPr>
            <p:ph type="pic" sz="quarter" idx="11"/>
          </p:nvPr>
        </p:nvSpPr>
        <p:spPr>
          <a:xfrm>
            <a:off x="3668989" y="311149"/>
            <a:ext cx="326786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26" name="Picture Placeholder 25"/>
          <p:cNvSpPr>
            <a:spLocks noGrp="1"/>
          </p:cNvSpPr>
          <p:nvPr>
            <p:ph type="pic" sz="quarter" idx="10"/>
          </p:nvPr>
        </p:nvSpPr>
        <p:spPr>
          <a:xfrm>
            <a:off x="320824" y="311149"/>
            <a:ext cx="3272751" cy="2660652"/>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1" name="Picture Placeholder 25"/>
          <p:cNvSpPr>
            <a:spLocks noGrp="1"/>
          </p:cNvSpPr>
          <p:nvPr>
            <p:ph type="pic" sz="quarter" idx="12"/>
          </p:nvPr>
        </p:nvSpPr>
        <p:spPr>
          <a:xfrm>
            <a:off x="7011988" y="311149"/>
            <a:ext cx="1806573" cy="1308101"/>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3" name="Picture Placeholder 25"/>
          <p:cNvSpPr>
            <a:spLocks noGrp="1"/>
          </p:cNvSpPr>
          <p:nvPr>
            <p:ph type="pic" sz="quarter" idx="13"/>
          </p:nvPr>
        </p:nvSpPr>
        <p:spPr>
          <a:xfrm>
            <a:off x="320824" y="3028951"/>
            <a:ext cx="2516104"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5" name="Picture Placeholder 25"/>
          <p:cNvSpPr>
            <a:spLocks noGrp="1"/>
          </p:cNvSpPr>
          <p:nvPr>
            <p:ph type="pic" sz="quarter" idx="14"/>
          </p:nvPr>
        </p:nvSpPr>
        <p:spPr>
          <a:xfrm>
            <a:off x="2908334" y="3028951"/>
            <a:ext cx="4028516" cy="3458934"/>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7" name="Picture Placeholder 25"/>
          <p:cNvSpPr>
            <a:spLocks noGrp="1"/>
          </p:cNvSpPr>
          <p:nvPr>
            <p:ph type="pic" sz="quarter" idx="15"/>
          </p:nvPr>
        </p:nvSpPr>
        <p:spPr>
          <a:xfrm>
            <a:off x="7011988" y="1676400"/>
            <a:ext cx="1806573" cy="3449410"/>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
        <p:nvSpPr>
          <p:cNvPr id="59" name="Picture Placeholder 25"/>
          <p:cNvSpPr>
            <a:spLocks noGrp="1"/>
          </p:cNvSpPr>
          <p:nvPr>
            <p:ph type="pic" sz="quarter" idx="16"/>
          </p:nvPr>
        </p:nvSpPr>
        <p:spPr>
          <a:xfrm>
            <a:off x="7011988" y="5182960"/>
            <a:ext cx="1806573" cy="1304925"/>
          </a:xfrm>
          <a:solidFill>
            <a:schemeClr val="bg1">
              <a:alpha val="30000"/>
            </a:schemeClr>
          </a:solidFill>
          <a:ln>
            <a:solidFill>
              <a:schemeClr val="bg2"/>
            </a:solidFill>
          </a:ln>
          <a:effectLst>
            <a:outerShdw blurRad="114300" dist="38100" dir="5400000" algn="ctr" rotWithShape="0">
              <a:srgbClr val="000000">
                <a:alpha val="80000"/>
              </a:srgbClr>
            </a:outerShdw>
          </a:effectLst>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dirty="0">
                <a:solidFill>
                  <a:schemeClr val="bg1"/>
                </a:solidFill>
                <a:latin typeface="+mj-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98664879"/>
      </p:ext>
    </p:extLst>
  </p:cSld>
  <p:clrMapOvr>
    <a:masterClrMapping/>
  </p:clrMapOvr>
  <p:transition>
    <p:wipe dir="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Large photo with bottom bar">
    <p:spTree>
      <p:nvGrpSpPr>
        <p:cNvPr id="1" name=""/>
        <p:cNvGrpSpPr/>
        <p:nvPr/>
      </p:nvGrpSpPr>
      <p:grpSpPr>
        <a:xfrm>
          <a:off x="0" y="0"/>
          <a:ext cx="0" cy="0"/>
          <a:chOff x="0" y="0"/>
          <a:chExt cx="0" cy="0"/>
        </a:xfrm>
      </p:grpSpPr>
      <p:sp>
        <p:nvSpPr>
          <p:cNvPr id="3" name="Rectangle 2"/>
          <p:cNvSpPr/>
          <p:nvPr/>
        </p:nvSpPr>
        <p:spPr>
          <a:xfrm>
            <a:off x="338138" y="311150"/>
            <a:ext cx="8477250" cy="6075363"/>
          </a:xfrm>
          <a:prstGeom prst="rect">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pic>
        <p:nvPicPr>
          <p:cNvPr id="4" name="Picture 12" descr="bottom bar.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33375" y="6375400"/>
            <a:ext cx="847725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2"/>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7"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2010 Cisco and/or its affiliates. All rights reserved.</a:t>
            </a:r>
          </a:p>
        </p:txBody>
      </p:sp>
      <p:sp>
        <p:nvSpPr>
          <p:cNvPr id="8" name="Rectangle 14"/>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E0A9C3A-026F-4434-9093-F88CFC8B17E1}"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5" name="Picture Placeholder 4"/>
          <p:cNvSpPr>
            <a:spLocks noGrp="1"/>
          </p:cNvSpPr>
          <p:nvPr>
            <p:ph type="pic" sz="quarter" idx="10"/>
          </p:nvPr>
        </p:nvSpPr>
        <p:spPr>
          <a:xfrm>
            <a:off x="333375" y="310896"/>
            <a:ext cx="8474869" cy="6054185"/>
          </a:xfrm>
          <a:ln>
            <a:solidFill>
              <a:srgbClr val="08252E"/>
            </a:solidFill>
          </a:ln>
        </p:spPr>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2000" kern="1200" baseline="0" dirty="0">
                <a:solidFill>
                  <a:srgbClr val="546568"/>
                </a:solidFill>
                <a:latin typeface="+mn-lt"/>
                <a:ea typeface="+mn-ea"/>
                <a:cs typeface="+mn-cs"/>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3246678874"/>
      </p:ext>
    </p:extLst>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Full bleed photo">
    <p:spTree>
      <p:nvGrpSpPr>
        <p:cNvPr id="1" name=""/>
        <p:cNvGrpSpPr/>
        <p:nvPr/>
      </p:nvGrpSpPr>
      <p:grpSpPr>
        <a:xfrm>
          <a:off x="0" y="0"/>
          <a:ext cx="0" cy="0"/>
          <a:chOff x="0" y="0"/>
          <a:chExt cx="0" cy="0"/>
        </a:xfrm>
      </p:grpSpPr>
      <p:sp>
        <p:nvSpPr>
          <p:cNvPr id="3" name="Picture Placeholder 2"/>
          <p:cNvSpPr>
            <a:spLocks noGrp="1"/>
          </p:cNvSpPr>
          <p:nvPr>
            <p:ph type="pic" sz="quarter" idx="10"/>
          </p:nvPr>
        </p:nvSpPr>
        <p:spPr>
          <a:xfrm>
            <a:off x="0" y="0"/>
            <a:ext cx="9144000" cy="6858000"/>
          </a:xfrm>
        </p:spPr>
        <p:txBody>
          <a:bodyPr rtlCol="0" anchor="ctr" anchorCtr="1">
            <a:noAutofit/>
          </a:bodyPr>
          <a:lstStyle>
            <a:lvl1pPr algn="ctr">
              <a:buNone/>
              <a:defRPr>
                <a:latin typeface="+mj-lt"/>
              </a:defRPr>
            </a:lvl1pPr>
          </a:lstStyle>
          <a:p>
            <a:pPr lvl="0"/>
            <a:r>
              <a:rPr lang="en-US" noProof="0" smtClean="0"/>
              <a:t>Click icon to add picture</a:t>
            </a:r>
            <a:endParaRPr lang="en-US" noProof="0" dirty="0"/>
          </a:p>
        </p:txBody>
      </p:sp>
    </p:spTree>
    <p:extLst>
      <p:ext uri="{BB962C8B-B14F-4D97-AF65-F5344CB8AC3E}">
        <p14:creationId xmlns:p14="http://schemas.microsoft.com/office/powerpoint/2010/main" val="555628801"/>
      </p:ext>
    </p:extLst>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tandard video">
    <p:spTree>
      <p:nvGrpSpPr>
        <p:cNvPr id="1" name=""/>
        <p:cNvGrpSpPr/>
        <p:nvPr/>
      </p:nvGrpSpPr>
      <p:grpSpPr>
        <a:xfrm>
          <a:off x="0" y="0"/>
          <a:ext cx="0" cy="0"/>
          <a:chOff x="0" y="0"/>
          <a:chExt cx="0" cy="0"/>
        </a:xfrm>
      </p:grpSpPr>
      <p:pic>
        <p:nvPicPr>
          <p:cNvPr id="3" name="Picture 7"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a:spLocks noChangeArrowheads="1"/>
          </p:cNvSpPr>
          <p:nvPr userDrawn="1"/>
        </p:nvSpPr>
        <p:spPr bwMode="auto">
          <a:xfrm>
            <a:off x="0" y="0"/>
            <a:ext cx="9144000" cy="6858000"/>
          </a:xfrm>
          <a:prstGeom prst="rect">
            <a:avLst/>
          </a:prstGeom>
          <a:blipFill dpi="0" rotWithShape="1">
            <a:blip r:embed="rId3">
              <a:alphaModFix amt="29000"/>
            </a:blip>
            <a:srcRect/>
            <a:stretch>
              <a:fillRect/>
            </a:stretch>
          </a:blipFill>
          <a:ln>
            <a:noFill/>
          </a:ln>
          <a:extLst>
            <a:ext uri="{91240B29-F687-4F45-9708-019B960494DF}">
              <a14:hiddenLine xmlns:a14="http://schemas.microsoft.com/office/drawing/2010/main" w="25400">
                <a:solidFill>
                  <a:srgbClr val="000000"/>
                </a:solidFill>
                <a:miter lim="800000"/>
                <a:headEnd/>
                <a:tailEnd/>
              </a14:hiddenLine>
            </a:ext>
          </a:extLst>
        </p:spPr>
        <p:txBody>
          <a:bodyPr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algn="ctr" eaLnBrk="1" hangingPunct="1">
              <a:defRPr/>
            </a:pPr>
            <a:endParaRPr lang="en-US" altLang="en-US" smtClean="0">
              <a:solidFill>
                <a:srgbClr val="FFFFFF"/>
              </a:solidFill>
            </a:endParaRPr>
          </a:p>
        </p:txBody>
      </p:sp>
      <p:grpSp>
        <p:nvGrpSpPr>
          <p:cNvPr id="5" name="Group 3"/>
          <p:cNvGrpSpPr/>
          <p:nvPr userDrawn="1"/>
        </p:nvGrpSpPr>
        <p:grpSpPr>
          <a:xfrm>
            <a:off x="341314" y="6124575"/>
            <a:ext cx="787133" cy="416134"/>
            <a:chOff x="609600" y="528537"/>
            <a:chExt cx="1444734" cy="763789"/>
          </a:xfrm>
          <a:solidFill>
            <a:schemeClr val="bg1"/>
          </a:solidFill>
        </p:grpSpPr>
        <p:sp>
          <p:nvSpPr>
            <p:cNvPr id="6" name="Rectangle 5"/>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7" name="Freeform 6"/>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8" name="Freeform 7"/>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9" name="Freeform 8"/>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0" name="Freeform 9"/>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1" name="Freeform 10"/>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2" name="Freeform 11"/>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3" name="Freeform 12"/>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4" name="Freeform 13"/>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5" name="Freeform 14"/>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6" name="Freeform 15"/>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7" name="Freeform 16"/>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1" name="Media Placeholder 20"/>
          <p:cNvSpPr>
            <a:spLocks noGrp="1"/>
          </p:cNvSpPr>
          <p:nvPr>
            <p:ph type="media" sz="quarter" idx="10"/>
          </p:nvPr>
        </p:nvSpPr>
        <p:spPr>
          <a:xfrm>
            <a:off x="2639917" y="778669"/>
            <a:ext cx="5897880" cy="4425696"/>
          </a:xfrm>
          <a:solidFill>
            <a:schemeClr val="tx1">
              <a:lumMod val="50000"/>
            </a:schemeClr>
          </a:solidFill>
          <a:ln>
            <a:noFill/>
          </a:ln>
          <a:effectLst>
            <a:innerShdw blurRad="419100">
              <a:prstClr val="black">
                <a:alpha val="47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lgn="ctr" defTabSz="914400" rtl="0" eaLnBrk="1" latinLnBrk="0" hangingPunct="1">
              <a:lnSpc>
                <a:spcPct val="95000"/>
              </a:lnSpc>
              <a:spcBef>
                <a:spcPts val="1440"/>
              </a:spcBef>
              <a:buClr>
                <a:srgbClr val="92D050"/>
              </a:buClr>
              <a:buSzPct val="90000"/>
              <a:buFont typeface="Arial" pitchFamily="34" charset="0"/>
              <a:buNone/>
              <a:tabLst/>
              <a:defRPr lang="en-US" sz="1800" kern="1200">
                <a:solidFill>
                  <a:schemeClr val="lt1"/>
                </a:solidFill>
                <a:latin typeface="+mj-lt"/>
                <a:ea typeface="+mn-ea"/>
                <a:cs typeface="+mn-cs"/>
              </a:defRPr>
            </a:lvl1pPr>
          </a:lstStyle>
          <a:p>
            <a:pPr lvl="0"/>
            <a:r>
              <a:rPr lang="en-US" noProof="0" smtClean="0"/>
              <a:t>Click icon to add media</a:t>
            </a:r>
            <a:endParaRPr lang="en-US" noProof="0" dirty="0"/>
          </a:p>
        </p:txBody>
      </p:sp>
    </p:spTree>
    <p:extLst>
      <p:ext uri="{BB962C8B-B14F-4D97-AF65-F5344CB8AC3E}">
        <p14:creationId xmlns:p14="http://schemas.microsoft.com/office/powerpoint/2010/main" val="1696089201"/>
      </p:ext>
    </p:extLst>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lank_gradient only">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4907342"/>
      </p:ext>
    </p:extLst>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3" name="Rectangle 11"/>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4"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42B6F084-6F1E-4569-B8A0-E883FC2A6AB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Tree>
    <p:extLst>
      <p:ext uri="{BB962C8B-B14F-4D97-AF65-F5344CB8AC3E}">
        <p14:creationId xmlns:p14="http://schemas.microsoft.com/office/powerpoint/2010/main" val="1074012220"/>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animated Gradient">
    <p:spTree>
      <p:nvGrpSpPr>
        <p:cNvPr id="1" name=""/>
        <p:cNvGrpSpPr/>
        <p:nvPr/>
      </p:nvGrpSpPr>
      <p:grpSpPr>
        <a:xfrm>
          <a:off x="0" y="0"/>
          <a:ext cx="0" cy="0"/>
          <a:chOff x="0" y="0"/>
          <a:chExt cx="0" cy="0"/>
        </a:xfrm>
      </p:grpSpPr>
      <p:pic>
        <p:nvPicPr>
          <p:cNvPr id="6"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ounded Rectangle 6"/>
          <p:cNvSpPr/>
          <p:nvPr userDrawn="1"/>
        </p:nvSpPr>
        <p:spPr>
          <a:xfrm>
            <a:off x="1824038" y="-3570288"/>
            <a:ext cx="1728787" cy="1401445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8" name="Rounded Rectangle 7"/>
          <p:cNvSpPr/>
          <p:nvPr userDrawn="1"/>
        </p:nvSpPr>
        <p:spPr>
          <a:xfrm>
            <a:off x="0" y="-638175"/>
            <a:ext cx="1730375" cy="8148638"/>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rot="10800000">
            <a:off x="1014413" y="4248150"/>
            <a:ext cx="1728787" cy="8148638"/>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a:off x="6584950" y="-2913063"/>
            <a:ext cx="1730375"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8105775" y="5699125"/>
            <a:ext cx="1728788" cy="8148638"/>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rot="10800000">
            <a:off x="3035300" y="1516063"/>
            <a:ext cx="1730375" cy="8148637"/>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4"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p>
        </p:txBody>
      </p:sp>
      <p:sp>
        <p:nvSpPr>
          <p:cNvPr id="15"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47B05D3-15EC-4C1F-BEE1-44BB5C2EDBAE}"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6" name="Group 38"/>
          <p:cNvGrpSpPr/>
          <p:nvPr userDrawn="1"/>
        </p:nvGrpSpPr>
        <p:grpSpPr>
          <a:xfrm>
            <a:off x="341314" y="311151"/>
            <a:ext cx="829170" cy="438358"/>
            <a:chOff x="609600" y="528537"/>
            <a:chExt cx="1444734" cy="763789"/>
          </a:xfrm>
          <a:solidFill>
            <a:schemeClr val="bg1"/>
          </a:solidFill>
        </p:grpSpPr>
        <p:sp>
          <p:nvSpPr>
            <p:cNvPr id="17" name="Rectangle 16"/>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8" name="Freeform 17"/>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4664698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repeatCount="indefinite" accel="50000" decel="50000" autoRev="1" fill="remove" grpId="0" nodeType="withEffect">
                                  <p:stCondLst>
                                    <p:cond delay="1500"/>
                                  </p:stCondLst>
                                  <p:childTnLst>
                                    <p:animMotion origin="layout" path="M -2.77778E-6 -2.22045E-16 L -2.77778E-6 -1.425 " pathEditMode="fixed" rAng="0" ptsTypes="AA">
                                      <p:cBhvr>
                                        <p:cTn id="6" dur="4500" fill="hold"/>
                                        <p:tgtEl>
                                          <p:spTgt spid="11"/>
                                        </p:tgtEl>
                                        <p:attrNameLst>
                                          <p:attrName>ppt_x</p:attrName>
                                          <p:attrName>ppt_y</p:attrName>
                                        </p:attrNameLst>
                                      </p:cBhvr>
                                      <p:rCtr x="0" y="-2147483648"/>
                                    </p:animMotion>
                                  </p:childTnLst>
                                </p:cTn>
                              </p:par>
                              <p:par>
                                <p:cTn id="7" presetID="42" presetClass="path" presetSubtype="0" repeatCount="indefinite" accel="50000" decel="50000" autoRev="1" fill="hold" grpId="0" nodeType="withEffect">
                                  <p:stCondLst>
                                    <p:cond delay="0"/>
                                  </p:stCondLst>
                                  <p:childTnLst>
                                    <p:animMotion origin="layout" path="M 3.05556E-6 -2.96296E-6 L 3.05556E-6 0.88611 " pathEditMode="fixed" rAng="0" ptsTypes="AA">
                                      <p:cBhvr>
                                        <p:cTn id="8" dur="4500" fill="hold"/>
                                        <p:tgtEl>
                                          <p:spTgt spid="10"/>
                                        </p:tgtEl>
                                        <p:attrNameLst>
                                          <p:attrName>ppt_x</p:attrName>
                                          <p:attrName>ppt_y</p:attrName>
                                        </p:attrNameLst>
                                      </p:cBhvr>
                                      <p:rCtr x="0" y="-2147483648"/>
                                    </p:animMotion>
                                  </p:childTnLst>
                                </p:cTn>
                              </p:par>
                              <p:par>
                                <p:cTn id="9" presetID="64" presetClass="path" presetSubtype="0" repeatCount="indefinite" accel="50000" decel="50000" autoRev="1" fill="hold" grpId="0" nodeType="withEffect">
                                  <p:stCondLst>
                                    <p:cond delay="1400"/>
                                  </p:stCondLst>
                                  <p:childTnLst>
                                    <p:animMotion origin="layout" path="M -2.5E-6 3.7037E-6 L -2.5E-6 -1.33195 " pathEditMode="fixed" rAng="0" ptsTypes="AA">
                                      <p:cBhvr>
                                        <p:cTn id="10" dur="4500" fill="hold"/>
                                        <p:tgtEl>
                                          <p:spTgt spid="12"/>
                                        </p:tgtEl>
                                        <p:attrNameLst>
                                          <p:attrName>ppt_x</p:attrName>
                                          <p:attrName>ppt_y</p:attrName>
                                        </p:attrNameLst>
                                      </p:cBhvr>
                                      <p:rCtr x="0" y="-2147483648"/>
                                    </p:animMotion>
                                  </p:childTnLst>
                                </p:cTn>
                              </p:par>
                              <p:par>
                                <p:cTn id="11" presetID="64" presetClass="path" presetSubtype="0" repeatCount="indefinite" accel="50000" decel="50000" autoRev="1" fill="hold" grpId="0" nodeType="withEffect">
                                  <p:stCondLst>
                                    <p:cond delay="3600"/>
                                  </p:stCondLst>
                                  <p:childTnLst>
                                    <p:animMotion origin="layout" path="M -1.94444E-6 4.07407E-6 L -1.94444E-6 -1.42084 " pathEditMode="fixed" rAng="0" ptsTypes="AA">
                                      <p:cBhvr>
                                        <p:cTn id="12" dur="4500" fill="hold"/>
                                        <p:tgtEl>
                                          <p:spTgt spid="9"/>
                                        </p:tgtEl>
                                        <p:attrNameLst>
                                          <p:attrName>ppt_x</p:attrName>
                                          <p:attrName>ppt_y</p:attrName>
                                        </p:attrNameLst>
                                      </p:cBhvr>
                                      <p:rCtr x="0" y="-2147483648"/>
                                    </p:animMotion>
                                  </p:childTnLst>
                                </p:cTn>
                              </p:par>
                              <p:par>
                                <p:cTn id="13" presetID="42" presetClass="path" presetSubtype="0" repeatCount="indefinite" accel="50000" decel="50000" autoRev="1" fill="hold" grpId="0" nodeType="withEffect">
                                  <p:stCondLst>
                                    <p:cond delay="900"/>
                                  </p:stCondLst>
                                  <p:childTnLst>
                                    <p:animMotion origin="layout" path="M 1.94444E-6 4.07407E-6 L 1.94444E-6 0.81944 " pathEditMode="fixed" rAng="0" ptsTypes="AA">
                                      <p:cBhvr>
                                        <p:cTn id="14" dur="4500" fill="hold"/>
                                        <p:tgtEl>
                                          <p:spTgt spid="8"/>
                                        </p:tgtEl>
                                        <p:attrNameLst>
                                          <p:attrName>ppt_x</p:attrName>
                                          <p:attrName>ppt_y</p:attrName>
                                        </p:attrNameLst>
                                      </p:cBhvr>
                                      <p:rCtr x="0" y="-2147483648"/>
                                    </p:animMotion>
                                  </p:childTnLst>
                                </p:cTn>
                              </p:par>
                              <p:par>
                                <p:cTn id="15" presetID="42" presetClass="path" presetSubtype="0" repeatCount="indefinite" accel="50000" decel="50000" autoRev="1" fill="hold" grpId="0" nodeType="withEffect">
                                  <p:stCondLst>
                                    <p:cond delay="2800"/>
                                  </p:stCondLst>
                                  <p:childTnLst>
                                    <p:animMotion origin="layout" path="M -3.61111E-6 2.59259E-6 L -3.61111E-6 1.19028 " pathEditMode="fixed" rAng="0" ptsTypes="AA">
                                      <p:cBhvr>
                                        <p:cTn id="16" dur="4500" fill="hold"/>
                                        <p:tgtEl>
                                          <p:spTgt spid="7"/>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losing Slide_green">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36924536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losing Slide-green thank you">
    <p:spTree>
      <p:nvGrpSpPr>
        <p:cNvPr id="1" name=""/>
        <p:cNvGrpSpPr/>
        <p:nvPr/>
      </p:nvGrpSpPr>
      <p:grpSpPr>
        <a:xfrm>
          <a:off x="0" y="0"/>
          <a:ext cx="0" cy="0"/>
          <a:chOff x="0" y="0"/>
          <a:chExt cx="0" cy="0"/>
        </a:xfrm>
      </p:grpSpPr>
      <p:pic>
        <p:nvPicPr>
          <p:cNvPr id="2" name="Picture 2" descr="C:\Documents and Settings\contractor\Desktop\Blue_Green_Gradi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userDrawn="1"/>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TextBox 16"/>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Tree>
    <p:extLst>
      <p:ext uri="{BB962C8B-B14F-4D97-AF65-F5344CB8AC3E}">
        <p14:creationId xmlns:p14="http://schemas.microsoft.com/office/powerpoint/2010/main" val="264883340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700"/>
                                        <p:tgtEl>
                                          <p:spTgt spid="8"/>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700"/>
                                        <p:tgtEl>
                                          <p:spTgt spid="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700"/>
                                        <p:tgtEl>
                                          <p:spTgt spid="1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700"/>
                                        <p:tgtEl>
                                          <p:spTgt spid="1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700"/>
                                        <p:tgtEl>
                                          <p:spTgt spid="1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fade">
                                      <p:cBhvr>
                                        <p:cTn id="26" dur="700"/>
                                        <p:tgtEl>
                                          <p:spTgt spid="1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700"/>
                                        <p:tgtEl>
                                          <p:spTgt spid="1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700"/>
                                        <p:tgtEl>
                                          <p:spTgt spid="1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700"/>
                                        <p:tgtEl>
                                          <p:spTgt spid="16"/>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8"/>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0"/>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2"/>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4"/>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6"/>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9"/>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1"/>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3"/>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5"/>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700"/>
                                        <p:tgtEl>
                                          <p:spTgt spid="5"/>
                                        </p:tgtEl>
                                      </p:cBhvr>
                                    </p:animEffect>
                                  </p:childTnLst>
                                </p:cTn>
                              </p:par>
                              <p:par>
                                <p:cTn id="58" presetID="10" presetClass="entr" presetSubtype="0" fill="hold" grpId="0" nodeType="withEffect">
                                  <p:stCondLst>
                                    <p:cond delay="100"/>
                                  </p:stCondLst>
                                  <p:childTnLst>
                                    <p:set>
                                      <p:cBhvr>
                                        <p:cTn id="59" dur="1" fill="hold">
                                          <p:stCondLst>
                                            <p:cond delay="0"/>
                                          </p:stCondLst>
                                        </p:cTn>
                                        <p:tgtEl>
                                          <p:spTgt spid="3"/>
                                        </p:tgtEl>
                                        <p:attrNameLst>
                                          <p:attrName>style.visibility</p:attrName>
                                        </p:attrNameLst>
                                      </p:cBhvr>
                                      <p:to>
                                        <p:strVal val="visible"/>
                                      </p:to>
                                    </p:set>
                                    <p:animEffect transition="in" filter="fade">
                                      <p:cBhvr>
                                        <p:cTn id="60" dur="700"/>
                                        <p:tgtEl>
                                          <p:spTgt spid="3"/>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7"/>
                                        </p:tgtEl>
                                        <p:attrNameLst>
                                          <p:attrName>style.visibility</p:attrName>
                                        </p:attrNameLst>
                                      </p:cBhvr>
                                      <p:to>
                                        <p:strVal val="visible"/>
                                      </p:to>
                                    </p:set>
                                    <p:animEffect transition="in" filter="fade">
                                      <p:cBhvr>
                                        <p:cTn id="63" dur="700"/>
                                        <p:tgtEl>
                                          <p:spTgt spid="7"/>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4"/>
                                        </p:tgtEl>
                                        <p:attrNameLst>
                                          <p:attrName>style.visibility</p:attrName>
                                        </p:attrNameLst>
                                      </p:cBhvr>
                                      <p:to>
                                        <p:strVal val="visible"/>
                                      </p:to>
                                    </p:set>
                                    <p:animEffect transition="in" filter="fade">
                                      <p:cBhvr>
                                        <p:cTn id="66" dur="700"/>
                                        <p:tgtEl>
                                          <p:spTgt spid="4"/>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P spid="4" grpId="0" animBg="1"/>
      <p:bldP spid="4" grpId="1" animBg="1"/>
      <p:bldP spid="5" grpId="0" animBg="1"/>
      <p:bldP spid="5" grpId="1" animBg="1"/>
      <p:bldP spid="6" grpId="0" animBg="1"/>
      <p:bldP spid="6" grpId="1" animBg="1"/>
      <p:bldP spid="7" grpId="0" animBg="1"/>
      <p:bldP spid="7" grpId="1" animBg="1"/>
      <p:bldP spid="8" grpId="0" animBg="1"/>
      <p:bldP spid="8" grpId="1" animBg="1"/>
      <p:bldP spid="8" grpId="2" animBg="1"/>
      <p:bldP spid="8" grpId="3" animBg="1"/>
      <p:bldP spid="9" grpId="0" animBg="1"/>
      <p:bldP spid="9" grpId="1" animBg="1"/>
      <p:bldP spid="9" grpId="2" animBg="1"/>
      <p:bldP spid="9" grpId="3" animBg="1"/>
      <p:bldP spid="10" grpId="0" animBg="1"/>
      <p:bldP spid="10" grpId="1" animBg="1"/>
      <p:bldP spid="10" grpId="2" animBg="1"/>
      <p:bldP spid="10" grpId="3" animBg="1"/>
      <p:bldP spid="11" grpId="0" animBg="1"/>
      <p:bldP spid="11" grpId="1" animBg="1"/>
      <p:bldP spid="11" grpId="2" animBg="1"/>
      <p:bldP spid="11" grpId="3" animBg="1"/>
      <p:bldP spid="12" grpId="0" animBg="1"/>
      <p:bldP spid="12" grpId="1" animBg="1"/>
      <p:bldP spid="12" grpId="2" animBg="1"/>
      <p:bldP spid="12" grpId="3" animBg="1"/>
      <p:bldP spid="13" grpId="0" animBg="1"/>
      <p:bldP spid="13" grpId="1" animBg="1"/>
      <p:bldP spid="13" grpId="2" animBg="1"/>
      <p:bldP spid="13" grpId="3" animBg="1"/>
      <p:bldP spid="14" grpId="0" animBg="1"/>
      <p:bldP spid="14" grpId="1" animBg="1"/>
      <p:bldP spid="14" grpId="2" animBg="1"/>
      <p:bldP spid="14" grpId="3" animBg="1"/>
      <p:bldP spid="15" grpId="0" animBg="1"/>
      <p:bldP spid="15" grpId="1" animBg="1"/>
      <p:bldP spid="15" grpId="2" animBg="1"/>
      <p:bldP spid="15" grpId="3" animBg="1"/>
      <p:bldP spid="16" grpId="0" animBg="1"/>
      <p:bldP spid="16" grpId="1" animBg="1"/>
      <p:bldP spid="16" grpId="2" animBg="1"/>
      <p:bldP spid="16" grpId="3" animBg="1"/>
      <p:bldP spid="17" grpId="0"/>
      <p:bldP spid="17" grpId="1"/>
    </p:bld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losing Slide-red">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a:spLocks noChangeArrowheads="1"/>
          </p:cNvSpPr>
          <p:nvPr/>
        </p:nvSpPr>
        <p:spPr bwMode="black">
          <a:xfrm>
            <a:off x="4373563" y="5845175"/>
            <a:ext cx="41275" cy="157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4" name="Freeform 3"/>
          <p:cNvSpPr>
            <a:spLocks/>
          </p:cNvSpPr>
          <p:nvPr/>
        </p:nvSpPr>
        <p:spPr bwMode="black">
          <a:xfrm>
            <a:off x="4614863" y="5840413"/>
            <a:ext cx="120650"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4"/>
          <p:cNvSpPr>
            <a:spLocks/>
          </p:cNvSpPr>
          <p:nvPr/>
        </p:nvSpPr>
        <p:spPr bwMode="black">
          <a:xfrm>
            <a:off x="4200525" y="5840413"/>
            <a:ext cx="119063" cy="165100"/>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noEditPoints="1"/>
          </p:cNvSpPr>
          <p:nvPr userDrawn="1"/>
        </p:nvSpPr>
        <p:spPr bwMode="black">
          <a:xfrm>
            <a:off x="4778375" y="5840413"/>
            <a:ext cx="165100" cy="165100"/>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p:cNvSpPr>
          <p:nvPr/>
        </p:nvSpPr>
        <p:spPr bwMode="black">
          <a:xfrm>
            <a:off x="4468813" y="5840413"/>
            <a:ext cx="107950" cy="165100"/>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4117975" y="5654675"/>
            <a:ext cx="38100"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4227513" y="5600700"/>
            <a:ext cx="38100"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4335463" y="5526088"/>
            <a:ext cx="38100"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4443413" y="5600700"/>
            <a:ext cx="39687"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4551363" y="5654675"/>
            <a:ext cx="41275" cy="8096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46609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4770438" y="5526088"/>
            <a:ext cx="39687" cy="24765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4876800" y="5600700"/>
            <a:ext cx="39688" cy="134938"/>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4986338" y="5654675"/>
            <a:ext cx="39687" cy="8096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724866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7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7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7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7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7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7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700"/>
                                        <p:tgtEl>
                                          <p:spTgt spid="1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700"/>
                                        <p:tgtEl>
                                          <p:spTgt spid="1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700"/>
                                        <p:tgtEl>
                                          <p:spTgt spid="15"/>
                                        </p:tgtEl>
                                      </p:cBhvr>
                                    </p:animEffect>
                                  </p:childTnLst>
                                </p:cTn>
                              </p:par>
                              <p:par>
                                <p:cTn id="32" presetID="42" presetClass="path" presetSubtype="0" accel="50000" decel="50000" fill="hold" grpId="1" nodeType="withEffect">
                                  <p:stCondLst>
                                    <p:cond delay="0"/>
                                  </p:stCondLst>
                                  <p:childTnLst>
                                    <p:animMotion origin="layout" path="M -5.55556E-7 -1.91391E-6 L -5.55556E-7 0.02314 " pathEditMode="relative" rAng="0" ptsTypes="AA">
                                      <p:cBhvr>
                                        <p:cTn id="33" dur="700" spd="-100000" fill="hold"/>
                                        <p:tgtEl>
                                          <p:spTgt spid="8"/>
                                        </p:tgtEl>
                                        <p:attrNameLst>
                                          <p:attrName>ppt_x</p:attrName>
                                          <p:attrName>ppt_y</p:attrName>
                                        </p:attrNameLst>
                                      </p:cBhvr>
                                      <p:rCtr x="0" y="1200000000"/>
                                    </p:animMotion>
                                  </p:childTnLst>
                                </p:cTn>
                              </p:par>
                              <p:par>
                                <p:cTn id="34" presetID="42" presetClass="path" presetSubtype="0" accel="50000" decel="50000" fill="hold" grpId="1" nodeType="withEffect">
                                  <p:stCondLst>
                                    <p:cond delay="0"/>
                                  </p:stCondLst>
                                  <p:childTnLst>
                                    <p:animMotion origin="layout" path="M 4.72222E-6 -1.93242E-6 L 4.72222E-6 0.02962 " pathEditMode="relative" rAng="0" ptsTypes="AA">
                                      <p:cBhvr>
                                        <p:cTn id="35" dur="700" spd="-100000" fill="hold"/>
                                        <p:tgtEl>
                                          <p:spTgt spid="10"/>
                                        </p:tgtEl>
                                        <p:attrNameLst>
                                          <p:attrName>ppt_x</p:attrName>
                                          <p:attrName>ppt_y</p:attrName>
                                        </p:attrNameLst>
                                      </p:cBhvr>
                                      <p:rCtr x="0" y="1500000000"/>
                                    </p:animMotion>
                                  </p:childTnLst>
                                </p:cTn>
                              </p:par>
                              <p:par>
                                <p:cTn id="36" presetID="42" presetClass="path" presetSubtype="0" accel="50000" decel="50000" fill="hold" grpId="1" nodeType="withEffect">
                                  <p:stCondLst>
                                    <p:cond delay="0"/>
                                  </p:stCondLst>
                                  <p:childTnLst>
                                    <p:animMotion origin="layout" path="M 0 -1.91391E-6 L 0 0.02314 " pathEditMode="relative" rAng="0" ptsTypes="AA">
                                      <p:cBhvr>
                                        <p:cTn id="37" dur="700" spd="-100000" fill="hold"/>
                                        <p:tgtEl>
                                          <p:spTgt spid="12"/>
                                        </p:tgtEl>
                                        <p:attrNameLst>
                                          <p:attrName>ppt_x</p:attrName>
                                          <p:attrName>ppt_y</p:attrName>
                                        </p:attrNameLst>
                                      </p:cBhvr>
                                      <p:rCtr x="0" y="1200000000"/>
                                    </p:animMotion>
                                  </p:childTnLst>
                                </p:cTn>
                              </p:par>
                              <p:par>
                                <p:cTn id="38" presetID="42" presetClass="path" presetSubtype="0" accel="50000" decel="50000" fill="hold" grpId="1" nodeType="withEffect">
                                  <p:stCondLst>
                                    <p:cond delay="0"/>
                                  </p:stCondLst>
                                  <p:childTnLst>
                                    <p:animMotion origin="layout" path="M -4.72222E-6 -1.93242E-6 L -4.72222E-6 0.02962 " pathEditMode="relative" rAng="0" ptsTypes="AA">
                                      <p:cBhvr>
                                        <p:cTn id="39" dur="700" spd="-100000" fill="hold"/>
                                        <p:tgtEl>
                                          <p:spTgt spid="14"/>
                                        </p:tgtEl>
                                        <p:attrNameLst>
                                          <p:attrName>ppt_x</p:attrName>
                                          <p:attrName>ppt_y</p:attrName>
                                        </p:attrNameLst>
                                      </p:cBhvr>
                                      <p:rCtr x="0" y="1500000000"/>
                                    </p:animMotion>
                                  </p:childTnLst>
                                </p:cTn>
                              </p:par>
                              <p:par>
                                <p:cTn id="40" presetID="42" presetClass="path" presetSubtype="0" accel="50000" decel="50000" fill="hold" grpId="1" nodeType="withEffect">
                                  <p:stCondLst>
                                    <p:cond delay="0"/>
                                  </p:stCondLst>
                                  <p:childTnLst>
                                    <p:animMotion origin="layout" path="M 4.16667E-6 -1.91391E-6 L 4.16667E-6 0.02314 " pathEditMode="relative" rAng="0" ptsTypes="AA">
                                      <p:cBhvr>
                                        <p:cTn id="41" dur="700" spd="-100000" fill="hold"/>
                                        <p:tgtEl>
                                          <p:spTgt spid="16"/>
                                        </p:tgtEl>
                                        <p:attrNameLst>
                                          <p:attrName>ppt_x</p:attrName>
                                          <p:attrName>ppt_y</p:attrName>
                                        </p:attrNameLst>
                                      </p:cBhvr>
                                      <p:rCtr x="0" y="1200000000"/>
                                    </p:animMotion>
                                  </p:childTnLst>
                                </p:cTn>
                              </p:par>
                              <p:par>
                                <p:cTn id="42" presetID="64" presetClass="path" presetSubtype="0" accel="50000" decel="50000" fill="hold" grpId="1" nodeType="withEffect">
                                  <p:stCondLst>
                                    <p:cond delay="0"/>
                                  </p:stCondLst>
                                  <p:childTnLst>
                                    <p:animMotion origin="layout" path="M 2.77778E-7 2.36056E-6 L 2.77778E-7 -0.02338 " pathEditMode="relative" rAng="0" ptsTypes="AA">
                                      <p:cBhvr>
                                        <p:cTn id="43" dur="700" spd="-100000" fill="hold"/>
                                        <p:tgtEl>
                                          <p:spTgt spid="9"/>
                                        </p:tgtEl>
                                        <p:attrNameLst>
                                          <p:attrName>ppt_x</p:attrName>
                                          <p:attrName>ppt_y</p:attrName>
                                        </p:attrNameLst>
                                      </p:cBhvr>
                                      <p:rCtr x="0" y="-1200000000"/>
                                    </p:animMotion>
                                  </p:childTnLst>
                                </p:cTn>
                              </p:par>
                              <p:par>
                                <p:cTn id="44" presetID="64" presetClass="path" presetSubtype="0" accel="50000" decel="50000" fill="hold" grpId="1" nodeType="withEffect">
                                  <p:stCondLst>
                                    <p:cond delay="0"/>
                                  </p:stCondLst>
                                  <p:childTnLst>
                                    <p:animMotion origin="layout" path="M -8.33333E-7 2.36056E-6 L -8.33333E-7 -0.02338 " pathEditMode="relative" rAng="0" ptsTypes="AA">
                                      <p:cBhvr>
                                        <p:cTn id="45" dur="700" spd="-100000" fill="hold"/>
                                        <p:tgtEl>
                                          <p:spTgt spid="11"/>
                                        </p:tgtEl>
                                        <p:attrNameLst>
                                          <p:attrName>ppt_x</p:attrName>
                                          <p:attrName>ppt_y</p:attrName>
                                        </p:attrNameLst>
                                      </p:cBhvr>
                                      <p:rCtr x="0" y="-1200000000"/>
                                    </p:animMotion>
                                  </p:childTnLst>
                                </p:cTn>
                              </p:par>
                              <p:par>
                                <p:cTn id="46" presetID="64" presetClass="path" presetSubtype="0" accel="50000" decel="50000" fill="hold" grpId="1" nodeType="withEffect">
                                  <p:stCondLst>
                                    <p:cond delay="0"/>
                                  </p:stCondLst>
                                  <p:childTnLst>
                                    <p:animMotion origin="layout" path="M 4.44444E-6 2.36056E-6 L 4.44444E-6 -0.02338 " pathEditMode="relative" rAng="0" ptsTypes="AA">
                                      <p:cBhvr>
                                        <p:cTn id="47" dur="700" spd="-100000" fill="hold"/>
                                        <p:tgtEl>
                                          <p:spTgt spid="13"/>
                                        </p:tgtEl>
                                        <p:attrNameLst>
                                          <p:attrName>ppt_x</p:attrName>
                                          <p:attrName>ppt_y</p:attrName>
                                        </p:attrNameLst>
                                      </p:cBhvr>
                                      <p:rCtr x="0" y="-1200000000"/>
                                    </p:animMotion>
                                  </p:childTnLst>
                                </p:cTn>
                              </p:par>
                              <p:par>
                                <p:cTn id="48" presetID="64" presetClass="path" presetSubtype="0" accel="50000" decel="50000" fill="hold" grpId="1" nodeType="withEffect">
                                  <p:stCondLst>
                                    <p:cond delay="0"/>
                                  </p:stCondLst>
                                  <p:childTnLst>
                                    <p:animMotion origin="layout" path="M 3.33333E-6 2.36056E-6 L 3.33333E-6 -0.02338 " pathEditMode="relative" rAng="0" ptsTypes="AA">
                                      <p:cBhvr>
                                        <p:cTn id="49" dur="700" spd="-100000" fill="hold"/>
                                        <p:tgtEl>
                                          <p:spTgt spid="15"/>
                                        </p:tgtEl>
                                        <p:attrNameLst>
                                          <p:attrName>ppt_x</p:attrName>
                                          <p:attrName>ppt_y</p:attrName>
                                        </p:attrNameLst>
                                      </p:cBhvr>
                                      <p:rCtr x="0" y="-1200000000"/>
                                    </p:animMotion>
                                  </p:childTnLst>
                                </p:cTn>
                              </p:par>
                            </p:childTnLst>
                          </p:cTn>
                        </p:par>
                        <p:par>
                          <p:cTn id="50" fill="hold">
                            <p:stCondLst>
                              <p:cond delay="700"/>
                            </p:stCondLst>
                            <p:childTnLst>
                              <p:par>
                                <p:cTn id="51" presetID="10" presetClass="entr" presetSubtype="0" fill="hold" grpId="0" nodeType="after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fade">
                                      <p:cBhvr>
                                        <p:cTn id="53" dur="700"/>
                                        <p:tgtEl>
                                          <p:spTgt spid="5"/>
                                        </p:tgtEl>
                                      </p:cBhvr>
                                    </p:animEffect>
                                  </p:childTnLst>
                                </p:cTn>
                              </p:par>
                              <p:par>
                                <p:cTn id="54" presetID="10" presetClass="entr" presetSubtype="0" fill="hold" grpId="0" nodeType="withEffect">
                                  <p:stCondLst>
                                    <p:cond delay="10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700"/>
                                        <p:tgtEl>
                                          <p:spTgt spid="3"/>
                                        </p:tgtEl>
                                      </p:cBhvr>
                                    </p:animEffect>
                                  </p:childTnLst>
                                </p:cTn>
                              </p:par>
                              <p:par>
                                <p:cTn id="57" presetID="10" presetClass="entr" presetSubtype="0" fill="hold" grpId="0" nodeType="withEffect">
                                  <p:stCondLst>
                                    <p:cond delay="20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700"/>
                                        <p:tgtEl>
                                          <p:spTgt spid="7"/>
                                        </p:tgtEl>
                                      </p:cBhvr>
                                    </p:animEffect>
                                  </p:childTnLst>
                                </p:cTn>
                              </p:par>
                              <p:par>
                                <p:cTn id="60" presetID="10" presetClass="entr" presetSubtype="0" fill="hold" grpId="0" nodeType="withEffect">
                                  <p:stCondLst>
                                    <p:cond delay="300"/>
                                  </p:stCondLst>
                                  <p:childTnLst>
                                    <p:set>
                                      <p:cBhvr>
                                        <p:cTn id="61" dur="1" fill="hold">
                                          <p:stCondLst>
                                            <p:cond delay="0"/>
                                          </p:stCondLst>
                                        </p:cTn>
                                        <p:tgtEl>
                                          <p:spTgt spid="4"/>
                                        </p:tgtEl>
                                        <p:attrNameLst>
                                          <p:attrName>style.visibility</p:attrName>
                                        </p:attrNameLst>
                                      </p:cBhvr>
                                      <p:to>
                                        <p:strVal val="visible"/>
                                      </p:to>
                                    </p:set>
                                    <p:animEffect transition="in" filter="fade">
                                      <p:cBhvr>
                                        <p:cTn id="62" dur="700"/>
                                        <p:tgtEl>
                                          <p:spTgt spid="4"/>
                                        </p:tgtEl>
                                      </p:cBhvr>
                                    </p:animEffect>
                                  </p:childTnLst>
                                </p:cTn>
                              </p:par>
                              <p:par>
                                <p:cTn id="63" presetID="10" presetClass="entr" presetSubtype="0" fill="hold" grpId="0" nodeType="withEffect">
                                  <p:stCondLst>
                                    <p:cond delay="400"/>
                                  </p:stCondLst>
                                  <p:childTnLst>
                                    <p:set>
                                      <p:cBhvr>
                                        <p:cTn id="64" dur="1" fill="hold">
                                          <p:stCondLst>
                                            <p:cond delay="0"/>
                                          </p:stCondLst>
                                        </p:cTn>
                                        <p:tgtEl>
                                          <p:spTgt spid="6"/>
                                        </p:tgtEl>
                                        <p:attrNameLst>
                                          <p:attrName>style.visibility</p:attrName>
                                        </p:attrNameLst>
                                      </p:cBhvr>
                                      <p:to>
                                        <p:strVal val="visible"/>
                                      </p:to>
                                    </p:set>
                                    <p:animEffect transition="in" filter="fade">
                                      <p:cBhvr>
                                        <p:cTn id="65" dur="7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8" grpId="1"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losing Slide-red thank you">
    <p:spTree>
      <p:nvGrpSpPr>
        <p:cNvPr id="1" name=""/>
        <p:cNvGrpSpPr/>
        <p:nvPr/>
      </p:nvGrpSpPr>
      <p:grpSpPr>
        <a:xfrm>
          <a:off x="0" y="0"/>
          <a:ext cx="0" cy="0"/>
          <a:chOff x="0" y="0"/>
          <a:chExt cx="0" cy="0"/>
        </a:xfrm>
      </p:grpSpPr>
      <p:pic>
        <p:nvPicPr>
          <p:cNvPr id="2" name="Picture 11" descr="Complex_Gradient7.jpg"/>
          <p:cNvPicPr>
            <a:picLocks noChangeAspect="1"/>
          </p:cNvPicPr>
          <p:nvPr userDrawn="1"/>
        </p:nvPicPr>
        <p:blipFill>
          <a:blip r:embed="rId2">
            <a:extLst>
              <a:ext uri="{28A0092B-C50C-407E-A947-70E740481C1C}">
                <a14:useLocalDpi xmlns:a14="http://schemas.microsoft.com/office/drawing/2010/main" val="0"/>
              </a:ext>
            </a:extLst>
          </a:blip>
          <a:srcRect l="1695" r="14438"/>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a:spLocks noChangeArrowheads="1"/>
          </p:cNvSpPr>
          <p:nvPr userDrawn="1"/>
        </p:nvSpPr>
        <p:spPr bwMode="auto">
          <a:xfrm>
            <a:off x="644525" y="3060700"/>
            <a:ext cx="2436813" cy="646113"/>
          </a:xfrm>
          <a:prstGeom prst="rect">
            <a:avLst/>
          </a:prstGeom>
          <a:noFill/>
          <a:ln>
            <a:noFill/>
          </a:ln>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3600" smtClean="0">
                <a:solidFill>
                  <a:srgbClr val="FFFFFF"/>
                </a:solidFill>
                <a:ea typeface="+mn-ea"/>
              </a:rPr>
              <a:t>Thank you.</a:t>
            </a:r>
          </a:p>
        </p:txBody>
      </p:sp>
      <p:sp>
        <p:nvSpPr>
          <p:cNvPr id="4" name="Rectangle 3"/>
          <p:cNvSpPr>
            <a:spLocks noChangeArrowheads="1"/>
          </p:cNvSpPr>
          <p:nvPr/>
        </p:nvSpPr>
        <p:spPr bwMode="black">
          <a:xfrm>
            <a:off x="6313488" y="3708400"/>
            <a:ext cx="115887" cy="4413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5" name="Freeform 4"/>
          <p:cNvSpPr>
            <a:spLocks/>
          </p:cNvSpPr>
          <p:nvPr/>
        </p:nvSpPr>
        <p:spPr bwMode="black">
          <a:xfrm>
            <a:off x="6992938" y="3697288"/>
            <a:ext cx="336550"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5"/>
          <p:cNvSpPr>
            <a:spLocks/>
          </p:cNvSpPr>
          <p:nvPr userDrawn="1"/>
        </p:nvSpPr>
        <p:spPr bwMode="black">
          <a:xfrm>
            <a:off x="5824538" y="3697288"/>
            <a:ext cx="338137" cy="466725"/>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6"/>
          <p:cNvSpPr>
            <a:spLocks noEditPoints="1"/>
          </p:cNvSpPr>
          <p:nvPr/>
        </p:nvSpPr>
        <p:spPr bwMode="black">
          <a:xfrm>
            <a:off x="7451725" y="3697288"/>
            <a:ext cx="463550" cy="466725"/>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7"/>
          <p:cNvSpPr>
            <a:spLocks/>
          </p:cNvSpPr>
          <p:nvPr/>
        </p:nvSpPr>
        <p:spPr bwMode="black">
          <a:xfrm>
            <a:off x="6580188" y="3697288"/>
            <a:ext cx="301625" cy="466725"/>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8"/>
          <p:cNvSpPr>
            <a:spLocks/>
          </p:cNvSpPr>
          <p:nvPr/>
        </p:nvSpPr>
        <p:spPr bwMode="black">
          <a:xfrm>
            <a:off x="5592763" y="3082925"/>
            <a:ext cx="109537"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Freeform 9"/>
          <p:cNvSpPr>
            <a:spLocks/>
          </p:cNvSpPr>
          <p:nvPr/>
        </p:nvSpPr>
        <p:spPr bwMode="black">
          <a:xfrm>
            <a:off x="5900738" y="2930525"/>
            <a:ext cx="109537"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0"/>
          <p:cNvSpPr>
            <a:spLocks/>
          </p:cNvSpPr>
          <p:nvPr/>
        </p:nvSpPr>
        <p:spPr bwMode="black">
          <a:xfrm>
            <a:off x="620236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1"/>
          <p:cNvSpPr>
            <a:spLocks/>
          </p:cNvSpPr>
          <p:nvPr/>
        </p:nvSpPr>
        <p:spPr bwMode="black">
          <a:xfrm>
            <a:off x="65103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2"/>
          <p:cNvSpPr>
            <a:spLocks/>
          </p:cNvSpPr>
          <p:nvPr/>
        </p:nvSpPr>
        <p:spPr bwMode="black">
          <a:xfrm>
            <a:off x="6811963" y="3082925"/>
            <a:ext cx="115887" cy="227013"/>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3"/>
          <p:cNvSpPr>
            <a:spLocks/>
          </p:cNvSpPr>
          <p:nvPr/>
        </p:nvSpPr>
        <p:spPr bwMode="black">
          <a:xfrm>
            <a:off x="71199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 name="Freeform 14"/>
          <p:cNvSpPr>
            <a:spLocks/>
          </p:cNvSpPr>
          <p:nvPr/>
        </p:nvSpPr>
        <p:spPr bwMode="black">
          <a:xfrm>
            <a:off x="7427913" y="2720975"/>
            <a:ext cx="111125" cy="698500"/>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15"/>
          <p:cNvSpPr>
            <a:spLocks/>
          </p:cNvSpPr>
          <p:nvPr/>
        </p:nvSpPr>
        <p:spPr bwMode="black">
          <a:xfrm>
            <a:off x="7729538" y="2930525"/>
            <a:ext cx="111125" cy="379413"/>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16"/>
          <p:cNvSpPr>
            <a:spLocks/>
          </p:cNvSpPr>
          <p:nvPr/>
        </p:nvSpPr>
        <p:spPr bwMode="black">
          <a:xfrm>
            <a:off x="8037513" y="3082925"/>
            <a:ext cx="111125" cy="227013"/>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Tree>
    <p:extLst>
      <p:ext uri="{BB962C8B-B14F-4D97-AF65-F5344CB8AC3E}">
        <p14:creationId xmlns:p14="http://schemas.microsoft.com/office/powerpoint/2010/main" val="228378361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iterate type="lt">
                                    <p:tmPct val="6250"/>
                                  </p:iterate>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par>
                          <p:cTn id="8" fill="hold">
                            <p:stCondLst>
                              <p:cond delay="1500"/>
                            </p:stCondLst>
                            <p:childTnLst>
                              <p:par>
                                <p:cTn id="9" presetID="10"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700"/>
                                        <p:tgtEl>
                                          <p:spTgt spid="9"/>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7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700"/>
                                        <p:tgtEl>
                                          <p:spTgt spid="1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700"/>
                                        <p:tgtEl>
                                          <p:spTgt spid="1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700"/>
                                        <p:tgtEl>
                                          <p:spTgt spid="1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700"/>
                                        <p:tgtEl>
                                          <p:spTgt spid="1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7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700"/>
                                        <p:tgtEl>
                                          <p:spTgt spid="1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700"/>
                                        <p:tgtEl>
                                          <p:spTgt spid="17"/>
                                        </p:tgtEl>
                                      </p:cBhvr>
                                    </p:animEffect>
                                  </p:childTnLst>
                                </p:cTn>
                              </p:par>
                              <p:par>
                                <p:cTn id="36" presetID="42" presetClass="path" presetSubtype="0" accel="50000" decel="50000" fill="hold" grpId="1" nodeType="withEffect">
                                  <p:stCondLst>
                                    <p:cond delay="0"/>
                                  </p:stCondLst>
                                  <p:childTnLst>
                                    <p:animMotion origin="layout" path="M -4.72222E-6 3.7037E-7 L -4.72222E-6 0.09143 " pathEditMode="relative" rAng="0" ptsTypes="AA">
                                      <p:cBhvr>
                                        <p:cTn id="37" dur="700" spd="-100000" fill="hold"/>
                                        <p:tgtEl>
                                          <p:spTgt spid="9"/>
                                        </p:tgtEl>
                                        <p:attrNameLst>
                                          <p:attrName>ppt_x</p:attrName>
                                          <p:attrName>ppt_y</p:attrName>
                                        </p:attrNameLst>
                                      </p:cBhvr>
                                      <p:rCtr x="0" y="-2147483648"/>
                                    </p:animMotion>
                                  </p:childTnLst>
                                </p:cTn>
                              </p:par>
                              <p:par>
                                <p:cTn id="38" presetID="42" presetClass="path" presetSubtype="0" accel="50000" decel="50000" fill="hold" grpId="1" nodeType="withEffect">
                                  <p:stCondLst>
                                    <p:cond delay="0"/>
                                  </p:stCondLst>
                                  <p:childTnLst>
                                    <p:animMotion origin="layout" path="M 5E-6 3.7037E-6 L 5E-6 0.11157 " pathEditMode="relative" rAng="0" ptsTypes="AA">
                                      <p:cBhvr>
                                        <p:cTn id="39" dur="700" spd="-100000" fill="hold"/>
                                        <p:tgtEl>
                                          <p:spTgt spid="11"/>
                                        </p:tgtEl>
                                        <p:attrNameLst>
                                          <p:attrName>ppt_x</p:attrName>
                                          <p:attrName>ppt_y</p:attrName>
                                        </p:attrNameLst>
                                      </p:cBhvr>
                                      <p:rCtr x="0" y="-2147483648"/>
                                    </p:animMotion>
                                  </p:childTnLst>
                                </p:cTn>
                              </p:par>
                              <p:par>
                                <p:cTn id="40" presetID="42" presetClass="path" presetSubtype="0" accel="50000" decel="50000" fill="hold" grpId="1" nodeType="withEffect">
                                  <p:stCondLst>
                                    <p:cond delay="0"/>
                                  </p:stCondLst>
                                  <p:childTnLst>
                                    <p:animMotion origin="layout" path="M 4.72222E-6 4.81481E-6 L 4.72222E-6 0.09143 " pathEditMode="relative" rAng="0" ptsTypes="AA">
                                      <p:cBhvr>
                                        <p:cTn id="41" dur="700" spd="-100000" fill="hold"/>
                                        <p:tgtEl>
                                          <p:spTgt spid="13"/>
                                        </p:tgtEl>
                                        <p:attrNameLst>
                                          <p:attrName>ppt_x</p:attrName>
                                          <p:attrName>ppt_y</p:attrName>
                                        </p:attrNameLst>
                                      </p:cBhvr>
                                      <p:rCtr x="0" y="-2147483648"/>
                                    </p:animMotion>
                                  </p:childTnLst>
                                </p:cTn>
                              </p:par>
                              <p:par>
                                <p:cTn id="42" presetID="42" presetClass="path" presetSubtype="0" accel="50000" decel="50000" fill="hold" grpId="1" nodeType="withEffect">
                                  <p:stCondLst>
                                    <p:cond delay="0"/>
                                  </p:stCondLst>
                                  <p:childTnLst>
                                    <p:animMotion origin="layout" path="M -2.77778E-6 3.7037E-6 L -2.77778E-6 0.11157 " pathEditMode="relative" rAng="0" ptsTypes="AA">
                                      <p:cBhvr>
                                        <p:cTn id="43" dur="700" spd="-100000" fill="hold"/>
                                        <p:tgtEl>
                                          <p:spTgt spid="15"/>
                                        </p:tgtEl>
                                        <p:attrNameLst>
                                          <p:attrName>ppt_x</p:attrName>
                                          <p:attrName>ppt_y</p:attrName>
                                        </p:attrNameLst>
                                      </p:cBhvr>
                                      <p:rCtr x="0" y="-2147483648"/>
                                    </p:animMotion>
                                  </p:childTnLst>
                                </p:cTn>
                              </p:par>
                              <p:par>
                                <p:cTn id="44" presetID="42" presetClass="path" presetSubtype="0" accel="50000" decel="50000" fill="hold" grpId="1" nodeType="withEffect">
                                  <p:stCondLst>
                                    <p:cond delay="0"/>
                                  </p:stCondLst>
                                  <p:childTnLst>
                                    <p:animMotion origin="layout" path="M 5.55556E-7 4.81481E-6 L 5.55556E-7 0.09143 " pathEditMode="relative" rAng="0" ptsTypes="AA">
                                      <p:cBhvr>
                                        <p:cTn id="45" dur="700" spd="-100000" fill="hold"/>
                                        <p:tgtEl>
                                          <p:spTgt spid="17"/>
                                        </p:tgtEl>
                                        <p:attrNameLst>
                                          <p:attrName>ppt_x</p:attrName>
                                          <p:attrName>ppt_y</p:attrName>
                                        </p:attrNameLst>
                                      </p:cBhvr>
                                      <p:rCtr x="0" y="-2147483648"/>
                                    </p:animMotion>
                                  </p:childTnLst>
                                </p:cTn>
                              </p:par>
                              <p:par>
                                <p:cTn id="46" presetID="64" presetClass="path" presetSubtype="0" accel="50000" decel="50000" fill="hold" grpId="1" nodeType="withEffect">
                                  <p:stCondLst>
                                    <p:cond delay="0"/>
                                  </p:stCondLst>
                                  <p:childTnLst>
                                    <p:animMotion origin="layout" path="M 4.72222E-6 3.33333E-6 L 4.72222E-6 -0.10764 " pathEditMode="relative" rAng="0" ptsTypes="AA">
                                      <p:cBhvr>
                                        <p:cTn id="47" dur="700" spd="-100000" fill="hold"/>
                                        <p:tgtEl>
                                          <p:spTgt spid="10"/>
                                        </p:tgtEl>
                                        <p:attrNameLst>
                                          <p:attrName>ppt_x</p:attrName>
                                          <p:attrName>ppt_y</p:attrName>
                                        </p:attrNameLst>
                                      </p:cBhvr>
                                      <p:rCtr x="0" y="-2147483648"/>
                                    </p:animMotion>
                                  </p:childTnLst>
                                </p:cTn>
                              </p:par>
                              <p:par>
                                <p:cTn id="48" presetID="64" presetClass="path" presetSubtype="0" accel="50000" decel="50000" fill="hold" grpId="1" nodeType="withEffect">
                                  <p:stCondLst>
                                    <p:cond delay="0"/>
                                  </p:stCondLst>
                                  <p:childTnLst>
                                    <p:animMotion origin="layout" path="M 4.44444E-6 3.33333E-6 L 4.44444E-6 -0.10764 " pathEditMode="relative" rAng="0" ptsTypes="AA">
                                      <p:cBhvr>
                                        <p:cTn id="49" dur="700" spd="-100000" fill="hold"/>
                                        <p:tgtEl>
                                          <p:spTgt spid="12"/>
                                        </p:tgtEl>
                                        <p:attrNameLst>
                                          <p:attrName>ppt_x</p:attrName>
                                          <p:attrName>ppt_y</p:attrName>
                                        </p:attrNameLst>
                                      </p:cBhvr>
                                      <p:rCtr x="0" y="-2147483648"/>
                                    </p:animMotion>
                                  </p:childTnLst>
                                </p:cTn>
                              </p:par>
                              <p:par>
                                <p:cTn id="50" presetID="64" presetClass="path" presetSubtype="0" accel="50000" decel="50000" fill="hold" grpId="1" nodeType="withEffect">
                                  <p:stCondLst>
                                    <p:cond delay="0"/>
                                  </p:stCondLst>
                                  <p:childTnLst>
                                    <p:animMotion origin="layout" path="M -2.22222E-6 3.33333E-6 L -2.22222E-6 -0.10764 " pathEditMode="relative" rAng="0" ptsTypes="AA">
                                      <p:cBhvr>
                                        <p:cTn id="51" dur="700" spd="-100000" fill="hold"/>
                                        <p:tgtEl>
                                          <p:spTgt spid="14"/>
                                        </p:tgtEl>
                                        <p:attrNameLst>
                                          <p:attrName>ppt_x</p:attrName>
                                          <p:attrName>ppt_y</p:attrName>
                                        </p:attrNameLst>
                                      </p:cBhvr>
                                      <p:rCtr x="0" y="-2147483648"/>
                                    </p:animMotion>
                                  </p:childTnLst>
                                </p:cTn>
                              </p:par>
                              <p:par>
                                <p:cTn id="52" presetID="64" presetClass="path" presetSubtype="0" accel="50000" decel="50000" fill="hold" grpId="1" nodeType="withEffect">
                                  <p:stCondLst>
                                    <p:cond delay="0"/>
                                  </p:stCondLst>
                                  <p:childTnLst>
                                    <p:animMotion origin="layout" path="M 1.11111E-6 3.33333E-6 L 1.11111E-6 -0.10764 " pathEditMode="relative" rAng="0" ptsTypes="AA">
                                      <p:cBhvr>
                                        <p:cTn id="53" dur="700" spd="-100000" fill="hold"/>
                                        <p:tgtEl>
                                          <p:spTgt spid="16"/>
                                        </p:tgtEl>
                                        <p:attrNameLst>
                                          <p:attrName>ppt_x</p:attrName>
                                          <p:attrName>ppt_y</p:attrName>
                                        </p:attrNameLst>
                                      </p:cBhvr>
                                      <p:rCtr x="0" y="-2147483648"/>
                                    </p:animMotion>
                                  </p:childTnLst>
                                </p:cTn>
                              </p:par>
                            </p:childTnLst>
                          </p:cTn>
                        </p:par>
                        <p:par>
                          <p:cTn id="54" fill="hold">
                            <p:stCondLst>
                              <p:cond delay="2200"/>
                            </p:stCondLst>
                            <p:childTnLst>
                              <p:par>
                                <p:cTn id="55" presetID="10" presetClass="entr" presetSubtype="0" fill="hold" grpId="0" nodeType="after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700"/>
                                        <p:tgtEl>
                                          <p:spTgt spid="6"/>
                                        </p:tgtEl>
                                      </p:cBhvr>
                                    </p:animEffect>
                                  </p:childTnLst>
                                </p:cTn>
                              </p:par>
                              <p:par>
                                <p:cTn id="58" presetID="10" presetClass="entr" presetSubtype="0" fill="hold" nodeType="withEffect">
                                  <p:stCondLst>
                                    <p:cond delay="10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700"/>
                                        <p:tgtEl>
                                          <p:spTgt spid="4"/>
                                        </p:tgtEl>
                                      </p:cBhvr>
                                    </p:animEffect>
                                  </p:childTnLst>
                                </p:cTn>
                              </p:par>
                              <p:par>
                                <p:cTn id="61" presetID="10" presetClass="entr" presetSubtype="0" fill="hold" grpId="0" nodeType="withEffect">
                                  <p:stCondLst>
                                    <p:cond delay="200"/>
                                  </p:stCondLst>
                                  <p:childTnLst>
                                    <p:set>
                                      <p:cBhvr>
                                        <p:cTn id="62" dur="1" fill="hold">
                                          <p:stCondLst>
                                            <p:cond delay="0"/>
                                          </p:stCondLst>
                                        </p:cTn>
                                        <p:tgtEl>
                                          <p:spTgt spid="8"/>
                                        </p:tgtEl>
                                        <p:attrNameLst>
                                          <p:attrName>style.visibility</p:attrName>
                                        </p:attrNameLst>
                                      </p:cBhvr>
                                      <p:to>
                                        <p:strVal val="visible"/>
                                      </p:to>
                                    </p:set>
                                    <p:animEffect transition="in" filter="fade">
                                      <p:cBhvr>
                                        <p:cTn id="63" dur="700"/>
                                        <p:tgtEl>
                                          <p:spTgt spid="8"/>
                                        </p:tgtEl>
                                      </p:cBhvr>
                                    </p:animEffect>
                                  </p:childTnLst>
                                </p:cTn>
                              </p:par>
                              <p:par>
                                <p:cTn id="64" presetID="10" presetClass="entr" presetSubtype="0" fill="hold" grpId="0" nodeType="withEffect">
                                  <p:stCondLst>
                                    <p:cond delay="300"/>
                                  </p:stCondLst>
                                  <p:childTnLst>
                                    <p:set>
                                      <p:cBhvr>
                                        <p:cTn id="65" dur="1" fill="hold">
                                          <p:stCondLst>
                                            <p:cond delay="0"/>
                                          </p:stCondLst>
                                        </p:cTn>
                                        <p:tgtEl>
                                          <p:spTgt spid="5"/>
                                        </p:tgtEl>
                                        <p:attrNameLst>
                                          <p:attrName>style.visibility</p:attrName>
                                        </p:attrNameLst>
                                      </p:cBhvr>
                                      <p:to>
                                        <p:strVal val="visible"/>
                                      </p:to>
                                    </p:set>
                                    <p:animEffect transition="in" filter="fade">
                                      <p:cBhvr>
                                        <p:cTn id="66" dur="700"/>
                                        <p:tgtEl>
                                          <p:spTgt spid="5"/>
                                        </p:tgtEl>
                                      </p:cBhvr>
                                    </p:animEffect>
                                  </p:childTnLst>
                                </p:cTn>
                              </p:par>
                              <p:par>
                                <p:cTn id="67" presetID="10" presetClass="entr" presetSubtype="0" fill="hold" grpId="0" nodeType="withEffect">
                                  <p:stCondLst>
                                    <p:cond delay="40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animBg="1"/>
      <p:bldP spid="6" grpId="0" animBg="1"/>
      <p:bldP spid="7" grpId="0" animBg="1"/>
      <p:bldP spid="8" grpId="0" animBg="1"/>
      <p:bldP spid="9" grpId="0" animBg="1"/>
      <p:bldP spid="9" grpId="1" animBg="1"/>
      <p:bldP spid="10" grpId="0" animBg="1"/>
      <p:bldP spid="10" grpId="1" animBg="1"/>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04800" y="1219200"/>
            <a:ext cx="8550275" cy="4965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914400" y="548640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71F3F5E-3233-44C2-830D-07CCDF68C414}" type="datetimeFigureOut">
              <a:rPr lang="en-US" smtClean="0"/>
              <a:pPr>
                <a:defRPr/>
              </a:pPr>
              <a:t>9/7/2016</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lvl1pPr fontAlgn="auto">
              <a:spcBef>
                <a:spcPts val="0"/>
              </a:spcBef>
              <a:spcAft>
                <a:spcPts val="0"/>
              </a:spcAft>
              <a:defRPr>
                <a:latin typeface="+mn-lt"/>
                <a:ea typeface="+mn-ea"/>
                <a:cs typeface="+mn-cs"/>
              </a:defRPr>
            </a:lvl1pPr>
          </a:lstStyle>
          <a:p>
            <a:pPr>
              <a:defRPr/>
            </a:pPr>
            <a:endParaRPr lang="en-US"/>
          </a:p>
        </p:txBody>
      </p:sp>
      <p:sp>
        <p:nvSpPr>
          <p:cNvPr id="6" name="Slide Number Placeholder 5"/>
          <p:cNvSpPr>
            <a:spLocks noGrp="1"/>
          </p:cNvSpPr>
          <p:nvPr>
            <p:ph type="sldNum" sz="quarter" idx="12"/>
          </p:nvPr>
        </p:nvSpPr>
        <p:spPr>
          <a:xfrm>
            <a:off x="7924800" y="6356350"/>
            <a:ext cx="7620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24CA62-9439-4062-9683-F5C470988E2D}" type="slidenum">
              <a:rPr lang="en-US"/>
              <a:pPr>
                <a:defRPr/>
              </a:pPr>
              <a:t>‹#›</a:t>
            </a:fld>
            <a:endParaRPr lang="en-US"/>
          </a:p>
        </p:txBody>
      </p:sp>
    </p:spTree>
    <p:extLst>
      <p:ext uri="{BB962C8B-B14F-4D97-AF65-F5344CB8AC3E}">
        <p14:creationId xmlns:p14="http://schemas.microsoft.com/office/powerpoint/2010/main" val="2127252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itle Slide Gradient">
    <p:spTree>
      <p:nvGrpSpPr>
        <p:cNvPr id="1" name=""/>
        <p:cNvGrpSpPr/>
        <p:nvPr/>
      </p:nvGrpSpPr>
      <p:grpSpPr>
        <a:xfrm>
          <a:off x="0" y="0"/>
          <a:ext cx="0" cy="0"/>
          <a:chOff x="0" y="0"/>
          <a:chExt cx="0" cy="0"/>
        </a:xfrm>
      </p:grpSpPr>
      <p:grpSp>
        <p:nvGrpSpPr>
          <p:cNvPr id="6" name="Group 30"/>
          <p:cNvGrpSpPr>
            <a:grpSpLocks/>
          </p:cNvGrpSpPr>
          <p:nvPr userDrawn="1"/>
        </p:nvGrpSpPr>
        <p:grpSpPr bwMode="auto">
          <a:xfrm>
            <a:off x="0" y="-2055813"/>
            <a:ext cx="9847263" cy="19378613"/>
            <a:chOff x="-12700" y="-2056029"/>
            <a:chExt cx="9847891" cy="19379146"/>
          </a:xfrm>
        </p:grpSpPr>
        <p:pic>
          <p:nvPicPr>
            <p:cNvPr id="7" name="Picture 2" descr="C:\Documents and Settings\contractor\Desktop\Blue_Green_Gradi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700" y="0"/>
              <a:ext cx="91567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ounded Rectangle 7"/>
            <p:cNvSpPr/>
            <p:nvPr userDrawn="1"/>
          </p:nvSpPr>
          <p:spPr>
            <a:xfrm>
              <a:off x="1824155" y="3308282"/>
              <a:ext cx="1728897" cy="14014835"/>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9" name="Rounded Rectangle 8"/>
            <p:cNvSpPr/>
            <p:nvPr userDrawn="1"/>
          </p:nvSpPr>
          <p:spPr>
            <a:xfrm>
              <a:off x="1" y="1236538"/>
              <a:ext cx="1730485" cy="8148861"/>
            </a:xfrm>
            <a:prstGeom prst="roundRect">
              <a:avLst>
                <a:gd name="adj" fmla="val 50000"/>
              </a:avLst>
            </a:prstGeom>
            <a:gradFill flip="none" rotWithShape="1">
              <a:gsLst>
                <a:gs pos="0">
                  <a:schemeClr val="accent1">
                    <a:shade val="30000"/>
                    <a:satMod val="115000"/>
                    <a:alpha val="18000"/>
                  </a:scheme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0" name="Rounded Rectangle 9"/>
            <p:cNvSpPr/>
            <p:nvPr userDrawn="1"/>
          </p:nvSpPr>
          <p:spPr>
            <a:xfrm rot="10800000">
              <a:off x="1014479" y="4248107"/>
              <a:ext cx="1728897"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1" name="Rounded Rectangle 10"/>
            <p:cNvSpPr/>
            <p:nvPr userDrawn="1"/>
          </p:nvSpPr>
          <p:spPr>
            <a:xfrm>
              <a:off x="6585371" y="-2056029"/>
              <a:ext cx="1730485" cy="8148862"/>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2" name="Rounded Rectangle 11"/>
            <p:cNvSpPr/>
            <p:nvPr userDrawn="1"/>
          </p:nvSpPr>
          <p:spPr>
            <a:xfrm>
              <a:off x="8104706" y="2784392"/>
              <a:ext cx="1730485" cy="8147274"/>
            </a:xfrm>
            <a:prstGeom prst="roundRect">
              <a:avLst>
                <a:gd name="adj" fmla="val 50000"/>
              </a:avLst>
            </a:prstGeom>
            <a:gradFill flip="none" rotWithShape="1">
              <a:gsLst>
                <a:gs pos="0">
                  <a:schemeClr val="accent4">
                    <a:lumMod val="75000"/>
                    <a:alpha val="28000"/>
                  </a:schemeClr>
                </a:gs>
                <a:gs pos="100000">
                  <a:schemeClr val="accent4">
                    <a:lumMod val="75000"/>
                    <a:alpha val="29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13" name="Rounded Rectangle 12"/>
            <p:cNvSpPr/>
            <p:nvPr userDrawn="1"/>
          </p:nvSpPr>
          <p:spPr>
            <a:xfrm rot="10800000">
              <a:off x="3035494" y="174470"/>
              <a:ext cx="1730485" cy="8148862"/>
            </a:xfrm>
            <a:prstGeom prst="roundRect">
              <a:avLst>
                <a:gd name="adj" fmla="val 50000"/>
              </a:avLst>
            </a:prstGeom>
            <a:gradFill flip="none" rotWithShape="1">
              <a:gsLst>
                <a:gs pos="0">
                  <a:srgbClr val="057550">
                    <a:alpha val="46000"/>
                  </a:srgbClr>
                </a:gs>
                <a:gs pos="100000">
                  <a:schemeClr val="accent1">
                    <a:shade val="100000"/>
                    <a:satMod val="115000"/>
                    <a:alpha val="2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grpSp>
      <p:sp>
        <p:nvSpPr>
          <p:cNvPr id="14"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FFFFFF"/>
                </a:solidFill>
              </a:rPr>
              <a:t>Cisco Confidential</a:t>
            </a:r>
          </a:p>
        </p:txBody>
      </p:sp>
      <p:sp>
        <p:nvSpPr>
          <p:cNvPr id="15"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p>
        </p:txBody>
      </p:sp>
      <p:sp>
        <p:nvSpPr>
          <p:cNvPr id="16"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CD62F0AD-BF23-4E3F-B030-02FD2A9FDD81}" type="slidenum">
              <a:rPr lang="en-US" altLang="en-US" sz="600" smtClean="0">
                <a:solidFill>
                  <a:srgbClr val="FFFFFF"/>
                </a:solidFill>
              </a:rPr>
              <a:pPr algn="r" eaLnBrk="1" hangingPunct="1">
                <a:defRPr/>
              </a:pPr>
              <a:t>‹#›</a:t>
            </a:fld>
            <a:endParaRPr lang="en-US" altLang="en-US" sz="600" smtClean="0">
              <a:solidFill>
                <a:srgbClr val="FFFFFF"/>
              </a:solidFill>
            </a:endParaRPr>
          </a:p>
        </p:txBody>
      </p:sp>
      <p:grpSp>
        <p:nvGrpSpPr>
          <p:cNvPr id="17" name="Group 38"/>
          <p:cNvGrpSpPr/>
          <p:nvPr userDrawn="1"/>
        </p:nvGrpSpPr>
        <p:grpSpPr>
          <a:xfrm>
            <a:off x="341314" y="311151"/>
            <a:ext cx="829170" cy="438358"/>
            <a:chOff x="609600" y="528537"/>
            <a:chExt cx="1444734" cy="763789"/>
          </a:xfrm>
          <a:solidFill>
            <a:schemeClr val="bg1"/>
          </a:solidFill>
        </p:grpSpPr>
        <p:sp>
          <p:nvSpPr>
            <p:cNvPr id="18" name="Rectangle 17"/>
            <p:cNvSpPr>
              <a:spLocks noChangeArrowheads="1"/>
            </p:cNvSpPr>
            <p:nvPr/>
          </p:nvSpPr>
          <p:spPr bwMode="black">
            <a:xfrm>
              <a:off x="1016578" y="1035681"/>
              <a:ext cx="65914" cy="249730"/>
            </a:xfrm>
            <a:prstGeom prst="rect">
              <a:avLst/>
            </a:prstGeom>
            <a:grpFill/>
            <a:ln w="9525">
              <a:noFill/>
              <a:miter lim="800000"/>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19" name="Freeform 18"/>
            <p:cNvSpPr>
              <a:spLocks/>
            </p:cNvSpPr>
            <p:nvPr/>
          </p:nvSpPr>
          <p:spPr bwMode="black">
            <a:xfrm>
              <a:off x="1400563" y="1028765"/>
              <a:ext cx="190843" cy="263561"/>
            </a:xfrm>
            <a:custGeom>
              <a:avLst/>
              <a:gdLst/>
              <a:ahLst/>
              <a:cxnLst>
                <a:cxn ang="0">
                  <a:pos x="58" y="24"/>
                </a:cxn>
                <a:cxn ang="0">
                  <a:pos x="42" y="20"/>
                </a:cxn>
                <a:cxn ang="0">
                  <a:pos x="21" y="40"/>
                </a:cxn>
                <a:cxn ang="0">
                  <a:pos x="42" y="60"/>
                </a:cxn>
                <a:cxn ang="0">
                  <a:pos x="58" y="56"/>
                </a:cxn>
                <a:cxn ang="0">
                  <a:pos x="58" y="77"/>
                </a:cxn>
                <a:cxn ang="0">
                  <a:pos x="41" y="80"/>
                </a:cxn>
                <a:cxn ang="0">
                  <a:pos x="0" y="40"/>
                </a:cxn>
                <a:cxn ang="0">
                  <a:pos x="41" y="0"/>
                </a:cxn>
                <a:cxn ang="0">
                  <a:pos x="58" y="3"/>
                </a:cxn>
                <a:cxn ang="0">
                  <a:pos x="58" y="24"/>
                </a:cxn>
              </a:cxnLst>
              <a:rect l="0" t="0" r="r" b="b"/>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0" name="Freeform 19"/>
            <p:cNvSpPr>
              <a:spLocks/>
            </p:cNvSpPr>
            <p:nvPr/>
          </p:nvSpPr>
          <p:spPr bwMode="black">
            <a:xfrm>
              <a:off x="740661" y="1028765"/>
              <a:ext cx="190843" cy="263561"/>
            </a:xfrm>
            <a:custGeom>
              <a:avLst/>
              <a:gdLst/>
              <a:ahLst/>
              <a:cxnLst>
                <a:cxn ang="0">
                  <a:pos x="58" y="24"/>
                </a:cxn>
                <a:cxn ang="0">
                  <a:pos x="42" y="20"/>
                </a:cxn>
                <a:cxn ang="0">
                  <a:pos x="21" y="40"/>
                </a:cxn>
                <a:cxn ang="0">
                  <a:pos x="42" y="60"/>
                </a:cxn>
                <a:cxn ang="0">
                  <a:pos x="58" y="56"/>
                </a:cxn>
                <a:cxn ang="0">
                  <a:pos x="58" y="77"/>
                </a:cxn>
                <a:cxn ang="0">
                  <a:pos x="40" y="80"/>
                </a:cxn>
                <a:cxn ang="0">
                  <a:pos x="0" y="40"/>
                </a:cxn>
                <a:cxn ang="0">
                  <a:pos x="40" y="0"/>
                </a:cxn>
                <a:cxn ang="0">
                  <a:pos x="58" y="3"/>
                </a:cxn>
                <a:cxn ang="0">
                  <a:pos x="58" y="24"/>
                </a:cxn>
              </a:cxnLst>
              <a:rect l="0" t="0" r="r" b="b"/>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1" name="Freeform 20"/>
            <p:cNvSpPr>
              <a:spLocks noEditPoints="1"/>
            </p:cNvSpPr>
            <p:nvPr/>
          </p:nvSpPr>
          <p:spPr bwMode="black">
            <a:xfrm>
              <a:off x="1660385" y="1028765"/>
              <a:ext cx="262122" cy="263561"/>
            </a:xfrm>
            <a:custGeom>
              <a:avLst/>
              <a:gdLst/>
              <a:ahLst/>
              <a:cxnLst>
                <a:cxn ang="0">
                  <a:pos x="80" y="40"/>
                </a:cxn>
                <a:cxn ang="0">
                  <a:pos x="40" y="80"/>
                </a:cxn>
                <a:cxn ang="0">
                  <a:pos x="0" y="40"/>
                </a:cxn>
                <a:cxn ang="0">
                  <a:pos x="40" y="0"/>
                </a:cxn>
                <a:cxn ang="0">
                  <a:pos x="80" y="40"/>
                </a:cxn>
                <a:cxn ang="0">
                  <a:pos x="40" y="20"/>
                </a:cxn>
                <a:cxn ang="0">
                  <a:pos x="20" y="40"/>
                </a:cxn>
                <a:cxn ang="0">
                  <a:pos x="40" y="60"/>
                </a:cxn>
                <a:cxn ang="0">
                  <a:pos x="60" y="40"/>
                </a:cxn>
                <a:cxn ang="0">
                  <a:pos x="40" y="20"/>
                </a:cxn>
              </a:cxnLst>
              <a:rect l="0" t="0" r="r" b="b"/>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2" name="Freeform 21"/>
            <p:cNvSpPr>
              <a:spLocks/>
            </p:cNvSpPr>
            <p:nvPr/>
          </p:nvSpPr>
          <p:spPr bwMode="black">
            <a:xfrm>
              <a:off x="1167566" y="1028765"/>
              <a:ext cx="170916" cy="263561"/>
            </a:xfrm>
            <a:custGeom>
              <a:avLst/>
              <a:gdLst/>
              <a:ahLst/>
              <a:cxnLst>
                <a:cxn ang="0">
                  <a:pos x="47" y="19"/>
                </a:cxn>
                <a:cxn ang="0">
                  <a:pos x="32" y="17"/>
                </a:cxn>
                <a:cxn ang="0">
                  <a:pos x="20" y="23"/>
                </a:cxn>
                <a:cxn ang="0">
                  <a:pos x="29" y="30"/>
                </a:cxn>
                <a:cxn ang="0">
                  <a:pos x="34" y="32"/>
                </a:cxn>
                <a:cxn ang="0">
                  <a:pos x="52" y="54"/>
                </a:cxn>
                <a:cxn ang="0">
                  <a:pos x="21" y="80"/>
                </a:cxn>
                <a:cxn ang="0">
                  <a:pos x="0" y="77"/>
                </a:cxn>
                <a:cxn ang="0">
                  <a:pos x="0" y="60"/>
                </a:cxn>
                <a:cxn ang="0">
                  <a:pos x="18" y="63"/>
                </a:cxn>
                <a:cxn ang="0">
                  <a:pos x="32" y="56"/>
                </a:cxn>
                <a:cxn ang="0">
                  <a:pos x="23" y="48"/>
                </a:cxn>
                <a:cxn ang="0">
                  <a:pos x="19" y="47"/>
                </a:cxn>
                <a:cxn ang="0">
                  <a:pos x="0" y="24"/>
                </a:cxn>
                <a:cxn ang="0">
                  <a:pos x="28" y="0"/>
                </a:cxn>
                <a:cxn ang="0">
                  <a:pos x="47" y="3"/>
                </a:cxn>
                <a:cxn ang="0">
                  <a:pos x="47" y="19"/>
                </a:cxn>
              </a:cxnLst>
              <a:rect l="0" t="0" r="r" b="b"/>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3" name="Freeform 22"/>
            <p:cNvSpPr>
              <a:spLocks/>
            </p:cNvSpPr>
            <p:nvPr/>
          </p:nvSpPr>
          <p:spPr bwMode="black">
            <a:xfrm>
              <a:off x="609600" y="732931"/>
              <a:ext cx="62081" cy="128323"/>
            </a:xfrm>
            <a:custGeom>
              <a:avLst/>
              <a:gdLst/>
              <a:ahLst/>
              <a:cxnLst>
                <a:cxn ang="0">
                  <a:pos x="19" y="10"/>
                </a:cxn>
                <a:cxn ang="0">
                  <a:pos x="10" y="0"/>
                </a:cxn>
                <a:cxn ang="0">
                  <a:pos x="0" y="10"/>
                </a:cxn>
                <a:cxn ang="0">
                  <a:pos x="0" y="30"/>
                </a:cxn>
                <a:cxn ang="0">
                  <a:pos x="10" y="39"/>
                </a:cxn>
                <a:cxn ang="0">
                  <a:pos x="19" y="30"/>
                </a:cxn>
                <a:cxn ang="0">
                  <a:pos x="19" y="10"/>
                </a:cxn>
              </a:cxnLst>
              <a:rect l="0" t="0" r="r" b="b"/>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4" name="Freeform 23"/>
            <p:cNvSpPr>
              <a:spLocks/>
            </p:cNvSpPr>
            <p:nvPr/>
          </p:nvSpPr>
          <p:spPr bwMode="black">
            <a:xfrm>
              <a:off x="783581"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5" name="Freeform 24"/>
            <p:cNvSpPr>
              <a:spLocks/>
            </p:cNvSpPr>
            <p:nvPr/>
          </p:nvSpPr>
          <p:spPr bwMode="black">
            <a:xfrm>
              <a:off x="954497" y="528537"/>
              <a:ext cx="62081" cy="394958"/>
            </a:xfrm>
            <a:custGeom>
              <a:avLst/>
              <a:gdLst/>
              <a:ahLst/>
              <a:cxnLst>
                <a:cxn ang="0">
                  <a:pos x="19" y="9"/>
                </a:cxn>
                <a:cxn ang="0">
                  <a:pos x="10" y="0"/>
                </a:cxn>
                <a:cxn ang="0">
                  <a:pos x="0" y="9"/>
                </a:cxn>
                <a:cxn ang="0">
                  <a:pos x="0" y="111"/>
                </a:cxn>
                <a:cxn ang="0">
                  <a:pos x="10" y="120"/>
                </a:cxn>
                <a:cxn ang="0">
                  <a:pos x="19" y="111"/>
                </a:cxn>
                <a:cxn ang="0">
                  <a:pos x="19" y="9"/>
                </a:cxn>
              </a:cxnLst>
              <a:rect l="0" t="0" r="r" b="b"/>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6" name="Freeform 25"/>
            <p:cNvSpPr>
              <a:spLocks/>
            </p:cNvSpPr>
            <p:nvPr/>
          </p:nvSpPr>
          <p:spPr bwMode="black">
            <a:xfrm>
              <a:off x="1128478" y="646870"/>
              <a:ext cx="62081" cy="214384"/>
            </a:xfrm>
            <a:custGeom>
              <a:avLst/>
              <a:gdLst/>
              <a:ahLst/>
              <a:cxnLst>
                <a:cxn ang="0">
                  <a:pos x="19" y="9"/>
                </a:cxn>
                <a:cxn ang="0">
                  <a:pos x="9" y="0"/>
                </a:cxn>
                <a:cxn ang="0">
                  <a:pos x="0" y="9"/>
                </a:cxn>
                <a:cxn ang="0">
                  <a:pos x="0" y="56"/>
                </a:cxn>
                <a:cxn ang="0">
                  <a:pos x="9" y="65"/>
                </a:cxn>
                <a:cxn ang="0">
                  <a:pos x="19" y="56"/>
                </a:cxn>
                <a:cxn ang="0">
                  <a:pos x="19" y="9"/>
                </a:cxn>
              </a:cxnLst>
              <a:rect l="0" t="0" r="r" b="b"/>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7" name="Freeform 26"/>
            <p:cNvSpPr>
              <a:spLocks/>
            </p:cNvSpPr>
            <p:nvPr/>
          </p:nvSpPr>
          <p:spPr bwMode="black">
            <a:xfrm>
              <a:off x="1298627" y="732931"/>
              <a:ext cx="65914" cy="128323"/>
            </a:xfrm>
            <a:custGeom>
              <a:avLst/>
              <a:gdLst/>
              <a:ahLst/>
              <a:cxnLst>
                <a:cxn ang="0">
                  <a:pos x="20" y="10"/>
                </a:cxn>
                <a:cxn ang="0">
                  <a:pos x="10" y="0"/>
                </a:cxn>
                <a:cxn ang="0">
                  <a:pos x="0" y="10"/>
                </a:cxn>
                <a:cxn ang="0">
                  <a:pos x="0" y="30"/>
                </a:cxn>
                <a:cxn ang="0">
                  <a:pos x="10" y="39"/>
                </a:cxn>
                <a:cxn ang="0">
                  <a:pos x="20" y="30"/>
                </a:cxn>
                <a:cxn ang="0">
                  <a:pos x="20" y="10"/>
                </a:cxn>
              </a:cxnLst>
              <a:rect l="0" t="0" r="r" b="b"/>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8" name="Freeform 27"/>
            <p:cNvSpPr>
              <a:spLocks/>
            </p:cNvSpPr>
            <p:nvPr/>
          </p:nvSpPr>
          <p:spPr bwMode="black">
            <a:xfrm>
              <a:off x="1472608"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29" name="Freeform 28"/>
            <p:cNvSpPr>
              <a:spLocks/>
            </p:cNvSpPr>
            <p:nvPr/>
          </p:nvSpPr>
          <p:spPr bwMode="black">
            <a:xfrm>
              <a:off x="1646590" y="528537"/>
              <a:ext cx="62848" cy="394958"/>
            </a:xfrm>
            <a:custGeom>
              <a:avLst/>
              <a:gdLst/>
              <a:ahLst/>
              <a:cxnLst>
                <a:cxn ang="0">
                  <a:pos x="19" y="9"/>
                </a:cxn>
                <a:cxn ang="0">
                  <a:pos x="9" y="0"/>
                </a:cxn>
                <a:cxn ang="0">
                  <a:pos x="0" y="9"/>
                </a:cxn>
                <a:cxn ang="0">
                  <a:pos x="0" y="111"/>
                </a:cxn>
                <a:cxn ang="0">
                  <a:pos x="9" y="120"/>
                </a:cxn>
                <a:cxn ang="0">
                  <a:pos x="19" y="111"/>
                </a:cxn>
                <a:cxn ang="0">
                  <a:pos x="19" y="9"/>
                </a:cxn>
              </a:cxnLst>
              <a:rect l="0" t="0" r="r" b="b"/>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0" name="Freeform 29"/>
            <p:cNvSpPr>
              <a:spLocks/>
            </p:cNvSpPr>
            <p:nvPr/>
          </p:nvSpPr>
          <p:spPr bwMode="black">
            <a:xfrm>
              <a:off x="1817505" y="646870"/>
              <a:ext cx="62848" cy="214384"/>
            </a:xfrm>
            <a:custGeom>
              <a:avLst/>
              <a:gdLst/>
              <a:ahLst/>
              <a:cxnLst>
                <a:cxn ang="0">
                  <a:pos x="19" y="9"/>
                </a:cxn>
                <a:cxn ang="0">
                  <a:pos x="10" y="0"/>
                </a:cxn>
                <a:cxn ang="0">
                  <a:pos x="0" y="9"/>
                </a:cxn>
                <a:cxn ang="0">
                  <a:pos x="0" y="56"/>
                </a:cxn>
                <a:cxn ang="0">
                  <a:pos x="10" y="65"/>
                </a:cxn>
                <a:cxn ang="0">
                  <a:pos x="19" y="56"/>
                </a:cxn>
                <a:cxn ang="0">
                  <a:pos x="19" y="9"/>
                </a:cxn>
              </a:cxnLst>
              <a:rect l="0" t="0" r="r" b="b"/>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sp>
          <p:nvSpPr>
            <p:cNvPr id="31" name="Freeform 30"/>
            <p:cNvSpPr>
              <a:spLocks/>
            </p:cNvSpPr>
            <p:nvPr/>
          </p:nvSpPr>
          <p:spPr bwMode="black">
            <a:xfrm>
              <a:off x="1991486" y="732931"/>
              <a:ext cx="62848" cy="128323"/>
            </a:xfrm>
            <a:custGeom>
              <a:avLst/>
              <a:gdLst/>
              <a:ahLst/>
              <a:cxnLst>
                <a:cxn ang="0">
                  <a:pos x="19" y="10"/>
                </a:cxn>
                <a:cxn ang="0">
                  <a:pos x="9" y="0"/>
                </a:cxn>
                <a:cxn ang="0">
                  <a:pos x="0" y="10"/>
                </a:cxn>
                <a:cxn ang="0">
                  <a:pos x="0" y="30"/>
                </a:cxn>
                <a:cxn ang="0">
                  <a:pos x="9" y="39"/>
                </a:cxn>
                <a:cxn ang="0">
                  <a:pos x="19" y="30"/>
                </a:cxn>
                <a:cxn ang="0">
                  <a:pos x="19" y="10"/>
                </a:cxn>
              </a:cxnLst>
              <a:rect l="0" t="0" r="r" b="b"/>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grpFill/>
            <a:ln w="9525">
              <a:noFill/>
              <a:round/>
              <a:headEnd/>
              <a:tailEnd/>
            </a:ln>
          </p:spPr>
          <p:txBody>
            <a:bodyPr/>
            <a:lstStyle/>
            <a:p>
              <a:pPr fontAlgn="auto">
                <a:spcBef>
                  <a:spcPts val="0"/>
                </a:spcBef>
                <a:spcAft>
                  <a:spcPts val="0"/>
                </a:spcAft>
                <a:defRPr/>
              </a:pPr>
              <a:endParaRPr lang="en-US" dirty="0">
                <a:solidFill>
                  <a:srgbClr val="0096D6"/>
                </a:solidFill>
                <a:latin typeface="+mn-lt"/>
                <a:ea typeface="+mn-ea"/>
                <a:cs typeface="Arial" charset="0"/>
              </a:endParaRPr>
            </a:p>
          </p:txBody>
        </p:sp>
      </p:grpSp>
      <p:sp>
        <p:nvSpPr>
          <p:cNvPr id="2" name="Title 1"/>
          <p:cNvSpPr>
            <a:spLocks noGrp="1"/>
          </p:cNvSpPr>
          <p:nvPr>
            <p:ph type="ctrTitle"/>
          </p:nvPr>
        </p:nvSpPr>
        <p:spPr>
          <a:xfrm>
            <a:off x="221393" y="1236689"/>
            <a:ext cx="8112125" cy="2918779"/>
          </a:xfrm>
        </p:spPr>
        <p:txBody>
          <a:bodyPr/>
          <a:lstStyle>
            <a:lvl1pPr>
              <a:lnSpc>
                <a:spcPct val="90000"/>
              </a:lnSpc>
              <a:defRPr lang="en-US" sz="5400" b="0" kern="1200" spc="0" baseline="0" dirty="0">
                <a:solidFill>
                  <a:schemeClr val="bg1"/>
                </a:solidFill>
                <a:latin typeface="+mj-lt"/>
                <a:ea typeface="+mj-ea"/>
                <a:cs typeface="+mj-cs"/>
              </a:defRPr>
            </a:lvl1pPr>
          </a:lstStyle>
          <a:p>
            <a:r>
              <a:rPr lang="en-US" smtClean="0"/>
              <a:t>Click to edit Master title style</a:t>
            </a:r>
            <a:endParaRPr lang="en-US" dirty="0"/>
          </a:p>
        </p:txBody>
      </p:sp>
      <p:sp>
        <p:nvSpPr>
          <p:cNvPr id="3" name="Subtitle 2"/>
          <p:cNvSpPr>
            <a:spLocks noGrp="1"/>
          </p:cNvSpPr>
          <p:nvPr>
            <p:ph type="subTitle" idx="1"/>
          </p:nvPr>
        </p:nvSpPr>
        <p:spPr>
          <a:xfrm>
            <a:off x="236383" y="4464068"/>
            <a:ext cx="8112126" cy="384175"/>
          </a:xfrm>
        </p:spPr>
        <p:txBody>
          <a:bodyPr anchor="b">
            <a:noAutofit/>
          </a:bodyPr>
          <a:lstStyle>
            <a:lvl1pPr marL="0" indent="0" algn="l">
              <a:buNone/>
              <a:defRPr lang="en-US" sz="2000" b="0" kern="1200" dirty="0">
                <a:solidFill>
                  <a:schemeClr val="bg1"/>
                </a:solidFill>
                <a:latin typeface="+mj-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1" name="Text Placeholder 40"/>
          <p:cNvSpPr>
            <a:spLocks noGrp="1"/>
          </p:cNvSpPr>
          <p:nvPr>
            <p:ph type="body" sz="quarter" idx="10"/>
          </p:nvPr>
        </p:nvSpPr>
        <p:spPr>
          <a:xfrm>
            <a:off x="236383" y="4768852"/>
            <a:ext cx="8097838" cy="384175"/>
          </a:xfrm>
        </p:spPr>
        <p:txBody>
          <a:bodyPr/>
          <a:lstStyle>
            <a:lvl1pPr marL="0" indent="0">
              <a:buFontTx/>
              <a:buNone/>
              <a:defRPr lang="en-US" sz="1800" b="0" kern="1200" dirty="0">
                <a:solidFill>
                  <a:schemeClr val="bg1"/>
                </a:solidFill>
                <a:latin typeface="+mj-lt"/>
                <a:ea typeface="+mn-ea"/>
                <a:cs typeface="+mn-cs"/>
              </a:defRPr>
            </a:lvl1pPr>
            <a:lvl2pPr marL="0" indent="0">
              <a:buFontTx/>
              <a:buNone/>
              <a:defRPr lang="en-US" sz="2000" kern="1200" dirty="0" smtClean="0">
                <a:solidFill>
                  <a:schemeClr val="bg1"/>
                </a:solidFill>
                <a:latin typeface="+mj-lt"/>
                <a:ea typeface="+mn-ea"/>
                <a:cs typeface="+mn-cs"/>
              </a:defRPr>
            </a:lvl2pPr>
            <a:lvl3pPr marL="0" indent="0">
              <a:buFontTx/>
              <a:buNone/>
              <a:defRPr lang="en-US" sz="2000" kern="1200" dirty="0" smtClean="0">
                <a:solidFill>
                  <a:schemeClr val="bg1"/>
                </a:solidFill>
                <a:latin typeface="+mj-lt"/>
                <a:ea typeface="+mn-ea"/>
                <a:cs typeface="+mn-cs"/>
              </a:defRPr>
            </a:lvl3pPr>
            <a:lvl4pPr marL="0" indent="0">
              <a:buFontTx/>
              <a:buNone/>
              <a:defRPr lang="en-US" sz="2000" kern="1200" dirty="0" smtClean="0">
                <a:solidFill>
                  <a:schemeClr val="bg1"/>
                </a:solidFill>
                <a:latin typeface="+mj-lt"/>
                <a:ea typeface="+mn-ea"/>
                <a:cs typeface="+mn-cs"/>
              </a:defRPr>
            </a:lvl4pPr>
            <a:lvl5pPr marL="0" indent="0">
              <a:buFontTx/>
              <a:buNone/>
              <a:defRPr lang="en-US" sz="2000" kern="1200" dirty="0" smtClean="0">
                <a:solidFill>
                  <a:schemeClr val="bg1"/>
                </a:solidFill>
                <a:latin typeface="+mj-lt"/>
                <a:ea typeface="+mn-ea"/>
                <a:cs typeface="+mn-cs"/>
              </a:defRPr>
            </a:lvl5pPr>
          </a:lstStyle>
          <a:p>
            <a:pPr lvl="0"/>
            <a:r>
              <a:rPr lang="en-US" smtClean="0"/>
              <a:t>Click to edit Master text styles</a:t>
            </a:r>
          </a:p>
        </p:txBody>
      </p:sp>
      <p:sp>
        <p:nvSpPr>
          <p:cNvPr id="44" name="Text Placeholder 43"/>
          <p:cNvSpPr>
            <a:spLocks noGrp="1"/>
          </p:cNvSpPr>
          <p:nvPr>
            <p:ph type="body" sz="quarter" idx="11"/>
          </p:nvPr>
        </p:nvSpPr>
        <p:spPr>
          <a:xfrm>
            <a:off x="236538" y="5232770"/>
            <a:ext cx="8112125" cy="384175"/>
          </a:xfrm>
        </p:spPr>
        <p:txBody>
          <a:bodyPr/>
          <a:lstStyle>
            <a:lvl1pPr marL="0" indent="0">
              <a:buFontTx/>
              <a:buNone/>
              <a:defRPr lang="en-US" sz="1400" b="0" kern="1200" dirty="0">
                <a:solidFill>
                  <a:schemeClr val="bg1"/>
                </a:solidFill>
                <a:latin typeface="+mj-lt"/>
                <a:ea typeface="+mn-ea"/>
                <a:cs typeface="+mn-cs"/>
              </a:defRPr>
            </a:lvl1pPr>
            <a:lvl2pPr>
              <a:defRPr lang="en-US" sz="2000" kern="1200" dirty="0" smtClean="0">
                <a:solidFill>
                  <a:schemeClr val="bg1"/>
                </a:solidFill>
                <a:latin typeface="+mj-lt"/>
                <a:ea typeface="+mn-ea"/>
                <a:cs typeface="+mn-cs"/>
              </a:defRPr>
            </a:lvl2pPr>
            <a:lvl3pPr>
              <a:defRPr lang="en-US" sz="2000" kern="1200" dirty="0" smtClean="0">
                <a:solidFill>
                  <a:schemeClr val="bg1"/>
                </a:solidFill>
                <a:latin typeface="+mj-lt"/>
                <a:ea typeface="+mn-ea"/>
                <a:cs typeface="+mn-cs"/>
              </a:defRPr>
            </a:lvl3pPr>
            <a:lvl4pPr>
              <a:defRPr lang="en-US" sz="2000" kern="1200" dirty="0" smtClean="0">
                <a:solidFill>
                  <a:schemeClr val="bg1"/>
                </a:solidFill>
                <a:latin typeface="+mj-lt"/>
                <a:ea typeface="+mn-ea"/>
                <a:cs typeface="+mn-cs"/>
              </a:defRPr>
            </a:lvl4pPr>
            <a:lvl5pPr>
              <a:defRPr lang="en-US" sz="2000" kern="1200" dirty="0" smtClean="0">
                <a:solidFill>
                  <a:schemeClr val="bg1"/>
                </a:solidFill>
                <a:latin typeface="+mj-lt"/>
                <a:ea typeface="+mn-ea"/>
                <a:cs typeface="+mn-cs"/>
              </a:defRPr>
            </a:lvl5pPr>
          </a:lstStyle>
          <a:p>
            <a:pPr lvl="0"/>
            <a:r>
              <a:rPr lang="en-US" smtClean="0"/>
              <a:t>Click to edit Master text styles</a:t>
            </a:r>
          </a:p>
        </p:txBody>
      </p:sp>
    </p:spTree>
    <p:extLst>
      <p:ext uri="{BB962C8B-B14F-4D97-AF65-F5344CB8AC3E}">
        <p14:creationId xmlns:p14="http://schemas.microsoft.com/office/powerpoint/2010/main" val="3366369207"/>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33575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2" name="Title 1"/>
          <p:cNvSpPr>
            <a:spLocks noGrp="1"/>
          </p:cNvSpPr>
          <p:nvPr>
            <p:ph type="ctrTitle"/>
          </p:nvPr>
        </p:nvSpPr>
        <p:spPr>
          <a:xfrm>
            <a:off x="221393" y="399143"/>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1533198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94444E-6 4.81481E-6 L -1.94444E-6 -0.48102 " pathEditMode="relative" rAng="0" ptsTypes="AA">
                                      <p:cBhvr>
                                        <p:cTn id="6" dur="1600" fill="hold"/>
                                        <p:tgtEl>
                                          <p:spTgt spid="4"/>
                                        </p:tgtEl>
                                        <p:attrNameLst>
                                          <p:attrName>ppt_x</p:attrName>
                                          <p:attrName>ppt_y</p:attrName>
                                        </p:attrNameLst>
                                      </p:cBhvr>
                                      <p:rCtr x="0" y="-214748364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Segue">
    <p:spTree>
      <p:nvGrpSpPr>
        <p:cNvPr id="1" name=""/>
        <p:cNvGrpSpPr/>
        <p:nvPr/>
      </p:nvGrpSpPr>
      <p:grpSpPr>
        <a:xfrm>
          <a:off x="0" y="0"/>
          <a:ext cx="0" cy="0"/>
          <a:chOff x="0" y="0"/>
          <a:chExt cx="0" cy="0"/>
        </a:xfrm>
      </p:grpSpPr>
      <p:pic>
        <p:nvPicPr>
          <p:cNvPr id="3" name="Picture 7" descr="C:\Documents and Settings\contractor\Desktop\Pattern_Half_P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375" y="3101975"/>
            <a:ext cx="8477250" cy="343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217488" y="3021013"/>
            <a:ext cx="8694737" cy="1757362"/>
          </a:xfrm>
          <a:prstGeom prst="rect">
            <a:avLst/>
          </a:prstGeom>
          <a:solidFill>
            <a:srgbClr val="08252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rgbClr val="FFFFFF"/>
              </a:solidFill>
            </a:endParaRPr>
          </a:p>
        </p:txBody>
      </p:sp>
      <p:sp>
        <p:nvSpPr>
          <p:cNvPr id="5" name="Rectangle 3"/>
          <p:cNvSpPr>
            <a:spLocks noChangeArrowheads="1"/>
          </p:cNvSpPr>
          <p:nvPr/>
        </p:nvSpPr>
        <p:spPr bwMode="white">
          <a:xfrm>
            <a:off x="0" y="0"/>
            <a:ext cx="9144000" cy="177800"/>
          </a:xfrm>
          <a:prstGeom prst="rect">
            <a:avLst/>
          </a:prstGeom>
          <a:solidFill>
            <a:schemeClr val="bg2"/>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6" name="Rectangle 3"/>
          <p:cNvSpPr>
            <a:spLocks noChangeArrowheads="1"/>
          </p:cNvSpPr>
          <p:nvPr/>
        </p:nvSpPr>
        <p:spPr bwMode="hidden">
          <a:xfrm>
            <a:off x="0" y="0"/>
            <a:ext cx="9144000" cy="177800"/>
          </a:xfrm>
          <a:prstGeom prst="rect">
            <a:avLst/>
          </a:prstGeom>
          <a:solidFill>
            <a:srgbClr val="08252E"/>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lvl1pPr eaLnBrk="0" hangingPunct="0">
              <a:defRPr>
                <a:solidFill>
                  <a:schemeClr val="tx1"/>
                </a:solidFill>
                <a:latin typeface="Arial" charset="0"/>
                <a:ea typeface="MS PGothic" pitchFamily="34" charset="-128"/>
              </a:defRPr>
            </a:lvl1pPr>
            <a:lvl2pPr marL="742950" indent="-285750" eaLnBrk="0" hangingPunct="0">
              <a:defRPr>
                <a:solidFill>
                  <a:schemeClr val="tx1"/>
                </a:solidFill>
                <a:latin typeface="Arial" charset="0"/>
                <a:ea typeface="MS PGothic" pitchFamily="34" charset="-128"/>
              </a:defRPr>
            </a:lvl2pPr>
            <a:lvl3pPr marL="1143000" indent="-228600" eaLnBrk="0" hangingPunct="0">
              <a:defRPr>
                <a:solidFill>
                  <a:schemeClr val="tx1"/>
                </a:solidFill>
                <a:latin typeface="Arial" charset="0"/>
                <a:ea typeface="MS PGothic" pitchFamily="34" charset="-128"/>
              </a:defRPr>
            </a:lvl3pPr>
            <a:lvl4pPr marL="1600200" indent="-228600" eaLnBrk="0" hangingPunct="0">
              <a:defRPr>
                <a:solidFill>
                  <a:schemeClr val="tx1"/>
                </a:solidFill>
                <a:latin typeface="Arial" charset="0"/>
                <a:ea typeface="MS PGothic" pitchFamily="34" charset="-128"/>
              </a:defRPr>
            </a:lvl4pPr>
            <a:lvl5pPr marL="2057400" indent="-228600" eaLnBrk="0" hangingPunct="0">
              <a:defRPr>
                <a:solidFill>
                  <a:schemeClr val="tx1"/>
                </a:solidFill>
                <a:latin typeface="Arial" charset="0"/>
                <a:ea typeface="MS PGothic" pitchFamily="34" charset="-128"/>
              </a:defRPr>
            </a:lvl5pPr>
            <a:lvl6pPr marL="2514600" indent="-228600" eaLnBrk="0" fontAlgn="base" hangingPunct="0">
              <a:spcBef>
                <a:spcPct val="0"/>
              </a:spcBef>
              <a:spcAft>
                <a:spcPct val="0"/>
              </a:spcAft>
              <a:defRPr>
                <a:solidFill>
                  <a:schemeClr val="tx1"/>
                </a:solidFill>
                <a:latin typeface="Arial" charset="0"/>
                <a:ea typeface="MS PGothic" pitchFamily="34" charset="-128"/>
              </a:defRPr>
            </a:lvl6pPr>
            <a:lvl7pPr marL="2971800" indent="-228600" eaLnBrk="0" fontAlgn="base" hangingPunct="0">
              <a:spcBef>
                <a:spcPct val="0"/>
              </a:spcBef>
              <a:spcAft>
                <a:spcPct val="0"/>
              </a:spcAft>
              <a:defRPr>
                <a:solidFill>
                  <a:schemeClr val="tx1"/>
                </a:solidFill>
                <a:latin typeface="Arial" charset="0"/>
                <a:ea typeface="MS PGothic" pitchFamily="34" charset="-128"/>
              </a:defRPr>
            </a:lvl7pPr>
            <a:lvl8pPr marL="3429000" indent="-228600" eaLnBrk="0" fontAlgn="base" hangingPunct="0">
              <a:spcBef>
                <a:spcPct val="0"/>
              </a:spcBef>
              <a:spcAft>
                <a:spcPct val="0"/>
              </a:spcAft>
              <a:defRPr>
                <a:solidFill>
                  <a:schemeClr val="tx1"/>
                </a:solidFill>
                <a:latin typeface="Arial" charset="0"/>
                <a:ea typeface="MS PGothic" pitchFamily="34" charset="-128"/>
              </a:defRPr>
            </a:lvl8pPr>
            <a:lvl9pPr marL="3886200" indent="-228600"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endParaRPr lang="en-US" altLang="en-US" smtClean="0">
              <a:solidFill>
                <a:srgbClr val="0096D6"/>
              </a:solidFill>
            </a:endParaRP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4"/>
          <p:cNvSpPr>
            <a:spLocks noChangeArrowheads="1"/>
          </p:cNvSpPr>
          <p:nvPr userDrawn="1"/>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a:t>
            </a:r>
          </a:p>
        </p:txBody>
      </p:sp>
      <p:sp>
        <p:nvSpPr>
          <p:cNvPr id="9" name="Rectangle 7"/>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6A2E0FCF-132C-43D0-B6E3-BA90520DFD06}"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2" name="Title 1"/>
          <p:cNvSpPr>
            <a:spLocks noGrp="1"/>
          </p:cNvSpPr>
          <p:nvPr>
            <p:ph type="ctrTitle"/>
          </p:nvPr>
        </p:nvSpPr>
        <p:spPr>
          <a:xfrm>
            <a:off x="221393" y="1967967"/>
            <a:ext cx="8112125" cy="2407042"/>
          </a:xfrm>
        </p:spPr>
        <p:txBody>
          <a:bodyPr/>
          <a:lstStyle>
            <a:lvl1pPr algn="l" defTabSz="914400" rtl="0" eaLnBrk="1" latinLnBrk="0" hangingPunct="1">
              <a:lnSpc>
                <a:spcPct val="80000"/>
              </a:lnSpc>
              <a:spcBef>
                <a:spcPct val="0"/>
              </a:spcBef>
              <a:buNone/>
              <a:defRPr lang="en-US" sz="54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Tree>
    <p:extLst>
      <p:ext uri="{BB962C8B-B14F-4D97-AF65-F5344CB8AC3E}">
        <p14:creationId xmlns:p14="http://schemas.microsoft.com/office/powerpoint/2010/main" val="3626834145"/>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344168"/>
            <a:ext cx="8578850" cy="4965192"/>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8978373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Bullet_Heavy Tex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noChangeAspect="1"/>
          </p:cNvSpPr>
          <p:nvPr>
            <p:ph type="body" sz="quarter" idx="10"/>
          </p:nvPr>
        </p:nvSpPr>
        <p:spPr>
          <a:xfrm>
            <a:off x="239713"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p:cNvSpPr>
            <a:spLocks noGrp="1"/>
          </p:cNvSpPr>
          <p:nvPr>
            <p:ph type="body" sz="quarter" idx="11"/>
          </p:nvPr>
        </p:nvSpPr>
        <p:spPr>
          <a:xfrm>
            <a:off x="4706781" y="1339745"/>
            <a:ext cx="4122425" cy="4965700"/>
          </a:xfrm>
        </p:spPr>
        <p:txBody>
          <a:bodyPr>
            <a:noAutofit/>
          </a:bodyPr>
          <a:lstStyle>
            <a:lvl1pPr>
              <a:lnSpc>
                <a:spcPct val="95000"/>
              </a:lnSpc>
              <a:spcBef>
                <a:spcPts val="1480"/>
              </a:spcBef>
              <a:defRPr sz="1800">
                <a:solidFill>
                  <a:schemeClr val="bg1"/>
                </a:solidFill>
                <a:latin typeface="+mj-lt"/>
              </a:defRPr>
            </a:lvl1pPr>
            <a:lvl2pPr>
              <a:lnSpc>
                <a:spcPct val="95000"/>
              </a:lnSpc>
              <a:spcBef>
                <a:spcPts val="600"/>
              </a:spcBef>
              <a:defRPr sz="1400">
                <a:solidFill>
                  <a:schemeClr val="bg1"/>
                </a:solidFill>
                <a:latin typeface="+mj-lt"/>
              </a:defRPr>
            </a:lvl2pPr>
            <a:lvl3pPr>
              <a:defRPr sz="1200">
                <a:solidFill>
                  <a:schemeClr val="bg1"/>
                </a:solidFill>
                <a:latin typeface="+mj-lt"/>
              </a:defRPr>
            </a:lvl3pPr>
            <a:lvl4pPr>
              <a:defRPr sz="1100">
                <a:solidFill>
                  <a:schemeClr val="bg1"/>
                </a:solidFill>
                <a:latin typeface="+mj-lt"/>
              </a:defRPr>
            </a:lvl4pPr>
            <a:lvl5pPr>
              <a:defRPr sz="1100">
                <a:solidFill>
                  <a:schemeClr val="bg1"/>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9159343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with pull quote">
    <p:spTree>
      <p:nvGrpSpPr>
        <p:cNvPr id="1" name=""/>
        <p:cNvGrpSpPr/>
        <p:nvPr/>
      </p:nvGrpSpPr>
      <p:grpSpPr>
        <a:xfrm>
          <a:off x="0" y="0"/>
          <a:ext cx="0" cy="0"/>
          <a:chOff x="0" y="0"/>
          <a:chExt cx="0" cy="0"/>
        </a:xfrm>
      </p:grpSpPr>
      <p:sp>
        <p:nvSpPr>
          <p:cNvPr id="6" name="Rectangle 4"/>
          <p:cNvSpPr>
            <a:spLocks noChangeArrowheads="1"/>
          </p:cNvSpPr>
          <p:nvPr userDrawn="1"/>
        </p:nvSpPr>
        <p:spPr bwMode="ltGray">
          <a:xfrm>
            <a:off x="250825" y="6586538"/>
            <a:ext cx="2568575"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smtClean="0">
                <a:solidFill>
                  <a:srgbClr val="C0C0C0"/>
                </a:solidFill>
              </a:rPr>
              <a:t>© 2012 Cisco and/or its affiliates. All rights reserved.</a:t>
            </a:r>
          </a:p>
        </p:txBody>
      </p:sp>
      <p:sp>
        <p:nvSpPr>
          <p:cNvPr id="7" name="Rectangle 5"/>
          <p:cNvSpPr>
            <a:spLocks noChangeArrowheads="1"/>
          </p:cNvSpPr>
          <p:nvPr userDrawn="1"/>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8" name="Rectangle 12"/>
          <p:cNvSpPr>
            <a:spLocks noChangeArrowheads="1"/>
          </p:cNvSpPr>
          <p:nvPr userDrawn="1"/>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0E3A7EED-5983-4571-ADE3-FBD418E25E17}" type="slidenum">
              <a:rPr lang="en-US" altLang="en-US" sz="600" smtClean="0">
                <a:solidFill>
                  <a:srgbClr val="C0C0C0"/>
                </a:solidFill>
              </a:rPr>
              <a:pPr algn="r" eaLnBrk="1" hangingPunct="1">
                <a:defRPr/>
              </a:pPr>
              <a:t>‹#›</a:t>
            </a:fld>
            <a:endParaRPr lang="en-US" altLang="en-US" sz="600" smtClean="0">
              <a:solidFill>
                <a:srgbClr val="C0C0C0"/>
              </a:solidFill>
            </a:endParaRPr>
          </a:p>
        </p:txBody>
      </p:sp>
      <p:sp>
        <p:nvSpPr>
          <p:cNvPr id="4" name="Text Placeholder 3"/>
          <p:cNvSpPr>
            <a:spLocks noGrp="1"/>
          </p:cNvSpPr>
          <p:nvPr>
            <p:ph type="body" sz="quarter" idx="10"/>
          </p:nvPr>
        </p:nvSpPr>
        <p:spPr>
          <a:xfrm>
            <a:off x="239713" y="1339745"/>
            <a:ext cx="4103687" cy="4965700"/>
          </a:xfrm>
        </p:spPr>
        <p:txBody>
          <a:bodyPr/>
          <a:lstStyle>
            <a:lvl1pPr>
              <a:lnSpc>
                <a:spcPct val="95000"/>
              </a:lnSpc>
              <a:spcBef>
                <a:spcPts val="1480"/>
              </a:spcBef>
              <a:defRPr sz="2200">
                <a:solidFill>
                  <a:schemeClr val="bg1"/>
                </a:solidFill>
                <a:latin typeface="+mj-lt"/>
              </a:defRPr>
            </a:lvl1pPr>
            <a:lvl2pPr>
              <a:lnSpc>
                <a:spcPct val="95000"/>
              </a:lnSpc>
              <a:spcBef>
                <a:spcPts val="600"/>
              </a:spcBef>
              <a:defRPr>
                <a:solidFill>
                  <a:schemeClr val="bg1"/>
                </a:solidFill>
                <a:latin typeface="+mj-lt"/>
              </a:defRPr>
            </a:lvl2pPr>
            <a:lvl3pPr>
              <a:defRPr>
                <a:solidFill>
                  <a:schemeClr val="bg1"/>
                </a:solidFill>
                <a:latin typeface="+mj-lt"/>
              </a:defRPr>
            </a:lvl3pPr>
            <a:lvl4pPr>
              <a:defRPr>
                <a:solidFill>
                  <a:schemeClr val="bg1"/>
                </a:solidFill>
                <a:latin typeface="+mj-lt"/>
              </a:defRPr>
            </a:lvl4pPr>
            <a:lvl5pPr>
              <a:defRPr>
                <a:solidFill>
                  <a:schemeClr val="bg1"/>
                </a:solidFill>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11"/>
          <p:cNvSpPr>
            <a:spLocks noGrp="1"/>
          </p:cNvSpPr>
          <p:nvPr>
            <p:ph type="body" sz="quarter" idx="11"/>
          </p:nvPr>
        </p:nvSpPr>
        <p:spPr>
          <a:xfrm>
            <a:off x="5221224" y="1747683"/>
            <a:ext cx="3236976" cy="646331"/>
          </a:xfrm>
        </p:spPr>
        <p:txBody>
          <a:bodyPr>
            <a:noAutofit/>
          </a:bodyPr>
          <a:lstStyle>
            <a:lvl1pPr marL="114300" indent="-114300" algn="l" defTabSz="914400" rtl="0" eaLnBrk="1" latinLnBrk="0" hangingPunct="1">
              <a:lnSpc>
                <a:spcPct val="80000"/>
              </a:lnSpc>
              <a:spcBef>
                <a:spcPct val="0"/>
              </a:spcBef>
              <a:buNone/>
              <a:defRPr lang="en-US" sz="2000" b="0" kern="1200" spc="0" baseline="0" dirty="0" smtClean="0">
                <a:gradFill>
                  <a:gsLst>
                    <a:gs pos="0">
                      <a:srgbClr val="00B2F0"/>
                    </a:gs>
                    <a:gs pos="44000">
                      <a:srgbClr val="40FFFE"/>
                    </a:gs>
                    <a:gs pos="100000">
                      <a:srgbClr val="96CA4B"/>
                    </a:gs>
                  </a:gsLst>
                  <a:lin ang="4800000" scaled="0"/>
                </a:gradFill>
                <a:latin typeface="+mj-lt"/>
                <a:ea typeface="+mj-ea"/>
                <a:cs typeface="+mj-cs"/>
              </a:defRPr>
            </a:lvl1pPr>
            <a:lvl2pPr marL="114300" indent="-114300" algn="l" defTabSz="914400" rtl="0" eaLnBrk="1" latinLnBrk="0" hangingPunct="1">
              <a:defRPr lang="en-US" sz="2000" kern="1200" dirty="0" smtClean="0">
                <a:solidFill>
                  <a:schemeClr val="accent2"/>
                </a:solidFill>
                <a:latin typeface="Ciscolight" pitchFamily="2" charset="0"/>
                <a:ea typeface="+mn-ea"/>
                <a:cs typeface="+mn-cs"/>
              </a:defRPr>
            </a:lvl2pPr>
            <a:lvl3pPr marL="114300" indent="-114300" algn="l" defTabSz="914400" rtl="0" eaLnBrk="1" latinLnBrk="0" hangingPunct="1">
              <a:defRPr lang="en-US" sz="2000" kern="1200" dirty="0" smtClean="0">
                <a:solidFill>
                  <a:schemeClr val="accent2"/>
                </a:solidFill>
                <a:latin typeface="Ciscolight" pitchFamily="2" charset="0"/>
                <a:ea typeface="+mn-ea"/>
                <a:cs typeface="+mn-cs"/>
              </a:defRPr>
            </a:lvl3pPr>
            <a:lvl4pPr marL="114300" indent="-114300" algn="l" defTabSz="914400" rtl="0" eaLnBrk="1" latinLnBrk="0" hangingPunct="1">
              <a:defRPr lang="en-US" sz="2000" kern="1200" dirty="0" smtClean="0">
                <a:solidFill>
                  <a:schemeClr val="accent2"/>
                </a:solidFill>
                <a:latin typeface="Ciscolight" pitchFamily="2" charset="0"/>
                <a:ea typeface="+mn-ea"/>
                <a:cs typeface="+mn-cs"/>
              </a:defRPr>
            </a:lvl4pPr>
            <a:lvl5pPr marL="114300" indent="-114300" algn="l" defTabSz="914400" rtl="0" eaLnBrk="1" latinLnBrk="0" hangingPunct="1">
              <a:defRPr lang="en-US" sz="2000" kern="1200" dirty="0" smtClean="0">
                <a:solidFill>
                  <a:schemeClr val="accent2"/>
                </a:solidFill>
                <a:latin typeface="Ciscolight" pitchFamily="2" charset="0"/>
                <a:ea typeface="+mn-ea"/>
                <a:cs typeface="+mn-cs"/>
              </a:defRPr>
            </a:lvl5pPr>
          </a:lstStyle>
          <a:p>
            <a:pPr lvl="0"/>
            <a:r>
              <a:rPr lang="en-US" smtClean="0"/>
              <a:t>Click to edit Master text styles</a:t>
            </a:r>
          </a:p>
        </p:txBody>
      </p:sp>
      <p:sp>
        <p:nvSpPr>
          <p:cNvPr id="16" name="Title 15"/>
          <p:cNvSpPr>
            <a:spLocks noGrp="1"/>
          </p:cNvSpPr>
          <p:nvPr>
            <p:ph type="title"/>
          </p:nvPr>
        </p:nvSpPr>
        <p:spPr/>
        <p:txBody>
          <a:bodyPr/>
          <a:lstStyle>
            <a:lvl1pPr algn="l" defTabSz="914400" rtl="0" eaLnBrk="1" latinLnBrk="0" hangingPunct="1">
              <a:lnSpc>
                <a:spcPct val="80000"/>
              </a:lnSpc>
              <a:spcBef>
                <a:spcPct val="0"/>
              </a:spcBef>
              <a:buNone/>
              <a:defRPr lang="en-US" sz="3600" b="0" kern="1200" spc="0" baseline="0" dirty="0">
                <a:gradFill>
                  <a:gsLst>
                    <a:gs pos="0">
                      <a:srgbClr val="00B2F0"/>
                    </a:gs>
                    <a:gs pos="44000">
                      <a:srgbClr val="40FFFE"/>
                    </a:gs>
                    <a:gs pos="100000">
                      <a:srgbClr val="96CA4B"/>
                    </a:gs>
                  </a:gsLst>
                  <a:lin ang="4800000" scaled="0"/>
                </a:gradFill>
                <a:latin typeface="+mj-lt"/>
                <a:ea typeface="+mj-ea"/>
                <a:cs typeface="+mj-cs"/>
              </a:defRPr>
            </a:lvl1pPr>
          </a:lstStyle>
          <a:p>
            <a:r>
              <a:rPr lang="en-US" smtClean="0"/>
              <a:t>Click to edit Master title style</a:t>
            </a:r>
            <a:endParaRPr lang="en-US" dirty="0"/>
          </a:p>
        </p:txBody>
      </p:sp>
      <p:sp>
        <p:nvSpPr>
          <p:cNvPr id="20" name="Text Placeholder 19"/>
          <p:cNvSpPr>
            <a:spLocks noGrp="1"/>
          </p:cNvSpPr>
          <p:nvPr>
            <p:ph type="body" sz="quarter" idx="14"/>
          </p:nvPr>
        </p:nvSpPr>
        <p:spPr>
          <a:xfrm>
            <a:off x="5334000" y="4876800"/>
            <a:ext cx="3200400" cy="457200"/>
          </a:xfrm>
        </p:spPr>
        <p:txBody>
          <a:bodyPr>
            <a:noAutofit/>
          </a:bodyPr>
          <a:lstStyle>
            <a:lvl1pPr marL="0" indent="0">
              <a:buFontTx/>
              <a:buNone/>
              <a:defRPr sz="1600">
                <a:solidFill>
                  <a:schemeClr val="bg2">
                    <a:lumMod val="85000"/>
                  </a:schemeClr>
                </a:solidFill>
              </a:defRPr>
            </a:lvl1pPr>
          </a:lstStyle>
          <a:p>
            <a:pPr lvl="0"/>
            <a:r>
              <a:rPr lang="en-US" smtClean="0"/>
              <a:t>Click to edit Master text styles</a:t>
            </a:r>
          </a:p>
        </p:txBody>
      </p:sp>
    </p:spTree>
    <p:extLst>
      <p:ext uri="{BB962C8B-B14F-4D97-AF65-F5344CB8AC3E}">
        <p14:creationId xmlns:p14="http://schemas.microsoft.com/office/powerpoint/2010/main" val="3484800945"/>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8252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0188" y="431800"/>
            <a:ext cx="8588375" cy="838200"/>
          </a:xfrm>
          <a:prstGeom prst="rect">
            <a:avLst/>
          </a:prstGeom>
        </p:spPr>
        <p:txBody>
          <a:bodyPr vert="horz" lIns="82296" tIns="45720" rIns="82296" bIns="45720" rtlCol="0" anchor="b" anchorCtr="0">
            <a:noAutofit/>
          </a:bodyPr>
          <a:lstStyle/>
          <a:p>
            <a:r>
              <a:rPr lang="en-US" dirty="0" smtClean="0"/>
              <a:t>Slide Title Goes Here</a:t>
            </a:r>
            <a:endParaRPr lang="en-US" dirty="0"/>
          </a:p>
        </p:txBody>
      </p:sp>
      <p:sp>
        <p:nvSpPr>
          <p:cNvPr id="1027" name="Text Placeholder 2"/>
          <p:cNvSpPr>
            <a:spLocks noGrp="1"/>
          </p:cNvSpPr>
          <p:nvPr>
            <p:ph type="body" idx="1"/>
          </p:nvPr>
        </p:nvSpPr>
        <p:spPr bwMode="auto">
          <a:xfrm>
            <a:off x="230188" y="1339850"/>
            <a:ext cx="85502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Body Text</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ltGray">
          <a:xfrm>
            <a:off x="250825" y="6586538"/>
            <a:ext cx="3421063"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defRPr/>
            </a:pPr>
            <a:r>
              <a:rPr lang="en-US" altLang="en-US" sz="600" dirty="0" smtClean="0">
                <a:solidFill>
                  <a:srgbClr val="FFFFFF"/>
                </a:solidFill>
              </a:rPr>
              <a:t>© 2015 Cisco System Inc. All rights reserved</a:t>
            </a:r>
            <a:endParaRPr lang="en-US" altLang="en-US" sz="600" dirty="0" smtClean="0">
              <a:solidFill>
                <a:srgbClr val="C0C0C0"/>
              </a:solidFill>
            </a:endParaRPr>
          </a:p>
        </p:txBody>
      </p:sp>
      <p:sp>
        <p:nvSpPr>
          <p:cNvPr id="1029" name="Rectangle 5"/>
          <p:cNvSpPr>
            <a:spLocks noChangeArrowheads="1"/>
          </p:cNvSpPr>
          <p:nvPr/>
        </p:nvSpPr>
        <p:spPr bwMode="ltGray">
          <a:xfrm>
            <a:off x="7764463" y="6584950"/>
            <a:ext cx="811212" cy="17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r>
              <a:rPr lang="en-US" altLang="en-US" sz="600" smtClean="0">
                <a:solidFill>
                  <a:srgbClr val="C0C0C0"/>
                </a:solidFill>
              </a:rPr>
              <a:t>Cisco Confidential</a:t>
            </a:r>
          </a:p>
        </p:txBody>
      </p:sp>
      <p:sp>
        <p:nvSpPr>
          <p:cNvPr id="1030" name="Rectangle 7"/>
          <p:cNvSpPr>
            <a:spLocks noChangeArrowheads="1"/>
          </p:cNvSpPr>
          <p:nvPr/>
        </p:nvSpPr>
        <p:spPr bwMode="ltGray">
          <a:xfrm>
            <a:off x="8640763" y="6580188"/>
            <a:ext cx="260350" cy="17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124" tIns="41061" rIns="82124" bIns="41061" anchor="b">
            <a:spAutoFit/>
          </a:bodyPr>
          <a:lstStyle>
            <a:lvl1pPr defTabSz="814388" eaLnBrk="0" hangingPunct="0">
              <a:defRPr>
                <a:solidFill>
                  <a:schemeClr val="tx1"/>
                </a:solidFill>
                <a:latin typeface="Arial" charset="0"/>
                <a:ea typeface="MS PGothic" pitchFamily="34" charset="-128"/>
              </a:defRPr>
            </a:lvl1pPr>
            <a:lvl2pPr marL="742950" indent="-285750" defTabSz="814388" eaLnBrk="0" hangingPunct="0">
              <a:defRPr>
                <a:solidFill>
                  <a:schemeClr val="tx1"/>
                </a:solidFill>
                <a:latin typeface="Arial" charset="0"/>
                <a:ea typeface="MS PGothic" pitchFamily="34" charset="-128"/>
              </a:defRPr>
            </a:lvl2pPr>
            <a:lvl3pPr marL="1143000" indent="-228600" defTabSz="814388" eaLnBrk="0" hangingPunct="0">
              <a:defRPr>
                <a:solidFill>
                  <a:schemeClr val="tx1"/>
                </a:solidFill>
                <a:latin typeface="Arial" charset="0"/>
                <a:ea typeface="MS PGothic" pitchFamily="34" charset="-128"/>
              </a:defRPr>
            </a:lvl3pPr>
            <a:lvl4pPr marL="1600200" indent="-228600" defTabSz="814388" eaLnBrk="0" hangingPunct="0">
              <a:defRPr>
                <a:solidFill>
                  <a:schemeClr val="tx1"/>
                </a:solidFill>
                <a:latin typeface="Arial" charset="0"/>
                <a:ea typeface="MS PGothic" pitchFamily="34" charset="-128"/>
              </a:defRPr>
            </a:lvl4pPr>
            <a:lvl5pPr marL="2057400" indent="-228600" defTabSz="814388" eaLnBrk="0" hangingPunct="0">
              <a:defRPr>
                <a:solidFill>
                  <a:schemeClr val="tx1"/>
                </a:solidFill>
                <a:latin typeface="Arial" charset="0"/>
                <a:ea typeface="MS PGothic" pitchFamily="34" charset="-128"/>
              </a:defRPr>
            </a:lvl5pPr>
            <a:lvl6pPr marL="2514600" indent="-228600" defTabSz="814388" eaLnBrk="0" fontAlgn="base" hangingPunct="0">
              <a:spcBef>
                <a:spcPct val="0"/>
              </a:spcBef>
              <a:spcAft>
                <a:spcPct val="0"/>
              </a:spcAft>
              <a:defRPr>
                <a:solidFill>
                  <a:schemeClr val="tx1"/>
                </a:solidFill>
                <a:latin typeface="Arial" charset="0"/>
                <a:ea typeface="MS PGothic" pitchFamily="34" charset="-128"/>
              </a:defRPr>
            </a:lvl6pPr>
            <a:lvl7pPr marL="2971800" indent="-228600" defTabSz="814388" eaLnBrk="0" fontAlgn="base" hangingPunct="0">
              <a:spcBef>
                <a:spcPct val="0"/>
              </a:spcBef>
              <a:spcAft>
                <a:spcPct val="0"/>
              </a:spcAft>
              <a:defRPr>
                <a:solidFill>
                  <a:schemeClr val="tx1"/>
                </a:solidFill>
                <a:latin typeface="Arial" charset="0"/>
                <a:ea typeface="MS PGothic" pitchFamily="34" charset="-128"/>
              </a:defRPr>
            </a:lvl7pPr>
            <a:lvl8pPr marL="3429000" indent="-228600" defTabSz="814388" eaLnBrk="0" fontAlgn="base" hangingPunct="0">
              <a:spcBef>
                <a:spcPct val="0"/>
              </a:spcBef>
              <a:spcAft>
                <a:spcPct val="0"/>
              </a:spcAft>
              <a:defRPr>
                <a:solidFill>
                  <a:schemeClr val="tx1"/>
                </a:solidFill>
                <a:latin typeface="Arial" charset="0"/>
                <a:ea typeface="MS PGothic" pitchFamily="34" charset="-128"/>
              </a:defRPr>
            </a:lvl8pPr>
            <a:lvl9pPr marL="3886200" indent="-228600" defTabSz="814388" eaLnBrk="0" fontAlgn="base" hangingPunct="0">
              <a:spcBef>
                <a:spcPct val="0"/>
              </a:spcBef>
              <a:spcAft>
                <a:spcPct val="0"/>
              </a:spcAft>
              <a:defRPr>
                <a:solidFill>
                  <a:schemeClr val="tx1"/>
                </a:solidFill>
                <a:latin typeface="Arial" charset="0"/>
                <a:ea typeface="MS PGothic" pitchFamily="34" charset="-128"/>
              </a:defRPr>
            </a:lvl9pPr>
          </a:lstStyle>
          <a:p>
            <a:pPr algn="r" eaLnBrk="1" hangingPunct="1">
              <a:defRPr/>
            </a:pPr>
            <a:fld id="{E6E8C881-3938-4EAD-8E3A-C68907EC7537}" type="slidenum">
              <a:rPr lang="en-US" altLang="en-US" sz="600" smtClean="0">
                <a:solidFill>
                  <a:srgbClr val="C0C0C0"/>
                </a:solidFill>
              </a:rPr>
              <a:pPr algn="r" eaLnBrk="1" hangingPunct="1">
                <a:defRPr/>
              </a:pPr>
              <a:t>‹#›</a:t>
            </a:fld>
            <a:endParaRPr lang="en-US" altLang="en-US" sz="600" smtClean="0">
              <a:solidFill>
                <a:srgbClr val="C0C0C0"/>
              </a:solidFill>
            </a:endParaRPr>
          </a:p>
        </p:txBody>
      </p:sp>
      <p:pic>
        <p:nvPicPr>
          <p:cNvPr id="1031" name="Picture 7" descr="bottom bar.jpg"/>
          <p:cNvPicPr>
            <a:picLocks noChangeAspect="1"/>
          </p:cNvPicPr>
          <p:nvPr/>
        </p:nvPicPr>
        <p:blipFill>
          <a:blip r:embed="rId36">
            <a:extLst>
              <a:ext uri="{28A0092B-C50C-407E-A947-70E740481C1C}">
                <a14:useLocalDpi xmlns:a14="http://schemas.microsoft.com/office/drawing/2010/main" val="0"/>
              </a:ext>
            </a:extLst>
          </a:blip>
          <a:srcRect l="140" r="337"/>
          <a:stretch>
            <a:fillRect/>
          </a:stretch>
        </p:blipFill>
        <p:spPr bwMode="auto">
          <a:xfrm>
            <a:off x="354013" y="6378575"/>
            <a:ext cx="8435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8786" r:id="rId1"/>
    <p:sldLayoutId id="2147488787" r:id="rId2"/>
    <p:sldLayoutId id="2147488788" r:id="rId3"/>
    <p:sldLayoutId id="2147488789" r:id="rId4"/>
    <p:sldLayoutId id="2147488790" r:id="rId5"/>
    <p:sldLayoutId id="2147488791" r:id="rId6"/>
    <p:sldLayoutId id="2147488775" r:id="rId7"/>
    <p:sldLayoutId id="2147488776" r:id="rId8"/>
    <p:sldLayoutId id="2147488792" r:id="rId9"/>
    <p:sldLayoutId id="2147488777" r:id="rId10"/>
    <p:sldLayoutId id="2147488778" r:id="rId11"/>
    <p:sldLayoutId id="2147488779" r:id="rId12"/>
    <p:sldLayoutId id="2147488780" r:id="rId13"/>
    <p:sldLayoutId id="2147488781" r:id="rId14"/>
    <p:sldLayoutId id="2147488782" r:id="rId15"/>
    <p:sldLayoutId id="2147488793" r:id="rId16"/>
    <p:sldLayoutId id="2147488794" r:id="rId17"/>
    <p:sldLayoutId id="2147488783" r:id="rId18"/>
    <p:sldLayoutId id="2147488795" r:id="rId19"/>
    <p:sldLayoutId id="2147488796" r:id="rId20"/>
    <p:sldLayoutId id="2147488797" r:id="rId21"/>
    <p:sldLayoutId id="2147488798" r:id="rId22"/>
    <p:sldLayoutId id="2147488799" r:id="rId23"/>
    <p:sldLayoutId id="2147488800" r:id="rId24"/>
    <p:sldLayoutId id="2147488801" r:id="rId25"/>
    <p:sldLayoutId id="2147488784" r:id="rId26"/>
    <p:sldLayoutId id="2147488802" r:id="rId27"/>
    <p:sldLayoutId id="2147488803" r:id="rId28"/>
    <p:sldLayoutId id="2147488804" r:id="rId29"/>
    <p:sldLayoutId id="2147488805" r:id="rId30"/>
    <p:sldLayoutId id="2147488806" r:id="rId31"/>
    <p:sldLayoutId id="2147488807" r:id="rId32"/>
    <p:sldLayoutId id="2147488808" r:id="rId33"/>
    <p:sldLayoutId id="2147488809" r:id="rId34"/>
  </p:sldLayoutIdLst>
  <p:transition>
    <p:wipe dir="r"/>
  </p:transition>
  <p:timing>
    <p:tnLst>
      <p:par>
        <p:cTn id="1" dur="indefinite" restart="never" nodeType="tmRoot"/>
      </p:par>
    </p:tnLst>
  </p:timing>
  <p:txStyles>
    <p:titleStyle>
      <a:lvl1pPr algn="l" rtl="0" eaLnBrk="0" fontAlgn="base" hangingPunct="0">
        <a:lnSpc>
          <a:spcPct val="80000"/>
        </a:lnSpc>
        <a:spcBef>
          <a:spcPct val="0"/>
        </a:spcBef>
        <a:spcAft>
          <a:spcPct val="0"/>
        </a:spcAft>
        <a:defRPr lang="en-US" sz="3600" kern="1200" dirty="0">
          <a:gradFill>
            <a:gsLst>
              <a:gs pos="0">
                <a:srgbClr val="00B2F0"/>
              </a:gs>
              <a:gs pos="44000">
                <a:srgbClr val="40FFFE"/>
              </a:gs>
              <a:gs pos="100000">
                <a:srgbClr val="96CA4B"/>
              </a:gs>
            </a:gsLst>
            <a:lin ang="4800000" scaled="0"/>
          </a:gradFill>
          <a:latin typeface="+mj-lt"/>
          <a:ea typeface="MS PGothic" pitchFamily="34" charset="-128"/>
          <a:cs typeface="+mj-cs"/>
        </a:defRPr>
      </a:lvl1pPr>
      <a:lvl2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2pPr>
      <a:lvl3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3pPr>
      <a:lvl4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4pPr>
      <a:lvl5pPr algn="l" rtl="0" eaLnBrk="0" fontAlgn="base" hangingPunct="0">
        <a:lnSpc>
          <a:spcPct val="80000"/>
        </a:lnSpc>
        <a:spcBef>
          <a:spcPct val="0"/>
        </a:spcBef>
        <a:spcAft>
          <a:spcPct val="0"/>
        </a:spcAft>
        <a:defRPr sz="3600">
          <a:solidFill>
            <a:schemeClr val="tx1"/>
          </a:solidFill>
          <a:latin typeface="Arial" charset="0"/>
          <a:ea typeface="MS PGothic" pitchFamily="34" charset="-128"/>
        </a:defRPr>
      </a:lvl5pPr>
      <a:lvl6pPr marL="457200" algn="l" rtl="0" fontAlgn="base">
        <a:lnSpc>
          <a:spcPct val="80000"/>
        </a:lnSpc>
        <a:spcBef>
          <a:spcPct val="0"/>
        </a:spcBef>
        <a:spcAft>
          <a:spcPct val="0"/>
        </a:spcAft>
        <a:defRPr sz="3600">
          <a:solidFill>
            <a:schemeClr val="tx1"/>
          </a:solidFill>
          <a:latin typeface="Arial" charset="0"/>
        </a:defRPr>
      </a:lvl6pPr>
      <a:lvl7pPr marL="914400" algn="l" rtl="0" fontAlgn="base">
        <a:lnSpc>
          <a:spcPct val="80000"/>
        </a:lnSpc>
        <a:spcBef>
          <a:spcPct val="0"/>
        </a:spcBef>
        <a:spcAft>
          <a:spcPct val="0"/>
        </a:spcAft>
        <a:defRPr sz="3600">
          <a:solidFill>
            <a:schemeClr val="tx1"/>
          </a:solidFill>
          <a:latin typeface="Arial" charset="0"/>
        </a:defRPr>
      </a:lvl7pPr>
      <a:lvl8pPr marL="1371600" algn="l" rtl="0" fontAlgn="base">
        <a:lnSpc>
          <a:spcPct val="80000"/>
        </a:lnSpc>
        <a:spcBef>
          <a:spcPct val="0"/>
        </a:spcBef>
        <a:spcAft>
          <a:spcPct val="0"/>
        </a:spcAft>
        <a:defRPr sz="3600">
          <a:solidFill>
            <a:schemeClr val="tx1"/>
          </a:solidFill>
          <a:latin typeface="Arial" charset="0"/>
        </a:defRPr>
      </a:lvl8pPr>
      <a:lvl9pPr marL="1828800" algn="l" rtl="0" fontAlgn="base">
        <a:lnSpc>
          <a:spcPct val="80000"/>
        </a:lnSpc>
        <a:spcBef>
          <a:spcPct val="0"/>
        </a:spcBef>
        <a:spcAft>
          <a:spcPct val="0"/>
        </a:spcAft>
        <a:defRPr sz="3600">
          <a:solidFill>
            <a:schemeClr val="tx1"/>
          </a:solidFill>
          <a:latin typeface="Arial" charset="0"/>
        </a:defRPr>
      </a:lvl9pPr>
    </p:titleStyle>
    <p:bodyStyle>
      <a:lvl1pPr marL="228600" indent="-228600" algn="l" rtl="0" eaLnBrk="0" fontAlgn="base" hangingPunct="0">
        <a:lnSpc>
          <a:spcPct val="95000"/>
        </a:lnSpc>
        <a:spcBef>
          <a:spcPts val="1438"/>
        </a:spcBef>
        <a:spcAft>
          <a:spcPct val="0"/>
        </a:spcAft>
        <a:buClr>
          <a:srgbClr val="96CA4B"/>
        </a:buClr>
        <a:buSzPct val="90000"/>
        <a:buFont typeface="Arial" charset="0"/>
        <a:buChar char="•"/>
        <a:defRPr lang="en-US" sz="2000" kern="1200" dirty="0">
          <a:solidFill>
            <a:schemeClr val="bg1"/>
          </a:solidFill>
          <a:latin typeface="+mj-lt"/>
          <a:ea typeface="MS PGothic" pitchFamily="34" charset="-128"/>
          <a:cs typeface="+mn-cs"/>
        </a:defRPr>
      </a:lvl1pPr>
      <a:lvl2pPr marL="406400" indent="50800" algn="l" rtl="0" eaLnBrk="0" fontAlgn="base" hangingPunct="0">
        <a:lnSpc>
          <a:spcPct val="95000"/>
        </a:lnSpc>
        <a:spcBef>
          <a:spcPts val="838"/>
        </a:spcBef>
        <a:spcAft>
          <a:spcPct val="0"/>
        </a:spcAft>
        <a:buClr>
          <a:schemeClr val="tx2"/>
        </a:buClr>
        <a:defRPr lang="en-US" kern="1200" dirty="0">
          <a:solidFill>
            <a:schemeClr val="bg1"/>
          </a:solidFill>
          <a:latin typeface="+mj-lt"/>
          <a:ea typeface="MS PGothic" pitchFamily="34" charset="-128"/>
          <a:cs typeface="+mn-cs"/>
        </a:defRPr>
      </a:lvl2pPr>
      <a:lvl3pPr marL="571500" indent="-1588" algn="l" rtl="0" eaLnBrk="0" fontAlgn="base" hangingPunct="0">
        <a:lnSpc>
          <a:spcPct val="95000"/>
        </a:lnSpc>
        <a:spcBef>
          <a:spcPts val="838"/>
        </a:spcBef>
        <a:spcAft>
          <a:spcPct val="0"/>
        </a:spcAft>
        <a:buFont typeface="Arial" charset="0"/>
        <a:defRPr lang="en-US" sz="1600" kern="1200" dirty="0">
          <a:solidFill>
            <a:schemeClr val="bg1"/>
          </a:solidFill>
          <a:latin typeface="+mj-lt"/>
          <a:ea typeface="MS PGothic" pitchFamily="34" charset="-128"/>
          <a:cs typeface="+mn-cs"/>
        </a:defRPr>
      </a:lvl3pPr>
      <a:lvl4pPr marL="688975" indent="682625"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4pPr>
      <a:lvl5pPr marL="801688" indent="1027113" algn="l" rtl="0" eaLnBrk="0" fontAlgn="base" hangingPunct="0">
        <a:lnSpc>
          <a:spcPct val="95000"/>
        </a:lnSpc>
        <a:spcBef>
          <a:spcPts val="838"/>
        </a:spcBef>
        <a:spcAft>
          <a:spcPct val="0"/>
        </a:spcAft>
        <a:buFont typeface="Arial" charset="0"/>
        <a:defRPr lang="en-US" sz="1400" kern="1200" dirty="0">
          <a:solidFill>
            <a:schemeClr val="bg1"/>
          </a:solidFill>
          <a:latin typeface="+mj-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13.xml.rels><?xml version="1.0" encoding="UTF-8" standalone="yes"?>
<Relationships xmlns="http://schemas.openxmlformats.org/package/2006/relationships"><Relationship Id="rId2" Type="http://schemas.openxmlformats.org/officeDocument/2006/relationships/hyperlink" Target="http://www.cisco.com/c/en/us/td/docs/voice_ip_comm/cucm/cli_ref/11_0_1/CUCM_BK_C93262BC_00_cucm-cli-reference-guide-1101.html" TargetMode="External"/><Relationship Id="rId1" Type="http://schemas.openxmlformats.org/officeDocument/2006/relationships/slideLayout" Target="../slideLayouts/slideLayout3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3"/>
          <p:cNvSpPr txBox="1">
            <a:spLocks/>
          </p:cNvSpPr>
          <p:nvPr/>
        </p:nvSpPr>
        <p:spPr bwMode="auto">
          <a:xfrm>
            <a:off x="555171" y="1752600"/>
            <a:ext cx="775335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96" rIns="82296" anchor="b"/>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algn="ctr" eaLnBrk="0" hangingPunct="0">
              <a:lnSpc>
                <a:spcPct val="90000"/>
              </a:lnSpc>
            </a:pPr>
            <a:r>
              <a:rPr lang="en-US" altLang="en-US" sz="4400" b="1" dirty="0">
                <a:latin typeface="+mj-lt"/>
              </a:rPr>
              <a:t>Cisco Unity Connection </a:t>
            </a:r>
            <a:r>
              <a:rPr lang="en-US" sz="4400" b="1" dirty="0"/>
              <a:t>Read-only CLI</a:t>
            </a:r>
            <a:r>
              <a:rPr lang="en-US" sz="4400" dirty="0" smtClean="0"/>
              <a:t> </a:t>
            </a:r>
            <a:endParaRPr lang="en-US" altLang="en-US" sz="4400" b="1" dirty="0">
              <a:latin typeface="+mj-lt"/>
            </a:endParaRPr>
          </a:p>
        </p:txBody>
      </p:sp>
      <p:sp>
        <p:nvSpPr>
          <p:cNvPr id="4" name="Text Placeholder 4"/>
          <p:cNvSpPr>
            <a:spLocks noGrp="1"/>
          </p:cNvSpPr>
          <p:nvPr>
            <p:ph type="body" sz="quarter" idx="10"/>
          </p:nvPr>
        </p:nvSpPr>
        <p:spPr>
          <a:xfrm>
            <a:off x="381000" y="5483225"/>
            <a:ext cx="8112125" cy="384175"/>
          </a:xfrm>
        </p:spPr>
        <p:txBody>
          <a:bodyPr/>
          <a:lstStyle/>
          <a:p>
            <a:pPr eaLnBrk="1" hangingPunct="1"/>
            <a:r>
              <a:rPr lang="en-US" altLang="en-US" sz="2000" dirty="0" smtClean="0"/>
              <a:t>April 2016					        EDCS -</a:t>
            </a:r>
            <a:r>
              <a:rPr lang="en-US" sz="2000" dirty="0"/>
              <a:t>1562255</a:t>
            </a:r>
            <a:endParaRPr altLang="en-US" dirty="0" smtClean="0">
              <a:ea typeface="MS PGothic" pitchFamily="34" charset="-128"/>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altLang="en-US" sz="4400" dirty="0" smtClean="0"/>
              <a:t>Demo</a:t>
            </a:r>
            <a:endParaRPr sz="4400" dirty="0"/>
          </a:p>
        </p:txBody>
      </p:sp>
    </p:spTree>
    <p:extLst>
      <p:ext uri="{BB962C8B-B14F-4D97-AF65-F5344CB8AC3E}">
        <p14:creationId xmlns:p14="http://schemas.microsoft.com/office/powerpoint/2010/main" val="2070947276"/>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Uses Cases </a:t>
            </a:r>
            <a:r>
              <a:rPr lang="en-US" dirty="0"/>
              <a:t>for Read-Only CLI</a:t>
            </a:r>
          </a:p>
        </p:txBody>
      </p:sp>
      <p:sp>
        <p:nvSpPr>
          <p:cNvPr id="9" name="Rectangle 8"/>
          <p:cNvSpPr/>
          <p:nvPr/>
        </p:nvSpPr>
        <p:spPr>
          <a:xfrm>
            <a:off x="8906" y="2120585"/>
            <a:ext cx="2739227" cy="1327218"/>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aphicFrame>
        <p:nvGraphicFramePr>
          <p:cNvPr id="15" name="Table 14"/>
          <p:cNvGraphicFramePr>
            <a:graphicFrameLocks noGrp="1"/>
          </p:cNvGraphicFramePr>
          <p:nvPr>
            <p:extLst>
              <p:ext uri="{D42A27DB-BD31-4B8C-83A1-F6EECF244321}">
                <p14:modId xmlns:p14="http://schemas.microsoft.com/office/powerpoint/2010/main" val="774688223"/>
              </p:ext>
            </p:extLst>
          </p:nvPr>
        </p:nvGraphicFramePr>
        <p:xfrm>
          <a:off x="500743" y="3581400"/>
          <a:ext cx="7239000" cy="2342121"/>
        </p:xfrm>
        <a:graphic>
          <a:graphicData uri="http://schemas.openxmlformats.org/drawingml/2006/table">
            <a:tbl>
              <a:tblPr firstRow="1" bandRow="1">
                <a:tableStyleId>{00A15C55-8517-42AA-B614-E9B94910E393}</a:tableStyleId>
              </a:tblPr>
              <a:tblGrid>
                <a:gridCol w="2423579"/>
                <a:gridCol w="2986621"/>
                <a:gridCol w="1828800"/>
              </a:tblGrid>
              <a:tr h="38438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Command privilege level</a:t>
                      </a:r>
                      <a:endParaRPr lang="en-US" sz="2000" b="1" dirty="0" smtClean="0">
                        <a:solidFill>
                          <a:schemeClr val="accent3">
                            <a:lumMod val="25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smtClean="0"/>
                        <a:t>CLI Command</a:t>
                      </a:r>
                      <a:endParaRPr lang="en-US" sz="2000" b="1" kern="1200" dirty="0" smtClean="0">
                        <a:solidFill>
                          <a:schemeClr val="accent3">
                            <a:lumMod val="25000"/>
                          </a:schemeClr>
                        </a:solidFill>
                        <a:latin typeface="+mn-lt"/>
                        <a:ea typeface="+mn-ea"/>
                        <a:cs typeface="+mn-cs"/>
                      </a:endParaRPr>
                    </a:p>
                  </a:txBody>
                  <a:tcPr/>
                </a:tc>
                <a:tc>
                  <a:txBody>
                    <a:bodyPr/>
                    <a:lstStyle/>
                    <a:p>
                      <a:pPr marL="0" indent="0" algn="ctr">
                        <a:buFont typeface="Arial" panose="020B0604020202020204" pitchFamily="34" charset="0"/>
                        <a:buNone/>
                      </a:pPr>
                      <a:r>
                        <a:rPr lang="en-US" sz="2000" kern="1200" dirty="0" smtClean="0"/>
                        <a:t>Accessible</a:t>
                      </a:r>
                      <a:endParaRPr lang="en-US" sz="2000" b="1" kern="1200" dirty="0">
                        <a:solidFill>
                          <a:schemeClr val="accent3">
                            <a:lumMod val="25000"/>
                          </a:schemeClr>
                        </a:solidFill>
                        <a:latin typeface="+mn-lt"/>
                        <a:ea typeface="+mn-ea"/>
                        <a:cs typeface="+mn-cs"/>
                      </a:endParaRPr>
                    </a:p>
                  </a:txBody>
                  <a:tcPr/>
                </a:tc>
              </a:tr>
              <a:tr h="265805">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privilege level 0</a:t>
                      </a:r>
                      <a:endParaRPr lang="en-US" sz="1800" b="0" dirty="0" smtClean="0">
                        <a:solidFill>
                          <a:srgbClr val="002060"/>
                        </a:solidFill>
                      </a:endParaRPr>
                    </a:p>
                  </a:txBody>
                  <a:tcPr>
                    <a:solidFill>
                      <a:schemeClr val="accent3">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show myself</a:t>
                      </a:r>
                      <a:endParaRPr lang="en-US" sz="1800" b="0" dirty="0" smtClean="0">
                        <a:solidFill>
                          <a:srgbClr val="002060"/>
                        </a:solidFill>
                      </a:endParaRPr>
                    </a:p>
                  </a:txBody>
                  <a:tcPr>
                    <a:solidFill>
                      <a:schemeClr val="accent3">
                        <a:lumMod val="90000"/>
                      </a:schemeClr>
                    </a:solidFill>
                  </a:tcPr>
                </a:tc>
                <a:tc>
                  <a:txBody>
                    <a:bodyPr/>
                    <a:lstStyle/>
                    <a:p>
                      <a:pPr marL="0" indent="0" algn="ctr">
                        <a:buFont typeface="Arial" panose="020B0604020202020204" pitchFamily="34" charset="0"/>
                        <a:buNone/>
                      </a:pPr>
                      <a:r>
                        <a:rPr lang="en-US" sz="1800" dirty="0" smtClean="0">
                          <a:solidFill>
                            <a:srgbClr val="002060"/>
                          </a:solidFill>
                        </a:rPr>
                        <a:t>Yes</a:t>
                      </a:r>
                      <a:endParaRPr lang="en-US" sz="1800" b="0" dirty="0">
                        <a:solidFill>
                          <a:srgbClr val="002060"/>
                        </a:solidFill>
                      </a:endParaRPr>
                    </a:p>
                  </a:txBody>
                  <a:tcPr>
                    <a:solidFill>
                      <a:schemeClr val="accent3">
                        <a:lumMod val="90000"/>
                      </a:schemeClr>
                    </a:solidFill>
                  </a:tcPr>
                </a:tc>
              </a:tr>
              <a:tr h="487635">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1" dirty="0" smtClean="0">
                        <a:solidFill>
                          <a:srgbClr val="00206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show </a:t>
                      </a:r>
                      <a:r>
                        <a:rPr lang="en-US" sz="1800" dirty="0" err="1" smtClean="0">
                          <a:solidFill>
                            <a:srgbClr val="002060"/>
                          </a:solidFill>
                        </a:rPr>
                        <a:t>cuc</a:t>
                      </a:r>
                      <a:r>
                        <a:rPr lang="en-US" sz="1800" dirty="0" smtClean="0">
                          <a:solidFill>
                            <a:srgbClr val="002060"/>
                          </a:solidFill>
                        </a:rPr>
                        <a:t> version</a:t>
                      </a:r>
                      <a:endParaRPr lang="en-US" sz="1800" b="0" dirty="0" smtClean="0">
                        <a:solidFill>
                          <a:srgbClr val="002060"/>
                        </a:solidFill>
                      </a:endParaRPr>
                    </a:p>
                  </a:txBody>
                  <a:tcPr>
                    <a:solidFill>
                      <a:schemeClr val="accent3">
                        <a:lumMod val="90000"/>
                      </a:schemeClr>
                    </a:solidFill>
                  </a:tcPr>
                </a:tc>
                <a:tc>
                  <a:txBody>
                    <a:bodyPr/>
                    <a:lstStyle/>
                    <a:p>
                      <a:pPr marL="0" indent="0" algn="ctr">
                        <a:buFont typeface="Arial" panose="020B0604020202020204" pitchFamily="34" charset="0"/>
                        <a:buNone/>
                      </a:pPr>
                      <a:r>
                        <a:rPr lang="en-US" sz="1800" dirty="0" smtClean="0">
                          <a:solidFill>
                            <a:srgbClr val="002060"/>
                          </a:solidFill>
                        </a:rPr>
                        <a:t>Yes</a:t>
                      </a:r>
                      <a:endParaRPr lang="en-US" sz="1800" b="0" dirty="0">
                        <a:solidFill>
                          <a:srgbClr val="002060"/>
                        </a:solidFill>
                      </a:endParaRPr>
                    </a:p>
                  </a:txBody>
                  <a:tcPr>
                    <a:solidFill>
                      <a:schemeClr val="accent3">
                        <a:lumMod val="90000"/>
                      </a:schemeClr>
                    </a:solidFill>
                  </a:tcPr>
                </a:tc>
              </a:tr>
              <a:tr h="332915">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privilege level 1</a:t>
                      </a:r>
                      <a:endParaRPr lang="en-US" sz="1800" b="0" dirty="0" smtClean="0">
                        <a:solidFill>
                          <a:srgbClr val="002060"/>
                        </a:solidFill>
                      </a:endParaRPr>
                    </a:p>
                  </a:txBody>
                  <a:tcPr>
                    <a:solidFill>
                      <a:schemeClr val="accent3">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set </a:t>
                      </a:r>
                      <a:r>
                        <a:rPr lang="en-US" sz="1800" dirty="0" err="1" smtClean="0">
                          <a:solidFill>
                            <a:srgbClr val="002060"/>
                          </a:solidFill>
                        </a:rPr>
                        <a:t>accountlocking</a:t>
                      </a:r>
                      <a:r>
                        <a:rPr lang="en-US" sz="1800" dirty="0" smtClean="0">
                          <a:solidFill>
                            <a:srgbClr val="002060"/>
                          </a:solidFill>
                        </a:rPr>
                        <a:t> count</a:t>
                      </a:r>
                      <a:endParaRPr lang="en-US" sz="1800" b="0" dirty="0" smtClean="0">
                        <a:solidFill>
                          <a:srgbClr val="002060"/>
                        </a:solidFill>
                      </a:endParaRPr>
                    </a:p>
                  </a:txBody>
                  <a:tcPr>
                    <a:solidFill>
                      <a:schemeClr val="accent3">
                        <a:lumMod val="90000"/>
                      </a:schemeClr>
                    </a:solidFill>
                  </a:tcPr>
                </a:tc>
                <a:tc>
                  <a:txBody>
                    <a:bodyPr/>
                    <a:lstStyle/>
                    <a:p>
                      <a:pPr marL="0" indent="0" algn="ctr">
                        <a:buFont typeface="Arial" panose="020B0604020202020204" pitchFamily="34" charset="0"/>
                        <a:buNone/>
                      </a:pPr>
                      <a:r>
                        <a:rPr lang="en-US" sz="1800" dirty="0" smtClean="0">
                          <a:solidFill>
                            <a:srgbClr val="002060"/>
                          </a:solidFill>
                        </a:rPr>
                        <a:t>No</a:t>
                      </a:r>
                      <a:endParaRPr lang="en-US" sz="1800" b="0" dirty="0">
                        <a:solidFill>
                          <a:srgbClr val="002060"/>
                        </a:solidFill>
                      </a:endParaRPr>
                    </a:p>
                  </a:txBody>
                  <a:tcPr>
                    <a:solidFill>
                      <a:schemeClr val="accent3">
                        <a:lumMod val="90000"/>
                      </a:schemeClr>
                    </a:solidFill>
                  </a:tcPr>
                </a:tc>
              </a:tr>
              <a:tr h="421926">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1" dirty="0" smtClean="0">
                        <a:solidFill>
                          <a:srgbClr val="00206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set cli session timeout</a:t>
                      </a:r>
                      <a:endParaRPr lang="en-US" sz="1800" b="0" dirty="0" smtClean="0">
                        <a:solidFill>
                          <a:srgbClr val="002060"/>
                        </a:solidFill>
                      </a:endParaRPr>
                    </a:p>
                  </a:txBody>
                  <a:tcPr>
                    <a:solidFill>
                      <a:schemeClr val="accent3">
                        <a:lumMod val="90000"/>
                      </a:schemeClr>
                    </a:solidFill>
                  </a:tcPr>
                </a:tc>
                <a:tc>
                  <a:txBody>
                    <a:bodyPr/>
                    <a:lstStyle/>
                    <a:p>
                      <a:pPr marL="0" indent="0" algn="ctr">
                        <a:buFont typeface="Arial" panose="020B0604020202020204" pitchFamily="34" charset="0"/>
                        <a:buNone/>
                      </a:pPr>
                      <a:r>
                        <a:rPr lang="en-US" sz="1800" dirty="0" smtClean="0">
                          <a:solidFill>
                            <a:srgbClr val="002060"/>
                          </a:solidFill>
                        </a:rPr>
                        <a:t>No</a:t>
                      </a:r>
                      <a:endParaRPr lang="en-US" sz="1800" b="0" dirty="0">
                        <a:solidFill>
                          <a:srgbClr val="002060"/>
                        </a:solidFill>
                      </a:endParaRPr>
                    </a:p>
                  </a:txBody>
                  <a:tcPr>
                    <a:solidFill>
                      <a:schemeClr val="accent3">
                        <a:lumMod val="90000"/>
                      </a:schemeClr>
                    </a:solidFill>
                  </a:tcPr>
                </a:tc>
              </a:tr>
            </a:tbl>
          </a:graphicData>
        </a:graphic>
      </p:graphicFrame>
      <p:sp>
        <p:nvSpPr>
          <p:cNvPr id="17" name="TextBox 16"/>
          <p:cNvSpPr txBox="1"/>
          <p:nvPr/>
        </p:nvSpPr>
        <p:spPr>
          <a:xfrm>
            <a:off x="533400" y="1442852"/>
            <a:ext cx="7239000" cy="1985159"/>
          </a:xfrm>
          <a:prstGeom prst="rect">
            <a:avLst/>
          </a:prstGeom>
          <a:noFill/>
        </p:spPr>
        <p:txBody>
          <a:bodyPr wrap="square" rtlCol="0">
            <a:spAutoFit/>
          </a:bodyPr>
          <a:lstStyle/>
          <a:p>
            <a:pPr lvl="0"/>
            <a:r>
              <a:rPr lang="en-US" sz="2100" b="1" dirty="0" smtClean="0">
                <a:solidFill>
                  <a:schemeClr val="bg1"/>
                </a:solidFill>
                <a:latin typeface="+mj-lt"/>
              </a:rPr>
              <a:t>Prerequisite: </a:t>
            </a:r>
            <a:r>
              <a:rPr lang="en-US" sz="2100" dirty="0">
                <a:solidFill>
                  <a:schemeClr val="bg1"/>
                </a:solidFill>
                <a:latin typeface="+mj-lt"/>
              </a:rPr>
              <a:t>OS admin user </a:t>
            </a:r>
            <a:r>
              <a:rPr lang="en-US" sz="2100" b="1" i="1" dirty="0" smtClean="0">
                <a:solidFill>
                  <a:schemeClr val="bg1"/>
                </a:solidFill>
                <a:latin typeface="+mj-lt"/>
              </a:rPr>
              <a:t>Tom</a:t>
            </a:r>
            <a:r>
              <a:rPr lang="en-US" sz="2100" dirty="0" smtClean="0">
                <a:solidFill>
                  <a:schemeClr val="bg1"/>
                </a:solidFill>
                <a:latin typeface="+mj-lt"/>
              </a:rPr>
              <a:t> </a:t>
            </a:r>
            <a:r>
              <a:rPr lang="en-US" sz="2100" dirty="0">
                <a:solidFill>
                  <a:schemeClr val="bg1"/>
                </a:solidFill>
                <a:latin typeface="+mj-lt"/>
              </a:rPr>
              <a:t>is created with privilege </a:t>
            </a:r>
            <a:r>
              <a:rPr lang="en-US" sz="2100" dirty="0" smtClean="0">
                <a:solidFill>
                  <a:schemeClr val="bg1"/>
                </a:solidFill>
                <a:latin typeface="+mj-lt"/>
              </a:rPr>
              <a:t>  </a:t>
            </a:r>
          </a:p>
          <a:p>
            <a:pPr lvl="0"/>
            <a:r>
              <a:rPr lang="en-US" sz="2100" dirty="0" smtClean="0">
                <a:solidFill>
                  <a:schemeClr val="bg1"/>
                </a:solidFill>
                <a:latin typeface="+mj-lt"/>
              </a:rPr>
              <a:t>level </a:t>
            </a:r>
            <a:r>
              <a:rPr lang="en-US" sz="2100" dirty="0">
                <a:solidFill>
                  <a:schemeClr val="bg1"/>
                </a:solidFill>
                <a:latin typeface="+mj-lt"/>
              </a:rPr>
              <a:t>0</a:t>
            </a:r>
          </a:p>
          <a:p>
            <a:pPr lvl="0"/>
            <a:endParaRPr lang="en-US" sz="2100" b="1" dirty="0">
              <a:solidFill>
                <a:schemeClr val="bg1"/>
              </a:solidFill>
              <a:latin typeface="+mj-lt"/>
            </a:endParaRPr>
          </a:p>
          <a:p>
            <a:pPr lvl="0"/>
            <a:r>
              <a:rPr lang="en-US" sz="2100" b="1" dirty="0" smtClean="0">
                <a:solidFill>
                  <a:schemeClr val="bg1"/>
                </a:solidFill>
                <a:latin typeface="+mj-lt"/>
              </a:rPr>
              <a:t>Case 1: </a:t>
            </a:r>
            <a:r>
              <a:rPr lang="en-US" sz="2100" dirty="0" smtClean="0">
                <a:solidFill>
                  <a:schemeClr val="bg1"/>
                </a:solidFill>
                <a:latin typeface="+mj-lt"/>
              </a:rPr>
              <a:t>User Tom login (Read-only user) into CUC via CLI and executes CLI commands, </a:t>
            </a:r>
          </a:p>
          <a:p>
            <a:pPr lvl="0"/>
            <a:endParaRPr lang="en-US" dirty="0">
              <a:solidFill>
                <a:schemeClr val="bg1"/>
              </a:solidFill>
            </a:endParaRPr>
          </a:p>
        </p:txBody>
      </p:sp>
    </p:spTree>
    <p:extLst>
      <p:ext uri="{BB962C8B-B14F-4D97-AF65-F5344CB8AC3E}">
        <p14:creationId xmlns:p14="http://schemas.microsoft.com/office/powerpoint/2010/main" val="226138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Continued..</a:t>
            </a:r>
            <a:endParaRPr lang="en-US" dirty="0"/>
          </a:p>
        </p:txBody>
      </p:sp>
      <p:sp>
        <p:nvSpPr>
          <p:cNvPr id="5" name="TextBox 4"/>
          <p:cNvSpPr txBox="1"/>
          <p:nvPr/>
        </p:nvSpPr>
        <p:spPr>
          <a:xfrm>
            <a:off x="533400" y="1447800"/>
            <a:ext cx="7467600" cy="1708160"/>
          </a:xfrm>
          <a:prstGeom prst="rect">
            <a:avLst/>
          </a:prstGeom>
          <a:noFill/>
        </p:spPr>
        <p:txBody>
          <a:bodyPr wrap="square" rtlCol="0">
            <a:spAutoFit/>
          </a:bodyPr>
          <a:lstStyle/>
          <a:p>
            <a:r>
              <a:rPr lang="en-US" sz="2100" b="1" dirty="0">
                <a:solidFill>
                  <a:schemeClr val="bg1"/>
                </a:solidFill>
                <a:latin typeface="+mj-lt"/>
              </a:rPr>
              <a:t>Prerequisite</a:t>
            </a:r>
            <a:r>
              <a:rPr lang="en-US" sz="2100" b="1" dirty="0">
                <a:solidFill>
                  <a:schemeClr val="bg1"/>
                </a:solidFill>
              </a:rPr>
              <a:t>: </a:t>
            </a:r>
            <a:r>
              <a:rPr lang="en-US" sz="2100" dirty="0">
                <a:solidFill>
                  <a:schemeClr val="bg1"/>
                </a:solidFill>
                <a:latin typeface="+mj-lt"/>
              </a:rPr>
              <a:t>OS admin user </a:t>
            </a:r>
            <a:r>
              <a:rPr lang="en-US" sz="2100" b="1" i="1" dirty="0" smtClean="0">
                <a:solidFill>
                  <a:schemeClr val="bg1"/>
                </a:solidFill>
                <a:latin typeface="+mj-lt"/>
              </a:rPr>
              <a:t>Adam</a:t>
            </a:r>
            <a:r>
              <a:rPr lang="en-US" sz="2100" dirty="0" smtClean="0">
                <a:solidFill>
                  <a:schemeClr val="bg1"/>
                </a:solidFill>
                <a:latin typeface="+mj-lt"/>
              </a:rPr>
              <a:t> is </a:t>
            </a:r>
            <a:r>
              <a:rPr lang="en-US" sz="2100" dirty="0">
                <a:solidFill>
                  <a:schemeClr val="bg1"/>
                </a:solidFill>
                <a:latin typeface="+mj-lt"/>
              </a:rPr>
              <a:t>created with </a:t>
            </a:r>
            <a:r>
              <a:rPr lang="en-US" sz="2100" dirty="0" smtClean="0">
                <a:solidFill>
                  <a:schemeClr val="bg1"/>
                </a:solidFill>
                <a:latin typeface="+mj-lt"/>
              </a:rPr>
              <a:t>privilege level 1</a:t>
            </a:r>
            <a:endParaRPr lang="en-US" sz="2100" dirty="0">
              <a:solidFill>
                <a:schemeClr val="bg1"/>
              </a:solidFill>
              <a:latin typeface="+mj-lt"/>
            </a:endParaRPr>
          </a:p>
          <a:p>
            <a:pPr lvl="0"/>
            <a:endParaRPr lang="en-US" sz="2100" b="1" dirty="0" smtClean="0">
              <a:solidFill>
                <a:schemeClr val="bg1"/>
              </a:solidFill>
              <a:latin typeface="+mj-lt"/>
            </a:endParaRPr>
          </a:p>
          <a:p>
            <a:pPr lvl="0"/>
            <a:r>
              <a:rPr lang="en-US" sz="2100" b="1" dirty="0" smtClean="0">
                <a:solidFill>
                  <a:schemeClr val="bg1"/>
                </a:solidFill>
                <a:latin typeface="+mj-lt"/>
              </a:rPr>
              <a:t>Case 2: </a:t>
            </a:r>
            <a:r>
              <a:rPr lang="en-US" sz="2100" dirty="0">
                <a:solidFill>
                  <a:schemeClr val="bg1"/>
                </a:solidFill>
                <a:latin typeface="+mj-lt"/>
              </a:rPr>
              <a:t>User </a:t>
            </a:r>
            <a:r>
              <a:rPr lang="en-US" sz="2100" dirty="0" smtClean="0">
                <a:solidFill>
                  <a:schemeClr val="bg1"/>
                </a:solidFill>
                <a:latin typeface="+mj-lt"/>
              </a:rPr>
              <a:t>Adam login (Privileged user) </a:t>
            </a:r>
            <a:r>
              <a:rPr lang="en-US" sz="2100" dirty="0">
                <a:solidFill>
                  <a:schemeClr val="bg1"/>
                </a:solidFill>
                <a:latin typeface="+mj-lt"/>
              </a:rPr>
              <a:t>into CUC via CLI and executes </a:t>
            </a:r>
            <a:r>
              <a:rPr lang="en-US" sz="2100" dirty="0" smtClean="0">
                <a:solidFill>
                  <a:schemeClr val="bg1"/>
                </a:solidFill>
                <a:latin typeface="+mj-lt"/>
              </a:rPr>
              <a:t>CLI commands,</a:t>
            </a:r>
            <a:endParaRPr lang="en-US" sz="2100" dirty="0">
              <a:solidFill>
                <a:schemeClr val="bg1"/>
              </a:solidFill>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2563047169"/>
              </p:ext>
            </p:extLst>
          </p:nvPr>
        </p:nvGraphicFramePr>
        <p:xfrm>
          <a:off x="533400" y="3657600"/>
          <a:ext cx="7239000" cy="2341479"/>
        </p:xfrm>
        <a:graphic>
          <a:graphicData uri="http://schemas.openxmlformats.org/drawingml/2006/table">
            <a:tbl>
              <a:tblPr firstRow="1" bandRow="1">
                <a:tableStyleId>{00A15C55-8517-42AA-B614-E9B94910E393}</a:tableStyleId>
              </a:tblPr>
              <a:tblGrid>
                <a:gridCol w="2423579"/>
                <a:gridCol w="2986621"/>
                <a:gridCol w="1828800"/>
              </a:tblGrid>
              <a:tr h="37930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Command privilege level</a:t>
                      </a:r>
                      <a:endParaRPr lang="en-US" sz="2000" b="1" dirty="0" smtClean="0">
                        <a:solidFill>
                          <a:schemeClr val="accent3">
                            <a:lumMod val="25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smtClean="0"/>
                        <a:t>CLI Command</a:t>
                      </a:r>
                      <a:endParaRPr lang="en-US" sz="2000" b="1" kern="1200" dirty="0" smtClean="0">
                        <a:solidFill>
                          <a:schemeClr val="accent3">
                            <a:lumMod val="25000"/>
                          </a:schemeClr>
                        </a:solidFill>
                        <a:latin typeface="+mn-lt"/>
                        <a:ea typeface="+mn-ea"/>
                        <a:cs typeface="+mn-cs"/>
                      </a:endParaRPr>
                    </a:p>
                  </a:txBody>
                  <a:tcPr/>
                </a:tc>
                <a:tc>
                  <a:txBody>
                    <a:bodyPr/>
                    <a:lstStyle/>
                    <a:p>
                      <a:pPr marL="0" indent="0" algn="ctr">
                        <a:buFont typeface="Arial" panose="020B0604020202020204" pitchFamily="34" charset="0"/>
                        <a:buNone/>
                      </a:pPr>
                      <a:r>
                        <a:rPr lang="en-US" sz="2000" kern="1200" dirty="0" smtClean="0"/>
                        <a:t>Accessible</a:t>
                      </a:r>
                      <a:endParaRPr lang="en-US" sz="2000" b="1" kern="1200" dirty="0">
                        <a:solidFill>
                          <a:schemeClr val="accent3">
                            <a:lumMod val="25000"/>
                          </a:schemeClr>
                        </a:solidFill>
                        <a:latin typeface="+mn-lt"/>
                        <a:ea typeface="+mn-ea"/>
                        <a:cs typeface="+mn-cs"/>
                      </a:endParaRPr>
                    </a:p>
                  </a:txBody>
                  <a:tcPr/>
                </a:tc>
              </a:tr>
              <a:tr h="265617">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privilege level 0</a:t>
                      </a:r>
                      <a:endParaRPr lang="en-US" sz="1800" b="0" dirty="0" smtClean="0">
                        <a:solidFill>
                          <a:srgbClr val="002060"/>
                        </a:solidFill>
                      </a:endParaRPr>
                    </a:p>
                  </a:txBody>
                  <a:tcPr>
                    <a:solidFill>
                      <a:schemeClr val="accent3">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show myself</a:t>
                      </a:r>
                      <a:endParaRPr lang="en-US" sz="1800" b="0" dirty="0" smtClean="0">
                        <a:solidFill>
                          <a:srgbClr val="002060"/>
                        </a:solidFill>
                      </a:endParaRPr>
                    </a:p>
                  </a:txBody>
                  <a:tcPr>
                    <a:solidFill>
                      <a:schemeClr val="accent3">
                        <a:lumMod val="90000"/>
                      </a:schemeClr>
                    </a:solidFill>
                  </a:tcPr>
                </a:tc>
                <a:tc>
                  <a:txBody>
                    <a:bodyPr/>
                    <a:lstStyle/>
                    <a:p>
                      <a:pPr marL="0" indent="0" algn="ctr">
                        <a:buFont typeface="Arial" panose="020B0604020202020204" pitchFamily="34" charset="0"/>
                        <a:buNone/>
                      </a:pPr>
                      <a:r>
                        <a:rPr lang="en-US" sz="1800" dirty="0" smtClean="0">
                          <a:solidFill>
                            <a:srgbClr val="002060"/>
                          </a:solidFill>
                        </a:rPr>
                        <a:t>Yes</a:t>
                      </a:r>
                      <a:endParaRPr lang="en-US" sz="1800" b="0" dirty="0">
                        <a:solidFill>
                          <a:srgbClr val="002060"/>
                        </a:solidFill>
                      </a:endParaRPr>
                    </a:p>
                  </a:txBody>
                  <a:tcPr>
                    <a:solidFill>
                      <a:schemeClr val="accent3">
                        <a:lumMod val="90000"/>
                      </a:schemeClr>
                    </a:solidFill>
                  </a:tcPr>
                </a:tc>
              </a:tr>
              <a:tr h="487291">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1" dirty="0" smtClean="0">
                        <a:solidFill>
                          <a:srgbClr val="00206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show </a:t>
                      </a:r>
                      <a:r>
                        <a:rPr lang="en-US" sz="1800" dirty="0" err="1" smtClean="0">
                          <a:solidFill>
                            <a:srgbClr val="002060"/>
                          </a:solidFill>
                        </a:rPr>
                        <a:t>cuc</a:t>
                      </a:r>
                      <a:r>
                        <a:rPr lang="en-US" sz="1800" dirty="0" smtClean="0">
                          <a:solidFill>
                            <a:srgbClr val="002060"/>
                          </a:solidFill>
                        </a:rPr>
                        <a:t> version</a:t>
                      </a:r>
                      <a:endParaRPr lang="en-US" sz="1800" b="0" dirty="0" smtClean="0">
                        <a:solidFill>
                          <a:srgbClr val="002060"/>
                        </a:solidFill>
                      </a:endParaRPr>
                    </a:p>
                  </a:txBody>
                  <a:tcPr>
                    <a:solidFill>
                      <a:schemeClr val="accent3">
                        <a:lumMod val="90000"/>
                      </a:schemeClr>
                    </a:solidFill>
                  </a:tcPr>
                </a:tc>
                <a:tc>
                  <a:txBody>
                    <a:bodyPr/>
                    <a:lstStyle/>
                    <a:p>
                      <a:pPr marL="0" indent="0" algn="ctr">
                        <a:buFont typeface="Arial" panose="020B0604020202020204" pitchFamily="34" charset="0"/>
                        <a:buNone/>
                      </a:pPr>
                      <a:r>
                        <a:rPr lang="en-US" sz="1800" dirty="0" smtClean="0">
                          <a:solidFill>
                            <a:srgbClr val="002060"/>
                          </a:solidFill>
                        </a:rPr>
                        <a:t>Yes</a:t>
                      </a:r>
                      <a:endParaRPr lang="en-US" sz="1800" b="0" dirty="0">
                        <a:solidFill>
                          <a:srgbClr val="002060"/>
                        </a:solidFill>
                      </a:endParaRPr>
                    </a:p>
                  </a:txBody>
                  <a:tcPr>
                    <a:solidFill>
                      <a:schemeClr val="accent3">
                        <a:lumMod val="90000"/>
                      </a:schemeClr>
                    </a:solidFill>
                  </a:tcPr>
                </a:tc>
              </a:tr>
              <a:tr h="33268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privilege level 1</a:t>
                      </a:r>
                      <a:endParaRPr lang="en-US" sz="1800" b="0" dirty="0" smtClean="0">
                        <a:solidFill>
                          <a:srgbClr val="002060"/>
                        </a:solidFill>
                      </a:endParaRPr>
                    </a:p>
                  </a:txBody>
                  <a:tcPr>
                    <a:solidFill>
                      <a:schemeClr val="accent3">
                        <a:lumMod val="9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set </a:t>
                      </a:r>
                      <a:r>
                        <a:rPr lang="en-US" sz="1800" dirty="0" err="1" smtClean="0">
                          <a:solidFill>
                            <a:srgbClr val="002060"/>
                          </a:solidFill>
                        </a:rPr>
                        <a:t>accountlocking</a:t>
                      </a:r>
                      <a:r>
                        <a:rPr lang="en-US" sz="1800" dirty="0" smtClean="0">
                          <a:solidFill>
                            <a:srgbClr val="002060"/>
                          </a:solidFill>
                        </a:rPr>
                        <a:t> count</a:t>
                      </a:r>
                      <a:endParaRPr lang="en-US" sz="1800" b="0" dirty="0" smtClean="0">
                        <a:solidFill>
                          <a:srgbClr val="002060"/>
                        </a:solidFill>
                      </a:endParaRPr>
                    </a:p>
                  </a:txBody>
                  <a:tcPr>
                    <a:solidFill>
                      <a:schemeClr val="accent3">
                        <a:lumMod val="90000"/>
                      </a:schemeClr>
                    </a:solidFill>
                  </a:tcPr>
                </a:tc>
                <a:tc>
                  <a:txBody>
                    <a:bodyPr/>
                    <a:lstStyle/>
                    <a:p>
                      <a:pPr marL="0" indent="0" algn="ctr">
                        <a:buFont typeface="Arial" panose="020B0604020202020204" pitchFamily="34" charset="0"/>
                        <a:buNone/>
                      </a:pPr>
                      <a:r>
                        <a:rPr lang="en-US" sz="1800" b="0" dirty="0" smtClean="0">
                          <a:solidFill>
                            <a:srgbClr val="002060"/>
                          </a:solidFill>
                        </a:rPr>
                        <a:t>Yes</a:t>
                      </a:r>
                      <a:endParaRPr lang="en-US" sz="1800" b="0" dirty="0">
                        <a:solidFill>
                          <a:srgbClr val="002060"/>
                        </a:solidFill>
                      </a:endParaRPr>
                    </a:p>
                  </a:txBody>
                  <a:tcPr>
                    <a:solidFill>
                      <a:schemeClr val="accent3">
                        <a:lumMod val="90000"/>
                      </a:schemeClr>
                    </a:solidFill>
                  </a:tcPr>
                </a:tc>
              </a:tr>
              <a:tr h="421628">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b="1" dirty="0" smtClean="0">
                        <a:solidFill>
                          <a:srgbClr val="00206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2060"/>
                          </a:solidFill>
                        </a:rPr>
                        <a:t>set cli session timeout</a:t>
                      </a:r>
                      <a:endParaRPr lang="en-US" sz="1800" b="0" dirty="0" smtClean="0">
                        <a:solidFill>
                          <a:srgbClr val="002060"/>
                        </a:solidFill>
                      </a:endParaRPr>
                    </a:p>
                  </a:txBody>
                  <a:tcPr>
                    <a:solidFill>
                      <a:schemeClr val="accent3">
                        <a:lumMod val="90000"/>
                      </a:schemeClr>
                    </a:solidFill>
                  </a:tcPr>
                </a:tc>
                <a:tc>
                  <a:txBody>
                    <a:bodyPr/>
                    <a:lstStyle/>
                    <a:p>
                      <a:pPr marL="0" indent="0" algn="ctr">
                        <a:buFont typeface="Arial" panose="020B0604020202020204" pitchFamily="34" charset="0"/>
                        <a:buNone/>
                      </a:pPr>
                      <a:r>
                        <a:rPr lang="en-US" sz="1800" b="0" dirty="0" smtClean="0">
                          <a:solidFill>
                            <a:srgbClr val="002060"/>
                          </a:solidFill>
                        </a:rPr>
                        <a:t>Yes</a:t>
                      </a:r>
                      <a:endParaRPr lang="en-US" sz="1800" b="0" dirty="0">
                        <a:solidFill>
                          <a:srgbClr val="002060"/>
                        </a:solidFill>
                      </a:endParaRPr>
                    </a:p>
                  </a:txBody>
                  <a:tcPr>
                    <a:solidFill>
                      <a:schemeClr val="accent3">
                        <a:lumMod val="90000"/>
                      </a:schemeClr>
                    </a:solidFill>
                  </a:tcPr>
                </a:tc>
              </a:tr>
            </a:tbl>
          </a:graphicData>
        </a:graphic>
      </p:graphicFrame>
    </p:spTree>
    <p:extLst>
      <p:ext uri="{BB962C8B-B14F-4D97-AF65-F5344CB8AC3E}">
        <p14:creationId xmlns:p14="http://schemas.microsoft.com/office/powerpoint/2010/main" val="3650922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7475"/>
            <a:ext cx="8588375" cy="838200"/>
          </a:xfrm>
        </p:spPr>
        <p:txBody>
          <a:bodyPr/>
          <a:lstStyle/>
          <a:p>
            <a:r>
              <a:rPr lang="en-US" dirty="0" smtClean="0"/>
              <a:t>Reference</a:t>
            </a:r>
            <a:endParaRPr lang="en-US" dirty="0"/>
          </a:p>
        </p:txBody>
      </p:sp>
      <p:sp>
        <p:nvSpPr>
          <p:cNvPr id="3" name="Content Placeholder 2"/>
          <p:cNvSpPr>
            <a:spLocks noGrp="1"/>
          </p:cNvSpPr>
          <p:nvPr>
            <p:ph idx="1"/>
          </p:nvPr>
        </p:nvSpPr>
        <p:spPr>
          <a:xfrm>
            <a:off x="230188" y="1339850"/>
            <a:ext cx="8550275" cy="4908550"/>
          </a:xfrm>
        </p:spPr>
        <p:txBody>
          <a:bodyPr/>
          <a:lstStyle/>
          <a:p>
            <a:pPr>
              <a:lnSpc>
                <a:spcPct val="100000"/>
              </a:lnSpc>
              <a:spcBef>
                <a:spcPts val="0"/>
              </a:spcBef>
              <a:buFont typeface="Arial" panose="020B0604020202020204" pitchFamily="34" charset="0"/>
              <a:buChar char="•"/>
              <a:defRPr/>
            </a:pPr>
            <a:r>
              <a:rPr lang="en-US" b="1" u="sng" dirty="0" smtClean="0"/>
              <a:t>Command Line Interface Guide :</a:t>
            </a:r>
            <a:r>
              <a:rPr lang="en-US" b="1" u="sng" dirty="0"/>
              <a:t> </a:t>
            </a:r>
            <a:r>
              <a:rPr lang="en-US" sz="1800" u="sng" dirty="0">
                <a:latin typeface="+mn-lt"/>
                <a:hlinkClick r:id="rId2"/>
              </a:rPr>
              <a:t>http://</a:t>
            </a:r>
            <a:r>
              <a:rPr lang="en-US" sz="1800" u="sng" dirty="0" smtClean="0">
                <a:latin typeface="+mn-lt"/>
                <a:hlinkClick r:id="rId2"/>
              </a:rPr>
              <a:t>www.cisco.com/c/en/us/td/docs/voice_ip_comm/cucm/cli_ref/11_0_1/CUCM_BK_C93262BC_00_cucm-cli-reference-guide-1101.html</a:t>
            </a:r>
            <a:endParaRPr lang="en-US" sz="1800" u="sng" dirty="0" smtClean="0">
              <a:latin typeface="+mn-lt"/>
            </a:endParaRPr>
          </a:p>
          <a:p>
            <a:pPr>
              <a:lnSpc>
                <a:spcPct val="100000"/>
              </a:lnSpc>
              <a:spcBef>
                <a:spcPts val="0"/>
              </a:spcBef>
              <a:buFont typeface="Arial" panose="020B0604020202020204" pitchFamily="34" charset="0"/>
              <a:buChar char="•"/>
              <a:defRPr/>
            </a:pPr>
            <a:endParaRPr lang="en-US" sz="1800" u="sng" dirty="0">
              <a:latin typeface="+mn-lt"/>
            </a:endParaRPr>
          </a:p>
          <a:p>
            <a:pPr marL="0" indent="0">
              <a:lnSpc>
                <a:spcPct val="100000"/>
              </a:lnSpc>
              <a:spcBef>
                <a:spcPts val="0"/>
              </a:spcBef>
              <a:buNone/>
              <a:defRPr/>
            </a:pPr>
            <a:endParaRPr lang="en-US" sz="1800" u="sng" dirty="0" smtClean="0"/>
          </a:p>
          <a:p>
            <a:pPr marL="0" indent="0">
              <a:lnSpc>
                <a:spcPct val="100000"/>
              </a:lnSpc>
              <a:spcBef>
                <a:spcPts val="0"/>
              </a:spcBef>
              <a:buNone/>
              <a:defRPr/>
            </a:pPr>
            <a:endParaRPr lang="en-US" sz="1800" u="sng" dirty="0" smtClean="0"/>
          </a:p>
          <a:p>
            <a:pPr marL="0" indent="0">
              <a:lnSpc>
                <a:spcPct val="100000"/>
              </a:lnSpc>
              <a:spcBef>
                <a:spcPts val="0"/>
              </a:spcBef>
              <a:buNone/>
              <a:defRPr/>
            </a:pPr>
            <a:endParaRPr lang="en-US" sz="1800" u="sng" dirty="0"/>
          </a:p>
          <a:p>
            <a:pPr marL="0" indent="0">
              <a:lnSpc>
                <a:spcPct val="100000"/>
              </a:lnSpc>
              <a:spcBef>
                <a:spcPts val="0"/>
              </a:spcBef>
              <a:buNone/>
              <a:defRPr/>
            </a:pPr>
            <a:endParaRPr lang="en-US" sz="1800" dirty="0" smtClean="0"/>
          </a:p>
          <a:p>
            <a:pPr marL="0" indent="0">
              <a:lnSpc>
                <a:spcPct val="100000"/>
              </a:lnSpc>
              <a:spcBef>
                <a:spcPts val="0"/>
              </a:spcBef>
              <a:buNone/>
              <a:defRPr/>
            </a:pPr>
            <a:endParaRPr lang="en-US" sz="1800" dirty="0" smtClean="0"/>
          </a:p>
          <a:p>
            <a:pPr marL="0" indent="0">
              <a:lnSpc>
                <a:spcPct val="100000"/>
              </a:lnSpc>
              <a:spcBef>
                <a:spcPts val="0"/>
              </a:spcBef>
              <a:buNone/>
              <a:defRPr/>
            </a:pPr>
            <a:endParaRPr lang="en-US" sz="1800" dirty="0" smtClean="0"/>
          </a:p>
          <a:p>
            <a:pPr marL="177800" lvl="1" indent="0">
              <a:lnSpc>
                <a:spcPct val="100000"/>
              </a:lnSpc>
              <a:spcBef>
                <a:spcPts val="0"/>
              </a:spcBef>
              <a:defRPr/>
            </a:pPr>
            <a:r>
              <a:rPr lang="en-US" sz="2000" b="1" u="sng" dirty="0"/>
              <a:t> </a:t>
            </a:r>
            <a:r>
              <a:rPr lang="en-US" sz="2000" b="1" u="sng" dirty="0" smtClean="0"/>
              <a:t>   </a:t>
            </a: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smtClean="0">
              <a:latin typeface="+mn-lt"/>
            </a:endParaRPr>
          </a:p>
          <a:p>
            <a:pPr marL="177800" lvl="1" indent="0">
              <a:lnSpc>
                <a:spcPct val="100000"/>
              </a:lnSpc>
              <a:spcBef>
                <a:spcPts val="0"/>
              </a:spcBef>
              <a:defRPr/>
            </a:pPr>
            <a:endParaRPr lang="en-US" u="sng" dirty="0">
              <a:latin typeface="+mn-lt"/>
            </a:endParaRPr>
          </a:p>
          <a:p>
            <a:pPr marL="177800" lvl="1" indent="0">
              <a:lnSpc>
                <a:spcPct val="100000"/>
              </a:lnSpc>
              <a:spcBef>
                <a:spcPts val="0"/>
              </a:spcBef>
              <a:defRPr/>
            </a:pPr>
            <a:endParaRPr lang="en-US" u="sng" dirty="0" smtClean="0">
              <a:latin typeface="+mn-lt"/>
            </a:endParaRPr>
          </a:p>
          <a:p>
            <a:pPr marL="0" indent="0">
              <a:lnSpc>
                <a:spcPct val="100000"/>
              </a:lnSpc>
              <a:spcBef>
                <a:spcPts val="0"/>
              </a:spcBef>
              <a:buNone/>
              <a:defRPr/>
            </a:pPr>
            <a:endParaRPr lang="en-US" sz="1800" u="sng" dirty="0">
              <a:latin typeface="+mn-lt"/>
            </a:endParaRPr>
          </a:p>
          <a:p>
            <a:pPr marL="0" indent="0">
              <a:spcBef>
                <a:spcPts val="1475"/>
              </a:spcBef>
              <a:buNone/>
              <a:defRPr/>
            </a:pPr>
            <a:endParaRPr lang="en-US" sz="1800" u="sng" dirty="0">
              <a:latin typeface="+mn-lt"/>
            </a:endParaRPr>
          </a:p>
        </p:txBody>
      </p:sp>
    </p:spTree>
    <p:extLst>
      <p:ext uri="{BB962C8B-B14F-4D97-AF65-F5344CB8AC3E}">
        <p14:creationId xmlns:p14="http://schemas.microsoft.com/office/powerpoint/2010/main" val="3278717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txBox="1">
            <a:spLocks noChangeArrowheads="1"/>
          </p:cNvSpPr>
          <p:nvPr/>
        </p:nvSpPr>
        <p:spPr bwMode="auto">
          <a:xfrm>
            <a:off x="468313" y="2133600"/>
            <a:ext cx="7940675"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a:solidFill>
                  <a:schemeClr val="bg1"/>
                </a:solidFill>
                <a:latin typeface="Arial" charset="0"/>
                <a:ea typeface="MS PGothic" pitchFamily="34" charset="-128"/>
              </a:defRPr>
            </a:lvl1pPr>
            <a:lvl2pPr marL="742950" indent="-285750">
              <a:defRPr>
                <a:solidFill>
                  <a:schemeClr val="bg1"/>
                </a:solidFill>
                <a:latin typeface="Arial" charset="0"/>
                <a:ea typeface="MS PGothic" pitchFamily="34" charset="-128"/>
              </a:defRPr>
            </a:lvl2pPr>
            <a:lvl3pPr marL="1143000" indent="-228600">
              <a:defRPr sz="1600">
                <a:solidFill>
                  <a:schemeClr val="bg1"/>
                </a:solidFill>
                <a:latin typeface="Arial" charset="0"/>
                <a:ea typeface="MS PGothic" pitchFamily="34" charset="-128"/>
              </a:defRPr>
            </a:lvl3pPr>
            <a:lvl4pPr marL="1600200" indent="-228600">
              <a:defRPr sz="1400">
                <a:solidFill>
                  <a:schemeClr val="bg1"/>
                </a:solidFill>
                <a:latin typeface="Arial" charset="0"/>
                <a:ea typeface="MS PGothic" pitchFamily="34" charset="-128"/>
              </a:defRPr>
            </a:lvl4pPr>
            <a:lvl5pPr marL="2057400" indent="-228600">
              <a:defRPr sz="1400">
                <a:solidFill>
                  <a:schemeClr val="bg1"/>
                </a:solidFill>
                <a:latin typeface="Arial" charset="0"/>
                <a:ea typeface="MS PGothic" pitchFamily="34" charset="-128"/>
              </a:defRPr>
            </a:lvl5pPr>
            <a:lvl6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6pPr>
            <a:lvl7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7pPr>
            <a:lvl8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8pPr>
            <a:lvl9pPr eaLnBrk="0" fontAlgn="base" hangingPunct="0">
              <a:lnSpc>
                <a:spcPct val="95000"/>
              </a:lnSpc>
              <a:spcBef>
                <a:spcPts val="838"/>
              </a:spcBef>
              <a:spcAft>
                <a:spcPct val="0"/>
              </a:spcAft>
              <a:buFont typeface="Arial" charset="0"/>
              <a:defRPr sz="1400">
                <a:solidFill>
                  <a:schemeClr val="bg1"/>
                </a:solidFill>
                <a:latin typeface="Arial" charset="0"/>
                <a:ea typeface="MS PGothic" pitchFamily="34" charset="-128"/>
              </a:defRPr>
            </a:lvl9pPr>
          </a:lstStyle>
          <a:p>
            <a:pPr marL="228600" indent="-228600" algn="ctr"/>
            <a:r>
              <a:rPr lang="en-US" altLang="en-US" sz="2800" b="1" i="1" dirty="0"/>
              <a:t>Notice</a:t>
            </a:r>
          </a:p>
          <a:p>
            <a:pPr marL="228600" indent="-228600" algn="ctr"/>
            <a:endParaRPr lang="en-US" altLang="en-US" b="1" i="1" dirty="0"/>
          </a:p>
          <a:p>
            <a:pPr marL="228600" indent="-228600" algn="ctr"/>
            <a:r>
              <a:rPr lang="en-US" altLang="en-US" b="1" i="1" dirty="0"/>
              <a:t>The information in this presentation is provided under Non-Disclosure agreement and should be treated as Cisco Confidential. Under no circumstances is this information to be shared further without the express consent of Cisco.  </a:t>
            </a:r>
          </a:p>
          <a:p>
            <a:pPr marL="228600" indent="-228600" algn="ctr"/>
            <a:endParaRPr lang="en-US" altLang="en-US" b="1" i="1" dirty="0"/>
          </a:p>
          <a:p>
            <a:pPr marL="228600" indent="-228600" algn="ctr"/>
            <a:r>
              <a:rPr lang="en-US" altLang="en-US" b="1" i="1" dirty="0"/>
              <a:t>Any roadmap item is subject to change at the sole discretion of  Cisco, and Cisco will have no liability for delay in the delivery or failure to deliver any of the products or features set forth in this document.</a:t>
            </a:r>
          </a:p>
        </p:txBody>
      </p:sp>
      <p:grpSp>
        <p:nvGrpSpPr>
          <p:cNvPr id="27651" name="Group 6"/>
          <p:cNvGrpSpPr>
            <a:grpSpLocks/>
          </p:cNvGrpSpPr>
          <p:nvPr/>
        </p:nvGrpSpPr>
        <p:grpSpPr bwMode="auto">
          <a:xfrm>
            <a:off x="3348038" y="692150"/>
            <a:ext cx="2101850" cy="1116013"/>
            <a:chOff x="3272" y="1316"/>
            <a:chExt cx="1889" cy="1002"/>
          </a:xfrm>
        </p:grpSpPr>
        <p:sp>
          <p:nvSpPr>
            <p:cNvPr id="27652" name="AutoShape 7"/>
            <p:cNvSpPr>
              <a:spLocks noChangeAspect="1" noChangeArrowheads="1" noTextEdit="1"/>
            </p:cNvSpPr>
            <p:nvPr/>
          </p:nvSpPr>
          <p:spPr bwMode="auto">
            <a:xfrm>
              <a:off x="3272" y="1316"/>
              <a:ext cx="1889" cy="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7653" name="Rectangle 8"/>
            <p:cNvSpPr>
              <a:spLocks noChangeArrowheads="1"/>
            </p:cNvSpPr>
            <p:nvPr/>
          </p:nvSpPr>
          <p:spPr bwMode="auto">
            <a:xfrm>
              <a:off x="3803" y="1980"/>
              <a:ext cx="86" cy="325"/>
            </a:xfrm>
            <a:prstGeom prst="rect">
              <a:avLst/>
            </a:prstGeom>
            <a:solidFill>
              <a:srgbClr val="B21A1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solidFill>
                  <a:srgbClr val="000000"/>
                </a:solidFill>
              </a:endParaRPr>
            </a:p>
          </p:txBody>
        </p:sp>
        <p:sp>
          <p:nvSpPr>
            <p:cNvPr id="27654" name="Freeform 9"/>
            <p:cNvSpPr>
              <a:spLocks/>
            </p:cNvSpPr>
            <p:nvPr/>
          </p:nvSpPr>
          <p:spPr bwMode="auto">
            <a:xfrm>
              <a:off x="4304"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8" y="23"/>
                    <a:pt x="51" y="20"/>
                    <a:pt x="42" y="20"/>
                  </a:cubicBezTo>
                  <a:cubicBezTo>
                    <a:pt x="30" y="20"/>
                    <a:pt x="21" y="28"/>
                    <a:pt x="21" y="40"/>
                  </a:cubicBezTo>
                  <a:cubicBezTo>
                    <a:pt x="21" y="51"/>
                    <a:pt x="29" y="60"/>
                    <a:pt x="42" y="60"/>
                  </a:cubicBezTo>
                  <a:cubicBezTo>
                    <a:pt x="51" y="60"/>
                    <a:pt x="57" y="57"/>
                    <a:pt x="58" y="56"/>
                  </a:cubicBezTo>
                  <a:cubicBezTo>
                    <a:pt x="58" y="77"/>
                    <a:pt x="58" y="77"/>
                    <a:pt x="58" y="77"/>
                  </a:cubicBezTo>
                  <a:cubicBezTo>
                    <a:pt x="56" y="78"/>
                    <a:pt x="49" y="80"/>
                    <a:pt x="41" y="80"/>
                  </a:cubicBezTo>
                  <a:cubicBezTo>
                    <a:pt x="19" y="80"/>
                    <a:pt x="0" y="65"/>
                    <a:pt x="0" y="40"/>
                  </a:cubicBezTo>
                  <a:cubicBezTo>
                    <a:pt x="0" y="17"/>
                    <a:pt x="17" y="0"/>
                    <a:pt x="41" y="0"/>
                  </a:cubicBezTo>
                  <a:cubicBezTo>
                    <a:pt x="50"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5" name="Freeform 10"/>
            <p:cNvSpPr>
              <a:spLocks/>
            </p:cNvSpPr>
            <p:nvPr/>
          </p:nvSpPr>
          <p:spPr bwMode="auto">
            <a:xfrm>
              <a:off x="3443" y="1971"/>
              <a:ext cx="249" cy="343"/>
            </a:xfrm>
            <a:custGeom>
              <a:avLst/>
              <a:gdLst>
                <a:gd name="T0" fmla="*/ 2147483647 w 58"/>
                <a:gd name="T1" fmla="*/ 2147483647 h 80"/>
                <a:gd name="T2" fmla="*/ 2147483647 w 58"/>
                <a:gd name="T3" fmla="*/ 2147483647 h 80"/>
                <a:gd name="T4" fmla="*/ 2147483647 w 58"/>
                <a:gd name="T5" fmla="*/ 2147483647 h 80"/>
                <a:gd name="T6" fmla="*/ 2147483647 w 58"/>
                <a:gd name="T7" fmla="*/ 2147483647 h 80"/>
                <a:gd name="T8" fmla="*/ 2147483647 w 58"/>
                <a:gd name="T9" fmla="*/ 2147483647 h 80"/>
                <a:gd name="T10" fmla="*/ 2147483647 w 58"/>
                <a:gd name="T11" fmla="*/ 2147483647 h 80"/>
                <a:gd name="T12" fmla="*/ 2147483647 w 58"/>
                <a:gd name="T13" fmla="*/ 2147483647 h 80"/>
                <a:gd name="T14" fmla="*/ 0 w 58"/>
                <a:gd name="T15" fmla="*/ 2147483647 h 80"/>
                <a:gd name="T16" fmla="*/ 2147483647 w 58"/>
                <a:gd name="T17" fmla="*/ 0 h 80"/>
                <a:gd name="T18" fmla="*/ 2147483647 w 58"/>
                <a:gd name="T19" fmla="*/ 2147483647 h 80"/>
                <a:gd name="T20" fmla="*/ 2147483647 w 58"/>
                <a:gd name="T21" fmla="*/ 2147483647 h 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
                <a:gd name="T34" fmla="*/ 0 h 80"/>
                <a:gd name="T35" fmla="*/ 58 w 58"/>
                <a:gd name="T36" fmla="*/ 80 h 8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 h="80">
                  <a:moveTo>
                    <a:pt x="58" y="24"/>
                  </a:moveTo>
                  <a:cubicBezTo>
                    <a:pt x="57" y="23"/>
                    <a:pt x="51" y="20"/>
                    <a:pt x="42" y="20"/>
                  </a:cubicBezTo>
                  <a:cubicBezTo>
                    <a:pt x="29" y="20"/>
                    <a:pt x="21" y="28"/>
                    <a:pt x="21" y="40"/>
                  </a:cubicBezTo>
                  <a:cubicBezTo>
                    <a:pt x="21" y="51"/>
                    <a:pt x="29" y="60"/>
                    <a:pt x="42" y="60"/>
                  </a:cubicBezTo>
                  <a:cubicBezTo>
                    <a:pt x="51" y="60"/>
                    <a:pt x="57" y="57"/>
                    <a:pt x="58" y="56"/>
                  </a:cubicBezTo>
                  <a:cubicBezTo>
                    <a:pt x="58" y="77"/>
                    <a:pt x="58" y="77"/>
                    <a:pt x="58" y="77"/>
                  </a:cubicBezTo>
                  <a:cubicBezTo>
                    <a:pt x="56" y="78"/>
                    <a:pt x="49" y="80"/>
                    <a:pt x="40" y="80"/>
                  </a:cubicBezTo>
                  <a:cubicBezTo>
                    <a:pt x="19" y="80"/>
                    <a:pt x="0" y="65"/>
                    <a:pt x="0" y="40"/>
                  </a:cubicBezTo>
                  <a:cubicBezTo>
                    <a:pt x="0" y="17"/>
                    <a:pt x="17" y="0"/>
                    <a:pt x="40" y="0"/>
                  </a:cubicBezTo>
                  <a:cubicBezTo>
                    <a:pt x="49" y="0"/>
                    <a:pt x="56" y="3"/>
                    <a:pt x="58" y="3"/>
                  </a:cubicBezTo>
                  <a:lnTo>
                    <a:pt x="58" y="24"/>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6" name="Freeform 11"/>
            <p:cNvSpPr>
              <a:spLocks noEditPoints="1"/>
            </p:cNvSpPr>
            <p:nvPr/>
          </p:nvSpPr>
          <p:spPr bwMode="auto">
            <a:xfrm>
              <a:off x="4643" y="1971"/>
              <a:ext cx="342" cy="343"/>
            </a:xfrm>
            <a:custGeom>
              <a:avLst/>
              <a:gdLst>
                <a:gd name="T0" fmla="*/ 2147483647 w 80"/>
                <a:gd name="T1" fmla="*/ 2147483647 h 80"/>
                <a:gd name="T2" fmla="*/ 2147483647 w 80"/>
                <a:gd name="T3" fmla="*/ 2147483647 h 80"/>
                <a:gd name="T4" fmla="*/ 0 w 80"/>
                <a:gd name="T5" fmla="*/ 2147483647 h 80"/>
                <a:gd name="T6" fmla="*/ 2147483647 w 80"/>
                <a:gd name="T7" fmla="*/ 0 h 80"/>
                <a:gd name="T8" fmla="*/ 2147483647 w 80"/>
                <a:gd name="T9" fmla="*/ 2147483647 h 80"/>
                <a:gd name="T10" fmla="*/ 2147483647 w 80"/>
                <a:gd name="T11" fmla="*/ 2147483647 h 80"/>
                <a:gd name="T12" fmla="*/ 2147483647 w 80"/>
                <a:gd name="T13" fmla="*/ 2147483647 h 80"/>
                <a:gd name="T14" fmla="*/ 2147483647 w 80"/>
                <a:gd name="T15" fmla="*/ 2147483647 h 80"/>
                <a:gd name="T16" fmla="*/ 2147483647 w 80"/>
                <a:gd name="T17" fmla="*/ 2147483647 h 80"/>
                <a:gd name="T18" fmla="*/ 2147483647 w 80"/>
                <a:gd name="T19" fmla="*/ 2147483647 h 8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80"/>
                <a:gd name="T31" fmla="*/ 0 h 80"/>
                <a:gd name="T32" fmla="*/ 80 w 80"/>
                <a:gd name="T33" fmla="*/ 80 h 8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80" h="80">
                  <a:moveTo>
                    <a:pt x="80" y="40"/>
                  </a:moveTo>
                  <a:cubicBezTo>
                    <a:pt x="80" y="62"/>
                    <a:pt x="64" y="80"/>
                    <a:pt x="40" y="80"/>
                  </a:cubicBezTo>
                  <a:cubicBezTo>
                    <a:pt x="16" y="80"/>
                    <a:pt x="0" y="62"/>
                    <a:pt x="0" y="40"/>
                  </a:cubicBezTo>
                  <a:cubicBezTo>
                    <a:pt x="0" y="18"/>
                    <a:pt x="16" y="0"/>
                    <a:pt x="40" y="0"/>
                  </a:cubicBezTo>
                  <a:cubicBezTo>
                    <a:pt x="64" y="0"/>
                    <a:pt x="80" y="18"/>
                    <a:pt x="80" y="40"/>
                  </a:cubicBezTo>
                  <a:moveTo>
                    <a:pt x="40" y="20"/>
                  </a:moveTo>
                  <a:cubicBezTo>
                    <a:pt x="29" y="20"/>
                    <a:pt x="20" y="29"/>
                    <a:pt x="20" y="40"/>
                  </a:cubicBezTo>
                  <a:cubicBezTo>
                    <a:pt x="20" y="51"/>
                    <a:pt x="29" y="60"/>
                    <a:pt x="40" y="60"/>
                  </a:cubicBezTo>
                  <a:cubicBezTo>
                    <a:pt x="51" y="60"/>
                    <a:pt x="60" y="51"/>
                    <a:pt x="60" y="40"/>
                  </a:cubicBezTo>
                  <a:cubicBezTo>
                    <a:pt x="60" y="29"/>
                    <a:pt x="51" y="20"/>
                    <a:pt x="40" y="20"/>
                  </a:cubicBezTo>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7" name="Freeform 12"/>
            <p:cNvSpPr>
              <a:spLocks/>
            </p:cNvSpPr>
            <p:nvPr/>
          </p:nvSpPr>
          <p:spPr bwMode="auto">
            <a:xfrm>
              <a:off x="4000" y="1971"/>
              <a:ext cx="223" cy="343"/>
            </a:xfrm>
            <a:custGeom>
              <a:avLst/>
              <a:gdLst>
                <a:gd name="T0" fmla="*/ 2147483647 w 52"/>
                <a:gd name="T1" fmla="*/ 2147483647 h 80"/>
                <a:gd name="T2" fmla="*/ 2147483647 w 52"/>
                <a:gd name="T3" fmla="*/ 2147483647 h 80"/>
                <a:gd name="T4" fmla="*/ 2147483647 w 52"/>
                <a:gd name="T5" fmla="*/ 2147483647 h 80"/>
                <a:gd name="T6" fmla="*/ 2147483647 w 52"/>
                <a:gd name="T7" fmla="*/ 2147483647 h 80"/>
                <a:gd name="T8" fmla="*/ 2147483647 w 52"/>
                <a:gd name="T9" fmla="*/ 2147483647 h 80"/>
                <a:gd name="T10" fmla="*/ 2147483647 w 52"/>
                <a:gd name="T11" fmla="*/ 2147483647 h 80"/>
                <a:gd name="T12" fmla="*/ 2147483647 w 52"/>
                <a:gd name="T13" fmla="*/ 2147483647 h 80"/>
                <a:gd name="T14" fmla="*/ 0 w 52"/>
                <a:gd name="T15" fmla="*/ 2147483647 h 80"/>
                <a:gd name="T16" fmla="*/ 0 w 52"/>
                <a:gd name="T17" fmla="*/ 2147483647 h 80"/>
                <a:gd name="T18" fmla="*/ 2147483647 w 52"/>
                <a:gd name="T19" fmla="*/ 2147483647 h 80"/>
                <a:gd name="T20" fmla="*/ 2147483647 w 52"/>
                <a:gd name="T21" fmla="*/ 2147483647 h 80"/>
                <a:gd name="T22" fmla="*/ 2147483647 w 52"/>
                <a:gd name="T23" fmla="*/ 2147483647 h 80"/>
                <a:gd name="T24" fmla="*/ 2147483647 w 52"/>
                <a:gd name="T25" fmla="*/ 2147483647 h 80"/>
                <a:gd name="T26" fmla="*/ 0 w 52"/>
                <a:gd name="T27" fmla="*/ 2147483647 h 80"/>
                <a:gd name="T28" fmla="*/ 2147483647 w 52"/>
                <a:gd name="T29" fmla="*/ 0 h 80"/>
                <a:gd name="T30" fmla="*/ 2147483647 w 52"/>
                <a:gd name="T31" fmla="*/ 2147483647 h 80"/>
                <a:gd name="T32" fmla="*/ 2147483647 w 52"/>
                <a:gd name="T33" fmla="*/ 2147483647 h 8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2"/>
                <a:gd name="T52" fmla="*/ 0 h 80"/>
                <a:gd name="T53" fmla="*/ 52 w 52"/>
                <a:gd name="T54" fmla="*/ 80 h 80"/>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2" h="80">
                  <a:moveTo>
                    <a:pt x="47" y="19"/>
                  </a:moveTo>
                  <a:cubicBezTo>
                    <a:pt x="47" y="19"/>
                    <a:pt x="38" y="17"/>
                    <a:pt x="32" y="17"/>
                  </a:cubicBezTo>
                  <a:cubicBezTo>
                    <a:pt x="24" y="17"/>
                    <a:pt x="20" y="19"/>
                    <a:pt x="20" y="23"/>
                  </a:cubicBezTo>
                  <a:cubicBezTo>
                    <a:pt x="20" y="28"/>
                    <a:pt x="26" y="29"/>
                    <a:pt x="29" y="30"/>
                  </a:cubicBezTo>
                  <a:cubicBezTo>
                    <a:pt x="34" y="32"/>
                    <a:pt x="34" y="32"/>
                    <a:pt x="34" y="32"/>
                  </a:cubicBezTo>
                  <a:cubicBezTo>
                    <a:pt x="47" y="36"/>
                    <a:pt x="52" y="45"/>
                    <a:pt x="52" y="54"/>
                  </a:cubicBezTo>
                  <a:cubicBezTo>
                    <a:pt x="52" y="73"/>
                    <a:pt x="35" y="80"/>
                    <a:pt x="21" y="80"/>
                  </a:cubicBezTo>
                  <a:cubicBezTo>
                    <a:pt x="10" y="80"/>
                    <a:pt x="1" y="78"/>
                    <a:pt x="0" y="77"/>
                  </a:cubicBezTo>
                  <a:cubicBezTo>
                    <a:pt x="0" y="60"/>
                    <a:pt x="0" y="60"/>
                    <a:pt x="0" y="60"/>
                  </a:cubicBezTo>
                  <a:cubicBezTo>
                    <a:pt x="2" y="60"/>
                    <a:pt x="10" y="63"/>
                    <a:pt x="18" y="63"/>
                  </a:cubicBezTo>
                  <a:cubicBezTo>
                    <a:pt x="28" y="63"/>
                    <a:pt x="32" y="60"/>
                    <a:pt x="32" y="56"/>
                  </a:cubicBezTo>
                  <a:cubicBezTo>
                    <a:pt x="32" y="52"/>
                    <a:pt x="28" y="49"/>
                    <a:pt x="23" y="48"/>
                  </a:cubicBezTo>
                  <a:cubicBezTo>
                    <a:pt x="22" y="48"/>
                    <a:pt x="21" y="47"/>
                    <a:pt x="19" y="47"/>
                  </a:cubicBezTo>
                  <a:cubicBezTo>
                    <a:pt x="9" y="43"/>
                    <a:pt x="0" y="37"/>
                    <a:pt x="0" y="24"/>
                  </a:cubicBezTo>
                  <a:cubicBezTo>
                    <a:pt x="0" y="10"/>
                    <a:pt x="10" y="0"/>
                    <a:pt x="28" y="0"/>
                  </a:cubicBezTo>
                  <a:cubicBezTo>
                    <a:pt x="37" y="0"/>
                    <a:pt x="46" y="3"/>
                    <a:pt x="47" y="3"/>
                  </a:cubicBezTo>
                  <a:lnTo>
                    <a:pt x="47" y="19"/>
                  </a:lnTo>
                  <a:close/>
                </a:path>
              </a:pathLst>
            </a:custGeom>
            <a:solidFill>
              <a:srgbClr val="B21A1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8" name="Freeform 13"/>
            <p:cNvSpPr>
              <a:spLocks/>
            </p:cNvSpPr>
            <p:nvPr/>
          </p:nvSpPr>
          <p:spPr bwMode="auto">
            <a:xfrm>
              <a:off x="3272" y="1586"/>
              <a:ext cx="81"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10" y="0"/>
                  </a:cubicBezTo>
                  <a:cubicBezTo>
                    <a:pt x="4" y="0"/>
                    <a:pt x="0" y="4"/>
                    <a:pt x="0" y="10"/>
                  </a:cubicBezTo>
                  <a:cubicBezTo>
                    <a:pt x="0" y="30"/>
                    <a:pt x="0" y="30"/>
                    <a:pt x="0" y="30"/>
                  </a:cubicBezTo>
                  <a:cubicBezTo>
                    <a:pt x="0" y="35"/>
                    <a:pt x="4" y="39"/>
                    <a:pt x="10"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59" name="Freeform 14"/>
            <p:cNvSpPr>
              <a:spLocks/>
            </p:cNvSpPr>
            <p:nvPr/>
          </p:nvSpPr>
          <p:spPr bwMode="auto">
            <a:xfrm>
              <a:off x="349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4" y="0"/>
                    <a:pt x="9" y="0"/>
                  </a:cubicBezTo>
                  <a:cubicBezTo>
                    <a:pt x="4" y="0"/>
                    <a:pt x="0" y="4"/>
                    <a:pt x="0" y="9"/>
                  </a:cubicBezTo>
                  <a:cubicBezTo>
                    <a:pt x="0" y="56"/>
                    <a:pt x="0" y="56"/>
                    <a:pt x="0" y="56"/>
                  </a:cubicBezTo>
                  <a:cubicBezTo>
                    <a:pt x="0" y="61"/>
                    <a:pt x="4" y="65"/>
                    <a:pt x="9" y="65"/>
                  </a:cubicBezTo>
                  <a:cubicBezTo>
                    <a:pt x="14"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0" name="Freeform 15"/>
            <p:cNvSpPr>
              <a:spLocks/>
            </p:cNvSpPr>
            <p:nvPr/>
          </p:nvSpPr>
          <p:spPr bwMode="auto">
            <a:xfrm>
              <a:off x="3722" y="1320"/>
              <a:ext cx="81"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10" y="0"/>
                  </a:cubicBezTo>
                  <a:cubicBezTo>
                    <a:pt x="5" y="0"/>
                    <a:pt x="0" y="4"/>
                    <a:pt x="0" y="9"/>
                  </a:cubicBezTo>
                  <a:cubicBezTo>
                    <a:pt x="0" y="111"/>
                    <a:pt x="0" y="111"/>
                    <a:pt x="0" y="111"/>
                  </a:cubicBezTo>
                  <a:cubicBezTo>
                    <a:pt x="0" y="116"/>
                    <a:pt x="5" y="120"/>
                    <a:pt x="10"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1" name="Freeform 16"/>
            <p:cNvSpPr>
              <a:spLocks/>
            </p:cNvSpPr>
            <p:nvPr/>
          </p:nvSpPr>
          <p:spPr bwMode="auto">
            <a:xfrm>
              <a:off x="3949" y="1474"/>
              <a:ext cx="81"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9" y="0"/>
                  </a:cubicBezTo>
                  <a:cubicBezTo>
                    <a:pt x="4" y="0"/>
                    <a:pt x="0" y="4"/>
                    <a:pt x="0" y="9"/>
                  </a:cubicBezTo>
                  <a:cubicBezTo>
                    <a:pt x="0" y="56"/>
                    <a:pt x="0" y="56"/>
                    <a:pt x="0" y="56"/>
                  </a:cubicBezTo>
                  <a:cubicBezTo>
                    <a:pt x="0" y="61"/>
                    <a:pt x="4" y="65"/>
                    <a:pt x="9"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2" name="Freeform 17"/>
            <p:cNvSpPr>
              <a:spLocks/>
            </p:cNvSpPr>
            <p:nvPr/>
          </p:nvSpPr>
          <p:spPr bwMode="auto">
            <a:xfrm>
              <a:off x="4171" y="1586"/>
              <a:ext cx="86" cy="167"/>
            </a:xfrm>
            <a:custGeom>
              <a:avLst/>
              <a:gdLst>
                <a:gd name="T0" fmla="*/ 2147483647 w 20"/>
                <a:gd name="T1" fmla="*/ 2147483647 h 39"/>
                <a:gd name="T2" fmla="*/ 2147483647 w 20"/>
                <a:gd name="T3" fmla="*/ 0 h 39"/>
                <a:gd name="T4" fmla="*/ 0 w 20"/>
                <a:gd name="T5" fmla="*/ 2147483647 h 39"/>
                <a:gd name="T6" fmla="*/ 0 w 20"/>
                <a:gd name="T7" fmla="*/ 2147483647 h 39"/>
                <a:gd name="T8" fmla="*/ 2147483647 w 20"/>
                <a:gd name="T9" fmla="*/ 2147483647 h 39"/>
                <a:gd name="T10" fmla="*/ 2147483647 w 20"/>
                <a:gd name="T11" fmla="*/ 2147483647 h 39"/>
                <a:gd name="T12" fmla="*/ 2147483647 w 20"/>
                <a:gd name="T13" fmla="*/ 2147483647 h 39"/>
                <a:gd name="T14" fmla="*/ 0 60000 65536"/>
                <a:gd name="T15" fmla="*/ 0 60000 65536"/>
                <a:gd name="T16" fmla="*/ 0 60000 65536"/>
                <a:gd name="T17" fmla="*/ 0 60000 65536"/>
                <a:gd name="T18" fmla="*/ 0 60000 65536"/>
                <a:gd name="T19" fmla="*/ 0 60000 65536"/>
                <a:gd name="T20" fmla="*/ 0 60000 65536"/>
                <a:gd name="T21" fmla="*/ 0 w 20"/>
                <a:gd name="T22" fmla="*/ 0 h 39"/>
                <a:gd name="T23" fmla="*/ 20 w 20"/>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39">
                  <a:moveTo>
                    <a:pt x="20" y="10"/>
                  </a:moveTo>
                  <a:cubicBezTo>
                    <a:pt x="20" y="4"/>
                    <a:pt x="15" y="0"/>
                    <a:pt x="10" y="0"/>
                  </a:cubicBezTo>
                  <a:cubicBezTo>
                    <a:pt x="5" y="0"/>
                    <a:pt x="0" y="4"/>
                    <a:pt x="0" y="10"/>
                  </a:cubicBezTo>
                  <a:cubicBezTo>
                    <a:pt x="0" y="30"/>
                    <a:pt x="0" y="30"/>
                    <a:pt x="0" y="30"/>
                  </a:cubicBezTo>
                  <a:cubicBezTo>
                    <a:pt x="0" y="35"/>
                    <a:pt x="5" y="39"/>
                    <a:pt x="10" y="39"/>
                  </a:cubicBezTo>
                  <a:cubicBezTo>
                    <a:pt x="15" y="39"/>
                    <a:pt x="20" y="35"/>
                    <a:pt x="20" y="30"/>
                  </a:cubicBezTo>
                  <a:lnTo>
                    <a:pt x="20"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3" name="Freeform 18"/>
            <p:cNvSpPr>
              <a:spLocks/>
            </p:cNvSpPr>
            <p:nvPr/>
          </p:nvSpPr>
          <p:spPr bwMode="auto">
            <a:xfrm>
              <a:off x="439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4" y="0"/>
                    <a:pt x="0" y="4"/>
                    <a:pt x="0" y="9"/>
                  </a:cubicBezTo>
                  <a:cubicBezTo>
                    <a:pt x="0" y="56"/>
                    <a:pt x="0" y="56"/>
                    <a:pt x="0" y="56"/>
                  </a:cubicBezTo>
                  <a:cubicBezTo>
                    <a:pt x="0" y="61"/>
                    <a:pt x="4"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4" name="Freeform 19"/>
            <p:cNvSpPr>
              <a:spLocks/>
            </p:cNvSpPr>
            <p:nvPr/>
          </p:nvSpPr>
          <p:spPr bwMode="auto">
            <a:xfrm>
              <a:off x="4625" y="1320"/>
              <a:ext cx="82" cy="514"/>
            </a:xfrm>
            <a:custGeom>
              <a:avLst/>
              <a:gdLst>
                <a:gd name="T0" fmla="*/ 2147483647 w 19"/>
                <a:gd name="T1" fmla="*/ 2147483647 h 120"/>
                <a:gd name="T2" fmla="*/ 2147483647 w 19"/>
                <a:gd name="T3" fmla="*/ 0 h 120"/>
                <a:gd name="T4" fmla="*/ 0 w 19"/>
                <a:gd name="T5" fmla="*/ 2147483647 h 120"/>
                <a:gd name="T6" fmla="*/ 0 w 19"/>
                <a:gd name="T7" fmla="*/ 2147483647 h 120"/>
                <a:gd name="T8" fmla="*/ 2147483647 w 19"/>
                <a:gd name="T9" fmla="*/ 2147483647 h 120"/>
                <a:gd name="T10" fmla="*/ 2147483647 w 19"/>
                <a:gd name="T11" fmla="*/ 2147483647 h 120"/>
                <a:gd name="T12" fmla="*/ 2147483647 w 19"/>
                <a:gd name="T13" fmla="*/ 2147483647 h 120"/>
                <a:gd name="T14" fmla="*/ 0 60000 65536"/>
                <a:gd name="T15" fmla="*/ 0 60000 65536"/>
                <a:gd name="T16" fmla="*/ 0 60000 65536"/>
                <a:gd name="T17" fmla="*/ 0 60000 65536"/>
                <a:gd name="T18" fmla="*/ 0 60000 65536"/>
                <a:gd name="T19" fmla="*/ 0 60000 65536"/>
                <a:gd name="T20" fmla="*/ 0 60000 65536"/>
                <a:gd name="T21" fmla="*/ 0 w 19"/>
                <a:gd name="T22" fmla="*/ 0 h 120"/>
                <a:gd name="T23" fmla="*/ 19 w 19"/>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20">
                  <a:moveTo>
                    <a:pt x="19" y="9"/>
                  </a:moveTo>
                  <a:cubicBezTo>
                    <a:pt x="19" y="4"/>
                    <a:pt x="15" y="0"/>
                    <a:pt x="9" y="0"/>
                  </a:cubicBezTo>
                  <a:cubicBezTo>
                    <a:pt x="4" y="0"/>
                    <a:pt x="0" y="4"/>
                    <a:pt x="0" y="9"/>
                  </a:cubicBezTo>
                  <a:cubicBezTo>
                    <a:pt x="0" y="111"/>
                    <a:pt x="0" y="111"/>
                    <a:pt x="0" y="111"/>
                  </a:cubicBezTo>
                  <a:cubicBezTo>
                    <a:pt x="0" y="116"/>
                    <a:pt x="4" y="120"/>
                    <a:pt x="9" y="120"/>
                  </a:cubicBezTo>
                  <a:cubicBezTo>
                    <a:pt x="15" y="120"/>
                    <a:pt x="19" y="116"/>
                    <a:pt x="19" y="111"/>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5" name="Freeform 20"/>
            <p:cNvSpPr>
              <a:spLocks/>
            </p:cNvSpPr>
            <p:nvPr/>
          </p:nvSpPr>
          <p:spPr bwMode="auto">
            <a:xfrm>
              <a:off x="4848" y="1474"/>
              <a:ext cx="82" cy="279"/>
            </a:xfrm>
            <a:custGeom>
              <a:avLst/>
              <a:gdLst>
                <a:gd name="T0" fmla="*/ 2147483647 w 19"/>
                <a:gd name="T1" fmla="*/ 2147483647 h 65"/>
                <a:gd name="T2" fmla="*/ 2147483647 w 19"/>
                <a:gd name="T3" fmla="*/ 0 h 65"/>
                <a:gd name="T4" fmla="*/ 0 w 19"/>
                <a:gd name="T5" fmla="*/ 2147483647 h 65"/>
                <a:gd name="T6" fmla="*/ 0 w 19"/>
                <a:gd name="T7" fmla="*/ 2147483647 h 65"/>
                <a:gd name="T8" fmla="*/ 2147483647 w 19"/>
                <a:gd name="T9" fmla="*/ 2147483647 h 65"/>
                <a:gd name="T10" fmla="*/ 2147483647 w 19"/>
                <a:gd name="T11" fmla="*/ 2147483647 h 65"/>
                <a:gd name="T12" fmla="*/ 2147483647 w 19"/>
                <a:gd name="T13" fmla="*/ 2147483647 h 65"/>
                <a:gd name="T14" fmla="*/ 0 60000 65536"/>
                <a:gd name="T15" fmla="*/ 0 60000 65536"/>
                <a:gd name="T16" fmla="*/ 0 60000 65536"/>
                <a:gd name="T17" fmla="*/ 0 60000 65536"/>
                <a:gd name="T18" fmla="*/ 0 60000 65536"/>
                <a:gd name="T19" fmla="*/ 0 60000 65536"/>
                <a:gd name="T20" fmla="*/ 0 60000 65536"/>
                <a:gd name="T21" fmla="*/ 0 w 19"/>
                <a:gd name="T22" fmla="*/ 0 h 65"/>
                <a:gd name="T23" fmla="*/ 19 w 19"/>
                <a:gd name="T24" fmla="*/ 65 h 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65">
                  <a:moveTo>
                    <a:pt x="19" y="9"/>
                  </a:moveTo>
                  <a:cubicBezTo>
                    <a:pt x="19" y="4"/>
                    <a:pt x="15" y="0"/>
                    <a:pt x="10" y="0"/>
                  </a:cubicBezTo>
                  <a:cubicBezTo>
                    <a:pt x="5" y="0"/>
                    <a:pt x="0" y="4"/>
                    <a:pt x="0" y="9"/>
                  </a:cubicBezTo>
                  <a:cubicBezTo>
                    <a:pt x="0" y="56"/>
                    <a:pt x="0" y="56"/>
                    <a:pt x="0" y="56"/>
                  </a:cubicBezTo>
                  <a:cubicBezTo>
                    <a:pt x="0" y="61"/>
                    <a:pt x="5" y="65"/>
                    <a:pt x="10" y="65"/>
                  </a:cubicBezTo>
                  <a:cubicBezTo>
                    <a:pt x="15" y="65"/>
                    <a:pt x="19" y="61"/>
                    <a:pt x="19" y="56"/>
                  </a:cubicBezTo>
                  <a:lnTo>
                    <a:pt x="19" y="9"/>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27666" name="Freeform 21"/>
            <p:cNvSpPr>
              <a:spLocks/>
            </p:cNvSpPr>
            <p:nvPr/>
          </p:nvSpPr>
          <p:spPr bwMode="auto">
            <a:xfrm>
              <a:off x="5075" y="1586"/>
              <a:ext cx="82" cy="167"/>
            </a:xfrm>
            <a:custGeom>
              <a:avLst/>
              <a:gdLst>
                <a:gd name="T0" fmla="*/ 2147483647 w 19"/>
                <a:gd name="T1" fmla="*/ 2147483647 h 39"/>
                <a:gd name="T2" fmla="*/ 2147483647 w 19"/>
                <a:gd name="T3" fmla="*/ 0 h 39"/>
                <a:gd name="T4" fmla="*/ 0 w 19"/>
                <a:gd name="T5" fmla="*/ 2147483647 h 39"/>
                <a:gd name="T6" fmla="*/ 0 w 19"/>
                <a:gd name="T7" fmla="*/ 2147483647 h 39"/>
                <a:gd name="T8" fmla="*/ 2147483647 w 19"/>
                <a:gd name="T9" fmla="*/ 2147483647 h 39"/>
                <a:gd name="T10" fmla="*/ 2147483647 w 19"/>
                <a:gd name="T11" fmla="*/ 2147483647 h 39"/>
                <a:gd name="T12" fmla="*/ 2147483647 w 19"/>
                <a:gd name="T13" fmla="*/ 2147483647 h 39"/>
                <a:gd name="T14" fmla="*/ 0 60000 65536"/>
                <a:gd name="T15" fmla="*/ 0 60000 65536"/>
                <a:gd name="T16" fmla="*/ 0 60000 65536"/>
                <a:gd name="T17" fmla="*/ 0 60000 65536"/>
                <a:gd name="T18" fmla="*/ 0 60000 65536"/>
                <a:gd name="T19" fmla="*/ 0 60000 65536"/>
                <a:gd name="T20" fmla="*/ 0 60000 65536"/>
                <a:gd name="T21" fmla="*/ 0 w 19"/>
                <a:gd name="T22" fmla="*/ 0 h 39"/>
                <a:gd name="T23" fmla="*/ 19 w 19"/>
                <a:gd name="T24" fmla="*/ 39 h 3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39">
                  <a:moveTo>
                    <a:pt x="19" y="10"/>
                  </a:moveTo>
                  <a:cubicBezTo>
                    <a:pt x="19" y="4"/>
                    <a:pt x="15" y="0"/>
                    <a:pt x="9" y="0"/>
                  </a:cubicBezTo>
                  <a:cubicBezTo>
                    <a:pt x="4" y="0"/>
                    <a:pt x="0" y="4"/>
                    <a:pt x="0" y="10"/>
                  </a:cubicBezTo>
                  <a:cubicBezTo>
                    <a:pt x="0" y="30"/>
                    <a:pt x="0" y="30"/>
                    <a:pt x="0" y="30"/>
                  </a:cubicBezTo>
                  <a:cubicBezTo>
                    <a:pt x="0" y="35"/>
                    <a:pt x="4" y="39"/>
                    <a:pt x="9" y="39"/>
                  </a:cubicBezTo>
                  <a:cubicBezTo>
                    <a:pt x="15" y="39"/>
                    <a:pt x="19" y="35"/>
                    <a:pt x="19" y="30"/>
                  </a:cubicBezTo>
                  <a:lnTo>
                    <a:pt x="19" y="10"/>
                  </a:lnTo>
                  <a:close/>
                </a:path>
              </a:pathLst>
            </a:custGeom>
            <a:solidFill>
              <a:srgbClr val="015F8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grpSp>
    </p:spTree>
    <p:extLst>
      <p:ext uri="{BB962C8B-B14F-4D97-AF65-F5344CB8AC3E}">
        <p14:creationId xmlns:p14="http://schemas.microsoft.com/office/powerpoint/2010/main" val="2438870102"/>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188" y="457200"/>
            <a:ext cx="8588375" cy="838200"/>
          </a:xfrm>
        </p:spPr>
        <p:txBody>
          <a:bodyPr/>
          <a:lstStyle/>
          <a:p>
            <a:r>
              <a:rPr lang="en-US" dirty="0" smtClean="0"/>
              <a:t>Abbreviations</a:t>
            </a:r>
            <a:endParaRPr lang="en-US" dirty="0"/>
          </a:p>
        </p:txBody>
      </p:sp>
      <p:sp>
        <p:nvSpPr>
          <p:cNvPr id="3" name="Content Placeholder 2"/>
          <p:cNvSpPr>
            <a:spLocks noGrp="1"/>
          </p:cNvSpPr>
          <p:nvPr>
            <p:ph idx="1"/>
          </p:nvPr>
        </p:nvSpPr>
        <p:spPr>
          <a:xfrm>
            <a:off x="304800" y="1752600"/>
            <a:ext cx="8550275" cy="4432300"/>
          </a:xfrm>
        </p:spPr>
        <p:txBody>
          <a:bodyPr/>
          <a:lstStyle/>
          <a:p>
            <a:r>
              <a:rPr lang="en-US" dirty="0" smtClean="0"/>
              <a:t>CLI – Command Line Interface</a:t>
            </a:r>
          </a:p>
          <a:p>
            <a:r>
              <a:rPr lang="en-US" dirty="0" smtClean="0"/>
              <a:t>CUC – Cisco Unity Connection</a:t>
            </a:r>
          </a:p>
        </p:txBody>
      </p:sp>
    </p:spTree>
    <p:extLst>
      <p:ext uri="{BB962C8B-B14F-4D97-AF65-F5344CB8AC3E}">
        <p14:creationId xmlns:p14="http://schemas.microsoft.com/office/powerpoint/2010/main" val="4280622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28600"/>
            <a:ext cx="8588375" cy="685800"/>
          </a:xfrm>
        </p:spPr>
        <p:txBody>
          <a:bodyPr/>
          <a:lstStyle/>
          <a:p>
            <a:pPr eaLnBrk="1" hangingPunct="1">
              <a:defRPr/>
            </a:pPr>
            <a:r>
              <a:rPr dirty="0" smtClean="0">
                <a:ea typeface="+mj-ea"/>
              </a:rPr>
              <a:t/>
            </a:r>
            <a:br>
              <a:rPr dirty="0" smtClean="0">
                <a:ea typeface="+mj-ea"/>
              </a:rPr>
            </a:br>
            <a:r>
              <a:rPr dirty="0" smtClean="0">
                <a:ea typeface="+mj-ea"/>
              </a:rPr>
              <a:t>Agenda</a:t>
            </a:r>
            <a:endParaRPr dirty="0">
              <a:ea typeface="+mj-ea"/>
            </a:endParaRPr>
          </a:p>
        </p:txBody>
      </p:sp>
      <p:sp>
        <p:nvSpPr>
          <p:cNvPr id="28675" name="Content Placeholder 3"/>
          <p:cNvSpPr>
            <a:spLocks noGrp="1"/>
          </p:cNvSpPr>
          <p:nvPr>
            <p:ph idx="1"/>
          </p:nvPr>
        </p:nvSpPr>
        <p:spPr>
          <a:xfrm>
            <a:off x="304800" y="1371600"/>
            <a:ext cx="4572000" cy="4419600"/>
          </a:xfrm>
        </p:spPr>
        <p:txBody>
          <a:bodyPr/>
          <a:lstStyle/>
          <a:p>
            <a:pPr marL="406400" indent="-406400">
              <a:buFont typeface="Wingdings" pitchFamily="2" charset="2"/>
              <a:buChar char="v"/>
            </a:pPr>
            <a:r>
              <a:rPr altLang="en-US" sz="2400" dirty="0" smtClean="0"/>
              <a:t>Introduction</a:t>
            </a:r>
          </a:p>
          <a:p>
            <a:pPr marL="406400" indent="-406400">
              <a:buFont typeface="Wingdings" pitchFamily="2" charset="2"/>
              <a:buChar char="v"/>
            </a:pPr>
            <a:r>
              <a:rPr altLang="en-US" sz="2400" dirty="0" smtClean="0"/>
              <a:t>Configuration</a:t>
            </a:r>
          </a:p>
          <a:p>
            <a:pPr marL="406400" indent="-406400">
              <a:buFont typeface="Wingdings" pitchFamily="2" charset="2"/>
              <a:buChar char="v"/>
            </a:pPr>
            <a:r>
              <a:rPr lang="en-US" altLang="en-US" sz="2400" dirty="0" smtClean="0"/>
              <a:t>Demo</a:t>
            </a:r>
          </a:p>
          <a:p>
            <a:pPr marL="406400" indent="-406400">
              <a:buFont typeface="Wingdings" pitchFamily="2" charset="2"/>
              <a:buChar char="v"/>
            </a:pPr>
            <a:r>
              <a:rPr lang="en-US" altLang="en-US" sz="2400" dirty="0" smtClean="0"/>
              <a:t>References</a:t>
            </a:r>
            <a:endParaRPr altLang="en-US" sz="2400" dirty="0" smtClean="0"/>
          </a:p>
          <a:p>
            <a:pPr marL="406400" indent="-406400" eaLnBrk="1" hangingPunct="1">
              <a:buFont typeface="Arial" charset="0"/>
              <a:buNone/>
            </a:pPr>
            <a:endParaRPr altLang="en-US" sz="2400" dirty="0" smtClean="0"/>
          </a:p>
        </p:txBody>
      </p:sp>
    </p:spTree>
    <p:extLst>
      <p:ext uri="{BB962C8B-B14F-4D97-AF65-F5344CB8AC3E}">
        <p14:creationId xmlns:p14="http://schemas.microsoft.com/office/powerpoint/2010/main" val="193932245"/>
      </p:ext>
    </p:extLst>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04800" y="2971800"/>
            <a:ext cx="9067800" cy="1022209"/>
          </a:xfrm>
        </p:spPr>
        <p:txBody>
          <a:bodyPr/>
          <a:lstStyle/>
          <a:p>
            <a:pPr fontAlgn="auto">
              <a:spcAft>
                <a:spcPts val="0"/>
              </a:spcAft>
              <a:defRPr/>
            </a:pPr>
            <a:r>
              <a:rPr sz="4800" dirty="0" smtClean="0"/>
              <a:t>Introduction</a:t>
            </a:r>
            <a:endParaRPr sz="4800" dirty="0"/>
          </a:p>
        </p:txBody>
      </p:sp>
    </p:spTree>
    <p:extLst>
      <p:ext uri="{BB962C8B-B14F-4D97-AF65-F5344CB8AC3E}">
        <p14:creationId xmlns:p14="http://schemas.microsoft.com/office/powerpoint/2010/main" val="66979383"/>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617" y="457200"/>
            <a:ext cx="8761412" cy="762000"/>
          </a:xfrm>
        </p:spPr>
        <p:txBody>
          <a:bodyPr/>
          <a:lstStyle/>
          <a:p>
            <a:pPr>
              <a:defRPr/>
            </a:pPr>
            <a:r>
              <a:rPr dirty="0" smtClean="0">
                <a:ea typeface="+mj-ea"/>
              </a:rPr>
              <a:t>Introduction</a:t>
            </a:r>
            <a:endParaRPr dirty="0">
              <a:ea typeface="+mj-ea"/>
            </a:endParaRPr>
          </a:p>
        </p:txBody>
      </p:sp>
      <p:sp>
        <p:nvSpPr>
          <p:cNvPr id="31747" name="Content Placeholder 2"/>
          <p:cNvSpPr>
            <a:spLocks noGrp="1"/>
          </p:cNvSpPr>
          <p:nvPr>
            <p:ph idx="1"/>
          </p:nvPr>
        </p:nvSpPr>
        <p:spPr>
          <a:xfrm>
            <a:off x="304800" y="1447800"/>
            <a:ext cx="8550275" cy="3886200"/>
          </a:xfrm>
        </p:spPr>
        <p:txBody>
          <a:bodyPr/>
          <a:lstStyle/>
          <a:p>
            <a:pPr marL="0" indent="0" algn="just">
              <a:lnSpc>
                <a:spcPct val="100000"/>
              </a:lnSpc>
              <a:buClr>
                <a:srgbClr val="92D050"/>
              </a:buClr>
              <a:buNone/>
            </a:pPr>
            <a:r>
              <a:rPr lang="en-US" altLang="en-US" sz="2100" dirty="0">
                <a:latin typeface="+mn-lt"/>
              </a:rPr>
              <a:t>With 11.5 </a:t>
            </a:r>
            <a:r>
              <a:rPr lang="en-US" altLang="en-US" sz="2100" dirty="0" smtClean="0">
                <a:latin typeface="+mn-lt"/>
              </a:rPr>
              <a:t>and later releases, Read-only CLI feature </a:t>
            </a:r>
            <a:r>
              <a:rPr lang="en-US" altLang="en-US" sz="2100" dirty="0">
                <a:latin typeface="+mn-lt"/>
              </a:rPr>
              <a:t>is </a:t>
            </a:r>
            <a:r>
              <a:rPr lang="en-US" altLang="en-US" sz="2100" dirty="0" smtClean="0">
                <a:latin typeface="+mn-lt"/>
              </a:rPr>
              <a:t>introduced, where an OS admin user account created with privilege level 0:</a:t>
            </a:r>
          </a:p>
          <a:p>
            <a:pPr algn="just">
              <a:lnSpc>
                <a:spcPct val="100000"/>
              </a:lnSpc>
              <a:buClr>
                <a:srgbClr val="92D050"/>
              </a:buClr>
            </a:pPr>
            <a:r>
              <a:rPr lang="en-US" altLang="en-US" sz="2100" dirty="0" smtClean="0">
                <a:latin typeface="+mn-lt"/>
              </a:rPr>
              <a:t>Will not have permission for any write operation.</a:t>
            </a:r>
          </a:p>
          <a:p>
            <a:pPr algn="just">
              <a:lnSpc>
                <a:spcPct val="100000"/>
              </a:lnSpc>
              <a:buClr>
                <a:srgbClr val="92D050"/>
              </a:buClr>
            </a:pPr>
            <a:r>
              <a:rPr lang="en-US" altLang="en-US" sz="2100" dirty="0" smtClean="0">
                <a:latin typeface="+mn-lt"/>
              </a:rPr>
              <a:t>Can only run CLI commands performing read operation.</a:t>
            </a:r>
          </a:p>
        </p:txBody>
      </p:sp>
    </p:spTree>
    <p:extLst>
      <p:ext uri="{BB962C8B-B14F-4D97-AF65-F5344CB8AC3E}">
        <p14:creationId xmlns:p14="http://schemas.microsoft.com/office/powerpoint/2010/main" val="2660549216"/>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0617" y="457200"/>
            <a:ext cx="8761412" cy="762000"/>
          </a:xfrm>
        </p:spPr>
        <p:txBody>
          <a:bodyPr/>
          <a:lstStyle/>
          <a:p>
            <a:pPr>
              <a:defRPr/>
            </a:pPr>
            <a:r>
              <a:rPr dirty="0" smtClean="0">
                <a:ea typeface="+mj-ea"/>
              </a:rPr>
              <a:t>About OS Admin User Account</a:t>
            </a:r>
            <a:endParaRPr dirty="0">
              <a:ea typeface="+mj-ea"/>
            </a:endParaRPr>
          </a:p>
        </p:txBody>
      </p:sp>
      <p:sp>
        <p:nvSpPr>
          <p:cNvPr id="31747" name="Content Placeholder 2"/>
          <p:cNvSpPr>
            <a:spLocks noGrp="1"/>
          </p:cNvSpPr>
          <p:nvPr>
            <p:ph idx="1"/>
          </p:nvPr>
        </p:nvSpPr>
        <p:spPr>
          <a:xfrm>
            <a:off x="304800" y="1447800"/>
            <a:ext cx="8550275" cy="4724400"/>
          </a:xfrm>
        </p:spPr>
        <p:txBody>
          <a:bodyPr/>
          <a:lstStyle/>
          <a:p>
            <a:pPr marL="0" indent="0" algn="just">
              <a:buNone/>
            </a:pPr>
            <a:r>
              <a:rPr lang="en-US" sz="2100" dirty="0" smtClean="0">
                <a:latin typeface="Arial" charset="0"/>
              </a:rPr>
              <a:t> </a:t>
            </a:r>
            <a:r>
              <a:rPr lang="en-US" sz="2100" dirty="0">
                <a:latin typeface="Arial" charset="0"/>
              </a:rPr>
              <a:t>OS user </a:t>
            </a:r>
            <a:r>
              <a:rPr lang="en-US" sz="2100" dirty="0">
                <a:latin typeface="Arial" charset="0"/>
              </a:rPr>
              <a:t>accounts can be </a:t>
            </a:r>
            <a:r>
              <a:rPr lang="en-US" sz="2100" dirty="0">
                <a:latin typeface="Arial" charset="0"/>
              </a:rPr>
              <a:t>created with </a:t>
            </a:r>
            <a:r>
              <a:rPr lang="en-US" sz="2100" dirty="0">
                <a:latin typeface="Arial" charset="0"/>
              </a:rPr>
              <a:t>either:</a:t>
            </a:r>
          </a:p>
          <a:p>
            <a:pPr algn="just"/>
            <a:r>
              <a:rPr lang="en-US" sz="2100" dirty="0">
                <a:latin typeface="Arial" charset="0"/>
              </a:rPr>
              <a:t>Privilege </a:t>
            </a:r>
            <a:r>
              <a:rPr lang="en-US" sz="2100" dirty="0">
                <a:latin typeface="Arial" charset="0"/>
              </a:rPr>
              <a:t>level 0: Specifies an ordinary privilege level where user can </a:t>
            </a:r>
            <a:r>
              <a:rPr lang="en-US" sz="2100" dirty="0">
                <a:latin typeface="Arial" charset="0"/>
              </a:rPr>
              <a:t>run only CLI commands assigned for level 0.</a:t>
            </a:r>
          </a:p>
          <a:p>
            <a:pPr algn="just"/>
            <a:r>
              <a:rPr lang="en-US" sz="2100" dirty="0">
                <a:latin typeface="Arial" charset="0"/>
              </a:rPr>
              <a:t>Privilege </a:t>
            </a:r>
            <a:r>
              <a:rPr lang="en-US" sz="2100" dirty="0">
                <a:latin typeface="Arial" charset="0"/>
              </a:rPr>
              <a:t>level 1: Specifies an advanced privilege level where user can run CLI commands </a:t>
            </a:r>
            <a:r>
              <a:rPr lang="en-US" sz="2100" dirty="0">
                <a:latin typeface="Arial" charset="0"/>
              </a:rPr>
              <a:t>assigned for level </a:t>
            </a:r>
            <a:r>
              <a:rPr lang="en-US" sz="2100" dirty="0" smtClean="0">
                <a:latin typeface="Arial" charset="0"/>
              </a:rPr>
              <a:t>1 </a:t>
            </a:r>
            <a:r>
              <a:rPr lang="en-US" sz="2100" dirty="0">
                <a:latin typeface="Arial" charset="0"/>
              </a:rPr>
              <a:t>and below.</a:t>
            </a:r>
          </a:p>
          <a:p>
            <a:pPr algn="just"/>
            <a:endParaRPr lang="en-US" sz="2100" b="1" dirty="0" smtClean="0"/>
          </a:p>
          <a:p>
            <a:pPr algn="just"/>
            <a:endParaRPr lang="en-US" sz="2100" b="1" dirty="0"/>
          </a:p>
          <a:p>
            <a:pPr marL="0" indent="0" algn="just">
              <a:buNone/>
            </a:pPr>
            <a:r>
              <a:rPr lang="en-US" i="1" dirty="0" smtClean="0"/>
              <a:t>Note</a:t>
            </a:r>
            <a:r>
              <a:rPr lang="en-US" sz="2400" dirty="0"/>
              <a:t>: </a:t>
            </a:r>
            <a:r>
              <a:rPr lang="en-US" dirty="0"/>
              <a:t>Prior to 11.5</a:t>
            </a:r>
            <a:r>
              <a:rPr lang="en-US" sz="2400" dirty="0" smtClean="0"/>
              <a:t>, </a:t>
            </a:r>
            <a:r>
              <a:rPr lang="en-US" dirty="0"/>
              <a:t>t</a:t>
            </a:r>
            <a:r>
              <a:rPr lang="en-US" dirty="0" smtClean="0"/>
              <a:t>he </a:t>
            </a:r>
            <a:r>
              <a:rPr lang="en-US" dirty="0"/>
              <a:t>privilege </a:t>
            </a:r>
            <a:r>
              <a:rPr lang="en-US" dirty="0" smtClean="0"/>
              <a:t>level </a:t>
            </a:r>
            <a:r>
              <a:rPr lang="en-US" dirty="0"/>
              <a:t>were not categorized based on read\write operation. </a:t>
            </a:r>
            <a:r>
              <a:rPr lang="en-US" dirty="0" smtClean="0"/>
              <a:t>A user </a:t>
            </a:r>
            <a:r>
              <a:rPr lang="en-US" dirty="0"/>
              <a:t>with privilege level 0 could perform both read and write operation</a:t>
            </a:r>
            <a:r>
              <a:rPr lang="en-US" dirty="0" smtClean="0"/>
              <a:t>.</a:t>
            </a:r>
            <a:endParaRPr lang="en-US" dirty="0"/>
          </a:p>
        </p:txBody>
      </p:sp>
    </p:spTree>
    <p:extLst>
      <p:ext uri="{BB962C8B-B14F-4D97-AF65-F5344CB8AC3E}">
        <p14:creationId xmlns:p14="http://schemas.microsoft.com/office/powerpoint/2010/main" val="632513765"/>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21393" y="3505199"/>
            <a:ext cx="8922607" cy="869809"/>
          </a:xfrm>
        </p:spPr>
        <p:txBody>
          <a:bodyPr/>
          <a:lstStyle/>
          <a:p>
            <a:pPr fontAlgn="auto">
              <a:spcAft>
                <a:spcPts val="0"/>
              </a:spcAft>
              <a:defRPr/>
            </a:pPr>
            <a:r>
              <a:rPr lang="en-US" altLang="en-US" sz="4400" dirty="0"/>
              <a:t>Configuration</a:t>
            </a:r>
            <a:endParaRPr sz="4400" dirty="0"/>
          </a:p>
        </p:txBody>
      </p:sp>
    </p:spTree>
    <p:extLst>
      <p:ext uri="{BB962C8B-B14F-4D97-AF65-F5344CB8AC3E}">
        <p14:creationId xmlns:p14="http://schemas.microsoft.com/office/powerpoint/2010/main" val="1282543748"/>
      </p:ext>
    </p:extLst>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Configuring a New Read-Only Admin Account</a:t>
            </a:r>
            <a:endParaRPr lang="en-US" dirty="0"/>
          </a:p>
        </p:txBody>
      </p:sp>
      <p:sp>
        <p:nvSpPr>
          <p:cNvPr id="5" name="Content Placeholder 4"/>
          <p:cNvSpPr>
            <a:spLocks noGrp="1"/>
          </p:cNvSpPr>
          <p:nvPr>
            <p:ph idx="1"/>
          </p:nvPr>
        </p:nvSpPr>
        <p:spPr>
          <a:xfrm>
            <a:off x="304800" y="1371600"/>
            <a:ext cx="8382000" cy="4648200"/>
          </a:xfrm>
        </p:spPr>
        <p:txBody>
          <a:bodyPr/>
          <a:lstStyle/>
          <a:p>
            <a:pPr>
              <a:spcBef>
                <a:spcPts val="0"/>
              </a:spcBef>
            </a:pPr>
            <a:r>
              <a:rPr lang="en-US" sz="2100" b="1" dirty="0" err="1" smtClean="0"/>
              <a:t>admin:set</a:t>
            </a:r>
            <a:r>
              <a:rPr lang="en-US" sz="2100" b="1" dirty="0" smtClean="0"/>
              <a:t> </a:t>
            </a:r>
            <a:r>
              <a:rPr lang="en-US" sz="2100" b="1" dirty="0"/>
              <a:t>account name </a:t>
            </a:r>
            <a:r>
              <a:rPr lang="en-US" sz="2100" b="1" i="1" dirty="0" smtClean="0"/>
              <a:t>&lt;name&gt;</a:t>
            </a:r>
            <a:endParaRPr lang="en-US" sz="2100" i="1" dirty="0"/>
          </a:p>
          <a:p>
            <a:pPr marL="0" indent="0">
              <a:lnSpc>
                <a:spcPct val="100000"/>
              </a:lnSpc>
              <a:spcBef>
                <a:spcPts val="0"/>
              </a:spcBef>
              <a:buNone/>
            </a:pPr>
            <a:r>
              <a:rPr lang="en-US" sz="2100" b="1" dirty="0" smtClean="0"/>
              <a:t>       Note</a:t>
            </a:r>
            <a:r>
              <a:rPr lang="en-US" sz="2100" b="1" dirty="0"/>
              <a:t>:</a:t>
            </a:r>
            <a:r>
              <a:rPr lang="en-US" sz="2100" dirty="0"/>
              <a:t> Here </a:t>
            </a:r>
            <a:r>
              <a:rPr lang="en-US" sz="2100" dirty="0" smtClean="0"/>
              <a:t>‘</a:t>
            </a:r>
            <a:r>
              <a:rPr lang="en-US" sz="2100" i="1" dirty="0" smtClean="0"/>
              <a:t>name’</a:t>
            </a:r>
            <a:r>
              <a:rPr lang="en-US" sz="2100" dirty="0"/>
              <a:t> </a:t>
            </a:r>
            <a:r>
              <a:rPr lang="en-US" sz="2100" dirty="0" smtClean="0"/>
              <a:t>represents </a:t>
            </a:r>
            <a:r>
              <a:rPr lang="en-US" sz="2100" dirty="0"/>
              <a:t>the username for the </a:t>
            </a:r>
            <a:r>
              <a:rPr lang="en-US" sz="2100" dirty="0" smtClean="0"/>
              <a:t>new</a:t>
            </a:r>
          </a:p>
          <a:p>
            <a:pPr marL="0" indent="0">
              <a:lnSpc>
                <a:spcPct val="100000"/>
              </a:lnSpc>
              <a:spcBef>
                <a:spcPts val="0"/>
              </a:spcBef>
              <a:buNone/>
            </a:pPr>
            <a:r>
              <a:rPr lang="en-US" sz="2100" dirty="0" smtClean="0"/>
              <a:t>                 Read-Only admin account</a:t>
            </a:r>
          </a:p>
          <a:p>
            <a:pPr marL="0" indent="0">
              <a:lnSpc>
                <a:spcPct val="100000"/>
              </a:lnSpc>
              <a:spcBef>
                <a:spcPts val="0"/>
              </a:spcBef>
              <a:buNone/>
            </a:pPr>
            <a:endParaRPr lang="en-US" sz="2100" dirty="0"/>
          </a:p>
          <a:p>
            <a:pPr>
              <a:lnSpc>
                <a:spcPct val="100000"/>
              </a:lnSpc>
              <a:spcBef>
                <a:spcPts val="0"/>
              </a:spcBef>
            </a:pPr>
            <a:r>
              <a:rPr lang="en-US" sz="2100" dirty="0"/>
              <a:t>The command gives the following prompt:</a:t>
            </a:r>
          </a:p>
          <a:p>
            <a:pPr marL="0" indent="0">
              <a:lnSpc>
                <a:spcPct val="100000"/>
              </a:lnSpc>
              <a:spcBef>
                <a:spcPts val="0"/>
              </a:spcBef>
              <a:buNone/>
            </a:pPr>
            <a:r>
              <a:rPr lang="en-US" sz="2100" dirty="0"/>
              <a:t>   </a:t>
            </a:r>
            <a:r>
              <a:rPr lang="en-US" sz="2100" dirty="0" smtClean="0"/>
              <a:t>	</a:t>
            </a:r>
            <a:r>
              <a:rPr lang="en-US" sz="1800" i="1" dirty="0" smtClean="0"/>
              <a:t>Privilege </a:t>
            </a:r>
            <a:r>
              <a:rPr lang="en-US" sz="1800" i="1" dirty="0"/>
              <a:t>Levels are:</a:t>
            </a:r>
          </a:p>
          <a:p>
            <a:pPr marL="0" indent="0">
              <a:lnSpc>
                <a:spcPct val="100000"/>
              </a:lnSpc>
              <a:spcBef>
                <a:spcPts val="0"/>
              </a:spcBef>
              <a:buNone/>
            </a:pPr>
            <a:r>
              <a:rPr lang="en-US" sz="1800" i="1" dirty="0"/>
              <a:t>   </a:t>
            </a:r>
            <a:r>
              <a:rPr lang="en-US" sz="1800" i="1" dirty="0" smtClean="0"/>
              <a:t>	     </a:t>
            </a:r>
            <a:r>
              <a:rPr lang="en-US" sz="1800" i="1" dirty="0"/>
              <a:t>Ordinary  - Level 0</a:t>
            </a:r>
            <a:br>
              <a:rPr lang="en-US" sz="1800" i="1" dirty="0"/>
            </a:br>
            <a:r>
              <a:rPr lang="en-US" sz="1800" i="1" dirty="0"/>
              <a:t>  </a:t>
            </a:r>
            <a:r>
              <a:rPr lang="en-US" sz="1800" i="1" dirty="0" smtClean="0"/>
              <a:t>	</a:t>
            </a:r>
            <a:r>
              <a:rPr lang="en-US" sz="1800" i="1" dirty="0"/>
              <a:t>      Advanced  - Level 1</a:t>
            </a:r>
          </a:p>
          <a:p>
            <a:pPr marL="0" indent="0">
              <a:lnSpc>
                <a:spcPct val="100000"/>
              </a:lnSpc>
              <a:spcBef>
                <a:spcPts val="0"/>
              </a:spcBef>
              <a:buNone/>
            </a:pPr>
            <a:r>
              <a:rPr lang="en-US" sz="1800" i="1" dirty="0"/>
              <a:t>  </a:t>
            </a:r>
            <a:r>
              <a:rPr lang="en-US" sz="1800" i="1" dirty="0" smtClean="0"/>
              <a:t>	Please </a:t>
            </a:r>
            <a:r>
              <a:rPr lang="en-US" sz="1800" i="1" dirty="0"/>
              <a:t>enter the privilege level </a:t>
            </a:r>
            <a:r>
              <a:rPr lang="en-US" sz="1800" i="1" dirty="0" smtClean="0"/>
              <a:t>: …..</a:t>
            </a:r>
            <a:endParaRPr lang="en-US" sz="1800" i="1" dirty="0" smtClean="0"/>
          </a:p>
          <a:p>
            <a:pPr>
              <a:lnSpc>
                <a:spcPct val="100000"/>
              </a:lnSpc>
            </a:pPr>
            <a:r>
              <a:rPr lang="en-US" sz="1800" b="1" i="1" dirty="0" smtClean="0"/>
              <a:t>T</a:t>
            </a:r>
            <a:r>
              <a:rPr lang="en-US" sz="2100" dirty="0" smtClean="0"/>
              <a:t>ype 0 to </a:t>
            </a:r>
            <a:r>
              <a:rPr lang="en-US" sz="2100" dirty="0"/>
              <a:t>create a </a:t>
            </a:r>
            <a:r>
              <a:rPr lang="en-US" sz="2100" dirty="0" smtClean="0"/>
              <a:t>read-only user with privilege </a:t>
            </a:r>
            <a:r>
              <a:rPr lang="en-US" sz="2100" dirty="0"/>
              <a:t>level </a:t>
            </a:r>
            <a:r>
              <a:rPr lang="en-US" sz="2100" dirty="0" smtClean="0"/>
              <a:t>0.</a:t>
            </a:r>
            <a:endParaRPr lang="en-US" sz="2100" dirty="0"/>
          </a:p>
          <a:p>
            <a:pPr>
              <a:lnSpc>
                <a:spcPct val="100000"/>
              </a:lnSpc>
            </a:pPr>
            <a:r>
              <a:rPr lang="en-US" sz="2100" dirty="0"/>
              <a:t>Type in the </a:t>
            </a:r>
            <a:r>
              <a:rPr lang="en-US" sz="2100" dirty="0" smtClean="0"/>
              <a:t>password.</a:t>
            </a:r>
            <a:endParaRPr lang="en-US" sz="2100" dirty="0"/>
          </a:p>
          <a:p>
            <a:pPr>
              <a:lnSpc>
                <a:spcPct val="100000"/>
              </a:lnSpc>
            </a:pPr>
            <a:r>
              <a:rPr lang="en-US" sz="2100" dirty="0"/>
              <a:t>Account </a:t>
            </a:r>
            <a:r>
              <a:rPr lang="en-US" sz="2100" dirty="0" smtClean="0"/>
              <a:t>gets created successfully.</a:t>
            </a:r>
            <a:endParaRPr lang="en-US" sz="2100" dirty="0" smtClean="0"/>
          </a:p>
        </p:txBody>
      </p:sp>
    </p:spTree>
    <p:extLst>
      <p:ext uri="{BB962C8B-B14F-4D97-AF65-F5344CB8AC3E}">
        <p14:creationId xmlns:p14="http://schemas.microsoft.com/office/powerpoint/2010/main" val="3558091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Cisco Arial 4x3 template_dark">
  <a:themeElements>
    <a:clrScheme name="Cisco 2010 Color Palette">
      <a:dk1>
        <a:srgbClr val="0096D6"/>
      </a:dk1>
      <a:lt1>
        <a:srgbClr val="FFFFFF"/>
      </a:lt1>
      <a:dk2>
        <a:srgbClr val="6DB344"/>
      </a:dk2>
      <a:lt2>
        <a:srgbClr val="FFFFFF"/>
      </a:lt2>
      <a:accent1>
        <a:srgbClr val="0096D6"/>
      </a:accent1>
      <a:accent2>
        <a:srgbClr val="6DB344"/>
      </a:accent2>
      <a:accent3>
        <a:srgbClr val="ABDFF0"/>
      </a:accent3>
      <a:accent4>
        <a:srgbClr val="008041"/>
      </a:accent4>
      <a:accent5>
        <a:srgbClr val="B7D333"/>
      </a:accent5>
      <a:accent6>
        <a:srgbClr val="652D89"/>
      </a:accent6>
      <a:hlink>
        <a:srgbClr val="3CBADC"/>
      </a:hlink>
      <a:folHlink>
        <a:srgbClr val="A6A8AB"/>
      </a:folHlink>
    </a:clrScheme>
    <a:fontScheme name="Cisco 2010_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96D6"/>
        </a:solidFill>
        <a:ln>
          <a:noFill/>
        </a:ln>
        <a:effectLst>
          <a:outerShdw blurRad="76200" dist="50800" dir="5400000" algn="ctr" rotWithShape="0">
            <a:srgbClr val="000000">
              <a:alpha val="27000"/>
            </a:srgbClr>
          </a:outerShdw>
        </a:effectLst>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56744</TotalTime>
  <Words>479</Words>
  <Application>Microsoft Office PowerPoint</Application>
  <PresentationFormat>On-screen Show (4:3)</PresentationFormat>
  <Paragraphs>108</Paragraphs>
  <Slides>14</Slides>
  <Notes>10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Cisco Arial 4x3 template_dark</vt:lpstr>
      <vt:lpstr>PowerPoint Presentation</vt:lpstr>
      <vt:lpstr>PowerPoint Presentation</vt:lpstr>
      <vt:lpstr>Abbreviations</vt:lpstr>
      <vt:lpstr> Agenda</vt:lpstr>
      <vt:lpstr>Introduction</vt:lpstr>
      <vt:lpstr>Introduction</vt:lpstr>
      <vt:lpstr>About OS Admin User Account</vt:lpstr>
      <vt:lpstr>Configuration</vt:lpstr>
      <vt:lpstr>Configuring a New Read-Only Admin Account</vt:lpstr>
      <vt:lpstr>Demo</vt:lpstr>
      <vt:lpstr> Uses Cases for Read-Only CLI</vt:lpstr>
      <vt:lpstr> Continued..</vt:lpstr>
      <vt:lpstr>Reference</vt:lpstr>
      <vt:lpstr>PowerPoint Presentation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SRSV</dc:title>
  <dc:creator>ashisaxe</dc:creator>
  <cp:lastModifiedBy>navnkum2</cp:lastModifiedBy>
  <cp:revision>1631</cp:revision>
  <dcterms:created xsi:type="dcterms:W3CDTF">2012-08-27T10:18:31Z</dcterms:created>
  <dcterms:modified xsi:type="dcterms:W3CDTF">2016-09-07T09:38:19Z</dcterms:modified>
</cp:coreProperties>
</file>