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1"/>
  </p:notesMasterIdLst>
  <p:sldIdLst>
    <p:sldId id="299" r:id="rId2"/>
    <p:sldId id="292" r:id="rId3"/>
    <p:sldId id="400" r:id="rId4"/>
    <p:sldId id="308" r:id="rId5"/>
    <p:sldId id="371" r:id="rId6"/>
    <p:sldId id="510" r:id="rId7"/>
    <p:sldId id="329" r:id="rId8"/>
    <p:sldId id="493" r:id="rId9"/>
    <p:sldId id="515" r:id="rId10"/>
    <p:sldId id="508" r:id="rId11"/>
    <p:sldId id="509" r:id="rId12"/>
    <p:sldId id="511" r:id="rId13"/>
    <p:sldId id="512" r:id="rId14"/>
    <p:sldId id="513" r:id="rId15"/>
    <p:sldId id="514" r:id="rId16"/>
    <p:sldId id="503" r:id="rId17"/>
    <p:sldId id="504" r:id="rId18"/>
    <p:sldId id="505" r:id="rId19"/>
    <p:sldId id="501"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jindal" initials="d" lastIdx="14" clrIdx="0"/>
  <p:cmAuthor id="1" name="aditijai"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87" d="100"/>
          <a:sy n="87" d="100"/>
        </p:scale>
        <p:origin x="-1458" y="-84"/>
      </p:cViewPr>
      <p:guideLst>
        <p:guide orient="horz" pos="2160"/>
        <p:guide pos="2880"/>
      </p:guideLst>
    </p:cSldViewPr>
  </p:slideViewPr>
  <p:outlineViewPr>
    <p:cViewPr>
      <p:scale>
        <a:sx n="33" d="100"/>
        <a:sy n="33" d="100"/>
      </p:scale>
      <p:origin x="0" y="6300"/>
    </p:cViewPr>
  </p:outlineViewPr>
  <p:notesTextViewPr>
    <p:cViewPr>
      <p:scale>
        <a:sx n="1" d="1"/>
        <a:sy n="1" d="1"/>
      </p:scale>
      <p:origin x="0" y="0"/>
    </p:cViewPr>
  </p:notesTextViewPr>
  <p:sorterViewPr>
    <p:cViewPr>
      <p:scale>
        <a:sx n="70" d="100"/>
        <a:sy n="70" d="100"/>
      </p:scale>
      <p:origin x="0" y="0"/>
    </p:cViewPr>
  </p:sorterViewPr>
  <p:notesViewPr>
    <p:cSldViewPr>
      <p:cViewPr>
        <p:scale>
          <a:sx n="130" d="100"/>
          <a:sy n="130" d="100"/>
        </p:scale>
        <p:origin x="-198" y="89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4B7855B3-5665-4835-8173-ED71D99EFB9A}" type="datetimeFigureOut">
              <a:rPr lang="en-US"/>
              <a:pPr>
                <a:defRPr/>
              </a:pPr>
              <a:t>5/12/2016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3600F71F-0027-4951-B536-73704F61E4F8}" type="slidenum">
              <a:rPr lang="en-US"/>
              <a:pPr>
                <a:defRPr/>
              </a:pPr>
              <a:t>‹#›</a:t>
            </a:fld>
            <a:endParaRPr lang="en-US"/>
          </a:p>
        </p:txBody>
      </p:sp>
    </p:spTree>
    <p:extLst>
      <p:ext uri="{BB962C8B-B14F-4D97-AF65-F5344CB8AC3E}">
        <p14:creationId xmlns:p14="http://schemas.microsoft.com/office/powerpoint/2010/main" val="42104448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52C4B0AE-4FF9-4EAB-82C9-2E2E3977EFEA}" type="slidenum">
              <a:rPr lang="en-US" altLang="en-US" smtClean="0">
                <a:solidFill>
                  <a:srgbClr val="000000"/>
                </a:solidFill>
              </a:rPr>
              <a:pPr/>
              <a:t>1</a:t>
            </a:fld>
            <a:endParaRPr lang="en-US" altLang="en-US" smtClean="0">
              <a:solidFill>
                <a:srgbClr val="000000"/>
              </a:solidFill>
            </a:endParaRPr>
          </a:p>
        </p:txBody>
      </p:sp>
    </p:spTree>
    <p:extLst>
      <p:ext uri="{BB962C8B-B14F-4D97-AF65-F5344CB8AC3E}">
        <p14:creationId xmlns:p14="http://schemas.microsoft.com/office/powerpoint/2010/main" val="140926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EF035B1B-E1AB-4EE6-AF2B-AA91EDC5F980}" type="slidenum">
              <a:rPr lang="en-US" altLang="en-US" smtClean="0"/>
              <a:pPr/>
              <a:t>10</a:t>
            </a:fld>
            <a:endParaRPr lang="en-US" altLang="en-US" smtClean="0"/>
          </a:p>
        </p:txBody>
      </p:sp>
    </p:spTree>
    <p:extLst>
      <p:ext uri="{BB962C8B-B14F-4D97-AF65-F5344CB8AC3E}">
        <p14:creationId xmlns:p14="http://schemas.microsoft.com/office/powerpoint/2010/main" val="1744477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EF035B1B-E1AB-4EE6-AF2B-AA91EDC5F980}" type="slidenum">
              <a:rPr lang="en-US" altLang="en-US" smtClean="0"/>
              <a:pPr/>
              <a:t>12</a:t>
            </a:fld>
            <a:endParaRPr lang="en-US" altLang="en-US" smtClean="0"/>
          </a:p>
        </p:txBody>
      </p:sp>
    </p:spTree>
    <p:extLst>
      <p:ext uri="{BB962C8B-B14F-4D97-AF65-F5344CB8AC3E}">
        <p14:creationId xmlns:p14="http://schemas.microsoft.com/office/powerpoint/2010/main" val="1744477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13</a:t>
            </a:fld>
            <a:endParaRPr lang="en-US"/>
          </a:p>
        </p:txBody>
      </p:sp>
    </p:spTree>
    <p:extLst>
      <p:ext uri="{BB962C8B-B14F-4D97-AF65-F5344CB8AC3E}">
        <p14:creationId xmlns:p14="http://schemas.microsoft.com/office/powerpoint/2010/main" val="2100552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14</a:t>
            </a:fld>
            <a:endParaRPr lang="en-US"/>
          </a:p>
        </p:txBody>
      </p:sp>
    </p:spTree>
    <p:extLst>
      <p:ext uri="{BB962C8B-B14F-4D97-AF65-F5344CB8AC3E}">
        <p14:creationId xmlns:p14="http://schemas.microsoft.com/office/powerpoint/2010/main" val="1241482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15</a:t>
            </a:fld>
            <a:endParaRPr lang="en-US"/>
          </a:p>
        </p:txBody>
      </p:sp>
    </p:spTree>
    <p:extLst>
      <p:ext uri="{BB962C8B-B14F-4D97-AF65-F5344CB8AC3E}">
        <p14:creationId xmlns:p14="http://schemas.microsoft.com/office/powerpoint/2010/main" val="36550228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16</a:t>
            </a:fld>
            <a:endParaRPr lang="en-US" altLang="en-US" smtClean="0"/>
          </a:p>
        </p:txBody>
      </p:sp>
    </p:spTree>
    <p:extLst>
      <p:ext uri="{BB962C8B-B14F-4D97-AF65-F5344CB8AC3E}">
        <p14:creationId xmlns:p14="http://schemas.microsoft.com/office/powerpoint/2010/main" val="1653874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17</a:t>
            </a:fld>
            <a:endParaRPr lang="en-US"/>
          </a:p>
        </p:txBody>
      </p:sp>
    </p:spTree>
    <p:extLst>
      <p:ext uri="{BB962C8B-B14F-4D97-AF65-F5344CB8AC3E}">
        <p14:creationId xmlns:p14="http://schemas.microsoft.com/office/powerpoint/2010/main" val="605532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18</a:t>
            </a:fld>
            <a:endParaRPr lang="en-US"/>
          </a:p>
        </p:txBody>
      </p:sp>
    </p:spTree>
    <p:extLst>
      <p:ext uri="{BB962C8B-B14F-4D97-AF65-F5344CB8AC3E}">
        <p14:creationId xmlns:p14="http://schemas.microsoft.com/office/powerpoint/2010/main" val="3582667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2798D915-4C1A-4105-8319-9FA32DCAD19A}" type="slidenum">
              <a:rPr lang="en-US" altLang="en-US" smtClean="0"/>
              <a:pPr/>
              <a:t>2</a:t>
            </a:fld>
            <a:endParaRPr lang="en-US" altLang="en-US" smtClean="0"/>
          </a:p>
        </p:txBody>
      </p:sp>
    </p:spTree>
    <p:extLst>
      <p:ext uri="{BB962C8B-B14F-4D97-AF65-F5344CB8AC3E}">
        <p14:creationId xmlns:p14="http://schemas.microsoft.com/office/powerpoint/2010/main" val="2028561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3</a:t>
            </a:fld>
            <a:endParaRPr lang="en-US" altLang="en-US" smtClean="0"/>
          </a:p>
        </p:txBody>
      </p:sp>
    </p:spTree>
    <p:extLst>
      <p:ext uri="{BB962C8B-B14F-4D97-AF65-F5344CB8AC3E}">
        <p14:creationId xmlns:p14="http://schemas.microsoft.com/office/powerpoint/2010/main" val="2972315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E539D99-B5D0-4CDF-89F6-C9214CEF1FBC}" type="slidenum">
              <a:rPr lang="en-US" altLang="en-US" smtClean="0"/>
              <a:pPr/>
              <a:t>4</a:t>
            </a:fld>
            <a:endParaRPr lang="en-US" altLang="en-US" smtClean="0"/>
          </a:p>
        </p:txBody>
      </p:sp>
    </p:spTree>
    <p:extLst>
      <p:ext uri="{BB962C8B-B14F-4D97-AF65-F5344CB8AC3E}">
        <p14:creationId xmlns:p14="http://schemas.microsoft.com/office/powerpoint/2010/main" val="2195490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1"/>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672FE4E-0915-44D7-9AEB-B091AE3639DD}" type="slidenum">
              <a:rPr lang="en-US" altLang="en-US" smtClean="0"/>
              <a:pPr/>
              <a:t>5</a:t>
            </a:fld>
            <a:endParaRPr lang="en-US" altLang="en-US" smtClean="0"/>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2" name="Rectangle 3"/>
          <p:cNvSpPr>
            <a:spLocks noGrp="1" noChangeArrowheads="1"/>
          </p:cNvSpPr>
          <p:nvPr>
            <p:ph type="body" idx="1"/>
          </p:nvPr>
        </p:nvSpPr>
        <p:spPr bwMode="auto">
          <a:xfrm>
            <a:off x="684213" y="4343400"/>
            <a:ext cx="5489575"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endParaRPr lang="en-US" altLang="en-US" smtClean="0"/>
          </a:p>
        </p:txBody>
      </p:sp>
    </p:spTree>
    <p:extLst>
      <p:ext uri="{BB962C8B-B14F-4D97-AF65-F5344CB8AC3E}">
        <p14:creationId xmlns:p14="http://schemas.microsoft.com/office/powerpoint/2010/main" val="512925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E539D99-B5D0-4CDF-89F6-C9214CEF1FBC}" type="slidenum">
              <a:rPr lang="en-US" altLang="en-US" smtClean="0"/>
              <a:pPr/>
              <a:t>6</a:t>
            </a:fld>
            <a:endParaRPr lang="en-US" altLang="en-US" dirty="0" smtClean="0"/>
          </a:p>
        </p:txBody>
      </p:sp>
    </p:spTree>
    <p:extLst>
      <p:ext uri="{BB962C8B-B14F-4D97-AF65-F5344CB8AC3E}">
        <p14:creationId xmlns:p14="http://schemas.microsoft.com/office/powerpoint/2010/main" val="990885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937FE490-4E5F-4A34-83F1-673421A26A18}" type="slidenum">
              <a:rPr lang="en-US" altLang="en-US" smtClean="0"/>
              <a:pPr/>
              <a:t>7</a:t>
            </a:fld>
            <a:endParaRPr lang="en-US" altLang="en-US" smtClean="0"/>
          </a:p>
        </p:txBody>
      </p:sp>
    </p:spTree>
    <p:extLst>
      <p:ext uri="{BB962C8B-B14F-4D97-AF65-F5344CB8AC3E}">
        <p14:creationId xmlns:p14="http://schemas.microsoft.com/office/powerpoint/2010/main" val="1011878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FBF5CE0D-AD1A-4B0A-9084-D1003C16A97D}" type="slidenum">
              <a:rPr lang="en-US" altLang="en-US" smtClean="0"/>
              <a:pPr/>
              <a:t>8</a:t>
            </a:fld>
            <a:endParaRPr lang="en-US" altLang="en-US" smtClean="0"/>
          </a:p>
        </p:txBody>
      </p:sp>
    </p:spTree>
    <p:extLst>
      <p:ext uri="{BB962C8B-B14F-4D97-AF65-F5344CB8AC3E}">
        <p14:creationId xmlns:p14="http://schemas.microsoft.com/office/powerpoint/2010/main" val="34394458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FBF5CE0D-AD1A-4B0A-9084-D1003C16A97D}" type="slidenum">
              <a:rPr lang="en-US" altLang="en-US" smtClean="0"/>
              <a:pPr/>
              <a:t>9</a:t>
            </a:fld>
            <a:endParaRPr lang="en-US" altLang="en-US" smtClean="0"/>
          </a:p>
        </p:txBody>
      </p:sp>
    </p:spTree>
    <p:extLst>
      <p:ext uri="{BB962C8B-B14F-4D97-AF65-F5344CB8AC3E}">
        <p14:creationId xmlns:p14="http://schemas.microsoft.com/office/powerpoint/2010/main" val="3439445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animated White">
    <p:spTree>
      <p:nvGrpSpPr>
        <p:cNvPr id="1" name=""/>
        <p:cNvGrpSpPr/>
        <p:nvPr/>
      </p:nvGrpSpPr>
      <p:grpSpPr>
        <a:xfrm>
          <a:off x="0" y="0"/>
          <a:ext cx="0" cy="0"/>
          <a:chOff x="0" y="0"/>
          <a:chExt cx="0" cy="0"/>
        </a:xfrm>
      </p:grpSpPr>
      <p:sp>
        <p:nvSpPr>
          <p:cNvPr id="6" name="Rectangle 5"/>
          <p:cNvSpPr/>
          <p:nvPr userDrawn="1"/>
        </p:nvSpPr>
        <p:spPr>
          <a:xfrm>
            <a:off x="3405188" y="5948363"/>
            <a:ext cx="598487" cy="1146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7" name="Rectangle 6"/>
          <p:cNvSpPr/>
          <p:nvPr userDrawn="1"/>
        </p:nvSpPr>
        <p:spPr>
          <a:xfrm>
            <a:off x="1460500" y="5948363"/>
            <a:ext cx="473075" cy="1146175"/>
          </a:xfrm>
          <a:prstGeom prst="rect">
            <a:avLst/>
          </a:prstGeom>
          <a:solidFill>
            <a:srgbClr val="6DB34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8" name="Rectangle 7"/>
          <p:cNvSpPr/>
          <p:nvPr userDrawn="1"/>
        </p:nvSpPr>
        <p:spPr>
          <a:xfrm>
            <a:off x="4772025" y="5948363"/>
            <a:ext cx="473075" cy="1146175"/>
          </a:xfrm>
          <a:prstGeom prst="rect">
            <a:avLst/>
          </a:prstGeom>
          <a:solidFill>
            <a:srgbClr val="0096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9" name="Rounded Rectangle 8"/>
          <p:cNvSpPr/>
          <p:nvPr userDrawn="1"/>
        </p:nvSpPr>
        <p:spPr>
          <a:xfrm rot="10800000" flipH="1">
            <a:off x="2855913" y="831850"/>
            <a:ext cx="657225" cy="424180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0" name="Rounded Rectangle 9"/>
          <p:cNvSpPr/>
          <p:nvPr userDrawn="1"/>
        </p:nvSpPr>
        <p:spPr>
          <a:xfrm rot="10800000" flipH="1">
            <a:off x="822325" y="4716463"/>
            <a:ext cx="655638"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1" name="Rounded Rectangle 10"/>
          <p:cNvSpPr/>
          <p:nvPr userDrawn="1"/>
        </p:nvSpPr>
        <p:spPr>
          <a:xfrm rot="10800000" flipH="1">
            <a:off x="13319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2" name="Rounded Rectangle 11"/>
          <p:cNvSpPr/>
          <p:nvPr userDrawn="1"/>
        </p:nvSpPr>
        <p:spPr>
          <a:xfrm rot="10800000" flipH="1">
            <a:off x="5870575" y="6613525"/>
            <a:ext cx="779463" cy="3319463"/>
          </a:xfrm>
          <a:prstGeom prst="roundRect">
            <a:avLst>
              <a:gd name="adj" fmla="val 50000"/>
            </a:avLst>
          </a:prstGeom>
          <a:solidFill>
            <a:srgbClr val="1F8BAE">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3" name="Rounded Rectangle 12"/>
          <p:cNvSpPr/>
          <p:nvPr userDrawn="1"/>
        </p:nvSpPr>
        <p:spPr>
          <a:xfrm rot="10800000" flipH="1">
            <a:off x="6932613" y="6613525"/>
            <a:ext cx="657225"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4" name="Rounded Rectangle 13"/>
          <p:cNvSpPr/>
          <p:nvPr userDrawn="1"/>
        </p:nvSpPr>
        <p:spPr>
          <a:xfrm rot="10800000" flipH="1">
            <a:off x="2190750" y="6719888"/>
            <a:ext cx="663575" cy="63309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5" name="Rounded Rectangle 14"/>
          <p:cNvSpPr/>
          <p:nvPr userDrawn="1"/>
        </p:nvSpPr>
        <p:spPr>
          <a:xfrm rot="10800000" flipH="1">
            <a:off x="2794000" y="6669088"/>
            <a:ext cx="779463" cy="5545137"/>
          </a:xfrm>
          <a:prstGeom prst="roundRect">
            <a:avLst>
              <a:gd name="adj" fmla="val 50000"/>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6" name="Rounded Rectangle 15"/>
          <p:cNvSpPr/>
          <p:nvPr userDrawn="1"/>
        </p:nvSpPr>
        <p:spPr>
          <a:xfrm rot="10800000" flipH="1">
            <a:off x="4921250" y="1025525"/>
            <a:ext cx="655638"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7" name="Rounded Rectangle 16"/>
          <p:cNvSpPr/>
          <p:nvPr userDrawn="1"/>
        </p:nvSpPr>
        <p:spPr>
          <a:xfrm rot="10800000" flipH="1">
            <a:off x="5391150" y="1731963"/>
            <a:ext cx="657225"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8" name="Rounded Rectangle 17"/>
          <p:cNvSpPr/>
          <p:nvPr userDrawn="1"/>
        </p:nvSpPr>
        <p:spPr>
          <a:xfrm rot="10800000" flipH="1">
            <a:off x="341313" y="6708752"/>
            <a:ext cx="780312" cy="3319549"/>
          </a:xfrm>
          <a:prstGeom prst="roundRect">
            <a:avLst>
              <a:gd name="adj" fmla="val 50000"/>
            </a:avLst>
          </a:prstGeom>
          <a:gradFill flip="none" rotWithShape="1">
            <a:gsLst>
              <a:gs pos="0">
                <a:srgbClr val="4DCAFF">
                  <a:shade val="30000"/>
                  <a:satMod val="115000"/>
                  <a:alpha val="26000"/>
                </a:srgbClr>
              </a:gs>
              <a:gs pos="50000">
                <a:srgbClr val="4DCAFF">
                  <a:shade val="67500"/>
                  <a:satMod val="115000"/>
                </a:srgbClr>
              </a:gs>
              <a:gs pos="100000">
                <a:srgbClr val="4DCAF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9" name="Rounded Rectangle 18"/>
          <p:cNvSpPr/>
          <p:nvPr userDrawn="1"/>
        </p:nvSpPr>
        <p:spPr>
          <a:xfrm rot="10800000" flipH="1">
            <a:off x="8037513" y="8318500"/>
            <a:ext cx="781050" cy="3319463"/>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0" name="Rounded Rectangle 19"/>
          <p:cNvSpPr/>
          <p:nvPr userDrawn="1"/>
        </p:nvSpPr>
        <p:spPr>
          <a:xfrm rot="10800000" flipH="1">
            <a:off x="8162925" y="1731963"/>
            <a:ext cx="655638"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1" name="Rounded Rectangle 20"/>
          <p:cNvSpPr/>
          <p:nvPr userDrawn="1"/>
        </p:nvSpPr>
        <p:spPr>
          <a:xfrm rot="10800000" flipH="1">
            <a:off x="37703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2" name="Rectangle 21"/>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23" name="Group 67"/>
          <p:cNvGrpSpPr/>
          <p:nvPr userDrawn="1"/>
        </p:nvGrpSpPr>
        <p:grpSpPr>
          <a:xfrm>
            <a:off x="341314" y="311151"/>
            <a:ext cx="829170" cy="438358"/>
            <a:chOff x="609600" y="528537"/>
            <a:chExt cx="1444734" cy="763789"/>
          </a:xfrm>
          <a:solidFill>
            <a:schemeClr val="bg1"/>
          </a:solidFill>
        </p:grpSpPr>
        <p:sp>
          <p:nvSpPr>
            <p:cNvPr id="24" name="Rectangle 23"/>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5" name="Freeform 24"/>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6" name="Freeform 25"/>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7" name="Freeform 26"/>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8" name="Freeform 27"/>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9" name="Freeform 28"/>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0" name="Freeform 29"/>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1" name="Freeform 30"/>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2" name="Freeform 31"/>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3" name="Freeform 32"/>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4" name="Freeform 33"/>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5" name="Freeform 34"/>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6" name="Freeform 35"/>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7" name="Freeform 36"/>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grpSp>
      <p:sp>
        <p:nvSpPr>
          <p:cNvPr id="38" name="Rectangle 37"/>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39"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2016 Cisco System Inc. All rights reserved</a:t>
            </a:r>
            <a:r>
              <a:rPr lang="en-US" altLang="en-US" sz="600" dirty="0" smtClean="0">
                <a:solidFill>
                  <a:srgbClr val="C0C0C0"/>
                </a:solidFill>
              </a:rPr>
              <a:t>.</a:t>
            </a:r>
          </a:p>
        </p:txBody>
      </p:sp>
      <p:sp>
        <p:nvSpPr>
          <p:cNvPr id="40"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42"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3F8B130B-1D3C-4809-AC1D-A7EFCED9BF39}"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3813996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repeatCount="indefinite" accel="50000" decel="50000" fill="hold" grpId="0" nodeType="withEffect">
                                  <p:stCondLst>
                                    <p:cond delay="3000"/>
                                  </p:stCondLst>
                                  <p:childTnLst>
                                    <p:animMotion origin="layout" path="M -4.44444E-6 4.81481E-6 L -4.44444E-6 0.65879 " pathEditMode="relative" rAng="0" ptsTypes="AA">
                                      <p:cBhvr>
                                        <p:cTn id="6" dur="8300" fill="hold"/>
                                        <p:tgtEl>
                                          <p:spTgt spid="10"/>
                                        </p:tgtEl>
                                        <p:attrNameLst>
                                          <p:attrName>ppt_x</p:attrName>
                                          <p:attrName>ppt_y</p:attrName>
                                        </p:attrNameLst>
                                      </p:cBhvr>
                                      <p:rCtr x="0" y="-2147483648"/>
                                    </p:animMotion>
                                  </p:childTnLst>
                                </p:cTn>
                              </p:par>
                              <p:par>
                                <p:cTn id="7" presetID="42" presetClass="path" presetSubtype="0" repeatCount="indefinite" accel="50000" decel="50000" fill="hold" grpId="0" nodeType="withEffect">
                                  <p:stCondLst>
                                    <p:cond delay="0"/>
                                  </p:stCondLst>
                                  <p:childTnLst>
                                    <p:animMotion origin="layout" path="M 2.77778E-6 1.85185E-6 L 2.77778E-6 0.99305 " pathEditMode="relative" rAng="0" ptsTypes="AA">
                                      <p:cBhvr>
                                        <p:cTn id="8" dur="10600" fill="hold"/>
                                        <p:tgtEl>
                                          <p:spTgt spid="11"/>
                                        </p:tgtEl>
                                        <p:attrNameLst>
                                          <p:attrName>ppt_x</p:attrName>
                                          <p:attrName>ppt_y</p:attrName>
                                        </p:attrNameLst>
                                      </p:cBhvr>
                                      <p:rCtr x="0" y="-2147483648"/>
                                    </p:animMotion>
                                  </p:childTnLst>
                                </p:cTn>
                              </p:par>
                              <p:par>
                                <p:cTn id="9" presetID="42" presetClass="path" presetSubtype="0" repeatCount="indefinite" accel="50000" decel="50000" fill="hold" grpId="0" nodeType="withEffect">
                                  <p:stCondLst>
                                    <p:cond delay="1100"/>
                                  </p:stCondLst>
                                  <p:endCondLst>
                                    <p:cond evt="onNext" delay="0">
                                      <p:tgtEl>
                                        <p:sldTgt/>
                                      </p:tgtEl>
                                    </p:cond>
                                  </p:endCondLst>
                                  <p:childTnLst>
                                    <p:animMotion origin="layout" path="M 1.94444E-6 0 L 1.94444E-6 -1.0081 " pathEditMode="relative" rAng="0" ptsTypes="AA">
                                      <p:cBhvr>
                                        <p:cTn id="10" dur="16400" fill="hold"/>
                                        <p:tgtEl>
                                          <p:spTgt spid="12"/>
                                        </p:tgtEl>
                                        <p:attrNameLst>
                                          <p:attrName>ppt_x</p:attrName>
                                          <p:attrName>ppt_y</p:attrName>
                                        </p:attrNameLst>
                                      </p:cBhvr>
                                      <p:rCtr x="0" y="-2147483648"/>
                                    </p:animMotion>
                                  </p:childTnLst>
                                </p:cTn>
                              </p:par>
                              <p:par>
                                <p:cTn id="11" presetID="42" presetClass="path" presetSubtype="0" repeatCount="indefinite" accel="50000" decel="50000" fill="hold" grpId="0" nodeType="withEffect">
                                  <p:stCondLst>
                                    <p:cond delay="13700"/>
                                  </p:stCondLst>
                                  <p:childTnLst>
                                    <p:animMotion origin="layout" path="M 2.77778E-6 4.81481E-6 L 2.77778E-6 -0.34561 " pathEditMode="relative" rAng="0" ptsTypes="AA">
                                      <p:cBhvr>
                                        <p:cTn id="12" dur="10900" fill="hold"/>
                                        <p:tgtEl>
                                          <p:spTgt spid="13"/>
                                        </p:tgtEl>
                                        <p:attrNameLst>
                                          <p:attrName>ppt_x</p:attrName>
                                          <p:attrName>ppt_y</p:attrName>
                                        </p:attrNameLst>
                                      </p:cBhvr>
                                      <p:rCtr x="0" y="-2147483648"/>
                                    </p:animMotion>
                                  </p:childTnLst>
                                </p:cTn>
                              </p:par>
                              <p:par>
                                <p:cTn id="13" presetID="42" presetClass="path" presetSubtype="0" repeatCount="indefinite" accel="50000" decel="50000" fill="hold" grpId="0" nodeType="withEffect">
                                  <p:stCondLst>
                                    <p:cond delay="0"/>
                                  </p:stCondLst>
                                  <p:childTnLst>
                                    <p:animMotion origin="layout" path="M -3.88889E-6 4.44444E-6 L -3.88889E-6 1.14467 " pathEditMode="relative" rAng="0" ptsTypes="AA">
                                      <p:cBhvr>
                                        <p:cTn id="14" dur="10400" fill="hold"/>
                                        <p:tgtEl>
                                          <p:spTgt spid="9"/>
                                        </p:tgtEl>
                                        <p:attrNameLst>
                                          <p:attrName>ppt_x</p:attrName>
                                          <p:attrName>ppt_y</p:attrName>
                                        </p:attrNameLst>
                                      </p:cBhvr>
                                      <p:rCtr x="0" y="-2147483648"/>
                                    </p:animMotion>
                                  </p:childTnLst>
                                </p:cTn>
                              </p:par>
                              <p:par>
                                <p:cTn id="15" presetID="42" presetClass="path" presetSubtype="0" repeatCount="indefinite" accel="50000" decel="50000" fill="hold" grpId="0" nodeType="withEffect">
                                  <p:stCondLst>
                                    <p:cond delay="700"/>
                                  </p:stCondLst>
                                  <p:childTnLst>
                                    <p:animMotion origin="layout" path="M 4.16667E-6 0.27476 L 4.16667E-6 -1.26019 " pathEditMode="relative" rAng="0" ptsTypes="AA">
                                      <p:cBhvr>
                                        <p:cTn id="16" dur="12100" fill="hold"/>
                                        <p:tgtEl>
                                          <p:spTgt spid="14"/>
                                        </p:tgtEl>
                                        <p:attrNameLst>
                                          <p:attrName>ppt_x</p:attrName>
                                          <p:attrName>ppt_y</p:attrName>
                                        </p:attrNameLst>
                                      </p:cBhvr>
                                      <p:rCtr x="0" y="-2147483648"/>
                                    </p:animMotion>
                                  </p:childTnLst>
                                </p:cTn>
                              </p:par>
                              <p:par>
                                <p:cTn id="17" presetID="42" presetClass="path" presetSubtype="0" repeatCount="indefinite" accel="50000" decel="50000" autoRev="1" fill="hold" grpId="0" nodeType="withEffect">
                                  <p:stCondLst>
                                    <p:cond delay="3600"/>
                                  </p:stCondLst>
                                  <p:endCondLst>
                                    <p:cond evt="onNext" delay="0">
                                      <p:tgtEl>
                                        <p:sldTgt/>
                                      </p:tgtEl>
                                    </p:cond>
                                  </p:endCondLst>
                                  <p:childTnLst>
                                    <p:animMotion origin="layout" path="M 1.94444E-6 0 L 1.94444E-6 -1.0081 " pathEditMode="relative" rAng="0" ptsTypes="AA">
                                      <p:cBhvr>
                                        <p:cTn id="18" dur="8400" fill="hold"/>
                                        <p:tgtEl>
                                          <p:spTgt spid="15"/>
                                        </p:tgtEl>
                                        <p:attrNameLst>
                                          <p:attrName>ppt_x</p:attrName>
                                          <p:attrName>ppt_y</p:attrName>
                                        </p:attrNameLst>
                                      </p:cBhvr>
                                      <p:rCtr x="0" y="-2147483648"/>
                                    </p:animMotion>
                                  </p:childTnLst>
                                </p:cTn>
                              </p:par>
                              <p:par>
                                <p:cTn id="19" presetID="42" presetClass="path" presetSubtype="0" repeatCount="indefinite" accel="50000" decel="50000" fill="hold" grpId="0" nodeType="withEffect">
                                  <p:stCondLst>
                                    <p:cond delay="500"/>
                                  </p:stCondLst>
                                  <p:childTnLst>
                                    <p:animMotion origin="layout" path="M 2.77778E-6 1.85185E-6 L 2.77778E-6 0.99305 " pathEditMode="relative" rAng="0" ptsTypes="AA">
                                      <p:cBhvr>
                                        <p:cTn id="20" dur="19500" fill="hold"/>
                                        <p:tgtEl>
                                          <p:spTgt spid="16"/>
                                        </p:tgtEl>
                                        <p:attrNameLst>
                                          <p:attrName>ppt_x</p:attrName>
                                          <p:attrName>ppt_y</p:attrName>
                                        </p:attrNameLst>
                                      </p:cBhvr>
                                      <p:rCtr x="0" y="-2147483648"/>
                                    </p:animMotion>
                                  </p:childTnLst>
                                </p:cTn>
                              </p:par>
                              <p:par>
                                <p:cTn id="21" presetID="42" presetClass="path" presetSubtype="0" repeatCount="indefinite" accel="50000" decel="50000" fill="hold" grpId="0" nodeType="withEffect">
                                  <p:stCondLst>
                                    <p:cond delay="6300"/>
                                  </p:stCondLst>
                                  <p:childTnLst>
                                    <p:animMotion origin="layout" path="M 2.77778E-6 1.85185E-6 L 2.77778E-6 0.99305 " pathEditMode="relative" rAng="0" ptsTypes="AA">
                                      <p:cBhvr>
                                        <p:cTn id="22" dur="8200" fill="hold"/>
                                        <p:tgtEl>
                                          <p:spTgt spid="17"/>
                                        </p:tgtEl>
                                        <p:attrNameLst>
                                          <p:attrName>ppt_x</p:attrName>
                                          <p:attrName>ppt_y</p:attrName>
                                        </p:attrNameLst>
                                      </p:cBhvr>
                                      <p:rCtr x="0" y="-2147483648"/>
                                    </p:animMotion>
                                  </p:childTnLst>
                                </p:cTn>
                              </p:par>
                              <p:par>
                                <p:cTn id="23" presetID="42" presetClass="path" presetSubtype="0" repeatCount="indefinite" accel="50000" decel="50000" fill="hold" nodeType="withEffect">
                                  <p:stCondLst>
                                    <p:cond delay="5700"/>
                                  </p:stCondLst>
                                  <p:endCondLst>
                                    <p:cond evt="onNext" delay="0">
                                      <p:tgtEl>
                                        <p:sldTgt/>
                                      </p:tgtEl>
                                    </p:cond>
                                  </p:endCondLst>
                                  <p:childTnLst>
                                    <p:animMotion origin="layout" path="M -4.72222E-6 -2.15822E-6 L -4.72222E-6 -1.32223 " pathEditMode="relative" rAng="0" ptsTypes="AA">
                                      <p:cBhvr>
                                        <p:cTn id="24" dur="11500" fill="hold"/>
                                        <p:tgtEl>
                                          <p:spTgt spid="18"/>
                                        </p:tgtEl>
                                        <p:attrNameLst>
                                          <p:attrName>ppt_x</p:attrName>
                                          <p:attrName>ppt_y</p:attrName>
                                        </p:attrNameLst>
                                      </p:cBhvr>
                                      <p:rCtr x="0" y="-2147483648"/>
                                    </p:animMotion>
                                  </p:childTnLst>
                                </p:cTn>
                              </p:par>
                              <p:par>
                                <p:cTn id="25" presetID="42" presetClass="path" presetSubtype="0" repeatCount="indefinite" accel="50000" decel="50000" fill="hold" grpId="0" nodeType="withEffect">
                                  <p:stCondLst>
                                    <p:cond delay="1300"/>
                                  </p:stCondLst>
                                  <p:endCondLst>
                                    <p:cond evt="onNext" delay="0">
                                      <p:tgtEl>
                                        <p:sldTgt/>
                                      </p:tgtEl>
                                    </p:cond>
                                  </p:endCondLst>
                                  <p:childTnLst>
                                    <p:animMotion origin="layout" path="M 1.94444E-6 0 L 1.94444E-6 -1.0081 " pathEditMode="relative" rAng="0" ptsTypes="AA">
                                      <p:cBhvr>
                                        <p:cTn id="26" dur="7300" fill="hold"/>
                                        <p:tgtEl>
                                          <p:spTgt spid="19"/>
                                        </p:tgtEl>
                                        <p:attrNameLst>
                                          <p:attrName>ppt_x</p:attrName>
                                          <p:attrName>ppt_y</p:attrName>
                                        </p:attrNameLst>
                                      </p:cBhvr>
                                      <p:rCtr x="0" y="-2147483648"/>
                                    </p:animMotion>
                                  </p:childTnLst>
                                </p:cTn>
                              </p:par>
                              <p:par>
                                <p:cTn id="27" presetID="42" presetClass="path" presetSubtype="0" repeatCount="indefinite" accel="50000" decel="50000" fill="hold" grpId="0" nodeType="withEffect">
                                  <p:stCondLst>
                                    <p:cond delay="5300"/>
                                  </p:stCondLst>
                                  <p:childTnLst>
                                    <p:animMotion origin="layout" path="M 2.77778E-6 1.85185E-6 L 2.77778E-6 0.99305 " pathEditMode="relative" rAng="0" ptsTypes="AA">
                                      <p:cBhvr>
                                        <p:cTn id="28" dur="15100" fill="hold"/>
                                        <p:tgtEl>
                                          <p:spTgt spid="20"/>
                                        </p:tgtEl>
                                        <p:attrNameLst>
                                          <p:attrName>ppt_x</p:attrName>
                                          <p:attrName>ppt_y</p:attrName>
                                        </p:attrNameLst>
                                      </p:cBhvr>
                                      <p:rCtr x="0" y="-2147483648"/>
                                    </p:animMotion>
                                  </p:childTnLst>
                                </p:cTn>
                              </p:par>
                              <p:par>
                                <p:cTn id="29" presetID="42" presetClass="path" presetSubtype="0" repeatCount="indefinite" accel="50000" decel="50000" fill="hold" grpId="0" nodeType="withEffect">
                                  <p:stCondLst>
                                    <p:cond delay="1000"/>
                                  </p:stCondLst>
                                  <p:childTnLst>
                                    <p:animMotion origin="layout" path="M 2.77778E-6 1.85185E-6 L 2.77778E-6 0.99305 " pathEditMode="relative" rAng="0" ptsTypes="AA">
                                      <p:cBhvr>
                                        <p:cTn id="30" dur="5000" fill="hold"/>
                                        <p:tgtEl>
                                          <p:spTgt spid="21"/>
                                        </p:tgtEl>
                                        <p:attrNameLst>
                                          <p:attrName>ppt_x</p:attrName>
                                          <p:attrName>ppt_y</p:attrName>
                                        </p:attrNameLst>
                                      </p:cBhvr>
                                      <p:rCtr x="0" y="-2147483648"/>
                                    </p:animMotion>
                                  </p:childTnLst>
                                </p:cTn>
                              </p:par>
                              <p:par>
                                <p:cTn id="31" presetID="27" presetClass="emph" presetSubtype="0" repeatCount="indefinite" fill="hold" grpId="0" nodeType="withEffect">
                                  <p:stCondLst>
                                    <p:cond delay="0"/>
                                  </p:stCondLst>
                                  <p:childTnLst>
                                    <p:animClr clrSpc="rgb" dir="cw">
                                      <p:cBhvr override="childStyle">
                                        <p:cTn id="32" dur="6650" autoRev="1" fill="hold"/>
                                        <p:tgtEl>
                                          <p:spTgt spid="8"/>
                                        </p:tgtEl>
                                        <p:attrNameLst>
                                          <p:attrName>style.color</p:attrName>
                                        </p:attrNameLst>
                                      </p:cBhvr>
                                      <p:to>
                                        <a:srgbClr val="60CCCC"/>
                                      </p:to>
                                    </p:animClr>
                                    <p:animClr clrSpc="rgb" dir="cw">
                                      <p:cBhvr>
                                        <p:cTn id="33" dur="6650" autoRev="1" fill="hold"/>
                                        <p:tgtEl>
                                          <p:spTgt spid="8"/>
                                        </p:tgtEl>
                                        <p:attrNameLst>
                                          <p:attrName>fillcolor</p:attrName>
                                        </p:attrNameLst>
                                      </p:cBhvr>
                                      <p:to>
                                        <a:srgbClr val="60CCCC"/>
                                      </p:to>
                                    </p:animClr>
                                    <p:set>
                                      <p:cBhvr>
                                        <p:cTn id="34" dur="6650" autoRev="1" fill="hold"/>
                                        <p:tgtEl>
                                          <p:spTgt spid="8"/>
                                        </p:tgtEl>
                                        <p:attrNameLst>
                                          <p:attrName>fill.type</p:attrName>
                                        </p:attrNameLst>
                                      </p:cBhvr>
                                      <p:to>
                                        <p:strVal val="solid"/>
                                      </p:to>
                                    </p:set>
                                    <p:set>
                                      <p:cBhvr>
                                        <p:cTn id="35" dur="6650" autoRev="1" fill="hold"/>
                                        <p:tgtEl>
                                          <p:spTgt spid="8"/>
                                        </p:tgtEl>
                                        <p:attrNameLst>
                                          <p:attrName>fill.on</p:attrName>
                                        </p:attrNameLst>
                                      </p:cBhvr>
                                      <p:to>
                                        <p:strVal val="true"/>
                                      </p:to>
                                    </p:set>
                                  </p:childTnLst>
                                </p:cTn>
                              </p:par>
                              <p:par>
                                <p:cTn id="36" presetID="27" presetClass="emph" presetSubtype="0" repeatCount="indefinite" fill="hold" grpId="0" nodeType="withEffect">
                                  <p:stCondLst>
                                    <p:cond delay="700"/>
                                  </p:stCondLst>
                                  <p:childTnLst>
                                    <p:animClr clrSpc="rgb" dir="cw">
                                      <p:cBhvr override="childStyle">
                                        <p:cTn id="37" dur="5350" autoRev="1" fill="hold"/>
                                        <p:tgtEl>
                                          <p:spTgt spid="7"/>
                                        </p:tgtEl>
                                        <p:attrNameLst>
                                          <p:attrName>style.color</p:attrName>
                                        </p:attrNameLst>
                                      </p:cBhvr>
                                      <p:to>
                                        <a:srgbClr val="60CCCC"/>
                                      </p:to>
                                    </p:animClr>
                                    <p:animClr clrSpc="rgb" dir="cw">
                                      <p:cBhvr>
                                        <p:cTn id="38" dur="5350" autoRev="1" fill="hold"/>
                                        <p:tgtEl>
                                          <p:spTgt spid="7"/>
                                        </p:tgtEl>
                                        <p:attrNameLst>
                                          <p:attrName>fillcolor</p:attrName>
                                        </p:attrNameLst>
                                      </p:cBhvr>
                                      <p:to>
                                        <a:srgbClr val="60CCCC"/>
                                      </p:to>
                                    </p:animClr>
                                    <p:set>
                                      <p:cBhvr>
                                        <p:cTn id="39" dur="5350" autoRev="1" fill="hold"/>
                                        <p:tgtEl>
                                          <p:spTgt spid="7"/>
                                        </p:tgtEl>
                                        <p:attrNameLst>
                                          <p:attrName>fill.type</p:attrName>
                                        </p:attrNameLst>
                                      </p:cBhvr>
                                      <p:to>
                                        <p:strVal val="solid"/>
                                      </p:to>
                                    </p:set>
                                    <p:set>
                                      <p:cBhvr>
                                        <p:cTn id="40" dur="5350" autoRev="1" fill="hold"/>
                                        <p:tgtEl>
                                          <p:spTgt spid="7"/>
                                        </p:tgtEl>
                                        <p:attrNameLst>
                                          <p:attrName>fill.on</p:attrName>
                                        </p:attrNameLst>
                                      </p:cBhvr>
                                      <p:to>
                                        <p:strVal val="true"/>
                                      </p:to>
                                    </p:set>
                                  </p:childTnLst>
                                </p:cTn>
                              </p:par>
                              <p:par>
                                <p:cTn id="41" presetID="27" presetClass="emph" presetSubtype="0" repeatCount="indefinite" fill="hold" grpId="0" nodeType="withEffect">
                                  <p:stCondLst>
                                    <p:cond delay="2100"/>
                                  </p:stCondLst>
                                  <p:childTnLst>
                                    <p:animClr clrSpc="rgb" dir="cw">
                                      <p:cBhvr override="childStyle">
                                        <p:cTn id="42" dur="6650" autoRev="1" fill="hold"/>
                                        <p:tgtEl>
                                          <p:spTgt spid="6"/>
                                        </p:tgtEl>
                                        <p:attrNameLst>
                                          <p:attrName>style.color</p:attrName>
                                        </p:attrNameLst>
                                      </p:cBhvr>
                                      <p:to>
                                        <a:srgbClr val="60CCCC"/>
                                      </p:to>
                                    </p:animClr>
                                    <p:animClr clrSpc="rgb" dir="cw">
                                      <p:cBhvr>
                                        <p:cTn id="43" dur="6650" autoRev="1" fill="hold"/>
                                        <p:tgtEl>
                                          <p:spTgt spid="6"/>
                                        </p:tgtEl>
                                        <p:attrNameLst>
                                          <p:attrName>fillcolor</p:attrName>
                                        </p:attrNameLst>
                                      </p:cBhvr>
                                      <p:to>
                                        <a:srgbClr val="60CCCC"/>
                                      </p:to>
                                    </p:animClr>
                                    <p:set>
                                      <p:cBhvr>
                                        <p:cTn id="44" dur="6650" autoRev="1" fill="hold"/>
                                        <p:tgtEl>
                                          <p:spTgt spid="6"/>
                                        </p:tgtEl>
                                        <p:attrNameLst>
                                          <p:attrName>fill.type</p:attrName>
                                        </p:attrNameLst>
                                      </p:cBhvr>
                                      <p:to>
                                        <p:strVal val="solid"/>
                                      </p:to>
                                    </p:set>
                                    <p:set>
                                      <p:cBhvr>
                                        <p:cTn id="45" dur="6650" autoRev="1"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4354501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229702" y="295275"/>
            <a:ext cx="4123944" cy="838200"/>
          </a:xfrm>
        </p:spPr>
        <p:txBody>
          <a:bodyPr anchor="t"/>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219455" y="1600200"/>
            <a:ext cx="4142232" cy="4526280"/>
          </a:xfrm>
        </p:spPr>
        <p:txBody>
          <a:bodyPr/>
          <a:lstStyle>
            <a:lvl1pPr marL="0" indent="0">
              <a:buNone/>
              <a:defRPr>
                <a:solidFill>
                  <a:schemeClr val="bg1"/>
                </a:solidFill>
                <a:latin typeface="+mj-lt"/>
              </a:defRPr>
            </a:lvl1pPr>
            <a:lvl2pPr marL="635000" indent="-228600">
              <a:buClr>
                <a:srgbClr val="96CA4B"/>
              </a:buClr>
              <a:buFont typeface="Arial" pitchFamily="34" charset="0"/>
              <a:buChar char="•"/>
              <a:tabLst/>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1"/>
          <p:cNvSpPr>
            <a:spLocks noGrp="1"/>
          </p:cNvSpPr>
          <p:nvPr>
            <p:ph type="body" sz="quarter" idx="12"/>
          </p:nvPr>
        </p:nvSpPr>
        <p:spPr>
          <a:xfrm>
            <a:off x="4818888" y="1600200"/>
            <a:ext cx="4005072" cy="4526280"/>
          </a:xfrm>
        </p:spPr>
        <p:txBody>
          <a:bodyPr/>
          <a:lstStyle>
            <a:lvl1pPr marL="0" indent="0">
              <a:buFontTx/>
              <a:buNone/>
              <a:defRPr>
                <a:solidFill>
                  <a:schemeClr val="bg1"/>
                </a:solidFill>
                <a:latin typeface="+mj-lt"/>
              </a:defRPr>
            </a:lvl1pPr>
            <a:lvl2pPr marL="635000" indent="-228600">
              <a:buClr>
                <a:srgbClr val="96CA4B"/>
              </a:buClr>
              <a:buFont typeface="Arial" pitchFamily="34" charset="0"/>
              <a:buChar char="•"/>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3"/>
          <p:cNvSpPr>
            <a:spLocks noGrp="1"/>
          </p:cNvSpPr>
          <p:nvPr>
            <p:ph type="body" sz="quarter" idx="13"/>
          </p:nvPr>
        </p:nvSpPr>
        <p:spPr>
          <a:xfrm>
            <a:off x="4824413" y="295275"/>
            <a:ext cx="4122737" cy="838200"/>
          </a:xfrm>
        </p:spPr>
        <p:txBody>
          <a:bodyPr lIns="82296" rIns="82296"/>
          <a:lstStyle>
            <a:lvl1pPr marL="0" indent="0">
              <a:lnSpc>
                <a:spcPct val="80000"/>
              </a:lnSpc>
              <a:spcBef>
                <a:spcPts val="0"/>
              </a:spcBef>
              <a:buFontTx/>
              <a:buNone/>
              <a:defRPr lang="en-US" sz="36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noProof="0" smtClean="0"/>
              <a:t>Click to edit Master text styles</a:t>
            </a:r>
          </a:p>
        </p:txBody>
      </p:sp>
    </p:spTree>
    <p:extLst>
      <p:ext uri="{BB962C8B-B14F-4D97-AF65-F5344CB8AC3E}">
        <p14:creationId xmlns:p14="http://schemas.microsoft.com/office/powerpoint/2010/main" val="1163070535"/>
      </p:ext>
    </p:extLst>
  </p:cSld>
  <p:clrMapOvr>
    <a:masterClrMapping/>
  </p:clrMapOvr>
  <p:transition>
    <p:wipe dir="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600200"/>
            <a:ext cx="2622550" cy="439102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600200"/>
            <a:ext cx="2593975" cy="4362450"/>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300788" y="1600200"/>
            <a:ext cx="2633662" cy="433387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2" name="Text Placeholder 20"/>
          <p:cNvSpPr>
            <a:spLocks noGrp="1"/>
          </p:cNvSpPr>
          <p:nvPr>
            <p:ph type="body" sz="quarter" idx="18"/>
          </p:nvPr>
        </p:nvSpPr>
        <p:spPr>
          <a:xfrm>
            <a:off x="3255264"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4" name="Text Placeholder 20"/>
          <p:cNvSpPr>
            <a:spLocks noGrp="1" noChangeAspect="1"/>
          </p:cNvSpPr>
          <p:nvPr>
            <p:ph type="body" sz="quarter" idx="19"/>
          </p:nvPr>
        </p:nvSpPr>
        <p:spPr>
          <a:xfrm>
            <a:off x="6273302"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Tree>
    <p:extLst>
      <p:ext uri="{BB962C8B-B14F-4D97-AF65-F5344CB8AC3E}">
        <p14:creationId xmlns:p14="http://schemas.microsoft.com/office/powerpoint/2010/main" val="76618175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p:nvPr>
        </p:nvSpPr>
        <p:spPr>
          <a:xfrm>
            <a:off x="246972" y="439710"/>
            <a:ext cx="8567244"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6" name="Chart Placeholder 35"/>
          <p:cNvSpPr>
            <a:spLocks noGrp="1"/>
          </p:cNvSpPr>
          <p:nvPr>
            <p:ph type="chart" sz="quarter" idx="10"/>
          </p:nvPr>
        </p:nvSpPr>
        <p:spPr>
          <a:xfrm>
            <a:off x="359764" y="1476375"/>
            <a:ext cx="8439461" cy="4305300"/>
          </a:xfrm>
        </p:spPr>
        <p:txBody>
          <a:bodyPr rtlCol="0" anchor="ctr" anchorCtr="1">
            <a:noAutofit/>
          </a:bodyPr>
          <a:lstStyle>
            <a:lvl1pPr>
              <a:buNone/>
              <a:defRPr>
                <a:latin typeface="+mj-lt"/>
              </a:defRPr>
            </a:lvl1pPr>
          </a:lstStyle>
          <a:p>
            <a:pPr lvl="0"/>
            <a:r>
              <a:rPr lang="en-US" noProof="0" smtClean="0"/>
              <a:t>Click icon to add chart</a:t>
            </a:r>
            <a:endParaRPr lang="en-US" noProof="0" dirty="0"/>
          </a:p>
        </p:txBody>
      </p:sp>
      <p:sp>
        <p:nvSpPr>
          <p:cNvPr id="4" name="Text Placeholder 9"/>
          <p:cNvSpPr>
            <a:spLocks noGrp="1"/>
          </p:cNvSpPr>
          <p:nvPr>
            <p:ph type="body" sz="quarter" idx="11"/>
          </p:nvPr>
        </p:nvSpPr>
        <p:spPr>
          <a:xfrm>
            <a:off x="249466" y="6062114"/>
            <a:ext cx="7461250" cy="276999"/>
          </a:xfrm>
        </p:spPr>
        <p:txBody>
          <a:bodyPr anchor="b">
            <a:noAutofit/>
          </a:bodyPr>
          <a:lstStyle>
            <a:lvl1pPr algn="l" defTabSz="804863">
              <a:lnSpc>
                <a:spcPct val="100000"/>
              </a:lnSpc>
              <a:spcBef>
                <a:spcPct val="50000"/>
              </a:spcBef>
              <a:buNone/>
              <a:defRPr sz="1200">
                <a:solidFill>
                  <a:schemeClr val="bg2">
                    <a:lumMod val="85000"/>
                  </a:schemeClr>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smtClean="0"/>
              <a:t>Click to edit Master text styles</a:t>
            </a:r>
          </a:p>
        </p:txBody>
      </p:sp>
    </p:spTree>
    <p:extLst>
      <p:ext uri="{BB962C8B-B14F-4D97-AF65-F5344CB8AC3E}">
        <p14:creationId xmlns:p14="http://schemas.microsoft.com/office/powerpoint/2010/main" val="368201759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46888" y="1600200"/>
            <a:ext cx="4005072" cy="3749040"/>
          </a:xfrm>
        </p:spPr>
        <p:txBody>
          <a:bodyPr anchor="ctr">
            <a:noAutofit/>
          </a:bodyPr>
          <a:lstStyle>
            <a:lvl1pPr marL="0" indent="0" algn="l" defTabSz="914400" rtl="0" eaLnBrk="1" latinLnBrk="0" hangingPunct="1">
              <a:lnSpc>
                <a:spcPct val="80000"/>
              </a:lnSpc>
              <a:spcBef>
                <a:spcPct val="0"/>
              </a:spcBef>
              <a:buFontTx/>
              <a:buNone/>
              <a:defRPr lang="en-US" sz="2400" b="0" kern="1200" spc="0" baseline="0" dirty="0" smtClean="0">
                <a:solidFill>
                  <a:schemeClr val="bg2"/>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6" name="Picture Placeholder 5"/>
          <p:cNvSpPr>
            <a:spLocks noGrp="1"/>
          </p:cNvSpPr>
          <p:nvPr>
            <p:ph type="pic" sz="quarter" idx="11"/>
          </p:nvPr>
        </p:nvSpPr>
        <p:spPr>
          <a:xfrm>
            <a:off x="4873752" y="1947672"/>
            <a:ext cx="3429000" cy="2990088"/>
          </a:xfrm>
        </p:spPr>
        <p:txBody>
          <a:bodyPr rtlCol="0" anchor="ctr" anchorCtr="1">
            <a:noAutofit/>
          </a:bodyPr>
          <a:lstStyle>
            <a:lvl1pPr algn="ctr">
              <a:buFontTx/>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686930477"/>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5488569"/>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5"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3" name="Subtitle 2"/>
          <p:cNvSpPr>
            <a:spLocks noGrp="1"/>
          </p:cNvSpPr>
          <p:nvPr>
            <p:ph type="subTitle" idx="1"/>
          </p:nvPr>
        </p:nvSpPr>
        <p:spPr>
          <a:xfrm>
            <a:off x="465201" y="5842635"/>
            <a:ext cx="8112126" cy="384175"/>
          </a:xfrm>
        </p:spPr>
        <p:txBody>
          <a:bodyPr anchor="b">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accent2"/>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219456" y="649224"/>
            <a:ext cx="8112125" cy="4480560"/>
          </a:xfrm>
        </p:spPr>
        <p:txBody>
          <a:bodyPr/>
          <a:lstStyle>
            <a:lvl1pPr marL="0" indent="0" algn="l" defTabSz="914400" rtl="0" eaLnBrk="1" latinLnBrk="0" hangingPunct="1">
              <a:lnSpc>
                <a:spcPct val="80000"/>
              </a:lnSpc>
              <a:spcBef>
                <a:spcPct val="0"/>
              </a:spcBef>
              <a:buClr>
                <a:schemeClr val="tx1"/>
              </a:buClr>
              <a:buFont typeface="Arial" pitchFamily="34"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95099776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pic>
        <p:nvPicPr>
          <p:cNvPr id="5" name="Picture 4" descr="verticalba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41825" y="777875"/>
            <a:ext cx="88900" cy="528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30930887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torytelling">
    <p:spTree>
      <p:nvGrpSpPr>
        <p:cNvPr id="1" name=""/>
        <p:cNvGrpSpPr/>
        <p:nvPr/>
      </p:nvGrpSpPr>
      <p:grpSpPr>
        <a:xfrm>
          <a:off x="0" y="0"/>
          <a:ext cx="0" cy="0"/>
          <a:chOff x="0" y="0"/>
          <a:chExt cx="0" cy="0"/>
        </a:xfrm>
      </p:grpSpPr>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4074592207"/>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grpSp>
        <p:nvGrpSpPr>
          <p:cNvPr id="5" name="Group 38"/>
          <p:cNvGrpSpPr/>
          <p:nvPr userDrawn="1"/>
        </p:nvGrpSpPr>
        <p:grpSpPr>
          <a:xfrm>
            <a:off x="341313" y="311150"/>
            <a:ext cx="908367" cy="480227"/>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grpSp>
      <p:sp>
        <p:nvSpPr>
          <p:cNvPr id="3" name="Subtitle 2"/>
          <p:cNvSpPr>
            <a:spLocks noGrp="1"/>
          </p:cNvSpPr>
          <p:nvPr>
            <p:ph type="subTitle" idx="1"/>
          </p:nvPr>
        </p:nvSpPr>
        <p:spPr>
          <a:xfrm>
            <a:off x="236383" y="4279392"/>
            <a:ext cx="4684867" cy="384175"/>
          </a:xfrm>
        </p:spPr>
        <p:txBody>
          <a:bodyPr rtlCol="0">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6DB344"/>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2" name="Title 1"/>
          <p:cNvSpPr>
            <a:spLocks noGrp="1"/>
          </p:cNvSpPr>
          <p:nvPr>
            <p:ph type="ctrTitle"/>
          </p:nvPr>
        </p:nvSpPr>
        <p:spPr>
          <a:xfrm>
            <a:off x="208693" y="3282696"/>
            <a:ext cx="4712557" cy="1022350"/>
          </a:xfrm>
        </p:spPr>
        <p:txBody>
          <a:bodyP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1" name="Picture Placeholder 30"/>
          <p:cNvSpPr>
            <a:spLocks noGrp="1"/>
          </p:cNvSpPr>
          <p:nvPr>
            <p:ph type="pic" sz="quarter" idx="10"/>
          </p:nvPr>
        </p:nvSpPr>
        <p:spPr>
          <a:xfrm>
            <a:off x="5540375" y="1917700"/>
            <a:ext cx="2676525" cy="2889250"/>
          </a:xfrm>
        </p:spPr>
        <p:txBody>
          <a:bodyPr rtlCol="0" anchor="ctr" anchorCtr="1">
            <a:noAutofit/>
          </a:bodyPr>
          <a:lstStyle>
            <a:lvl1pPr algn="ctr">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87670090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White">
    <p:spTree>
      <p:nvGrpSpPr>
        <p:cNvPr id="1" name=""/>
        <p:cNvGrpSpPr/>
        <p:nvPr/>
      </p:nvGrpSpPr>
      <p:grpSpPr>
        <a:xfrm>
          <a:off x="0" y="0"/>
          <a:ext cx="0" cy="0"/>
          <a:chOff x="0" y="0"/>
          <a:chExt cx="0" cy="0"/>
        </a:xfrm>
      </p:grpSpPr>
      <p:sp>
        <p:nvSpPr>
          <p:cNvPr id="6" name="Rectangle 5"/>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67"/>
          <p:cNvGrpSpPr/>
          <p:nvPr userDrawn="1"/>
        </p:nvGrpSpPr>
        <p:grpSpPr>
          <a:xfrm>
            <a:off x="341314" y="311151"/>
            <a:ext cx="829170" cy="438358"/>
            <a:chOff x="609600" y="528537"/>
            <a:chExt cx="1444734" cy="763789"/>
          </a:xfrm>
          <a:solidFill>
            <a:schemeClr val="bg1"/>
          </a:solidFill>
        </p:grpSpPr>
        <p:sp>
          <p:nvSpPr>
            <p:cNvPr id="8" name="Rectangle 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9" name="Freeform 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0" name="Freeform 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1" name="Freeform 1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2" name="Freeform 1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3" name="Freeform 1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4" name="Freeform 1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5" name="Freeform 1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6" name="Freeform 1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7" name="Freeform 1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8" name="Freeform 1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9" name="Freeform 1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0" name="Freeform 1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1" name="Freeform 2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grpSp>
      <p:sp>
        <p:nvSpPr>
          <p:cNvPr id="22" name="Rectangle 21"/>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3"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2016 Cisco System Inc. All rights reserved</a:t>
            </a:r>
            <a:r>
              <a:rPr lang="en-US" altLang="en-US" sz="600" dirty="0" smtClean="0">
                <a:solidFill>
                  <a:srgbClr val="C0C0C0"/>
                </a:solidFill>
              </a:rPr>
              <a:t>.</a:t>
            </a:r>
          </a:p>
        </p:txBody>
      </p:sp>
      <p:sp>
        <p:nvSpPr>
          <p:cNvPr id="2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2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D50ED1E7-9DDC-434E-9454-9C79919CD219}"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gn="l" defTabSz="914400" rtl="0" eaLnBrk="1" latinLnBrk="0" hangingPunct="1">
              <a:lnSpc>
                <a:spcPct val="9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2797596972"/>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userDrawn="1"/>
        </p:nvSpPr>
        <p:spPr>
          <a:xfrm>
            <a:off x="1824038" y="-3578225"/>
            <a:ext cx="1728787" cy="140144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ounded Rectangle 5"/>
          <p:cNvSpPr/>
          <p:nvPr userDrawn="1"/>
        </p:nvSpPr>
        <p:spPr>
          <a:xfrm>
            <a:off x="0" y="-644525"/>
            <a:ext cx="1730375" cy="81470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rot="10800000">
            <a:off x="1014413" y="-644525"/>
            <a:ext cx="1728787" cy="81470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p:nvSpPr>
        <p:spPr>
          <a:xfrm>
            <a:off x="6375400" y="1711325"/>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p:nvSpPr>
        <p:spPr>
          <a:xfrm>
            <a:off x="8105775" y="8350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p:nvSpPr>
        <p:spPr>
          <a:xfrm rot="10800000">
            <a:off x="3035300" y="-3378200"/>
            <a:ext cx="1730375"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5"/>
          <p:cNvSpPr>
            <a:spLocks noChangeArrowheads="1"/>
          </p:cNvSpPr>
          <p:nvPr/>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3" name="Rectangle 5"/>
          <p:cNvSpPr>
            <a:spLocks noChangeArrowheads="1"/>
          </p:cNvSpPr>
          <p:nvPr userDrawn="1"/>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2016 Cisco and/or its affiliates.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10C9438D-E7BB-4820-A20C-A577E702040C}" type="slidenum">
              <a:rPr lang="en-US" altLang="en-US" sz="600" smtClean="0">
                <a:solidFill>
                  <a:srgbClr val="FFFFFF"/>
                </a:solidFill>
              </a:rPr>
              <a:pPr algn="r" eaLnBrk="1" hangingPunct="1">
                <a:defRPr/>
              </a:pPr>
              <a:t>‹#›</a:t>
            </a:fld>
            <a:endParaRPr lang="en-US" altLang="en-US" sz="600" smtClean="0">
              <a:solidFill>
                <a:srgbClr val="FFFFFF"/>
              </a:solidFill>
            </a:endParaRPr>
          </a:p>
        </p:txBody>
      </p:sp>
      <p:sp>
        <p:nvSpPr>
          <p:cNvPr id="2" name="Title 1"/>
          <p:cNvSpPr>
            <a:spLocks noGrp="1"/>
          </p:cNvSpPr>
          <p:nvPr>
            <p:ph type="title"/>
          </p:nvPr>
        </p:nvSpPr>
        <p:spPr>
          <a:xfrm>
            <a:off x="237744" y="484632"/>
            <a:ext cx="8755128" cy="4372131"/>
          </a:xfrm>
        </p:spPr>
        <p:txBody>
          <a:bodyPr/>
          <a:lstStyle>
            <a:lvl1pPr marL="228600" indent="-228600">
              <a:buFont typeface="Arial" pitchFamily="34" charset="0"/>
              <a:buChar char="“"/>
              <a:defRPr sz="6000" spc="0" baseline="0">
                <a:solidFill>
                  <a:schemeClr val="bg1"/>
                </a:solidFill>
                <a:latin typeface="+mj-lt"/>
              </a:defRPr>
            </a:lvl1pPr>
          </a:lstStyle>
          <a:p>
            <a:r>
              <a:rPr lang="en-US" smtClean="0"/>
              <a:t>Click to edit Master title style</a:t>
            </a:r>
            <a:endParaRPr lang="en-US" dirty="0"/>
          </a:p>
        </p:txBody>
      </p:sp>
      <p:sp>
        <p:nvSpPr>
          <p:cNvPr id="7" name="Text Placeholder 4"/>
          <p:cNvSpPr>
            <a:spLocks noGrp="1"/>
          </p:cNvSpPr>
          <p:nvPr>
            <p:ph type="body" sz="quarter" idx="11"/>
          </p:nvPr>
        </p:nvSpPr>
        <p:spPr>
          <a:xfrm>
            <a:off x="460248" y="5358903"/>
            <a:ext cx="8574685" cy="614362"/>
          </a:xfrm>
        </p:spPr>
        <p:txBody>
          <a:bodyPr rtlCol="0">
            <a:normAutofit/>
          </a:bodyPr>
          <a:lstStyle>
            <a:lvl1pPr marL="0" indent="0">
              <a:buNone/>
              <a:defRPr lang="en-US" sz="2400" kern="1200" dirty="0" smtClean="0">
                <a:solidFill>
                  <a:schemeClr val="bg1"/>
                </a:solidFill>
                <a:latin typeface="+mj-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6808412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6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2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 fill="hold" grpId="0" nodeType="withEffect">
                                  <p:stCondLst>
                                    <p:cond delay="1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90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9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15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100" fill="hold"/>
                                        <p:tgtEl>
                                          <p:spTgt spid="10"/>
                                        </p:tgtEl>
                                        <p:attrNameLst>
                                          <p:attrName>ppt_x</p:attrName>
                                        </p:attrNameLst>
                                      </p:cBhvr>
                                      <p:tavLst>
                                        <p:tav tm="0">
                                          <p:val>
                                            <p:strVal val="#ppt_x"/>
                                          </p:val>
                                        </p:tav>
                                        <p:tav tm="100000">
                                          <p:val>
                                            <p:strVal val="#ppt_x"/>
                                          </p:val>
                                        </p:tav>
                                      </p:tavLst>
                                    </p:anim>
                                    <p:anim calcmode="lin" valueType="num">
                                      <p:cBhvr additive="base">
                                        <p:cTn id="28" dur="11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ingle photo with caption">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92300" y="795338"/>
            <a:ext cx="5348288" cy="400526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ectangle 5"/>
          <p:cNvSpPr>
            <a:spLocks noChangeArrowheads="1"/>
          </p:cNvSpPr>
          <p:nvPr userDrawn="1"/>
        </p:nvSpPr>
        <p:spPr bwMode="auto">
          <a:xfrm>
            <a:off x="1892300" y="4794250"/>
            <a:ext cx="5346700" cy="996950"/>
          </a:xfrm>
          <a:prstGeom prst="rect">
            <a:avLst/>
          </a:prstGeom>
          <a:solidFill>
            <a:schemeClr val="bg1"/>
          </a:solidFill>
          <a:ln>
            <a:noFill/>
          </a:ln>
          <a:effectLst>
            <a:outerShdw blurRad="114300" dist="38100" dir="5400000" algn="t" rotWithShape="0">
              <a:srgbClr val="808080">
                <a:alpha val="39998"/>
              </a:srgbClr>
            </a:outerShdw>
          </a:effectLst>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rgbClr val="FFFFFF"/>
              </a:solidFill>
              <a:latin typeface="+mn-lt"/>
              <a:ea typeface="+mn-ea"/>
            </a:endParaRPr>
          </a:p>
        </p:txBody>
      </p:sp>
      <p:sp>
        <p:nvSpPr>
          <p:cNvPr id="26" name="Picture Placeholder 25"/>
          <p:cNvSpPr>
            <a:spLocks noGrp="1"/>
          </p:cNvSpPr>
          <p:nvPr>
            <p:ph type="pic" sz="quarter" idx="10"/>
          </p:nvPr>
        </p:nvSpPr>
        <p:spPr>
          <a:xfrm>
            <a:off x="1900238" y="795528"/>
            <a:ext cx="5329238" cy="4005072"/>
          </a:xfrm>
          <a:solidFill>
            <a:schemeClr val="bg1">
              <a:alpha val="30000"/>
            </a:schemeClr>
          </a:solidFill>
          <a:ln>
            <a:solidFill>
              <a:schemeClr val="bg2"/>
            </a:solidFill>
          </a:ln>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2505724950"/>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mall photo_top lef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38138" y="311150"/>
            <a:ext cx="3273425" cy="245903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338328" y="310896"/>
            <a:ext cx="3273552" cy="2459736"/>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3429000"/>
            <a:ext cx="7009298" cy="1421928"/>
          </a:xfrm>
        </p:spPr>
        <p:txBody>
          <a:bodyPr anchor="t"/>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smtClean="0"/>
              <a:t>Click to edit Master title style</a:t>
            </a:r>
            <a:endParaRPr lang="en-US" dirty="0" smtClean="0"/>
          </a:p>
        </p:txBody>
      </p:sp>
    </p:spTree>
    <p:extLst>
      <p:ext uri="{BB962C8B-B14F-4D97-AF65-F5344CB8AC3E}">
        <p14:creationId xmlns:p14="http://schemas.microsoft.com/office/powerpoint/2010/main" val="426753400"/>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ortrait photo_right side">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992688" y="858838"/>
            <a:ext cx="3630612"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4992624" y="859536"/>
            <a:ext cx="3630168" cy="502920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728972"/>
            <a:ext cx="4349918" cy="1089529"/>
          </a:xfrm>
        </p:spPr>
        <p:txBody>
          <a:bodyPr anchor="t"/>
          <a:lstStyle>
            <a:lvl1pPr>
              <a:lnSpc>
                <a:spcPct val="90000"/>
              </a:lnSpc>
              <a:defRPr>
                <a:solidFill>
                  <a:schemeClr val="bg1"/>
                </a:solidFill>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89755228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ultiple photo">
    <p:spTree>
      <p:nvGrpSpPr>
        <p:cNvPr id="1" name=""/>
        <p:cNvGrpSpPr/>
        <p:nvPr/>
      </p:nvGrpSpPr>
      <p:grpSpPr>
        <a:xfrm>
          <a:off x="0" y="0"/>
          <a:ext cx="0" cy="0"/>
          <a:chOff x="0" y="0"/>
          <a:chExt cx="0" cy="0"/>
        </a:xfrm>
      </p:grpSpPr>
      <p:pic>
        <p:nvPicPr>
          <p:cNvPr id="9"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68713" y="311150"/>
            <a:ext cx="3268662"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ectangle 10"/>
          <p:cNvSpPr/>
          <p:nvPr/>
        </p:nvSpPr>
        <p:spPr>
          <a:xfrm>
            <a:off x="334963" y="311150"/>
            <a:ext cx="3259137"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11"/>
          <p:cNvSpPr/>
          <p:nvPr/>
        </p:nvSpPr>
        <p:spPr>
          <a:xfrm>
            <a:off x="7011988" y="311150"/>
            <a:ext cx="1806575" cy="13081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12"/>
          <p:cNvSpPr/>
          <p:nvPr/>
        </p:nvSpPr>
        <p:spPr>
          <a:xfrm>
            <a:off x="334963" y="3028950"/>
            <a:ext cx="2501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13"/>
          <p:cNvSpPr/>
          <p:nvPr/>
        </p:nvSpPr>
        <p:spPr>
          <a:xfrm>
            <a:off x="2911475" y="3028950"/>
            <a:ext cx="4025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ectangle 14"/>
          <p:cNvSpPr/>
          <p:nvPr/>
        </p:nvSpPr>
        <p:spPr>
          <a:xfrm>
            <a:off x="7011988" y="1684338"/>
            <a:ext cx="1806575" cy="34417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ectangle 15"/>
          <p:cNvSpPr/>
          <p:nvPr/>
        </p:nvSpPr>
        <p:spPr>
          <a:xfrm>
            <a:off x="7011988" y="5183188"/>
            <a:ext cx="1806575"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49" name="Picture Placeholder 25"/>
          <p:cNvSpPr>
            <a:spLocks noGrp="1"/>
          </p:cNvSpPr>
          <p:nvPr>
            <p:ph type="pic" sz="quarter" idx="11"/>
          </p:nvPr>
        </p:nvSpPr>
        <p:spPr>
          <a:xfrm>
            <a:off x="3668989" y="311149"/>
            <a:ext cx="326786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26" name="Picture Placeholder 25"/>
          <p:cNvSpPr>
            <a:spLocks noGrp="1"/>
          </p:cNvSpPr>
          <p:nvPr>
            <p:ph type="pic" sz="quarter" idx="10"/>
          </p:nvPr>
        </p:nvSpPr>
        <p:spPr>
          <a:xfrm>
            <a:off x="320824" y="311149"/>
            <a:ext cx="327275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1" name="Picture Placeholder 25"/>
          <p:cNvSpPr>
            <a:spLocks noGrp="1"/>
          </p:cNvSpPr>
          <p:nvPr>
            <p:ph type="pic" sz="quarter" idx="12"/>
          </p:nvPr>
        </p:nvSpPr>
        <p:spPr>
          <a:xfrm>
            <a:off x="7011988" y="311149"/>
            <a:ext cx="1806573" cy="13081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3" name="Picture Placeholder 25"/>
          <p:cNvSpPr>
            <a:spLocks noGrp="1"/>
          </p:cNvSpPr>
          <p:nvPr>
            <p:ph type="pic" sz="quarter" idx="13"/>
          </p:nvPr>
        </p:nvSpPr>
        <p:spPr>
          <a:xfrm>
            <a:off x="320824" y="3028951"/>
            <a:ext cx="2516104"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5" name="Picture Placeholder 25"/>
          <p:cNvSpPr>
            <a:spLocks noGrp="1"/>
          </p:cNvSpPr>
          <p:nvPr>
            <p:ph type="pic" sz="quarter" idx="14"/>
          </p:nvPr>
        </p:nvSpPr>
        <p:spPr>
          <a:xfrm>
            <a:off x="2908334" y="3028951"/>
            <a:ext cx="4028516"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7" name="Picture Placeholder 25"/>
          <p:cNvSpPr>
            <a:spLocks noGrp="1"/>
          </p:cNvSpPr>
          <p:nvPr>
            <p:ph type="pic" sz="quarter" idx="15"/>
          </p:nvPr>
        </p:nvSpPr>
        <p:spPr>
          <a:xfrm>
            <a:off x="7011988" y="1676400"/>
            <a:ext cx="1806573" cy="344941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9" name="Picture Placeholder 25"/>
          <p:cNvSpPr>
            <a:spLocks noGrp="1"/>
          </p:cNvSpPr>
          <p:nvPr>
            <p:ph type="pic" sz="quarter" idx="16"/>
          </p:nvPr>
        </p:nvSpPr>
        <p:spPr>
          <a:xfrm>
            <a:off x="7011988" y="5182960"/>
            <a:ext cx="1806573" cy="1304925"/>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298664879"/>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photo with bottom bar">
    <p:spTree>
      <p:nvGrpSpPr>
        <p:cNvPr id="1" name=""/>
        <p:cNvGrpSpPr/>
        <p:nvPr/>
      </p:nvGrpSpPr>
      <p:grpSpPr>
        <a:xfrm>
          <a:off x="0" y="0"/>
          <a:ext cx="0" cy="0"/>
          <a:chOff x="0" y="0"/>
          <a:chExt cx="0" cy="0"/>
        </a:xfrm>
      </p:grpSpPr>
      <p:sp>
        <p:nvSpPr>
          <p:cNvPr id="3" name="Rectangle 2"/>
          <p:cNvSpPr/>
          <p:nvPr/>
        </p:nvSpPr>
        <p:spPr>
          <a:xfrm>
            <a:off x="338138" y="311150"/>
            <a:ext cx="8477250" cy="6075363"/>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pic>
        <p:nvPicPr>
          <p:cNvPr id="4" name="Picture 12" descr="bottom ba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375" y="6375400"/>
            <a:ext cx="84772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7"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2010 Cisco and/or its affiliates. All rights reserved.</a:t>
            </a:r>
          </a:p>
        </p:txBody>
      </p:sp>
      <p:sp>
        <p:nvSpPr>
          <p:cNvPr id="8" name="Rectangle 14"/>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E0A9C3A-026F-4434-9093-F88CFC8B17E1}"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5" name="Picture Placeholder 4"/>
          <p:cNvSpPr>
            <a:spLocks noGrp="1"/>
          </p:cNvSpPr>
          <p:nvPr>
            <p:ph type="pic" sz="quarter" idx="10"/>
          </p:nvPr>
        </p:nvSpPr>
        <p:spPr>
          <a:xfrm>
            <a:off x="333375" y="310896"/>
            <a:ext cx="8474869" cy="6054185"/>
          </a:xfrm>
          <a:ln>
            <a:solidFill>
              <a:srgbClr val="08252E"/>
            </a:solidFill>
          </a:ln>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246678874"/>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6858000"/>
          </a:xfrm>
        </p:spPr>
        <p:txBody>
          <a:bodyPr rtlCol="0" anchor="ctr" anchorCtr="1">
            <a:noAutofit/>
          </a:bodyPr>
          <a:lstStyle>
            <a:lvl1pPr algn="ctr">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555628801"/>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video">
    <p:spTree>
      <p:nvGrpSpPr>
        <p:cNvPr id="1" name=""/>
        <p:cNvGrpSpPr/>
        <p:nvPr/>
      </p:nvGrpSpPr>
      <p:grpSpPr>
        <a:xfrm>
          <a:off x="0" y="0"/>
          <a:ext cx="0" cy="0"/>
          <a:chOff x="0" y="0"/>
          <a:chExt cx="0" cy="0"/>
        </a:xfrm>
      </p:grpSpPr>
      <p:pic>
        <p:nvPicPr>
          <p:cNvPr id="3" name="Picture 7"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a:spLocks noChangeArrowheads="1"/>
          </p:cNvSpPr>
          <p:nvPr userDrawn="1"/>
        </p:nvSpPr>
        <p:spPr bwMode="auto">
          <a:xfrm>
            <a:off x="0" y="0"/>
            <a:ext cx="9144000" cy="6858000"/>
          </a:xfrm>
          <a:prstGeom prst="rect">
            <a:avLst/>
          </a:prstGeom>
          <a:blipFill dpi="0" rotWithShape="1">
            <a:blip r:embed="rId3">
              <a:alphaModFix amt="29000"/>
            </a:blip>
            <a:srcRect/>
            <a:stretch>
              <a:fillRect/>
            </a:stretch>
          </a:blip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mtClean="0">
              <a:solidFill>
                <a:srgbClr val="FFFFFF"/>
              </a:solidFill>
            </a:endParaRPr>
          </a:p>
        </p:txBody>
      </p:sp>
      <p:grpSp>
        <p:nvGrpSpPr>
          <p:cNvPr id="5" name="Group 3"/>
          <p:cNvGrpSpPr/>
          <p:nvPr userDrawn="1"/>
        </p:nvGrpSpPr>
        <p:grpSpPr>
          <a:xfrm>
            <a:off x="341314" y="6124575"/>
            <a:ext cx="787133" cy="416134"/>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1" name="Media Placeholder 20"/>
          <p:cNvSpPr>
            <a:spLocks noGrp="1"/>
          </p:cNvSpPr>
          <p:nvPr>
            <p:ph type="media" sz="quarter" idx="10"/>
          </p:nvPr>
        </p:nvSpPr>
        <p:spPr>
          <a:xfrm>
            <a:off x="2639917" y="778669"/>
            <a:ext cx="5897880" cy="4425696"/>
          </a:xfrm>
          <a:solidFill>
            <a:schemeClr val="tx1">
              <a:lumMod val="50000"/>
            </a:schemeClr>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pPr lvl="0"/>
            <a:r>
              <a:rPr lang="en-US" noProof="0" smtClean="0"/>
              <a:t>Click icon to add media</a:t>
            </a:r>
            <a:endParaRPr lang="en-US" noProof="0" dirty="0"/>
          </a:p>
        </p:txBody>
      </p:sp>
    </p:spTree>
    <p:extLst>
      <p:ext uri="{BB962C8B-B14F-4D97-AF65-F5344CB8AC3E}">
        <p14:creationId xmlns:p14="http://schemas.microsoft.com/office/powerpoint/2010/main" val="1696089201"/>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_gradient only">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4907342"/>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3" name="Rectangle 11"/>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 2016 Cisco and/or its affiliates. All rights reserved.</a:t>
            </a:r>
          </a:p>
        </p:txBody>
      </p:sp>
      <p:sp>
        <p:nvSpPr>
          <p:cNvPr id="4"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42B6F084-6F1E-4569-B8A0-E883FC2A6AB6}" type="slidenum">
              <a:rPr lang="en-US" altLang="en-US" sz="600" smtClean="0">
                <a:solidFill>
                  <a:srgbClr val="C0C0C0"/>
                </a:solidFill>
              </a:rPr>
              <a:pPr algn="r" eaLnBrk="1" hangingPunct="1">
                <a:defRPr/>
              </a:pPr>
              <a:t>‹#›</a:t>
            </a:fld>
            <a:endParaRPr lang="en-US" altLang="en-US" sz="600" smtClean="0">
              <a:solidFill>
                <a:srgbClr val="C0C0C0"/>
              </a:solidFill>
            </a:endParaRPr>
          </a:p>
        </p:txBody>
      </p:sp>
    </p:spTree>
    <p:extLst>
      <p:ext uri="{BB962C8B-B14F-4D97-AF65-F5344CB8AC3E}">
        <p14:creationId xmlns:p14="http://schemas.microsoft.com/office/powerpoint/2010/main" val="107401222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animated Gradient">
    <p:spTree>
      <p:nvGrpSpPr>
        <p:cNvPr id="1" name=""/>
        <p:cNvGrpSpPr/>
        <p:nvPr/>
      </p:nvGrpSpPr>
      <p:grpSpPr>
        <a:xfrm>
          <a:off x="0" y="0"/>
          <a:ext cx="0" cy="0"/>
          <a:chOff x="0" y="0"/>
          <a:chExt cx="0" cy="0"/>
        </a:xfrm>
      </p:grpSpPr>
      <p:pic>
        <p:nvPicPr>
          <p:cNvPr id="6"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a:xfrm>
            <a:off x="1824038" y="-3570288"/>
            <a:ext cx="1728787" cy="1401445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a:off x="0" y="-638175"/>
            <a:ext cx="1730375" cy="81486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a:off x="1014413" y="4248150"/>
            <a:ext cx="1728787"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a:off x="6584950" y="-2913063"/>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8105775" y="56991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a:off x="3035300" y="1516063"/>
            <a:ext cx="1730375" cy="814863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2016 Cisco System Inc.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47B05D3-15EC-4C1F-BEE1-44BB5C2EDBAE}" type="slidenum">
              <a:rPr lang="en-US" altLang="en-US" sz="600" smtClean="0">
                <a:solidFill>
                  <a:srgbClr val="FFFFFF"/>
                </a:solidFill>
              </a:rPr>
              <a:pPr algn="r" eaLnBrk="1" hangingPunct="1">
                <a:defRPr/>
              </a:pPr>
              <a:t>‹#›</a:t>
            </a:fld>
            <a:endParaRPr lang="en-US" altLang="en-US" sz="600" smtClean="0">
              <a:solidFill>
                <a:srgbClr val="FFFFFF"/>
              </a:solidFill>
            </a:endParaRPr>
          </a:p>
        </p:txBody>
      </p:sp>
      <p:grpSp>
        <p:nvGrpSpPr>
          <p:cNvPr id="16" name="Group 38"/>
          <p:cNvGrpSpPr/>
          <p:nvPr userDrawn="1"/>
        </p:nvGrpSpPr>
        <p:grpSpPr>
          <a:xfrm>
            <a:off x="341314" y="311151"/>
            <a:ext cx="829170" cy="438358"/>
            <a:chOff x="609600" y="528537"/>
            <a:chExt cx="1444734" cy="763789"/>
          </a:xfrm>
          <a:solidFill>
            <a:schemeClr val="bg1"/>
          </a:solidFill>
        </p:grpSpPr>
        <p:sp>
          <p:nvSpPr>
            <p:cNvPr id="17" name="Rectangle 16"/>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4664698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indefinite" accel="50000" decel="50000" autoRev="1" fill="remove" grpId="0" nodeType="withEffect">
                                  <p:stCondLst>
                                    <p:cond delay="1500"/>
                                  </p:stCondLst>
                                  <p:childTnLst>
                                    <p:animMotion origin="layout" path="M -2.77778E-6 -2.22045E-16 L -2.77778E-6 -1.425 " pathEditMode="fixed" rAng="0" ptsTypes="AA">
                                      <p:cBhvr>
                                        <p:cTn id="6" dur="4500" fill="hold"/>
                                        <p:tgtEl>
                                          <p:spTgt spid="11"/>
                                        </p:tgtEl>
                                        <p:attrNameLst>
                                          <p:attrName>ppt_x</p:attrName>
                                          <p:attrName>ppt_y</p:attrName>
                                        </p:attrNameLst>
                                      </p:cBhvr>
                                      <p:rCtr x="0" y="-2147483648"/>
                                    </p:animMotion>
                                  </p:childTnLst>
                                </p:cTn>
                              </p:par>
                              <p:par>
                                <p:cTn id="7" presetID="42" presetClass="path" presetSubtype="0" repeatCount="indefinite" accel="50000" decel="50000" autoRev="1" fill="hold" grpId="0" nodeType="withEffect">
                                  <p:stCondLst>
                                    <p:cond delay="0"/>
                                  </p:stCondLst>
                                  <p:childTnLst>
                                    <p:animMotion origin="layout" path="M 3.05556E-6 -2.96296E-6 L 3.05556E-6 0.88611 " pathEditMode="fixed" rAng="0" ptsTypes="AA">
                                      <p:cBhvr>
                                        <p:cTn id="8" dur="4500" fill="hold"/>
                                        <p:tgtEl>
                                          <p:spTgt spid="10"/>
                                        </p:tgtEl>
                                        <p:attrNameLst>
                                          <p:attrName>ppt_x</p:attrName>
                                          <p:attrName>ppt_y</p:attrName>
                                        </p:attrNameLst>
                                      </p:cBhvr>
                                      <p:rCtr x="0" y="-2147483648"/>
                                    </p:animMotion>
                                  </p:childTnLst>
                                </p:cTn>
                              </p:par>
                              <p:par>
                                <p:cTn id="9" presetID="64" presetClass="path" presetSubtype="0" repeatCount="indefinite" accel="50000" decel="50000" autoRev="1" fill="hold" grpId="0" nodeType="withEffect">
                                  <p:stCondLst>
                                    <p:cond delay="1400"/>
                                  </p:stCondLst>
                                  <p:childTnLst>
                                    <p:animMotion origin="layout" path="M -2.5E-6 3.7037E-6 L -2.5E-6 -1.33195 " pathEditMode="fixed" rAng="0" ptsTypes="AA">
                                      <p:cBhvr>
                                        <p:cTn id="10" dur="4500" fill="hold"/>
                                        <p:tgtEl>
                                          <p:spTgt spid="12"/>
                                        </p:tgtEl>
                                        <p:attrNameLst>
                                          <p:attrName>ppt_x</p:attrName>
                                          <p:attrName>ppt_y</p:attrName>
                                        </p:attrNameLst>
                                      </p:cBhvr>
                                      <p:rCtr x="0" y="-2147483648"/>
                                    </p:animMotion>
                                  </p:childTnLst>
                                </p:cTn>
                              </p:par>
                              <p:par>
                                <p:cTn id="11" presetID="64" presetClass="path" presetSubtype="0" repeatCount="indefinite" accel="50000" decel="50000" autoRev="1" fill="hold" grpId="0" nodeType="withEffect">
                                  <p:stCondLst>
                                    <p:cond delay="3600"/>
                                  </p:stCondLst>
                                  <p:childTnLst>
                                    <p:animMotion origin="layout" path="M -1.94444E-6 4.07407E-6 L -1.94444E-6 -1.42084 " pathEditMode="fixed" rAng="0" ptsTypes="AA">
                                      <p:cBhvr>
                                        <p:cTn id="12" dur="4500" fill="hold"/>
                                        <p:tgtEl>
                                          <p:spTgt spid="9"/>
                                        </p:tgtEl>
                                        <p:attrNameLst>
                                          <p:attrName>ppt_x</p:attrName>
                                          <p:attrName>ppt_y</p:attrName>
                                        </p:attrNameLst>
                                      </p:cBhvr>
                                      <p:rCtr x="0" y="-2147483648"/>
                                    </p:animMotion>
                                  </p:childTnLst>
                                </p:cTn>
                              </p:par>
                              <p:par>
                                <p:cTn id="13" presetID="42" presetClass="path" presetSubtype="0" repeatCount="indefinite" accel="50000" decel="50000" autoRev="1" fill="hold" grpId="0" nodeType="withEffect">
                                  <p:stCondLst>
                                    <p:cond delay="900"/>
                                  </p:stCondLst>
                                  <p:childTnLst>
                                    <p:animMotion origin="layout" path="M 1.94444E-6 4.07407E-6 L 1.94444E-6 0.81944 " pathEditMode="fixed" rAng="0" ptsTypes="AA">
                                      <p:cBhvr>
                                        <p:cTn id="14" dur="4500" fill="hold"/>
                                        <p:tgtEl>
                                          <p:spTgt spid="8"/>
                                        </p:tgtEl>
                                        <p:attrNameLst>
                                          <p:attrName>ppt_x</p:attrName>
                                          <p:attrName>ppt_y</p:attrName>
                                        </p:attrNameLst>
                                      </p:cBhvr>
                                      <p:rCtr x="0" y="-2147483648"/>
                                    </p:animMotion>
                                  </p:childTnLst>
                                </p:cTn>
                              </p:par>
                              <p:par>
                                <p:cTn id="15" presetID="42" presetClass="path" presetSubtype="0" repeatCount="indefinite" accel="50000" decel="50000" autoRev="1" fill="hold" grpId="0" nodeType="withEffect">
                                  <p:stCondLst>
                                    <p:cond delay="2800"/>
                                  </p:stCondLst>
                                  <p:childTnLst>
                                    <p:animMotion origin="layout" path="M -3.61111E-6 2.59259E-6 L -3.61111E-6 1.19028 " pathEditMode="fixed" rAng="0" ptsTypes="AA">
                                      <p:cBhvr>
                                        <p:cTn id="16" dur="4500" fill="hold"/>
                                        <p:tgtEl>
                                          <p:spTgt spid="7"/>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losing Slide_green">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36924536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losing Slide-green thank you">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TextBox 16"/>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ea typeface="+mn-ea"/>
              </a:rPr>
              <a:t>Thank you.</a:t>
            </a:r>
          </a:p>
        </p:txBody>
      </p:sp>
    </p:spTree>
    <p:extLst>
      <p:ext uri="{BB962C8B-B14F-4D97-AF65-F5344CB8AC3E}">
        <p14:creationId xmlns:p14="http://schemas.microsoft.com/office/powerpoint/2010/main" val="26488334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7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7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7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7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700"/>
                                        <p:tgtEl>
                                          <p:spTgt spid="16"/>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8"/>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0"/>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2"/>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4"/>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6"/>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9"/>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1"/>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3"/>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5"/>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700"/>
                                        <p:tgtEl>
                                          <p:spTgt spid="5"/>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700"/>
                                        <p:tgtEl>
                                          <p:spTgt spid="3"/>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700"/>
                                        <p:tgtEl>
                                          <p:spTgt spid="7"/>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700"/>
                                        <p:tgtEl>
                                          <p:spTgt spid="4"/>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osing Slide-red">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27248668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losing Slide-red thank you">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ea typeface="+mn-ea"/>
              </a:rPr>
              <a:t>Thank you.</a:t>
            </a:r>
          </a:p>
        </p:txBody>
      </p:sp>
      <p:sp>
        <p:nvSpPr>
          <p:cNvPr id="4" name="Rectangle 3"/>
          <p:cNvSpPr>
            <a:spLocks noChangeArrowheads="1"/>
          </p:cNvSpPr>
          <p:nvPr/>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5" name="Freeform 4"/>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p:cNvSpPr>
          <p:nvPr userDrawn="1"/>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6"/>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22837836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7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7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7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7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7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700"/>
                                        <p:tgtEl>
                                          <p:spTgt spid="17"/>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9"/>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1"/>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3"/>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5"/>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7"/>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10"/>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2"/>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4"/>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6"/>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700"/>
                                        <p:tgtEl>
                                          <p:spTgt spid="6"/>
                                        </p:tgtEl>
                                      </p:cBhvr>
                                    </p:animEffect>
                                  </p:childTnLst>
                                </p:cTn>
                              </p:par>
                              <p:par>
                                <p:cTn id="58" presetID="10" presetClass="entr" presetSubtype="0" fill="hold" nodeType="withEffect">
                                  <p:stCondLst>
                                    <p:cond delay="10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700"/>
                                        <p:tgtEl>
                                          <p:spTgt spid="4"/>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700"/>
                                        <p:tgtEl>
                                          <p:spTgt spid="8"/>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700"/>
                                        <p:tgtEl>
                                          <p:spTgt spid="5"/>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1F3F5E-3233-44C2-830D-07CCDF68C414}" type="datetimeFigureOut">
              <a:rPr lang="en-US"/>
              <a:pPr>
                <a:defRPr/>
              </a:pPr>
              <a:t>5/12/2016</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7924800" y="6356350"/>
            <a:ext cx="762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24CA62-9439-4062-9683-F5C470988E2D}" type="slidenum">
              <a:rPr lang="en-US"/>
              <a:pPr>
                <a:defRPr/>
              </a:pPr>
              <a:t>‹#›</a:t>
            </a:fld>
            <a:endParaRPr lang="en-US"/>
          </a:p>
        </p:txBody>
      </p:sp>
    </p:spTree>
    <p:extLst>
      <p:ext uri="{BB962C8B-B14F-4D97-AF65-F5344CB8AC3E}">
        <p14:creationId xmlns:p14="http://schemas.microsoft.com/office/powerpoint/2010/main" val="21272529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32196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2016 Cisco System Inc.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CD62F0AD-BF23-4E3F-B030-02FD2A9FDD81}" type="slidenum">
              <a:rPr lang="en-US" altLang="en-US" sz="600" smtClean="0">
                <a:solidFill>
                  <a:srgbClr val="FFFFFF"/>
                </a:solidFill>
              </a:rPr>
              <a:pPr algn="r" eaLnBrk="1" hangingPunct="1">
                <a:defRPr/>
              </a:pPr>
              <a:t>‹#›</a:t>
            </a:fld>
            <a:endParaRPr lang="en-US" altLang="en-US" sz="600" smtClean="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36636920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33575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2" name="Title 1"/>
          <p:cNvSpPr>
            <a:spLocks noGrp="1"/>
          </p:cNvSpPr>
          <p:nvPr>
            <p:ph type="ctrTitle"/>
          </p:nvPr>
        </p:nvSpPr>
        <p:spPr>
          <a:xfrm>
            <a:off x="221393" y="399143"/>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5331984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94444E-6 4.81481E-6 L -1.94444E-6 -0.48102 " pathEditMode="relative" rAng="0" ptsTypes="AA">
                                      <p:cBhvr>
                                        <p:cTn id="6" dur="1600" fill="hold"/>
                                        <p:tgtEl>
                                          <p:spTgt spid="4"/>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17573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8"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a:t>
            </a:r>
          </a:p>
        </p:txBody>
      </p:sp>
      <p:sp>
        <p:nvSpPr>
          <p:cNvPr id="9"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A2E0FCF-132C-43D0-B6E3-BA90520DFD06}"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967967"/>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62683414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8978373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noChangeAspect="1"/>
          </p:cNvSpPr>
          <p:nvPr>
            <p:ph type="body" sz="quarter" idx="10"/>
          </p:nvPr>
        </p:nvSpPr>
        <p:spPr>
          <a:xfrm>
            <a:off x="239713"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4706781"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9159343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6" name="Rectangle 4"/>
          <p:cNvSpPr>
            <a:spLocks noChangeArrowheads="1"/>
          </p:cNvSpPr>
          <p:nvPr userDrawn="1"/>
        </p:nvSpPr>
        <p:spPr bwMode="ltGray">
          <a:xfrm>
            <a:off x="250825" y="6586538"/>
            <a:ext cx="256857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 2016 Cisco and/or its affiliates. All rights reserved.</a:t>
            </a: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8" name="Rectangle 12"/>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E3A7EED-5983-4571-ADE3-FBD418E25E17}"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1"/>
          </p:nvPr>
        </p:nvSpPr>
        <p:spPr>
          <a:xfrm>
            <a:off x="5221224" y="1747683"/>
            <a:ext cx="3236976" cy="646331"/>
          </a:xfrm>
        </p:spPr>
        <p:txBody>
          <a:bodyPr>
            <a:noAutofit/>
          </a:bodyPr>
          <a:lstStyle>
            <a:lvl1pPr marL="114300" indent="-114300" algn="l" defTabSz="914400" rtl="0" eaLnBrk="1" latinLnBrk="0" hangingPunct="1">
              <a:lnSpc>
                <a:spcPct val="80000"/>
              </a:lnSpc>
              <a:spcBef>
                <a:spcPct val="0"/>
              </a:spcBef>
              <a:buNone/>
              <a:defRPr lang="en-US" sz="2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vl2pPr marL="114300" indent="-114300" algn="l" defTabSz="914400" rtl="0" eaLnBrk="1" latinLnBrk="0" hangingPunct="1">
              <a:defRPr lang="en-US" sz="2000" kern="1200" dirty="0" smtClean="0">
                <a:solidFill>
                  <a:schemeClr val="accent2"/>
                </a:solidFill>
                <a:latin typeface="Ciscolight" pitchFamily="2" charset="0"/>
                <a:ea typeface="+mn-ea"/>
                <a:cs typeface="+mn-cs"/>
              </a:defRPr>
            </a:lvl2pPr>
            <a:lvl3pPr marL="114300" indent="-114300" algn="l" defTabSz="914400" rtl="0" eaLnBrk="1" latinLnBrk="0" hangingPunct="1">
              <a:defRPr lang="en-US" sz="2000" kern="1200" dirty="0" smtClean="0">
                <a:solidFill>
                  <a:schemeClr val="accent2"/>
                </a:solidFill>
                <a:latin typeface="Ciscolight" pitchFamily="2" charset="0"/>
                <a:ea typeface="+mn-ea"/>
                <a:cs typeface="+mn-cs"/>
              </a:defRPr>
            </a:lvl3pPr>
            <a:lvl4pPr marL="114300" indent="-114300" algn="l" defTabSz="914400" rtl="0" eaLnBrk="1" latinLnBrk="0" hangingPunct="1">
              <a:defRPr lang="en-US" sz="2000" kern="1200" dirty="0" smtClean="0">
                <a:solidFill>
                  <a:schemeClr val="accent2"/>
                </a:solidFill>
                <a:latin typeface="Ciscolight" pitchFamily="2" charset="0"/>
                <a:ea typeface="+mn-ea"/>
                <a:cs typeface="+mn-cs"/>
              </a:defRPr>
            </a:lvl4pPr>
            <a:lvl5pPr marL="114300" indent="-114300" algn="l" defTabSz="914400" rtl="0" eaLnBrk="1" latinLnBrk="0" hangingPunct="1">
              <a:defRPr lang="en-US" sz="2000" kern="1200" dirty="0" smtClean="0">
                <a:solidFill>
                  <a:schemeClr val="accent2"/>
                </a:solidFill>
                <a:latin typeface="Ciscolight" pitchFamily="2" charset="0"/>
                <a:ea typeface="+mn-ea"/>
                <a:cs typeface="+mn-cs"/>
              </a:defRPr>
            </a:lvl5pPr>
          </a:lstStyle>
          <a:p>
            <a:pPr lvl="0"/>
            <a:r>
              <a:rPr lang="en-US" smtClean="0"/>
              <a:t>Click to edit Master text styles</a:t>
            </a:r>
          </a:p>
        </p:txBody>
      </p:sp>
      <p:sp>
        <p:nvSpPr>
          <p:cNvPr id="16" name="Title 15"/>
          <p:cNvSpPr>
            <a:spLocks noGrp="1"/>
          </p:cNvSpPr>
          <p:nvPr>
            <p:ph type="title"/>
          </p:nvPr>
        </p:nvSpPr>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20" name="Text Placeholder 19"/>
          <p:cNvSpPr>
            <a:spLocks noGrp="1"/>
          </p:cNvSpPr>
          <p:nvPr>
            <p:ph type="body" sz="quarter" idx="14"/>
          </p:nvPr>
        </p:nvSpPr>
        <p:spPr>
          <a:xfrm>
            <a:off x="5334000" y="4876800"/>
            <a:ext cx="3200400" cy="457200"/>
          </a:xfrm>
        </p:spPr>
        <p:txBody>
          <a:bodyPr>
            <a:noAutofit/>
          </a:bodyPr>
          <a:lstStyle>
            <a:lvl1pPr marL="0" indent="0">
              <a:buFontTx/>
              <a:buNone/>
              <a:defRPr sz="1600">
                <a:solidFill>
                  <a:schemeClr val="bg2">
                    <a:lumMod val="85000"/>
                  </a:schemeClr>
                </a:solidFill>
              </a:defRPr>
            </a:lvl1pPr>
          </a:lstStyle>
          <a:p>
            <a:pPr lvl="0"/>
            <a:r>
              <a:rPr lang="en-US" smtClean="0"/>
              <a:t>Click to edit Master text styles</a:t>
            </a:r>
          </a:p>
        </p:txBody>
      </p:sp>
    </p:spTree>
    <p:extLst>
      <p:ext uri="{BB962C8B-B14F-4D97-AF65-F5344CB8AC3E}">
        <p14:creationId xmlns:p14="http://schemas.microsoft.com/office/powerpoint/2010/main" val="348480094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825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0188" y="431800"/>
            <a:ext cx="8588375"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1027" name="Text Placeholder 2"/>
          <p:cNvSpPr>
            <a:spLocks noGrp="1"/>
          </p:cNvSpPr>
          <p:nvPr>
            <p:ph type="body" idx="1"/>
          </p:nvPr>
        </p:nvSpPr>
        <p:spPr bwMode="auto">
          <a:xfrm>
            <a:off x="230188" y="1339850"/>
            <a:ext cx="85502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ChangeArrowheads="1"/>
          </p:cNvSpPr>
          <p:nvPr/>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2016 Cisco System Inc. All rights reserved</a:t>
            </a:r>
            <a:endParaRPr lang="en-US" altLang="en-US" sz="600" dirty="0" smtClean="0">
              <a:solidFill>
                <a:srgbClr val="C0C0C0"/>
              </a:solidFill>
            </a:endParaRPr>
          </a:p>
        </p:txBody>
      </p:sp>
      <p:sp>
        <p:nvSpPr>
          <p:cNvPr id="1029" name="Rectangle 5"/>
          <p:cNvSpPr>
            <a:spLocks noChangeArrowheads="1"/>
          </p:cNvSpPr>
          <p:nvPr/>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1030" name="Rectangle 7"/>
          <p:cNvSpPr>
            <a:spLocks noChangeArrowheads="1"/>
          </p:cNvSpPr>
          <p:nvPr/>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E6E8C881-3938-4EAD-8E3A-C68907EC7537}" type="slidenum">
              <a:rPr lang="en-US" altLang="en-US" sz="600" smtClean="0">
                <a:solidFill>
                  <a:srgbClr val="C0C0C0"/>
                </a:solidFill>
              </a:rPr>
              <a:pPr algn="r" eaLnBrk="1" hangingPunct="1">
                <a:defRPr/>
              </a:pPr>
              <a:t>‹#›</a:t>
            </a:fld>
            <a:endParaRPr lang="en-US" altLang="en-US" sz="600" smtClean="0">
              <a:solidFill>
                <a:srgbClr val="C0C0C0"/>
              </a:solidFill>
            </a:endParaRPr>
          </a:p>
        </p:txBody>
      </p:sp>
      <p:pic>
        <p:nvPicPr>
          <p:cNvPr id="1031" name="Picture 7" descr="bottom bar.jpg"/>
          <p:cNvPicPr>
            <a:picLocks noChangeAspect="1"/>
          </p:cNvPicPr>
          <p:nvPr/>
        </p:nvPicPr>
        <p:blipFill>
          <a:blip r:embed="rId37">
            <a:extLst>
              <a:ext uri="{28A0092B-C50C-407E-A947-70E740481C1C}">
                <a14:useLocalDpi xmlns:a14="http://schemas.microsoft.com/office/drawing/2010/main" val="0"/>
              </a:ext>
            </a:extLst>
          </a:blip>
          <a:srcRect l="140" r="337"/>
          <a:stretch>
            <a:fillRect/>
          </a:stretch>
        </p:blipFill>
        <p:spPr bwMode="auto">
          <a:xfrm>
            <a:off x="354013" y="6378575"/>
            <a:ext cx="8435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8786" r:id="rId1"/>
    <p:sldLayoutId id="2147488787" r:id="rId2"/>
    <p:sldLayoutId id="2147488788" r:id="rId3"/>
    <p:sldLayoutId id="2147488789" r:id="rId4"/>
    <p:sldLayoutId id="2147488790" r:id="rId5"/>
    <p:sldLayoutId id="2147488791" r:id="rId6"/>
    <p:sldLayoutId id="2147488775" r:id="rId7"/>
    <p:sldLayoutId id="2147488776" r:id="rId8"/>
    <p:sldLayoutId id="2147488792" r:id="rId9"/>
    <p:sldLayoutId id="2147488777" r:id="rId10"/>
    <p:sldLayoutId id="2147488778" r:id="rId11"/>
    <p:sldLayoutId id="2147488779" r:id="rId12"/>
    <p:sldLayoutId id="2147488780" r:id="rId13"/>
    <p:sldLayoutId id="2147488781" r:id="rId14"/>
    <p:sldLayoutId id="2147488782" r:id="rId15"/>
    <p:sldLayoutId id="2147488793" r:id="rId16"/>
    <p:sldLayoutId id="2147488794" r:id="rId17"/>
    <p:sldLayoutId id="2147488783" r:id="rId18"/>
    <p:sldLayoutId id="2147488795" r:id="rId19"/>
    <p:sldLayoutId id="2147488796" r:id="rId20"/>
    <p:sldLayoutId id="2147488797" r:id="rId21"/>
    <p:sldLayoutId id="2147488798" r:id="rId22"/>
    <p:sldLayoutId id="2147488799" r:id="rId23"/>
    <p:sldLayoutId id="2147488800" r:id="rId24"/>
    <p:sldLayoutId id="2147488801" r:id="rId25"/>
    <p:sldLayoutId id="2147488784" r:id="rId26"/>
    <p:sldLayoutId id="2147488802" r:id="rId27"/>
    <p:sldLayoutId id="2147488803" r:id="rId28"/>
    <p:sldLayoutId id="2147488804" r:id="rId29"/>
    <p:sldLayoutId id="2147488805" r:id="rId30"/>
    <p:sldLayoutId id="2147488806" r:id="rId31"/>
    <p:sldLayoutId id="2147488807" r:id="rId32"/>
    <p:sldLayoutId id="2147488808" r:id="rId33"/>
    <p:sldLayoutId id="2147488809" r:id="rId34"/>
    <p:sldLayoutId id="2147488785" r:id="rId35"/>
  </p:sldLayoutIdLst>
  <p:transition>
    <p:wipe dir="r"/>
  </p:transition>
  <p:timing>
    <p:tnLst>
      <p:par>
        <p:cTn id="1" dur="indefinite" restart="never" nodeType="tmRoot"/>
      </p:par>
    </p:tnLst>
  </p:timing>
  <p:txStyles>
    <p:title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p:titleStyle>
    <p:body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S PGothic" pitchFamily="34" charset="-128"/>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S PGothic" pitchFamily="34" charset="-128"/>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S PGothic" pitchFamily="34" charset="-128"/>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iki.cisco.com/display/UNITYTRANS/Annotated+diagnostics+for+Limit+Logon+Session+For+Telephony+Interface"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hyperlink" Target="http://docwiki.cisco.com/wiki/Cisco_Unity_Connection_Provisioning_Interface_(CUPI)_API_--_Configuration_Values" TargetMode="External"/><Relationship Id="rId4" Type="http://schemas.openxmlformats.org/officeDocument/2006/relationships/hyperlink" Target="http://www.cisco.com/c/en/us/td/docs/voice_ip_comm/connection/11x/troubleshooting/guide/11xcuctsgx.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35.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ubtitle 5"/>
          <p:cNvSpPr>
            <a:spLocks noGrp="1"/>
          </p:cNvSpPr>
          <p:nvPr>
            <p:ph type="subTitle" idx="1"/>
          </p:nvPr>
        </p:nvSpPr>
        <p:spPr>
          <a:xfrm>
            <a:off x="236538" y="4464050"/>
            <a:ext cx="8112125" cy="384175"/>
          </a:xfrm>
        </p:spPr>
        <p:txBody>
          <a:bodyPr/>
          <a:lstStyle/>
          <a:p>
            <a:pPr eaLnBrk="1" hangingPunct="1"/>
            <a:endParaRPr altLang="en-US" dirty="0" smtClean="0">
              <a:ea typeface="MS PGothic" pitchFamily="34" charset="-128"/>
            </a:endParaRPr>
          </a:p>
          <a:p>
            <a:pPr eaLnBrk="1" hangingPunct="1"/>
            <a:r>
              <a:rPr altLang="en-US" dirty="0" smtClean="0">
                <a:ea typeface="MS PGothic" pitchFamily="34" charset="-128"/>
              </a:rPr>
              <a:t/>
            </a:r>
            <a:br>
              <a:rPr altLang="en-US" dirty="0" smtClean="0">
                <a:ea typeface="MS PGothic" pitchFamily="34" charset="-128"/>
              </a:rPr>
            </a:br>
            <a:endParaRPr altLang="en-US" dirty="0" smtClean="0">
              <a:ea typeface="MS PGothic" pitchFamily="34" charset="-128"/>
            </a:endParaRPr>
          </a:p>
        </p:txBody>
      </p:sp>
      <p:sp>
        <p:nvSpPr>
          <p:cNvPr id="26627" name="Text Placeholder 4"/>
          <p:cNvSpPr>
            <a:spLocks noGrp="1"/>
          </p:cNvSpPr>
          <p:nvPr>
            <p:ph type="body" sz="quarter" idx="10"/>
          </p:nvPr>
        </p:nvSpPr>
        <p:spPr>
          <a:xfrm>
            <a:off x="381000" y="5483225"/>
            <a:ext cx="8112125" cy="384175"/>
          </a:xfrm>
        </p:spPr>
        <p:txBody>
          <a:bodyPr/>
          <a:lstStyle/>
          <a:p>
            <a:pPr eaLnBrk="1" hangingPunct="1"/>
            <a:r>
              <a:rPr lang="en-US" altLang="en-US" sz="2000" b="1" dirty="0" smtClean="0"/>
              <a:t>EDCS No. - </a:t>
            </a:r>
            <a:r>
              <a:rPr lang="en-US" sz="2000" b="1" dirty="0"/>
              <a:t>1550113</a:t>
            </a:r>
            <a:endParaRPr lang="en-US" altLang="en-US" sz="2000" b="1" dirty="0" smtClean="0"/>
          </a:p>
          <a:p>
            <a:pPr eaLnBrk="1" hangingPunct="1"/>
            <a:r>
              <a:rPr lang="en-US" altLang="en-US" sz="2000" b="1" dirty="0" smtClean="0"/>
              <a:t>February 2016</a:t>
            </a:r>
          </a:p>
          <a:p>
            <a:pPr eaLnBrk="1" hangingPunct="1"/>
            <a:endParaRPr lang="en-US" altLang="en-US" sz="2000" dirty="0" smtClean="0"/>
          </a:p>
          <a:p>
            <a:pPr eaLnBrk="1" hangingPunct="1"/>
            <a:endParaRPr altLang="en-US" dirty="0" smtClean="0">
              <a:ea typeface="MS PGothic" pitchFamily="34" charset="-128"/>
            </a:endParaRPr>
          </a:p>
        </p:txBody>
      </p:sp>
      <p:sp>
        <p:nvSpPr>
          <p:cNvPr id="26628" name="Rectangle 3"/>
          <p:cNvSpPr txBox="1">
            <a:spLocks/>
          </p:cNvSpPr>
          <p:nvPr/>
        </p:nvSpPr>
        <p:spPr bwMode="auto">
          <a:xfrm>
            <a:off x="647700" y="1905000"/>
            <a:ext cx="7753350"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rIns="82296" anchor="b"/>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eaLnBrk="0" hangingPunct="0">
              <a:lnSpc>
                <a:spcPct val="90000"/>
              </a:lnSpc>
            </a:pPr>
            <a:r>
              <a:rPr lang="en-US" altLang="en-US" sz="4400" b="1" dirty="0"/>
              <a:t>Cisco Unity Connection </a:t>
            </a:r>
            <a:endParaRPr lang="en-US" altLang="en-US" sz="4400" b="1" dirty="0" smtClean="0"/>
          </a:p>
          <a:p>
            <a:pPr algn="ctr" eaLnBrk="0" hangingPunct="0">
              <a:lnSpc>
                <a:spcPct val="90000"/>
              </a:lnSpc>
            </a:pPr>
            <a:r>
              <a:rPr lang="en-US" altLang="en-US" sz="4400" b="1" dirty="0" smtClean="0"/>
              <a:t> </a:t>
            </a:r>
            <a:endParaRPr lang="en-US" altLang="en-US" sz="4400" b="1" dirty="0"/>
          </a:p>
          <a:p>
            <a:pPr algn="ctr" eaLnBrk="0" hangingPunct="0">
              <a:lnSpc>
                <a:spcPct val="90000"/>
              </a:lnSpc>
            </a:pPr>
            <a:r>
              <a:rPr lang="en-US" altLang="en-US" sz="4400" b="1" dirty="0" smtClean="0"/>
              <a:t>Logon Session Limit – TUI/VUI</a:t>
            </a:r>
            <a:endParaRPr lang="en-US" altLang="en-US" sz="4400" b="1"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lang="en-US" sz="4400" smtClean="0"/>
              <a:t>REST API</a:t>
            </a:r>
            <a:endParaRPr sz="4400" dirty="0"/>
          </a:p>
        </p:txBody>
      </p:sp>
    </p:spTree>
    <p:extLst>
      <p:ext uri="{BB962C8B-B14F-4D97-AF65-F5344CB8AC3E}">
        <p14:creationId xmlns:p14="http://schemas.microsoft.com/office/powerpoint/2010/main" val="4037645836"/>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588375" cy="1009650"/>
          </a:xfrm>
        </p:spPr>
        <p:txBody>
          <a:bodyPr/>
          <a:lstStyle/>
          <a:p>
            <a:r>
              <a:rPr lang="en-US" dirty="0" smtClean="0"/>
              <a:t/>
            </a:r>
            <a:br>
              <a:rPr lang="en-US" dirty="0" smtClean="0"/>
            </a:br>
            <a:r>
              <a:rPr lang="en-US" dirty="0"/>
              <a:t/>
            </a:r>
            <a:br>
              <a:rPr lang="en-US" dirty="0"/>
            </a:br>
            <a:r>
              <a:rPr lang="en-US" dirty="0" smtClean="0"/>
              <a:t> </a:t>
            </a:r>
            <a:br>
              <a:rPr lang="en-US" dirty="0" smtClean="0"/>
            </a:br>
            <a:r>
              <a:rPr lang="en-US" dirty="0"/>
              <a:t/>
            </a:r>
            <a:br>
              <a:rPr lang="en-US" dirty="0"/>
            </a:br>
            <a:r>
              <a:rPr lang="en-US" dirty="0" smtClean="0"/>
              <a:t>                                                         </a:t>
            </a:r>
            <a:br>
              <a:rPr lang="en-US" dirty="0" smtClean="0"/>
            </a:br>
            <a:r>
              <a:rPr lang="en-US" dirty="0"/>
              <a:t/>
            </a:r>
            <a:br>
              <a:rPr lang="en-US" dirty="0"/>
            </a:br>
            <a:r>
              <a:rPr lang="en-US" dirty="0" smtClean="0"/>
              <a:t/>
            </a:r>
            <a:br>
              <a:rPr lang="en-US" dirty="0" smtClean="0"/>
            </a:br>
            <a:r>
              <a:rPr lang="en-US" dirty="0" smtClean="0"/>
              <a:t>REST </a:t>
            </a:r>
            <a:r>
              <a:rPr lang="en-US" dirty="0"/>
              <a:t>API </a:t>
            </a:r>
            <a:r>
              <a:rPr lang="en-US" dirty="0" smtClean="0"/>
              <a:t>For Maximum Concurrent Sessions</a:t>
            </a:r>
            <a:endParaRPr lang="en-US" dirty="0"/>
          </a:p>
        </p:txBody>
      </p:sp>
      <p:sp>
        <p:nvSpPr>
          <p:cNvPr id="3" name="Content Placeholder 2"/>
          <p:cNvSpPr>
            <a:spLocks noGrp="1"/>
          </p:cNvSpPr>
          <p:nvPr>
            <p:ph idx="1"/>
          </p:nvPr>
        </p:nvSpPr>
        <p:spPr>
          <a:xfrm>
            <a:off x="228600" y="1143000"/>
            <a:ext cx="8458200" cy="5181600"/>
          </a:xfrm>
        </p:spPr>
        <p:txBody>
          <a:bodyPr/>
          <a:lstStyle/>
          <a:p>
            <a:pPr>
              <a:spcBef>
                <a:spcPts val="0"/>
              </a:spcBef>
              <a:spcAft>
                <a:spcPts val="600"/>
              </a:spcAft>
            </a:pPr>
            <a:r>
              <a:rPr lang="en-US" sz="1800" dirty="0" smtClean="0">
                <a:latin typeface="+mn-lt"/>
                <a:cs typeface="Calibri" panose="020F0502020204030204" pitchFamily="34" charset="0"/>
              </a:rPr>
              <a:t>A new field “System.Conversations.UserMaxConcurrentSessionsTUI” added in /</a:t>
            </a:r>
            <a:r>
              <a:rPr lang="en-US" sz="1800" dirty="0" err="1" smtClean="0">
                <a:latin typeface="+mn-lt"/>
                <a:cs typeface="Calibri" panose="020F0502020204030204" pitchFamily="34" charset="0"/>
              </a:rPr>
              <a:t>vmrest</a:t>
            </a:r>
            <a:r>
              <a:rPr lang="en-US" sz="1800" dirty="0" smtClean="0">
                <a:latin typeface="+mn-lt"/>
                <a:cs typeface="Calibri" panose="020F0502020204030204" pitchFamily="34" charset="0"/>
              </a:rPr>
              <a:t>/configurationvalues API  </a:t>
            </a:r>
          </a:p>
          <a:p>
            <a:pPr marL="0" indent="0">
              <a:spcBef>
                <a:spcPts val="0"/>
              </a:spcBef>
              <a:spcAft>
                <a:spcPts val="600"/>
              </a:spcAft>
              <a:buNone/>
            </a:pPr>
            <a:endParaRPr lang="en-US" sz="1800" dirty="0" smtClean="0">
              <a:latin typeface="+mn-lt"/>
              <a:cs typeface="Calibri" panose="020F0502020204030204" pitchFamily="34" charset="0"/>
            </a:endParaRPr>
          </a:p>
          <a:p>
            <a:pPr>
              <a:spcBef>
                <a:spcPts val="0"/>
              </a:spcBef>
              <a:spcAft>
                <a:spcPts val="600"/>
              </a:spcAft>
            </a:pPr>
            <a:r>
              <a:rPr lang="en-US" sz="1800" dirty="0" smtClean="0">
                <a:latin typeface="+mn-lt"/>
                <a:cs typeface="Calibri" panose="020F0502020204030204" pitchFamily="34" charset="0"/>
              </a:rPr>
              <a:t>API </a:t>
            </a:r>
            <a:r>
              <a:rPr lang="en-US" sz="1800" dirty="0">
                <a:latin typeface="+mn-lt"/>
                <a:cs typeface="Calibri" panose="020F0502020204030204" pitchFamily="34" charset="0"/>
              </a:rPr>
              <a:t>to View the Current Value of Maximum Concurrent Sessions</a:t>
            </a:r>
          </a:p>
          <a:p>
            <a:pPr marL="0" lvl="2" indent="0">
              <a:spcBef>
                <a:spcPts val="0"/>
              </a:spcBef>
              <a:spcAft>
                <a:spcPts val="600"/>
              </a:spcAft>
              <a:buClr>
                <a:srgbClr val="96CA4B"/>
              </a:buClr>
              <a:buSzPct val="90000"/>
            </a:pPr>
            <a:r>
              <a:rPr lang="en-US" sz="1800" b="1" dirty="0" smtClean="0">
                <a:cs typeface="Calibri" panose="020F0502020204030204" pitchFamily="34" charset="0"/>
              </a:rPr>
              <a:t>    GET</a:t>
            </a:r>
            <a:endParaRPr lang="en-US" sz="1800" b="1" dirty="0">
              <a:cs typeface="Calibri" panose="020F0502020204030204" pitchFamily="34" charset="0"/>
            </a:endParaRPr>
          </a:p>
          <a:p>
            <a:pPr>
              <a:spcBef>
                <a:spcPts val="0"/>
              </a:spcBef>
              <a:spcAft>
                <a:spcPts val="600"/>
              </a:spcAft>
            </a:pPr>
            <a:endParaRPr lang="en-US" sz="1800" dirty="0" smtClean="0">
              <a:cs typeface="Calibri" panose="020F0502020204030204" pitchFamily="34" charset="0"/>
            </a:endParaRPr>
          </a:p>
          <a:p>
            <a:pPr>
              <a:spcBef>
                <a:spcPts val="0"/>
              </a:spcBef>
              <a:spcAft>
                <a:spcPts val="600"/>
              </a:spcAft>
            </a:pPr>
            <a:endParaRPr lang="en-US" sz="1800" dirty="0" smtClean="0">
              <a:latin typeface="+mn-lt"/>
              <a:cs typeface="Calibri" panose="020F0502020204030204" pitchFamily="34" charset="0"/>
            </a:endParaRPr>
          </a:p>
          <a:p>
            <a:pPr>
              <a:spcBef>
                <a:spcPts val="0"/>
              </a:spcBef>
              <a:spcAft>
                <a:spcPts val="600"/>
              </a:spcAft>
            </a:pPr>
            <a:r>
              <a:rPr lang="en-US" sz="1800" dirty="0" smtClean="0">
                <a:latin typeface="+mn-lt"/>
                <a:cs typeface="Calibri" panose="020F0502020204030204" pitchFamily="34" charset="0"/>
              </a:rPr>
              <a:t>API </a:t>
            </a:r>
            <a:r>
              <a:rPr lang="en-US" sz="1800" dirty="0">
                <a:latin typeface="+mn-lt"/>
                <a:cs typeface="Calibri" panose="020F0502020204030204" pitchFamily="34" charset="0"/>
              </a:rPr>
              <a:t>to Update the Value of Maximum Concurrent </a:t>
            </a:r>
            <a:r>
              <a:rPr lang="en-US" sz="1800" dirty="0" smtClean="0">
                <a:latin typeface="+mn-lt"/>
                <a:cs typeface="Calibri" panose="020F0502020204030204" pitchFamily="34" charset="0"/>
              </a:rPr>
              <a:t>Sessions</a:t>
            </a:r>
            <a:endParaRPr lang="en-US" sz="1800" dirty="0">
              <a:latin typeface="+mn-lt"/>
              <a:cs typeface="Calibri" panose="020F0502020204030204" pitchFamily="34" charset="0"/>
            </a:endParaRPr>
          </a:p>
          <a:p>
            <a:pPr marL="0" indent="0">
              <a:spcBef>
                <a:spcPts val="0"/>
              </a:spcBef>
              <a:spcAft>
                <a:spcPts val="600"/>
              </a:spcAft>
              <a:buNone/>
            </a:pPr>
            <a:r>
              <a:rPr lang="en-US" sz="1800" b="1" dirty="0">
                <a:cs typeface="Calibri" panose="020F0502020204030204" pitchFamily="34" charset="0"/>
              </a:rPr>
              <a:t> </a:t>
            </a:r>
            <a:r>
              <a:rPr lang="en-US" sz="1800" b="1" dirty="0" smtClean="0">
                <a:cs typeface="Calibri" panose="020F0502020204030204" pitchFamily="34" charset="0"/>
              </a:rPr>
              <a:t>   PUT</a:t>
            </a:r>
            <a:r>
              <a:rPr lang="en-US" sz="1800" dirty="0" smtClean="0">
                <a:cs typeface="Calibri" panose="020F0502020204030204" pitchFamily="34" charset="0"/>
              </a:rPr>
              <a:t>   </a:t>
            </a:r>
          </a:p>
          <a:p>
            <a:pPr lvl="1" indent="0">
              <a:spcBef>
                <a:spcPts val="0"/>
              </a:spcBef>
              <a:spcAft>
                <a:spcPts val="600"/>
              </a:spcAft>
            </a:pPr>
            <a:r>
              <a:rPr lang="en-US" dirty="0" smtClean="0">
                <a:cs typeface="Calibri" panose="020F0502020204030204" pitchFamily="34" charset="0"/>
              </a:rPr>
              <a:t>  </a:t>
            </a:r>
            <a:endParaRPr lang="en-US" dirty="0" smtClean="0">
              <a:latin typeface="Calibri" panose="020F0502020204030204" pitchFamily="34" charset="0"/>
              <a:cs typeface="Calibri" panose="020F0502020204030204" pitchFamily="34" charset="0"/>
            </a:endParaRPr>
          </a:p>
          <a:p>
            <a:pPr>
              <a:spcBef>
                <a:spcPts val="0"/>
              </a:spcBef>
              <a:spcAft>
                <a:spcPts val="600"/>
              </a:spcAft>
            </a:pPr>
            <a:endParaRPr lang="en-US" sz="1600" dirty="0">
              <a:latin typeface="Calibri" panose="020F0502020204030204" pitchFamily="34" charset="0"/>
              <a:cs typeface="Calibri" panose="020F0502020204030204" pitchFamily="34" charset="0"/>
            </a:endParaRPr>
          </a:p>
          <a:p>
            <a:pPr marL="0" indent="0">
              <a:spcBef>
                <a:spcPts val="0"/>
              </a:spcBef>
              <a:spcAft>
                <a:spcPts val="600"/>
              </a:spcAft>
              <a:buNone/>
            </a:pPr>
            <a:r>
              <a:rPr lang="en-US" sz="1800" dirty="0" smtClean="0"/>
              <a:t>    Request </a:t>
            </a:r>
            <a:r>
              <a:rPr lang="en-US" sz="1800" dirty="0"/>
              <a:t>Data </a:t>
            </a:r>
            <a:r>
              <a:rPr lang="en-US" sz="1800" dirty="0" smtClean="0"/>
              <a:t>:</a:t>
            </a:r>
          </a:p>
          <a:p>
            <a:pPr>
              <a:spcBef>
                <a:spcPts val="0"/>
              </a:spcBef>
              <a:spcAft>
                <a:spcPts val="600"/>
              </a:spcAft>
            </a:pPr>
            <a:endParaRPr lang="en-US" sz="1800" dirty="0"/>
          </a:p>
          <a:p>
            <a:pPr>
              <a:spcBef>
                <a:spcPts val="0"/>
              </a:spcBef>
              <a:spcAft>
                <a:spcPts val="600"/>
              </a:spcAft>
            </a:pPr>
            <a:endParaRPr lang="en-US" sz="1800" dirty="0"/>
          </a:p>
          <a:p>
            <a:pPr>
              <a:spcBef>
                <a:spcPts val="0"/>
              </a:spcBef>
              <a:spcAft>
                <a:spcPts val="600"/>
              </a:spcAft>
            </a:pPr>
            <a:endParaRPr lang="en-US" sz="1800" dirty="0" smtClean="0">
              <a:cs typeface="Calibri" panose="020F0502020204030204" pitchFamily="34" charset="0"/>
            </a:endParaRPr>
          </a:p>
        </p:txBody>
      </p:sp>
      <p:sp>
        <p:nvSpPr>
          <p:cNvPr id="7" name="Flowchart: Process 6"/>
          <p:cNvSpPr/>
          <p:nvPr/>
        </p:nvSpPr>
        <p:spPr>
          <a:xfrm>
            <a:off x="568159" y="2816431"/>
            <a:ext cx="7315200" cy="457200"/>
          </a:xfrm>
          <a:prstGeom prst="flowChartProcess">
            <a:avLst/>
          </a:prstGeom>
          <a:ln/>
        </p:spPr>
        <p:style>
          <a:lnRef idx="0">
            <a:schemeClr val="accent2"/>
          </a:lnRef>
          <a:fillRef idx="3">
            <a:schemeClr val="accent2"/>
          </a:fillRef>
          <a:effectRef idx="3">
            <a:schemeClr val="accent2"/>
          </a:effectRef>
          <a:fontRef idx="minor">
            <a:schemeClr val="lt1"/>
          </a:fontRef>
        </p:style>
        <p:txBody>
          <a:bodyPr rtlCol="0" anchor="ctr"/>
          <a:lstStyle/>
          <a:p>
            <a:pPr marL="0" lvl="2" algn="ctr"/>
            <a:endParaRPr lang="en-US" dirty="0"/>
          </a:p>
          <a:p>
            <a:pPr marL="0" lvl="2" algn="ctr"/>
            <a:r>
              <a:rPr lang="en-US" dirty="0" smtClean="0"/>
              <a:t>/</a:t>
            </a:r>
            <a:r>
              <a:rPr lang="en-US" sz="1400" dirty="0" err="1" smtClean="0"/>
              <a:t>vmrest</a:t>
            </a:r>
            <a:r>
              <a:rPr lang="en-US" sz="1400" dirty="0" smtClean="0"/>
              <a:t>/</a:t>
            </a:r>
            <a:r>
              <a:rPr lang="en-US" sz="1400" dirty="0" err="1" smtClean="0"/>
              <a:t>configurationvalues</a:t>
            </a:r>
            <a:r>
              <a:rPr lang="en-US" sz="1400" dirty="0" smtClean="0"/>
              <a:t>/</a:t>
            </a:r>
            <a:r>
              <a:rPr lang="en-US" sz="1600" dirty="0" err="1">
                <a:latin typeface="Calibri" panose="020F0502020204030204" pitchFamily="34" charset="0"/>
                <a:cs typeface="Calibri" panose="020F0502020204030204" pitchFamily="34" charset="0"/>
              </a:rPr>
              <a:t>System.Conversations.UserMaxConcurrentSessionsTUI</a:t>
            </a:r>
            <a:r>
              <a:rPr lang="en-US" sz="1600" dirty="0">
                <a:latin typeface="Calibri" panose="020F0502020204030204" pitchFamily="34" charset="0"/>
                <a:cs typeface="Calibri" panose="020F0502020204030204" pitchFamily="34" charset="0"/>
              </a:rPr>
              <a:t> </a:t>
            </a:r>
          </a:p>
          <a:p>
            <a:pPr algn="ctr"/>
            <a:endParaRPr lang="en-US" sz="1400" dirty="0" smtClean="0"/>
          </a:p>
        </p:txBody>
      </p:sp>
      <p:sp>
        <p:nvSpPr>
          <p:cNvPr id="8" name="Flowchart: Process 7"/>
          <p:cNvSpPr/>
          <p:nvPr/>
        </p:nvSpPr>
        <p:spPr>
          <a:xfrm>
            <a:off x="581024" y="4088079"/>
            <a:ext cx="7315200" cy="457200"/>
          </a:xfrm>
          <a:prstGeom prst="flowChartProcess">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a:t>
            </a:r>
            <a:r>
              <a:rPr lang="en-US" sz="1400" dirty="0" err="1"/>
              <a:t>vmrest</a:t>
            </a:r>
            <a:r>
              <a:rPr lang="en-US" sz="1400" dirty="0"/>
              <a:t>/</a:t>
            </a:r>
            <a:r>
              <a:rPr lang="en-US" sz="1400" dirty="0" err="1"/>
              <a:t>configurationvalues</a:t>
            </a:r>
            <a:r>
              <a:rPr lang="en-US" sz="1400" dirty="0"/>
              <a:t>/</a:t>
            </a:r>
            <a:r>
              <a:rPr lang="en-US" sz="1400" dirty="0" err="1"/>
              <a:t>System.Conversations.UserMaxConcurrentSessionsTUI</a:t>
            </a:r>
            <a:endParaRPr lang="en-US" sz="1400" dirty="0"/>
          </a:p>
        </p:txBody>
      </p:sp>
      <p:sp>
        <p:nvSpPr>
          <p:cNvPr id="6" name="Flowchart: Process 5"/>
          <p:cNvSpPr/>
          <p:nvPr/>
        </p:nvSpPr>
        <p:spPr>
          <a:xfrm>
            <a:off x="581024" y="5105400"/>
            <a:ext cx="7419975" cy="990600"/>
          </a:xfrm>
          <a:prstGeom prst="flowChartProcess">
            <a:avLst/>
          </a:prstGeom>
          <a:ln/>
        </p:spPr>
        <p:style>
          <a:lnRef idx="0">
            <a:schemeClr val="accent2"/>
          </a:lnRef>
          <a:fillRef idx="3">
            <a:schemeClr val="accent2"/>
          </a:fillRef>
          <a:effectRef idx="3">
            <a:schemeClr val="accent2"/>
          </a:effectRef>
          <a:fontRef idx="minor">
            <a:schemeClr val="lt1"/>
          </a:fontRef>
        </p:style>
        <p:txBody>
          <a:bodyPr rtlCol="0" anchor="ctr"/>
          <a:lstStyle/>
          <a:p>
            <a:r>
              <a:rPr lang="en-US" sz="1400" dirty="0" smtClean="0"/>
              <a:t>&lt;</a:t>
            </a:r>
            <a:r>
              <a:rPr lang="en-US" sz="1400" dirty="0" err="1" smtClean="0"/>
              <a:t>ConfigurationValue</a:t>
            </a:r>
            <a:r>
              <a:rPr lang="en-US" sz="1400" dirty="0"/>
              <a:t>&gt; </a:t>
            </a:r>
            <a:endParaRPr lang="en-US" sz="1400" dirty="0" smtClean="0"/>
          </a:p>
          <a:p>
            <a:r>
              <a:rPr lang="en-US" sz="1400" dirty="0" smtClean="0"/>
              <a:t>&lt;</a:t>
            </a:r>
            <a:r>
              <a:rPr lang="en-US" sz="1400" dirty="0"/>
              <a:t>Value&gt;3&lt;/Value&gt; </a:t>
            </a:r>
            <a:endParaRPr lang="en-US" sz="1400" dirty="0" smtClean="0"/>
          </a:p>
          <a:p>
            <a:r>
              <a:rPr lang="en-US" sz="1400" dirty="0" smtClean="0"/>
              <a:t>&lt;/</a:t>
            </a:r>
            <a:r>
              <a:rPr lang="en-US" sz="1400" dirty="0" err="1"/>
              <a:t>ConfigurationValue</a:t>
            </a:r>
            <a:r>
              <a:rPr lang="en-US" sz="1400" dirty="0"/>
              <a:t>&gt;</a:t>
            </a:r>
          </a:p>
        </p:txBody>
      </p:sp>
    </p:spTree>
    <p:extLst>
      <p:ext uri="{BB962C8B-B14F-4D97-AF65-F5344CB8AC3E}">
        <p14:creationId xmlns:p14="http://schemas.microsoft.com/office/powerpoint/2010/main" val="14056565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733800"/>
            <a:ext cx="8922607" cy="869809"/>
          </a:xfrm>
        </p:spPr>
        <p:txBody>
          <a:bodyPr/>
          <a:lstStyle/>
          <a:p>
            <a:pPr fontAlgn="auto">
              <a:spcAft>
                <a:spcPts val="0"/>
              </a:spcAft>
              <a:defRPr/>
            </a:pPr>
            <a:r>
              <a:rPr lang="en-US" sz="4400" dirty="0" smtClean="0"/>
              <a:t>Demo Scenario</a:t>
            </a:r>
            <a:endParaRPr sz="4400" dirty="0"/>
          </a:p>
        </p:txBody>
      </p:sp>
    </p:spTree>
    <p:extLst>
      <p:ext uri="{BB962C8B-B14F-4D97-AF65-F5344CB8AC3E}">
        <p14:creationId xmlns:p14="http://schemas.microsoft.com/office/powerpoint/2010/main" val="52428378"/>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228600"/>
            <a:ext cx="8588375" cy="1041400"/>
          </a:xfrm>
        </p:spPr>
        <p:txBody>
          <a:bodyPr/>
          <a:lstStyle/>
          <a:p>
            <a:r>
              <a:rPr lang="en-US" dirty="0" smtClean="0"/>
              <a:t>Scenario 1</a:t>
            </a:r>
            <a:r>
              <a:rPr lang="en-US" dirty="0"/>
              <a:t>: Login attempt </a:t>
            </a:r>
            <a:r>
              <a:rPr lang="en-US" dirty="0" smtClean="0"/>
              <a:t>fails after TUI 			     session </a:t>
            </a:r>
            <a:r>
              <a:rPr lang="en-US" dirty="0"/>
              <a:t>l</a:t>
            </a:r>
            <a:r>
              <a:rPr lang="en-US" dirty="0" smtClean="0"/>
              <a:t>imit is reached </a:t>
            </a:r>
            <a:endParaRPr lang="en-US" dirty="0"/>
          </a:p>
        </p:txBody>
      </p:sp>
      <p:sp>
        <p:nvSpPr>
          <p:cNvPr id="3" name="Content Placeholder 2"/>
          <p:cNvSpPr>
            <a:spLocks noGrp="1"/>
          </p:cNvSpPr>
          <p:nvPr>
            <p:ph idx="1"/>
          </p:nvPr>
        </p:nvSpPr>
        <p:spPr/>
        <p:txBody>
          <a:bodyPr/>
          <a:lstStyle/>
          <a:p>
            <a:r>
              <a:rPr lang="en-US" dirty="0" smtClean="0"/>
              <a:t>Set Max Concurrent Session value to 1 on CUCA </a:t>
            </a:r>
          </a:p>
          <a:p>
            <a:r>
              <a:rPr lang="en-US" dirty="0" smtClean="0"/>
              <a:t>User Tom logs in to his Voicemail from TUI, let the session remain open</a:t>
            </a:r>
          </a:p>
          <a:p>
            <a:r>
              <a:rPr lang="en-US" dirty="0"/>
              <a:t>As soon as Tom tries to login again from second phone the call </a:t>
            </a:r>
            <a:r>
              <a:rPr lang="en-US" dirty="0" smtClean="0"/>
              <a:t>disconnects</a:t>
            </a:r>
            <a:endParaRPr lang="en-US" dirty="0"/>
          </a:p>
          <a:p>
            <a:pPr marL="0" indent="0">
              <a:buNone/>
            </a:pPr>
            <a:endParaRPr lang="en-US" dirty="0" smtClean="0"/>
          </a:p>
        </p:txBody>
      </p:sp>
    </p:spTree>
    <p:extLst>
      <p:ext uri="{BB962C8B-B14F-4D97-AF65-F5344CB8AC3E}">
        <p14:creationId xmlns:p14="http://schemas.microsoft.com/office/powerpoint/2010/main" val="38968407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t>
            </a:r>
            <a:r>
              <a:rPr lang="en-US" dirty="0"/>
              <a:t>2</a:t>
            </a:r>
            <a:r>
              <a:rPr lang="en-US" dirty="0" smtClean="0"/>
              <a:t>: VUI Scenario</a:t>
            </a:r>
            <a:endParaRPr lang="en-US" dirty="0"/>
          </a:p>
        </p:txBody>
      </p:sp>
      <p:sp>
        <p:nvSpPr>
          <p:cNvPr id="3" name="Content Placeholder 2"/>
          <p:cNvSpPr>
            <a:spLocks noGrp="1"/>
          </p:cNvSpPr>
          <p:nvPr>
            <p:ph idx="1"/>
          </p:nvPr>
        </p:nvSpPr>
        <p:spPr/>
        <p:txBody>
          <a:bodyPr/>
          <a:lstStyle/>
          <a:p>
            <a:r>
              <a:rPr lang="en-US" dirty="0" smtClean="0"/>
              <a:t>User Jane with VUI capability login into her voicemail (Max Concurrent Session is 1)</a:t>
            </a:r>
          </a:p>
          <a:p>
            <a:r>
              <a:rPr lang="en-US" dirty="0" smtClean="0"/>
              <a:t>Jane tries to login again from another phone, the call disconnects</a:t>
            </a:r>
          </a:p>
          <a:p>
            <a:pPr marL="0" indent="0">
              <a:buNone/>
            </a:pPr>
            <a:endParaRPr lang="en-US" dirty="0"/>
          </a:p>
        </p:txBody>
      </p:sp>
    </p:spTree>
    <p:extLst>
      <p:ext uri="{BB962C8B-B14F-4D97-AF65-F5344CB8AC3E}">
        <p14:creationId xmlns:p14="http://schemas.microsoft.com/office/powerpoint/2010/main" val="4287493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228600"/>
            <a:ext cx="8588375" cy="1041400"/>
          </a:xfrm>
        </p:spPr>
        <p:txBody>
          <a:bodyPr/>
          <a:lstStyle/>
          <a:p>
            <a:r>
              <a:rPr lang="en-US" dirty="0" smtClean="0"/>
              <a:t>Scenario 3: Behavior when feature is in disabled state</a:t>
            </a:r>
            <a:endParaRPr lang="en-US" dirty="0"/>
          </a:p>
        </p:txBody>
      </p:sp>
      <p:sp>
        <p:nvSpPr>
          <p:cNvPr id="3" name="Content Placeholder 2"/>
          <p:cNvSpPr>
            <a:spLocks noGrp="1"/>
          </p:cNvSpPr>
          <p:nvPr>
            <p:ph idx="1"/>
          </p:nvPr>
        </p:nvSpPr>
        <p:spPr/>
        <p:txBody>
          <a:bodyPr/>
          <a:lstStyle/>
          <a:p>
            <a:r>
              <a:rPr lang="en-US" dirty="0" smtClean="0"/>
              <a:t>Set Max Concurrent Session value to 0 on CUCA </a:t>
            </a:r>
          </a:p>
          <a:p>
            <a:r>
              <a:rPr lang="en-US" dirty="0" smtClean="0"/>
              <a:t>User Tom logs in to his Voicemail from TUI, let the session remain open</a:t>
            </a:r>
          </a:p>
          <a:p>
            <a:r>
              <a:rPr lang="en-US" dirty="0" smtClean="0"/>
              <a:t>Tom </a:t>
            </a:r>
            <a:r>
              <a:rPr lang="en-US" dirty="0"/>
              <a:t>tries to login again from second </a:t>
            </a:r>
            <a:r>
              <a:rPr lang="en-US" dirty="0" smtClean="0"/>
              <a:t>phone, tom able to login successfully into second session of voicemail</a:t>
            </a:r>
          </a:p>
        </p:txBody>
      </p:sp>
    </p:spTree>
    <p:extLst>
      <p:ext uri="{BB962C8B-B14F-4D97-AF65-F5344CB8AC3E}">
        <p14:creationId xmlns:p14="http://schemas.microsoft.com/office/powerpoint/2010/main" val="2936262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sz="4400" dirty="0" smtClean="0"/>
              <a:t>Troubleshooting Tips</a:t>
            </a:r>
            <a:endParaRPr sz="4400" dirty="0"/>
          </a:p>
        </p:txBody>
      </p:sp>
    </p:spTree>
    <p:extLst>
      <p:ext uri="{BB962C8B-B14F-4D97-AF65-F5344CB8AC3E}">
        <p14:creationId xmlns:p14="http://schemas.microsoft.com/office/powerpoint/2010/main" val="546369560"/>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88861" cy="685800"/>
          </a:xfrm>
        </p:spPr>
        <p:txBody>
          <a:bodyPr/>
          <a:lstStyle/>
          <a:p>
            <a:pPr>
              <a:defRPr/>
            </a:pPr>
            <a:r>
              <a:rPr dirty="0" smtClean="0"/>
              <a:t>Troubleshooting Scenario 1</a:t>
            </a:r>
            <a:endParaRPr dirty="0"/>
          </a:p>
        </p:txBody>
      </p:sp>
      <p:sp>
        <p:nvSpPr>
          <p:cNvPr id="69635" name="Text Placeholder 2"/>
          <p:cNvSpPr>
            <a:spLocks noGrp="1"/>
          </p:cNvSpPr>
          <p:nvPr>
            <p:ph type="body" sz="quarter" idx="10"/>
          </p:nvPr>
        </p:nvSpPr>
        <p:spPr>
          <a:xfrm>
            <a:off x="228600" y="990600"/>
            <a:ext cx="8578850" cy="5486400"/>
          </a:xfrm>
        </p:spPr>
        <p:txBody>
          <a:bodyPr/>
          <a:lstStyle/>
          <a:p>
            <a:pPr marL="0" indent="0">
              <a:spcBef>
                <a:spcPts val="1475"/>
              </a:spcBef>
              <a:buFont typeface="Arial" charset="0"/>
              <a:buNone/>
              <a:defRPr/>
            </a:pPr>
            <a:r>
              <a:rPr sz="2000" b="1" u="sng" dirty="0" smtClean="0"/>
              <a:t>Problem Statement:</a:t>
            </a:r>
          </a:p>
          <a:p>
            <a:pPr marL="0" indent="0">
              <a:spcBef>
                <a:spcPts val="1475"/>
              </a:spcBef>
              <a:buFont typeface="Arial" charset="0"/>
              <a:buNone/>
              <a:defRPr/>
            </a:pPr>
            <a:r>
              <a:rPr sz="2000" dirty="0" smtClean="0"/>
              <a:t>User gets disconnected after successful login without any prompt</a:t>
            </a:r>
          </a:p>
          <a:p>
            <a:pPr marL="0" indent="0">
              <a:spcBef>
                <a:spcPts val="1475"/>
              </a:spcBef>
              <a:buFont typeface="Arial" charset="0"/>
              <a:buNone/>
              <a:defRPr/>
            </a:pPr>
            <a:r>
              <a:rPr sz="2000" b="1" u="sng" dirty="0" smtClean="0"/>
              <a:t>Action Required:</a:t>
            </a:r>
          </a:p>
          <a:p>
            <a:pPr>
              <a:spcBef>
                <a:spcPts val="1475"/>
              </a:spcBef>
              <a:buFont typeface="Wingdings" panose="05000000000000000000" pitchFamily="2" charset="2"/>
              <a:buChar char="Ø"/>
              <a:defRPr/>
            </a:pPr>
            <a:r>
              <a:rPr sz="2000" dirty="0" smtClean="0"/>
              <a:t>Check in </a:t>
            </a:r>
            <a:r>
              <a:rPr sz="2000" dirty="0" err="1" smtClean="0"/>
              <a:t>CiscoSysLog</a:t>
            </a:r>
            <a:r>
              <a:rPr sz="2000" dirty="0" smtClean="0"/>
              <a:t>:</a:t>
            </a:r>
          </a:p>
          <a:p>
            <a:pPr marL="685800" lvl="2" indent="-342900">
              <a:spcBef>
                <a:spcPts val="1475"/>
              </a:spcBef>
              <a:buFont typeface="Arial" panose="020B0604020202020204" pitchFamily="34" charset="0"/>
              <a:buChar char="•"/>
              <a:defRPr/>
            </a:pPr>
            <a:r>
              <a:rPr lang="en-US" sz="2000" dirty="0" smtClean="0"/>
              <a:t>Check in </a:t>
            </a:r>
            <a:r>
              <a:rPr lang="en-US" sz="2000" dirty="0" err="1" smtClean="0"/>
              <a:t>CiscoSysLog</a:t>
            </a:r>
            <a:r>
              <a:rPr lang="en-US" sz="2000" dirty="0" smtClean="0"/>
              <a:t>  for Event “</a:t>
            </a:r>
            <a:r>
              <a:rPr lang="en-US" sz="2000" dirty="0" err="1" smtClean="0"/>
              <a:t>EvtTUILogonSessionLimitExceeded</a:t>
            </a:r>
            <a:r>
              <a:rPr lang="en-US" sz="2000" dirty="0" smtClean="0"/>
              <a:t>”</a:t>
            </a:r>
          </a:p>
          <a:p>
            <a:pPr marL="685800" lvl="2" indent="-342900">
              <a:spcBef>
                <a:spcPts val="1475"/>
              </a:spcBef>
              <a:buFont typeface="Arial" panose="020B0604020202020204" pitchFamily="34" charset="0"/>
              <a:buChar char="•"/>
              <a:defRPr/>
            </a:pPr>
            <a:r>
              <a:rPr lang="en-US" sz="2000" dirty="0" smtClean="0"/>
              <a:t>User may be disconnected because of </a:t>
            </a:r>
            <a:r>
              <a:rPr lang="en-US" sz="2000" dirty="0" err="1" smtClean="0"/>
              <a:t>MaxSession</a:t>
            </a:r>
            <a:r>
              <a:rPr lang="en-US" sz="2000" dirty="0" smtClean="0"/>
              <a:t> reached for current user</a:t>
            </a:r>
          </a:p>
          <a:p>
            <a:pPr>
              <a:spcBef>
                <a:spcPts val="1475"/>
              </a:spcBef>
              <a:buFont typeface="Wingdings" panose="05000000000000000000" pitchFamily="2" charset="2"/>
              <a:buChar char="Ø"/>
              <a:defRPr/>
            </a:pPr>
            <a:r>
              <a:rPr lang="en-US" sz="2000" dirty="0" smtClean="0"/>
              <a:t>Administrator can also check active call count from   </a:t>
            </a:r>
            <a:r>
              <a:rPr lang="en-US" sz="2000" dirty="0" err="1" smtClean="0"/>
              <a:t>tbl_subcribertimelastcall</a:t>
            </a:r>
            <a:endParaRPr lang="en-US" sz="2000" dirty="0" smtClean="0"/>
          </a:p>
          <a:p>
            <a:pPr marL="685800" lvl="2" indent="-342900">
              <a:spcBef>
                <a:spcPts val="1475"/>
              </a:spcBef>
              <a:buFont typeface="Arial" panose="020B0604020202020204" pitchFamily="34" charset="0"/>
              <a:buChar char="•"/>
              <a:defRPr/>
            </a:pPr>
            <a:r>
              <a:rPr lang="en-US" sz="2000" dirty="0"/>
              <a:t> run </a:t>
            </a:r>
            <a:r>
              <a:rPr lang="en-US" sz="2000" dirty="0" err="1"/>
              <a:t>cuc</a:t>
            </a:r>
            <a:r>
              <a:rPr lang="en-US" sz="2000" dirty="0"/>
              <a:t> </a:t>
            </a:r>
            <a:r>
              <a:rPr lang="en-US" sz="2000" dirty="0" err="1"/>
              <a:t>dbquery</a:t>
            </a:r>
            <a:r>
              <a:rPr lang="en-US" sz="2000" dirty="0"/>
              <a:t> </a:t>
            </a:r>
            <a:r>
              <a:rPr lang="en-US" sz="2000" dirty="0" err="1"/>
              <a:t>unitydirdb</a:t>
            </a:r>
            <a:r>
              <a:rPr lang="en-US" sz="2000" dirty="0"/>
              <a:t> select * from </a:t>
            </a:r>
            <a:r>
              <a:rPr lang="en-US" sz="2000" dirty="0" err="1"/>
              <a:t>tbl_subscribertimelastcall</a:t>
            </a:r>
            <a:r>
              <a:rPr lang="en-US" sz="2000" dirty="0"/>
              <a:t> where </a:t>
            </a:r>
            <a:r>
              <a:rPr lang="en-US" sz="2000" dirty="0" err="1"/>
              <a:t>subscriberobjectid</a:t>
            </a:r>
            <a:r>
              <a:rPr lang="en-US" sz="2000" dirty="0"/>
              <a:t>="&lt;object-id</a:t>
            </a:r>
            <a:r>
              <a:rPr lang="en-US" sz="2000" dirty="0" smtClean="0"/>
              <a:t>&gt;"</a:t>
            </a:r>
          </a:p>
          <a:p>
            <a:pPr marL="0" indent="0">
              <a:spcBef>
                <a:spcPts val="1475"/>
              </a:spcBef>
              <a:buFont typeface="Arial" charset="0"/>
              <a:buNone/>
              <a:defRPr/>
            </a:pPr>
            <a:endParaRPr sz="1800" dirty="0" smtClean="0"/>
          </a:p>
        </p:txBody>
      </p:sp>
    </p:spTree>
    <p:extLst>
      <p:ext uri="{BB962C8B-B14F-4D97-AF65-F5344CB8AC3E}">
        <p14:creationId xmlns:p14="http://schemas.microsoft.com/office/powerpoint/2010/main" val="3458747624"/>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Text Placeholder 2"/>
          <p:cNvSpPr>
            <a:spLocks noGrp="1"/>
          </p:cNvSpPr>
          <p:nvPr>
            <p:ph type="body" sz="quarter" idx="10"/>
          </p:nvPr>
        </p:nvSpPr>
        <p:spPr/>
        <p:txBody>
          <a:bodyPr/>
          <a:lstStyle/>
          <a:p>
            <a:pPr>
              <a:spcBef>
                <a:spcPts val="1475"/>
              </a:spcBef>
              <a:buFont typeface="Arial" panose="020B0604020202020204" pitchFamily="34" charset="0"/>
              <a:buChar char="•"/>
              <a:defRPr/>
            </a:pPr>
            <a:endParaRPr lang="en-US" sz="2000" b="1" u="sng" dirty="0" smtClean="0"/>
          </a:p>
          <a:p>
            <a:pPr>
              <a:spcBef>
                <a:spcPts val="1475"/>
              </a:spcBef>
              <a:buFont typeface="Arial" panose="020B0604020202020204" pitchFamily="34" charset="0"/>
              <a:buChar char="•"/>
              <a:defRPr/>
            </a:pPr>
            <a:r>
              <a:rPr lang="en-US" sz="2000" b="1" u="sng" dirty="0" smtClean="0"/>
              <a:t>Annotated </a:t>
            </a:r>
            <a:r>
              <a:rPr lang="en-US" sz="2000" b="1" u="sng" dirty="0"/>
              <a:t>logs wiki: </a:t>
            </a:r>
            <a:r>
              <a:rPr lang="en-US" sz="2000" b="1" u="sng" dirty="0" smtClean="0"/>
              <a:t>                                </a:t>
            </a:r>
            <a:r>
              <a:rPr lang="en-US" sz="2000" u="sng" dirty="0" smtClean="0">
                <a:hlinkClick r:id="rId3"/>
              </a:rPr>
              <a:t>https://wiki.cisco.com/display/UNITYTRANS/Annotated+diagnostics+for+Limit+Logon+Session+For+Telephony+Interface</a:t>
            </a:r>
            <a:r>
              <a:rPr lang="en-US" sz="2000" dirty="0" smtClean="0"/>
              <a:t>​</a:t>
            </a:r>
          </a:p>
          <a:p>
            <a:pPr>
              <a:spcBef>
                <a:spcPts val="1475"/>
              </a:spcBef>
              <a:buFont typeface="Arial" panose="020B0604020202020204" pitchFamily="34" charset="0"/>
              <a:buChar char="•"/>
              <a:defRPr/>
            </a:pPr>
            <a:endParaRPr lang="en-US" sz="2000" b="1" u="sng" dirty="0" smtClean="0"/>
          </a:p>
          <a:p>
            <a:pPr>
              <a:spcBef>
                <a:spcPts val="1475"/>
              </a:spcBef>
              <a:buFont typeface="Arial" panose="020B0604020202020204" pitchFamily="34" charset="0"/>
              <a:buChar char="•"/>
              <a:defRPr/>
            </a:pPr>
            <a:r>
              <a:rPr lang="en-US" sz="2000" b="1" u="sng" dirty="0" smtClean="0"/>
              <a:t>Troubleshooting </a:t>
            </a:r>
            <a:r>
              <a:rPr lang="en-US" sz="2000" b="1" u="sng" dirty="0"/>
              <a:t>Guide for Cisco Unity </a:t>
            </a:r>
            <a:r>
              <a:rPr lang="en-US" sz="2000" b="1" u="sng" dirty="0" smtClean="0"/>
              <a:t>Connection: </a:t>
            </a:r>
            <a:r>
              <a:rPr lang="en-US" sz="2000" u="sng" dirty="0" smtClean="0">
                <a:hlinkClick r:id="rId4"/>
              </a:rPr>
              <a:t>http</a:t>
            </a:r>
            <a:r>
              <a:rPr lang="en-US" sz="2000" u="sng" dirty="0">
                <a:hlinkClick r:id="rId4"/>
              </a:rPr>
              <a:t>://</a:t>
            </a:r>
            <a:r>
              <a:rPr lang="en-US" sz="2000" u="sng" dirty="0" smtClean="0">
                <a:hlinkClick r:id="rId4"/>
              </a:rPr>
              <a:t>www.cisco.com/c/en/us/td/docs/voice_ip_comm/connection/11x/troubleshooting/guide/11xcuctsgx.html</a:t>
            </a:r>
            <a:endParaRPr lang="en-US" sz="2000" u="sng" dirty="0" smtClean="0"/>
          </a:p>
          <a:p>
            <a:pPr>
              <a:spcBef>
                <a:spcPts val="1475"/>
              </a:spcBef>
              <a:buFont typeface="Arial" panose="020B0604020202020204" pitchFamily="34" charset="0"/>
              <a:buChar char="•"/>
              <a:defRPr/>
            </a:pPr>
            <a:endParaRPr lang="en-US" sz="2000" u="sng" dirty="0" smtClean="0"/>
          </a:p>
          <a:p>
            <a:pPr>
              <a:spcBef>
                <a:spcPts val="1475"/>
              </a:spcBef>
              <a:buFont typeface="Arial" panose="020B0604020202020204" pitchFamily="34" charset="0"/>
              <a:buChar char="•"/>
              <a:defRPr/>
            </a:pPr>
            <a:r>
              <a:rPr lang="en-US" sz="2000" b="1" u="sng" dirty="0" err="1" smtClean="0"/>
              <a:t>DocWiki</a:t>
            </a:r>
            <a:r>
              <a:rPr lang="en-US" sz="2000" b="1" u="sng" dirty="0" smtClean="0"/>
              <a:t> for </a:t>
            </a:r>
            <a:r>
              <a:rPr lang="en-US" sz="2000" b="1" u="sng" dirty="0" err="1" smtClean="0"/>
              <a:t>VMRest</a:t>
            </a:r>
            <a:r>
              <a:rPr lang="en-US" sz="2000" b="1" u="sng" dirty="0" smtClean="0"/>
              <a:t> API:                                                      </a:t>
            </a:r>
            <a:r>
              <a:rPr lang="en-US" sz="2000" u="sng" dirty="0" smtClean="0">
                <a:hlinkClick r:id="rId5"/>
              </a:rPr>
              <a:t>http://</a:t>
            </a:r>
            <a:r>
              <a:rPr lang="en-US" sz="2000" dirty="0" smtClean="0">
                <a:hlinkClick r:id="rId5"/>
              </a:rPr>
              <a:t>docwiki.cisco.com/wiki/Cisco_Unity_Connection_Provisioning_Interface</a:t>
            </a:r>
            <a:r>
              <a:rPr lang="en-US" sz="2000" dirty="0">
                <a:hlinkClick r:id="rId5"/>
              </a:rPr>
              <a:t>_(CUPI)_API_--_</a:t>
            </a:r>
            <a:r>
              <a:rPr lang="en-US" sz="2000" dirty="0" smtClean="0">
                <a:hlinkClick r:id="rId5"/>
              </a:rPr>
              <a:t>Configuration_Values</a:t>
            </a:r>
            <a:endParaRPr lang="en-US" sz="2000" dirty="0" smtClean="0"/>
          </a:p>
          <a:p>
            <a:pPr>
              <a:spcBef>
                <a:spcPts val="1475"/>
              </a:spcBef>
              <a:buFont typeface="Arial" panose="020B0604020202020204" pitchFamily="34" charset="0"/>
              <a:buChar char="•"/>
              <a:defRPr/>
            </a:pPr>
            <a:endParaRPr lang="en-US" sz="2000" dirty="0"/>
          </a:p>
          <a:p>
            <a:pPr>
              <a:spcBef>
                <a:spcPts val="1475"/>
              </a:spcBef>
              <a:buFont typeface="Arial" panose="020B0604020202020204" pitchFamily="34" charset="0"/>
              <a:buChar char="•"/>
              <a:defRPr/>
            </a:pPr>
            <a:endParaRPr lang="en-US" sz="2000" u="sng" dirty="0"/>
          </a:p>
          <a:p>
            <a:pPr>
              <a:spcBef>
                <a:spcPts val="1475"/>
              </a:spcBef>
              <a:buFont typeface="Arial" panose="020B0604020202020204" pitchFamily="34" charset="0"/>
              <a:buChar char="•"/>
              <a:defRPr/>
            </a:pPr>
            <a:endParaRPr lang="en-US" sz="2000" u="sng" dirty="0"/>
          </a:p>
          <a:p>
            <a:endParaRPr lang="en-US" dirty="0"/>
          </a:p>
        </p:txBody>
      </p:sp>
    </p:spTree>
    <p:extLst>
      <p:ext uri="{BB962C8B-B14F-4D97-AF65-F5344CB8AC3E}">
        <p14:creationId xmlns:p14="http://schemas.microsoft.com/office/powerpoint/2010/main" val="2443419024"/>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744" y="484633"/>
            <a:ext cx="8677656" cy="3630168"/>
          </a:xfrm>
        </p:spPr>
        <p:txBody>
          <a:bodyPr/>
          <a:lstStyle/>
          <a:p>
            <a:pPr marL="0" indent="0" algn="ctr">
              <a:buNone/>
            </a:pPr>
            <a:r>
              <a:rPr lang="en-US" dirty="0" smtClean="0"/>
              <a:t>Thank You</a:t>
            </a:r>
            <a:endParaRPr lang="en-US" dirty="0"/>
          </a:p>
        </p:txBody>
      </p:sp>
    </p:spTree>
    <p:extLst>
      <p:ext uri="{BB962C8B-B14F-4D97-AF65-F5344CB8AC3E}">
        <p14:creationId xmlns:p14="http://schemas.microsoft.com/office/powerpoint/2010/main" val="725894314"/>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txBox="1">
            <a:spLocks noChangeArrowheads="1"/>
          </p:cNvSpPr>
          <p:nvPr/>
        </p:nvSpPr>
        <p:spPr bwMode="auto">
          <a:xfrm>
            <a:off x="468313" y="2133600"/>
            <a:ext cx="79406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marL="228600" indent="-228600" algn="ctr"/>
            <a:r>
              <a:rPr lang="en-US" altLang="en-US" sz="2800" b="1" i="1" dirty="0"/>
              <a:t>Notice</a:t>
            </a:r>
          </a:p>
          <a:p>
            <a:pPr marL="228600" indent="-228600" algn="ctr"/>
            <a:endParaRPr lang="en-US" altLang="en-US" b="1" i="1" dirty="0"/>
          </a:p>
          <a:p>
            <a:pPr marL="228600" indent="-228600" algn="ctr"/>
            <a:r>
              <a:rPr lang="en-US" altLang="en-US" b="1" i="1" dirty="0"/>
              <a:t>The information in this presentation is provided under Non-Disclosure agreement and should be treated as Cisco Confidential. Under no circumstances is this information to be shared further without the express consent of Cisco.  </a:t>
            </a:r>
          </a:p>
          <a:p>
            <a:pPr marL="228600" indent="-228600" algn="ctr"/>
            <a:endParaRPr lang="en-US" altLang="en-US" b="1" i="1" dirty="0"/>
          </a:p>
          <a:p>
            <a:pPr marL="228600" indent="-228600" algn="ctr"/>
            <a:r>
              <a:rPr lang="en-US" altLang="en-US" b="1" i="1" dirty="0"/>
              <a:t>Any roadmap item is subject to change at the sole discretion of  Cisco, and Cisco will have no liability for delay in the delivery or failure to deliver any of the products or features set forth in this document.</a:t>
            </a:r>
          </a:p>
        </p:txBody>
      </p:sp>
      <p:grpSp>
        <p:nvGrpSpPr>
          <p:cNvPr id="27651" name="Group 6"/>
          <p:cNvGrpSpPr>
            <a:grpSpLocks/>
          </p:cNvGrpSpPr>
          <p:nvPr/>
        </p:nvGrpSpPr>
        <p:grpSpPr bwMode="auto">
          <a:xfrm>
            <a:off x="3348038" y="692150"/>
            <a:ext cx="2101850" cy="1116013"/>
            <a:chOff x="3272" y="1316"/>
            <a:chExt cx="1889" cy="1002"/>
          </a:xfrm>
        </p:grpSpPr>
        <p:sp>
          <p:nvSpPr>
            <p:cNvPr id="27652" name="AutoShape 7"/>
            <p:cNvSpPr>
              <a:spLocks noChangeAspect="1" noChangeArrowheads="1" noTextEdit="1"/>
            </p:cNvSpPr>
            <p:nvPr/>
          </p:nvSpPr>
          <p:spPr bwMode="auto">
            <a:xfrm>
              <a:off x="3272" y="1316"/>
              <a:ext cx="1889" cy="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7653" name="Rectangle 8"/>
            <p:cNvSpPr>
              <a:spLocks noChangeArrowheads="1"/>
            </p:cNvSpPr>
            <p:nvPr/>
          </p:nvSpPr>
          <p:spPr bwMode="auto">
            <a:xfrm>
              <a:off x="3803" y="1980"/>
              <a:ext cx="86" cy="325"/>
            </a:xfrm>
            <a:prstGeom prst="rect">
              <a:avLst/>
            </a:prstGeom>
            <a:solidFill>
              <a:srgbClr val="B21A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solidFill>
                  <a:srgbClr val="000000"/>
                </a:solidFill>
              </a:endParaRPr>
            </a:p>
          </p:txBody>
        </p:sp>
        <p:sp>
          <p:nvSpPr>
            <p:cNvPr id="27654" name="Freeform 9"/>
            <p:cNvSpPr>
              <a:spLocks/>
            </p:cNvSpPr>
            <p:nvPr/>
          </p:nvSpPr>
          <p:spPr bwMode="auto">
            <a:xfrm>
              <a:off x="4304"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5" name="Freeform 10"/>
            <p:cNvSpPr>
              <a:spLocks/>
            </p:cNvSpPr>
            <p:nvPr/>
          </p:nvSpPr>
          <p:spPr bwMode="auto">
            <a:xfrm>
              <a:off x="3443"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6" name="Freeform 11"/>
            <p:cNvSpPr>
              <a:spLocks noEditPoints="1"/>
            </p:cNvSpPr>
            <p:nvPr/>
          </p:nvSpPr>
          <p:spPr bwMode="auto">
            <a:xfrm>
              <a:off x="4643" y="1971"/>
              <a:ext cx="342" cy="343"/>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80"/>
                <a:gd name="T32" fmla="*/ 80 w 8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7" name="Freeform 12"/>
            <p:cNvSpPr>
              <a:spLocks/>
            </p:cNvSpPr>
            <p:nvPr/>
          </p:nvSpPr>
          <p:spPr bwMode="auto">
            <a:xfrm>
              <a:off x="4000" y="1971"/>
              <a:ext cx="223" cy="343"/>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80"/>
                <a:gd name="T53" fmla="*/ 52 w 52"/>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8" name="Freeform 13"/>
            <p:cNvSpPr>
              <a:spLocks/>
            </p:cNvSpPr>
            <p:nvPr/>
          </p:nvSpPr>
          <p:spPr bwMode="auto">
            <a:xfrm>
              <a:off x="3272" y="1586"/>
              <a:ext cx="81"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9" name="Freeform 14"/>
            <p:cNvSpPr>
              <a:spLocks/>
            </p:cNvSpPr>
            <p:nvPr/>
          </p:nvSpPr>
          <p:spPr bwMode="auto">
            <a:xfrm>
              <a:off x="349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0" name="Freeform 15"/>
            <p:cNvSpPr>
              <a:spLocks/>
            </p:cNvSpPr>
            <p:nvPr/>
          </p:nvSpPr>
          <p:spPr bwMode="auto">
            <a:xfrm>
              <a:off x="3722" y="1320"/>
              <a:ext cx="81"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1" name="Freeform 16"/>
            <p:cNvSpPr>
              <a:spLocks/>
            </p:cNvSpPr>
            <p:nvPr/>
          </p:nvSpPr>
          <p:spPr bwMode="auto">
            <a:xfrm>
              <a:off x="394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2" name="Freeform 17"/>
            <p:cNvSpPr>
              <a:spLocks/>
            </p:cNvSpPr>
            <p:nvPr/>
          </p:nvSpPr>
          <p:spPr bwMode="auto">
            <a:xfrm>
              <a:off x="4171" y="1586"/>
              <a:ext cx="86" cy="167"/>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 name="T21" fmla="*/ 0 w 20"/>
                <a:gd name="T22" fmla="*/ 0 h 39"/>
                <a:gd name="T23" fmla="*/ 20 w 2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3" name="Freeform 18"/>
            <p:cNvSpPr>
              <a:spLocks/>
            </p:cNvSpPr>
            <p:nvPr/>
          </p:nvSpPr>
          <p:spPr bwMode="auto">
            <a:xfrm>
              <a:off x="439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4" name="Freeform 19"/>
            <p:cNvSpPr>
              <a:spLocks/>
            </p:cNvSpPr>
            <p:nvPr/>
          </p:nvSpPr>
          <p:spPr bwMode="auto">
            <a:xfrm>
              <a:off x="4625" y="1320"/>
              <a:ext cx="82"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5" name="Freeform 20"/>
            <p:cNvSpPr>
              <a:spLocks/>
            </p:cNvSpPr>
            <p:nvPr/>
          </p:nvSpPr>
          <p:spPr bwMode="auto">
            <a:xfrm>
              <a:off x="484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6" name="Freeform 21"/>
            <p:cNvSpPr>
              <a:spLocks/>
            </p:cNvSpPr>
            <p:nvPr/>
          </p:nvSpPr>
          <p:spPr bwMode="auto">
            <a:xfrm>
              <a:off x="5075" y="1586"/>
              <a:ext cx="82"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588375" cy="685800"/>
          </a:xfrm>
        </p:spPr>
        <p:txBody>
          <a:bodyPr/>
          <a:lstStyle/>
          <a:p>
            <a:pPr eaLnBrk="1" hangingPunct="1">
              <a:defRPr/>
            </a:pPr>
            <a:r>
              <a:rPr dirty="0" smtClean="0">
                <a:ea typeface="+mj-ea"/>
              </a:rPr>
              <a:t/>
            </a:r>
            <a:br>
              <a:rPr dirty="0" smtClean="0">
                <a:ea typeface="+mj-ea"/>
              </a:rPr>
            </a:br>
            <a:r>
              <a:rPr dirty="0" smtClean="0">
                <a:ea typeface="+mj-ea"/>
              </a:rPr>
              <a:t> Agenda</a:t>
            </a:r>
            <a:endParaRPr dirty="0">
              <a:ea typeface="+mj-ea"/>
            </a:endParaRPr>
          </a:p>
        </p:txBody>
      </p:sp>
      <p:sp>
        <p:nvSpPr>
          <p:cNvPr id="28675" name="Content Placeholder 3"/>
          <p:cNvSpPr>
            <a:spLocks noGrp="1"/>
          </p:cNvSpPr>
          <p:nvPr>
            <p:ph idx="1"/>
          </p:nvPr>
        </p:nvSpPr>
        <p:spPr>
          <a:xfrm>
            <a:off x="304800" y="1371600"/>
            <a:ext cx="4572000" cy="4419600"/>
          </a:xfrm>
        </p:spPr>
        <p:txBody>
          <a:bodyPr/>
          <a:lstStyle/>
          <a:p>
            <a:pPr marL="406400" indent="-406400">
              <a:buFont typeface="Wingdings" pitchFamily="2" charset="2"/>
              <a:buChar char="v"/>
            </a:pPr>
            <a:r>
              <a:rPr altLang="en-US" sz="2400" dirty="0" smtClean="0"/>
              <a:t>Introduction</a:t>
            </a:r>
          </a:p>
          <a:p>
            <a:pPr marL="406400" indent="-406400">
              <a:buFont typeface="Wingdings" pitchFamily="2" charset="2"/>
              <a:buChar char="v"/>
            </a:pPr>
            <a:r>
              <a:rPr altLang="en-US" sz="2400" dirty="0" smtClean="0"/>
              <a:t>What</a:t>
            </a:r>
            <a:r>
              <a:rPr lang="en-US" altLang="en-US" sz="2400" dirty="0"/>
              <a:t>'</a:t>
            </a:r>
            <a:r>
              <a:rPr altLang="ja-JP" sz="2400" dirty="0" smtClean="0"/>
              <a:t>s new</a:t>
            </a:r>
            <a:endParaRPr altLang="en-US" sz="2400" dirty="0" smtClean="0"/>
          </a:p>
          <a:p>
            <a:pPr marL="406400" indent="-406400">
              <a:buFont typeface="Wingdings" pitchFamily="2" charset="2"/>
              <a:buChar char="v"/>
            </a:pPr>
            <a:r>
              <a:rPr lang="en-US" altLang="en-US" sz="2400" dirty="0"/>
              <a:t>Rest API</a:t>
            </a:r>
          </a:p>
          <a:p>
            <a:pPr marL="406400" indent="-406400">
              <a:buFont typeface="Wingdings" pitchFamily="2" charset="2"/>
              <a:buChar char="v"/>
            </a:pPr>
            <a:r>
              <a:rPr lang="en-US" altLang="en-US" sz="2400" dirty="0" smtClean="0"/>
              <a:t>Demo </a:t>
            </a:r>
          </a:p>
          <a:p>
            <a:pPr marL="406400" indent="-406400">
              <a:buFont typeface="Wingdings" pitchFamily="2" charset="2"/>
              <a:buChar char="v"/>
            </a:pPr>
            <a:r>
              <a:rPr lang="en-US" sz="2400" dirty="0" smtClean="0"/>
              <a:t>Troubleshooting Tips</a:t>
            </a:r>
          </a:p>
          <a:p>
            <a:pPr marL="406400" indent="-406400">
              <a:buFont typeface="Wingdings" pitchFamily="2" charset="2"/>
              <a:buChar char="v"/>
            </a:pPr>
            <a:r>
              <a:rPr lang="en-US" altLang="en-US" sz="2400" dirty="0" smtClean="0"/>
              <a:t>References</a:t>
            </a:r>
            <a:endParaRPr altLang="en-US" sz="2400" dirty="0" smtClean="0"/>
          </a:p>
          <a:p>
            <a:pPr marL="406400" indent="-406400" eaLnBrk="1" hangingPunct="1">
              <a:buFont typeface="Arial" charset="0"/>
              <a:buNone/>
            </a:pPr>
            <a:endParaRPr altLang="en-US" sz="2400" dirty="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3581400"/>
            <a:ext cx="9372600" cy="1022209"/>
          </a:xfrm>
        </p:spPr>
        <p:txBody>
          <a:bodyPr/>
          <a:lstStyle/>
          <a:p>
            <a:pPr fontAlgn="auto">
              <a:spcAft>
                <a:spcPts val="0"/>
              </a:spcAft>
              <a:defRPr/>
            </a:pPr>
            <a:r>
              <a:rPr sz="4800" dirty="0" smtClean="0"/>
              <a:t> Introduction</a:t>
            </a:r>
            <a:endParaRPr sz="4800"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365125" y="3136900"/>
            <a:ext cx="1841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a:endParaRPr lang="en-US" altLang="en-US" sz="800">
              <a:solidFill>
                <a:schemeClr val="tx1"/>
              </a:solidFill>
              <a:latin typeface="Tahoma" pitchFamily="34" charset="0"/>
            </a:endParaRPr>
          </a:p>
        </p:txBody>
      </p:sp>
      <p:sp>
        <p:nvSpPr>
          <p:cNvPr id="6147" name="Rectangle 3"/>
          <p:cNvSpPr>
            <a:spLocks noGrp="1" noChangeArrowheads="1"/>
          </p:cNvSpPr>
          <p:nvPr>
            <p:ph type="title"/>
          </p:nvPr>
        </p:nvSpPr>
        <p:spPr>
          <a:xfrm>
            <a:off x="230188" y="358017"/>
            <a:ext cx="8801100" cy="708783"/>
          </a:xfrm>
        </p:spPr>
        <p:txBody>
          <a:bodyPr/>
          <a:lstStyle/>
          <a:p>
            <a:pPr>
              <a:defRPr/>
            </a:pPr>
            <a:r>
              <a:rPr dirty="0" smtClean="0">
                <a:ea typeface="+mj-ea"/>
              </a:rPr>
              <a:t>Introduction</a:t>
            </a:r>
            <a:endParaRPr dirty="0">
              <a:ea typeface="+mj-ea"/>
            </a:endParaRPr>
          </a:p>
        </p:txBody>
      </p:sp>
      <p:sp>
        <p:nvSpPr>
          <p:cNvPr id="30724" name="Text Box 4"/>
          <p:cNvSpPr txBox="1">
            <a:spLocks noChangeArrowheads="1"/>
          </p:cNvSpPr>
          <p:nvPr/>
        </p:nvSpPr>
        <p:spPr bwMode="auto">
          <a:xfrm>
            <a:off x="365125" y="3140075"/>
            <a:ext cx="1841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a:endParaRPr lang="en-US" altLang="en-US" sz="800">
              <a:solidFill>
                <a:schemeClr val="tx1"/>
              </a:solidFill>
            </a:endParaRPr>
          </a:p>
        </p:txBody>
      </p:sp>
      <p:sp>
        <p:nvSpPr>
          <p:cNvPr id="1828869" name="Rectangle 5"/>
          <p:cNvSpPr>
            <a:spLocks noChangeArrowheads="1"/>
          </p:cNvSpPr>
          <p:nvPr/>
        </p:nvSpPr>
        <p:spPr bwMode="auto">
          <a:xfrm>
            <a:off x="617538" y="4343400"/>
            <a:ext cx="7908925" cy="1770063"/>
          </a:xfrm>
          <a:prstGeom prst="rect">
            <a:avLst/>
          </a:prstGeom>
          <a:gradFill rotWithShape="1">
            <a:gsLst>
              <a:gs pos="0">
                <a:schemeClr val="accent1">
                  <a:alpha val="73000"/>
                </a:schemeClr>
              </a:gs>
              <a:gs pos="100000">
                <a:schemeClr val="accent1">
                  <a:gamma/>
                  <a:shade val="46275"/>
                  <a:invGamma/>
                </a:schemeClr>
              </a:gs>
            </a:gsLst>
            <a:lin ang="5400000" scaled="1"/>
          </a:gradFill>
          <a:ln w="9525" algn="ctr">
            <a:noFill/>
            <a:miter lim="800000"/>
            <a:headEnd/>
            <a:tailEnd/>
          </a:ln>
          <a:effectLst/>
        </p:spPr>
        <p:txBody>
          <a:bodyPr wrap="none" lIns="82124" tIns="41061" rIns="82124" bIns="41061" anchor="ctr"/>
          <a:lstStyle/>
          <a:p>
            <a:pPr>
              <a:defRPr/>
            </a:pPr>
            <a:endParaRPr lang="en-US">
              <a:ea typeface="+mn-ea"/>
              <a:cs typeface="Arial" charset="0"/>
            </a:endParaRPr>
          </a:p>
        </p:txBody>
      </p:sp>
      <p:sp>
        <p:nvSpPr>
          <p:cNvPr id="23" name="Content Placeholder 2"/>
          <p:cNvSpPr txBox="1">
            <a:spLocks/>
          </p:cNvSpPr>
          <p:nvPr/>
        </p:nvSpPr>
        <p:spPr>
          <a:xfrm>
            <a:off x="230188" y="1339850"/>
            <a:ext cx="5256212" cy="4965700"/>
          </a:xfrm>
          <a:prstGeom prst="rect">
            <a:avLst/>
          </a:prstGeom>
        </p:spPr>
        <p:txBody>
          <a:bodyPr/>
          <a:lst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n-ea"/>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n-ea"/>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n-ea"/>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smtClean="0">
              <a:effectLst>
                <a:outerShdw blurRad="50800" dist="38100" dir="2700000" algn="tl" rotWithShape="0">
                  <a:srgbClr val="000000">
                    <a:alpha val="63000"/>
                  </a:srgbClr>
                </a:outerShdw>
              </a:effectLst>
            </a:endParaRPr>
          </a:p>
        </p:txBody>
      </p:sp>
      <p:sp>
        <p:nvSpPr>
          <p:cNvPr id="30727" name="Rectangle 7"/>
          <p:cNvSpPr>
            <a:spLocks noChangeArrowheads="1"/>
          </p:cNvSpPr>
          <p:nvPr/>
        </p:nvSpPr>
        <p:spPr bwMode="auto">
          <a:xfrm>
            <a:off x="230188" y="1066800"/>
            <a:ext cx="8913812"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buFont typeface="Arial" panose="020B0604020202020204" pitchFamily="34" charset="0"/>
              <a:buChar char="•"/>
            </a:pPr>
            <a:r>
              <a:rPr lang="en-US" altLang="en-US" sz="2000" dirty="0" smtClean="0">
                <a:solidFill>
                  <a:schemeClr val="bg1"/>
                </a:solidFill>
              </a:rPr>
              <a:t>Telephony (TUI/VUI) is one of the interface of Unity Connection used to access Voicemails</a:t>
            </a:r>
            <a:br>
              <a:rPr lang="en-US" altLang="en-US" sz="2000" dirty="0" smtClean="0">
                <a:solidFill>
                  <a:schemeClr val="bg1"/>
                </a:solidFill>
              </a:rPr>
            </a:br>
            <a:endParaRPr lang="en-US" altLang="en-US" sz="2000" dirty="0" smtClean="0">
              <a:solidFill>
                <a:schemeClr val="bg1"/>
              </a:solidFill>
            </a:endParaRPr>
          </a:p>
          <a:p>
            <a:pPr marL="285750" indent="-285750">
              <a:buFont typeface="Arial" panose="020B0604020202020204" pitchFamily="34" charset="0"/>
              <a:buChar char="•"/>
            </a:pPr>
            <a:r>
              <a:rPr lang="en-US" altLang="en-US" sz="2000" dirty="0" smtClean="0">
                <a:solidFill>
                  <a:schemeClr val="bg1"/>
                </a:solidFill>
              </a:rPr>
              <a:t>Current design imposes no limit on the concurrent TUI sessions</a:t>
            </a:r>
            <a:endParaRPr lang="en-US" altLang="en-US" sz="2000" dirty="0">
              <a:solidFill>
                <a:schemeClr val="bg1"/>
              </a:solidFill>
            </a:endParaRPr>
          </a:p>
          <a:p>
            <a:pPr marL="285750" indent="-285750">
              <a:buFont typeface="Arial" panose="020B0604020202020204" pitchFamily="34" charset="0"/>
              <a:buChar char="•"/>
            </a:pPr>
            <a:endParaRPr lang="en-US" altLang="en-US" sz="2000" dirty="0">
              <a:solidFill>
                <a:schemeClr val="bg1"/>
              </a:solidFill>
            </a:endParaRPr>
          </a:p>
          <a:p>
            <a:pPr marL="285750" indent="-285750">
              <a:buFont typeface="Arial" panose="020B0604020202020204" pitchFamily="34" charset="0"/>
              <a:buChar char="•"/>
            </a:pPr>
            <a:r>
              <a:rPr lang="en-US" altLang="en-US" sz="2000" dirty="0">
                <a:solidFill>
                  <a:schemeClr val="bg1"/>
                </a:solidFill>
              </a:rPr>
              <a:t>T</a:t>
            </a:r>
            <a:r>
              <a:rPr lang="en-US" altLang="en-US" sz="2000" dirty="0" smtClean="0">
                <a:solidFill>
                  <a:schemeClr val="bg1"/>
                </a:solidFill>
              </a:rPr>
              <a:t>he number of concurrent TUI/VUI sessions will now be restricted to a configurable limit</a:t>
            </a:r>
            <a:br>
              <a:rPr lang="en-US" altLang="en-US" sz="2000" dirty="0" smtClean="0">
                <a:solidFill>
                  <a:schemeClr val="bg1"/>
                </a:solidFill>
              </a:rPr>
            </a:br>
            <a:endParaRPr lang="en-US" altLang="en-US" sz="2000" dirty="0" smtClean="0">
              <a:solidFill>
                <a:schemeClr val="bg1"/>
              </a:solidFill>
            </a:endParaRPr>
          </a:p>
          <a:p>
            <a:pPr marL="285750" indent="-285750" algn="just">
              <a:buFont typeface="Arial" panose="020B0604020202020204" pitchFamily="34" charset="0"/>
              <a:buChar char="•"/>
            </a:pPr>
            <a:r>
              <a:rPr lang="en-US" altLang="en-US" sz="2000" dirty="0" smtClean="0">
                <a:solidFill>
                  <a:schemeClr val="bg1"/>
                </a:solidFill>
              </a:rPr>
              <a:t>This limit will be configurable system wide</a:t>
            </a:r>
          </a:p>
          <a:p>
            <a:pPr algn="just"/>
            <a:endParaRPr lang="en-US" altLang="en-US" dirty="0">
              <a:solidFill>
                <a:schemeClr val="bg1"/>
              </a:solidFill>
            </a:endParaRPr>
          </a:p>
          <a:p>
            <a:pPr marL="285750" indent="-285750">
              <a:buFont typeface="Arial" panose="020B0604020202020204" pitchFamily="34" charset="0"/>
              <a:buChar char="•"/>
            </a:pPr>
            <a:endParaRPr lang="en-US" altLang="en-US" dirty="0">
              <a:solidFill>
                <a:schemeClr val="bg2"/>
              </a:solidFill>
            </a:endParaRPr>
          </a:p>
          <a:p>
            <a:endParaRPr lang="en-US" altLang="en-US" dirty="0">
              <a:solidFill>
                <a:schemeClr val="bg2"/>
              </a:solidFill>
            </a:endParaRPr>
          </a:p>
        </p:txBody>
      </p:sp>
      <p:pic>
        <p:nvPicPr>
          <p:cNvPr id="30728" name="Picture 10" descr="C:\Users\pankuma3\Desktop\data_sheet_c78-628617-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275" y="4351338"/>
            <a:ext cx="4022725"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9" name="Picture 11" descr="C:\Users\pankuma3\Desktop\Video-enabled-phone_290x23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4343400"/>
            <a:ext cx="2971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525" y="3581400"/>
            <a:ext cx="9372600" cy="1022209"/>
          </a:xfrm>
        </p:spPr>
        <p:txBody>
          <a:bodyPr/>
          <a:lstStyle/>
          <a:p>
            <a:pPr fontAlgn="auto">
              <a:spcAft>
                <a:spcPts val="0"/>
              </a:spcAft>
              <a:defRPr/>
            </a:pPr>
            <a:r>
              <a:rPr lang="en-US" sz="4800" dirty="0"/>
              <a:t> </a:t>
            </a:r>
            <a:r>
              <a:rPr lang="en-US" sz="4800" dirty="0" smtClean="0"/>
              <a:t>What’s New</a:t>
            </a:r>
            <a:endParaRPr sz="4800" dirty="0"/>
          </a:p>
        </p:txBody>
      </p:sp>
    </p:spTree>
    <p:extLst>
      <p:ext uri="{BB962C8B-B14F-4D97-AF65-F5344CB8AC3E}">
        <p14:creationId xmlns:p14="http://schemas.microsoft.com/office/powerpoint/2010/main" val="2256747900"/>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304800"/>
            <a:ext cx="8588375" cy="838200"/>
          </a:xfrm>
        </p:spPr>
        <p:txBody>
          <a:bodyPr/>
          <a:lstStyle/>
          <a:p>
            <a:pPr>
              <a:defRPr/>
            </a:pPr>
            <a:r>
              <a:rPr dirty="0" smtClean="0">
                <a:ea typeface="+mj-ea"/>
              </a:rPr>
              <a:t>What’s new </a:t>
            </a:r>
            <a:endParaRPr dirty="0">
              <a:ea typeface="+mj-ea"/>
            </a:endParaRPr>
          </a:p>
        </p:txBody>
      </p:sp>
      <p:sp>
        <p:nvSpPr>
          <p:cNvPr id="31747" name="Content Placeholder 2"/>
          <p:cNvSpPr>
            <a:spLocks noGrp="1"/>
          </p:cNvSpPr>
          <p:nvPr>
            <p:ph idx="1"/>
          </p:nvPr>
        </p:nvSpPr>
        <p:spPr>
          <a:xfrm>
            <a:off x="304800" y="1447800"/>
            <a:ext cx="8550275" cy="4953000"/>
          </a:xfrm>
        </p:spPr>
        <p:txBody>
          <a:bodyPr/>
          <a:lstStyle/>
          <a:p>
            <a:pPr>
              <a:defRPr/>
            </a:pPr>
            <a:r>
              <a:rPr lang="en-US" dirty="0" smtClean="0"/>
              <a:t>Max Concurrent Session limit is configurable from CUCA</a:t>
            </a:r>
          </a:p>
          <a:p>
            <a:pPr>
              <a:defRPr/>
            </a:pPr>
            <a:r>
              <a:rPr lang="en-US" dirty="0"/>
              <a:t>A</a:t>
            </a:r>
            <a:r>
              <a:rPr lang="en-US" dirty="0" smtClean="0"/>
              <a:t> </a:t>
            </a:r>
            <a:r>
              <a:rPr lang="en-US" dirty="0"/>
              <a:t>user can now have </a:t>
            </a:r>
            <a:r>
              <a:rPr lang="en-US" dirty="0" smtClean="0"/>
              <a:t>configured number </a:t>
            </a:r>
            <a:r>
              <a:rPr lang="en-US" dirty="0"/>
              <a:t>of </a:t>
            </a:r>
            <a:r>
              <a:rPr lang="en-US" dirty="0" smtClean="0"/>
              <a:t>concurrent TUI sessions</a:t>
            </a:r>
            <a:r>
              <a:rPr lang="en-US" dirty="0"/>
              <a:t>, after that any further call will be </a:t>
            </a:r>
            <a:r>
              <a:rPr lang="en-US" dirty="0" smtClean="0"/>
              <a:t>dropped</a:t>
            </a:r>
          </a:p>
          <a:p>
            <a:pPr>
              <a:defRPr/>
            </a:pPr>
            <a:r>
              <a:rPr lang="en-US" dirty="0" smtClean="0"/>
              <a:t>By Default this feature will remain in disabled state on CUC </a:t>
            </a:r>
          </a:p>
          <a:p>
            <a:pPr>
              <a:defRPr/>
            </a:pPr>
            <a:endParaRPr lang="en-US" dirty="0"/>
          </a:p>
          <a:p>
            <a:pPr marL="0" indent="0">
              <a:buNone/>
              <a:defRPr/>
            </a:pPr>
            <a:r>
              <a:rPr lang="en-US" dirty="0" smtClean="0"/>
              <a:t>Note:</a:t>
            </a:r>
          </a:p>
          <a:p>
            <a:pPr>
              <a:defRPr/>
            </a:pPr>
            <a:r>
              <a:rPr lang="en-US" dirty="0"/>
              <a:t>This limit is not applicable on </a:t>
            </a:r>
          </a:p>
          <a:p>
            <a:pPr marL="749300" lvl="1" indent="-342900">
              <a:buFont typeface="+mj-lt"/>
              <a:buAutoNum type="arabicPeriod"/>
              <a:defRPr/>
            </a:pPr>
            <a:r>
              <a:rPr lang="en-US" sz="2000" dirty="0" smtClean="0"/>
              <a:t>Trap </a:t>
            </a:r>
            <a:r>
              <a:rPr lang="en-US" sz="2000" dirty="0"/>
              <a:t>call </a:t>
            </a:r>
          </a:p>
          <a:p>
            <a:pPr marL="749300" lvl="1" indent="-342900">
              <a:buFont typeface="+mj-lt"/>
              <a:buAutoNum type="arabicPeriod"/>
              <a:defRPr/>
            </a:pPr>
            <a:r>
              <a:rPr lang="en-US" sz="2000" dirty="0" smtClean="0"/>
              <a:t>Visual </a:t>
            </a:r>
            <a:r>
              <a:rPr lang="en-US" sz="2000" dirty="0"/>
              <a:t>Voicemail(VVM) </a:t>
            </a:r>
            <a:r>
              <a:rPr lang="en-US" sz="2000" dirty="0" smtClean="0"/>
              <a:t>except in following conditions:</a:t>
            </a:r>
            <a:endParaRPr lang="en-US" sz="2000" dirty="0"/>
          </a:p>
          <a:p>
            <a:pPr marL="857250" lvl="2" indent="-285750">
              <a:buFontTx/>
              <a:buChar char="-"/>
              <a:defRPr/>
            </a:pPr>
            <a:r>
              <a:rPr lang="en-US" sz="2000" dirty="0"/>
              <a:t>V</a:t>
            </a:r>
            <a:r>
              <a:rPr lang="en-US" sz="2000" dirty="0" smtClean="0"/>
              <a:t>oicemail </a:t>
            </a:r>
            <a:r>
              <a:rPr lang="en-US" sz="2000" dirty="0"/>
              <a:t>pin </a:t>
            </a:r>
            <a:r>
              <a:rPr lang="en-US" sz="2000" dirty="0" smtClean="0"/>
              <a:t>expiration</a:t>
            </a:r>
          </a:p>
          <a:p>
            <a:pPr marL="857250" lvl="2" indent="-285750">
              <a:buFontTx/>
              <a:buChar char="-"/>
              <a:defRPr/>
            </a:pPr>
            <a:r>
              <a:rPr lang="en-US" sz="2000" dirty="0" smtClean="0"/>
              <a:t>Self-enrollment </a:t>
            </a:r>
            <a:r>
              <a:rPr lang="en-US" sz="2000" dirty="0"/>
              <a:t>during VVM access</a:t>
            </a:r>
          </a:p>
          <a:p>
            <a:pPr marL="0" indent="0">
              <a:buNone/>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smtClean="0"/>
          </a:p>
          <a:p>
            <a:pPr marL="0" indent="0">
              <a:buNone/>
              <a:defRPr/>
            </a:pPr>
            <a:endParaRPr lang="en-US" dirty="0"/>
          </a:p>
          <a:p>
            <a:pPr marL="0" indent="0">
              <a:buNone/>
              <a:defRPr/>
            </a:pPr>
            <a:endParaRPr lang="en-US" dirty="0" smtClean="0"/>
          </a:p>
          <a:p>
            <a:pPr marL="0" indent="0">
              <a:buNone/>
              <a:defRPr/>
            </a:pPr>
            <a:endParaRPr lang="en-US" dirty="0" smtClean="0"/>
          </a:p>
          <a:p>
            <a:pPr>
              <a:defRPr/>
            </a:pPr>
            <a:endParaRPr lang="en-US" dirty="0" smtClean="0"/>
          </a:p>
          <a:p>
            <a:pPr marL="0" indent="0">
              <a:buFont typeface="Arial" charset="0"/>
              <a:buNone/>
              <a:defRPr/>
            </a:pPr>
            <a:endParaRPr dirty="0" smtClean="0">
              <a:ea typeface="+mn-ea"/>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588375" cy="762000"/>
          </a:xfrm>
        </p:spPr>
        <p:txBody>
          <a:bodyPr/>
          <a:lstStyle/>
          <a:p>
            <a:pPr>
              <a:defRPr/>
            </a:pPr>
            <a:r>
              <a:rPr dirty="0" smtClean="0">
                <a:ea typeface="+mj-ea"/>
              </a:rPr>
              <a:t>What’s new on CUCA</a:t>
            </a:r>
            <a:endParaRPr dirty="0">
              <a:ea typeface="+mj-ea"/>
            </a:endParaRPr>
          </a:p>
        </p:txBody>
      </p:sp>
      <p:sp>
        <p:nvSpPr>
          <p:cNvPr id="31747" name="Content Placeholder 2"/>
          <p:cNvSpPr>
            <a:spLocks noGrp="1"/>
          </p:cNvSpPr>
          <p:nvPr>
            <p:ph idx="1"/>
          </p:nvPr>
        </p:nvSpPr>
        <p:spPr>
          <a:xfrm>
            <a:off x="269133" y="815646"/>
            <a:ext cx="8550275" cy="5105400"/>
          </a:xfrm>
        </p:spPr>
        <p:txBody>
          <a:bodyPr/>
          <a:lstStyle/>
          <a:p>
            <a:pPr>
              <a:buFont typeface="Arial" pitchFamily="34" charset="0"/>
              <a:buChar char="•"/>
              <a:defRPr/>
            </a:pPr>
            <a:r>
              <a:rPr sz="1800" dirty="0" smtClean="0">
                <a:solidFill>
                  <a:schemeClr val="bg2"/>
                </a:solidFill>
                <a:ea typeface="+mn-ea"/>
              </a:rPr>
              <a:t>Admin can now set '</a:t>
            </a:r>
            <a:r>
              <a:rPr lang="fr-FR" sz="1800" dirty="0" smtClean="0"/>
              <a:t>Max Concurrent Sessions for </a:t>
            </a:r>
            <a:r>
              <a:rPr lang="fr-FR" sz="1800" dirty="0" err="1" smtClean="0"/>
              <a:t>Telephony</a:t>
            </a:r>
            <a:r>
              <a:rPr lang="fr-FR" sz="1800" dirty="0" smtClean="0"/>
              <a:t> Interface’ on CUCA</a:t>
            </a:r>
          </a:p>
          <a:p>
            <a:pPr>
              <a:buFont typeface="Arial" pitchFamily="34" charset="0"/>
              <a:buChar char="•"/>
              <a:defRPr/>
            </a:pPr>
            <a:r>
              <a:rPr lang="fr-FR" sz="1800" dirty="0" smtClean="0"/>
              <a:t>Go to: System Settings -&gt; Advanced -&gt; </a:t>
            </a:r>
            <a:r>
              <a:rPr lang="en-US" sz="1800" dirty="0" smtClean="0"/>
              <a:t>Conversation</a:t>
            </a:r>
          </a:p>
          <a:p>
            <a:pPr>
              <a:buFont typeface="Arial" pitchFamily="34" charset="0"/>
              <a:buChar char="•"/>
              <a:defRPr/>
            </a:pPr>
            <a:r>
              <a:rPr lang="en-US" sz="1800" dirty="0" smtClean="0"/>
              <a:t>Default Value*: 0 (Minimum </a:t>
            </a:r>
            <a:r>
              <a:rPr lang="en-US" sz="1800" dirty="0"/>
              <a:t>0</a:t>
            </a:r>
            <a:r>
              <a:rPr lang="en-US" sz="1800" dirty="0" smtClean="0"/>
              <a:t> and Maximum 99), here 0 implies that feature is disabled</a:t>
            </a:r>
          </a:p>
          <a:p>
            <a:pPr>
              <a:buFont typeface="Arial" pitchFamily="34" charset="0"/>
              <a:buChar char="•"/>
              <a:defRPr/>
            </a:pPr>
            <a:endParaRPr lang="en-US" sz="1800" dirty="0" smtClean="0"/>
          </a:p>
          <a:p>
            <a:pPr>
              <a:buFont typeface="Arial" pitchFamily="34" charset="0"/>
              <a:buChar char="•"/>
              <a:defRPr/>
            </a:pPr>
            <a:r>
              <a:rPr lang="en-US" sz="1800" dirty="0"/>
              <a:t/>
            </a:r>
            <a:br>
              <a:rPr lang="en-US" sz="1800" dirty="0"/>
            </a:br>
            <a:r>
              <a:rPr sz="1800" dirty="0" smtClean="0">
                <a:solidFill>
                  <a:schemeClr val="bg2"/>
                </a:solidFill>
                <a:ea typeface="+mn-ea"/>
              </a:rPr>
              <a:t> </a:t>
            </a:r>
          </a:p>
          <a:p>
            <a:pPr>
              <a:buFont typeface="Arial" pitchFamily="34" charset="0"/>
              <a:buChar char="•"/>
              <a:defRPr/>
            </a:pPr>
            <a:endParaRPr sz="1800" dirty="0" smtClean="0">
              <a:solidFill>
                <a:schemeClr val="bg2"/>
              </a:solidFill>
              <a:ea typeface="+mn-ea"/>
            </a:endParaRPr>
          </a:p>
          <a:p>
            <a:pPr>
              <a:buFont typeface="Arial" pitchFamily="34" charset="0"/>
              <a:buChar char="•"/>
              <a:defRPr/>
            </a:pPr>
            <a:endParaRPr sz="1800" dirty="0" smtClean="0">
              <a:solidFill>
                <a:schemeClr val="bg2"/>
              </a:solidFill>
              <a:ea typeface="+mn-ea"/>
            </a:endParaRPr>
          </a:p>
          <a:p>
            <a:pPr>
              <a:buFont typeface="Arial" pitchFamily="34" charset="0"/>
              <a:buChar char="•"/>
              <a:defRPr/>
            </a:pPr>
            <a:endParaRPr sz="1800" dirty="0" smtClean="0">
              <a:solidFill>
                <a:schemeClr val="bg2"/>
              </a:solidFill>
              <a:ea typeface="+mn-ea"/>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053" y="2500390"/>
            <a:ext cx="8978747" cy="3652173"/>
          </a:xfrm>
          <a:prstGeom prst="rect">
            <a:avLst/>
          </a:prstGeom>
        </p:spPr>
      </p:pic>
    </p:spTree>
    <p:extLst>
      <p:ext uri="{BB962C8B-B14F-4D97-AF65-F5344CB8AC3E}">
        <p14:creationId xmlns:p14="http://schemas.microsoft.com/office/powerpoint/2010/main" val="977964909"/>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435975" cy="762000"/>
          </a:xfrm>
        </p:spPr>
        <p:txBody>
          <a:bodyPr/>
          <a:lstStyle/>
          <a:p>
            <a:pPr>
              <a:defRPr/>
            </a:pPr>
            <a:r>
              <a:rPr lang="en-US" dirty="0" err="1" smtClean="0">
                <a:ea typeface="+mj-ea"/>
              </a:rPr>
              <a:t>FedRAMP</a:t>
            </a:r>
            <a:r>
              <a:rPr lang="en-US" dirty="0" smtClean="0">
                <a:ea typeface="+mj-ea"/>
              </a:rPr>
              <a:t> mode </a:t>
            </a:r>
            <a:endParaRPr dirty="0">
              <a:ea typeface="+mj-ea"/>
            </a:endParaRPr>
          </a:p>
        </p:txBody>
      </p:sp>
      <p:sp>
        <p:nvSpPr>
          <p:cNvPr id="31747" name="Content Placeholder 2"/>
          <p:cNvSpPr>
            <a:spLocks noGrp="1"/>
          </p:cNvSpPr>
          <p:nvPr>
            <p:ph idx="1"/>
          </p:nvPr>
        </p:nvSpPr>
        <p:spPr>
          <a:xfrm>
            <a:off x="269133" y="1143000"/>
            <a:ext cx="8550275" cy="4778046"/>
          </a:xfrm>
        </p:spPr>
        <p:txBody>
          <a:bodyPr/>
          <a:lstStyle/>
          <a:p>
            <a:pPr>
              <a:buFont typeface="Arial" pitchFamily="34" charset="0"/>
              <a:buChar char="•"/>
              <a:defRPr/>
            </a:pPr>
            <a:r>
              <a:rPr lang="en-US" altLang="en-US" dirty="0"/>
              <a:t>To comply with </a:t>
            </a:r>
            <a:r>
              <a:rPr lang="en-US" altLang="en-US" dirty="0" err="1"/>
              <a:t>FedRAMP</a:t>
            </a:r>
            <a:r>
              <a:rPr lang="en-US" altLang="en-US" dirty="0"/>
              <a:t> requirements, </a:t>
            </a:r>
            <a:r>
              <a:rPr lang="en-US" altLang="en-US" dirty="0" smtClean="0"/>
              <a:t>this feature will be enabled by default with </a:t>
            </a:r>
            <a:r>
              <a:rPr lang="en-US" altLang="en-US" dirty="0" err="1" smtClean="0"/>
              <a:t>FedRAMP</a:t>
            </a:r>
            <a:r>
              <a:rPr lang="en-US" altLang="en-US" dirty="0" smtClean="0"/>
              <a:t> CLI.</a:t>
            </a:r>
          </a:p>
          <a:p>
            <a:pPr>
              <a:buFont typeface="Arial" pitchFamily="34" charset="0"/>
              <a:buChar char="•"/>
              <a:defRPr/>
            </a:pPr>
            <a:r>
              <a:rPr dirty="0" smtClean="0">
                <a:solidFill>
                  <a:schemeClr val="bg2"/>
                </a:solidFill>
                <a:ea typeface="+mn-ea"/>
              </a:rPr>
              <a:t>Enable </a:t>
            </a:r>
            <a:r>
              <a:rPr dirty="0" err="1">
                <a:solidFill>
                  <a:schemeClr val="bg2"/>
                </a:solidFill>
                <a:ea typeface="+mn-ea"/>
              </a:rPr>
              <a:t>F</a:t>
            </a:r>
            <a:r>
              <a:rPr dirty="0" err="1" smtClean="0">
                <a:solidFill>
                  <a:schemeClr val="bg2"/>
                </a:solidFill>
                <a:ea typeface="+mn-ea"/>
              </a:rPr>
              <a:t>edRAMP</a:t>
            </a:r>
            <a:r>
              <a:rPr dirty="0" smtClean="0">
                <a:solidFill>
                  <a:schemeClr val="bg2"/>
                </a:solidFill>
                <a:ea typeface="+mn-ea"/>
              </a:rPr>
              <a:t> mode using CLI  </a:t>
            </a:r>
            <a:r>
              <a:rPr dirty="0" smtClean="0">
                <a:solidFill>
                  <a:schemeClr val="tx1">
                    <a:lumMod val="40000"/>
                    <a:lumOff val="60000"/>
                  </a:schemeClr>
                </a:solidFill>
                <a:ea typeface="+mn-ea"/>
              </a:rPr>
              <a:t>'</a:t>
            </a:r>
            <a:r>
              <a:rPr lang="en-US" dirty="0" err="1">
                <a:solidFill>
                  <a:schemeClr val="tx1">
                    <a:lumMod val="40000"/>
                    <a:lumOff val="60000"/>
                  </a:schemeClr>
                </a:solidFill>
                <a:ea typeface="+mn-ea"/>
              </a:rPr>
              <a:t>utils</a:t>
            </a:r>
            <a:r>
              <a:rPr lang="en-US" dirty="0">
                <a:solidFill>
                  <a:schemeClr val="tx1">
                    <a:lumMod val="40000"/>
                    <a:lumOff val="60000"/>
                  </a:schemeClr>
                </a:solidFill>
                <a:ea typeface="+mn-ea"/>
              </a:rPr>
              <a:t> </a:t>
            </a:r>
            <a:r>
              <a:rPr lang="en-US" dirty="0" err="1">
                <a:solidFill>
                  <a:schemeClr val="tx1">
                    <a:lumMod val="40000"/>
                    <a:lumOff val="60000"/>
                  </a:schemeClr>
                </a:solidFill>
                <a:ea typeface="+mn-ea"/>
              </a:rPr>
              <a:t>fedRAMP</a:t>
            </a:r>
            <a:r>
              <a:rPr lang="en-US" dirty="0">
                <a:solidFill>
                  <a:schemeClr val="tx1">
                    <a:lumMod val="40000"/>
                    <a:lumOff val="60000"/>
                  </a:schemeClr>
                </a:solidFill>
                <a:ea typeface="+mn-ea"/>
              </a:rPr>
              <a:t> enable</a:t>
            </a:r>
            <a:r>
              <a:rPr dirty="0" smtClean="0">
                <a:solidFill>
                  <a:schemeClr val="tx1">
                    <a:lumMod val="40000"/>
                    <a:lumOff val="60000"/>
                  </a:schemeClr>
                </a:solidFill>
                <a:ea typeface="+mn-ea"/>
              </a:rPr>
              <a:t>'</a:t>
            </a:r>
          </a:p>
          <a:p>
            <a:pPr>
              <a:buFont typeface="Arial" pitchFamily="34" charset="0"/>
              <a:buChar char="•"/>
              <a:defRPr/>
            </a:pPr>
            <a:r>
              <a:rPr lang="fr-FR" dirty="0">
                <a:solidFill>
                  <a:srgbClr val="FFFFFF"/>
                </a:solidFill>
              </a:rPr>
              <a:t>I</a:t>
            </a:r>
            <a:r>
              <a:rPr lang="fr-FR" dirty="0" smtClean="0">
                <a:solidFill>
                  <a:srgbClr val="FFFFFF"/>
                </a:solidFill>
              </a:rPr>
              <a:t>n </a:t>
            </a:r>
            <a:r>
              <a:rPr lang="fr-FR" dirty="0" err="1">
                <a:solidFill>
                  <a:srgbClr val="FFFFFF"/>
                </a:solidFill>
              </a:rPr>
              <a:t>F</a:t>
            </a:r>
            <a:r>
              <a:rPr lang="fr-FR" dirty="0" err="1" smtClean="0">
                <a:solidFill>
                  <a:srgbClr val="FFFFFF"/>
                </a:solidFill>
              </a:rPr>
              <a:t>edRAMP</a:t>
            </a:r>
            <a:r>
              <a:rPr lang="fr-FR" dirty="0" smtClean="0">
                <a:solidFill>
                  <a:srgbClr val="FFFFFF"/>
                </a:solidFill>
              </a:rPr>
              <a:t> mode the default value of </a:t>
            </a:r>
            <a:r>
              <a:rPr lang="en-US" dirty="0">
                <a:solidFill>
                  <a:schemeClr val="bg2"/>
                </a:solidFill>
              </a:rPr>
              <a:t>'</a:t>
            </a:r>
            <a:r>
              <a:rPr lang="en-US" dirty="0"/>
              <a:t>Max Concurrent Sessions for Telephony Interface</a:t>
            </a:r>
            <a:r>
              <a:rPr lang="en-US" dirty="0" smtClean="0"/>
              <a:t>’ parameter sets to 2</a:t>
            </a:r>
            <a:endParaRPr lang="en-US" dirty="0">
              <a:solidFill>
                <a:schemeClr val="bg2"/>
              </a:solidFill>
              <a:ea typeface="+mn-ea"/>
            </a:endParaRPr>
          </a:p>
          <a:p>
            <a:pPr>
              <a:buFont typeface="Arial" pitchFamily="34" charset="0"/>
              <a:buChar char="•"/>
              <a:defRPr/>
            </a:pPr>
            <a:r>
              <a:rPr lang="en-US" dirty="0" smtClean="0">
                <a:solidFill>
                  <a:schemeClr val="bg2"/>
                </a:solidFill>
                <a:ea typeface="+mn-ea"/>
              </a:rPr>
              <a:t>You could verify the same from CUCA , </a:t>
            </a:r>
            <a:r>
              <a:rPr lang="fr-FR" dirty="0" smtClean="0"/>
              <a:t>Go to: System Settings -&gt; Advanced -&gt; </a:t>
            </a:r>
            <a:r>
              <a:rPr lang="en-US" dirty="0" smtClean="0"/>
              <a:t>Conversation</a:t>
            </a:r>
          </a:p>
          <a:p>
            <a:pPr>
              <a:buFont typeface="Arial" pitchFamily="34" charset="0"/>
              <a:buChar char="•"/>
              <a:defRPr/>
            </a:pPr>
            <a:endParaRPr lang="en-US" dirty="0"/>
          </a:p>
          <a:p>
            <a:pPr>
              <a:buFont typeface="Arial" pitchFamily="34" charset="0"/>
              <a:buChar char="•"/>
              <a:defRPr/>
            </a:pPr>
            <a:endParaRPr lang="en-US" dirty="0" smtClean="0"/>
          </a:p>
          <a:p>
            <a:pPr marL="0" indent="0">
              <a:buNone/>
              <a:defRPr/>
            </a:pPr>
            <a:r>
              <a:rPr lang="en-US" u="sng" dirty="0" smtClean="0"/>
              <a:t>Note: </a:t>
            </a:r>
            <a:r>
              <a:rPr lang="en-US" dirty="0" smtClean="0"/>
              <a:t>If </a:t>
            </a:r>
            <a:r>
              <a:rPr lang="en-US" dirty="0" err="1" smtClean="0"/>
              <a:t>FedRAMP</a:t>
            </a:r>
            <a:r>
              <a:rPr lang="en-US" dirty="0" smtClean="0"/>
              <a:t> mode is disabled then value of “</a:t>
            </a:r>
            <a:r>
              <a:rPr lang="en-US" dirty="0">
                <a:solidFill>
                  <a:schemeClr val="bg2"/>
                </a:solidFill>
              </a:rPr>
              <a:t>'</a:t>
            </a:r>
            <a:r>
              <a:rPr lang="en-US" dirty="0"/>
              <a:t>Max Concurrent Sessions for Telephony </a:t>
            </a:r>
            <a:r>
              <a:rPr lang="en-US" dirty="0" smtClean="0"/>
              <a:t>Interface” does not revert to default value 0.</a:t>
            </a:r>
          </a:p>
          <a:p>
            <a:pPr>
              <a:buFont typeface="Arial" pitchFamily="34" charset="0"/>
              <a:buChar char="•"/>
              <a:defRPr/>
            </a:pPr>
            <a:endParaRPr lang="en-US" sz="1800" dirty="0" smtClean="0"/>
          </a:p>
          <a:p>
            <a:pPr marL="0" indent="0">
              <a:buNone/>
              <a:defRPr/>
            </a:pPr>
            <a:r>
              <a:rPr lang="en-US" sz="1800" dirty="0"/>
              <a:t/>
            </a:r>
            <a:br>
              <a:rPr lang="en-US" sz="1800" dirty="0"/>
            </a:br>
            <a:r>
              <a:rPr sz="1800" dirty="0" smtClean="0">
                <a:solidFill>
                  <a:schemeClr val="bg2"/>
                </a:solidFill>
                <a:ea typeface="+mn-ea"/>
              </a:rPr>
              <a:t> </a:t>
            </a:r>
          </a:p>
          <a:p>
            <a:pPr>
              <a:buFont typeface="Arial" pitchFamily="34" charset="0"/>
              <a:buChar char="•"/>
              <a:defRPr/>
            </a:pPr>
            <a:endParaRPr sz="1800" dirty="0" smtClean="0">
              <a:solidFill>
                <a:schemeClr val="bg2"/>
              </a:solidFill>
              <a:ea typeface="+mn-ea"/>
            </a:endParaRPr>
          </a:p>
          <a:p>
            <a:pPr>
              <a:buFont typeface="Arial" pitchFamily="34" charset="0"/>
              <a:buChar char="•"/>
              <a:defRPr/>
            </a:pPr>
            <a:endParaRPr sz="1800" dirty="0" smtClean="0">
              <a:solidFill>
                <a:schemeClr val="bg2"/>
              </a:solidFill>
              <a:ea typeface="+mn-ea"/>
            </a:endParaRPr>
          </a:p>
          <a:p>
            <a:pPr>
              <a:buFont typeface="Arial" pitchFamily="34" charset="0"/>
              <a:buChar char="•"/>
              <a:defRPr/>
            </a:pPr>
            <a:endParaRPr sz="1800" dirty="0" smtClean="0">
              <a:solidFill>
                <a:schemeClr val="bg2"/>
              </a:solidFill>
              <a:ea typeface="+mn-ea"/>
            </a:endParaRPr>
          </a:p>
        </p:txBody>
      </p:sp>
    </p:spTree>
    <p:extLst>
      <p:ext uri="{BB962C8B-B14F-4D97-AF65-F5344CB8AC3E}">
        <p14:creationId xmlns:p14="http://schemas.microsoft.com/office/powerpoint/2010/main" val="1130155987"/>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isco Arial 4x3 template_dark">
  <a:themeElements>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60046</TotalTime>
  <Words>635</Words>
  <Application>Microsoft Office PowerPoint</Application>
  <PresentationFormat>On-screen Show (4:3)</PresentationFormat>
  <Paragraphs>134</Paragraphs>
  <Slides>19</Slides>
  <Notes>17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Cisco Arial 4x3 template_dark</vt:lpstr>
      <vt:lpstr>PowerPoint Presentation</vt:lpstr>
      <vt:lpstr>PowerPoint Presentation</vt:lpstr>
      <vt:lpstr>  Agenda</vt:lpstr>
      <vt:lpstr> Introduction</vt:lpstr>
      <vt:lpstr>Introduction</vt:lpstr>
      <vt:lpstr> What’s New</vt:lpstr>
      <vt:lpstr>What’s new </vt:lpstr>
      <vt:lpstr>What’s new on CUCA</vt:lpstr>
      <vt:lpstr>FedRAMP mode </vt:lpstr>
      <vt:lpstr>REST API</vt:lpstr>
      <vt:lpstr>                                                                 REST API For Maximum Concurrent Sessions</vt:lpstr>
      <vt:lpstr>Demo Scenario</vt:lpstr>
      <vt:lpstr>Scenario 1: Login attempt fails after TUI         session limit is reached </vt:lpstr>
      <vt:lpstr>Scenario 2: VUI Scenario</vt:lpstr>
      <vt:lpstr>Scenario 3: Behavior when feature is in disabled state</vt:lpstr>
      <vt:lpstr>Troubleshooting Tips</vt:lpstr>
      <vt:lpstr>Troubleshooting Scenario 1</vt:lpstr>
      <vt:lpstr>References</vt:lpstr>
      <vt:lpstr>Thank You</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SRSV</dc:title>
  <dc:creator>ashisaxe</dc:creator>
  <cp:lastModifiedBy>bharti chauhan</cp:lastModifiedBy>
  <cp:revision>1280</cp:revision>
  <dcterms:created xsi:type="dcterms:W3CDTF">2012-08-27T10:18:31Z</dcterms:created>
  <dcterms:modified xsi:type="dcterms:W3CDTF">2016-05-12T07:07:11Z</dcterms:modified>
</cp:coreProperties>
</file>