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8846" r:id="rId2"/>
    <p:sldMasterId id="2147488810" r:id="rId3"/>
    <p:sldMasterId id="2147488822" r:id="rId4"/>
    <p:sldMasterId id="2147488834" r:id="rId5"/>
  </p:sldMasterIdLst>
  <p:notesMasterIdLst>
    <p:notesMasterId r:id="rId42"/>
  </p:notesMasterIdLst>
  <p:sldIdLst>
    <p:sldId id="299" r:id="rId6"/>
    <p:sldId id="292" r:id="rId7"/>
    <p:sldId id="400" r:id="rId8"/>
    <p:sldId id="308" r:id="rId9"/>
    <p:sldId id="371" r:id="rId10"/>
    <p:sldId id="329" r:id="rId11"/>
    <p:sldId id="459" r:id="rId12"/>
    <p:sldId id="503" r:id="rId13"/>
    <p:sldId id="508" r:id="rId14"/>
    <p:sldId id="509" r:id="rId15"/>
    <p:sldId id="511" r:id="rId16"/>
    <p:sldId id="414" r:id="rId17"/>
    <p:sldId id="406" r:id="rId18"/>
    <p:sldId id="502" r:id="rId19"/>
    <p:sldId id="506" r:id="rId20"/>
    <p:sldId id="523" r:id="rId21"/>
    <p:sldId id="519" r:id="rId22"/>
    <p:sldId id="521" r:id="rId23"/>
    <p:sldId id="522" r:id="rId24"/>
    <p:sldId id="518" r:id="rId25"/>
    <p:sldId id="517" r:id="rId26"/>
    <p:sldId id="497" r:id="rId27"/>
    <p:sldId id="495" r:id="rId28"/>
    <p:sldId id="516" r:id="rId29"/>
    <p:sldId id="498" r:id="rId30"/>
    <p:sldId id="489" r:id="rId31"/>
    <p:sldId id="490" r:id="rId32"/>
    <p:sldId id="412" r:id="rId33"/>
    <p:sldId id="513" r:id="rId34"/>
    <p:sldId id="515" r:id="rId35"/>
    <p:sldId id="420" r:id="rId36"/>
    <p:sldId id="479" r:id="rId37"/>
    <p:sldId id="480" r:id="rId38"/>
    <p:sldId id="482" r:id="rId39"/>
    <p:sldId id="461" r:id="rId40"/>
    <p:sldId id="30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Untitled Section" id="{7A01A2A4-9150-478C-B71F-8125A396D41A}">
          <p14:sldIdLst>
            <p14:sldId id="299"/>
            <p14:sldId id="292"/>
            <p14:sldId id="400"/>
            <p14:sldId id="308"/>
            <p14:sldId id="371"/>
            <p14:sldId id="329"/>
            <p14:sldId id="459"/>
            <p14:sldId id="503"/>
            <p14:sldId id="508"/>
            <p14:sldId id="509"/>
            <p14:sldId id="511"/>
            <p14:sldId id="414"/>
            <p14:sldId id="406"/>
            <p14:sldId id="502"/>
            <p14:sldId id="506"/>
            <p14:sldId id="523"/>
            <p14:sldId id="519"/>
            <p14:sldId id="521"/>
            <p14:sldId id="522"/>
            <p14:sldId id="518"/>
            <p14:sldId id="517"/>
            <p14:sldId id="497"/>
            <p14:sldId id="495"/>
            <p14:sldId id="516"/>
            <p14:sldId id="498"/>
            <p14:sldId id="489"/>
            <p14:sldId id="490"/>
            <p14:sldId id="412"/>
            <p14:sldId id="513"/>
            <p14:sldId id="515"/>
            <p14:sldId id="420"/>
            <p14:sldId id="479"/>
            <p14:sldId id="480"/>
            <p14:sldId id="482"/>
            <p14:sldId id="461"/>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jindal" initials="d" lastIdx="14" clrIdx="0"/>
  <p:cmAuthor id="1" name="aditijai"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6300"/>
    </p:cViewPr>
  </p:outlineViewPr>
  <p:notesTextViewPr>
    <p:cViewPr>
      <p:scale>
        <a:sx n="1" d="1"/>
        <a:sy n="1" d="1"/>
      </p:scale>
      <p:origin x="0" y="0"/>
    </p:cViewPr>
  </p:notesTextViewPr>
  <p:sorterViewPr>
    <p:cViewPr>
      <p:scale>
        <a:sx n="70" d="100"/>
        <a:sy n="70" d="100"/>
      </p:scale>
      <p:origin x="0" y="0"/>
    </p:cViewPr>
  </p:sorterViewPr>
  <p:notesViewPr>
    <p:cSldViewPr>
      <p:cViewPr>
        <p:scale>
          <a:sx n="130" d="100"/>
          <a:sy n="130" d="100"/>
        </p:scale>
        <p:origin x="-198" y="8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A8822-CE39-4753-9548-05BB97464C1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72190DC-FB2F-46D7-B738-B083CB89EFC6}">
      <dgm:prSet/>
      <dgm:spPr/>
      <dgm:t>
        <a:bodyPr/>
        <a:lstStyle/>
        <a:p>
          <a:pPr rtl="0"/>
          <a:r>
            <a:rPr lang="en-US" dirty="0" smtClean="0"/>
            <a:t>Integrate Unity Connection with MediaSense. </a:t>
          </a:r>
          <a:endParaRPr lang="en-US" dirty="0"/>
        </a:p>
      </dgm:t>
    </dgm:pt>
    <dgm:pt modelId="{2A5D20E4-6167-467C-A79B-E945A9D6C0FE}" type="parTrans" cxnId="{7430B543-4649-4888-8778-581FFB24EF95}">
      <dgm:prSet/>
      <dgm:spPr/>
      <dgm:t>
        <a:bodyPr/>
        <a:lstStyle/>
        <a:p>
          <a:endParaRPr lang="en-US"/>
        </a:p>
      </dgm:t>
    </dgm:pt>
    <dgm:pt modelId="{B242227B-F334-41DA-B6A3-C57956CE5BAA}" type="sibTrans" cxnId="{7430B543-4649-4888-8778-581FFB24EF95}">
      <dgm:prSet/>
      <dgm:spPr/>
      <dgm:t>
        <a:bodyPr/>
        <a:lstStyle/>
        <a:p>
          <a:endParaRPr lang="en-US" dirty="0"/>
        </a:p>
      </dgm:t>
    </dgm:pt>
    <dgm:pt modelId="{7B8428E2-5592-406B-A11B-797218D48BEF}">
      <dgm:prSet/>
      <dgm:spPr/>
      <dgm:t>
        <a:bodyPr/>
        <a:lstStyle/>
        <a:p>
          <a:pPr rtl="0"/>
          <a:r>
            <a:rPr lang="en-US" dirty="0" smtClean="0"/>
            <a:t>Create Video Service Accounts for Connection Users.</a:t>
          </a:r>
          <a:endParaRPr lang="en-US" dirty="0"/>
        </a:p>
      </dgm:t>
    </dgm:pt>
    <dgm:pt modelId="{7F205B23-1BDE-47E9-AA1C-7EA7EE8D2EA5}" type="parTrans" cxnId="{2ABE595E-3604-4CCB-A22F-F712CACF72F9}">
      <dgm:prSet/>
      <dgm:spPr/>
      <dgm:t>
        <a:bodyPr/>
        <a:lstStyle/>
        <a:p>
          <a:endParaRPr lang="en-US"/>
        </a:p>
      </dgm:t>
    </dgm:pt>
    <dgm:pt modelId="{9BB8E5F2-E53A-4579-8671-200DB97649A1}" type="sibTrans" cxnId="{2ABE595E-3604-4CCB-A22F-F712CACF72F9}">
      <dgm:prSet/>
      <dgm:spPr/>
      <dgm:t>
        <a:bodyPr/>
        <a:lstStyle/>
        <a:p>
          <a:endParaRPr lang="en-US" dirty="0"/>
        </a:p>
      </dgm:t>
    </dgm:pt>
    <dgm:pt modelId="{623682A1-F73D-4108-9EC8-41AAE0449112}">
      <dgm:prSet/>
      <dgm:spPr/>
      <dgm:t>
        <a:bodyPr/>
        <a:lstStyle/>
        <a:p>
          <a:pPr rtl="0"/>
          <a:r>
            <a:rPr lang="en-US" dirty="0" smtClean="0"/>
            <a:t>Enable Video Messaging Capabilities on Class Of Service Page. </a:t>
          </a:r>
          <a:endParaRPr lang="en-US" dirty="0"/>
        </a:p>
      </dgm:t>
    </dgm:pt>
    <dgm:pt modelId="{D6B4BCD9-1571-437D-9389-72C78F5BBA15}" type="parTrans" cxnId="{EEBA6DE8-56D2-43C3-B944-6A0C8499850D}">
      <dgm:prSet/>
      <dgm:spPr/>
      <dgm:t>
        <a:bodyPr/>
        <a:lstStyle/>
        <a:p>
          <a:endParaRPr lang="en-US"/>
        </a:p>
      </dgm:t>
    </dgm:pt>
    <dgm:pt modelId="{7BAA7722-C42C-4C7E-90C5-8DB4969DA024}" type="sibTrans" cxnId="{EEBA6DE8-56D2-43C3-B944-6A0C8499850D}">
      <dgm:prSet/>
      <dgm:spPr/>
      <dgm:t>
        <a:bodyPr/>
        <a:lstStyle/>
        <a:p>
          <a:endParaRPr lang="en-US" dirty="0"/>
        </a:p>
      </dgm:t>
    </dgm:pt>
    <dgm:pt modelId="{CF304936-8804-4D22-A74F-64F0F8D25B9F}">
      <dgm:prSet/>
      <dgm:spPr/>
      <dgm:t>
        <a:bodyPr/>
        <a:lstStyle/>
        <a:p>
          <a:r>
            <a:rPr lang="en-US" altLang="en-US" dirty="0" smtClean="0">
              <a:solidFill>
                <a:srgbClr val="D9D9D9"/>
              </a:solidFill>
              <a:cs typeface="Arial" charset="0"/>
            </a:rPr>
            <a:t>Set Video Message Recording Expiration days</a:t>
          </a:r>
          <a:endParaRPr lang="en-US" altLang="en-US" dirty="0">
            <a:cs typeface="Arial" charset="0"/>
          </a:endParaRPr>
        </a:p>
      </dgm:t>
    </dgm:pt>
    <dgm:pt modelId="{537EA05F-36E4-4327-AE39-AB05A9D1AFBC}" type="sibTrans" cxnId="{DDD4091A-3077-4867-8716-D6185BFF34EA}">
      <dgm:prSet/>
      <dgm:spPr/>
      <dgm:t>
        <a:bodyPr/>
        <a:lstStyle/>
        <a:p>
          <a:endParaRPr lang="en-US"/>
        </a:p>
      </dgm:t>
    </dgm:pt>
    <dgm:pt modelId="{9E004EE3-064B-4E28-875F-FC7F4EE0BB4D}" type="parTrans" cxnId="{DDD4091A-3077-4867-8716-D6185BFF34EA}">
      <dgm:prSet/>
      <dgm:spPr/>
      <dgm:t>
        <a:bodyPr/>
        <a:lstStyle/>
        <a:p>
          <a:endParaRPr lang="en-US"/>
        </a:p>
      </dgm:t>
    </dgm:pt>
    <dgm:pt modelId="{9B95C8EC-BA53-4901-A1B0-FCD1EBAEF70D}" type="pres">
      <dgm:prSet presAssocID="{A38A8822-CE39-4753-9548-05BB97464C1D}" presName="Name0" presStyleCnt="0">
        <dgm:presLayoutVars>
          <dgm:dir/>
          <dgm:resizeHandles val="exact"/>
        </dgm:presLayoutVars>
      </dgm:prSet>
      <dgm:spPr/>
      <dgm:t>
        <a:bodyPr/>
        <a:lstStyle/>
        <a:p>
          <a:endParaRPr lang="en-US"/>
        </a:p>
      </dgm:t>
    </dgm:pt>
    <dgm:pt modelId="{B8CB74F2-D2C1-4170-8E12-2823529E4372}" type="pres">
      <dgm:prSet presAssocID="{C72190DC-FB2F-46D7-B738-B083CB89EFC6}" presName="node" presStyleLbl="node1" presStyleIdx="0" presStyleCnt="4">
        <dgm:presLayoutVars>
          <dgm:bulletEnabled val="1"/>
        </dgm:presLayoutVars>
      </dgm:prSet>
      <dgm:spPr/>
      <dgm:t>
        <a:bodyPr/>
        <a:lstStyle/>
        <a:p>
          <a:endParaRPr lang="en-US"/>
        </a:p>
      </dgm:t>
    </dgm:pt>
    <dgm:pt modelId="{88A86320-B416-4346-8444-9022CFD5D8D7}" type="pres">
      <dgm:prSet presAssocID="{B242227B-F334-41DA-B6A3-C57956CE5BAA}" presName="sibTrans" presStyleLbl="sibTrans2D1" presStyleIdx="0" presStyleCnt="3"/>
      <dgm:spPr/>
      <dgm:t>
        <a:bodyPr/>
        <a:lstStyle/>
        <a:p>
          <a:endParaRPr lang="en-US"/>
        </a:p>
      </dgm:t>
    </dgm:pt>
    <dgm:pt modelId="{2115BE03-AE4C-498C-8057-7D4754679ACD}" type="pres">
      <dgm:prSet presAssocID="{B242227B-F334-41DA-B6A3-C57956CE5BAA}" presName="connectorText" presStyleLbl="sibTrans2D1" presStyleIdx="0" presStyleCnt="3"/>
      <dgm:spPr/>
      <dgm:t>
        <a:bodyPr/>
        <a:lstStyle/>
        <a:p>
          <a:endParaRPr lang="en-US"/>
        </a:p>
      </dgm:t>
    </dgm:pt>
    <dgm:pt modelId="{56B745E3-2233-4D0D-BEB1-8D9252B93F02}" type="pres">
      <dgm:prSet presAssocID="{7B8428E2-5592-406B-A11B-797218D48BEF}" presName="node" presStyleLbl="node1" presStyleIdx="1" presStyleCnt="4">
        <dgm:presLayoutVars>
          <dgm:bulletEnabled val="1"/>
        </dgm:presLayoutVars>
      </dgm:prSet>
      <dgm:spPr/>
      <dgm:t>
        <a:bodyPr/>
        <a:lstStyle/>
        <a:p>
          <a:endParaRPr lang="en-US"/>
        </a:p>
      </dgm:t>
    </dgm:pt>
    <dgm:pt modelId="{30FA258C-0C8E-42F7-9111-EE2D5DE1F8E6}" type="pres">
      <dgm:prSet presAssocID="{9BB8E5F2-E53A-4579-8671-200DB97649A1}" presName="sibTrans" presStyleLbl="sibTrans2D1" presStyleIdx="1" presStyleCnt="3"/>
      <dgm:spPr/>
      <dgm:t>
        <a:bodyPr/>
        <a:lstStyle/>
        <a:p>
          <a:endParaRPr lang="en-US"/>
        </a:p>
      </dgm:t>
    </dgm:pt>
    <dgm:pt modelId="{F41AA4DF-C121-492F-8F9D-030D95BE133D}" type="pres">
      <dgm:prSet presAssocID="{9BB8E5F2-E53A-4579-8671-200DB97649A1}" presName="connectorText" presStyleLbl="sibTrans2D1" presStyleIdx="1" presStyleCnt="3"/>
      <dgm:spPr/>
      <dgm:t>
        <a:bodyPr/>
        <a:lstStyle/>
        <a:p>
          <a:endParaRPr lang="en-US"/>
        </a:p>
      </dgm:t>
    </dgm:pt>
    <dgm:pt modelId="{1FBB5B62-5858-4854-B231-8EC7C5C64581}" type="pres">
      <dgm:prSet presAssocID="{623682A1-F73D-4108-9EC8-41AAE0449112}" presName="node" presStyleLbl="node1" presStyleIdx="2" presStyleCnt="4">
        <dgm:presLayoutVars>
          <dgm:bulletEnabled val="1"/>
        </dgm:presLayoutVars>
      </dgm:prSet>
      <dgm:spPr/>
      <dgm:t>
        <a:bodyPr/>
        <a:lstStyle/>
        <a:p>
          <a:endParaRPr lang="en-US"/>
        </a:p>
      </dgm:t>
    </dgm:pt>
    <dgm:pt modelId="{9EB0AB22-019A-4BD5-A44C-5203EE7B7A0C}" type="pres">
      <dgm:prSet presAssocID="{7BAA7722-C42C-4C7E-90C5-8DB4969DA024}" presName="sibTrans" presStyleLbl="sibTrans2D1" presStyleIdx="2" presStyleCnt="3"/>
      <dgm:spPr/>
      <dgm:t>
        <a:bodyPr/>
        <a:lstStyle/>
        <a:p>
          <a:endParaRPr lang="en-US"/>
        </a:p>
      </dgm:t>
    </dgm:pt>
    <dgm:pt modelId="{BF2C3A40-2ED9-4EAE-B2F7-BD88CF0AE6BC}" type="pres">
      <dgm:prSet presAssocID="{7BAA7722-C42C-4C7E-90C5-8DB4969DA024}" presName="connectorText" presStyleLbl="sibTrans2D1" presStyleIdx="2" presStyleCnt="3"/>
      <dgm:spPr/>
      <dgm:t>
        <a:bodyPr/>
        <a:lstStyle/>
        <a:p>
          <a:endParaRPr lang="en-US"/>
        </a:p>
      </dgm:t>
    </dgm:pt>
    <dgm:pt modelId="{2DFBB7AF-E696-4F4B-B6E2-B88FD492A8CA}" type="pres">
      <dgm:prSet presAssocID="{CF304936-8804-4D22-A74F-64F0F8D25B9F}" presName="node" presStyleLbl="node1" presStyleIdx="3" presStyleCnt="4">
        <dgm:presLayoutVars>
          <dgm:bulletEnabled val="1"/>
        </dgm:presLayoutVars>
      </dgm:prSet>
      <dgm:spPr/>
      <dgm:t>
        <a:bodyPr/>
        <a:lstStyle/>
        <a:p>
          <a:endParaRPr lang="en-US"/>
        </a:p>
      </dgm:t>
    </dgm:pt>
  </dgm:ptLst>
  <dgm:cxnLst>
    <dgm:cxn modelId="{7430B543-4649-4888-8778-581FFB24EF95}" srcId="{A38A8822-CE39-4753-9548-05BB97464C1D}" destId="{C72190DC-FB2F-46D7-B738-B083CB89EFC6}" srcOrd="0" destOrd="0" parTransId="{2A5D20E4-6167-467C-A79B-E945A9D6C0FE}" sibTransId="{B242227B-F334-41DA-B6A3-C57956CE5BAA}"/>
    <dgm:cxn modelId="{D4A0B5B0-2B86-40A1-ABC7-F952637B983C}" type="presOf" srcId="{7BAA7722-C42C-4C7E-90C5-8DB4969DA024}" destId="{BF2C3A40-2ED9-4EAE-B2F7-BD88CF0AE6BC}" srcOrd="1" destOrd="0" presId="urn:microsoft.com/office/officeart/2005/8/layout/process1"/>
    <dgm:cxn modelId="{6A6ABB4B-F804-4CD5-9E5E-901E9A82CC9D}" type="presOf" srcId="{B242227B-F334-41DA-B6A3-C57956CE5BAA}" destId="{2115BE03-AE4C-498C-8057-7D4754679ACD}" srcOrd="1" destOrd="0" presId="urn:microsoft.com/office/officeart/2005/8/layout/process1"/>
    <dgm:cxn modelId="{59FDCACA-9EC5-4595-85B5-A211053DADB4}" type="presOf" srcId="{C72190DC-FB2F-46D7-B738-B083CB89EFC6}" destId="{B8CB74F2-D2C1-4170-8E12-2823529E4372}" srcOrd="0" destOrd="0" presId="urn:microsoft.com/office/officeart/2005/8/layout/process1"/>
    <dgm:cxn modelId="{679BD01E-BB9D-4564-8655-A94813C074DB}" type="presOf" srcId="{CF304936-8804-4D22-A74F-64F0F8D25B9F}" destId="{2DFBB7AF-E696-4F4B-B6E2-B88FD492A8CA}" srcOrd="0" destOrd="0" presId="urn:microsoft.com/office/officeart/2005/8/layout/process1"/>
    <dgm:cxn modelId="{EEBA6DE8-56D2-43C3-B944-6A0C8499850D}" srcId="{A38A8822-CE39-4753-9548-05BB97464C1D}" destId="{623682A1-F73D-4108-9EC8-41AAE0449112}" srcOrd="2" destOrd="0" parTransId="{D6B4BCD9-1571-437D-9389-72C78F5BBA15}" sibTransId="{7BAA7722-C42C-4C7E-90C5-8DB4969DA024}"/>
    <dgm:cxn modelId="{127BFBD8-D8E0-43EA-8349-0EDAAE42394A}" type="presOf" srcId="{7B8428E2-5592-406B-A11B-797218D48BEF}" destId="{56B745E3-2233-4D0D-BEB1-8D9252B93F02}" srcOrd="0" destOrd="0" presId="urn:microsoft.com/office/officeart/2005/8/layout/process1"/>
    <dgm:cxn modelId="{1DCE01F7-6651-4011-BF31-1415F542E945}" type="presOf" srcId="{B242227B-F334-41DA-B6A3-C57956CE5BAA}" destId="{88A86320-B416-4346-8444-9022CFD5D8D7}" srcOrd="0" destOrd="0" presId="urn:microsoft.com/office/officeart/2005/8/layout/process1"/>
    <dgm:cxn modelId="{5A2CA8AA-921C-45DC-BD4F-2967C7DD23C3}" type="presOf" srcId="{7BAA7722-C42C-4C7E-90C5-8DB4969DA024}" destId="{9EB0AB22-019A-4BD5-A44C-5203EE7B7A0C}" srcOrd="0" destOrd="0" presId="urn:microsoft.com/office/officeart/2005/8/layout/process1"/>
    <dgm:cxn modelId="{F5322DEE-1179-4A4F-9570-39269A956035}" type="presOf" srcId="{9BB8E5F2-E53A-4579-8671-200DB97649A1}" destId="{30FA258C-0C8E-42F7-9111-EE2D5DE1F8E6}" srcOrd="0" destOrd="0" presId="urn:microsoft.com/office/officeart/2005/8/layout/process1"/>
    <dgm:cxn modelId="{3A1BC17D-ABA4-43AA-A359-6CAC10D519A2}" type="presOf" srcId="{9BB8E5F2-E53A-4579-8671-200DB97649A1}" destId="{F41AA4DF-C121-492F-8F9D-030D95BE133D}" srcOrd="1" destOrd="0" presId="urn:microsoft.com/office/officeart/2005/8/layout/process1"/>
    <dgm:cxn modelId="{4FD64A80-8482-4AD5-95DD-C62D893A8545}" type="presOf" srcId="{623682A1-F73D-4108-9EC8-41AAE0449112}" destId="{1FBB5B62-5858-4854-B231-8EC7C5C64581}" srcOrd="0" destOrd="0" presId="urn:microsoft.com/office/officeart/2005/8/layout/process1"/>
    <dgm:cxn modelId="{DDD4091A-3077-4867-8716-D6185BFF34EA}" srcId="{A38A8822-CE39-4753-9548-05BB97464C1D}" destId="{CF304936-8804-4D22-A74F-64F0F8D25B9F}" srcOrd="3" destOrd="0" parTransId="{9E004EE3-064B-4E28-875F-FC7F4EE0BB4D}" sibTransId="{537EA05F-36E4-4327-AE39-AB05A9D1AFBC}"/>
    <dgm:cxn modelId="{A6E79764-E83B-46FF-AA76-7F923FB8FEFD}" type="presOf" srcId="{A38A8822-CE39-4753-9548-05BB97464C1D}" destId="{9B95C8EC-BA53-4901-A1B0-FCD1EBAEF70D}" srcOrd="0" destOrd="0" presId="urn:microsoft.com/office/officeart/2005/8/layout/process1"/>
    <dgm:cxn modelId="{2ABE595E-3604-4CCB-A22F-F712CACF72F9}" srcId="{A38A8822-CE39-4753-9548-05BB97464C1D}" destId="{7B8428E2-5592-406B-A11B-797218D48BEF}" srcOrd="1" destOrd="0" parTransId="{7F205B23-1BDE-47E9-AA1C-7EA7EE8D2EA5}" sibTransId="{9BB8E5F2-E53A-4579-8671-200DB97649A1}"/>
    <dgm:cxn modelId="{069C21F1-353E-45B9-BB4C-B344C98D06EB}" type="presParOf" srcId="{9B95C8EC-BA53-4901-A1B0-FCD1EBAEF70D}" destId="{B8CB74F2-D2C1-4170-8E12-2823529E4372}" srcOrd="0" destOrd="0" presId="urn:microsoft.com/office/officeart/2005/8/layout/process1"/>
    <dgm:cxn modelId="{6769406B-CD00-42EF-ADBD-D3ABD64304BF}" type="presParOf" srcId="{9B95C8EC-BA53-4901-A1B0-FCD1EBAEF70D}" destId="{88A86320-B416-4346-8444-9022CFD5D8D7}" srcOrd="1" destOrd="0" presId="urn:microsoft.com/office/officeart/2005/8/layout/process1"/>
    <dgm:cxn modelId="{9D48AC48-F4FE-4206-A339-3DD15DF69947}" type="presParOf" srcId="{88A86320-B416-4346-8444-9022CFD5D8D7}" destId="{2115BE03-AE4C-498C-8057-7D4754679ACD}" srcOrd="0" destOrd="0" presId="urn:microsoft.com/office/officeart/2005/8/layout/process1"/>
    <dgm:cxn modelId="{46E5FFA0-6532-4D76-BDC3-6C4E6187F0FD}" type="presParOf" srcId="{9B95C8EC-BA53-4901-A1B0-FCD1EBAEF70D}" destId="{56B745E3-2233-4D0D-BEB1-8D9252B93F02}" srcOrd="2" destOrd="0" presId="urn:microsoft.com/office/officeart/2005/8/layout/process1"/>
    <dgm:cxn modelId="{709D0FB1-481C-41E6-8E8F-AD9DD6C8E95A}" type="presParOf" srcId="{9B95C8EC-BA53-4901-A1B0-FCD1EBAEF70D}" destId="{30FA258C-0C8E-42F7-9111-EE2D5DE1F8E6}" srcOrd="3" destOrd="0" presId="urn:microsoft.com/office/officeart/2005/8/layout/process1"/>
    <dgm:cxn modelId="{7EF23CFD-D47F-43BB-BA38-97E21FA1A783}" type="presParOf" srcId="{30FA258C-0C8E-42F7-9111-EE2D5DE1F8E6}" destId="{F41AA4DF-C121-492F-8F9D-030D95BE133D}" srcOrd="0" destOrd="0" presId="urn:microsoft.com/office/officeart/2005/8/layout/process1"/>
    <dgm:cxn modelId="{A3C2AE38-8ECA-48C6-A5D1-C4DD6C73E923}" type="presParOf" srcId="{9B95C8EC-BA53-4901-A1B0-FCD1EBAEF70D}" destId="{1FBB5B62-5858-4854-B231-8EC7C5C64581}" srcOrd="4" destOrd="0" presId="urn:microsoft.com/office/officeart/2005/8/layout/process1"/>
    <dgm:cxn modelId="{8BE18677-95AC-4C11-A3E8-C0E7895442EF}" type="presParOf" srcId="{9B95C8EC-BA53-4901-A1B0-FCD1EBAEF70D}" destId="{9EB0AB22-019A-4BD5-A44C-5203EE7B7A0C}" srcOrd="5" destOrd="0" presId="urn:microsoft.com/office/officeart/2005/8/layout/process1"/>
    <dgm:cxn modelId="{35AFEDA4-3D95-4418-884E-781313CDC010}" type="presParOf" srcId="{9EB0AB22-019A-4BD5-A44C-5203EE7B7A0C}" destId="{BF2C3A40-2ED9-4EAE-B2F7-BD88CF0AE6BC}" srcOrd="0" destOrd="0" presId="urn:microsoft.com/office/officeart/2005/8/layout/process1"/>
    <dgm:cxn modelId="{10410119-78A5-40FB-BDBD-F1E1C26A2F7D}" type="presParOf" srcId="{9B95C8EC-BA53-4901-A1B0-FCD1EBAEF70D}" destId="{2DFBB7AF-E696-4F4B-B6E2-B88FD492A8C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BF4F8-661C-4D7B-B148-9471478EE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720A242-C0B9-498E-8FA1-96AA42B5A6D6}">
      <dgm:prSet phldrT="[Text]"/>
      <dgm:spPr/>
      <dgm:t>
        <a:bodyPr/>
        <a:lstStyle/>
        <a:p>
          <a:r>
            <a:rPr lang="en-US" b="1" dirty="0" smtClean="0"/>
            <a:t> Leaving a Video Message in RNA</a:t>
          </a:r>
          <a:endParaRPr lang="en-US" dirty="0"/>
        </a:p>
      </dgm:t>
    </dgm:pt>
    <dgm:pt modelId="{317B1138-0052-494B-8F1A-F3836F2F06EC}" type="parTrans" cxnId="{DFFA737C-488B-4AE7-ABB1-BF4086CB1A44}">
      <dgm:prSet/>
      <dgm:spPr/>
      <dgm:t>
        <a:bodyPr/>
        <a:lstStyle/>
        <a:p>
          <a:endParaRPr lang="en-US"/>
        </a:p>
      </dgm:t>
    </dgm:pt>
    <dgm:pt modelId="{B754823D-84A6-45A5-892F-83A5A40F24B8}" type="sibTrans" cxnId="{DFFA737C-488B-4AE7-ABB1-BF4086CB1A44}">
      <dgm:prSet/>
      <dgm:spPr/>
      <dgm:t>
        <a:bodyPr/>
        <a:lstStyle/>
        <a:p>
          <a:endParaRPr lang="en-US"/>
        </a:p>
      </dgm:t>
    </dgm:pt>
    <dgm:pt modelId="{AABFC09F-6A7C-40B9-B4B3-C8240F6F8035}">
      <dgm:prSet phldrT="[Text]"/>
      <dgm:spPr/>
      <dgm:t>
        <a:bodyPr/>
        <a:lstStyle/>
        <a:p>
          <a:r>
            <a:rPr lang="en-US" dirty="0" smtClean="0"/>
            <a:t>User A and User B are video enabled Users. </a:t>
          </a:r>
          <a:endParaRPr lang="en-US" dirty="0"/>
        </a:p>
      </dgm:t>
    </dgm:pt>
    <dgm:pt modelId="{4217DA86-8267-45E4-8734-9E6A75D4C123}" type="parTrans" cxnId="{821603C9-760B-4F3C-A7DE-B157CD277C5E}">
      <dgm:prSet/>
      <dgm:spPr/>
      <dgm:t>
        <a:bodyPr/>
        <a:lstStyle/>
        <a:p>
          <a:endParaRPr lang="en-US"/>
        </a:p>
      </dgm:t>
    </dgm:pt>
    <dgm:pt modelId="{FBDA5523-1E1E-4A4B-8E3E-CEB17000EAC2}" type="sibTrans" cxnId="{821603C9-760B-4F3C-A7DE-B157CD277C5E}">
      <dgm:prSet/>
      <dgm:spPr/>
      <dgm:t>
        <a:bodyPr/>
        <a:lstStyle/>
        <a:p>
          <a:endParaRPr lang="en-US"/>
        </a:p>
      </dgm:t>
    </dgm:pt>
    <dgm:pt modelId="{ADF01233-EC1E-4683-B978-18AC1CB5CA9F}">
      <dgm:prSet phldrT="[Text]"/>
      <dgm:spPr/>
      <dgm:t>
        <a:bodyPr/>
        <a:lstStyle/>
        <a:p>
          <a:r>
            <a:rPr lang="en-US" b="1" dirty="0" smtClean="0"/>
            <a:t>MS gets down during Video Recording</a:t>
          </a:r>
          <a:endParaRPr lang="en-US" b="1" dirty="0"/>
        </a:p>
      </dgm:t>
    </dgm:pt>
    <dgm:pt modelId="{0508740F-D0EB-4B09-8522-BA4B75B5CBC5}" type="parTrans" cxnId="{B9BD04A9-74AA-419A-A8A0-8681B1533CA4}">
      <dgm:prSet/>
      <dgm:spPr/>
      <dgm:t>
        <a:bodyPr/>
        <a:lstStyle/>
        <a:p>
          <a:endParaRPr lang="en-US"/>
        </a:p>
      </dgm:t>
    </dgm:pt>
    <dgm:pt modelId="{AB682F90-94F0-4B1F-8CE3-DEEB2FDF38B4}" type="sibTrans" cxnId="{B9BD04A9-74AA-419A-A8A0-8681B1533CA4}">
      <dgm:prSet/>
      <dgm:spPr/>
      <dgm:t>
        <a:bodyPr/>
        <a:lstStyle/>
        <a:p>
          <a:endParaRPr lang="en-US"/>
        </a:p>
      </dgm:t>
    </dgm:pt>
    <dgm:pt modelId="{1FC499D3-54C4-4243-B1EB-ACE2BBAE522D}">
      <dgm:prSet phldrT="[Text]"/>
      <dgm:spPr/>
      <dgm:t>
        <a:bodyPr/>
        <a:lstStyle/>
        <a:p>
          <a:r>
            <a:rPr lang="en-US" dirty="0" smtClean="0"/>
            <a:t>The recording hangs up in between.</a:t>
          </a:r>
          <a:endParaRPr lang="en-US" dirty="0"/>
        </a:p>
      </dgm:t>
    </dgm:pt>
    <dgm:pt modelId="{3BB1ED9A-FB97-4E9F-90BC-0CC629498F42}" type="parTrans" cxnId="{4290C438-7093-49E9-8479-0EB7D5FA56ED}">
      <dgm:prSet/>
      <dgm:spPr/>
      <dgm:t>
        <a:bodyPr/>
        <a:lstStyle/>
        <a:p>
          <a:endParaRPr lang="en-US"/>
        </a:p>
      </dgm:t>
    </dgm:pt>
    <dgm:pt modelId="{D6697C01-0641-498C-8892-A2BF462FB526}" type="sibTrans" cxnId="{4290C438-7093-49E9-8479-0EB7D5FA56ED}">
      <dgm:prSet/>
      <dgm:spPr/>
      <dgm:t>
        <a:bodyPr/>
        <a:lstStyle/>
        <a:p>
          <a:endParaRPr lang="en-US"/>
        </a:p>
      </dgm:t>
    </dgm:pt>
    <dgm:pt modelId="{0AEA0716-04DE-4253-A9E9-3F97AFA5B5E5}">
      <dgm:prSet/>
      <dgm:spPr/>
      <dgm:t>
        <a:bodyPr/>
        <a:lstStyle/>
        <a:p>
          <a:r>
            <a:rPr lang="en-US" dirty="0" smtClean="0"/>
            <a:t>A calls B, Call gets forwarded to Unity Connection.</a:t>
          </a:r>
          <a:endParaRPr lang="en-US" b="1" dirty="0" smtClean="0"/>
        </a:p>
      </dgm:t>
    </dgm:pt>
    <dgm:pt modelId="{7F497FA7-425C-4589-A7EA-E28CEA15450D}" type="parTrans" cxnId="{35CF5399-117B-4F19-ACF1-0ACED1E5B272}">
      <dgm:prSet/>
      <dgm:spPr/>
      <dgm:t>
        <a:bodyPr/>
        <a:lstStyle/>
        <a:p>
          <a:endParaRPr lang="en-US"/>
        </a:p>
      </dgm:t>
    </dgm:pt>
    <dgm:pt modelId="{DB3CAE12-809E-44CB-8255-A90DB72CE3B8}" type="sibTrans" cxnId="{35CF5399-117B-4F19-ACF1-0ACED1E5B272}">
      <dgm:prSet/>
      <dgm:spPr/>
      <dgm:t>
        <a:bodyPr/>
        <a:lstStyle/>
        <a:p>
          <a:endParaRPr lang="en-US"/>
        </a:p>
      </dgm:t>
    </dgm:pt>
    <dgm:pt modelId="{E73C4798-C08A-4BF5-91BE-6A509513BD56}">
      <dgm:prSet/>
      <dgm:spPr/>
      <dgm:t>
        <a:bodyPr/>
        <a:lstStyle/>
        <a:p>
          <a:r>
            <a:rPr lang="en-US" dirty="0" smtClean="0"/>
            <a:t>User A leaves a Video Message for User B.</a:t>
          </a:r>
          <a:endParaRPr lang="en-US" b="1" dirty="0" smtClean="0"/>
        </a:p>
      </dgm:t>
    </dgm:pt>
    <dgm:pt modelId="{FA8AD13E-1C6C-4595-843B-5E6ED7117B3E}" type="parTrans" cxnId="{0811B218-FFE2-4398-AFDC-D792FAABE752}">
      <dgm:prSet/>
      <dgm:spPr/>
      <dgm:t>
        <a:bodyPr/>
        <a:lstStyle/>
        <a:p>
          <a:endParaRPr lang="en-US"/>
        </a:p>
      </dgm:t>
    </dgm:pt>
    <dgm:pt modelId="{CA80D799-03F7-4B87-ADF3-742F46711291}" type="sibTrans" cxnId="{0811B218-FFE2-4398-AFDC-D792FAABE752}">
      <dgm:prSet/>
      <dgm:spPr/>
      <dgm:t>
        <a:bodyPr/>
        <a:lstStyle/>
        <a:p>
          <a:endParaRPr lang="en-US"/>
        </a:p>
      </dgm:t>
    </dgm:pt>
    <dgm:pt modelId="{0CEF2BD3-E15F-41B3-B359-1D6F98647F40}">
      <dgm:prSet/>
      <dgm:spPr/>
      <dgm:t>
        <a:bodyPr/>
        <a:lstStyle/>
        <a:p>
          <a:r>
            <a:rPr lang="en-US" dirty="0" smtClean="0"/>
            <a:t>User A presses any key and call gets downgraded to audio with the prompt  </a:t>
          </a:r>
          <a:r>
            <a:rPr lang="en-US" altLang="ja-JP" dirty="0" smtClean="0"/>
            <a:t>“Video Services are not available, using Audio for the duration of call”. </a:t>
          </a:r>
          <a:endParaRPr lang="en-US" dirty="0"/>
        </a:p>
      </dgm:t>
    </dgm:pt>
    <dgm:pt modelId="{BD9759E7-A016-4133-983F-FE299E564AA4}" type="parTrans" cxnId="{548052DA-9A29-46F1-BC28-CDC5A9C7D9C1}">
      <dgm:prSet/>
      <dgm:spPr/>
      <dgm:t>
        <a:bodyPr/>
        <a:lstStyle/>
        <a:p>
          <a:endParaRPr lang="en-US"/>
        </a:p>
      </dgm:t>
    </dgm:pt>
    <dgm:pt modelId="{20952D10-B677-422C-BD61-77A98D78CE7F}" type="sibTrans" cxnId="{548052DA-9A29-46F1-BC28-CDC5A9C7D9C1}">
      <dgm:prSet/>
      <dgm:spPr/>
      <dgm:t>
        <a:bodyPr/>
        <a:lstStyle/>
        <a:p>
          <a:endParaRPr lang="en-US"/>
        </a:p>
      </dgm:t>
    </dgm:pt>
    <dgm:pt modelId="{13831F67-EB49-46D9-94A2-9772BD2934DD}">
      <dgm:prSet/>
      <dgm:spPr/>
      <dgm:t>
        <a:bodyPr/>
        <a:lstStyle/>
        <a:p>
          <a:r>
            <a:rPr lang="en-US" dirty="0" smtClean="0"/>
            <a:t>The Video gets  hanged during playback.</a:t>
          </a:r>
          <a:endParaRPr lang="en-US" dirty="0"/>
        </a:p>
      </dgm:t>
    </dgm:pt>
    <dgm:pt modelId="{E278DC77-EB50-42DA-8648-C0378A7F5755}">
      <dgm:prSet phldrT="[Text]"/>
      <dgm:spPr/>
      <dgm:t>
        <a:bodyPr/>
        <a:lstStyle/>
        <a:p>
          <a:r>
            <a:rPr lang="en-US" b="1" dirty="0" smtClean="0"/>
            <a:t>MS gets down during Video Playback</a:t>
          </a:r>
          <a:endParaRPr lang="en-US" b="1" dirty="0"/>
        </a:p>
      </dgm:t>
    </dgm:pt>
    <dgm:pt modelId="{F57F7879-74D9-46D0-8282-A3BAED16CE30}" type="sibTrans" cxnId="{A14A46F8-9322-40C9-89F7-5D47205DAB2E}">
      <dgm:prSet/>
      <dgm:spPr/>
      <dgm:t>
        <a:bodyPr/>
        <a:lstStyle/>
        <a:p>
          <a:endParaRPr lang="en-US"/>
        </a:p>
      </dgm:t>
    </dgm:pt>
    <dgm:pt modelId="{F4B9BA3E-ECCA-47F8-BD9C-CB0C3DB67294}" type="parTrans" cxnId="{A14A46F8-9322-40C9-89F7-5D47205DAB2E}">
      <dgm:prSet/>
      <dgm:spPr/>
      <dgm:t>
        <a:bodyPr/>
        <a:lstStyle/>
        <a:p>
          <a:endParaRPr lang="en-US"/>
        </a:p>
      </dgm:t>
    </dgm:pt>
    <dgm:pt modelId="{C103E7F5-3F68-4618-ABB0-F72128E6783E}" type="sibTrans" cxnId="{7AC51020-6C02-4B8D-B716-ACDF13AE1AA0}">
      <dgm:prSet/>
      <dgm:spPr/>
      <dgm:t>
        <a:bodyPr/>
        <a:lstStyle/>
        <a:p>
          <a:endParaRPr lang="en-US"/>
        </a:p>
      </dgm:t>
    </dgm:pt>
    <dgm:pt modelId="{7C7080D9-A792-4DD8-9041-4A699C3FEE52}" type="parTrans" cxnId="{7AC51020-6C02-4B8D-B716-ACDF13AE1AA0}">
      <dgm:prSet/>
      <dgm:spPr/>
      <dgm:t>
        <a:bodyPr/>
        <a:lstStyle/>
        <a:p>
          <a:endParaRPr lang="en-US"/>
        </a:p>
      </dgm:t>
    </dgm:pt>
    <dgm:pt modelId="{247AED70-9297-4DC6-9B46-4FC6E4F4B9C9}">
      <dgm:prSet/>
      <dgm:spPr/>
      <dgm:t>
        <a:bodyPr/>
        <a:lstStyle/>
        <a:p>
          <a:r>
            <a:rPr lang="en-US" b="1" dirty="0" smtClean="0"/>
            <a:t>Playback of Video Messages</a:t>
          </a:r>
          <a:endParaRPr lang="en-US" b="1" dirty="0"/>
        </a:p>
      </dgm:t>
    </dgm:pt>
    <dgm:pt modelId="{B4AFB650-AC3F-4A88-9328-CD9BBA0DE49D}" type="parTrans" cxnId="{7E9D6794-1C4D-4464-B201-CE06C28AF9B4}">
      <dgm:prSet/>
      <dgm:spPr/>
      <dgm:t>
        <a:bodyPr/>
        <a:lstStyle/>
        <a:p>
          <a:endParaRPr lang="en-US"/>
        </a:p>
      </dgm:t>
    </dgm:pt>
    <dgm:pt modelId="{33371E29-37BD-4810-953B-6C9C1C4247E4}" type="sibTrans" cxnId="{7E9D6794-1C4D-4464-B201-CE06C28AF9B4}">
      <dgm:prSet/>
      <dgm:spPr/>
      <dgm:t>
        <a:bodyPr/>
        <a:lstStyle/>
        <a:p>
          <a:endParaRPr lang="en-US"/>
        </a:p>
      </dgm:t>
    </dgm:pt>
    <dgm:pt modelId="{71288B26-D8C9-44D4-9C14-0230AEF2D3B1}">
      <dgm:prSet/>
      <dgm:spPr/>
      <dgm:t>
        <a:bodyPr/>
        <a:lstStyle/>
        <a:p>
          <a:r>
            <a:rPr lang="en-US" dirty="0" smtClean="0"/>
            <a:t>User B signs in to mailbox through a Video enabled phone.</a:t>
          </a:r>
          <a:endParaRPr lang="en-US" dirty="0"/>
        </a:p>
      </dgm:t>
    </dgm:pt>
    <dgm:pt modelId="{6F211C72-269B-476D-85C1-75CB6BEDF41B}" type="parTrans" cxnId="{24521511-4298-42AF-B3B9-596703970735}">
      <dgm:prSet/>
      <dgm:spPr/>
      <dgm:t>
        <a:bodyPr/>
        <a:lstStyle/>
        <a:p>
          <a:endParaRPr lang="en-US"/>
        </a:p>
      </dgm:t>
    </dgm:pt>
    <dgm:pt modelId="{FB766041-1958-47EF-89B3-9B62D9807B13}" type="sibTrans" cxnId="{24521511-4298-42AF-B3B9-596703970735}">
      <dgm:prSet/>
      <dgm:spPr/>
      <dgm:t>
        <a:bodyPr/>
        <a:lstStyle/>
        <a:p>
          <a:endParaRPr lang="en-US"/>
        </a:p>
      </dgm:t>
    </dgm:pt>
    <dgm:pt modelId="{6755F141-8951-48C8-93ED-9FAA8543AF90}">
      <dgm:prSet/>
      <dgm:spPr/>
      <dgm:t>
        <a:bodyPr/>
        <a:lstStyle/>
        <a:p>
          <a:r>
            <a:rPr lang="en-US" dirty="0" smtClean="0"/>
            <a:t>Call gets established as Video.</a:t>
          </a:r>
          <a:endParaRPr lang="en-US" b="1" dirty="0" smtClean="0"/>
        </a:p>
      </dgm:t>
    </dgm:pt>
    <dgm:pt modelId="{50FD3924-BF83-4B96-8B20-535A46CD7BFC}" type="parTrans" cxnId="{DA013927-3A79-4DA8-8C6C-851E55192E40}">
      <dgm:prSet/>
      <dgm:spPr/>
      <dgm:t>
        <a:bodyPr/>
        <a:lstStyle/>
        <a:p>
          <a:endParaRPr lang="en-US"/>
        </a:p>
      </dgm:t>
    </dgm:pt>
    <dgm:pt modelId="{276B8CDE-EA42-41EF-A6F9-23A31E5C5F14}" type="sibTrans" cxnId="{DA013927-3A79-4DA8-8C6C-851E55192E40}">
      <dgm:prSet/>
      <dgm:spPr/>
      <dgm:t>
        <a:bodyPr/>
        <a:lstStyle/>
        <a:p>
          <a:endParaRPr lang="en-US"/>
        </a:p>
      </dgm:t>
    </dgm:pt>
    <dgm:pt modelId="{3EC51AD6-9118-4AB1-A621-B46A10AA4B6C}">
      <dgm:prSet/>
      <dgm:spPr/>
      <dgm:t>
        <a:bodyPr/>
        <a:lstStyle/>
        <a:p>
          <a:r>
            <a:rPr lang="en-US" dirty="0" smtClean="0"/>
            <a:t>User A can proceed with recording an audio message.</a:t>
          </a:r>
          <a:endParaRPr lang="en-US" dirty="0"/>
        </a:p>
      </dgm:t>
    </dgm:pt>
    <dgm:pt modelId="{17443EA9-95B6-4B32-A5E6-9EF49F690BA9}" type="parTrans" cxnId="{A525ECE7-0436-459E-A53D-79F1C3F0E509}">
      <dgm:prSet/>
      <dgm:spPr/>
      <dgm:t>
        <a:bodyPr/>
        <a:lstStyle/>
        <a:p>
          <a:endParaRPr lang="en-US"/>
        </a:p>
      </dgm:t>
    </dgm:pt>
    <dgm:pt modelId="{E784F5FC-ECCD-447B-8DC8-44ADB9888D9F}" type="sibTrans" cxnId="{A525ECE7-0436-459E-A53D-79F1C3F0E509}">
      <dgm:prSet/>
      <dgm:spPr/>
      <dgm:t>
        <a:bodyPr/>
        <a:lstStyle/>
        <a:p>
          <a:endParaRPr lang="en-US"/>
        </a:p>
      </dgm:t>
    </dgm:pt>
    <dgm:pt modelId="{7767EE08-5AD0-4105-B224-CDFD32A36C56}">
      <dgm:prSet/>
      <dgm:spPr/>
      <dgm:t>
        <a:bodyPr/>
        <a:lstStyle/>
        <a:p>
          <a:r>
            <a:rPr lang="en-US" dirty="0" smtClean="0"/>
            <a:t>Playback the Video Message from User A.</a:t>
          </a:r>
          <a:endParaRPr lang="en-US" dirty="0"/>
        </a:p>
      </dgm:t>
    </dgm:pt>
    <dgm:pt modelId="{4E567E78-1B4F-497D-AF36-6098B4711E0E}" type="parTrans" cxnId="{9553FA75-57A3-4B41-9178-F8CAD562104F}">
      <dgm:prSet/>
      <dgm:spPr/>
      <dgm:t>
        <a:bodyPr/>
        <a:lstStyle/>
        <a:p>
          <a:endParaRPr lang="en-US"/>
        </a:p>
      </dgm:t>
    </dgm:pt>
    <dgm:pt modelId="{8E962C72-37E7-44C9-BF7F-C8F0106FB973}" type="sibTrans" cxnId="{9553FA75-57A3-4B41-9178-F8CAD562104F}">
      <dgm:prSet/>
      <dgm:spPr/>
      <dgm:t>
        <a:bodyPr/>
        <a:lstStyle/>
        <a:p>
          <a:endParaRPr lang="en-US"/>
        </a:p>
      </dgm:t>
    </dgm:pt>
    <dgm:pt modelId="{60AC8576-3964-453B-8568-9B0E50049CE0}">
      <dgm:prSet/>
      <dgm:spPr/>
      <dgm:t>
        <a:bodyPr/>
        <a:lstStyle/>
        <a:p>
          <a:r>
            <a:rPr lang="en-US" dirty="0" smtClean="0"/>
            <a:t>User B presses any key and the After Message Menu starts getting played.</a:t>
          </a:r>
          <a:r>
            <a:rPr lang="en-US" altLang="ja-JP" dirty="0" smtClean="0"/>
            <a:t>.</a:t>
          </a:r>
          <a:endParaRPr lang="en-US" dirty="0"/>
        </a:p>
      </dgm:t>
    </dgm:pt>
    <dgm:pt modelId="{A41F383A-C3F7-48A6-BB01-1AE1DDB7E56D}" type="parTrans" cxnId="{6DBDC29D-E05E-4385-9297-F2A45A2FDB38}">
      <dgm:prSet/>
      <dgm:spPr/>
      <dgm:t>
        <a:bodyPr/>
        <a:lstStyle/>
        <a:p>
          <a:endParaRPr lang="en-US"/>
        </a:p>
      </dgm:t>
    </dgm:pt>
    <dgm:pt modelId="{06CADA6F-10FC-427F-A27C-F901EC00CD9E}" type="sibTrans" cxnId="{6DBDC29D-E05E-4385-9297-F2A45A2FDB38}">
      <dgm:prSet/>
      <dgm:spPr/>
      <dgm:t>
        <a:bodyPr/>
        <a:lstStyle/>
        <a:p>
          <a:endParaRPr lang="en-US"/>
        </a:p>
      </dgm:t>
    </dgm:pt>
    <dgm:pt modelId="{5AEFCA60-840C-41A6-B237-3C9F82F3DF41}">
      <dgm:prSet/>
      <dgm:spPr/>
      <dgm:t>
        <a:bodyPr/>
        <a:lstStyle/>
        <a:p>
          <a:r>
            <a:rPr lang="en-US" b="0" i="0" u="none" dirty="0" smtClean="0"/>
            <a:t>User B can proceed listening to other Video messages (if any) in case MS comes up during the call</a:t>
          </a:r>
          <a:r>
            <a:rPr lang="en-US" dirty="0" smtClean="0"/>
            <a:t>).</a:t>
          </a:r>
          <a:endParaRPr lang="en-US" dirty="0"/>
        </a:p>
      </dgm:t>
    </dgm:pt>
    <dgm:pt modelId="{D0402CE7-2191-4971-95C0-08E996A06C5B}" type="parTrans" cxnId="{9702D979-7D2D-4789-9986-A58424FB32A9}">
      <dgm:prSet/>
      <dgm:spPr/>
      <dgm:t>
        <a:bodyPr/>
        <a:lstStyle/>
        <a:p>
          <a:endParaRPr lang="en-US"/>
        </a:p>
      </dgm:t>
    </dgm:pt>
    <dgm:pt modelId="{C29C1252-14B2-47A0-8040-BF6D35DDA07C}" type="sibTrans" cxnId="{9702D979-7D2D-4789-9986-A58424FB32A9}">
      <dgm:prSet/>
      <dgm:spPr/>
      <dgm:t>
        <a:bodyPr/>
        <a:lstStyle/>
        <a:p>
          <a:endParaRPr lang="en-US"/>
        </a:p>
      </dgm:t>
    </dgm:pt>
    <dgm:pt modelId="{B165D774-6298-445A-AF23-14676F82C83E}" type="pres">
      <dgm:prSet presAssocID="{276BF4F8-661C-4D7B-B148-9471478EE720}" presName="Name0" presStyleCnt="0">
        <dgm:presLayoutVars>
          <dgm:dir/>
          <dgm:animLvl val="lvl"/>
          <dgm:resizeHandles/>
        </dgm:presLayoutVars>
      </dgm:prSet>
      <dgm:spPr/>
      <dgm:t>
        <a:bodyPr/>
        <a:lstStyle/>
        <a:p>
          <a:endParaRPr lang="en-US"/>
        </a:p>
      </dgm:t>
    </dgm:pt>
    <dgm:pt modelId="{81F227C8-0A87-4352-B7E5-6DF0BDC7EA5D}" type="pres">
      <dgm:prSet presAssocID="{9720A242-C0B9-498E-8FA1-96AA42B5A6D6}" presName="linNode" presStyleCnt="0"/>
      <dgm:spPr/>
    </dgm:pt>
    <dgm:pt modelId="{DDFA2C4C-E0AE-4B4E-837B-E13978F7E45B}" type="pres">
      <dgm:prSet presAssocID="{9720A242-C0B9-498E-8FA1-96AA42B5A6D6}" presName="parentShp" presStyleLbl="node1" presStyleIdx="0" presStyleCnt="4">
        <dgm:presLayoutVars>
          <dgm:bulletEnabled val="1"/>
        </dgm:presLayoutVars>
      </dgm:prSet>
      <dgm:spPr/>
      <dgm:t>
        <a:bodyPr/>
        <a:lstStyle/>
        <a:p>
          <a:endParaRPr lang="en-US"/>
        </a:p>
      </dgm:t>
    </dgm:pt>
    <dgm:pt modelId="{3269B2BB-2E13-435E-8BDA-BD9BC8904018}" type="pres">
      <dgm:prSet presAssocID="{9720A242-C0B9-498E-8FA1-96AA42B5A6D6}" presName="childShp" presStyleLbl="bgAccFollowNode1" presStyleIdx="0" presStyleCnt="4">
        <dgm:presLayoutVars>
          <dgm:bulletEnabled val="1"/>
        </dgm:presLayoutVars>
      </dgm:prSet>
      <dgm:spPr/>
      <dgm:t>
        <a:bodyPr/>
        <a:lstStyle/>
        <a:p>
          <a:endParaRPr lang="en-US"/>
        </a:p>
      </dgm:t>
    </dgm:pt>
    <dgm:pt modelId="{CCD406A7-FAAD-4B14-A1A5-A9A8106F13D9}" type="pres">
      <dgm:prSet presAssocID="{B754823D-84A6-45A5-892F-83A5A40F24B8}" presName="spacing" presStyleCnt="0"/>
      <dgm:spPr/>
    </dgm:pt>
    <dgm:pt modelId="{3E751FCC-B0FA-4A61-A465-5A4950CEA555}" type="pres">
      <dgm:prSet presAssocID="{ADF01233-EC1E-4683-B978-18AC1CB5CA9F}" presName="linNode" presStyleCnt="0"/>
      <dgm:spPr/>
    </dgm:pt>
    <dgm:pt modelId="{889CB5FE-61EB-4BF9-994B-D507BBF06548}" type="pres">
      <dgm:prSet presAssocID="{ADF01233-EC1E-4683-B978-18AC1CB5CA9F}" presName="parentShp" presStyleLbl="node1" presStyleIdx="1" presStyleCnt="4">
        <dgm:presLayoutVars>
          <dgm:bulletEnabled val="1"/>
        </dgm:presLayoutVars>
      </dgm:prSet>
      <dgm:spPr/>
      <dgm:t>
        <a:bodyPr/>
        <a:lstStyle/>
        <a:p>
          <a:endParaRPr lang="en-US"/>
        </a:p>
      </dgm:t>
    </dgm:pt>
    <dgm:pt modelId="{B5C20BE3-7989-49B9-9B8B-6C31C360A67B}" type="pres">
      <dgm:prSet presAssocID="{ADF01233-EC1E-4683-B978-18AC1CB5CA9F}" presName="childShp" presStyleLbl="bgAccFollowNode1" presStyleIdx="1" presStyleCnt="4">
        <dgm:presLayoutVars>
          <dgm:bulletEnabled val="1"/>
        </dgm:presLayoutVars>
      </dgm:prSet>
      <dgm:spPr/>
      <dgm:t>
        <a:bodyPr/>
        <a:lstStyle/>
        <a:p>
          <a:endParaRPr lang="en-US"/>
        </a:p>
      </dgm:t>
    </dgm:pt>
    <dgm:pt modelId="{5C19D350-2AB7-4242-9FE9-3041D93B2E73}" type="pres">
      <dgm:prSet presAssocID="{AB682F90-94F0-4B1F-8CE3-DEEB2FDF38B4}" presName="spacing" presStyleCnt="0"/>
      <dgm:spPr/>
    </dgm:pt>
    <dgm:pt modelId="{1D6A97B4-F427-47C3-9704-EDCAD8AD4BFF}" type="pres">
      <dgm:prSet presAssocID="{247AED70-9297-4DC6-9B46-4FC6E4F4B9C9}" presName="linNode" presStyleCnt="0"/>
      <dgm:spPr/>
    </dgm:pt>
    <dgm:pt modelId="{E50B9772-25EB-427B-8EBC-A1700C48AC97}" type="pres">
      <dgm:prSet presAssocID="{247AED70-9297-4DC6-9B46-4FC6E4F4B9C9}" presName="parentShp" presStyleLbl="node1" presStyleIdx="2" presStyleCnt="4">
        <dgm:presLayoutVars>
          <dgm:bulletEnabled val="1"/>
        </dgm:presLayoutVars>
      </dgm:prSet>
      <dgm:spPr/>
      <dgm:t>
        <a:bodyPr/>
        <a:lstStyle/>
        <a:p>
          <a:endParaRPr lang="en-US"/>
        </a:p>
      </dgm:t>
    </dgm:pt>
    <dgm:pt modelId="{11829992-E458-4BC2-8202-2D4ECBBCFEEA}" type="pres">
      <dgm:prSet presAssocID="{247AED70-9297-4DC6-9B46-4FC6E4F4B9C9}" presName="childShp" presStyleLbl="bgAccFollowNode1" presStyleIdx="2" presStyleCnt="4">
        <dgm:presLayoutVars>
          <dgm:bulletEnabled val="1"/>
        </dgm:presLayoutVars>
      </dgm:prSet>
      <dgm:spPr/>
      <dgm:t>
        <a:bodyPr/>
        <a:lstStyle/>
        <a:p>
          <a:endParaRPr lang="en-US"/>
        </a:p>
      </dgm:t>
    </dgm:pt>
    <dgm:pt modelId="{8807B7F5-775D-455D-97A6-13CC8EFE4518}" type="pres">
      <dgm:prSet presAssocID="{33371E29-37BD-4810-953B-6C9C1C4247E4}" presName="spacing" presStyleCnt="0"/>
      <dgm:spPr/>
    </dgm:pt>
    <dgm:pt modelId="{2733F153-5141-4A77-85F1-93AFFBA25B7F}" type="pres">
      <dgm:prSet presAssocID="{E278DC77-EB50-42DA-8648-C0378A7F5755}" presName="linNode" presStyleCnt="0"/>
      <dgm:spPr/>
    </dgm:pt>
    <dgm:pt modelId="{1D49FE47-F33C-4625-A96E-CE151B6F66CE}" type="pres">
      <dgm:prSet presAssocID="{E278DC77-EB50-42DA-8648-C0378A7F5755}" presName="parentShp" presStyleLbl="node1" presStyleIdx="3" presStyleCnt="4" custLinFactNeighborX="-31" custLinFactNeighborY="-3861">
        <dgm:presLayoutVars>
          <dgm:bulletEnabled val="1"/>
        </dgm:presLayoutVars>
      </dgm:prSet>
      <dgm:spPr/>
      <dgm:t>
        <a:bodyPr/>
        <a:lstStyle/>
        <a:p>
          <a:endParaRPr lang="en-US"/>
        </a:p>
      </dgm:t>
    </dgm:pt>
    <dgm:pt modelId="{AE025777-4F94-4696-B40C-FF7ACFF3355E}" type="pres">
      <dgm:prSet presAssocID="{E278DC77-EB50-42DA-8648-C0378A7F5755}" presName="childShp" presStyleLbl="bgAccFollowNode1" presStyleIdx="3" presStyleCnt="4">
        <dgm:presLayoutVars>
          <dgm:bulletEnabled val="1"/>
        </dgm:presLayoutVars>
      </dgm:prSet>
      <dgm:spPr/>
      <dgm:t>
        <a:bodyPr/>
        <a:lstStyle/>
        <a:p>
          <a:endParaRPr lang="en-US"/>
        </a:p>
      </dgm:t>
    </dgm:pt>
  </dgm:ptLst>
  <dgm:cxnLst>
    <dgm:cxn modelId="{7E9D6794-1C4D-4464-B201-CE06C28AF9B4}" srcId="{276BF4F8-661C-4D7B-B148-9471478EE720}" destId="{247AED70-9297-4DC6-9B46-4FC6E4F4B9C9}" srcOrd="2" destOrd="0" parTransId="{B4AFB650-AC3F-4A88-9328-CD9BBA0DE49D}" sibTransId="{33371E29-37BD-4810-953B-6C9C1C4247E4}"/>
    <dgm:cxn modelId="{0BD713F6-4DF8-4629-9CFB-43D9984A026F}" type="presOf" srcId="{ADF01233-EC1E-4683-B978-18AC1CB5CA9F}" destId="{889CB5FE-61EB-4BF9-994B-D507BBF06548}" srcOrd="0" destOrd="0" presId="urn:microsoft.com/office/officeart/2005/8/layout/vList6"/>
    <dgm:cxn modelId="{E9921C74-FF77-4C01-9AB7-471A8D6EBB19}" type="presOf" srcId="{71288B26-D8C9-44D4-9C14-0230AEF2D3B1}" destId="{11829992-E458-4BC2-8202-2D4ECBBCFEEA}" srcOrd="0" destOrd="0" presId="urn:microsoft.com/office/officeart/2005/8/layout/vList6"/>
    <dgm:cxn modelId="{DFFA737C-488B-4AE7-ABB1-BF4086CB1A44}" srcId="{276BF4F8-661C-4D7B-B148-9471478EE720}" destId="{9720A242-C0B9-498E-8FA1-96AA42B5A6D6}" srcOrd="0" destOrd="0" parTransId="{317B1138-0052-494B-8F1A-F3836F2F06EC}" sibTransId="{B754823D-84A6-45A5-892F-83A5A40F24B8}"/>
    <dgm:cxn modelId="{7AC51020-6C02-4B8D-B716-ACDF13AE1AA0}" srcId="{E278DC77-EB50-42DA-8648-C0378A7F5755}" destId="{13831F67-EB49-46D9-94A2-9772BD2934DD}" srcOrd="0" destOrd="0" parTransId="{7C7080D9-A792-4DD8-9041-4A699C3FEE52}" sibTransId="{C103E7F5-3F68-4618-ABB0-F72128E6783E}"/>
    <dgm:cxn modelId="{CFEAF72A-D8BB-4BEF-A27C-8780DBC131AD}" type="presOf" srcId="{60AC8576-3964-453B-8568-9B0E50049CE0}" destId="{AE025777-4F94-4696-B40C-FF7ACFF3355E}" srcOrd="0" destOrd="1" presId="urn:microsoft.com/office/officeart/2005/8/layout/vList6"/>
    <dgm:cxn modelId="{B65BCD24-0C3A-4BAC-B1AA-34D52310E732}" type="presOf" srcId="{1FC499D3-54C4-4243-B1EB-ACE2BBAE522D}" destId="{B5C20BE3-7989-49B9-9B8B-6C31C360A67B}" srcOrd="0" destOrd="0" presId="urn:microsoft.com/office/officeart/2005/8/layout/vList6"/>
    <dgm:cxn modelId="{DA013927-3A79-4DA8-8C6C-851E55192E40}" srcId="{9720A242-C0B9-498E-8FA1-96AA42B5A6D6}" destId="{6755F141-8951-48C8-93ED-9FAA8543AF90}" srcOrd="2" destOrd="0" parTransId="{50FD3924-BF83-4B96-8B20-535A46CD7BFC}" sibTransId="{276B8CDE-EA42-41EF-A6F9-23A31E5C5F14}"/>
    <dgm:cxn modelId="{A0D7DCE6-555E-47C9-8B63-6F40866CDA14}" type="presOf" srcId="{0AEA0716-04DE-4253-A9E9-3F97AFA5B5E5}" destId="{3269B2BB-2E13-435E-8BDA-BD9BC8904018}" srcOrd="0" destOrd="1" presId="urn:microsoft.com/office/officeart/2005/8/layout/vList6"/>
    <dgm:cxn modelId="{9553FA75-57A3-4B41-9178-F8CAD562104F}" srcId="{247AED70-9297-4DC6-9B46-4FC6E4F4B9C9}" destId="{7767EE08-5AD0-4105-B224-CDFD32A36C56}" srcOrd="1" destOrd="0" parTransId="{4E567E78-1B4F-497D-AF36-6098B4711E0E}" sibTransId="{8E962C72-37E7-44C9-BF7F-C8F0106FB973}"/>
    <dgm:cxn modelId="{1707AA5E-DCC9-4E01-B2A8-3C93B5B345DE}" type="presOf" srcId="{5AEFCA60-840C-41A6-B237-3C9F82F3DF41}" destId="{AE025777-4F94-4696-B40C-FF7ACFF3355E}" srcOrd="0" destOrd="2" presId="urn:microsoft.com/office/officeart/2005/8/layout/vList6"/>
    <dgm:cxn modelId="{76BA70A2-32CB-48A6-B00B-DB9866F6AE62}" type="presOf" srcId="{13831F67-EB49-46D9-94A2-9772BD2934DD}" destId="{AE025777-4F94-4696-B40C-FF7ACFF3355E}" srcOrd="0" destOrd="0" presId="urn:microsoft.com/office/officeart/2005/8/layout/vList6"/>
    <dgm:cxn modelId="{0811B218-FFE2-4398-AFDC-D792FAABE752}" srcId="{9720A242-C0B9-498E-8FA1-96AA42B5A6D6}" destId="{E73C4798-C08A-4BF5-91BE-6A509513BD56}" srcOrd="3" destOrd="0" parTransId="{FA8AD13E-1C6C-4595-843B-5E6ED7117B3E}" sibTransId="{CA80D799-03F7-4B87-ADF3-742F46711291}"/>
    <dgm:cxn modelId="{35CF5399-117B-4F19-ACF1-0ACED1E5B272}" srcId="{9720A242-C0B9-498E-8FA1-96AA42B5A6D6}" destId="{0AEA0716-04DE-4253-A9E9-3F97AFA5B5E5}" srcOrd="1" destOrd="0" parTransId="{7F497FA7-425C-4589-A7EA-E28CEA15450D}" sibTransId="{DB3CAE12-809E-44CB-8255-A90DB72CE3B8}"/>
    <dgm:cxn modelId="{24378BFC-5D8F-4EF1-A50E-ABCA0BD915E5}" type="presOf" srcId="{6755F141-8951-48C8-93ED-9FAA8543AF90}" destId="{3269B2BB-2E13-435E-8BDA-BD9BC8904018}" srcOrd="0" destOrd="2" presId="urn:microsoft.com/office/officeart/2005/8/layout/vList6"/>
    <dgm:cxn modelId="{865C2EA1-DDF2-401F-97D1-DF70DD07CA56}" type="presOf" srcId="{247AED70-9297-4DC6-9B46-4FC6E4F4B9C9}" destId="{E50B9772-25EB-427B-8EBC-A1700C48AC97}" srcOrd="0" destOrd="0" presId="urn:microsoft.com/office/officeart/2005/8/layout/vList6"/>
    <dgm:cxn modelId="{4290C438-7093-49E9-8479-0EB7D5FA56ED}" srcId="{ADF01233-EC1E-4683-B978-18AC1CB5CA9F}" destId="{1FC499D3-54C4-4243-B1EB-ACE2BBAE522D}" srcOrd="0" destOrd="0" parTransId="{3BB1ED9A-FB97-4E9F-90BC-0CC629498F42}" sibTransId="{D6697C01-0641-498C-8892-A2BF462FB526}"/>
    <dgm:cxn modelId="{605A3F99-C558-48BD-98C2-615E848788EF}" type="presOf" srcId="{E73C4798-C08A-4BF5-91BE-6A509513BD56}" destId="{3269B2BB-2E13-435E-8BDA-BD9BC8904018}" srcOrd="0" destOrd="3" presId="urn:microsoft.com/office/officeart/2005/8/layout/vList6"/>
    <dgm:cxn modelId="{A14A46F8-9322-40C9-89F7-5D47205DAB2E}" srcId="{276BF4F8-661C-4D7B-B148-9471478EE720}" destId="{E278DC77-EB50-42DA-8648-C0378A7F5755}" srcOrd="3" destOrd="0" parTransId="{F4B9BA3E-ECCA-47F8-BD9C-CB0C3DB67294}" sibTransId="{F57F7879-74D9-46D0-8282-A3BAED16CE30}"/>
    <dgm:cxn modelId="{A525ECE7-0436-459E-A53D-79F1C3F0E509}" srcId="{ADF01233-EC1E-4683-B978-18AC1CB5CA9F}" destId="{3EC51AD6-9118-4AB1-A621-B46A10AA4B6C}" srcOrd="2" destOrd="0" parTransId="{17443EA9-95B6-4B32-A5E6-9EF49F690BA9}" sibTransId="{E784F5FC-ECCD-447B-8DC8-44ADB9888D9F}"/>
    <dgm:cxn modelId="{CA012E74-BA2C-433C-893B-203233856624}" type="presOf" srcId="{276BF4F8-661C-4D7B-B148-9471478EE720}" destId="{B165D774-6298-445A-AF23-14676F82C83E}" srcOrd="0" destOrd="0" presId="urn:microsoft.com/office/officeart/2005/8/layout/vList6"/>
    <dgm:cxn modelId="{9702D979-7D2D-4789-9986-A58424FB32A9}" srcId="{E278DC77-EB50-42DA-8648-C0378A7F5755}" destId="{5AEFCA60-840C-41A6-B237-3C9F82F3DF41}" srcOrd="2" destOrd="0" parTransId="{D0402CE7-2191-4971-95C0-08E996A06C5B}" sibTransId="{C29C1252-14B2-47A0-8040-BF6D35DDA07C}"/>
    <dgm:cxn modelId="{7BB27537-1527-45EB-858C-CB7D8EF12C4B}" type="presOf" srcId="{3EC51AD6-9118-4AB1-A621-B46A10AA4B6C}" destId="{B5C20BE3-7989-49B9-9B8B-6C31C360A67B}" srcOrd="0" destOrd="2" presId="urn:microsoft.com/office/officeart/2005/8/layout/vList6"/>
    <dgm:cxn modelId="{5A3DB5D2-0D9A-44F3-A804-719F0A6B2C30}" type="presOf" srcId="{E278DC77-EB50-42DA-8648-C0378A7F5755}" destId="{1D49FE47-F33C-4625-A96E-CE151B6F66CE}" srcOrd="0" destOrd="0" presId="urn:microsoft.com/office/officeart/2005/8/layout/vList6"/>
    <dgm:cxn modelId="{657F26C9-6AC2-4C60-A761-7B9890003A8F}" type="presOf" srcId="{7767EE08-5AD0-4105-B224-CDFD32A36C56}" destId="{11829992-E458-4BC2-8202-2D4ECBBCFEEA}" srcOrd="0" destOrd="1" presId="urn:microsoft.com/office/officeart/2005/8/layout/vList6"/>
    <dgm:cxn modelId="{6DBDC29D-E05E-4385-9297-F2A45A2FDB38}" srcId="{E278DC77-EB50-42DA-8648-C0378A7F5755}" destId="{60AC8576-3964-453B-8568-9B0E50049CE0}" srcOrd="1" destOrd="0" parTransId="{A41F383A-C3F7-48A6-BB01-1AE1DDB7E56D}" sibTransId="{06CADA6F-10FC-427F-A27C-F901EC00CD9E}"/>
    <dgm:cxn modelId="{548052DA-9A29-46F1-BC28-CDC5A9C7D9C1}" srcId="{ADF01233-EC1E-4683-B978-18AC1CB5CA9F}" destId="{0CEF2BD3-E15F-41B3-B359-1D6F98647F40}" srcOrd="1" destOrd="0" parTransId="{BD9759E7-A016-4133-983F-FE299E564AA4}" sibTransId="{20952D10-B677-422C-BD61-77A98D78CE7F}"/>
    <dgm:cxn modelId="{821603C9-760B-4F3C-A7DE-B157CD277C5E}" srcId="{9720A242-C0B9-498E-8FA1-96AA42B5A6D6}" destId="{AABFC09F-6A7C-40B9-B4B3-C8240F6F8035}" srcOrd="0" destOrd="0" parTransId="{4217DA86-8267-45E4-8734-9E6A75D4C123}" sibTransId="{FBDA5523-1E1E-4A4B-8E3E-CEB17000EAC2}"/>
    <dgm:cxn modelId="{838EC568-251D-4CC9-96ED-094C434DB258}" type="presOf" srcId="{AABFC09F-6A7C-40B9-B4B3-C8240F6F8035}" destId="{3269B2BB-2E13-435E-8BDA-BD9BC8904018}" srcOrd="0" destOrd="0" presId="urn:microsoft.com/office/officeart/2005/8/layout/vList6"/>
    <dgm:cxn modelId="{24521511-4298-42AF-B3B9-596703970735}" srcId="{247AED70-9297-4DC6-9B46-4FC6E4F4B9C9}" destId="{71288B26-D8C9-44D4-9C14-0230AEF2D3B1}" srcOrd="0" destOrd="0" parTransId="{6F211C72-269B-476D-85C1-75CB6BEDF41B}" sibTransId="{FB766041-1958-47EF-89B3-9B62D9807B13}"/>
    <dgm:cxn modelId="{C72DCC85-48F3-46C4-B505-414D196C166A}" type="presOf" srcId="{9720A242-C0B9-498E-8FA1-96AA42B5A6D6}" destId="{DDFA2C4C-E0AE-4B4E-837B-E13978F7E45B}" srcOrd="0" destOrd="0" presId="urn:microsoft.com/office/officeart/2005/8/layout/vList6"/>
    <dgm:cxn modelId="{78004240-50AB-46C3-AD46-A69FE1B92264}" type="presOf" srcId="{0CEF2BD3-E15F-41B3-B359-1D6F98647F40}" destId="{B5C20BE3-7989-49B9-9B8B-6C31C360A67B}" srcOrd="0" destOrd="1" presId="urn:microsoft.com/office/officeart/2005/8/layout/vList6"/>
    <dgm:cxn modelId="{B9BD04A9-74AA-419A-A8A0-8681B1533CA4}" srcId="{276BF4F8-661C-4D7B-B148-9471478EE720}" destId="{ADF01233-EC1E-4683-B978-18AC1CB5CA9F}" srcOrd="1" destOrd="0" parTransId="{0508740F-D0EB-4B09-8522-BA4B75B5CBC5}" sibTransId="{AB682F90-94F0-4B1F-8CE3-DEEB2FDF38B4}"/>
    <dgm:cxn modelId="{D0EEC95F-D865-4DD3-AFE2-0758F72DAC80}" type="presParOf" srcId="{B165D774-6298-445A-AF23-14676F82C83E}" destId="{81F227C8-0A87-4352-B7E5-6DF0BDC7EA5D}" srcOrd="0" destOrd="0" presId="urn:microsoft.com/office/officeart/2005/8/layout/vList6"/>
    <dgm:cxn modelId="{A7479E54-B4B8-4460-9FDF-BC17F0B3DB09}" type="presParOf" srcId="{81F227C8-0A87-4352-B7E5-6DF0BDC7EA5D}" destId="{DDFA2C4C-E0AE-4B4E-837B-E13978F7E45B}" srcOrd="0" destOrd="0" presId="urn:microsoft.com/office/officeart/2005/8/layout/vList6"/>
    <dgm:cxn modelId="{3207897F-9879-44C6-B689-51CEA8C43BA1}" type="presParOf" srcId="{81F227C8-0A87-4352-B7E5-6DF0BDC7EA5D}" destId="{3269B2BB-2E13-435E-8BDA-BD9BC8904018}" srcOrd="1" destOrd="0" presId="urn:microsoft.com/office/officeart/2005/8/layout/vList6"/>
    <dgm:cxn modelId="{E69B2ED4-4DC2-467E-8D85-0B50B2404AB7}" type="presParOf" srcId="{B165D774-6298-445A-AF23-14676F82C83E}" destId="{CCD406A7-FAAD-4B14-A1A5-A9A8106F13D9}" srcOrd="1" destOrd="0" presId="urn:microsoft.com/office/officeart/2005/8/layout/vList6"/>
    <dgm:cxn modelId="{93D3B109-FA75-4348-8E56-0BC096E98614}" type="presParOf" srcId="{B165D774-6298-445A-AF23-14676F82C83E}" destId="{3E751FCC-B0FA-4A61-A465-5A4950CEA555}" srcOrd="2" destOrd="0" presId="urn:microsoft.com/office/officeart/2005/8/layout/vList6"/>
    <dgm:cxn modelId="{F035FEC8-8FEA-423F-BC50-072D644B33CF}" type="presParOf" srcId="{3E751FCC-B0FA-4A61-A465-5A4950CEA555}" destId="{889CB5FE-61EB-4BF9-994B-D507BBF06548}" srcOrd="0" destOrd="0" presId="urn:microsoft.com/office/officeart/2005/8/layout/vList6"/>
    <dgm:cxn modelId="{3D51BC26-C40A-4B1E-BC53-26B497C02CC8}" type="presParOf" srcId="{3E751FCC-B0FA-4A61-A465-5A4950CEA555}" destId="{B5C20BE3-7989-49B9-9B8B-6C31C360A67B}" srcOrd="1" destOrd="0" presId="urn:microsoft.com/office/officeart/2005/8/layout/vList6"/>
    <dgm:cxn modelId="{B6969A36-75D0-41AB-93EC-47B151BB36D6}" type="presParOf" srcId="{B165D774-6298-445A-AF23-14676F82C83E}" destId="{5C19D350-2AB7-4242-9FE9-3041D93B2E73}" srcOrd="3" destOrd="0" presId="urn:microsoft.com/office/officeart/2005/8/layout/vList6"/>
    <dgm:cxn modelId="{6421205C-F14E-453C-9337-ABDA89194614}" type="presParOf" srcId="{B165D774-6298-445A-AF23-14676F82C83E}" destId="{1D6A97B4-F427-47C3-9704-EDCAD8AD4BFF}" srcOrd="4" destOrd="0" presId="urn:microsoft.com/office/officeart/2005/8/layout/vList6"/>
    <dgm:cxn modelId="{480F6C08-224B-4E98-AC75-D7D08BFBD08B}" type="presParOf" srcId="{1D6A97B4-F427-47C3-9704-EDCAD8AD4BFF}" destId="{E50B9772-25EB-427B-8EBC-A1700C48AC97}" srcOrd="0" destOrd="0" presId="urn:microsoft.com/office/officeart/2005/8/layout/vList6"/>
    <dgm:cxn modelId="{F20B2926-D56D-4544-834A-870030E2B171}" type="presParOf" srcId="{1D6A97B4-F427-47C3-9704-EDCAD8AD4BFF}" destId="{11829992-E458-4BC2-8202-2D4ECBBCFEEA}" srcOrd="1" destOrd="0" presId="urn:microsoft.com/office/officeart/2005/8/layout/vList6"/>
    <dgm:cxn modelId="{AF66CCC6-5A63-4B94-93D0-35039756CB57}" type="presParOf" srcId="{B165D774-6298-445A-AF23-14676F82C83E}" destId="{8807B7F5-775D-455D-97A6-13CC8EFE4518}" srcOrd="5" destOrd="0" presId="urn:microsoft.com/office/officeart/2005/8/layout/vList6"/>
    <dgm:cxn modelId="{C2ED54D5-557B-4452-AECC-7558F9AA4246}" type="presParOf" srcId="{B165D774-6298-445A-AF23-14676F82C83E}" destId="{2733F153-5141-4A77-85F1-93AFFBA25B7F}" srcOrd="6" destOrd="0" presId="urn:microsoft.com/office/officeart/2005/8/layout/vList6"/>
    <dgm:cxn modelId="{879A0030-D882-46BF-964D-64F3010B9DEC}" type="presParOf" srcId="{2733F153-5141-4A77-85F1-93AFFBA25B7F}" destId="{1D49FE47-F33C-4625-A96E-CE151B6F66CE}" srcOrd="0" destOrd="0" presId="urn:microsoft.com/office/officeart/2005/8/layout/vList6"/>
    <dgm:cxn modelId="{E0917CE3-2734-4817-9EB2-733533B3A65B}" type="presParOf" srcId="{2733F153-5141-4A77-85F1-93AFFBA25B7F}" destId="{AE025777-4F94-4696-B40C-FF7ACFF3355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9B2BB-2E13-435E-8BDA-BD9BC8904018}">
      <dsp:nvSpPr>
        <dsp:cNvPr id="0" name=""/>
        <dsp:cNvSpPr/>
      </dsp:nvSpPr>
      <dsp:spPr>
        <a:xfrm>
          <a:off x="3420110" y="1454"/>
          <a:ext cx="5130165" cy="1154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User A and User B are video enabled Users. </a:t>
          </a:r>
          <a:endParaRPr lang="en-US" sz="1200" kern="1200" dirty="0"/>
        </a:p>
        <a:p>
          <a:pPr marL="114300" lvl="1" indent="-114300" algn="l" defTabSz="533400">
            <a:lnSpc>
              <a:spcPct val="90000"/>
            </a:lnSpc>
            <a:spcBef>
              <a:spcPct val="0"/>
            </a:spcBef>
            <a:spcAft>
              <a:spcPct val="15000"/>
            </a:spcAft>
            <a:buChar char="••"/>
          </a:pPr>
          <a:r>
            <a:rPr lang="en-US" sz="1200" kern="1200" dirty="0" smtClean="0"/>
            <a:t>A calls B, Call gets forwarded to Unity Connection.</a:t>
          </a:r>
          <a:endParaRPr lang="en-US" sz="1200" b="1" kern="1200" dirty="0" smtClean="0"/>
        </a:p>
        <a:p>
          <a:pPr marL="114300" lvl="1" indent="-114300" algn="l" defTabSz="533400">
            <a:lnSpc>
              <a:spcPct val="90000"/>
            </a:lnSpc>
            <a:spcBef>
              <a:spcPct val="0"/>
            </a:spcBef>
            <a:spcAft>
              <a:spcPct val="15000"/>
            </a:spcAft>
            <a:buChar char="••"/>
          </a:pPr>
          <a:r>
            <a:rPr lang="en-US" sz="1200" kern="1200" dirty="0" smtClean="0"/>
            <a:t>Call gets established as Video.</a:t>
          </a:r>
          <a:endParaRPr lang="en-US" sz="1200" b="1" kern="1200" dirty="0" smtClean="0"/>
        </a:p>
        <a:p>
          <a:pPr marL="114300" lvl="1" indent="-114300" algn="l" defTabSz="533400">
            <a:lnSpc>
              <a:spcPct val="90000"/>
            </a:lnSpc>
            <a:spcBef>
              <a:spcPct val="0"/>
            </a:spcBef>
            <a:spcAft>
              <a:spcPct val="15000"/>
            </a:spcAft>
            <a:buChar char="••"/>
          </a:pPr>
          <a:r>
            <a:rPr lang="en-US" sz="1200" kern="1200" dirty="0" smtClean="0"/>
            <a:t>User A leaves a Video Message for User B.</a:t>
          </a:r>
          <a:endParaRPr lang="en-US" sz="1200" b="1" kern="1200" dirty="0" smtClean="0"/>
        </a:p>
      </dsp:txBody>
      <dsp:txXfrm>
        <a:off x="3420110" y="145721"/>
        <a:ext cx="4697364" cy="865603"/>
      </dsp:txXfrm>
    </dsp:sp>
    <dsp:sp modelId="{DDFA2C4C-E0AE-4B4E-837B-E13978F7E45B}">
      <dsp:nvSpPr>
        <dsp:cNvPr id="0" name=""/>
        <dsp:cNvSpPr/>
      </dsp:nvSpPr>
      <dsp:spPr>
        <a:xfrm>
          <a:off x="0" y="1454"/>
          <a:ext cx="3420110" cy="11541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 Leaving a Video Message in RNA</a:t>
          </a:r>
          <a:endParaRPr lang="en-US" sz="2400" kern="1200" dirty="0"/>
        </a:p>
      </dsp:txBody>
      <dsp:txXfrm>
        <a:off x="56340" y="57794"/>
        <a:ext cx="3307430" cy="1041457"/>
      </dsp:txXfrm>
    </dsp:sp>
    <dsp:sp modelId="{B5C20BE3-7989-49B9-9B8B-6C31C360A67B}">
      <dsp:nvSpPr>
        <dsp:cNvPr id="0" name=""/>
        <dsp:cNvSpPr/>
      </dsp:nvSpPr>
      <dsp:spPr>
        <a:xfrm>
          <a:off x="3420110" y="1271005"/>
          <a:ext cx="5130165" cy="1154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The recording hangs up in between.</a:t>
          </a:r>
          <a:endParaRPr lang="en-US" sz="1200" kern="1200" dirty="0"/>
        </a:p>
        <a:p>
          <a:pPr marL="114300" lvl="1" indent="-114300" algn="l" defTabSz="533400">
            <a:lnSpc>
              <a:spcPct val="90000"/>
            </a:lnSpc>
            <a:spcBef>
              <a:spcPct val="0"/>
            </a:spcBef>
            <a:spcAft>
              <a:spcPct val="15000"/>
            </a:spcAft>
            <a:buChar char="••"/>
          </a:pPr>
          <a:r>
            <a:rPr lang="en-US" sz="1200" kern="1200" dirty="0" smtClean="0"/>
            <a:t>User A presses any key and call gets downgraded to audio with the prompt  </a:t>
          </a:r>
          <a:r>
            <a:rPr lang="en-US" altLang="ja-JP" sz="1200" kern="1200" dirty="0" smtClean="0"/>
            <a:t>“Video Services are not available, using Audio for the duration of call”. </a:t>
          </a:r>
          <a:endParaRPr lang="en-US" sz="1200" kern="1200" dirty="0"/>
        </a:p>
        <a:p>
          <a:pPr marL="114300" lvl="1" indent="-114300" algn="l" defTabSz="533400">
            <a:lnSpc>
              <a:spcPct val="90000"/>
            </a:lnSpc>
            <a:spcBef>
              <a:spcPct val="0"/>
            </a:spcBef>
            <a:spcAft>
              <a:spcPct val="15000"/>
            </a:spcAft>
            <a:buChar char="••"/>
          </a:pPr>
          <a:r>
            <a:rPr lang="en-US" sz="1200" kern="1200" dirty="0" smtClean="0"/>
            <a:t>User A can proceed with recording an audio message.</a:t>
          </a:r>
          <a:endParaRPr lang="en-US" sz="1200" kern="1200" dirty="0"/>
        </a:p>
      </dsp:txBody>
      <dsp:txXfrm>
        <a:off x="3420110" y="1415272"/>
        <a:ext cx="4697364" cy="865603"/>
      </dsp:txXfrm>
    </dsp:sp>
    <dsp:sp modelId="{889CB5FE-61EB-4BF9-994B-D507BBF06548}">
      <dsp:nvSpPr>
        <dsp:cNvPr id="0" name=""/>
        <dsp:cNvSpPr/>
      </dsp:nvSpPr>
      <dsp:spPr>
        <a:xfrm>
          <a:off x="0" y="1271005"/>
          <a:ext cx="3420110" cy="11541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MS gets down during Video Recording</a:t>
          </a:r>
          <a:endParaRPr lang="en-US" sz="2400" b="1" kern="1200" dirty="0"/>
        </a:p>
      </dsp:txBody>
      <dsp:txXfrm>
        <a:off x="56340" y="1327345"/>
        <a:ext cx="3307430" cy="1041457"/>
      </dsp:txXfrm>
    </dsp:sp>
    <dsp:sp modelId="{11829992-E458-4BC2-8202-2D4ECBBCFEEA}">
      <dsp:nvSpPr>
        <dsp:cNvPr id="0" name=""/>
        <dsp:cNvSpPr/>
      </dsp:nvSpPr>
      <dsp:spPr>
        <a:xfrm>
          <a:off x="3420110" y="2540556"/>
          <a:ext cx="5130165" cy="1154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User B signs in to mailbox through a Video enabled phone.</a:t>
          </a:r>
          <a:endParaRPr lang="en-US" sz="1200" kern="1200" dirty="0"/>
        </a:p>
        <a:p>
          <a:pPr marL="114300" lvl="1" indent="-114300" algn="l" defTabSz="533400">
            <a:lnSpc>
              <a:spcPct val="90000"/>
            </a:lnSpc>
            <a:spcBef>
              <a:spcPct val="0"/>
            </a:spcBef>
            <a:spcAft>
              <a:spcPct val="15000"/>
            </a:spcAft>
            <a:buChar char="••"/>
          </a:pPr>
          <a:r>
            <a:rPr lang="en-US" sz="1200" kern="1200" dirty="0" smtClean="0"/>
            <a:t>Playback the Video Message from User A.</a:t>
          </a:r>
          <a:endParaRPr lang="en-US" sz="1200" kern="1200" dirty="0"/>
        </a:p>
      </dsp:txBody>
      <dsp:txXfrm>
        <a:off x="3420110" y="2684823"/>
        <a:ext cx="4697364" cy="865603"/>
      </dsp:txXfrm>
    </dsp:sp>
    <dsp:sp modelId="{E50B9772-25EB-427B-8EBC-A1700C48AC97}">
      <dsp:nvSpPr>
        <dsp:cNvPr id="0" name=""/>
        <dsp:cNvSpPr/>
      </dsp:nvSpPr>
      <dsp:spPr>
        <a:xfrm>
          <a:off x="0" y="2540556"/>
          <a:ext cx="3420110" cy="11541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Playback of Video Messages</a:t>
          </a:r>
          <a:endParaRPr lang="en-US" sz="2400" b="1" kern="1200" dirty="0"/>
        </a:p>
      </dsp:txBody>
      <dsp:txXfrm>
        <a:off x="56340" y="2596896"/>
        <a:ext cx="3307430" cy="1041457"/>
      </dsp:txXfrm>
    </dsp:sp>
    <dsp:sp modelId="{AE025777-4F94-4696-B40C-FF7ACFF3355E}">
      <dsp:nvSpPr>
        <dsp:cNvPr id="0" name=""/>
        <dsp:cNvSpPr/>
      </dsp:nvSpPr>
      <dsp:spPr>
        <a:xfrm>
          <a:off x="3420110" y="3810107"/>
          <a:ext cx="5130165" cy="11541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The Video gets  hanged during playback.</a:t>
          </a:r>
          <a:endParaRPr lang="en-US" sz="1200" kern="1200" dirty="0"/>
        </a:p>
        <a:p>
          <a:pPr marL="114300" lvl="1" indent="-114300" algn="l" defTabSz="533400">
            <a:lnSpc>
              <a:spcPct val="90000"/>
            </a:lnSpc>
            <a:spcBef>
              <a:spcPct val="0"/>
            </a:spcBef>
            <a:spcAft>
              <a:spcPct val="15000"/>
            </a:spcAft>
            <a:buChar char="••"/>
          </a:pPr>
          <a:r>
            <a:rPr lang="en-US" sz="1200" kern="1200" dirty="0" smtClean="0"/>
            <a:t>User B presses any key and the After Message Menu starts getting played.</a:t>
          </a:r>
          <a:r>
            <a:rPr lang="en-US" altLang="ja-JP"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b="0" i="0" u="none" kern="1200" dirty="0" smtClean="0"/>
            <a:t>User B can proceed listening to other Video messages (if any) in case MS comes up during the call</a:t>
          </a:r>
          <a:r>
            <a:rPr lang="en-US" sz="1200" kern="1200" dirty="0" smtClean="0"/>
            <a:t>).</a:t>
          </a:r>
          <a:endParaRPr lang="en-US" sz="1200" kern="1200" dirty="0"/>
        </a:p>
      </dsp:txBody>
      <dsp:txXfrm>
        <a:off x="3420110" y="3954374"/>
        <a:ext cx="4697364" cy="865603"/>
      </dsp:txXfrm>
    </dsp:sp>
    <dsp:sp modelId="{1D49FE47-F33C-4625-A96E-CE151B6F66CE}">
      <dsp:nvSpPr>
        <dsp:cNvPr id="0" name=""/>
        <dsp:cNvSpPr/>
      </dsp:nvSpPr>
      <dsp:spPr>
        <a:xfrm>
          <a:off x="0" y="3765546"/>
          <a:ext cx="3420110" cy="11541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MS gets down during Video Playback</a:t>
          </a:r>
          <a:endParaRPr lang="en-US" sz="2400" b="1" kern="1200" dirty="0"/>
        </a:p>
      </dsp:txBody>
      <dsp:txXfrm>
        <a:off x="56340" y="3821886"/>
        <a:ext cx="3307430" cy="10414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B7855B3-5665-4835-8173-ED71D99EFB9A}" type="datetimeFigureOut">
              <a:rPr lang="en-US"/>
              <a:pPr>
                <a:defRPr/>
              </a:pPr>
              <a:t>5/12/2016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600F71F-0027-4951-B536-73704F61E4F8}" type="slidenum">
              <a:rPr lang="en-US"/>
              <a:pPr>
                <a:defRPr/>
              </a:pPr>
              <a:t>‹#›</a:t>
            </a:fld>
            <a:endParaRPr lang="en-US" dirty="0"/>
          </a:p>
        </p:txBody>
      </p:sp>
    </p:spTree>
    <p:extLst>
      <p:ext uri="{BB962C8B-B14F-4D97-AF65-F5344CB8AC3E}">
        <p14:creationId xmlns:p14="http://schemas.microsoft.com/office/powerpoint/2010/main" val="4210444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52C4B0AE-4FF9-4EAB-82C9-2E2E3977EFEA}" type="slidenum">
              <a:rPr lang="en-US" altLang="en-US" smtClean="0">
                <a:solidFill>
                  <a:srgbClr val="000000"/>
                </a:solidFill>
              </a:rPr>
              <a:pPr/>
              <a:t>1</a:t>
            </a:fld>
            <a:endParaRPr lang="en-US" altLang="en-US" dirty="0" smtClean="0">
              <a:solidFill>
                <a:srgbClr val="000000"/>
              </a:solidFill>
            </a:endParaRPr>
          </a:p>
        </p:txBody>
      </p:sp>
    </p:spTree>
    <p:extLst>
      <p:ext uri="{BB962C8B-B14F-4D97-AF65-F5344CB8AC3E}">
        <p14:creationId xmlns:p14="http://schemas.microsoft.com/office/powerpoint/2010/main" val="1662039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F035B1B-E1AB-4EE6-AF2B-AA91EDC5F980}" type="slidenum">
              <a:rPr lang="en-US" altLang="en-US" smtClean="0"/>
              <a:pPr/>
              <a:t>12</a:t>
            </a:fld>
            <a:endParaRPr lang="en-US" altLang="en-US" dirty="0" smtClean="0"/>
          </a:p>
        </p:txBody>
      </p:sp>
    </p:spTree>
    <p:extLst>
      <p:ext uri="{BB962C8B-B14F-4D97-AF65-F5344CB8AC3E}">
        <p14:creationId xmlns:p14="http://schemas.microsoft.com/office/powerpoint/2010/main" val="93688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detailed</a:t>
            </a:r>
            <a:r>
              <a:rPr lang="en-US" altLang="en-US" baseline="0" dirty="0" smtClean="0"/>
              <a:t> configuration steps, please see the Video Greetings TOI mentioned in references.</a:t>
            </a: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7E2C68D0-9FC4-4775-982A-492414836B20}" type="slidenum">
              <a:rPr lang="en-US" altLang="en-US" smtClean="0"/>
              <a:pPr/>
              <a:t>13</a:t>
            </a:fld>
            <a:endParaRPr lang="en-US" altLang="en-US" dirty="0" smtClean="0"/>
          </a:p>
        </p:txBody>
      </p:sp>
    </p:spTree>
    <p:extLst>
      <p:ext uri="{BB962C8B-B14F-4D97-AF65-F5344CB8AC3E}">
        <p14:creationId xmlns:p14="http://schemas.microsoft.com/office/powerpoint/2010/main" val="132133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All the prerequisites of Video should be satisfied </a:t>
            </a:r>
          </a:p>
          <a:p>
            <a:r>
              <a:rPr lang="en-US" altLang="en-US" dirty="0" smtClean="0"/>
              <a:t>** All configuration with respect to Video is done.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solidFill>
                  <a:prstClr val="black"/>
                </a:solidFill>
              </a:rPr>
              <a:pPr/>
              <a:t>15</a:t>
            </a:fld>
            <a:endParaRPr lang="en-US" altLang="en-US" dirty="0" smtClean="0">
              <a:solidFill>
                <a:prstClr val="black"/>
              </a:solidFill>
            </a:endParaRPr>
          </a:p>
        </p:txBody>
      </p:sp>
    </p:spTree>
    <p:extLst>
      <p:ext uri="{BB962C8B-B14F-4D97-AF65-F5344CB8AC3E}">
        <p14:creationId xmlns:p14="http://schemas.microsoft.com/office/powerpoint/2010/main" val="300388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F035B1B-E1AB-4EE6-AF2B-AA91EDC5F980}" type="slidenum">
              <a:rPr lang="en-US" altLang="en-US" smtClean="0"/>
              <a:pPr/>
              <a:t>16</a:t>
            </a:fld>
            <a:endParaRPr lang="en-US" altLang="en-US" dirty="0" smtClean="0"/>
          </a:p>
        </p:txBody>
      </p:sp>
    </p:spTree>
    <p:extLst>
      <p:ext uri="{BB962C8B-B14F-4D97-AF65-F5344CB8AC3E}">
        <p14:creationId xmlns:p14="http://schemas.microsoft.com/office/powerpoint/2010/main" val="408266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All the prerequisites of Video should be satisfied </a:t>
            </a:r>
          </a:p>
          <a:p>
            <a:r>
              <a:rPr lang="en-US" altLang="en-US" dirty="0" smtClean="0"/>
              <a:t>** All configuration with respect to Video is done.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solidFill>
                  <a:prstClr val="black"/>
                </a:solidFill>
              </a:rPr>
              <a:pPr/>
              <a:t>18</a:t>
            </a:fld>
            <a:endParaRPr lang="en-US" altLang="en-US" dirty="0" smtClean="0">
              <a:solidFill>
                <a:prstClr val="black"/>
              </a:solidFill>
            </a:endParaRPr>
          </a:p>
        </p:txBody>
      </p:sp>
    </p:spTree>
    <p:extLst>
      <p:ext uri="{BB962C8B-B14F-4D97-AF65-F5344CB8AC3E}">
        <p14:creationId xmlns:p14="http://schemas.microsoft.com/office/powerpoint/2010/main" val="241297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All the prerequisites of Video should be satisfied </a:t>
            </a:r>
          </a:p>
          <a:p>
            <a:r>
              <a:rPr lang="en-US" altLang="en-US" dirty="0" smtClean="0"/>
              <a:t>** All configuration with respect to Video is done.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solidFill>
                  <a:prstClr val="black"/>
                </a:solidFill>
              </a:rPr>
              <a:pPr/>
              <a:t>19</a:t>
            </a:fld>
            <a:endParaRPr lang="en-US" altLang="en-US" dirty="0" smtClean="0">
              <a:solidFill>
                <a:prstClr val="black"/>
              </a:solidFill>
            </a:endParaRPr>
          </a:p>
        </p:txBody>
      </p:sp>
    </p:spTree>
    <p:extLst>
      <p:ext uri="{BB962C8B-B14F-4D97-AF65-F5344CB8AC3E}">
        <p14:creationId xmlns:p14="http://schemas.microsoft.com/office/powerpoint/2010/main" val="416170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F035B1B-E1AB-4EE6-AF2B-AA91EDC5F980}" type="slidenum">
              <a:rPr lang="en-US" altLang="en-US" smtClean="0">
                <a:solidFill>
                  <a:prstClr val="black"/>
                </a:solidFill>
              </a:rPr>
              <a:pPr/>
              <a:t>20</a:t>
            </a:fld>
            <a:endParaRPr lang="en-US" altLang="en-US" dirty="0" smtClean="0">
              <a:solidFill>
                <a:prstClr val="black"/>
              </a:solidFill>
            </a:endParaRPr>
          </a:p>
        </p:txBody>
      </p:sp>
    </p:spTree>
    <p:extLst>
      <p:ext uri="{BB962C8B-B14F-4D97-AF65-F5344CB8AC3E}">
        <p14:creationId xmlns:p14="http://schemas.microsoft.com/office/powerpoint/2010/main" val="417024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F035B1B-E1AB-4EE6-AF2B-AA91EDC5F980}" type="slidenum">
              <a:rPr lang="en-US" altLang="en-US" smtClean="0"/>
              <a:pPr/>
              <a:t>22</a:t>
            </a:fld>
            <a:endParaRPr lang="en-US" altLang="en-US" dirty="0" smtClean="0"/>
          </a:p>
        </p:txBody>
      </p:sp>
    </p:spTree>
    <p:extLst>
      <p:ext uri="{BB962C8B-B14F-4D97-AF65-F5344CB8AC3E}">
        <p14:creationId xmlns:p14="http://schemas.microsoft.com/office/powerpoint/2010/main" val="405837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F035B1B-E1AB-4EE6-AF2B-AA91EDC5F980}" type="slidenum">
              <a:rPr lang="en-US" altLang="en-US" smtClean="0"/>
              <a:pPr/>
              <a:t>25</a:t>
            </a:fld>
            <a:endParaRPr lang="en-US" altLang="en-US" dirty="0" smtClean="0"/>
          </a:p>
        </p:txBody>
      </p:sp>
    </p:spTree>
    <p:extLst>
      <p:ext uri="{BB962C8B-B14F-4D97-AF65-F5344CB8AC3E}">
        <p14:creationId xmlns:p14="http://schemas.microsoft.com/office/powerpoint/2010/main" val="266007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6D5329BF-028C-43D8-88C4-DD717710AB00}" type="slidenum">
              <a:rPr lang="en-US" altLang="en-US" smtClean="0"/>
              <a:pPr/>
              <a:t>28</a:t>
            </a:fld>
            <a:endParaRPr lang="en-US" altLang="en-US" dirty="0" smtClean="0"/>
          </a:p>
        </p:txBody>
      </p:sp>
    </p:spTree>
    <p:extLst>
      <p:ext uri="{BB962C8B-B14F-4D97-AF65-F5344CB8AC3E}">
        <p14:creationId xmlns:p14="http://schemas.microsoft.com/office/powerpoint/2010/main" val="404905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dirty="0" smtClean="0"/>
          </a:p>
        </p:txBody>
      </p:sp>
    </p:spTree>
    <p:extLst>
      <p:ext uri="{BB962C8B-B14F-4D97-AF65-F5344CB8AC3E}">
        <p14:creationId xmlns:p14="http://schemas.microsoft.com/office/powerpoint/2010/main" val="875788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93769102-5F5C-4E42-87A2-3782A6C4BF6A}" type="slidenum">
              <a:rPr lang="en-US" altLang="en-US"/>
              <a:pPr/>
              <a:t>29</a:t>
            </a:fld>
            <a:endParaRPr lang="en-US" altLang="en-US" dirty="0"/>
          </a:p>
        </p:txBody>
      </p:sp>
      <p:sp>
        <p:nvSpPr>
          <p:cNvPr id="1249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685800" y="4297363"/>
            <a:ext cx="5484813" cy="42084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077594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 to change the wiki links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A2862F8E-5925-4A56-BB21-9486391362FB}" type="slidenum">
              <a:rPr lang="en-US" altLang="en-US" smtClean="0"/>
              <a:pPr/>
              <a:t>30</a:t>
            </a:fld>
            <a:endParaRPr lang="en-US" altLang="en-US" dirty="0" smtClean="0"/>
          </a:p>
        </p:txBody>
      </p:sp>
    </p:spTree>
    <p:extLst>
      <p:ext uri="{BB962C8B-B14F-4D97-AF65-F5344CB8AC3E}">
        <p14:creationId xmlns:p14="http://schemas.microsoft.com/office/powerpoint/2010/main" val="381660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8823E3AC-63DF-4EFF-800B-96298AF87116}" type="slidenum">
              <a:rPr lang="en-US" altLang="en-US" smtClean="0"/>
              <a:pPr/>
              <a:t>35</a:t>
            </a:fld>
            <a:endParaRPr lang="en-US" altLang="en-US" dirty="0" smtClean="0"/>
          </a:p>
        </p:txBody>
      </p:sp>
    </p:spTree>
    <p:extLst>
      <p:ext uri="{BB962C8B-B14F-4D97-AF65-F5344CB8AC3E}">
        <p14:creationId xmlns:p14="http://schemas.microsoft.com/office/powerpoint/2010/main" val="371596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7480E068-29A0-483A-ADEB-9F1956BC62B0}" type="slidenum">
              <a:rPr lang="en-US" altLang="en-US" smtClean="0"/>
              <a:pPr/>
              <a:t>36</a:t>
            </a:fld>
            <a:endParaRPr lang="en-US" altLang="en-US" dirty="0" smtClean="0"/>
          </a:p>
        </p:txBody>
      </p:sp>
    </p:spTree>
    <p:extLst>
      <p:ext uri="{BB962C8B-B14F-4D97-AF65-F5344CB8AC3E}">
        <p14:creationId xmlns:p14="http://schemas.microsoft.com/office/powerpoint/2010/main" val="34400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dirty="0" smtClean="0"/>
          </a:p>
        </p:txBody>
      </p:sp>
    </p:spTree>
    <p:extLst>
      <p:ext uri="{BB962C8B-B14F-4D97-AF65-F5344CB8AC3E}">
        <p14:creationId xmlns:p14="http://schemas.microsoft.com/office/powerpoint/2010/main" val="321799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7E539D99-B5D0-4CDF-89F6-C9214CEF1FBC}" type="slidenum">
              <a:rPr lang="en-US" altLang="en-US" smtClean="0"/>
              <a:pPr/>
              <a:t>4</a:t>
            </a:fld>
            <a:endParaRPr lang="en-US" altLang="en-US" dirty="0" smtClean="0"/>
          </a:p>
        </p:txBody>
      </p:sp>
    </p:spTree>
    <p:extLst>
      <p:ext uri="{BB962C8B-B14F-4D97-AF65-F5344CB8AC3E}">
        <p14:creationId xmlns:p14="http://schemas.microsoft.com/office/powerpoint/2010/main" val="108868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6672FE4E-0915-44D7-9AEB-B091AE3639DD}" type="slidenum">
              <a:rPr lang="en-US" altLang="en-US" smtClean="0"/>
              <a:pPr/>
              <a:t>5</a:t>
            </a:fld>
            <a:endParaRPr lang="en-US" altLang="en-US" dirty="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684213" y="4343400"/>
            <a:ext cx="54895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dirty="0" smtClean="0"/>
          </a:p>
        </p:txBody>
      </p:sp>
    </p:spTree>
    <p:extLst>
      <p:ext uri="{BB962C8B-B14F-4D97-AF65-F5344CB8AC3E}">
        <p14:creationId xmlns:p14="http://schemas.microsoft.com/office/powerpoint/2010/main" val="261303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937FE490-4E5F-4A34-83F1-673421A26A18}" type="slidenum">
              <a:rPr lang="en-US" altLang="en-US" smtClean="0"/>
              <a:pPr/>
              <a:t>6</a:t>
            </a:fld>
            <a:endParaRPr lang="en-US" altLang="en-US" dirty="0" smtClean="0"/>
          </a:p>
        </p:txBody>
      </p:sp>
    </p:spTree>
    <p:extLst>
      <p:ext uri="{BB962C8B-B14F-4D97-AF65-F5344CB8AC3E}">
        <p14:creationId xmlns:p14="http://schemas.microsoft.com/office/powerpoint/2010/main" val="233355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per the configurations done by the Called User.</a:t>
            </a:r>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7</a:t>
            </a:fld>
            <a:endParaRPr lang="en-US" dirty="0"/>
          </a:p>
        </p:txBody>
      </p:sp>
    </p:spTree>
    <p:extLst>
      <p:ext uri="{BB962C8B-B14F-4D97-AF65-F5344CB8AC3E}">
        <p14:creationId xmlns:p14="http://schemas.microsoft.com/office/powerpoint/2010/main" val="254444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A8DBC597-DBF3-463D-B83D-3B2CE85CAEE5}" type="slidenum">
              <a:rPr lang="en-US" altLang="en-US"/>
              <a:pPr/>
              <a:t>9</a:t>
            </a:fld>
            <a:endParaRPr lang="en-US" altLang="en-US" dirty="0"/>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9728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fld id="{94BA4A30-4417-48D8-B824-97B8CA086334}" type="slidenum">
              <a:rPr lang="en-US" altLang="en-US" sz="1200" smtClean="0">
                <a:solidFill>
                  <a:srgbClr val="000000"/>
                </a:solidFill>
                <a:latin typeface="Calibri" pitchFamily="32" charset="0"/>
              </a:rPr>
              <a:pPr algn="r" defTabSz="457200">
                <a:buSzPct val="100000"/>
              </a:pPr>
              <a:t>9</a:t>
            </a:fld>
            <a:endParaRPr lang="en-US" altLang="en-US" sz="1200" dirty="0" smtClean="0">
              <a:solidFill>
                <a:srgbClr val="000000"/>
              </a:solidFill>
              <a:latin typeface="Calibri" pitchFamily="32" charset="0"/>
            </a:endParaRPr>
          </a:p>
        </p:txBody>
      </p:sp>
    </p:spTree>
    <p:extLst>
      <p:ext uri="{BB962C8B-B14F-4D97-AF65-F5344CB8AC3E}">
        <p14:creationId xmlns:p14="http://schemas.microsoft.com/office/powerpoint/2010/main" val="300206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0514BA14-7BCB-4594-A2E1-A3140463157D}" type="slidenum">
              <a:rPr lang="en-US" altLang="en-US"/>
              <a:pPr/>
              <a:t>10</a:t>
            </a:fld>
            <a:endParaRPr lang="en-US" altLang="en-US" dirty="0"/>
          </a:p>
        </p:txBody>
      </p:sp>
      <p:sp>
        <p:nvSpPr>
          <p:cNvPr id="983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latin typeface="Calibri" pitchFamily="32" charset="0"/>
                <a:ea typeface="MS PGothic" pitchFamily="32" charset="-128"/>
              </a:rPr>
              <a:t>-Node A/B could be a standalone or cluster setup.</a:t>
            </a:r>
          </a:p>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latin typeface="Calibri" pitchFamily="32" charset="0"/>
                <a:ea typeface="MS PGothic" pitchFamily="32" charset="-128"/>
              </a:rPr>
              <a:t>-Only SIP Integration will be supported between CUC and CUCM.</a:t>
            </a:r>
          </a:p>
        </p:txBody>
      </p:sp>
      <p:sp>
        <p:nvSpPr>
          <p:cNvPr id="9830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fld id="{547D2046-F3C9-4DBE-B8D6-9F26AB252448}" type="slidenum">
              <a:rPr lang="en-US" altLang="en-US" sz="1200" smtClean="0">
                <a:solidFill>
                  <a:srgbClr val="000000"/>
                </a:solidFill>
                <a:latin typeface="Calibri" pitchFamily="32" charset="0"/>
              </a:rPr>
              <a:pPr algn="r" defTabSz="457200">
                <a:buSzPct val="100000"/>
              </a:pPr>
              <a:t>10</a:t>
            </a:fld>
            <a:endParaRPr lang="en-US" altLang="en-US" sz="1200" dirty="0" smtClean="0">
              <a:solidFill>
                <a:srgbClr val="000000"/>
              </a:solidFill>
              <a:latin typeface="Calibri" pitchFamily="32" charset="0"/>
            </a:endParaRPr>
          </a:p>
        </p:txBody>
      </p:sp>
    </p:spTree>
    <p:extLst>
      <p:ext uri="{BB962C8B-B14F-4D97-AF65-F5344CB8AC3E}">
        <p14:creationId xmlns:p14="http://schemas.microsoft.com/office/powerpoint/2010/main" val="136511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Rectangle 6"/>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ectangle 7"/>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Rounded Rectangle 16"/>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8" name="Rounded Rectangle 1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 name="Rounded Rectangle 1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ounded Rectangle 19"/>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1" name="Rounded Rectangle 20"/>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21"/>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3" name="Group 67"/>
          <p:cNvGrpSpPr/>
          <p:nvPr userDrawn="1"/>
        </p:nvGrpSpPr>
        <p:grpSpPr>
          <a:xfrm>
            <a:off x="341314" y="311151"/>
            <a:ext cx="829170" cy="438358"/>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38" name="Rectangle 37"/>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9"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40"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42"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381399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4354501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1163070535"/>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76618175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68201759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68693047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548856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5"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5099776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093088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407459220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87670090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 name="Group 67"/>
          <p:cNvGrpSpPr/>
          <p:nvPr userDrawn="1"/>
        </p:nvGrpSpPr>
        <p:grpSpPr>
          <a:xfrm>
            <a:off x="341314" y="311151"/>
            <a:ext cx="829170" cy="438358"/>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2" name="Rectangle 21"/>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3"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2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2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79759697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3" name="Rectangle 5"/>
          <p:cNvSpPr>
            <a:spLocks noChangeArrowheads="1"/>
          </p:cNvSpPr>
          <p:nvPr userDrawn="1"/>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a:spLocks noChangeArrowheads="1"/>
          </p:cNvSpPr>
          <p:nvPr userDrawn="1"/>
        </p:nvSpPr>
        <p:spPr bwMode="auto">
          <a:xfrm>
            <a:off x="1892300" y="4794250"/>
            <a:ext cx="5346700" cy="996950"/>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FFFFFF"/>
              </a:solidFill>
              <a:latin typeface="+mn-lt"/>
              <a:ea typeface="+mn-ea"/>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50572495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2675340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89755228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98664879"/>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2010 Cisco and/or its affiliates. All rights reserved.</a:t>
            </a:r>
          </a:p>
        </p:txBody>
      </p:sp>
      <p:sp>
        <p:nvSpPr>
          <p:cNvPr id="8" name="Rectangle 14"/>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4667887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55562880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68580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dirty="0" smtClean="0">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69608920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90734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3" name="Rectangle 11"/>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2012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Tree>
    <p:extLst>
      <p:ext uri="{BB962C8B-B14F-4D97-AF65-F5344CB8AC3E}">
        <p14:creationId xmlns:p14="http://schemas.microsoft.com/office/powerpoint/2010/main" val="10740122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66469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3692453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TextBox 16"/>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ea typeface="+mn-ea"/>
              </a:rPr>
              <a:t>Thank you.</a:t>
            </a:r>
          </a:p>
        </p:txBody>
      </p:sp>
    </p:spTree>
    <p:extLst>
      <p:ext uri="{BB962C8B-B14F-4D97-AF65-F5344CB8AC3E}">
        <p14:creationId xmlns:p14="http://schemas.microsoft.com/office/powerpoint/2010/main" val="2648833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724866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ea typeface="+mn-ea"/>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5" name="Freeform 4"/>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p:cNvSpPr>
          <p:nvPr userDrawn="1"/>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6"/>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283783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71F3F5E-3233-44C2-830D-07CCDF68C414}" type="datetimeFigureOut">
              <a:rPr lang="en-US"/>
              <a:pPr>
                <a:defRPr/>
              </a:pPr>
              <a:t>5/12/2016</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224CA62-9439-4062-9683-F5C470988E2D}" type="slidenum">
              <a:rPr lang="en-US"/>
              <a:pPr>
                <a:defRPr/>
              </a:pPr>
              <a:t>‹#›</a:t>
            </a:fld>
            <a:endParaRPr lang="en-US" dirty="0"/>
          </a:p>
        </p:txBody>
      </p:sp>
    </p:spTree>
    <p:extLst>
      <p:ext uri="{BB962C8B-B14F-4D97-AF65-F5344CB8AC3E}">
        <p14:creationId xmlns:p14="http://schemas.microsoft.com/office/powerpoint/2010/main" val="2127252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2196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D9EF18-A813-4E64-8F6F-7AEB664BEEE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1975597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9EF18-A813-4E64-8F6F-7AEB664BEEE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529947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9EF18-A813-4E64-8F6F-7AEB664BEEE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2348372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D9EF18-A813-4E64-8F6F-7AEB664BEEE3}"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298611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2015 Cisco System Inc.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366369207"/>
      </p:ext>
    </p:extLst>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D9EF18-A813-4E64-8F6F-7AEB664BEEE3}"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2156419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D9EF18-A813-4E64-8F6F-7AEB664BEEE3}"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1022325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9EF18-A813-4E64-8F6F-7AEB664BEEE3}"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315609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9EF18-A813-4E64-8F6F-7AEB664BEEE3}"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1041138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9EF18-A813-4E64-8F6F-7AEB664BEEE3}"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2082158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9EF18-A813-4E64-8F6F-7AEB664BEEE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1814812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9EF18-A813-4E64-8F6F-7AEB664BEEE3}"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85AF-49B3-47EC-8887-B4427920D781}" type="slidenum">
              <a:rPr lang="en-US" smtClean="0"/>
              <a:t>‹#›</a:t>
            </a:fld>
            <a:endParaRPr lang="en-US"/>
          </a:p>
        </p:txBody>
      </p:sp>
    </p:spTree>
    <p:extLst>
      <p:ext uri="{BB962C8B-B14F-4D97-AF65-F5344CB8AC3E}">
        <p14:creationId xmlns:p14="http://schemas.microsoft.com/office/powerpoint/2010/main" val="787017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1858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076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1639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33198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339850"/>
            <a:ext cx="41973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9938" y="1339850"/>
            <a:ext cx="41973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691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710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8755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994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73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5189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9210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430213"/>
            <a:ext cx="2146300"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430213"/>
            <a:ext cx="6286500"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245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dirty="0"/>
          </a:p>
        </p:txBody>
      </p:sp>
      <p:sp>
        <p:nvSpPr>
          <p:cNvPr id="5" name="Slide Number Placeholder 4"/>
          <p:cNvSpPr>
            <a:spLocks noGrp="1"/>
          </p:cNvSpPr>
          <p:nvPr>
            <p:ph type="sldNum" idx="11"/>
          </p:nvPr>
        </p:nvSpPr>
        <p:spPr/>
        <p:txBody>
          <a:bodyPr/>
          <a:lstStyle>
            <a:lvl1pPr>
              <a:defRPr/>
            </a:lvl1pPr>
          </a:lstStyle>
          <a:p>
            <a:fld id="{99D56AE7-CFE4-4AC7-B92F-EE6A9BE4EAF7}" type="slidenum">
              <a:rPr lang="en-US" altLang="en-US"/>
              <a:pPr/>
              <a:t>‹#›</a:t>
            </a:fld>
            <a:endParaRPr lang="en-US" altLang="en-US" dirty="0"/>
          </a:p>
        </p:txBody>
      </p:sp>
    </p:spTree>
    <p:extLst>
      <p:ext uri="{BB962C8B-B14F-4D97-AF65-F5344CB8AC3E}">
        <p14:creationId xmlns:p14="http://schemas.microsoft.com/office/powerpoint/2010/main" val="3432707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dirty="0"/>
          </a:p>
        </p:txBody>
      </p:sp>
      <p:sp>
        <p:nvSpPr>
          <p:cNvPr id="5" name="Slide Number Placeholder 4"/>
          <p:cNvSpPr>
            <a:spLocks noGrp="1"/>
          </p:cNvSpPr>
          <p:nvPr>
            <p:ph type="sldNum" idx="11"/>
          </p:nvPr>
        </p:nvSpPr>
        <p:spPr/>
        <p:txBody>
          <a:bodyPr/>
          <a:lstStyle>
            <a:lvl1pPr>
              <a:defRPr/>
            </a:lvl1pPr>
          </a:lstStyle>
          <a:p>
            <a:fld id="{0965526C-C699-4700-891E-3FB57881C92B}" type="slidenum">
              <a:rPr lang="en-US" altLang="en-US"/>
              <a:pPr/>
              <a:t>‹#›</a:t>
            </a:fld>
            <a:endParaRPr lang="en-US" altLang="en-US" dirty="0"/>
          </a:p>
        </p:txBody>
      </p:sp>
    </p:spTree>
    <p:extLst>
      <p:ext uri="{BB962C8B-B14F-4D97-AF65-F5344CB8AC3E}">
        <p14:creationId xmlns:p14="http://schemas.microsoft.com/office/powerpoint/2010/main" val="331256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17573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a:t>
            </a:r>
          </a:p>
        </p:txBody>
      </p:sp>
      <p:sp>
        <p:nvSpPr>
          <p:cNvPr id="9"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26834145"/>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dirty="0"/>
          </a:p>
        </p:txBody>
      </p:sp>
      <p:sp>
        <p:nvSpPr>
          <p:cNvPr id="5" name="Slide Number Placeholder 4"/>
          <p:cNvSpPr>
            <a:spLocks noGrp="1"/>
          </p:cNvSpPr>
          <p:nvPr>
            <p:ph type="sldNum" idx="11"/>
          </p:nvPr>
        </p:nvSpPr>
        <p:spPr/>
        <p:txBody>
          <a:bodyPr/>
          <a:lstStyle>
            <a:lvl1pPr>
              <a:defRPr/>
            </a:lvl1pPr>
          </a:lstStyle>
          <a:p>
            <a:fld id="{35842862-788C-4F66-93E9-235FB15596F4}" type="slidenum">
              <a:rPr lang="en-US" altLang="en-US"/>
              <a:pPr/>
              <a:t>‹#›</a:t>
            </a:fld>
            <a:endParaRPr lang="en-US" altLang="en-US" dirty="0"/>
          </a:p>
        </p:txBody>
      </p:sp>
    </p:spTree>
    <p:extLst>
      <p:ext uri="{BB962C8B-B14F-4D97-AF65-F5344CB8AC3E}">
        <p14:creationId xmlns:p14="http://schemas.microsoft.com/office/powerpoint/2010/main" val="1132570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339850"/>
            <a:ext cx="41973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9938" y="1339850"/>
            <a:ext cx="41973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dirty="0"/>
          </a:p>
        </p:txBody>
      </p:sp>
      <p:sp>
        <p:nvSpPr>
          <p:cNvPr id="6" name="Slide Number Placeholder 5"/>
          <p:cNvSpPr>
            <a:spLocks noGrp="1"/>
          </p:cNvSpPr>
          <p:nvPr>
            <p:ph type="sldNum" idx="11"/>
          </p:nvPr>
        </p:nvSpPr>
        <p:spPr/>
        <p:txBody>
          <a:bodyPr/>
          <a:lstStyle>
            <a:lvl1pPr>
              <a:defRPr/>
            </a:lvl1pPr>
          </a:lstStyle>
          <a:p>
            <a:fld id="{9A1AD0AE-2394-4A0D-8331-E2C78DB9569C}" type="slidenum">
              <a:rPr lang="en-US" altLang="en-US"/>
              <a:pPr/>
              <a:t>‹#›</a:t>
            </a:fld>
            <a:endParaRPr lang="en-US" altLang="en-US" dirty="0"/>
          </a:p>
        </p:txBody>
      </p:sp>
    </p:spTree>
    <p:extLst>
      <p:ext uri="{BB962C8B-B14F-4D97-AF65-F5344CB8AC3E}">
        <p14:creationId xmlns:p14="http://schemas.microsoft.com/office/powerpoint/2010/main" val="1921822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dirty="0"/>
          </a:p>
        </p:txBody>
      </p:sp>
      <p:sp>
        <p:nvSpPr>
          <p:cNvPr id="8" name="Slide Number Placeholder 7"/>
          <p:cNvSpPr>
            <a:spLocks noGrp="1"/>
          </p:cNvSpPr>
          <p:nvPr>
            <p:ph type="sldNum" idx="11"/>
          </p:nvPr>
        </p:nvSpPr>
        <p:spPr/>
        <p:txBody>
          <a:bodyPr/>
          <a:lstStyle>
            <a:lvl1pPr>
              <a:defRPr/>
            </a:lvl1pPr>
          </a:lstStyle>
          <a:p>
            <a:fld id="{07B50CD2-097F-43FA-898E-E940F5F8E577}" type="slidenum">
              <a:rPr lang="en-US" altLang="en-US"/>
              <a:pPr/>
              <a:t>‹#›</a:t>
            </a:fld>
            <a:endParaRPr lang="en-US" altLang="en-US" dirty="0"/>
          </a:p>
        </p:txBody>
      </p:sp>
    </p:spTree>
    <p:extLst>
      <p:ext uri="{BB962C8B-B14F-4D97-AF65-F5344CB8AC3E}">
        <p14:creationId xmlns:p14="http://schemas.microsoft.com/office/powerpoint/2010/main" val="1820480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dirty="0"/>
          </a:p>
        </p:txBody>
      </p:sp>
      <p:sp>
        <p:nvSpPr>
          <p:cNvPr id="4" name="Slide Number Placeholder 3"/>
          <p:cNvSpPr>
            <a:spLocks noGrp="1"/>
          </p:cNvSpPr>
          <p:nvPr>
            <p:ph type="sldNum" idx="11"/>
          </p:nvPr>
        </p:nvSpPr>
        <p:spPr/>
        <p:txBody>
          <a:bodyPr/>
          <a:lstStyle>
            <a:lvl1pPr>
              <a:defRPr/>
            </a:lvl1pPr>
          </a:lstStyle>
          <a:p>
            <a:fld id="{D6445CE5-68F9-4BFF-B0B6-761230CCA845}" type="slidenum">
              <a:rPr lang="en-US" altLang="en-US"/>
              <a:pPr/>
              <a:t>‹#›</a:t>
            </a:fld>
            <a:endParaRPr lang="en-US" altLang="en-US" dirty="0"/>
          </a:p>
        </p:txBody>
      </p:sp>
    </p:spTree>
    <p:extLst>
      <p:ext uri="{BB962C8B-B14F-4D97-AF65-F5344CB8AC3E}">
        <p14:creationId xmlns:p14="http://schemas.microsoft.com/office/powerpoint/2010/main" val="980711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dirty="0"/>
          </a:p>
        </p:txBody>
      </p:sp>
      <p:sp>
        <p:nvSpPr>
          <p:cNvPr id="3" name="Slide Number Placeholder 2"/>
          <p:cNvSpPr>
            <a:spLocks noGrp="1"/>
          </p:cNvSpPr>
          <p:nvPr>
            <p:ph type="sldNum" idx="11"/>
          </p:nvPr>
        </p:nvSpPr>
        <p:spPr/>
        <p:txBody>
          <a:bodyPr/>
          <a:lstStyle>
            <a:lvl1pPr>
              <a:defRPr/>
            </a:lvl1pPr>
          </a:lstStyle>
          <a:p>
            <a:fld id="{A4A2CF2A-FF4E-43D4-8E74-110FC4A1BC25}" type="slidenum">
              <a:rPr lang="en-US" altLang="en-US"/>
              <a:pPr/>
              <a:t>‹#›</a:t>
            </a:fld>
            <a:endParaRPr lang="en-US" altLang="en-US" dirty="0"/>
          </a:p>
        </p:txBody>
      </p:sp>
    </p:spTree>
    <p:extLst>
      <p:ext uri="{BB962C8B-B14F-4D97-AF65-F5344CB8AC3E}">
        <p14:creationId xmlns:p14="http://schemas.microsoft.com/office/powerpoint/2010/main" val="220549010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dirty="0"/>
          </a:p>
        </p:txBody>
      </p:sp>
      <p:sp>
        <p:nvSpPr>
          <p:cNvPr id="6" name="Slide Number Placeholder 5"/>
          <p:cNvSpPr>
            <a:spLocks noGrp="1"/>
          </p:cNvSpPr>
          <p:nvPr>
            <p:ph type="sldNum" idx="11"/>
          </p:nvPr>
        </p:nvSpPr>
        <p:spPr/>
        <p:txBody>
          <a:bodyPr/>
          <a:lstStyle>
            <a:lvl1pPr>
              <a:defRPr/>
            </a:lvl1pPr>
          </a:lstStyle>
          <a:p>
            <a:fld id="{18208337-B8E6-441C-9A22-E9E97F7E2A19}" type="slidenum">
              <a:rPr lang="en-US" altLang="en-US"/>
              <a:pPr/>
              <a:t>‹#›</a:t>
            </a:fld>
            <a:endParaRPr lang="en-US" altLang="en-US" dirty="0"/>
          </a:p>
        </p:txBody>
      </p:sp>
    </p:spTree>
    <p:extLst>
      <p:ext uri="{BB962C8B-B14F-4D97-AF65-F5344CB8AC3E}">
        <p14:creationId xmlns:p14="http://schemas.microsoft.com/office/powerpoint/2010/main" val="834963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dirty="0"/>
          </a:p>
        </p:txBody>
      </p:sp>
      <p:sp>
        <p:nvSpPr>
          <p:cNvPr id="6" name="Slide Number Placeholder 5"/>
          <p:cNvSpPr>
            <a:spLocks noGrp="1"/>
          </p:cNvSpPr>
          <p:nvPr>
            <p:ph type="sldNum" idx="11"/>
          </p:nvPr>
        </p:nvSpPr>
        <p:spPr/>
        <p:txBody>
          <a:bodyPr/>
          <a:lstStyle>
            <a:lvl1pPr>
              <a:defRPr/>
            </a:lvl1pPr>
          </a:lstStyle>
          <a:p>
            <a:fld id="{595F8852-4597-48EA-9BB9-1282621387EA}" type="slidenum">
              <a:rPr lang="en-US" altLang="en-US"/>
              <a:pPr/>
              <a:t>‹#›</a:t>
            </a:fld>
            <a:endParaRPr lang="en-US" altLang="en-US" dirty="0"/>
          </a:p>
        </p:txBody>
      </p:sp>
    </p:spTree>
    <p:extLst>
      <p:ext uri="{BB962C8B-B14F-4D97-AF65-F5344CB8AC3E}">
        <p14:creationId xmlns:p14="http://schemas.microsoft.com/office/powerpoint/2010/main" val="3650625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dirty="0"/>
          </a:p>
        </p:txBody>
      </p:sp>
      <p:sp>
        <p:nvSpPr>
          <p:cNvPr id="5" name="Slide Number Placeholder 4"/>
          <p:cNvSpPr>
            <a:spLocks noGrp="1"/>
          </p:cNvSpPr>
          <p:nvPr>
            <p:ph type="sldNum" idx="11"/>
          </p:nvPr>
        </p:nvSpPr>
        <p:spPr/>
        <p:txBody>
          <a:bodyPr/>
          <a:lstStyle>
            <a:lvl1pPr>
              <a:defRPr/>
            </a:lvl1pPr>
          </a:lstStyle>
          <a:p>
            <a:fld id="{5DEDD6E5-2231-4C4A-A96D-0979F5A5B9DA}" type="slidenum">
              <a:rPr lang="en-US" altLang="en-US"/>
              <a:pPr/>
              <a:t>‹#›</a:t>
            </a:fld>
            <a:endParaRPr lang="en-US" altLang="en-US" dirty="0"/>
          </a:p>
        </p:txBody>
      </p:sp>
    </p:spTree>
    <p:extLst>
      <p:ext uri="{BB962C8B-B14F-4D97-AF65-F5344CB8AC3E}">
        <p14:creationId xmlns:p14="http://schemas.microsoft.com/office/powerpoint/2010/main" val="2996725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430213"/>
            <a:ext cx="2146300"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430213"/>
            <a:ext cx="6286500"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dirty="0"/>
          </a:p>
        </p:txBody>
      </p:sp>
      <p:sp>
        <p:nvSpPr>
          <p:cNvPr id="5" name="Slide Number Placeholder 4"/>
          <p:cNvSpPr>
            <a:spLocks noGrp="1"/>
          </p:cNvSpPr>
          <p:nvPr>
            <p:ph type="sldNum" idx="11"/>
          </p:nvPr>
        </p:nvSpPr>
        <p:spPr/>
        <p:txBody>
          <a:bodyPr/>
          <a:lstStyle>
            <a:lvl1pPr>
              <a:defRPr/>
            </a:lvl1pPr>
          </a:lstStyle>
          <a:p>
            <a:fld id="{2AE27ABF-9BA0-4281-B3D4-DA84A2DA75EC}" type="slidenum">
              <a:rPr lang="en-US" altLang="en-US"/>
              <a:pPr/>
              <a:t>‹#›</a:t>
            </a:fld>
            <a:endParaRPr lang="en-US" altLang="en-US" dirty="0"/>
          </a:p>
        </p:txBody>
      </p:sp>
    </p:spTree>
    <p:extLst>
      <p:ext uri="{BB962C8B-B14F-4D97-AF65-F5344CB8AC3E}">
        <p14:creationId xmlns:p14="http://schemas.microsoft.com/office/powerpoint/2010/main" val="2377713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9508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9783731"/>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37883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3718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339850"/>
            <a:ext cx="41973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9938" y="1339850"/>
            <a:ext cx="41973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428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3292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75273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59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4145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51919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8752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430213"/>
            <a:ext cx="2146300" cy="5872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430213"/>
            <a:ext cx="6286500" cy="5872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764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59343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2012 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8" name="Rectangle 12"/>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4848009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7.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2015 Cisco System Inc. All rights reserved</a:t>
            </a:r>
            <a:endParaRPr lang="en-US" altLang="en-US" sz="600" dirty="0" smtClean="0">
              <a:solidFill>
                <a:srgbClr val="C0C0C0"/>
              </a:solidFill>
            </a:endParaRPr>
          </a:p>
        </p:txBody>
      </p:sp>
      <p:sp>
        <p:nvSpPr>
          <p:cNvPr id="102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1030" name="Rectangle 7"/>
          <p:cNvSpPr>
            <a:spLocks noChangeArrowheads="1"/>
          </p:cNvSpPr>
          <p:nvPr/>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pic>
        <p:nvPicPr>
          <p:cNvPr id="1031" name="Picture 7" descr="bottom bar.jpg"/>
          <p:cNvPicPr>
            <a:picLocks noChangeAspect="1"/>
          </p:cNvPicPr>
          <p:nvPr/>
        </p:nvPicPr>
        <p:blipFill>
          <a:blip r:embed="rId37">
            <a:extLst>
              <a:ext uri="{28A0092B-C50C-407E-A947-70E740481C1C}">
                <a14:useLocalDpi xmlns:a14="http://schemas.microsoft.com/office/drawing/2010/main" val="0"/>
              </a:ext>
            </a:extLst>
          </a:blip>
          <a:srcRect l="140" r="337"/>
          <a:stretch>
            <a:fillRect/>
          </a:stretch>
        </p:blipFill>
        <p:spPr bwMode="auto">
          <a:xfrm>
            <a:off x="354013" y="6378575"/>
            <a:ext cx="8435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786" r:id="rId1"/>
    <p:sldLayoutId id="2147488787" r:id="rId2"/>
    <p:sldLayoutId id="2147488788" r:id="rId3"/>
    <p:sldLayoutId id="2147488789" r:id="rId4"/>
    <p:sldLayoutId id="2147488790" r:id="rId5"/>
    <p:sldLayoutId id="2147488791" r:id="rId6"/>
    <p:sldLayoutId id="2147488775" r:id="rId7"/>
    <p:sldLayoutId id="2147488776" r:id="rId8"/>
    <p:sldLayoutId id="2147488792" r:id="rId9"/>
    <p:sldLayoutId id="2147488777" r:id="rId10"/>
    <p:sldLayoutId id="2147488778" r:id="rId11"/>
    <p:sldLayoutId id="2147488779" r:id="rId12"/>
    <p:sldLayoutId id="2147488780" r:id="rId13"/>
    <p:sldLayoutId id="2147488781" r:id="rId14"/>
    <p:sldLayoutId id="2147488782" r:id="rId15"/>
    <p:sldLayoutId id="2147488793" r:id="rId16"/>
    <p:sldLayoutId id="2147488794" r:id="rId17"/>
    <p:sldLayoutId id="2147488783" r:id="rId18"/>
    <p:sldLayoutId id="2147488795" r:id="rId19"/>
    <p:sldLayoutId id="2147488796" r:id="rId20"/>
    <p:sldLayoutId id="2147488797" r:id="rId21"/>
    <p:sldLayoutId id="2147488798" r:id="rId22"/>
    <p:sldLayoutId id="2147488799" r:id="rId23"/>
    <p:sldLayoutId id="2147488800" r:id="rId24"/>
    <p:sldLayoutId id="2147488801" r:id="rId25"/>
    <p:sldLayoutId id="2147488784" r:id="rId26"/>
    <p:sldLayoutId id="2147488802" r:id="rId27"/>
    <p:sldLayoutId id="2147488803" r:id="rId28"/>
    <p:sldLayoutId id="2147488804" r:id="rId29"/>
    <p:sldLayoutId id="2147488805" r:id="rId30"/>
    <p:sldLayoutId id="2147488806" r:id="rId31"/>
    <p:sldLayoutId id="2147488807" r:id="rId32"/>
    <p:sldLayoutId id="2147488808" r:id="rId33"/>
    <p:sldLayoutId id="2147488809" r:id="rId34"/>
    <p:sldLayoutId id="2147488785"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S PGothic" pitchFamily="34" charset="-128"/>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S PGothic" pitchFamily="34"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S PGothic" pitchFamily="34"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9EF18-A813-4E64-8F6F-7AEB664BEEE3}" type="datetimeFigureOut">
              <a:rPr lang="en-US" smtClean="0"/>
              <a:t>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D85AF-49B3-47EC-8887-B4427920D781}" type="slidenum">
              <a:rPr lang="en-US" smtClean="0"/>
              <a:t>‹#›</a:t>
            </a:fld>
            <a:endParaRPr lang="en-US"/>
          </a:p>
        </p:txBody>
      </p:sp>
    </p:spTree>
    <p:extLst>
      <p:ext uri="{BB962C8B-B14F-4D97-AF65-F5344CB8AC3E}">
        <p14:creationId xmlns:p14="http://schemas.microsoft.com/office/powerpoint/2010/main" val="1861442724"/>
      </p:ext>
    </p:extLst>
  </p:cSld>
  <p:clrMap bg1="lt1" tx1="dk1" bg2="lt2" tx2="dk2" accent1="accent1" accent2="accent2" accent3="accent3" accent4="accent4" accent5="accent5" accent6="accent6" hlink="hlink" folHlink="folHlink"/>
  <p:sldLayoutIdLst>
    <p:sldLayoutId id="2147488847" r:id="rId1"/>
    <p:sldLayoutId id="2147488848" r:id="rId2"/>
    <p:sldLayoutId id="2147488849" r:id="rId3"/>
    <p:sldLayoutId id="2147488850" r:id="rId4"/>
    <p:sldLayoutId id="2147488851" r:id="rId5"/>
    <p:sldLayoutId id="2147488852" r:id="rId6"/>
    <p:sldLayoutId id="2147488853" r:id="rId7"/>
    <p:sldLayoutId id="2147488854" r:id="rId8"/>
    <p:sldLayoutId id="2147488855" r:id="rId9"/>
    <p:sldLayoutId id="2147488856" r:id="rId10"/>
    <p:sldLayoutId id="214748885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8252E"/>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50825" y="6586538"/>
            <a:ext cx="34210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defTabSz="457200">
              <a:buSzPct val="100000"/>
            </a:pPr>
            <a:r>
              <a:rPr lang="en-US" altLang="en-US" sz="600" dirty="0" smtClean="0"/>
              <a:t>© 2013 Cisco System Inc. All rights reserved</a:t>
            </a:r>
          </a:p>
        </p:txBody>
      </p:sp>
      <p:sp>
        <p:nvSpPr>
          <p:cNvPr id="7170" name="Rectangle 2"/>
          <p:cNvSpPr>
            <a:spLocks noChangeArrowheads="1"/>
          </p:cNvSpPr>
          <p:nvPr/>
        </p:nvSpPr>
        <p:spPr bwMode="auto">
          <a:xfrm>
            <a:off x="7794625" y="6586538"/>
            <a:ext cx="78105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r>
              <a:rPr lang="en-US" altLang="en-US" sz="600" dirty="0" smtClean="0">
                <a:solidFill>
                  <a:srgbClr val="C0C0C0"/>
                </a:solidFill>
              </a:rPr>
              <a:t>Cisco Confidential</a:t>
            </a:r>
          </a:p>
        </p:txBody>
      </p:sp>
      <p:sp>
        <p:nvSpPr>
          <p:cNvPr id="7171" name="Rectangle 3"/>
          <p:cNvSpPr>
            <a:spLocks noChangeArrowheads="1"/>
          </p:cNvSpPr>
          <p:nvPr/>
        </p:nvSpPr>
        <p:spPr bwMode="auto">
          <a:xfrm>
            <a:off x="8388350" y="6583363"/>
            <a:ext cx="5127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fld id="{6C0BF625-7CFD-4DB1-887E-45CE712399D4}" type="slidenum">
              <a:rPr lang="en-US" altLang="en-US" sz="600" smtClean="0">
                <a:solidFill>
                  <a:srgbClr val="C0C0C0"/>
                </a:solidFill>
              </a:rPr>
              <a:pPr algn="r" defTabSz="457200">
                <a:buSzPct val="100000"/>
              </a:pPr>
              <a:t>‹#›</a:t>
            </a:fld>
            <a:endParaRPr lang="en-US" altLang="en-US" sz="600" dirty="0" smtClean="0">
              <a:solidFill>
                <a:srgbClr val="C0C0C0"/>
              </a:solidFill>
            </a:endParaRPr>
          </a:p>
        </p:txBody>
      </p:sp>
      <p:pic>
        <p:nvPicPr>
          <p:cNvPr id="7172" name="Picture 4" descr="bottom bar.jpg"/>
          <p:cNvPicPr>
            <a:picLocks noChangeAspect="1" noChangeArrowheads="1"/>
          </p:cNvPicPr>
          <p:nvPr/>
        </p:nvPicPr>
        <p:blipFill>
          <a:blip r:embed="rId13">
            <a:extLst>
              <a:ext uri="{28A0092B-C50C-407E-A947-70E740481C1C}">
                <a14:useLocalDpi xmlns:a14="http://schemas.microsoft.com/office/drawing/2010/main" val="0"/>
              </a:ext>
            </a:extLst>
          </a:blip>
          <a:srcRect l="139" r="334"/>
          <a:stretch>
            <a:fillRect/>
          </a:stretch>
        </p:blipFill>
        <p:spPr bwMode="auto">
          <a:xfrm>
            <a:off x="354013" y="6378575"/>
            <a:ext cx="8435975" cy="161925"/>
          </a:xfrm>
          <a:prstGeom prst="rect">
            <a:avLst/>
          </a:prstGeom>
          <a:noFill/>
          <a:ln>
            <a:noFill/>
          </a:ln>
          <a:effectLst/>
          <a:extLst>
            <a:ext uri="{909E8E84-426E-40DD-AFC4-6F175D3DCCD1}">
              <a14:hiddenFill xmlns:a14="http://schemas.microsoft.com/office/drawing/2010/main">
                <a:blipFill dpi="0" rotWithShape="0">
                  <a:blip/>
                  <a:srcRect l="139" r="334"/>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C:\Documents and Settings\contractor\Desktop\Pattern_Half_Pag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Rectangle 6"/>
          <p:cNvSpPr>
            <a:spLocks noChangeArrowheads="1"/>
          </p:cNvSpPr>
          <p:nvPr/>
        </p:nvSpPr>
        <p:spPr bwMode="auto">
          <a:xfrm>
            <a:off x="217488" y="3021013"/>
            <a:ext cx="8694737" cy="1757362"/>
          </a:xfrm>
          <a:prstGeom prst="rect">
            <a:avLst/>
          </a:prstGeom>
          <a:solidFill>
            <a:srgbClr val="08252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sp>
        <p:nvSpPr>
          <p:cNvPr id="7175" name="Rectangle 7"/>
          <p:cNvSpPr>
            <a:spLocks noChangeArrowheads="1"/>
          </p:cNvSpPr>
          <p:nvPr/>
        </p:nvSpPr>
        <p:spPr bwMode="auto">
          <a:xfrm>
            <a:off x="0" y="0"/>
            <a:ext cx="9144000" cy="1778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sp>
        <p:nvSpPr>
          <p:cNvPr id="7176" name="Rectangle 8"/>
          <p:cNvSpPr>
            <a:spLocks noChangeArrowheads="1"/>
          </p:cNvSpPr>
          <p:nvPr/>
        </p:nvSpPr>
        <p:spPr bwMode="auto">
          <a:xfrm>
            <a:off x="0" y="0"/>
            <a:ext cx="9144000" cy="177800"/>
          </a:xfrm>
          <a:prstGeom prst="rect">
            <a:avLst/>
          </a:prstGeom>
          <a:solidFill>
            <a:srgbClr val="08252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sp>
        <p:nvSpPr>
          <p:cNvPr id="7177" name="Rectangle 9"/>
          <p:cNvSpPr>
            <a:spLocks noChangeArrowheads="1"/>
          </p:cNvSpPr>
          <p:nvPr/>
        </p:nvSpPr>
        <p:spPr bwMode="auto">
          <a:xfrm>
            <a:off x="7794625" y="6586538"/>
            <a:ext cx="78105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r>
              <a:rPr lang="en-US" altLang="en-US" sz="600" dirty="0" smtClean="0">
                <a:solidFill>
                  <a:srgbClr val="C0C0C0"/>
                </a:solidFill>
              </a:rPr>
              <a:t>Cisco Confidential</a:t>
            </a:r>
          </a:p>
        </p:txBody>
      </p:sp>
      <p:sp>
        <p:nvSpPr>
          <p:cNvPr id="7178" name="Rectangle 10"/>
          <p:cNvSpPr>
            <a:spLocks noChangeArrowheads="1"/>
          </p:cNvSpPr>
          <p:nvPr/>
        </p:nvSpPr>
        <p:spPr bwMode="auto">
          <a:xfrm>
            <a:off x="250825" y="6586538"/>
            <a:ext cx="34210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defTabSz="457200">
              <a:buSzPct val="100000"/>
            </a:pPr>
            <a:r>
              <a:rPr lang="en-US" altLang="en-US" sz="600" dirty="0" smtClean="0">
                <a:solidFill>
                  <a:srgbClr val="C0C0C0"/>
                </a:solidFill>
              </a:rPr>
              <a:t>.</a:t>
            </a:r>
          </a:p>
        </p:txBody>
      </p:sp>
      <p:sp>
        <p:nvSpPr>
          <p:cNvPr id="7179" name="Rectangle 11"/>
          <p:cNvSpPr>
            <a:spLocks noChangeArrowheads="1"/>
          </p:cNvSpPr>
          <p:nvPr/>
        </p:nvSpPr>
        <p:spPr bwMode="auto">
          <a:xfrm>
            <a:off x="8388350" y="6583363"/>
            <a:ext cx="5127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fld id="{2AF64A27-D67D-42FB-B6AA-D7D1C5DAED21}" type="slidenum">
              <a:rPr lang="en-US" altLang="en-US" sz="600" smtClean="0">
                <a:solidFill>
                  <a:srgbClr val="C0C0C0"/>
                </a:solidFill>
              </a:rPr>
              <a:pPr algn="r" defTabSz="457200">
                <a:buSzPct val="100000"/>
              </a:pPr>
              <a:t>‹#›</a:t>
            </a:fld>
            <a:endParaRPr lang="en-US" altLang="en-US" sz="600" dirty="0" smtClean="0">
              <a:solidFill>
                <a:srgbClr val="C0C0C0"/>
              </a:solidFill>
            </a:endParaRPr>
          </a:p>
        </p:txBody>
      </p:sp>
      <p:sp>
        <p:nvSpPr>
          <p:cNvPr id="7180" name="Rectangle 12"/>
          <p:cNvSpPr>
            <a:spLocks noGrp="1" noChangeArrowheads="1"/>
          </p:cNvSpPr>
          <p:nvPr>
            <p:ph type="title"/>
          </p:nvPr>
        </p:nvSpPr>
        <p:spPr bwMode="auto">
          <a:xfrm>
            <a:off x="230188" y="430213"/>
            <a:ext cx="8585200"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40" tIns="46800" rIns="82440" bIns="46800" numCol="1" anchor="b" anchorCtr="0" compatLnSpc="1">
            <a:prstTxWarp prst="textNoShape">
              <a:avLst/>
            </a:prstTxWarp>
          </a:bodyPr>
          <a:lstStyle/>
          <a:p>
            <a:pPr lvl="0"/>
            <a:r>
              <a:rPr lang="en-GB" altLang="en-US" smtClean="0"/>
              <a:t>Click to edit the title text format</a:t>
            </a:r>
          </a:p>
        </p:txBody>
      </p:sp>
      <p:sp>
        <p:nvSpPr>
          <p:cNvPr id="7181" name="Rectangle 13"/>
          <p:cNvSpPr>
            <a:spLocks noGrp="1" noChangeArrowheads="1"/>
          </p:cNvSpPr>
          <p:nvPr>
            <p:ph type="body" idx="1"/>
          </p:nvPr>
        </p:nvSpPr>
        <p:spPr bwMode="auto">
          <a:xfrm>
            <a:off x="230188" y="1339850"/>
            <a:ext cx="8547100" cy="496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1593913381"/>
      </p:ext>
    </p:extLst>
  </p:cSld>
  <p:clrMap bg1="lt1" tx1="dk1" bg2="lt2" tx2="dk2" accent1="accent1" accent2="accent2" accent3="accent3" accent4="accent4" accent5="accent5" accent6="accent6" hlink="hlink" folHlink="folHlink"/>
  <p:sldLayoutIdLst>
    <p:sldLayoutId id="2147488811" r:id="rId1"/>
    <p:sldLayoutId id="2147488812" r:id="rId2"/>
    <p:sldLayoutId id="2147488813" r:id="rId3"/>
    <p:sldLayoutId id="2147488814" r:id="rId4"/>
    <p:sldLayoutId id="2147488815" r:id="rId5"/>
    <p:sldLayoutId id="2147488816" r:id="rId6"/>
    <p:sldLayoutId id="2147488817" r:id="rId7"/>
    <p:sldLayoutId id="2147488818" r:id="rId8"/>
    <p:sldLayoutId id="2147488819" r:id="rId9"/>
    <p:sldLayoutId id="2147488820" r:id="rId10"/>
    <p:sldLayoutId id="2147488821" r:id="rId11"/>
  </p:sldLayoutIdLst>
  <p:txStyles>
    <p:titleStyle>
      <a:lvl1pPr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mj-lt"/>
          <a:ea typeface="+mj-ea"/>
          <a:cs typeface="+mj-cs"/>
        </a:defRPr>
      </a:lvl1pPr>
      <a:lvl2pPr marL="742950" indent="-28575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2pPr>
      <a:lvl3pPr marL="11430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3pPr>
      <a:lvl4pPr marL="16002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4pPr>
      <a:lvl5pPr marL="20574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5pPr>
      <a:lvl6pPr marL="25146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6pPr>
      <a:lvl7pPr marL="29718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7pPr>
      <a:lvl8pPr marL="34290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8pPr>
      <a:lvl9pPr marL="38862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9pPr>
    </p:titleStyle>
    <p:bodyStyle>
      <a:lvl1pPr marL="342900" indent="-342900" algn="l" defTabSz="457200" rtl="0" eaLnBrk="0" fontAlgn="base" hangingPunct="0">
        <a:lnSpc>
          <a:spcPct val="95000"/>
        </a:lnSpc>
        <a:spcBef>
          <a:spcPts val="1438"/>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1pPr>
      <a:lvl2pPr marL="742950" indent="-28575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a:solidFill>
            <a:srgbClr val="FFFFFF"/>
          </a:solidFill>
          <a:latin typeface="+mn-lt"/>
          <a:ea typeface="+mn-ea"/>
        </a:defRPr>
      </a:lvl2pPr>
      <a:lvl3pPr marL="11430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600">
          <a:solidFill>
            <a:srgbClr val="FFFFFF"/>
          </a:solidFill>
          <a:latin typeface="+mn-lt"/>
          <a:ea typeface="+mn-ea"/>
        </a:defRPr>
      </a:lvl3pPr>
      <a:lvl4pPr marL="16002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4pPr>
      <a:lvl5pPr marL="20574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5pPr>
      <a:lvl6pPr marL="25146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6pPr>
      <a:lvl7pPr marL="29718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7pPr>
      <a:lvl8pPr marL="34290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8pPr>
      <a:lvl9pPr marL="38862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8252E"/>
        </a:solid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50825" y="6586538"/>
            <a:ext cx="34210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defTabSz="457200">
              <a:buSzPct val="100000"/>
            </a:pPr>
            <a:r>
              <a:rPr lang="en-US" altLang="en-US" sz="600" dirty="0" smtClean="0"/>
              <a:t>© 2013 Cisco System Inc. All rights reserved</a:t>
            </a:r>
          </a:p>
        </p:txBody>
      </p:sp>
      <p:sp>
        <p:nvSpPr>
          <p:cNvPr id="25602" name="Rectangle 2"/>
          <p:cNvSpPr>
            <a:spLocks noChangeArrowheads="1"/>
          </p:cNvSpPr>
          <p:nvPr/>
        </p:nvSpPr>
        <p:spPr bwMode="auto">
          <a:xfrm>
            <a:off x="7794625" y="6586538"/>
            <a:ext cx="78105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r>
              <a:rPr lang="en-US" altLang="en-US" sz="600" dirty="0" smtClean="0">
                <a:solidFill>
                  <a:srgbClr val="C0C0C0"/>
                </a:solidFill>
              </a:rPr>
              <a:t>Cisco Confidential</a:t>
            </a:r>
          </a:p>
        </p:txBody>
      </p:sp>
      <p:sp>
        <p:nvSpPr>
          <p:cNvPr id="25603" name="Rectangle 3"/>
          <p:cNvSpPr>
            <a:spLocks noChangeArrowheads="1"/>
          </p:cNvSpPr>
          <p:nvPr/>
        </p:nvSpPr>
        <p:spPr bwMode="auto">
          <a:xfrm>
            <a:off x="8388350" y="6583363"/>
            <a:ext cx="5127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fld id="{119E0029-0636-4F29-A1FE-04AC5BD63149}" type="slidenum">
              <a:rPr lang="en-US" altLang="en-US" sz="600" smtClean="0">
                <a:solidFill>
                  <a:srgbClr val="C0C0C0"/>
                </a:solidFill>
              </a:rPr>
              <a:pPr algn="r" defTabSz="457200">
                <a:buSzPct val="100000"/>
              </a:pPr>
              <a:t>‹#›</a:t>
            </a:fld>
            <a:endParaRPr lang="en-US" altLang="en-US" sz="600" dirty="0" smtClean="0">
              <a:solidFill>
                <a:srgbClr val="C0C0C0"/>
              </a:solidFill>
            </a:endParaRPr>
          </a:p>
        </p:txBody>
      </p:sp>
      <p:pic>
        <p:nvPicPr>
          <p:cNvPr id="25604" name="Picture 4" descr="bottom bar.jpg"/>
          <p:cNvPicPr>
            <a:picLocks noChangeAspect="1" noChangeArrowheads="1"/>
          </p:cNvPicPr>
          <p:nvPr/>
        </p:nvPicPr>
        <p:blipFill>
          <a:blip r:embed="rId13">
            <a:extLst>
              <a:ext uri="{28A0092B-C50C-407E-A947-70E740481C1C}">
                <a14:useLocalDpi xmlns:a14="http://schemas.microsoft.com/office/drawing/2010/main" val="0"/>
              </a:ext>
            </a:extLst>
          </a:blip>
          <a:srcRect l="139" r="334"/>
          <a:stretch>
            <a:fillRect/>
          </a:stretch>
        </p:blipFill>
        <p:spPr bwMode="auto">
          <a:xfrm>
            <a:off x="354013" y="6378575"/>
            <a:ext cx="8435975" cy="161925"/>
          </a:xfrm>
          <a:prstGeom prst="rect">
            <a:avLst/>
          </a:prstGeom>
          <a:noFill/>
          <a:ln>
            <a:noFill/>
          </a:ln>
          <a:effectLst/>
          <a:extLst>
            <a:ext uri="{909E8E84-426E-40DD-AFC4-6F175D3DCCD1}">
              <a14:hiddenFill xmlns:a14="http://schemas.microsoft.com/office/drawing/2010/main">
                <a:blipFill dpi="0" rotWithShape="0">
                  <a:blip/>
                  <a:srcRect l="139" r="334"/>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Rectangle 5"/>
          <p:cNvSpPr>
            <a:spLocks noGrp="1" noChangeArrowheads="1"/>
          </p:cNvSpPr>
          <p:nvPr>
            <p:ph type="title"/>
          </p:nvPr>
        </p:nvSpPr>
        <p:spPr bwMode="auto">
          <a:xfrm>
            <a:off x="230188" y="430213"/>
            <a:ext cx="8585200"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40" tIns="46800" rIns="82440" bIns="46800" numCol="1" anchor="b" anchorCtr="0" compatLnSpc="1">
            <a:prstTxWarp prst="textNoShape">
              <a:avLst/>
            </a:prstTxWarp>
          </a:bodyPr>
          <a:lstStyle/>
          <a:p>
            <a:pPr lvl="0"/>
            <a:r>
              <a:rPr lang="en-GB" altLang="en-US" smtClean="0"/>
              <a:t>Click to edit the title text format</a:t>
            </a:r>
          </a:p>
        </p:txBody>
      </p:sp>
      <p:sp>
        <p:nvSpPr>
          <p:cNvPr id="25606" name="Rectangle 6"/>
          <p:cNvSpPr>
            <a:spLocks noGrp="1" noChangeArrowheads="1"/>
          </p:cNvSpPr>
          <p:nvPr>
            <p:ph type="body" idx="1"/>
          </p:nvPr>
        </p:nvSpPr>
        <p:spPr bwMode="auto">
          <a:xfrm>
            <a:off x="230188" y="1339850"/>
            <a:ext cx="8547100" cy="496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5607" name="Rectangle 7"/>
          <p:cNvSpPr>
            <a:spLocks noGrp="1" noChangeArrowheads="1"/>
          </p:cNvSpPr>
          <p:nvPr>
            <p:ph type="dt"/>
          </p:nvPr>
        </p:nvSpPr>
        <p:spPr bwMode="auto">
          <a:xfrm>
            <a:off x="457200" y="6356350"/>
            <a:ext cx="21304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45000"/>
              <a:buFontTx/>
              <a:buNone/>
              <a:tabLst>
                <a:tab pos="723900" algn="l"/>
                <a:tab pos="1447800" algn="l"/>
              </a:tabLst>
              <a:defRPr sz="2400">
                <a:cs typeface="Arial Unicode MS" charset="0"/>
              </a:defRPr>
            </a:lvl1pPr>
          </a:lstStyle>
          <a:p>
            <a:pPr defTabSz="457200"/>
            <a:endParaRPr lang="en-US" altLang="en-US" dirty="0" smtClean="0">
              <a:solidFill>
                <a:srgbClr val="FFFFFF"/>
              </a:solidFill>
              <a:ea typeface="MS PGothic" pitchFamily="32" charset="-128"/>
            </a:endParaRPr>
          </a:p>
        </p:txBody>
      </p:sp>
      <p:sp>
        <p:nvSpPr>
          <p:cNvPr id="25608" name="Text Box 8"/>
          <p:cNvSpPr txBox="1">
            <a:spLocks noChangeArrowheads="1"/>
          </p:cNvSpPr>
          <p:nvPr/>
        </p:nvSpPr>
        <p:spPr bwMode="auto">
          <a:xfrm>
            <a:off x="2667000" y="6356350"/>
            <a:ext cx="3352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sp>
        <p:nvSpPr>
          <p:cNvPr id="25609" name="Rectangle 9"/>
          <p:cNvSpPr>
            <a:spLocks noGrp="1" noChangeArrowheads="1"/>
          </p:cNvSpPr>
          <p:nvPr>
            <p:ph type="sldNum"/>
          </p:nvPr>
        </p:nvSpPr>
        <p:spPr bwMode="auto">
          <a:xfrm>
            <a:off x="7924800" y="6356350"/>
            <a:ext cx="7588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45000"/>
              <a:buFontTx/>
              <a:buNone/>
              <a:tabLst>
                <a:tab pos="723900" algn="l"/>
              </a:tabLst>
              <a:defRPr sz="2400">
                <a:cs typeface="Arial Unicode MS" charset="0"/>
              </a:defRPr>
            </a:lvl1pPr>
          </a:lstStyle>
          <a:p>
            <a:pPr defTabSz="457200"/>
            <a:fld id="{817BC0BC-27CB-464B-A2D8-53E37497C0BF}" type="slidenum">
              <a:rPr lang="en-US" altLang="en-US" smtClean="0">
                <a:solidFill>
                  <a:srgbClr val="FFFFFF"/>
                </a:solidFill>
                <a:ea typeface="MS PGothic" pitchFamily="32" charset="-128"/>
              </a:rPr>
              <a:pPr defTabSz="457200"/>
              <a:t>‹#›</a:t>
            </a:fld>
            <a:endParaRPr lang="en-US" altLang="en-US" dirty="0" smtClean="0">
              <a:solidFill>
                <a:srgbClr val="FFFFFF"/>
              </a:solidFill>
              <a:ea typeface="MS PGothic" pitchFamily="32" charset="-128"/>
            </a:endParaRPr>
          </a:p>
        </p:txBody>
      </p:sp>
    </p:spTree>
    <p:extLst>
      <p:ext uri="{BB962C8B-B14F-4D97-AF65-F5344CB8AC3E}">
        <p14:creationId xmlns:p14="http://schemas.microsoft.com/office/powerpoint/2010/main" val="3534446128"/>
      </p:ext>
    </p:extLst>
  </p:cSld>
  <p:clrMap bg1="lt1" tx1="dk1" bg2="lt2" tx2="dk2" accent1="accent1" accent2="accent2" accent3="accent3" accent4="accent4" accent5="accent5" accent6="accent6" hlink="hlink" folHlink="folHlink"/>
  <p:sldLayoutIdLst>
    <p:sldLayoutId id="2147488823" r:id="rId1"/>
    <p:sldLayoutId id="2147488824" r:id="rId2"/>
    <p:sldLayoutId id="2147488825" r:id="rId3"/>
    <p:sldLayoutId id="2147488826" r:id="rId4"/>
    <p:sldLayoutId id="2147488827" r:id="rId5"/>
    <p:sldLayoutId id="2147488828" r:id="rId6"/>
    <p:sldLayoutId id="2147488829" r:id="rId7"/>
    <p:sldLayoutId id="2147488830" r:id="rId8"/>
    <p:sldLayoutId id="2147488831" r:id="rId9"/>
    <p:sldLayoutId id="2147488832" r:id="rId10"/>
    <p:sldLayoutId id="2147488833" r:id="rId11"/>
  </p:sldLayoutIdLst>
  <p:txStyles>
    <p:titleStyle>
      <a:lvl1pPr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mj-lt"/>
          <a:ea typeface="+mj-ea"/>
          <a:cs typeface="+mj-cs"/>
        </a:defRPr>
      </a:lvl1pPr>
      <a:lvl2pPr marL="742950" indent="-28575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2pPr>
      <a:lvl3pPr marL="11430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3pPr>
      <a:lvl4pPr marL="16002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4pPr>
      <a:lvl5pPr marL="20574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5pPr>
      <a:lvl6pPr marL="25146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6pPr>
      <a:lvl7pPr marL="29718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7pPr>
      <a:lvl8pPr marL="34290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8pPr>
      <a:lvl9pPr marL="38862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9pPr>
    </p:titleStyle>
    <p:bodyStyle>
      <a:lvl1pPr marL="342900" indent="-342900" algn="l" defTabSz="457200" rtl="0" eaLnBrk="0" fontAlgn="base" hangingPunct="0">
        <a:lnSpc>
          <a:spcPct val="95000"/>
        </a:lnSpc>
        <a:spcBef>
          <a:spcPts val="1438"/>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1pPr>
      <a:lvl2pPr marL="742950" indent="-28575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a:solidFill>
            <a:srgbClr val="FFFFFF"/>
          </a:solidFill>
          <a:latin typeface="+mn-lt"/>
          <a:ea typeface="+mn-ea"/>
        </a:defRPr>
      </a:lvl2pPr>
      <a:lvl3pPr marL="11430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600">
          <a:solidFill>
            <a:srgbClr val="FFFFFF"/>
          </a:solidFill>
          <a:latin typeface="+mn-lt"/>
          <a:ea typeface="+mn-ea"/>
        </a:defRPr>
      </a:lvl3pPr>
      <a:lvl4pPr marL="16002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4pPr>
      <a:lvl5pPr marL="20574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5pPr>
      <a:lvl6pPr marL="25146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6pPr>
      <a:lvl7pPr marL="29718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7pPr>
      <a:lvl8pPr marL="34290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8pPr>
      <a:lvl9pPr marL="38862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8252E"/>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30188" y="430213"/>
            <a:ext cx="8585200"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230188" y="1339850"/>
            <a:ext cx="8547100" cy="496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ChangeArrowheads="1"/>
          </p:cNvSpPr>
          <p:nvPr/>
        </p:nvSpPr>
        <p:spPr bwMode="auto">
          <a:xfrm>
            <a:off x="250825" y="6586538"/>
            <a:ext cx="34210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defTabSz="457200">
              <a:buSzPct val="100000"/>
            </a:pPr>
            <a:r>
              <a:rPr lang="en-US" altLang="en-US" sz="600" dirty="0" smtClean="0"/>
              <a:t>© 2013 Cisco System Inc. All rights reserved</a:t>
            </a:r>
          </a:p>
        </p:txBody>
      </p:sp>
      <p:sp>
        <p:nvSpPr>
          <p:cNvPr id="1028" name="Rectangle 4"/>
          <p:cNvSpPr>
            <a:spLocks noChangeArrowheads="1"/>
          </p:cNvSpPr>
          <p:nvPr/>
        </p:nvSpPr>
        <p:spPr bwMode="auto">
          <a:xfrm>
            <a:off x="7794625" y="6586538"/>
            <a:ext cx="78105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r>
              <a:rPr lang="en-US" altLang="en-US" sz="600" dirty="0" smtClean="0">
                <a:solidFill>
                  <a:srgbClr val="C0C0C0"/>
                </a:solidFill>
              </a:rPr>
              <a:t>Cisco Confidential</a:t>
            </a:r>
          </a:p>
        </p:txBody>
      </p:sp>
      <p:sp>
        <p:nvSpPr>
          <p:cNvPr id="1029" name="Rectangle 5"/>
          <p:cNvSpPr>
            <a:spLocks noChangeArrowheads="1"/>
          </p:cNvSpPr>
          <p:nvPr/>
        </p:nvSpPr>
        <p:spPr bwMode="auto">
          <a:xfrm>
            <a:off x="8388350" y="6583363"/>
            <a:ext cx="51276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80" tIns="41040" rIns="82080" bIns="4104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r" defTabSz="457200">
              <a:buSzPct val="100000"/>
            </a:pPr>
            <a:fld id="{AE440ACD-21BA-4393-88CC-1630C6A4F18E}" type="slidenum">
              <a:rPr lang="en-US" altLang="en-US" sz="600" smtClean="0">
                <a:solidFill>
                  <a:srgbClr val="C0C0C0"/>
                </a:solidFill>
              </a:rPr>
              <a:pPr algn="r" defTabSz="457200">
                <a:buSzPct val="100000"/>
              </a:pPr>
              <a:t>‹#›</a:t>
            </a:fld>
            <a:endParaRPr lang="en-US" altLang="en-US" sz="600" dirty="0" smtClean="0">
              <a:solidFill>
                <a:srgbClr val="C0C0C0"/>
              </a:solidFill>
            </a:endParaRPr>
          </a:p>
        </p:txBody>
      </p:sp>
      <p:pic>
        <p:nvPicPr>
          <p:cNvPr id="1030" name="Picture 6" descr="bottom bar.jpg"/>
          <p:cNvPicPr>
            <a:picLocks noChangeAspect="1" noChangeArrowheads="1"/>
          </p:cNvPicPr>
          <p:nvPr/>
        </p:nvPicPr>
        <p:blipFill>
          <a:blip r:embed="rId13">
            <a:extLst>
              <a:ext uri="{28A0092B-C50C-407E-A947-70E740481C1C}">
                <a14:useLocalDpi xmlns:a14="http://schemas.microsoft.com/office/drawing/2010/main" val="0"/>
              </a:ext>
            </a:extLst>
          </a:blip>
          <a:srcRect l="139" r="334"/>
          <a:stretch>
            <a:fillRect/>
          </a:stretch>
        </p:blipFill>
        <p:spPr bwMode="auto">
          <a:xfrm>
            <a:off x="354013" y="6378575"/>
            <a:ext cx="8435975" cy="161925"/>
          </a:xfrm>
          <a:prstGeom prst="rect">
            <a:avLst/>
          </a:prstGeom>
          <a:noFill/>
          <a:ln>
            <a:noFill/>
          </a:ln>
          <a:effectLst/>
          <a:extLst>
            <a:ext uri="{909E8E84-426E-40DD-AFC4-6F175D3DCCD1}">
              <a14:hiddenFill xmlns:a14="http://schemas.microsoft.com/office/drawing/2010/main">
                <a:blipFill dpi="0" rotWithShape="0">
                  <a:blip/>
                  <a:srcRect l="139" r="334"/>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6690384"/>
      </p:ext>
    </p:extLst>
  </p:cSld>
  <p:clrMap bg1="lt1" tx1="dk1" bg2="lt2" tx2="dk2" accent1="accent1" accent2="accent2" accent3="accent3" accent4="accent4" accent5="accent5" accent6="accent6" hlink="hlink" folHlink="folHlink"/>
  <p:sldLayoutIdLst>
    <p:sldLayoutId id="2147488835" r:id="rId1"/>
    <p:sldLayoutId id="2147488836" r:id="rId2"/>
    <p:sldLayoutId id="2147488837" r:id="rId3"/>
    <p:sldLayoutId id="2147488838" r:id="rId4"/>
    <p:sldLayoutId id="2147488839" r:id="rId5"/>
    <p:sldLayoutId id="2147488840" r:id="rId6"/>
    <p:sldLayoutId id="2147488841" r:id="rId7"/>
    <p:sldLayoutId id="2147488842" r:id="rId8"/>
    <p:sldLayoutId id="2147488843" r:id="rId9"/>
    <p:sldLayoutId id="2147488844" r:id="rId10"/>
    <p:sldLayoutId id="2147488845" r:id="rId11"/>
  </p:sldLayoutIdLst>
  <p:txStyles>
    <p:titleStyle>
      <a:lvl1pPr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mj-lt"/>
          <a:ea typeface="+mj-ea"/>
          <a:cs typeface="+mj-cs"/>
        </a:defRPr>
      </a:lvl1pPr>
      <a:lvl2pPr marL="742950" indent="-28575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2pPr>
      <a:lvl3pPr marL="11430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3pPr>
      <a:lvl4pPr marL="16002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4pPr>
      <a:lvl5pPr marL="20574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5pPr>
      <a:lvl6pPr marL="25146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6pPr>
      <a:lvl7pPr marL="29718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7pPr>
      <a:lvl8pPr marL="34290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8pPr>
      <a:lvl9pPr marL="3886200" indent="-228600" algn="l" defTabSz="457200" rtl="0" eaLnBrk="0" fontAlgn="base" hangingPunct="0">
        <a:lnSpc>
          <a:spcPct val="80000"/>
        </a:lnSpc>
        <a:spcBef>
          <a:spcPct val="0"/>
        </a:spcBef>
        <a:spcAft>
          <a:spcPct val="0"/>
        </a:spcAft>
        <a:buClr>
          <a:srgbClr val="000000"/>
        </a:buClr>
        <a:buSzPct val="100000"/>
        <a:buFont typeface="Times New Roman" pitchFamily="16" charset="0"/>
        <a:defRPr sz="3600">
          <a:solidFill>
            <a:srgbClr val="0096D6"/>
          </a:solidFill>
          <a:latin typeface="Arial" charset="0"/>
          <a:ea typeface="MS PGothic" pitchFamily="32" charset="-128"/>
        </a:defRPr>
      </a:lvl9pPr>
    </p:titleStyle>
    <p:bodyStyle>
      <a:lvl1pPr marL="342900" indent="-342900" algn="l" defTabSz="457200" rtl="0" eaLnBrk="0" fontAlgn="base" hangingPunct="0">
        <a:lnSpc>
          <a:spcPct val="95000"/>
        </a:lnSpc>
        <a:spcBef>
          <a:spcPts val="1438"/>
        </a:spcBef>
        <a:spcAft>
          <a:spcPct val="0"/>
        </a:spcAft>
        <a:buClr>
          <a:srgbClr val="000000"/>
        </a:buClr>
        <a:buSzPct val="100000"/>
        <a:buFont typeface="Times New Roman" pitchFamily="16" charset="0"/>
        <a:buChar char="•"/>
        <a:defRPr sz="2000">
          <a:solidFill>
            <a:srgbClr val="FFFFFF"/>
          </a:solidFill>
          <a:latin typeface="+mn-lt"/>
          <a:ea typeface="+mn-ea"/>
          <a:cs typeface="+mn-cs"/>
        </a:defRPr>
      </a:lvl1pPr>
      <a:lvl2pPr marL="742950" indent="-28575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a:solidFill>
            <a:srgbClr val="FFFFFF"/>
          </a:solidFill>
          <a:latin typeface="+mn-lt"/>
          <a:ea typeface="+mn-ea"/>
        </a:defRPr>
      </a:lvl2pPr>
      <a:lvl3pPr marL="11430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600">
          <a:solidFill>
            <a:srgbClr val="FFFFFF"/>
          </a:solidFill>
          <a:latin typeface="+mn-lt"/>
          <a:ea typeface="+mn-ea"/>
        </a:defRPr>
      </a:lvl3pPr>
      <a:lvl4pPr marL="16002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4pPr>
      <a:lvl5pPr marL="20574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5pPr>
      <a:lvl6pPr marL="25146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6pPr>
      <a:lvl7pPr marL="29718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7pPr>
      <a:lvl8pPr marL="34290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8pPr>
      <a:lvl9pPr marL="3886200" indent="-228600" algn="l" defTabSz="457200" rtl="0" eaLnBrk="0" fontAlgn="base" hangingPunct="0">
        <a:lnSpc>
          <a:spcPct val="95000"/>
        </a:lnSpc>
        <a:spcBef>
          <a:spcPts val="838"/>
        </a:spcBef>
        <a:spcAft>
          <a:spcPct val="0"/>
        </a:spcAft>
        <a:buClr>
          <a:srgbClr val="000000"/>
        </a:buClr>
        <a:buSzPct val="100000"/>
        <a:buFont typeface="Times New Roman" pitchFamily="16" charset="0"/>
        <a:buChar char="»"/>
        <a:defRPr sz="14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hyperlink" Target="http://wikicentral.cisco.com/display/UNITYTRANS/Annotated+Traces+for+Video+Messagin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cisco.com/c/en/us/td/docs/voice_ip_comm/cust_contact/contact_center/mediasense/11/Developer_Guide/CUMS_BK_ms-dev-guide-11/working_with_cisco___mediasense_apis.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cisco.com/c/en/us/td/docs/voice_ip_comm/connection/11x/user/guide/phone/b_11xcucugphone/Voicemail_Basics.html" TargetMode="External"/><Relationship Id="rId5" Type="http://schemas.openxmlformats.org/officeDocument/2006/relationships/hyperlink" Target="http://www.cisco.com/c/en/us/td/docs/voice_ip_comm/connection/11x/administration/guide/11xcucsagx/11xcucsag150.html" TargetMode="External"/><Relationship Id="rId4" Type="http://schemas.openxmlformats.org/officeDocument/2006/relationships/hyperlink" Target="http://www.cisco.com/c/en/us/td/docs/voice_ip_comm/connection/11x/design/guide/11xcucdgx/11xcucdg070.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5"/>
          <p:cNvSpPr>
            <a:spLocks noGrp="1"/>
          </p:cNvSpPr>
          <p:nvPr>
            <p:ph type="subTitle" idx="1"/>
          </p:nvPr>
        </p:nvSpPr>
        <p:spPr>
          <a:xfrm>
            <a:off x="236538" y="4464050"/>
            <a:ext cx="8112125" cy="384175"/>
          </a:xfrm>
        </p:spPr>
        <p:txBody>
          <a:bodyPr/>
          <a:lstStyle/>
          <a:p>
            <a:pPr eaLnBrk="1" hangingPunct="1"/>
            <a:endParaRPr altLang="en-US" smtClean="0">
              <a:ea typeface="MS PGothic" pitchFamily="34" charset="-128"/>
            </a:endParaRPr>
          </a:p>
          <a:p>
            <a:pPr eaLnBrk="1" hangingPunct="1"/>
            <a:r>
              <a:rPr altLang="en-US" smtClean="0">
                <a:ea typeface="MS PGothic" pitchFamily="34" charset="-128"/>
              </a:rPr>
              <a:t/>
            </a:r>
            <a:br>
              <a:rPr altLang="en-US" smtClean="0">
                <a:ea typeface="MS PGothic" pitchFamily="34" charset="-128"/>
              </a:rPr>
            </a:br>
            <a:endParaRPr altLang="en-US" dirty="0" smtClean="0">
              <a:ea typeface="MS PGothic" pitchFamily="34" charset="-128"/>
            </a:endParaRPr>
          </a:p>
        </p:txBody>
      </p:sp>
      <p:sp>
        <p:nvSpPr>
          <p:cNvPr id="26627" name="Text Placeholder 4"/>
          <p:cNvSpPr>
            <a:spLocks noGrp="1"/>
          </p:cNvSpPr>
          <p:nvPr>
            <p:ph type="body" sz="quarter" idx="10"/>
          </p:nvPr>
        </p:nvSpPr>
        <p:spPr>
          <a:xfrm>
            <a:off x="381000" y="5483225"/>
            <a:ext cx="8112125" cy="384175"/>
          </a:xfrm>
        </p:spPr>
        <p:txBody>
          <a:bodyPr/>
          <a:lstStyle/>
          <a:p>
            <a:pPr eaLnBrk="1" hangingPunct="1"/>
            <a:r>
              <a:rPr lang="en-US" altLang="en-US" sz="2000" dirty="0" smtClean="0"/>
              <a:t>September 03, 2015</a:t>
            </a:r>
          </a:p>
          <a:p>
            <a:pPr eaLnBrk="1" hangingPunct="1"/>
            <a:endParaRPr altLang="en-US" dirty="0" smtClean="0">
              <a:ea typeface="MS PGothic" pitchFamily="34" charset="-128"/>
            </a:endParaRPr>
          </a:p>
        </p:txBody>
      </p:sp>
      <p:sp>
        <p:nvSpPr>
          <p:cNvPr id="26628" name="Rectangle 3"/>
          <p:cNvSpPr txBox="1">
            <a:spLocks/>
          </p:cNvSpPr>
          <p:nvPr/>
        </p:nvSpPr>
        <p:spPr bwMode="auto">
          <a:xfrm>
            <a:off x="647700" y="1447800"/>
            <a:ext cx="77533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algn="ctr" eaLnBrk="0" hangingPunct="0">
              <a:lnSpc>
                <a:spcPct val="90000"/>
              </a:lnSpc>
            </a:pPr>
            <a:r>
              <a:rPr lang="en-US" altLang="en-US" sz="4400" b="1" dirty="0"/>
              <a:t>Cisco Unity Connection  </a:t>
            </a:r>
          </a:p>
          <a:p>
            <a:pPr algn="ctr" eaLnBrk="0" hangingPunct="0">
              <a:lnSpc>
                <a:spcPct val="90000"/>
              </a:lnSpc>
            </a:pPr>
            <a:r>
              <a:rPr lang="en-US" altLang="en-US" sz="4400" b="1" dirty="0"/>
              <a:t>Video </a:t>
            </a:r>
            <a:r>
              <a:rPr lang="en-US" altLang="en-US" sz="4400" b="1" dirty="0" smtClean="0"/>
              <a:t>Messaging TOI</a:t>
            </a:r>
          </a:p>
          <a:p>
            <a:pPr algn="ctr" eaLnBrk="0" hangingPunct="0">
              <a:lnSpc>
                <a:spcPct val="90000"/>
              </a:lnSpc>
            </a:pPr>
            <a:r>
              <a:rPr lang="en-US" altLang="en-US" sz="4400" b="1" dirty="0" smtClean="0"/>
              <a:t>11.5(1)</a:t>
            </a:r>
            <a:endParaRPr lang="en-US" altLang="en-US" sz="4400" b="1" dirty="0"/>
          </a:p>
        </p:txBody>
      </p:sp>
      <p:sp>
        <p:nvSpPr>
          <p:cNvPr id="5" name="Text Box 1"/>
          <p:cNvSpPr txBox="1">
            <a:spLocks noChangeArrowheads="1"/>
          </p:cNvSpPr>
          <p:nvPr/>
        </p:nvSpPr>
        <p:spPr bwMode="auto">
          <a:xfrm>
            <a:off x="468312" y="3657600"/>
            <a:ext cx="8112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rgbClr val="FFFFFF"/>
                </a:solidFill>
                <a:latin typeface="Arial" charset="0"/>
                <a:ea typeface="MS PGothic" pitchFamily="32" charset="-128"/>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rgbClr val="FFFFFF"/>
                </a:solidFill>
                <a:latin typeface="Arial" charset="0"/>
                <a:ea typeface="MS PGothic" pitchFamily="32" charset="-128"/>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rgbClr val="FFFFFF"/>
                </a:solidFill>
                <a:latin typeface="Arial" charset="0"/>
                <a:ea typeface="MS PGothic" pitchFamily="32" charset="-128"/>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rgbClr val="FFFFFF"/>
                </a:solidFill>
                <a:latin typeface="Arial" charset="0"/>
                <a:ea typeface="MS PGothic" pitchFamily="32" charset="-128"/>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rgbClr val="FFFFFF"/>
                </a:solidFill>
                <a:latin typeface="Arial" charset="0"/>
                <a:ea typeface="MS PGothic" pitchFamily="32" charset="-128"/>
                <a:cs typeface="+mn-cs"/>
              </a:defRPr>
            </a:lvl5pPr>
            <a:lvl6pPr marL="2286000" algn="l" defTabSz="914400" rtl="0" eaLnBrk="1" latinLnBrk="0" hangingPunct="1">
              <a:defRPr kern="1200">
                <a:solidFill>
                  <a:srgbClr val="FFFFFF"/>
                </a:solidFill>
                <a:latin typeface="Arial" charset="0"/>
                <a:ea typeface="MS PGothic" pitchFamily="32" charset="-128"/>
                <a:cs typeface="+mn-cs"/>
              </a:defRPr>
            </a:lvl6pPr>
            <a:lvl7pPr marL="2743200" algn="l" defTabSz="914400" rtl="0" eaLnBrk="1" latinLnBrk="0" hangingPunct="1">
              <a:defRPr kern="1200">
                <a:solidFill>
                  <a:srgbClr val="FFFFFF"/>
                </a:solidFill>
                <a:latin typeface="Arial" charset="0"/>
                <a:ea typeface="MS PGothic" pitchFamily="32" charset="-128"/>
                <a:cs typeface="+mn-cs"/>
              </a:defRPr>
            </a:lvl7pPr>
            <a:lvl8pPr marL="3200400" algn="l" defTabSz="914400" rtl="0" eaLnBrk="1" latinLnBrk="0" hangingPunct="1">
              <a:defRPr kern="1200">
                <a:solidFill>
                  <a:srgbClr val="FFFFFF"/>
                </a:solidFill>
                <a:latin typeface="Arial" charset="0"/>
                <a:ea typeface="MS PGothic" pitchFamily="32" charset="-128"/>
                <a:cs typeface="+mn-cs"/>
              </a:defRPr>
            </a:lvl8pPr>
            <a:lvl9pPr marL="3657600" algn="l" defTabSz="914400" rtl="0" eaLnBrk="1" latinLnBrk="0" hangingPunct="1">
              <a:defRPr kern="1200">
                <a:solidFill>
                  <a:srgbClr val="FFFFFF"/>
                </a:solidFill>
                <a:latin typeface="Arial" charset="0"/>
                <a:ea typeface="MS PGothic" pitchFamily="32" charset="-128"/>
                <a:cs typeface="+mn-cs"/>
              </a:defRPr>
            </a:lvl9pPr>
          </a:lstStyle>
          <a:p>
            <a:pPr>
              <a:lnSpc>
                <a:spcPct val="95000"/>
              </a:lnSpc>
              <a:spcBef>
                <a:spcPts val="1438"/>
              </a:spcBef>
              <a:buClrTx/>
              <a:buSzPct val="90000"/>
              <a:buFontTx/>
              <a:buNone/>
            </a:pPr>
            <a:endParaRPr lang="en-US" altLang="en-US" sz="2000" dirty="0"/>
          </a:p>
          <a:p>
            <a:pPr>
              <a:lnSpc>
                <a:spcPct val="95000"/>
              </a:lnSpc>
              <a:spcBef>
                <a:spcPts val="1438"/>
              </a:spcBef>
              <a:buClrTx/>
              <a:buSzPct val="90000"/>
              <a:buFontTx/>
              <a:buNone/>
            </a:pPr>
            <a:r>
              <a:rPr lang="en-US" altLang="en-US" sz="2000" dirty="0"/>
              <a:t/>
            </a:r>
            <a:br>
              <a:rPr lang="en-US" altLang="en-US" sz="2000" dirty="0"/>
            </a:br>
            <a:r>
              <a:rPr lang="en-US" altLang="en-US" sz="2000" dirty="0" smtClean="0"/>
              <a:t>EDCS-1520974</a:t>
            </a:r>
            <a:endParaRPr lang="en-US" altLang="en-US" sz="20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1"/>
          <p:cNvGrpSpPr>
            <a:grpSpLocks/>
          </p:cNvGrpSpPr>
          <p:nvPr/>
        </p:nvGrpSpPr>
        <p:grpSpPr bwMode="auto">
          <a:xfrm>
            <a:off x="49213" y="30163"/>
            <a:ext cx="8780462" cy="1069975"/>
            <a:chOff x="31" y="19"/>
            <a:chExt cx="5531" cy="674"/>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 y="19"/>
              <a:ext cx="5531" cy="6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Text Box 3"/>
            <p:cNvSpPr txBox="1">
              <a:spLocks noChangeArrowheads="1"/>
            </p:cNvSpPr>
            <p:nvPr/>
          </p:nvSpPr>
          <p:spPr bwMode="auto">
            <a:xfrm>
              <a:off x="31" y="19"/>
              <a:ext cx="5531"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grpSp>
      <p:grpSp>
        <p:nvGrpSpPr>
          <p:cNvPr id="39940" name="Group 4"/>
          <p:cNvGrpSpPr>
            <a:grpSpLocks/>
          </p:cNvGrpSpPr>
          <p:nvPr/>
        </p:nvGrpSpPr>
        <p:grpSpPr bwMode="auto">
          <a:xfrm>
            <a:off x="209550" y="942975"/>
            <a:ext cx="7213600" cy="5089525"/>
            <a:chOff x="132" y="594"/>
            <a:chExt cx="4544" cy="3206"/>
          </a:xfrm>
        </p:grpSpPr>
        <p:grpSp>
          <p:nvGrpSpPr>
            <p:cNvPr id="39941" name="Group 5"/>
            <p:cNvGrpSpPr>
              <a:grpSpLocks/>
            </p:cNvGrpSpPr>
            <p:nvPr/>
          </p:nvGrpSpPr>
          <p:grpSpPr bwMode="auto">
            <a:xfrm>
              <a:off x="132" y="594"/>
              <a:ext cx="4262" cy="3206"/>
              <a:chOff x="132" y="594"/>
              <a:chExt cx="4262" cy="3206"/>
            </a:xfrm>
          </p:grpSpPr>
          <p:pic>
            <p:nvPicPr>
              <p:cNvPr id="39942" name="Picture 6" descr="C:\Users\pankuma3\Desktop\Video-enabled-phone_290x2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 y="2921"/>
                <a:ext cx="635" cy="6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9943" name="Group 7"/>
              <p:cNvGrpSpPr>
                <a:grpSpLocks/>
              </p:cNvGrpSpPr>
              <p:nvPr/>
            </p:nvGrpSpPr>
            <p:grpSpPr bwMode="auto">
              <a:xfrm>
                <a:off x="211" y="594"/>
                <a:ext cx="4183" cy="3206"/>
                <a:chOff x="211" y="594"/>
                <a:chExt cx="4183" cy="3206"/>
              </a:xfrm>
            </p:grpSpPr>
            <p:grpSp>
              <p:nvGrpSpPr>
                <p:cNvPr id="39944" name="Group 8"/>
                <p:cNvGrpSpPr>
                  <a:grpSpLocks/>
                </p:cNvGrpSpPr>
                <p:nvPr/>
              </p:nvGrpSpPr>
              <p:grpSpPr bwMode="auto">
                <a:xfrm>
                  <a:off x="2506" y="848"/>
                  <a:ext cx="1006" cy="2952"/>
                  <a:chOff x="2506" y="848"/>
                  <a:chExt cx="1006" cy="2952"/>
                </a:xfrm>
              </p:grpSpPr>
              <p:sp>
                <p:nvSpPr>
                  <p:cNvPr id="39945" name="Rectangle 9"/>
                  <p:cNvSpPr>
                    <a:spLocks noChangeArrowheads="1"/>
                  </p:cNvSpPr>
                  <p:nvPr/>
                </p:nvSpPr>
                <p:spPr bwMode="auto">
                  <a:xfrm>
                    <a:off x="2506" y="848"/>
                    <a:ext cx="1006" cy="2952"/>
                  </a:xfrm>
                  <a:prstGeom prst="rect">
                    <a:avLst/>
                  </a:prstGeom>
                  <a:noFill/>
                  <a:ln w="25560">
                    <a:solidFill>
                      <a:srgbClr val="FFFFFF"/>
                    </a:solidFill>
                    <a:miter lim="800000"/>
                    <a:headEnd/>
                    <a:tailEnd/>
                  </a:ln>
                  <a:effectLst>
                    <a:outerShdw dist="50760" dir="5400000" algn="ctr" rotWithShape="0">
                      <a:srgbClr val="808080">
                        <a:alpha val="27040"/>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cxnSp>
                <p:nvCxnSpPr>
                  <p:cNvPr id="39946" name="AutoShape 10"/>
                  <p:cNvCxnSpPr>
                    <a:cxnSpLocks noChangeShapeType="1"/>
                  </p:cNvCxnSpPr>
                  <p:nvPr/>
                </p:nvCxnSpPr>
                <p:spPr bwMode="auto">
                  <a:xfrm flipH="1">
                    <a:off x="2948" y="2160"/>
                    <a:ext cx="0" cy="432"/>
                  </a:xfrm>
                  <a:prstGeom prst="straightConnector1">
                    <a:avLst/>
                  </a:prstGeom>
                  <a:noFill/>
                  <a:ln w="25560">
                    <a:solidFill>
                      <a:srgbClr val="FFFFFF"/>
                    </a:solidFill>
                    <a:miter lim="800000"/>
                    <a:headEnd type="arrow" w="med" len="med"/>
                    <a:tailEnd type="arrow" w="med" len="med"/>
                  </a:ln>
                  <a:effectLst>
                    <a:outerShdw dist="20160" dir="5400000" algn="ctr" rotWithShape="0">
                      <a:srgbClr val="808080">
                        <a:alpha val="38034"/>
                      </a:srgbClr>
                    </a:outerShdw>
                  </a:effectLst>
                  <a:extLst>
                    <a:ext uri="{909E8E84-426E-40DD-AFC4-6F175D3DCCD1}">
                      <a14:hiddenFill xmlns:a14="http://schemas.microsoft.com/office/drawing/2010/main">
                        <a:noFill/>
                      </a14:hiddenFill>
                    </a:ext>
                  </a:extLst>
                </p:spPr>
              </p:cxnSp>
            </p:grpSp>
            <p:grpSp>
              <p:nvGrpSpPr>
                <p:cNvPr id="39947" name="Group 11"/>
                <p:cNvGrpSpPr>
                  <a:grpSpLocks/>
                </p:cNvGrpSpPr>
                <p:nvPr/>
              </p:nvGrpSpPr>
              <p:grpSpPr bwMode="auto">
                <a:xfrm>
                  <a:off x="571" y="2755"/>
                  <a:ext cx="1406" cy="255"/>
                  <a:chOff x="571" y="2755"/>
                  <a:chExt cx="1406" cy="255"/>
                </a:xfrm>
              </p:grpSpPr>
              <p:sp>
                <p:nvSpPr>
                  <p:cNvPr id="39948" name="Line 12"/>
                  <p:cNvSpPr>
                    <a:spLocks noChangeShapeType="1"/>
                  </p:cNvSpPr>
                  <p:nvPr/>
                </p:nvSpPr>
                <p:spPr bwMode="auto">
                  <a:xfrm>
                    <a:off x="572" y="2756"/>
                    <a:ext cx="1404" cy="0"/>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cxnSp>
                <p:nvCxnSpPr>
                  <p:cNvPr id="39949" name="AutoShape 13"/>
                  <p:cNvCxnSpPr>
                    <a:cxnSpLocks noChangeShapeType="1"/>
                  </p:cNvCxnSpPr>
                  <p:nvPr/>
                </p:nvCxnSpPr>
                <p:spPr bwMode="auto">
                  <a:xfrm>
                    <a:off x="571" y="2756"/>
                    <a:ext cx="0" cy="244"/>
                  </a:xfrm>
                  <a:prstGeom prst="straightConnector1">
                    <a:avLst/>
                  </a:prstGeom>
                  <a:noFill/>
                  <a:ln w="936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950" name="AutoShape 14"/>
                  <p:cNvCxnSpPr>
                    <a:cxnSpLocks noChangeShapeType="1"/>
                  </p:cNvCxnSpPr>
                  <p:nvPr/>
                </p:nvCxnSpPr>
                <p:spPr bwMode="auto">
                  <a:xfrm>
                    <a:off x="1274" y="2756"/>
                    <a:ext cx="0" cy="244"/>
                  </a:xfrm>
                  <a:prstGeom prst="straightConnector1">
                    <a:avLst/>
                  </a:prstGeom>
                  <a:noFill/>
                  <a:ln w="936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951" name="AutoShape 15"/>
                  <p:cNvCxnSpPr>
                    <a:cxnSpLocks noChangeShapeType="1"/>
                  </p:cNvCxnSpPr>
                  <p:nvPr/>
                </p:nvCxnSpPr>
                <p:spPr bwMode="auto">
                  <a:xfrm>
                    <a:off x="1978" y="2755"/>
                    <a:ext cx="0" cy="255"/>
                  </a:xfrm>
                  <a:prstGeom prst="straightConnector1">
                    <a:avLst/>
                  </a:prstGeom>
                  <a:noFill/>
                  <a:ln w="936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pic>
              <p:nvPicPr>
                <p:cNvPr id="3995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 y="1430"/>
                  <a:ext cx="352" cy="1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9958" name="AutoShape 22"/>
                <p:cNvCxnSpPr>
                  <a:cxnSpLocks noChangeShapeType="1"/>
                </p:cNvCxnSpPr>
                <p:nvPr/>
              </p:nvCxnSpPr>
              <p:spPr bwMode="auto">
                <a:xfrm>
                  <a:off x="1275" y="1473"/>
                  <a:ext cx="1170" cy="0"/>
                </a:xfrm>
                <a:prstGeom prst="straightConnector1">
                  <a:avLst/>
                </a:prstGeom>
                <a:noFill/>
                <a:ln w="936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959" name="Text Box 23"/>
                <p:cNvSpPr txBox="1">
                  <a:spLocks noChangeArrowheads="1"/>
                </p:cNvSpPr>
                <p:nvPr/>
              </p:nvSpPr>
              <p:spPr bwMode="auto">
                <a:xfrm>
                  <a:off x="3598" y="1862"/>
                  <a:ext cx="79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HTTPS</a:t>
                  </a:r>
                </a:p>
              </p:txBody>
            </p:sp>
            <p:sp>
              <p:nvSpPr>
                <p:cNvPr id="39960" name="Text Box 24"/>
                <p:cNvSpPr txBox="1">
                  <a:spLocks noChangeArrowheads="1"/>
                </p:cNvSpPr>
                <p:nvPr/>
              </p:nvSpPr>
              <p:spPr bwMode="auto">
                <a:xfrm>
                  <a:off x="1391" y="2368"/>
                  <a:ext cx="609"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solidFill>
                        <a:srgbClr val="D4E585"/>
                      </a:solidFill>
                      <a:cs typeface="Arial" charset="0"/>
                    </a:rPr>
                    <a:t>RTP</a:t>
                  </a:r>
                </a:p>
              </p:txBody>
            </p:sp>
            <p:sp>
              <p:nvSpPr>
                <p:cNvPr id="39961" name="Text Box 25"/>
                <p:cNvSpPr txBox="1">
                  <a:spLocks noChangeArrowheads="1"/>
                </p:cNvSpPr>
                <p:nvPr/>
              </p:nvSpPr>
              <p:spPr bwMode="auto">
                <a:xfrm>
                  <a:off x="211" y="2407"/>
                  <a:ext cx="626"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SIP</a:t>
                  </a:r>
                </a:p>
              </p:txBody>
            </p:sp>
            <p:sp>
              <p:nvSpPr>
                <p:cNvPr id="39962" name="Text Box 26"/>
                <p:cNvSpPr txBox="1">
                  <a:spLocks noChangeArrowheads="1"/>
                </p:cNvSpPr>
                <p:nvPr/>
              </p:nvSpPr>
              <p:spPr bwMode="auto">
                <a:xfrm>
                  <a:off x="525" y="638"/>
                  <a:ext cx="903"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Call manager</a:t>
                  </a:r>
                </a:p>
              </p:txBody>
            </p:sp>
            <p:sp>
              <p:nvSpPr>
                <p:cNvPr id="39963" name="Text Box 27"/>
                <p:cNvSpPr txBox="1">
                  <a:spLocks noChangeArrowheads="1"/>
                </p:cNvSpPr>
                <p:nvPr/>
              </p:nvSpPr>
              <p:spPr bwMode="auto">
                <a:xfrm>
                  <a:off x="2289" y="594"/>
                  <a:ext cx="1707"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Cisco Unity Connection (11.5.1)</a:t>
                  </a:r>
                </a:p>
              </p:txBody>
            </p:sp>
            <p:sp>
              <p:nvSpPr>
                <p:cNvPr id="39964" name="Text Box 28"/>
                <p:cNvSpPr txBox="1">
                  <a:spLocks noChangeArrowheads="1"/>
                </p:cNvSpPr>
                <p:nvPr/>
              </p:nvSpPr>
              <p:spPr bwMode="auto">
                <a:xfrm rot="19320000">
                  <a:off x="2417" y="987"/>
                  <a:ext cx="788"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Node A</a:t>
                  </a:r>
                </a:p>
              </p:txBody>
            </p:sp>
            <p:sp>
              <p:nvSpPr>
                <p:cNvPr id="39965" name="Text Box 29"/>
                <p:cNvSpPr txBox="1">
                  <a:spLocks noChangeArrowheads="1"/>
                </p:cNvSpPr>
                <p:nvPr/>
              </p:nvSpPr>
              <p:spPr bwMode="auto">
                <a:xfrm rot="19320000">
                  <a:off x="2931" y="3515"/>
                  <a:ext cx="671"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Node  B</a:t>
                  </a:r>
                </a:p>
              </p:txBody>
            </p:sp>
          </p:grpSp>
        </p:grpSp>
        <p:sp>
          <p:nvSpPr>
            <p:cNvPr id="39966" name="Text Box 30"/>
            <p:cNvSpPr txBox="1">
              <a:spLocks noChangeArrowheads="1"/>
            </p:cNvSpPr>
            <p:nvPr/>
          </p:nvSpPr>
          <p:spPr bwMode="auto">
            <a:xfrm>
              <a:off x="3540" y="2390"/>
              <a:ext cx="113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grpSp>
      <p:cxnSp>
        <p:nvCxnSpPr>
          <p:cNvPr id="39968" name="AutoShape 32"/>
          <p:cNvCxnSpPr>
            <a:cxnSpLocks noChangeShapeType="1"/>
          </p:cNvCxnSpPr>
          <p:nvPr/>
        </p:nvCxnSpPr>
        <p:spPr bwMode="auto">
          <a:xfrm>
            <a:off x="1331913" y="3298825"/>
            <a:ext cx="1587" cy="949325"/>
          </a:xfrm>
          <a:prstGeom prst="straightConnector1">
            <a:avLst/>
          </a:prstGeom>
          <a:noFill/>
          <a:ln w="25560">
            <a:solidFill>
              <a:srgbClr val="FFFFFF"/>
            </a:solidFill>
            <a:miter lim="800000"/>
            <a:headEnd type="arrow" w="med" len="med"/>
            <a:tailEnd type="arrow" w="med" len="med"/>
          </a:ln>
          <a:effectLst>
            <a:outerShdw dist="20160" dir="5400000" algn="ctr" rotWithShape="0">
              <a:srgbClr val="808080">
                <a:alpha val="38034"/>
              </a:srgbClr>
            </a:outerShdw>
          </a:effectLst>
          <a:extLst>
            <a:ext uri="{909E8E84-426E-40DD-AFC4-6F175D3DCCD1}">
              <a14:hiddenFill xmlns:a14="http://schemas.microsoft.com/office/drawing/2010/main">
                <a:noFill/>
              </a14:hiddenFill>
            </a:ext>
          </a:extLst>
        </p:spPr>
      </p:cxnSp>
      <p:cxnSp>
        <p:nvCxnSpPr>
          <p:cNvPr id="39969" name="AutoShape 33"/>
          <p:cNvCxnSpPr>
            <a:cxnSpLocks noChangeShapeType="1"/>
          </p:cNvCxnSpPr>
          <p:nvPr/>
        </p:nvCxnSpPr>
        <p:spPr bwMode="auto">
          <a:xfrm flipV="1">
            <a:off x="2155825" y="3186113"/>
            <a:ext cx="1820863" cy="790575"/>
          </a:xfrm>
          <a:prstGeom prst="bentConnector3">
            <a:avLst>
              <a:gd name="adj1" fmla="val 49968"/>
            </a:avLst>
          </a:prstGeom>
          <a:noFill/>
          <a:ln w="38160">
            <a:solidFill>
              <a:srgbClr val="B7D333"/>
            </a:solidFill>
            <a:miter lim="800000"/>
            <a:headEnd type="triangle" w="med" len="med"/>
            <a:tailEnd type="triangle" w="med" len="me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39970" name="AutoShape 34"/>
          <p:cNvCxnSpPr>
            <a:cxnSpLocks noChangeShapeType="1"/>
          </p:cNvCxnSpPr>
          <p:nvPr/>
        </p:nvCxnSpPr>
        <p:spPr bwMode="auto">
          <a:xfrm flipV="1">
            <a:off x="5605463" y="3414713"/>
            <a:ext cx="1543050" cy="4762"/>
          </a:xfrm>
          <a:prstGeom prst="straightConnector1">
            <a:avLst/>
          </a:prstGeom>
          <a:noFill/>
          <a:ln w="38160">
            <a:solidFill>
              <a:srgbClr val="B7D333"/>
            </a:solidFill>
            <a:miter lim="800000"/>
            <a:headEnd type="triangle" w="med" len="med"/>
            <a:tailEnd type="triangle" w="med" len="me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cxnSp>
      <p:sp>
        <p:nvSpPr>
          <p:cNvPr id="39971" name="Line 35"/>
          <p:cNvSpPr>
            <a:spLocks noChangeShapeType="1"/>
          </p:cNvSpPr>
          <p:nvPr/>
        </p:nvSpPr>
        <p:spPr bwMode="auto">
          <a:xfrm>
            <a:off x="2209800" y="3963988"/>
            <a:ext cx="1588" cy="477837"/>
          </a:xfrm>
          <a:prstGeom prst="line">
            <a:avLst/>
          </a:prstGeom>
          <a:noFill/>
          <a:ln w="38160">
            <a:solidFill>
              <a:srgbClr val="B7D333"/>
            </a:solidFill>
            <a:miter lim="800000"/>
            <a:headEnd/>
            <a:tailEn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sp>
        <p:nvSpPr>
          <p:cNvPr id="39972" name="Line 36"/>
          <p:cNvSpPr>
            <a:spLocks noChangeShapeType="1"/>
          </p:cNvSpPr>
          <p:nvPr/>
        </p:nvSpPr>
        <p:spPr bwMode="auto">
          <a:xfrm>
            <a:off x="1066800" y="4465638"/>
            <a:ext cx="2006600" cy="1587"/>
          </a:xfrm>
          <a:prstGeom prst="line">
            <a:avLst/>
          </a:prstGeom>
          <a:noFill/>
          <a:ln w="38160">
            <a:solidFill>
              <a:srgbClr val="B7D333"/>
            </a:solidFill>
            <a:miter lim="800000"/>
            <a:headEnd/>
            <a:tailEn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cxnSp>
        <p:nvCxnSpPr>
          <p:cNvPr id="39973" name="AutoShape 37"/>
          <p:cNvCxnSpPr>
            <a:cxnSpLocks noChangeShapeType="1"/>
          </p:cNvCxnSpPr>
          <p:nvPr/>
        </p:nvCxnSpPr>
        <p:spPr bwMode="auto">
          <a:xfrm>
            <a:off x="1066800" y="4465638"/>
            <a:ext cx="3175" cy="274637"/>
          </a:xfrm>
          <a:prstGeom prst="straightConnector1">
            <a:avLst/>
          </a:prstGeom>
          <a:noFill/>
          <a:ln w="38160">
            <a:solidFill>
              <a:srgbClr val="B7D333"/>
            </a:solidFill>
            <a:miter lim="800000"/>
            <a:headEnd/>
            <a:tailEnd type="triangle" w="med" len="me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39974" name="AutoShape 38"/>
          <p:cNvCxnSpPr>
            <a:cxnSpLocks noChangeShapeType="1"/>
          </p:cNvCxnSpPr>
          <p:nvPr/>
        </p:nvCxnSpPr>
        <p:spPr bwMode="auto">
          <a:xfrm>
            <a:off x="2209800" y="4462463"/>
            <a:ext cx="3175" cy="276225"/>
          </a:xfrm>
          <a:prstGeom prst="straightConnector1">
            <a:avLst/>
          </a:prstGeom>
          <a:noFill/>
          <a:ln w="38160">
            <a:solidFill>
              <a:srgbClr val="B7D333"/>
            </a:solidFill>
            <a:miter lim="800000"/>
            <a:headEnd/>
            <a:tailEnd type="triangle" w="med" len="me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39975" name="AutoShape 39"/>
          <p:cNvCxnSpPr>
            <a:cxnSpLocks noChangeShapeType="1"/>
          </p:cNvCxnSpPr>
          <p:nvPr/>
        </p:nvCxnSpPr>
        <p:spPr bwMode="auto">
          <a:xfrm>
            <a:off x="3073400" y="4465638"/>
            <a:ext cx="3175" cy="257175"/>
          </a:xfrm>
          <a:prstGeom prst="straightConnector1">
            <a:avLst/>
          </a:prstGeom>
          <a:noFill/>
          <a:ln w="38160">
            <a:solidFill>
              <a:srgbClr val="B7D333"/>
            </a:solidFill>
            <a:miter lim="800000"/>
            <a:headEnd/>
            <a:tailEnd type="triangle" w="med" len="me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39976" name="AutoShape 40"/>
          <p:cNvCxnSpPr>
            <a:cxnSpLocks noChangeShapeType="1"/>
          </p:cNvCxnSpPr>
          <p:nvPr/>
        </p:nvCxnSpPr>
        <p:spPr bwMode="auto">
          <a:xfrm>
            <a:off x="7358063" y="5599113"/>
            <a:ext cx="415925" cy="3175"/>
          </a:xfrm>
          <a:prstGeom prst="straightConnector1">
            <a:avLst/>
          </a:prstGeom>
          <a:noFill/>
          <a:ln w="38160">
            <a:solidFill>
              <a:srgbClr val="B7D333"/>
            </a:solidFill>
            <a:miter lim="800000"/>
            <a:headEnd type="triangle" w="med" len="med"/>
            <a:tailEnd type="triangle" w="med" len="med"/>
          </a:ln>
          <a:effectLst>
            <a:outerShdw dist="23040" dir="5400000" algn="ctr" rotWithShape="0">
              <a:srgbClr val="808080">
                <a:alpha val="35036"/>
              </a:srgbClr>
            </a:outerShdw>
          </a:effectLst>
          <a:extLst>
            <a:ext uri="{909E8E84-426E-40DD-AFC4-6F175D3DCCD1}">
              <a14:hiddenFill xmlns:a14="http://schemas.microsoft.com/office/drawing/2010/main">
                <a:noFill/>
              </a14:hiddenFill>
            </a:ext>
          </a:extLst>
        </p:spPr>
      </p:cxnSp>
      <p:cxnSp>
        <p:nvCxnSpPr>
          <p:cNvPr id="39977" name="AutoShape 41"/>
          <p:cNvCxnSpPr>
            <a:cxnSpLocks noChangeShapeType="1"/>
          </p:cNvCxnSpPr>
          <p:nvPr/>
        </p:nvCxnSpPr>
        <p:spPr bwMode="auto">
          <a:xfrm flipV="1">
            <a:off x="7308850" y="5827713"/>
            <a:ext cx="392113" cy="9525"/>
          </a:xfrm>
          <a:prstGeom prst="straightConnector1">
            <a:avLst/>
          </a:prstGeom>
          <a:noFill/>
          <a:ln w="936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978" name="Text Box 42"/>
          <p:cNvSpPr txBox="1">
            <a:spLocks noChangeArrowheads="1"/>
          </p:cNvSpPr>
          <p:nvPr/>
        </p:nvSpPr>
        <p:spPr bwMode="auto">
          <a:xfrm>
            <a:off x="7707313" y="5689600"/>
            <a:ext cx="12668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000" b="1" dirty="0" smtClean="0"/>
              <a:t>Control Path</a:t>
            </a:r>
          </a:p>
        </p:txBody>
      </p:sp>
      <p:sp>
        <p:nvSpPr>
          <p:cNvPr id="39979" name="Text Box 43"/>
          <p:cNvSpPr txBox="1">
            <a:spLocks noChangeArrowheads="1"/>
          </p:cNvSpPr>
          <p:nvPr/>
        </p:nvSpPr>
        <p:spPr bwMode="auto">
          <a:xfrm>
            <a:off x="7754938" y="5464175"/>
            <a:ext cx="126682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000" b="1" dirty="0" smtClean="0"/>
              <a:t>Data Path</a:t>
            </a:r>
          </a:p>
        </p:txBody>
      </p:sp>
      <p:pic>
        <p:nvPicPr>
          <p:cNvPr id="39980" name="Picture 44" descr="http://info.netcenter.net/Portals/192612/images/Cisco-Jabber-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4835525"/>
            <a:ext cx="1173163"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81" name="Picture 45" descr="http://www.cisco.com/en/US/prod/collateral/video/ps7190/ps5662/images/product_data_sheet0900aecd8044de0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913" y="4783138"/>
            <a:ext cx="1152525" cy="866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82" name="Text Box 46"/>
          <p:cNvSpPr txBox="1">
            <a:spLocks noChangeArrowheads="1"/>
          </p:cNvSpPr>
          <p:nvPr/>
        </p:nvSpPr>
        <p:spPr bwMode="auto">
          <a:xfrm>
            <a:off x="19050" y="5597525"/>
            <a:ext cx="1244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000" b="1" dirty="0" smtClean="0">
                <a:cs typeface="Arial" charset="0"/>
              </a:rPr>
              <a:t>Video Phones</a:t>
            </a:r>
          </a:p>
        </p:txBody>
      </p:sp>
      <p:sp>
        <p:nvSpPr>
          <p:cNvPr id="39983" name="Text Box 47"/>
          <p:cNvSpPr txBox="1">
            <a:spLocks noChangeArrowheads="1"/>
          </p:cNvSpPr>
          <p:nvPr/>
        </p:nvSpPr>
        <p:spPr bwMode="auto">
          <a:xfrm>
            <a:off x="2636838" y="5692775"/>
            <a:ext cx="12446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000" b="1" dirty="0" smtClean="0">
                <a:cs typeface="Arial" charset="0"/>
              </a:rPr>
              <a:t>Cisco Unified Video Advantage</a:t>
            </a:r>
          </a:p>
        </p:txBody>
      </p:sp>
      <p:sp>
        <p:nvSpPr>
          <p:cNvPr id="39984" name="Text Box 48"/>
          <p:cNvSpPr txBox="1">
            <a:spLocks noChangeArrowheads="1"/>
          </p:cNvSpPr>
          <p:nvPr/>
        </p:nvSpPr>
        <p:spPr bwMode="auto">
          <a:xfrm>
            <a:off x="1276350" y="5657850"/>
            <a:ext cx="1244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000" b="1" dirty="0" smtClean="0">
                <a:cs typeface="Arial" charset="0"/>
              </a:rPr>
              <a:t>Jabber Client</a:t>
            </a:r>
          </a:p>
        </p:txBody>
      </p:sp>
      <p:sp>
        <p:nvSpPr>
          <p:cNvPr id="39985" name="Text Box 49"/>
          <p:cNvSpPr txBox="1">
            <a:spLocks noChangeArrowheads="1"/>
          </p:cNvSpPr>
          <p:nvPr/>
        </p:nvSpPr>
        <p:spPr bwMode="auto">
          <a:xfrm>
            <a:off x="1066800" y="5970588"/>
            <a:ext cx="18859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Video End Points</a:t>
            </a:r>
          </a:p>
        </p:txBody>
      </p:sp>
      <p:sp>
        <p:nvSpPr>
          <p:cNvPr id="39986" name="Text Box 50"/>
          <p:cNvSpPr txBox="1">
            <a:spLocks noChangeArrowheads="1"/>
          </p:cNvSpPr>
          <p:nvPr/>
        </p:nvSpPr>
        <p:spPr bwMode="auto">
          <a:xfrm>
            <a:off x="5862638" y="3409950"/>
            <a:ext cx="9683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solidFill>
                  <a:srgbClr val="D4E585"/>
                </a:solidFill>
                <a:cs typeface="Arial" charset="0"/>
              </a:rPr>
              <a:t>RTP</a:t>
            </a:r>
          </a:p>
        </p:txBody>
      </p:sp>
      <p:sp>
        <p:nvSpPr>
          <p:cNvPr id="39987" name="Rectangle 51"/>
          <p:cNvSpPr>
            <a:spLocks noChangeArrowheads="1"/>
          </p:cNvSpPr>
          <p:nvPr/>
        </p:nvSpPr>
        <p:spPr bwMode="auto">
          <a:xfrm>
            <a:off x="2819400" y="1828800"/>
            <a:ext cx="1857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sp>
        <p:nvSpPr>
          <p:cNvPr id="39988" name="Text Box 52"/>
          <p:cNvSpPr txBox="1">
            <a:spLocks noChangeArrowheads="1"/>
          </p:cNvSpPr>
          <p:nvPr/>
        </p:nvSpPr>
        <p:spPr bwMode="auto">
          <a:xfrm>
            <a:off x="2454275" y="2011363"/>
            <a:ext cx="9969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algn="ctr" defTabSz="457200">
              <a:buSzPct val="100000"/>
            </a:pPr>
            <a:r>
              <a:rPr lang="en-US" altLang="en-US" sz="1200" b="1" dirty="0" smtClean="0"/>
              <a:t>SIP</a:t>
            </a:r>
          </a:p>
        </p:txBody>
      </p:sp>
      <p:cxnSp>
        <p:nvCxnSpPr>
          <p:cNvPr id="39989" name="AutoShape 53"/>
          <p:cNvCxnSpPr>
            <a:cxnSpLocks noChangeShapeType="1"/>
          </p:cNvCxnSpPr>
          <p:nvPr/>
        </p:nvCxnSpPr>
        <p:spPr bwMode="auto">
          <a:xfrm>
            <a:off x="5605463" y="3200400"/>
            <a:ext cx="1563687" cy="1588"/>
          </a:xfrm>
          <a:prstGeom prst="straightConnector1">
            <a:avLst/>
          </a:prstGeom>
          <a:noFill/>
          <a:ln w="936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990" name="Text Box 54"/>
          <p:cNvSpPr txBox="1">
            <a:spLocks noChangeArrowheads="1"/>
          </p:cNvSpPr>
          <p:nvPr/>
        </p:nvSpPr>
        <p:spPr bwMode="auto">
          <a:xfrm>
            <a:off x="7264400" y="4114800"/>
            <a:ext cx="18224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defTabSz="457200">
              <a:buClr>
                <a:srgbClr val="000000"/>
              </a:buClr>
              <a:buSzPct val="100000"/>
              <a:buFont typeface="Times New Roman" pitchFamily="16" charset="0"/>
              <a:buNone/>
            </a:pPr>
            <a:r>
              <a:rPr lang="en-US" altLang="en-US" sz="1500" dirty="0" smtClean="0"/>
              <a:t>Cisco MediaSense </a:t>
            </a:r>
          </a:p>
          <a:p>
            <a:pPr defTabSz="457200">
              <a:buClr>
                <a:srgbClr val="000000"/>
              </a:buClr>
              <a:buSzPct val="100000"/>
              <a:buFont typeface="Times New Roman" pitchFamily="16" charset="0"/>
              <a:buNone/>
            </a:pPr>
            <a:r>
              <a:rPr lang="en-US" altLang="en-US" sz="1500" dirty="0" smtClean="0"/>
              <a:t>server</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581" y="2011363"/>
            <a:ext cx="889987" cy="141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6421" y="4167814"/>
            <a:ext cx="889148" cy="141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209" y="1263650"/>
            <a:ext cx="12858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150" y="2710656"/>
            <a:ext cx="738630"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53203"/>
      </p:ext>
    </p:extLst>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End-Points</a:t>
            </a:r>
            <a:endParaRPr lang="en-US" dirty="0"/>
          </a:p>
        </p:txBody>
      </p:sp>
      <p:sp>
        <p:nvSpPr>
          <p:cNvPr id="3" name="Text Placeholder 2"/>
          <p:cNvSpPr>
            <a:spLocks noGrp="1"/>
          </p:cNvSpPr>
          <p:nvPr>
            <p:ph type="body" sz="quarter" idx="10"/>
          </p:nvPr>
        </p:nvSpPr>
        <p:spPr/>
        <p:txBody>
          <a:bodyPr/>
          <a:lstStyle/>
          <a:p>
            <a:pPr marL="0" indent="0">
              <a:buNone/>
            </a:pPr>
            <a:r>
              <a:rPr lang="en-US" sz="2000" dirty="0" smtClean="0"/>
              <a:t>Unity Connection supports the following Video enabled end-points: </a:t>
            </a:r>
          </a:p>
          <a:p>
            <a:r>
              <a:rPr lang="en-US" sz="2000" dirty="0"/>
              <a:t>Cisco DX series endpoints. </a:t>
            </a:r>
            <a:endParaRPr lang="en-US" sz="2000" dirty="0" smtClean="0"/>
          </a:p>
          <a:p>
            <a:r>
              <a:rPr lang="en-US" sz="2000" dirty="0"/>
              <a:t>Cisco 99XX and 89XX series endpoints. </a:t>
            </a:r>
            <a:endParaRPr lang="en-US" sz="2000" dirty="0" smtClean="0"/>
          </a:p>
          <a:p>
            <a:r>
              <a:rPr lang="en-US" sz="2000" dirty="0"/>
              <a:t>Cisco 8865 and 8845 series endpoints. </a:t>
            </a:r>
            <a:endParaRPr lang="en-US" sz="2000" dirty="0" smtClean="0"/>
          </a:p>
          <a:p>
            <a:r>
              <a:rPr lang="en-US" sz="2000" dirty="0"/>
              <a:t>Cisco 79XX and 69XX series endpoints. </a:t>
            </a:r>
            <a:endParaRPr lang="en-US" sz="2000" dirty="0" smtClean="0"/>
          </a:p>
          <a:p>
            <a:r>
              <a:rPr lang="en-US" sz="2000" dirty="0"/>
              <a:t>Cisco Jabber for Windows 9.2(3) or later. </a:t>
            </a:r>
            <a:endParaRPr lang="en-US" sz="2000" dirty="0" smtClean="0"/>
          </a:p>
          <a:p>
            <a:r>
              <a:rPr lang="en-US" sz="2000" dirty="0"/>
              <a:t>Cisco Jabber for Mac 9.2(1) or later. </a:t>
            </a:r>
            <a:endParaRPr lang="en-US" sz="2000" dirty="0" smtClean="0"/>
          </a:p>
          <a:p>
            <a:r>
              <a:rPr lang="en-US" sz="2000" dirty="0"/>
              <a:t>Cisco Jabber for iPad 9.3(21386) or later. </a:t>
            </a:r>
            <a:endParaRPr lang="en-US" sz="2000" dirty="0" smtClean="0"/>
          </a:p>
          <a:p>
            <a:pPr marL="0" indent="0">
              <a:buNone/>
            </a:pPr>
            <a:endParaRPr lang="en-US" altLang="en-US" sz="2000" dirty="0"/>
          </a:p>
          <a:p>
            <a:endParaRPr lang="en-US" sz="2000" dirty="0"/>
          </a:p>
        </p:txBody>
      </p:sp>
    </p:spTree>
    <p:extLst>
      <p:ext uri="{BB962C8B-B14F-4D97-AF65-F5344CB8AC3E}">
        <p14:creationId xmlns:p14="http://schemas.microsoft.com/office/powerpoint/2010/main" val="337921493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sz="4400" dirty="0" smtClean="0"/>
              <a:t>Configuration</a:t>
            </a:r>
            <a:endParaRPr sz="44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88375" cy="838200"/>
          </a:xfrm>
        </p:spPr>
        <p:txBody>
          <a:bodyPr/>
          <a:lstStyle/>
          <a:p>
            <a:pPr>
              <a:defRPr/>
            </a:pPr>
            <a:r>
              <a:rPr dirty="0" smtClean="0">
                <a:ea typeface="+mj-ea"/>
              </a:rPr>
              <a:t/>
            </a:r>
            <a:br>
              <a:rPr dirty="0" smtClean="0">
                <a:ea typeface="+mj-ea"/>
              </a:rPr>
            </a:br>
            <a:r>
              <a:rPr lang="en-US" dirty="0">
                <a:ea typeface="+mj-ea"/>
              </a:rPr>
              <a:t/>
            </a:r>
            <a:br>
              <a:rPr lang="en-US" dirty="0">
                <a:ea typeface="+mj-ea"/>
              </a:rPr>
            </a:br>
            <a:r>
              <a:rPr dirty="0" smtClean="0">
                <a:ea typeface="+mj-ea"/>
              </a:rPr>
              <a:t>Video Messaging Configuration Steps at CUC </a:t>
            </a:r>
            <a:endParaRPr dirty="0">
              <a:ea typeface="+mj-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4159264"/>
              </p:ext>
            </p:extLst>
          </p:nvPr>
        </p:nvGraphicFramePr>
        <p:xfrm>
          <a:off x="288925" y="1752600"/>
          <a:ext cx="8550275"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6" name="TextBox 2"/>
          <p:cNvSpPr txBox="1">
            <a:spLocks noChangeArrowheads="1"/>
          </p:cNvSpPr>
          <p:nvPr/>
        </p:nvSpPr>
        <p:spPr bwMode="auto">
          <a:xfrm>
            <a:off x="685800" y="1871662"/>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r>
              <a:rPr lang="en-US" altLang="en-US" sz="1800" dirty="0">
                <a:solidFill>
                  <a:schemeClr val="bg2"/>
                </a:solidFill>
              </a:rPr>
              <a:t>Step 1</a:t>
            </a:r>
          </a:p>
        </p:txBody>
      </p:sp>
      <p:sp>
        <p:nvSpPr>
          <p:cNvPr id="38917" name="TextBox 5"/>
          <p:cNvSpPr txBox="1">
            <a:spLocks noChangeArrowheads="1"/>
          </p:cNvSpPr>
          <p:nvPr/>
        </p:nvSpPr>
        <p:spPr bwMode="auto">
          <a:xfrm>
            <a:off x="2870326" y="1871662"/>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r>
              <a:rPr lang="en-US" altLang="en-US" sz="1800" dirty="0">
                <a:solidFill>
                  <a:schemeClr val="bg2"/>
                </a:solidFill>
              </a:rPr>
              <a:t>Step 2</a:t>
            </a:r>
          </a:p>
        </p:txBody>
      </p:sp>
      <p:sp>
        <p:nvSpPr>
          <p:cNvPr id="38919" name="TextBox 5"/>
          <p:cNvSpPr txBox="1">
            <a:spLocks noChangeArrowheads="1"/>
          </p:cNvSpPr>
          <p:nvPr/>
        </p:nvSpPr>
        <p:spPr bwMode="auto">
          <a:xfrm>
            <a:off x="5169568" y="1855620"/>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r>
              <a:rPr lang="en-US" altLang="en-US" sz="1800" dirty="0">
                <a:solidFill>
                  <a:schemeClr val="bg2"/>
                </a:solidFill>
              </a:rPr>
              <a:t>Step 3</a:t>
            </a:r>
          </a:p>
        </p:txBody>
      </p:sp>
      <p:sp>
        <p:nvSpPr>
          <p:cNvPr id="10" name="Content Placeholder 2"/>
          <p:cNvSpPr txBox="1">
            <a:spLocks/>
          </p:cNvSpPr>
          <p:nvPr/>
        </p:nvSpPr>
        <p:spPr bwMode="auto">
          <a:xfrm>
            <a:off x="306388" y="4724400"/>
            <a:ext cx="80756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S PGothic" pitchFamily="34" charset="-128"/>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S PGothic" pitchFamily="34"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S PGothic" pitchFamily="34"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sz="1800" dirty="0" smtClean="0"/>
              <a:t>Configuration steps 1-3 are required for establishing Video Call*. </a:t>
            </a:r>
          </a:p>
          <a:p>
            <a:pPr marL="0" indent="0">
              <a:buNone/>
              <a:defRPr/>
            </a:pPr>
            <a:endParaRPr sz="1800" dirty="0" smtClean="0"/>
          </a:p>
          <a:p>
            <a:pPr marL="0" indent="0">
              <a:buNone/>
              <a:defRPr/>
            </a:pPr>
            <a:endParaRPr sz="1100" b="1" dirty="0" smtClean="0"/>
          </a:p>
          <a:p>
            <a:pPr marL="0" indent="0">
              <a:buNone/>
              <a:defRPr/>
            </a:pPr>
            <a:r>
              <a:rPr sz="1800" dirty="0" smtClean="0"/>
              <a:t> </a:t>
            </a:r>
            <a:endParaRPr dirty="0" smtClean="0"/>
          </a:p>
        </p:txBody>
      </p:sp>
      <p:sp>
        <p:nvSpPr>
          <p:cNvPr id="3" name="TextBox 2"/>
          <p:cNvSpPr txBox="1"/>
          <p:nvPr/>
        </p:nvSpPr>
        <p:spPr>
          <a:xfrm>
            <a:off x="7391400" y="1854588"/>
            <a:ext cx="1295400" cy="369332"/>
          </a:xfrm>
          <a:prstGeom prst="rect">
            <a:avLst/>
          </a:prstGeom>
          <a:noFill/>
        </p:spPr>
        <p:txBody>
          <a:bodyPr wrap="square" rtlCol="0">
            <a:spAutoFit/>
          </a:bodyPr>
          <a:lstStyle/>
          <a:p>
            <a:r>
              <a:rPr lang="en-US" dirty="0" smtClean="0">
                <a:solidFill>
                  <a:schemeClr val="bg2"/>
                </a:solidFill>
              </a:rPr>
              <a:t>Optional</a:t>
            </a:r>
            <a:endParaRPr lang="en-US" dirty="0">
              <a:solidFill>
                <a:schemeClr val="bg2"/>
              </a:solidFill>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Video Messaging Capabilities on COS </a:t>
            </a:r>
            <a:endParaRPr lang="en-US" dirty="0"/>
          </a:p>
        </p:txBody>
      </p:sp>
      <p:sp>
        <p:nvSpPr>
          <p:cNvPr id="3" name="Content Placeholder 2"/>
          <p:cNvSpPr>
            <a:spLocks noGrp="1"/>
          </p:cNvSpPr>
          <p:nvPr>
            <p:ph idx="1"/>
          </p:nvPr>
        </p:nvSpPr>
        <p:spPr/>
        <p:txBody>
          <a:bodyPr/>
          <a:lstStyle/>
          <a:p>
            <a:r>
              <a:rPr lang="en-US" dirty="0"/>
              <a:t>On CUCA page, go to </a:t>
            </a:r>
            <a:r>
              <a:rPr lang="en-US" dirty="0" smtClean="0"/>
              <a:t>Class of Service &gt; </a:t>
            </a:r>
            <a:r>
              <a:rPr lang="en-US" dirty="0"/>
              <a:t>Search Class of Service </a:t>
            </a:r>
            <a:r>
              <a:rPr lang="en-US" dirty="0" smtClean="0"/>
              <a:t> and  </a:t>
            </a:r>
            <a:r>
              <a:rPr lang="en-US" dirty="0"/>
              <a:t>select the </a:t>
            </a:r>
            <a:r>
              <a:rPr lang="en-US" dirty="0" smtClean="0"/>
              <a:t>COS which is selected for the user. </a:t>
            </a:r>
          </a:p>
          <a:p>
            <a:r>
              <a:rPr lang="en-US" dirty="0"/>
              <a:t>On Edit Class of </a:t>
            </a:r>
            <a:r>
              <a:rPr lang="en-US" dirty="0" smtClean="0"/>
              <a:t>Service page, check the attributes under “Enable Video”.</a:t>
            </a:r>
          </a:p>
          <a:p>
            <a:endParaRPr lang="en-US" dirty="0" smtClean="0"/>
          </a:p>
          <a:p>
            <a:endParaRPr lang="en-US" dirty="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0"/>
            <a:ext cx="8153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61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04800"/>
            <a:ext cx="8588375" cy="838200"/>
          </a:xfrm>
        </p:spPr>
        <p:txBody>
          <a:bodyPr/>
          <a:lstStyle/>
          <a:p>
            <a:pPr>
              <a:defRPr/>
            </a:pPr>
            <a:r>
              <a:rPr dirty="0" smtClean="0">
                <a:ea typeface="+mj-ea"/>
              </a:rPr>
              <a:t>Video Message Recording Expiration Field</a:t>
            </a:r>
            <a:endParaRPr dirty="0">
              <a:ea typeface="+mj-ea"/>
            </a:endParaRPr>
          </a:p>
        </p:txBody>
      </p:sp>
      <p:sp>
        <p:nvSpPr>
          <p:cNvPr id="31747" name="Content Placeholder 2"/>
          <p:cNvSpPr>
            <a:spLocks noGrp="1"/>
          </p:cNvSpPr>
          <p:nvPr>
            <p:ph idx="1"/>
          </p:nvPr>
        </p:nvSpPr>
        <p:spPr>
          <a:xfrm>
            <a:off x="304800" y="1066800"/>
            <a:ext cx="8550275" cy="5410200"/>
          </a:xfrm>
        </p:spPr>
        <p:txBody>
          <a:bodyPr/>
          <a:lstStyle/>
          <a:p>
            <a:pPr>
              <a:buFont typeface="Arial" pitchFamily="34" charset="0"/>
              <a:buChar char="•"/>
              <a:defRPr/>
            </a:pPr>
            <a:r>
              <a:rPr sz="1800" dirty="0" smtClean="0">
                <a:solidFill>
                  <a:schemeClr val="bg2"/>
                </a:solidFill>
                <a:ea typeface="+mn-ea"/>
              </a:rPr>
              <a:t>Users can now see “Video Message Recording Expires in ___</a:t>
            </a:r>
            <a:r>
              <a:rPr sz="1800" dirty="0">
                <a:solidFill>
                  <a:schemeClr val="bg2"/>
                </a:solidFill>
                <a:ea typeface="+mn-ea"/>
              </a:rPr>
              <a:t> </a:t>
            </a:r>
            <a:r>
              <a:rPr sz="1800" dirty="0" smtClean="0">
                <a:solidFill>
                  <a:schemeClr val="bg2"/>
                </a:solidFill>
                <a:ea typeface="+mn-ea"/>
              </a:rPr>
              <a:t> Days" field on </a:t>
            </a:r>
            <a:r>
              <a:rPr lang="en-US" sz="1800" dirty="0"/>
              <a:t>Edit </a:t>
            </a:r>
            <a:r>
              <a:rPr lang="en-US" sz="1800" dirty="0" smtClean="0"/>
              <a:t>Message Recording Expiration page.</a:t>
            </a:r>
            <a:endParaRPr sz="1800" dirty="0" smtClean="0">
              <a:solidFill>
                <a:schemeClr val="bg2"/>
              </a:solidFill>
              <a:ea typeface="+mn-ea"/>
            </a:endParaRPr>
          </a:p>
          <a:p>
            <a:pPr>
              <a:buFont typeface="Arial" pitchFamily="34" charset="0"/>
              <a:buChar char="•"/>
              <a:defRPr/>
            </a:pPr>
            <a:r>
              <a:rPr lang="en-US" sz="1800" dirty="0" smtClean="0">
                <a:solidFill>
                  <a:schemeClr val="bg2"/>
                </a:solidFill>
                <a:ea typeface="+mn-ea"/>
              </a:rPr>
              <a:t>The default value is 30 days.</a:t>
            </a:r>
            <a:endParaRPr sz="1800" dirty="0" smtClean="0">
              <a:solidFill>
                <a:schemeClr val="bg2"/>
              </a:solidFill>
              <a:ea typeface="+mn-ea"/>
            </a:endParaRPr>
          </a:p>
          <a:p>
            <a:pPr marL="0" indent="0">
              <a:buNone/>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44959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86692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lang="en-US" sz="4400" dirty="0" smtClean="0"/>
              <a:t>Deletion of Video Service</a:t>
            </a:r>
            <a:endParaRPr sz="4400" dirty="0"/>
          </a:p>
        </p:txBody>
      </p:sp>
    </p:spTree>
    <p:extLst>
      <p:ext uri="{BB962C8B-B14F-4D97-AF65-F5344CB8AC3E}">
        <p14:creationId xmlns:p14="http://schemas.microsoft.com/office/powerpoint/2010/main" val="384927733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Deletion of Video Service</a:t>
            </a:r>
            <a:endParaRPr lang="en-US" dirty="0"/>
          </a:p>
        </p:txBody>
      </p:sp>
      <p:sp>
        <p:nvSpPr>
          <p:cNvPr id="3" name="Text Placeholder 2"/>
          <p:cNvSpPr>
            <a:spLocks noGrp="1"/>
          </p:cNvSpPr>
          <p:nvPr>
            <p:ph type="body" sz="quarter" idx="10"/>
          </p:nvPr>
        </p:nvSpPr>
        <p:spPr/>
        <p:txBody>
          <a:bodyPr/>
          <a:lstStyle/>
          <a:p>
            <a:pPr marL="228600" lvl="1" indent="-228600">
              <a:spcBef>
                <a:spcPts val="1480"/>
              </a:spcBef>
              <a:buClr>
                <a:srgbClr val="96CA4B"/>
              </a:buClr>
              <a:buSzPct val="90000"/>
              <a:buFont typeface="Arial" charset="0"/>
              <a:buChar char="•"/>
            </a:pPr>
            <a:endParaRPr lang="en-US" dirty="0" smtClean="0"/>
          </a:p>
          <a:p>
            <a:pPr marL="228600" lvl="1" indent="-228600">
              <a:spcBef>
                <a:spcPts val="1480"/>
              </a:spcBef>
              <a:buClr>
                <a:srgbClr val="96CA4B"/>
              </a:buClr>
              <a:buSzPct val="90000"/>
              <a:buFont typeface="Arial" charset="0"/>
              <a:buChar char="•"/>
            </a:pPr>
            <a:r>
              <a:rPr lang="en-US" sz="2000" dirty="0" smtClean="0"/>
              <a:t>Pre-Requisite: All </a:t>
            </a:r>
            <a:r>
              <a:rPr lang="en-US" sz="2000" dirty="0"/>
              <a:t>the Video Service Accounts associated with a Video Service should be removed before deleting the service.</a:t>
            </a:r>
          </a:p>
          <a:p>
            <a:r>
              <a:rPr lang="en-US" sz="2000" dirty="0" smtClean="0"/>
              <a:t>On deletion of a Video Service:</a:t>
            </a:r>
          </a:p>
          <a:p>
            <a:pPr marL="692150" lvl="1" indent="-285750">
              <a:buFont typeface="Wingdings" panose="05000000000000000000" pitchFamily="2" charset="2"/>
              <a:buChar char="Ø"/>
            </a:pPr>
            <a:r>
              <a:rPr lang="en-US" dirty="0" smtClean="0"/>
              <a:t>All associated Video </a:t>
            </a:r>
            <a:r>
              <a:rPr lang="en-US" dirty="0"/>
              <a:t>Recordings remain stored on the Video </a:t>
            </a:r>
            <a:r>
              <a:rPr lang="en-US" dirty="0" smtClean="0"/>
              <a:t>Server (MS).</a:t>
            </a:r>
          </a:p>
          <a:p>
            <a:pPr marL="692150" lvl="1" indent="-285750">
              <a:buFont typeface="Wingdings" panose="05000000000000000000" pitchFamily="2" charset="2"/>
              <a:buChar char="Ø"/>
            </a:pPr>
            <a:r>
              <a:rPr lang="en-US" dirty="0"/>
              <a:t>All </a:t>
            </a:r>
            <a:r>
              <a:rPr lang="en-US" dirty="0" smtClean="0"/>
              <a:t>the information related to Video </a:t>
            </a:r>
            <a:r>
              <a:rPr lang="en-US" dirty="0"/>
              <a:t>Recordings remain stored on the </a:t>
            </a:r>
            <a:r>
              <a:rPr lang="en-US" dirty="0" smtClean="0"/>
              <a:t>Unity Connection.</a:t>
            </a:r>
          </a:p>
          <a:p>
            <a:pPr marL="692150" lvl="1" indent="-285750">
              <a:buFont typeface="Wingdings" panose="05000000000000000000" pitchFamily="2" charset="2"/>
              <a:buChar char="Ø"/>
            </a:pPr>
            <a:r>
              <a:rPr lang="en-US" dirty="0"/>
              <a:t>Such Video Recordings are played as audio only.</a:t>
            </a:r>
            <a:endParaRPr lang="en-US" dirty="0" smtClean="0"/>
          </a:p>
          <a:p>
            <a:r>
              <a:rPr lang="en-US" sz="2000" dirty="0" smtClean="0"/>
              <a:t>On adding the same Video Service again: </a:t>
            </a:r>
          </a:p>
          <a:p>
            <a:pPr marL="692150" lvl="1" indent="-285750">
              <a:buFont typeface="Wingdings" panose="05000000000000000000" pitchFamily="2" charset="2"/>
              <a:buChar char="Ø"/>
            </a:pPr>
            <a:r>
              <a:rPr lang="en-US" dirty="0" smtClean="0"/>
              <a:t>The Recordings </a:t>
            </a:r>
            <a:r>
              <a:rPr lang="en-US" dirty="0"/>
              <a:t>will be played as video again</a:t>
            </a:r>
            <a:r>
              <a:rPr lang="en-US" dirty="0" smtClean="0"/>
              <a:t>.</a:t>
            </a:r>
          </a:p>
          <a:p>
            <a:r>
              <a:rPr lang="en-US" sz="2000" dirty="0" smtClean="0"/>
              <a:t>On </a:t>
            </a:r>
            <a:r>
              <a:rPr lang="en-US" sz="2000" dirty="0"/>
              <a:t>adding </a:t>
            </a:r>
            <a:r>
              <a:rPr lang="en-US" sz="2000" dirty="0" smtClean="0"/>
              <a:t>a new Video Service: </a:t>
            </a:r>
            <a:endParaRPr lang="en-US" sz="2000" dirty="0"/>
          </a:p>
          <a:p>
            <a:pPr lvl="1"/>
            <a:r>
              <a:rPr lang="en-US" dirty="0"/>
              <a:t>T</a:t>
            </a:r>
            <a:r>
              <a:rPr lang="en-US" dirty="0" smtClean="0"/>
              <a:t>he </a:t>
            </a:r>
            <a:r>
              <a:rPr lang="en-US" dirty="0"/>
              <a:t>Video Recordings will be played as </a:t>
            </a:r>
            <a:r>
              <a:rPr lang="en-US" dirty="0" smtClean="0"/>
              <a:t>audio.</a:t>
            </a:r>
            <a:endParaRPr lang="en-US" dirty="0"/>
          </a:p>
          <a:p>
            <a:pPr lvl="1"/>
            <a:endParaRPr lang="en-US" sz="1400" dirty="0"/>
          </a:p>
          <a:p>
            <a:pPr marL="0" indent="0">
              <a:buNone/>
            </a:pPr>
            <a:endParaRPr lang="en-US" sz="1600" dirty="0"/>
          </a:p>
          <a:p>
            <a:endParaRPr lang="en-US" sz="1800" dirty="0" smtClean="0"/>
          </a:p>
          <a:p>
            <a:endParaRPr lang="en-US" sz="1800" dirty="0" smtClean="0"/>
          </a:p>
          <a:p>
            <a:pPr marL="0" indent="0">
              <a:buNone/>
            </a:pPr>
            <a:endParaRPr lang="en-US" sz="2000" dirty="0" smtClean="0"/>
          </a:p>
          <a:p>
            <a:r>
              <a:rPr lang="en-US" sz="2000" dirty="0" smtClean="0"/>
              <a:t> </a:t>
            </a:r>
          </a:p>
          <a:p>
            <a:endParaRPr lang="en-US" sz="2000" dirty="0"/>
          </a:p>
        </p:txBody>
      </p:sp>
    </p:spTree>
    <p:extLst>
      <p:ext uri="{BB962C8B-B14F-4D97-AF65-F5344CB8AC3E}">
        <p14:creationId xmlns:p14="http://schemas.microsoft.com/office/powerpoint/2010/main" val="313752148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04800"/>
            <a:ext cx="8588375" cy="838200"/>
          </a:xfrm>
        </p:spPr>
        <p:txBody>
          <a:bodyPr/>
          <a:lstStyle/>
          <a:p>
            <a:pPr>
              <a:defRPr/>
            </a:pPr>
            <a:r>
              <a:rPr dirty="0" smtClean="0">
                <a:ea typeface="+mj-ea"/>
              </a:rPr>
              <a:t>Configuration for Video Service Deletion</a:t>
            </a:r>
            <a:endParaRPr dirty="0">
              <a:ea typeface="+mj-ea"/>
            </a:endParaRPr>
          </a:p>
        </p:txBody>
      </p:sp>
      <p:sp>
        <p:nvSpPr>
          <p:cNvPr id="31747" name="Content Placeholder 2"/>
          <p:cNvSpPr>
            <a:spLocks noGrp="1"/>
          </p:cNvSpPr>
          <p:nvPr>
            <p:ph idx="1"/>
          </p:nvPr>
        </p:nvSpPr>
        <p:spPr>
          <a:xfrm>
            <a:off x="304800" y="1066800"/>
            <a:ext cx="8550275" cy="5410200"/>
          </a:xfrm>
        </p:spPr>
        <p:txBody>
          <a:bodyPr/>
          <a:lstStyle/>
          <a:p>
            <a:pPr>
              <a:buFont typeface="Arial" pitchFamily="34" charset="0"/>
              <a:buChar char="•"/>
              <a:defRPr/>
            </a:pPr>
            <a:r>
              <a:rPr lang="en-US" sz="1800" dirty="0" smtClean="0">
                <a:solidFill>
                  <a:schemeClr val="bg2"/>
                </a:solidFill>
                <a:ea typeface="+mn-ea"/>
              </a:rPr>
              <a:t>On CUCA page, go to Video &gt; Video Services. On Search Video Services page check the checkbox for the Video Service that needs to be deleted and select Delete Selected.</a:t>
            </a:r>
            <a:endParaRPr sz="1800" dirty="0" smtClean="0">
              <a:solidFill>
                <a:schemeClr val="bg2"/>
              </a:solidFill>
              <a:ea typeface="+mn-ea"/>
            </a:endParaRPr>
          </a:p>
          <a:p>
            <a:pPr>
              <a:buFont typeface="Arial" pitchFamily="34" charset="0"/>
              <a:buChar char="•"/>
              <a:defRPr/>
            </a:pPr>
            <a:r>
              <a:rPr lang="en-US" sz="1800" dirty="0" smtClean="0">
                <a:solidFill>
                  <a:schemeClr val="bg2"/>
                </a:solidFill>
                <a:ea typeface="+mn-ea"/>
              </a:rPr>
              <a:t>A prompt is displayed. Select OK to continue further.</a:t>
            </a:r>
            <a:endParaRPr sz="1800" dirty="0" smtClean="0">
              <a:solidFill>
                <a:schemeClr val="bg2"/>
              </a:solidFill>
              <a:ea typeface="+mn-ea"/>
            </a:endParaRPr>
          </a:p>
          <a:p>
            <a:pPr marL="0" indent="0">
              <a:buNone/>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458453"/>
            <a:ext cx="81438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12683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04800"/>
            <a:ext cx="8588375" cy="838200"/>
          </a:xfrm>
        </p:spPr>
        <p:txBody>
          <a:bodyPr/>
          <a:lstStyle/>
          <a:p>
            <a:pPr>
              <a:defRPr/>
            </a:pPr>
            <a:r>
              <a:rPr lang="en-US" dirty="0"/>
              <a:t>Configuration for Video Service Deletion</a:t>
            </a:r>
            <a:endParaRPr dirty="0">
              <a:ea typeface="+mj-ea"/>
            </a:endParaRPr>
          </a:p>
        </p:txBody>
      </p:sp>
      <p:sp>
        <p:nvSpPr>
          <p:cNvPr id="31747" name="Content Placeholder 2"/>
          <p:cNvSpPr>
            <a:spLocks noGrp="1"/>
          </p:cNvSpPr>
          <p:nvPr>
            <p:ph idx="1"/>
          </p:nvPr>
        </p:nvSpPr>
        <p:spPr>
          <a:xfrm>
            <a:off x="304800" y="1066800"/>
            <a:ext cx="8550275" cy="5410200"/>
          </a:xfrm>
        </p:spPr>
        <p:txBody>
          <a:bodyPr/>
          <a:lstStyle/>
          <a:p>
            <a:pPr>
              <a:buFont typeface="Arial" pitchFamily="34" charset="0"/>
              <a:buChar char="•"/>
              <a:defRPr/>
            </a:pPr>
            <a:r>
              <a:rPr lang="en-US" sz="1800" dirty="0" smtClean="0">
                <a:solidFill>
                  <a:schemeClr val="bg2"/>
                </a:solidFill>
                <a:ea typeface="+mn-ea"/>
              </a:rPr>
              <a:t>Select OK to delete the Video Service.</a:t>
            </a:r>
          </a:p>
          <a:p>
            <a:pPr>
              <a:buFont typeface="Arial" pitchFamily="34" charset="0"/>
              <a:buChar char="•"/>
              <a:defRPr/>
            </a:pPr>
            <a:r>
              <a:rPr lang="en-US" sz="1800" dirty="0" smtClean="0"/>
              <a:t>A warning message </a:t>
            </a:r>
            <a:r>
              <a:rPr lang="en-US" sz="1800" dirty="0"/>
              <a:t>is displayed on CUCA </a:t>
            </a:r>
            <a:r>
              <a:rPr lang="en-US" sz="1800" dirty="0" smtClean="0"/>
              <a:t>page to restart the Conversation Manager services after the deletion.</a:t>
            </a:r>
            <a:r>
              <a:rPr lang="en-US" sz="1800" dirty="0"/>
              <a:t> </a:t>
            </a:r>
            <a:endParaRPr sz="1800" dirty="0" smtClean="0">
              <a:solidFill>
                <a:schemeClr val="bg2"/>
              </a:solidFill>
              <a:ea typeface="+mn-ea"/>
            </a:endParaRPr>
          </a:p>
          <a:p>
            <a:pPr marL="0" indent="0">
              <a:buNone/>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a:p>
            <a:pPr>
              <a:buFont typeface="Arial" pitchFamily="34" charset="0"/>
              <a:buChar char="•"/>
              <a:defRPr/>
            </a:pPr>
            <a:endParaRPr dirty="0" smtClean="0">
              <a:solidFill>
                <a:schemeClr val="bg2"/>
              </a:solidFill>
              <a:ea typeface="+mn-ea"/>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229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12683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2133600"/>
            <a:ext cx="794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smtClean="0"/>
              <a:t>Notice</a:t>
            </a:r>
            <a:endParaRPr lang="en-US" altLang="en-US" b="1" i="1" dirty="0"/>
          </a:p>
          <a:p>
            <a:pPr marL="228600" indent="-228600" algn="ctr"/>
            <a:r>
              <a:rPr lang="en-US" altLang="en-US" b="1" i="1" dirty="0"/>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b="1" i="1" dirty="0"/>
          </a:p>
          <a:p>
            <a:pPr marL="228600" indent="-228600" algn="ctr"/>
            <a:r>
              <a:rPr lang="en-US" altLang="en-US" b="1" i="1" dirty="0"/>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48038" y="692150"/>
            <a:ext cx="2101850" cy="1116013"/>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lang="en-US" sz="4400" dirty="0" smtClean="0"/>
              <a:t>Demo</a:t>
            </a:r>
            <a:endParaRPr sz="4400" dirty="0"/>
          </a:p>
        </p:txBody>
      </p:sp>
    </p:spTree>
    <p:extLst>
      <p:ext uri="{BB962C8B-B14F-4D97-AF65-F5344CB8AC3E}">
        <p14:creationId xmlns:p14="http://schemas.microsoft.com/office/powerpoint/2010/main" val="179423614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 – </a:t>
            </a:r>
            <a:r>
              <a:rPr lang="en-US" dirty="0" smtClean="0"/>
              <a:t>Video Messaging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3724671"/>
              </p:ext>
            </p:extLst>
          </p:nvPr>
        </p:nvGraphicFramePr>
        <p:xfrm>
          <a:off x="230188" y="1339850"/>
          <a:ext cx="8550275"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413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lang="en-US" sz="4400" dirty="0" smtClean="0"/>
              <a:t>Performance Counters</a:t>
            </a:r>
            <a:endParaRPr sz="4400" dirty="0"/>
          </a:p>
        </p:txBody>
      </p:sp>
    </p:spTree>
    <p:extLst>
      <p:ext uri="{BB962C8B-B14F-4D97-AF65-F5344CB8AC3E}">
        <p14:creationId xmlns:p14="http://schemas.microsoft.com/office/powerpoint/2010/main" val="362714342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Messaging Counters</a:t>
            </a:r>
            <a:endParaRPr lang="en-US" dirty="0"/>
          </a:p>
        </p:txBody>
      </p:sp>
      <p:sp>
        <p:nvSpPr>
          <p:cNvPr id="3" name="Content Placeholder 2"/>
          <p:cNvSpPr>
            <a:spLocks noGrp="1"/>
          </p:cNvSpPr>
          <p:nvPr>
            <p:ph idx="1"/>
          </p:nvPr>
        </p:nvSpPr>
        <p:spPr/>
        <p:txBody>
          <a:bodyPr/>
          <a:lstStyle/>
          <a:p>
            <a:r>
              <a:rPr lang="en-US" dirty="0" smtClean="0"/>
              <a:t>Following is the list of  new counters added for </a:t>
            </a:r>
            <a:r>
              <a:rPr lang="en-US" dirty="0"/>
              <a:t>V</a:t>
            </a:r>
            <a:r>
              <a:rPr lang="en-US" dirty="0" smtClean="0"/>
              <a:t>ideo </a:t>
            </a:r>
            <a:r>
              <a:rPr lang="en-US" dirty="0"/>
              <a:t>M</a:t>
            </a:r>
            <a:r>
              <a:rPr lang="en-US" dirty="0" smtClean="0"/>
              <a:t>essaging:</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09150053"/>
              </p:ext>
            </p:extLst>
          </p:nvPr>
        </p:nvGraphicFramePr>
        <p:xfrm>
          <a:off x="381000" y="1828800"/>
          <a:ext cx="8305800" cy="3661074"/>
        </p:xfrm>
        <a:graphic>
          <a:graphicData uri="http://schemas.openxmlformats.org/drawingml/2006/table">
            <a:tbl>
              <a:tblPr firstRow="1" firstCol="1" bandRow="1">
                <a:tableStyleId>{5C22544A-7EE6-4342-B048-85BDC9FD1C3A}</a:tableStyleId>
              </a:tblPr>
              <a:tblGrid>
                <a:gridCol w="1835004"/>
                <a:gridCol w="1724626"/>
                <a:gridCol w="4746170"/>
              </a:tblGrid>
              <a:tr h="366107">
                <a:tc>
                  <a:txBody>
                    <a:bodyPr/>
                    <a:lstStyle/>
                    <a:p>
                      <a:pPr marL="0" marR="0">
                        <a:spcBef>
                          <a:spcPts val="0"/>
                        </a:spcBef>
                        <a:spcAft>
                          <a:spcPts val="0"/>
                        </a:spcAft>
                      </a:pPr>
                      <a:r>
                        <a:rPr lang="en-US" sz="1600" dirty="0">
                          <a:effectLst/>
                        </a:rPr>
                        <a:t>Counter</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Category</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latin typeface="+mj-lt"/>
                          <a:ea typeface="Calibri"/>
                          <a:cs typeface="Times New Roman"/>
                        </a:rPr>
                        <a:t>Description</a:t>
                      </a:r>
                      <a:endParaRPr lang="en-US" sz="1600" dirty="0">
                        <a:effectLst/>
                        <a:latin typeface="+mj-lt"/>
                        <a:ea typeface="Calibri"/>
                        <a:cs typeface="Times New Roman"/>
                      </a:endParaRPr>
                    </a:p>
                  </a:txBody>
                  <a:tcPr marL="68580" marR="68580" marT="0" marB="0"/>
                </a:tc>
              </a:tr>
              <a:tr h="585772">
                <a:tc>
                  <a:txBody>
                    <a:bodyPr/>
                    <a:lstStyle/>
                    <a:p>
                      <a:pPr marL="0" marR="0">
                        <a:spcBef>
                          <a:spcPts val="0"/>
                        </a:spcBef>
                        <a:spcAft>
                          <a:spcPts val="0"/>
                        </a:spcAft>
                      </a:pPr>
                      <a:endParaRPr lang="en-US" sz="1200" dirty="0" smtClean="0">
                        <a:effectLst/>
                      </a:endParaRPr>
                    </a:p>
                    <a:p>
                      <a:pPr marL="0" marR="0">
                        <a:spcBef>
                          <a:spcPts val="0"/>
                        </a:spcBef>
                        <a:spcAft>
                          <a:spcPts val="0"/>
                        </a:spcAft>
                      </a:pPr>
                      <a:r>
                        <a:rPr lang="en-US" sz="1200" dirty="0" smtClean="0">
                          <a:effectLst/>
                        </a:rPr>
                        <a:t>Video </a:t>
                      </a:r>
                      <a:r>
                        <a:rPr lang="en-US" sz="1200" dirty="0">
                          <a:effectLst/>
                        </a:rPr>
                        <a:t>Messages Delivered Total</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200" dirty="0" smtClean="0">
                        <a:effectLst/>
                      </a:endParaRPr>
                    </a:p>
                    <a:p>
                      <a:pPr marL="0" marR="0">
                        <a:spcBef>
                          <a:spcPts val="0"/>
                        </a:spcBef>
                        <a:spcAft>
                          <a:spcPts val="0"/>
                        </a:spcAft>
                      </a:pPr>
                      <a:r>
                        <a:rPr lang="en-US" sz="1200" dirty="0" smtClean="0">
                          <a:effectLst/>
                        </a:rPr>
                        <a:t>CUC </a:t>
                      </a:r>
                      <a:r>
                        <a:rPr lang="en-US" sz="1200" dirty="0">
                          <a:effectLst/>
                        </a:rPr>
                        <a:t>Message Store</a:t>
                      </a:r>
                      <a:endParaRPr lang="en-US" sz="1200" dirty="0">
                        <a:effectLst/>
                        <a:latin typeface="Calibri"/>
                        <a:ea typeface="Calibri"/>
                        <a:cs typeface="Times New Roman"/>
                      </a:endParaRPr>
                    </a:p>
                  </a:txBody>
                  <a:tcPr marL="68580" marR="68580" marT="0" marB="0"/>
                </a:tc>
                <a:tc>
                  <a:txBody>
                    <a:bodyPr/>
                    <a:lstStyle/>
                    <a:p>
                      <a:r>
                        <a:rPr lang="en-US" sz="1200" b="0" i="0" u="none" strike="noStrike" kern="1200" baseline="0" dirty="0" smtClean="0">
                          <a:solidFill>
                            <a:schemeClr val="dk1"/>
                          </a:solidFill>
                          <a:latin typeface="+mn-lt"/>
                          <a:ea typeface="+mn-ea"/>
                          <a:cs typeface="+mn-cs"/>
                        </a:rPr>
                        <a:t>The total number of Video Messages delivered since the last restart of the MTA server.</a:t>
                      </a:r>
                      <a:endParaRPr lang="en-US" sz="1200" dirty="0">
                        <a:effectLst/>
                        <a:latin typeface="Calibri"/>
                        <a:ea typeface="Calibri"/>
                        <a:cs typeface="Times New Roman"/>
                      </a:endParaRPr>
                    </a:p>
                  </a:txBody>
                  <a:tcPr marL="68580" marR="68580" marT="0" marB="0"/>
                </a:tc>
              </a:tr>
              <a:tr h="585772">
                <a:tc>
                  <a:txBody>
                    <a:bodyPr/>
                    <a:lstStyle/>
                    <a:p>
                      <a:pPr marL="0" marR="0">
                        <a:spcBef>
                          <a:spcPts val="0"/>
                        </a:spcBef>
                        <a:spcAft>
                          <a:spcPts val="0"/>
                        </a:spcAft>
                      </a:pPr>
                      <a:endParaRPr lang="en-US" sz="1200" dirty="0" smtClean="0">
                        <a:effectLst/>
                      </a:endParaRPr>
                    </a:p>
                    <a:p>
                      <a:pPr marL="0" marR="0">
                        <a:spcBef>
                          <a:spcPts val="0"/>
                        </a:spcBef>
                        <a:spcAft>
                          <a:spcPts val="0"/>
                        </a:spcAft>
                      </a:pPr>
                      <a:r>
                        <a:rPr lang="en-US" sz="1200" dirty="0" smtClean="0">
                          <a:effectLst/>
                        </a:rPr>
                        <a:t>Delete </a:t>
                      </a:r>
                      <a:r>
                        <a:rPr lang="en-US" sz="1200" dirty="0">
                          <a:effectLst/>
                        </a:rPr>
                        <a:t>Request sent to Media Sense Total</a:t>
                      </a:r>
                      <a:endParaRPr lang="en-US" sz="12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200" kern="1200" dirty="0" smtClean="0">
                          <a:solidFill>
                            <a:schemeClr val="dk1"/>
                          </a:solidFill>
                          <a:effectLst/>
                          <a:latin typeface="+mn-lt"/>
                          <a:ea typeface="+mn-ea"/>
                          <a:cs typeface="+mn-cs"/>
                        </a:rPr>
                        <a:t>CUC </a:t>
                      </a:r>
                      <a:r>
                        <a:rPr lang="en-US" sz="1200" kern="1200" dirty="0">
                          <a:solidFill>
                            <a:schemeClr val="dk1"/>
                          </a:solidFill>
                          <a:effectLst/>
                          <a:latin typeface="+mn-lt"/>
                          <a:ea typeface="+mn-ea"/>
                          <a:cs typeface="+mn-cs"/>
                        </a:rPr>
                        <a:t>System Agent</a:t>
                      </a:r>
                    </a:p>
                  </a:txBody>
                  <a:tcPr marL="68580" marR="68580" marT="0" marB="0"/>
                </a:tc>
                <a:tc>
                  <a:txBody>
                    <a:bodyPr/>
                    <a:lstStyle/>
                    <a:p>
                      <a:r>
                        <a:rPr lang="en-US" sz="1200" b="0" i="0" u="none" strike="noStrike" kern="1200" baseline="0" dirty="0" smtClean="0">
                          <a:solidFill>
                            <a:schemeClr val="dk1"/>
                          </a:solidFill>
                          <a:latin typeface="+mn-lt"/>
                          <a:ea typeface="+mn-ea"/>
                          <a:cs typeface="+mn-cs"/>
                        </a:rPr>
                        <a:t>The total number of delete requests sent to MS server since the last restart of Unity Connection.</a:t>
                      </a:r>
                      <a:endParaRPr lang="en-US" sz="1200" dirty="0">
                        <a:effectLst/>
                        <a:latin typeface="Calibri"/>
                        <a:ea typeface="Calibri"/>
                        <a:cs typeface="Times New Roman"/>
                      </a:endParaRPr>
                    </a:p>
                  </a:txBody>
                  <a:tcPr marL="68580" marR="68580" marT="0" marB="0"/>
                </a:tc>
              </a:tr>
              <a:tr h="658993">
                <a:tc>
                  <a:txBody>
                    <a:bodyPr/>
                    <a:lstStyle/>
                    <a:p>
                      <a:pPr marL="0" marR="0">
                        <a:spcBef>
                          <a:spcPts val="0"/>
                        </a:spcBef>
                        <a:spcAft>
                          <a:spcPts val="0"/>
                        </a:spcAft>
                      </a:pPr>
                      <a:endParaRPr lang="en-US" sz="1200" dirty="0" smtClean="0">
                        <a:effectLst/>
                      </a:endParaRPr>
                    </a:p>
                    <a:p>
                      <a:pPr marL="0" marR="0">
                        <a:spcBef>
                          <a:spcPts val="0"/>
                        </a:spcBef>
                        <a:spcAft>
                          <a:spcPts val="0"/>
                        </a:spcAft>
                      </a:pPr>
                      <a:r>
                        <a:rPr lang="en-US" sz="1200" dirty="0" smtClean="0">
                          <a:effectLst/>
                        </a:rPr>
                        <a:t>Media </a:t>
                      </a:r>
                      <a:r>
                        <a:rPr lang="en-US" sz="1200" dirty="0">
                          <a:effectLst/>
                        </a:rPr>
                        <a:t>Sense Timeout While Delete</a:t>
                      </a:r>
                      <a:endParaRPr lang="en-US" sz="12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200" kern="1200" dirty="0" smtClean="0">
                          <a:solidFill>
                            <a:schemeClr val="dk1"/>
                          </a:solidFill>
                          <a:effectLst/>
                          <a:latin typeface="+mn-lt"/>
                          <a:ea typeface="+mn-ea"/>
                          <a:cs typeface="+mn-cs"/>
                        </a:rPr>
                        <a:t>CUC </a:t>
                      </a:r>
                      <a:r>
                        <a:rPr lang="en-US" sz="1200" kern="1200" dirty="0">
                          <a:solidFill>
                            <a:schemeClr val="dk1"/>
                          </a:solidFill>
                          <a:effectLst/>
                          <a:latin typeface="+mn-lt"/>
                          <a:ea typeface="+mn-ea"/>
                          <a:cs typeface="+mn-cs"/>
                        </a:rPr>
                        <a:t>System Agent</a:t>
                      </a:r>
                    </a:p>
                  </a:txBody>
                  <a:tcPr marL="68580" marR="68580" marT="0" marB="0"/>
                </a:tc>
                <a:tc>
                  <a:txBody>
                    <a:bodyPr/>
                    <a:lstStyle/>
                    <a:p>
                      <a:r>
                        <a:rPr lang="en-US" sz="1200" b="0" i="0" u="none" strike="noStrike" kern="1200" baseline="0" dirty="0" smtClean="0">
                          <a:solidFill>
                            <a:schemeClr val="dk1"/>
                          </a:solidFill>
                          <a:latin typeface="+mn-lt"/>
                          <a:ea typeface="+mn-ea"/>
                          <a:cs typeface="+mn-cs"/>
                        </a:rPr>
                        <a:t>The total number of connection timeouts in response to the delete requests sent to MS server since the last restart of Unity Connection.</a:t>
                      </a:r>
                      <a:endParaRPr lang="en-US" sz="1200" dirty="0">
                        <a:effectLst/>
                        <a:latin typeface="Calibri"/>
                        <a:ea typeface="Calibri"/>
                        <a:cs typeface="Times New Roman"/>
                      </a:endParaRPr>
                    </a:p>
                  </a:txBody>
                  <a:tcPr marL="68580" marR="68580" marT="0" marB="0"/>
                </a:tc>
              </a:tr>
              <a:tr h="1464430">
                <a:tc>
                  <a:txBody>
                    <a:bodyPr/>
                    <a:lstStyle/>
                    <a:p>
                      <a:pPr marL="0" marR="0">
                        <a:spcBef>
                          <a:spcPts val="0"/>
                        </a:spcBef>
                        <a:spcAft>
                          <a:spcPts val="0"/>
                        </a:spcAft>
                      </a:pPr>
                      <a:endParaRPr lang="en-US" sz="1200" dirty="0" smtClean="0">
                        <a:effectLst/>
                      </a:endParaRPr>
                    </a:p>
                    <a:p>
                      <a:pPr marL="0" marR="0">
                        <a:spcBef>
                          <a:spcPts val="0"/>
                        </a:spcBef>
                        <a:spcAft>
                          <a:spcPts val="0"/>
                        </a:spcAft>
                      </a:pPr>
                      <a:r>
                        <a:rPr lang="en-US" sz="1200" dirty="0" smtClean="0">
                          <a:effectLst/>
                        </a:rPr>
                        <a:t>Media </a:t>
                      </a:r>
                      <a:r>
                        <a:rPr lang="en-US" sz="1200" dirty="0">
                          <a:effectLst/>
                        </a:rPr>
                        <a:t>Sense Timeout Total</a:t>
                      </a:r>
                      <a:endParaRPr lang="en-US" sz="1200" dirty="0">
                        <a:effectLst/>
                        <a:latin typeface="Calibri"/>
                        <a:ea typeface="Calibri"/>
                        <a:cs typeface="Times New Roman"/>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200" kern="1200" dirty="0" smtClean="0">
                          <a:solidFill>
                            <a:schemeClr val="dk1"/>
                          </a:solidFill>
                          <a:effectLst/>
                          <a:latin typeface="+mn-lt"/>
                          <a:ea typeface="+mn-ea"/>
                          <a:cs typeface="+mn-cs"/>
                        </a:rPr>
                        <a:t>CUC </a:t>
                      </a:r>
                      <a:r>
                        <a:rPr lang="en-US" sz="1200" kern="1200" dirty="0">
                          <a:solidFill>
                            <a:schemeClr val="dk1"/>
                          </a:solidFill>
                          <a:effectLst/>
                          <a:latin typeface="+mn-lt"/>
                          <a:ea typeface="+mn-ea"/>
                          <a:cs typeface="+mn-cs"/>
                        </a:rPr>
                        <a:t>Session Video</a:t>
                      </a:r>
                    </a:p>
                  </a:txBody>
                  <a:tcPr marL="68580" marR="68580" marT="0" marB="0"/>
                </a:tc>
                <a:tc>
                  <a:txBody>
                    <a:bodyPr/>
                    <a:lstStyle/>
                    <a:p>
                      <a:r>
                        <a:rPr lang="en-US" sz="1200" b="0" i="0" u="none" strike="noStrike" kern="1200" baseline="0" dirty="0" smtClean="0">
                          <a:solidFill>
                            <a:schemeClr val="dk1"/>
                          </a:solidFill>
                          <a:latin typeface="+mn-lt"/>
                          <a:ea typeface="+mn-ea"/>
                          <a:cs typeface="+mn-cs"/>
                        </a:rPr>
                        <a:t>The total number of connection timeout errors while connecting to MS server since the last restart of Cisco Unity Connection. This counter is applicable</a:t>
                      </a:r>
                    </a:p>
                    <a:p>
                      <a:r>
                        <a:rPr lang="en-US" sz="1200" b="0" i="0" u="none" strike="noStrike" kern="1200" baseline="0" dirty="0" smtClean="0">
                          <a:solidFill>
                            <a:schemeClr val="dk1"/>
                          </a:solidFill>
                          <a:latin typeface="+mn-lt"/>
                          <a:ea typeface="+mn-ea"/>
                          <a:cs typeface="+mn-cs"/>
                        </a:rPr>
                        <a:t>for the following events:</a:t>
                      </a:r>
                    </a:p>
                    <a:p>
                      <a:pPr marL="171450" indent="-171450">
                        <a:buFont typeface="Arial" panose="020B0604020202020204" pitchFamily="34" charset="0"/>
                        <a:buChar char="•"/>
                      </a:pPr>
                      <a:r>
                        <a:rPr lang="en-US" sz="1200" b="0" i="0" u="none" strike="noStrike" kern="1200" baseline="0" dirty="0" smtClean="0">
                          <a:solidFill>
                            <a:schemeClr val="dk1"/>
                          </a:solidFill>
                          <a:effectLst/>
                          <a:latin typeface="+mn-lt"/>
                          <a:ea typeface="+mn-ea"/>
                          <a:cs typeface="+mn-cs"/>
                        </a:rPr>
                        <a:t>During a Video call</a:t>
                      </a:r>
                    </a:p>
                    <a:p>
                      <a:pPr marL="171450" indent="-171450">
                        <a:buFont typeface="Arial" panose="020B0604020202020204" pitchFamily="34" charset="0"/>
                        <a:buChar char="•"/>
                      </a:pPr>
                      <a:r>
                        <a:rPr lang="en-US" sz="1200" b="0" i="0" u="none" strike="noStrike" kern="1200" baseline="0" dirty="0" smtClean="0">
                          <a:solidFill>
                            <a:schemeClr val="dk1"/>
                          </a:solidFill>
                          <a:effectLst/>
                          <a:latin typeface="+mn-lt"/>
                          <a:ea typeface="+mn-ea"/>
                          <a:cs typeface="+mn-cs"/>
                        </a:rPr>
                        <a:t>At the time of sign in</a:t>
                      </a:r>
                    </a:p>
                    <a:p>
                      <a:pPr marL="171450" indent="-171450">
                        <a:buFont typeface="Arial" panose="020B0604020202020204" pitchFamily="34" charset="0"/>
                        <a:buChar char="•"/>
                      </a:pPr>
                      <a:r>
                        <a:rPr lang="en-US" sz="1200" b="0" i="0" u="none" strike="noStrike" kern="1200" baseline="0" dirty="0" smtClean="0">
                          <a:solidFill>
                            <a:schemeClr val="dk1"/>
                          </a:solidFill>
                          <a:latin typeface="+mn-lt"/>
                          <a:ea typeface="+mn-ea"/>
                          <a:cs typeface="+mn-cs"/>
                        </a:rPr>
                        <a:t>During exchange of media capabilities with the</a:t>
                      </a:r>
                    </a:p>
                    <a:p>
                      <a:pPr marL="171450" indent="-171450">
                        <a:buFont typeface="Arial" panose="020B0604020202020204" pitchFamily="34" charset="0"/>
                        <a:buChar char="•"/>
                      </a:pPr>
                      <a:r>
                        <a:rPr lang="en-US" sz="1200" b="0" i="0" u="none" strike="noStrike" kern="1200" baseline="0" dirty="0" smtClean="0">
                          <a:solidFill>
                            <a:schemeClr val="dk1"/>
                          </a:solidFill>
                          <a:latin typeface="+mn-lt"/>
                          <a:ea typeface="+mn-ea"/>
                          <a:cs typeface="+mn-cs"/>
                        </a:rPr>
                        <a:t>MS server.</a:t>
                      </a:r>
                      <a:endParaRPr lang="en-US" sz="1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81707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Messaging Counters (Continued)</a:t>
            </a:r>
            <a:endParaRPr lang="en-US" dirty="0"/>
          </a:p>
        </p:txBody>
      </p:sp>
      <p:sp>
        <p:nvSpPr>
          <p:cNvPr id="3" name="Content Placeholder 2"/>
          <p:cNvSpPr>
            <a:spLocks noGrp="1"/>
          </p:cNvSpPr>
          <p:nvPr>
            <p:ph idx="1"/>
          </p:nvPr>
        </p:nvSpPr>
        <p:spPr/>
        <p:txBody>
          <a:bodyPr/>
          <a:lstStyle/>
          <a:p>
            <a:r>
              <a:rPr lang="en-US" dirty="0" smtClean="0"/>
              <a:t>Following is the list of  new counters added for </a:t>
            </a:r>
            <a:r>
              <a:rPr lang="en-US" dirty="0"/>
              <a:t>V</a:t>
            </a:r>
            <a:r>
              <a:rPr lang="en-US" dirty="0" smtClean="0"/>
              <a:t>ideo </a:t>
            </a:r>
            <a:r>
              <a:rPr lang="en-US" dirty="0"/>
              <a:t>M</a:t>
            </a:r>
            <a:r>
              <a:rPr lang="en-US" dirty="0" smtClean="0"/>
              <a:t>essaging:</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21193796"/>
              </p:ext>
            </p:extLst>
          </p:nvPr>
        </p:nvGraphicFramePr>
        <p:xfrm>
          <a:off x="381000" y="1828800"/>
          <a:ext cx="8305800" cy="3979030"/>
        </p:xfrm>
        <a:graphic>
          <a:graphicData uri="http://schemas.openxmlformats.org/drawingml/2006/table">
            <a:tbl>
              <a:tblPr firstRow="1" firstCol="1" bandRow="1">
                <a:tableStyleId>{5C22544A-7EE6-4342-B048-85BDC9FD1C3A}</a:tableStyleId>
              </a:tblPr>
              <a:tblGrid>
                <a:gridCol w="1835004"/>
                <a:gridCol w="1724626"/>
                <a:gridCol w="4746170"/>
              </a:tblGrid>
              <a:tr h="366107">
                <a:tc>
                  <a:txBody>
                    <a:bodyPr/>
                    <a:lstStyle/>
                    <a:p>
                      <a:pPr marL="0" marR="0">
                        <a:spcBef>
                          <a:spcPts val="0"/>
                        </a:spcBef>
                        <a:spcAft>
                          <a:spcPts val="0"/>
                        </a:spcAft>
                      </a:pPr>
                      <a:r>
                        <a:rPr lang="en-US" sz="1600" dirty="0">
                          <a:effectLst/>
                        </a:rPr>
                        <a:t>Counter</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Category</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smtClean="0">
                          <a:effectLst/>
                          <a:latin typeface="+mj-lt"/>
                          <a:ea typeface="Calibri"/>
                          <a:cs typeface="Times New Roman"/>
                        </a:rPr>
                        <a:t>Description</a:t>
                      </a:r>
                      <a:endParaRPr lang="en-US" sz="1600" dirty="0">
                        <a:effectLst/>
                        <a:latin typeface="+mj-lt"/>
                        <a:ea typeface="Calibri"/>
                        <a:cs typeface="Times New Roman"/>
                      </a:endParaRPr>
                    </a:p>
                  </a:txBody>
                  <a:tcPr marL="68580" marR="68580" marT="0" marB="0"/>
                </a:tc>
              </a:tr>
              <a:tr h="585772">
                <a:tc>
                  <a:txBody>
                    <a:bodyPr/>
                    <a:lstStyle/>
                    <a:p>
                      <a:pPr marL="0" marR="0">
                        <a:spcBef>
                          <a:spcPts val="0"/>
                        </a:spcBef>
                        <a:spcAft>
                          <a:spcPts val="0"/>
                        </a:spcAft>
                      </a:pPr>
                      <a:endParaRPr lang="en-US" sz="1200" dirty="0" smtClean="0">
                        <a:effectLst/>
                      </a:endParaRPr>
                    </a:p>
                    <a:p>
                      <a:pPr marL="0" marR="0" algn="l" defTabSz="914400" rtl="0" eaLnBrk="1" latinLnBrk="0" hangingPunct="1">
                        <a:spcBef>
                          <a:spcPts val="0"/>
                        </a:spcBef>
                        <a:spcAft>
                          <a:spcPts val="0"/>
                        </a:spcAft>
                      </a:pPr>
                      <a:r>
                        <a:rPr lang="en-US" sz="1200" b="1" kern="1200" dirty="0" smtClean="0">
                          <a:solidFill>
                            <a:schemeClr val="lt1"/>
                          </a:solidFill>
                          <a:effectLst/>
                          <a:latin typeface="+mn-lt"/>
                          <a:ea typeface="+mn-ea"/>
                          <a:cs typeface="+mn-cs"/>
                        </a:rPr>
                        <a:t>Video Message Play Failed Total</a:t>
                      </a:r>
                      <a:endParaRPr lang="en-US" sz="1200" b="1" kern="1200" dirty="0">
                        <a:solidFill>
                          <a:schemeClr val="lt1"/>
                        </a:solidFill>
                        <a:effectLst/>
                        <a:latin typeface="+mn-lt"/>
                        <a:ea typeface="+mn-ea"/>
                        <a:cs typeface="+mn-cs"/>
                      </a:endParaRPr>
                    </a:p>
                  </a:txBody>
                  <a:tcPr marL="68580" marR="68580" marT="0" marB="0"/>
                </a:tc>
                <a:tc>
                  <a:txBody>
                    <a:bodyPr/>
                    <a:lstStyle/>
                    <a:p>
                      <a:pPr marL="0" marR="0">
                        <a:spcBef>
                          <a:spcPts val="0"/>
                        </a:spcBef>
                        <a:spcAft>
                          <a:spcPts val="0"/>
                        </a:spcAft>
                      </a:pPr>
                      <a:endParaRPr lang="en-US" sz="1200" dirty="0" smtClean="0">
                        <a:effectLst/>
                      </a:endParaRPr>
                    </a:p>
                    <a:p>
                      <a:pPr marL="0" marR="0">
                        <a:spcBef>
                          <a:spcPts val="0"/>
                        </a:spcBef>
                        <a:spcAft>
                          <a:spcPts val="0"/>
                        </a:spcAft>
                      </a:pPr>
                      <a:r>
                        <a:rPr lang="en-US" sz="1200" dirty="0" smtClean="0">
                          <a:effectLst/>
                        </a:rPr>
                        <a:t>CUC Session Video</a:t>
                      </a:r>
                      <a:endParaRPr lang="en-US" sz="1200" dirty="0">
                        <a:effectLst/>
                        <a:latin typeface="Calibri"/>
                        <a:ea typeface="Calibri"/>
                        <a:cs typeface="Times New Roman"/>
                      </a:endParaRPr>
                    </a:p>
                  </a:txBody>
                  <a:tcPr marL="68580" marR="68580" marT="0" marB="0"/>
                </a:tc>
                <a:tc>
                  <a:txBody>
                    <a:bodyPr/>
                    <a:lstStyle/>
                    <a:p>
                      <a:r>
                        <a:rPr lang="en-US" sz="1200" b="0" i="0" u="none" strike="noStrike" kern="1200" baseline="0" dirty="0" smtClean="0">
                          <a:solidFill>
                            <a:schemeClr val="dk1"/>
                          </a:solidFill>
                          <a:latin typeface="+mn-lt"/>
                          <a:ea typeface="+mn-ea"/>
                          <a:cs typeface="+mn-cs"/>
                        </a:rPr>
                        <a:t>The total number of video messages that are played</a:t>
                      </a:r>
                    </a:p>
                    <a:p>
                      <a:r>
                        <a:rPr lang="en-US" sz="1200" b="0" i="0" u="none" strike="noStrike" kern="1200" baseline="0" dirty="0" smtClean="0">
                          <a:solidFill>
                            <a:schemeClr val="dk1"/>
                          </a:solidFill>
                          <a:latin typeface="+mn-lt"/>
                          <a:ea typeface="+mn-ea"/>
                          <a:cs typeface="+mn-cs"/>
                        </a:rPr>
                        <a:t>as audio messages since the last restart of Cisco Unity</a:t>
                      </a:r>
                    </a:p>
                    <a:p>
                      <a:r>
                        <a:rPr lang="en-US" sz="1200" b="0" i="0" u="none" strike="noStrike" kern="1200" baseline="0" dirty="0" smtClean="0">
                          <a:solidFill>
                            <a:schemeClr val="dk1"/>
                          </a:solidFill>
                          <a:latin typeface="+mn-lt"/>
                          <a:ea typeface="+mn-ea"/>
                          <a:cs typeface="+mn-cs"/>
                        </a:rPr>
                        <a:t>Connection..</a:t>
                      </a:r>
                      <a:endParaRPr lang="en-US" sz="1200" b="0" i="0" u="none" strike="noStrike" kern="1200" baseline="0" dirty="0">
                        <a:solidFill>
                          <a:schemeClr val="dk1"/>
                        </a:solidFill>
                        <a:latin typeface="+mn-lt"/>
                        <a:ea typeface="+mn-ea"/>
                        <a:cs typeface="+mn-cs"/>
                      </a:endParaRPr>
                    </a:p>
                  </a:txBody>
                  <a:tcPr marL="68580" marR="68580" marT="0" marB="0"/>
                </a:tc>
              </a:tr>
              <a:tr h="585772">
                <a:tc>
                  <a:txBody>
                    <a:bodyPr/>
                    <a:lstStyle/>
                    <a:p>
                      <a:pPr marL="0" marR="0">
                        <a:spcBef>
                          <a:spcPts val="0"/>
                        </a:spcBef>
                        <a:spcAft>
                          <a:spcPts val="0"/>
                        </a:spcAft>
                      </a:pPr>
                      <a:endParaRPr lang="en-US" sz="1200" b="1" kern="1200" dirty="0" smtClean="0">
                        <a:solidFill>
                          <a:schemeClr val="lt1"/>
                        </a:solidFill>
                        <a:effectLst/>
                        <a:latin typeface="+mn-lt"/>
                        <a:ea typeface="+mn-ea"/>
                        <a:cs typeface="+mn-cs"/>
                      </a:endParaRPr>
                    </a:p>
                    <a:p>
                      <a:r>
                        <a:rPr lang="en-US" sz="1200" b="1" kern="1200" dirty="0" smtClean="0">
                          <a:solidFill>
                            <a:schemeClr val="lt1"/>
                          </a:solidFill>
                          <a:effectLst/>
                          <a:latin typeface="+mn-lt"/>
                          <a:ea typeface="+mn-ea"/>
                          <a:cs typeface="+mn-cs"/>
                        </a:rPr>
                        <a:t>Video Messages Delivered Per</a:t>
                      </a:r>
                    </a:p>
                    <a:p>
                      <a:r>
                        <a:rPr lang="en-US" sz="1200" b="1" kern="1200" dirty="0" smtClean="0">
                          <a:solidFill>
                            <a:schemeClr val="lt1"/>
                          </a:solidFill>
                          <a:effectLst/>
                          <a:latin typeface="+mn-lt"/>
                          <a:ea typeface="+mn-ea"/>
                          <a:cs typeface="+mn-cs"/>
                        </a:rPr>
                        <a:t>Minute</a:t>
                      </a:r>
                      <a:endParaRPr lang="en-US" sz="12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200" kern="1200" dirty="0" smtClean="0">
                          <a:solidFill>
                            <a:schemeClr val="dk1"/>
                          </a:solidFill>
                          <a:effectLst/>
                          <a:latin typeface="+mn-lt"/>
                          <a:ea typeface="+mn-ea"/>
                          <a:cs typeface="+mn-cs"/>
                        </a:rPr>
                        <a:t>CUC Message</a:t>
                      </a:r>
                      <a:r>
                        <a:rPr lang="en-US" sz="1200" kern="1200" baseline="0" dirty="0" smtClean="0">
                          <a:solidFill>
                            <a:schemeClr val="dk1"/>
                          </a:solidFill>
                          <a:effectLst/>
                          <a:latin typeface="+mn-lt"/>
                          <a:ea typeface="+mn-ea"/>
                          <a:cs typeface="+mn-cs"/>
                        </a:rPr>
                        <a:t> Store</a:t>
                      </a:r>
                      <a:endParaRPr lang="en-US" sz="1200" kern="1200" dirty="0">
                        <a:solidFill>
                          <a:schemeClr val="dk1"/>
                        </a:solidFill>
                        <a:effectLst/>
                        <a:latin typeface="+mn-lt"/>
                        <a:ea typeface="+mn-ea"/>
                        <a:cs typeface="+mn-cs"/>
                      </a:endParaRPr>
                    </a:p>
                  </a:txBody>
                  <a:tcPr marL="68580" marR="68580" marT="0" marB="0"/>
                </a:tc>
                <a:tc>
                  <a:txBody>
                    <a:bodyPr/>
                    <a:lstStyle/>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 total number of video messages delivered per minute since the</a:t>
                      </a:r>
                    </a:p>
                    <a:p>
                      <a:r>
                        <a:rPr lang="en-US" sz="1200" b="0" i="0" u="none" strike="noStrike" kern="1200" baseline="0" dirty="0" smtClean="0">
                          <a:solidFill>
                            <a:schemeClr val="dk1"/>
                          </a:solidFill>
                          <a:latin typeface="+mn-lt"/>
                          <a:ea typeface="+mn-ea"/>
                          <a:cs typeface="+mn-cs"/>
                        </a:rPr>
                        <a:t>last restart of the MTA server..</a:t>
                      </a:r>
                      <a:endParaRPr lang="en-US" sz="1200" b="0" i="0" u="none" strike="noStrike" kern="1200" baseline="0" dirty="0">
                        <a:solidFill>
                          <a:schemeClr val="dk1"/>
                        </a:solidFill>
                        <a:latin typeface="+mn-lt"/>
                        <a:ea typeface="+mn-ea"/>
                        <a:cs typeface="+mn-cs"/>
                      </a:endParaRPr>
                    </a:p>
                  </a:txBody>
                  <a:tcPr marL="68580" marR="68580" marT="0" marB="0"/>
                </a:tc>
              </a:tr>
              <a:tr h="831201">
                <a:tc>
                  <a:txBody>
                    <a:bodyPr/>
                    <a:lstStyle/>
                    <a:p>
                      <a:pPr marL="0" marR="0">
                        <a:spcBef>
                          <a:spcPts val="0"/>
                        </a:spcBef>
                        <a:spcAft>
                          <a:spcPts val="0"/>
                        </a:spcAft>
                      </a:pPr>
                      <a:endParaRPr lang="en-US" sz="1200" b="1" kern="1200" dirty="0" smtClean="0">
                        <a:solidFill>
                          <a:schemeClr val="lt1"/>
                        </a:solidFill>
                        <a:effectLst/>
                        <a:latin typeface="+mn-lt"/>
                        <a:ea typeface="+mn-ea"/>
                        <a:cs typeface="+mn-cs"/>
                      </a:endParaRPr>
                    </a:p>
                    <a:p>
                      <a:r>
                        <a:rPr lang="en-US" sz="1200" b="1" kern="1200" dirty="0" smtClean="0">
                          <a:solidFill>
                            <a:schemeClr val="lt1"/>
                          </a:solidFill>
                          <a:effectLst/>
                          <a:latin typeface="+mn-lt"/>
                          <a:ea typeface="+mn-ea"/>
                          <a:cs typeface="+mn-cs"/>
                        </a:rPr>
                        <a:t>Video Messages Processed by MTA</a:t>
                      </a:r>
                    </a:p>
                    <a:p>
                      <a:r>
                        <a:rPr lang="en-US" sz="1200" b="1" kern="1200" dirty="0" smtClean="0">
                          <a:solidFill>
                            <a:schemeClr val="lt1"/>
                          </a:solidFill>
                          <a:effectLst/>
                          <a:latin typeface="+mn-lt"/>
                          <a:ea typeface="+mn-ea"/>
                          <a:cs typeface="+mn-cs"/>
                        </a:rPr>
                        <a:t>Total</a:t>
                      </a:r>
                      <a:endParaRPr lang="en-US" sz="12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200" kern="1200" dirty="0" smtClean="0">
                          <a:solidFill>
                            <a:schemeClr val="dk1"/>
                          </a:solidFill>
                          <a:effectLst/>
                          <a:latin typeface="+mn-lt"/>
                          <a:ea typeface="+mn-ea"/>
                          <a:cs typeface="+mn-cs"/>
                        </a:rPr>
                        <a:t>CUC Message Store</a:t>
                      </a:r>
                      <a:endParaRPr lang="en-US" sz="12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endParaRPr lang="en-US" sz="1200" b="0" i="0" u="none" strike="noStrike" kern="1200" baseline="0" dirty="0" smtClean="0">
                        <a:solidFill>
                          <a:schemeClr val="dk1"/>
                        </a:solidFill>
                        <a:latin typeface="+mn-lt"/>
                        <a:ea typeface="+mn-ea"/>
                        <a:cs typeface="+mn-cs"/>
                      </a:endParaRPr>
                    </a:p>
                    <a:p>
                      <a:pPr marL="0" algn="l" defTabSz="914400" rtl="0" eaLnBrk="1" latinLnBrk="0" hangingPunct="1"/>
                      <a:r>
                        <a:rPr lang="en-US" sz="1200" b="0" i="0" u="none" strike="noStrike" kern="1200" baseline="0" dirty="0" smtClean="0">
                          <a:solidFill>
                            <a:schemeClr val="dk1"/>
                          </a:solidFill>
                          <a:latin typeface="+mn-lt"/>
                          <a:ea typeface="+mn-ea"/>
                          <a:cs typeface="+mn-cs"/>
                        </a:rPr>
                        <a:t>The total number of video messages processed by the MTA server</a:t>
                      </a:r>
                    </a:p>
                    <a:p>
                      <a:pPr marL="0" algn="l" defTabSz="914400" rtl="0" eaLnBrk="1" latinLnBrk="0" hangingPunct="1"/>
                      <a:r>
                        <a:rPr lang="en-US" sz="1200" b="0" i="0" u="none" strike="noStrike" kern="1200" baseline="0" dirty="0" smtClean="0">
                          <a:solidFill>
                            <a:schemeClr val="dk1"/>
                          </a:solidFill>
                          <a:latin typeface="+mn-lt"/>
                          <a:ea typeface="+mn-ea"/>
                          <a:cs typeface="+mn-cs"/>
                        </a:rPr>
                        <a:t>since the last restart of the server.</a:t>
                      </a:r>
                      <a:endParaRPr lang="en-US" sz="1200" b="0" i="0" u="none" strike="noStrike" kern="1200" baseline="0" dirty="0">
                        <a:solidFill>
                          <a:schemeClr val="dk1"/>
                        </a:solidFill>
                        <a:latin typeface="+mn-lt"/>
                        <a:ea typeface="+mn-ea"/>
                        <a:cs typeface="+mn-cs"/>
                      </a:endParaRPr>
                    </a:p>
                  </a:txBody>
                  <a:tcPr marL="68580" marR="68580" marT="0" marB="0"/>
                </a:tc>
              </a:tr>
              <a:tr h="1464430">
                <a:tc>
                  <a:txBody>
                    <a:bodyPr/>
                    <a:lstStyle/>
                    <a:p>
                      <a:pPr marL="0" marR="0">
                        <a:spcBef>
                          <a:spcPts val="0"/>
                        </a:spcBef>
                        <a:spcAft>
                          <a:spcPts val="0"/>
                        </a:spcAft>
                      </a:pPr>
                      <a:endParaRPr lang="en-US" sz="1200" b="1" kern="1200" dirty="0" smtClean="0">
                        <a:solidFill>
                          <a:schemeClr val="lt1"/>
                        </a:solidFill>
                        <a:effectLst/>
                        <a:latin typeface="+mn-lt"/>
                        <a:ea typeface="+mn-ea"/>
                        <a:cs typeface="+mn-cs"/>
                      </a:endParaRPr>
                    </a:p>
                    <a:p>
                      <a:r>
                        <a:rPr lang="en-US" sz="1200" b="1" kern="1200" dirty="0" smtClean="0">
                          <a:solidFill>
                            <a:schemeClr val="lt1"/>
                          </a:solidFill>
                          <a:effectLst/>
                          <a:latin typeface="+mn-lt"/>
                          <a:ea typeface="+mn-ea"/>
                          <a:cs typeface="+mn-cs"/>
                        </a:rPr>
                        <a:t>Video Messages Processed by MTA</a:t>
                      </a:r>
                    </a:p>
                    <a:p>
                      <a:r>
                        <a:rPr lang="en-US" sz="1200" b="1" kern="1200" dirty="0" smtClean="0">
                          <a:solidFill>
                            <a:schemeClr val="lt1"/>
                          </a:solidFill>
                          <a:effectLst/>
                          <a:latin typeface="+mn-lt"/>
                          <a:ea typeface="+mn-ea"/>
                          <a:cs typeface="+mn-cs"/>
                        </a:rPr>
                        <a:t>Per Minute</a:t>
                      </a:r>
                      <a:endParaRPr lang="en-US" sz="12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200" kern="1200" dirty="0" smtClean="0">
                          <a:solidFill>
                            <a:schemeClr val="dk1"/>
                          </a:solidFill>
                          <a:effectLst/>
                          <a:latin typeface="+mn-lt"/>
                          <a:ea typeface="+mn-ea"/>
                          <a:cs typeface="+mn-cs"/>
                        </a:rPr>
                        <a:t>CUC Message Store</a:t>
                      </a:r>
                      <a:endParaRPr lang="en-US" sz="1200" kern="1200" dirty="0">
                        <a:solidFill>
                          <a:schemeClr val="dk1"/>
                        </a:solidFill>
                        <a:effectLst/>
                        <a:latin typeface="+mn-lt"/>
                        <a:ea typeface="+mn-ea"/>
                        <a:cs typeface="+mn-cs"/>
                      </a:endParaRPr>
                    </a:p>
                  </a:txBody>
                  <a:tcPr marL="68580" marR="68580" marT="0" marB="0"/>
                </a:tc>
                <a:tc>
                  <a:txBody>
                    <a:bodyPr/>
                    <a:lstStyle/>
                    <a:p>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The total number of video messages processed  by the MTA server per minute since the last restart of the server.</a:t>
                      </a:r>
                      <a:endParaRPr lang="en-US" sz="1200" b="0" i="0" u="none" strike="noStrike" kern="1200" baseline="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307575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lang="en-US" sz="4400" dirty="0" smtClean="0"/>
              <a:t>Limitations</a:t>
            </a:r>
            <a:endParaRPr sz="4400" dirty="0"/>
          </a:p>
        </p:txBody>
      </p:sp>
    </p:spTree>
    <p:extLst>
      <p:ext uri="{BB962C8B-B14F-4D97-AF65-F5344CB8AC3E}">
        <p14:creationId xmlns:p14="http://schemas.microsoft.com/office/powerpoint/2010/main" val="123777740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Text Placeholder 2"/>
          <p:cNvSpPr>
            <a:spLocks noGrp="1"/>
          </p:cNvSpPr>
          <p:nvPr>
            <p:ph type="body" sz="quarter" idx="10"/>
          </p:nvPr>
        </p:nvSpPr>
        <p:spPr/>
        <p:txBody>
          <a:bodyPr/>
          <a:lstStyle/>
          <a:p>
            <a:r>
              <a:rPr lang="en-US" sz="2000" dirty="0" smtClean="0"/>
              <a:t>User can send/receive </a:t>
            </a:r>
            <a:r>
              <a:rPr lang="en-US" sz="2000" dirty="0"/>
              <a:t>V</a:t>
            </a:r>
            <a:r>
              <a:rPr lang="en-US" sz="2000" dirty="0" smtClean="0"/>
              <a:t>ideo </a:t>
            </a:r>
            <a:r>
              <a:rPr lang="en-US" sz="2000" dirty="0"/>
              <a:t>M</a:t>
            </a:r>
            <a:r>
              <a:rPr lang="en-US" sz="2000" dirty="0" smtClean="0"/>
              <a:t>essages over TUI only. VUI is not supported with Video.</a:t>
            </a:r>
          </a:p>
          <a:p>
            <a:r>
              <a:rPr lang="en-US" sz="2000" dirty="0" smtClean="0"/>
              <a:t>Video </a:t>
            </a:r>
            <a:r>
              <a:rPr lang="en-US" sz="2000" dirty="0"/>
              <a:t>M</a:t>
            </a:r>
            <a:r>
              <a:rPr lang="en-US" sz="2000" dirty="0" smtClean="0"/>
              <a:t>essaging is supported over SIP Trunk integration only.</a:t>
            </a:r>
          </a:p>
          <a:p>
            <a:r>
              <a:rPr lang="en-US" sz="2000" dirty="0" smtClean="0"/>
              <a:t>A user can receive Video </a:t>
            </a:r>
            <a:r>
              <a:rPr lang="en-US" sz="2000" dirty="0"/>
              <a:t>M</a:t>
            </a:r>
            <a:r>
              <a:rPr lang="en-US" sz="2000" dirty="0" smtClean="0"/>
              <a:t>essage from an identified as well as outside caller. However, a Video </a:t>
            </a:r>
            <a:r>
              <a:rPr lang="en-US" sz="2000" dirty="0"/>
              <a:t>M</a:t>
            </a:r>
            <a:r>
              <a:rPr lang="en-US" sz="2000" dirty="0" smtClean="0"/>
              <a:t>essage cannot be sent to an outside caller.</a:t>
            </a:r>
          </a:p>
          <a:p>
            <a:r>
              <a:rPr lang="en-US" sz="2000" dirty="0"/>
              <a:t>User can </a:t>
            </a:r>
            <a:r>
              <a:rPr lang="en-US" sz="2000" dirty="0" smtClean="0"/>
              <a:t>reply </a:t>
            </a:r>
            <a:r>
              <a:rPr lang="en-US" sz="2000" dirty="0"/>
              <a:t>to a V</a:t>
            </a:r>
            <a:r>
              <a:rPr lang="en-US" sz="2000" dirty="0" smtClean="0"/>
              <a:t>ideo Message </a:t>
            </a:r>
            <a:r>
              <a:rPr lang="en-US" sz="2000" dirty="0"/>
              <a:t>in an </a:t>
            </a:r>
            <a:r>
              <a:rPr lang="en-US" sz="2000" dirty="0" smtClean="0"/>
              <a:t>Audio </a:t>
            </a:r>
            <a:r>
              <a:rPr lang="en-US" sz="2000" dirty="0"/>
              <a:t>M</a:t>
            </a:r>
            <a:r>
              <a:rPr lang="en-US" sz="2000" dirty="0" smtClean="0"/>
              <a:t>essage </a:t>
            </a:r>
            <a:r>
              <a:rPr lang="en-US" sz="2000" dirty="0"/>
              <a:t>format only</a:t>
            </a:r>
            <a:r>
              <a:rPr lang="en-US" sz="2000" dirty="0" smtClean="0"/>
              <a:t>.</a:t>
            </a:r>
          </a:p>
          <a:p>
            <a:r>
              <a:rPr lang="en-US" sz="2000" dirty="0"/>
              <a:t>User cannot append </a:t>
            </a:r>
            <a:r>
              <a:rPr lang="en-US" sz="2000" dirty="0" smtClean="0"/>
              <a:t>any recording to a </a:t>
            </a:r>
            <a:r>
              <a:rPr lang="en-US" sz="2000" dirty="0"/>
              <a:t>Video Message.</a:t>
            </a:r>
          </a:p>
          <a:p>
            <a:r>
              <a:rPr lang="en-US" sz="2000" dirty="0"/>
              <a:t>User can forward </a:t>
            </a:r>
            <a:r>
              <a:rPr lang="en-US" sz="2000" dirty="0" smtClean="0"/>
              <a:t>only the </a:t>
            </a:r>
            <a:r>
              <a:rPr lang="en-US" sz="2000" dirty="0"/>
              <a:t>audio part of a </a:t>
            </a:r>
            <a:r>
              <a:rPr lang="en-US" sz="2000" dirty="0" smtClean="0"/>
              <a:t>Video </a:t>
            </a:r>
            <a:r>
              <a:rPr lang="en-US" sz="2000" dirty="0"/>
              <a:t>M</a:t>
            </a:r>
            <a:r>
              <a:rPr lang="en-US" sz="2000" dirty="0" smtClean="0"/>
              <a:t>essage</a:t>
            </a:r>
            <a:r>
              <a:rPr lang="en-US" sz="2000" dirty="0"/>
              <a:t>. </a:t>
            </a:r>
            <a:endParaRPr lang="en-US" sz="2000" dirty="0" smtClean="0"/>
          </a:p>
          <a:p>
            <a:r>
              <a:rPr lang="en-US" sz="2000" dirty="0" smtClean="0"/>
              <a:t>User </a:t>
            </a:r>
            <a:r>
              <a:rPr lang="en-US" sz="2000" dirty="0"/>
              <a:t>can pause the </a:t>
            </a:r>
            <a:r>
              <a:rPr lang="en-US" sz="2000" dirty="0" smtClean="0"/>
              <a:t>Video </a:t>
            </a:r>
            <a:r>
              <a:rPr lang="en-US" sz="2000" dirty="0"/>
              <a:t>M</a:t>
            </a:r>
            <a:r>
              <a:rPr lang="en-US" sz="2000" dirty="0" smtClean="0"/>
              <a:t>essage </a:t>
            </a:r>
            <a:r>
              <a:rPr lang="en-US" sz="2000" dirty="0"/>
              <a:t>at any point during message playback but it cannot be resumed from </a:t>
            </a:r>
            <a:r>
              <a:rPr lang="en-US" sz="2000" dirty="0" smtClean="0"/>
              <a:t>that point</a:t>
            </a:r>
            <a:r>
              <a:rPr lang="en-US" sz="2000" dirty="0"/>
              <a:t>. The </a:t>
            </a:r>
            <a:r>
              <a:rPr lang="en-US" sz="2000" dirty="0" smtClean="0"/>
              <a:t>Video </a:t>
            </a:r>
            <a:r>
              <a:rPr lang="en-US" sz="2000" dirty="0"/>
              <a:t>M</a:t>
            </a:r>
            <a:r>
              <a:rPr lang="en-US" sz="2000" dirty="0" smtClean="0"/>
              <a:t>essage will get </a:t>
            </a:r>
            <a:r>
              <a:rPr lang="en-US" sz="2000" dirty="0"/>
              <a:t>played from the starting.</a:t>
            </a:r>
            <a:endParaRPr lang="en-US" sz="2000" dirty="0" smtClean="0"/>
          </a:p>
          <a:p>
            <a:endParaRPr lang="en-US" sz="2000" dirty="0"/>
          </a:p>
        </p:txBody>
      </p:sp>
    </p:spTree>
    <p:extLst>
      <p:ext uri="{BB962C8B-B14F-4D97-AF65-F5344CB8AC3E}">
        <p14:creationId xmlns:p14="http://schemas.microsoft.com/office/powerpoint/2010/main" val="73171116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Text Placeholder 2"/>
          <p:cNvSpPr>
            <a:spLocks noGrp="1"/>
          </p:cNvSpPr>
          <p:nvPr>
            <p:ph type="body" sz="quarter" idx="10"/>
          </p:nvPr>
        </p:nvSpPr>
        <p:spPr>
          <a:xfrm>
            <a:off x="228600" y="1219200"/>
            <a:ext cx="8578850" cy="4965192"/>
          </a:xfrm>
        </p:spPr>
        <p:txBody>
          <a:bodyPr/>
          <a:lstStyle/>
          <a:p>
            <a:endParaRPr lang="en-US" sz="1800" dirty="0" smtClean="0"/>
          </a:p>
          <a:p>
            <a:r>
              <a:rPr lang="en-US" sz="2000" dirty="0"/>
              <a:t>While playing a </a:t>
            </a:r>
            <a:r>
              <a:rPr lang="en-US" sz="2000" dirty="0" smtClean="0"/>
              <a:t>Video </a:t>
            </a:r>
            <a:r>
              <a:rPr lang="en-US" sz="2000" dirty="0"/>
              <a:t>M</a:t>
            </a:r>
            <a:r>
              <a:rPr lang="en-US" sz="2000" dirty="0" smtClean="0"/>
              <a:t>essage</a:t>
            </a:r>
            <a:r>
              <a:rPr lang="en-US" sz="2000" dirty="0"/>
              <a:t>, if a user tries to change the playback volume or playback speed using phone custom keypad, the recording </a:t>
            </a:r>
            <a:r>
              <a:rPr lang="en-US" sz="2000" dirty="0" smtClean="0"/>
              <a:t>starts </a:t>
            </a:r>
            <a:r>
              <a:rPr lang="en-US" sz="2000" dirty="0"/>
              <a:t>playing from the beginning without changing the playback volume or speed. </a:t>
            </a:r>
            <a:r>
              <a:rPr lang="en-US" sz="2000" dirty="0" smtClean="0"/>
              <a:t>However, </a:t>
            </a:r>
            <a:r>
              <a:rPr lang="en-US" sz="2000" dirty="0"/>
              <a:t>volume can be increased or decreased using volume button of the phone</a:t>
            </a:r>
            <a:r>
              <a:rPr lang="en-US" sz="2000" dirty="0" smtClean="0"/>
              <a:t>.</a:t>
            </a:r>
          </a:p>
          <a:p>
            <a:r>
              <a:rPr lang="en-US" sz="2000" dirty="0" smtClean="0"/>
              <a:t>If </a:t>
            </a:r>
            <a:r>
              <a:rPr lang="en-US" sz="2000" dirty="0"/>
              <a:t>a </a:t>
            </a:r>
            <a:r>
              <a:rPr lang="en-US" sz="2000" dirty="0" smtClean="0"/>
              <a:t>Video </a:t>
            </a:r>
            <a:r>
              <a:rPr lang="en-US" sz="2000" dirty="0"/>
              <a:t>call is downgraded to audio, it cannot be restored again as a </a:t>
            </a:r>
            <a:r>
              <a:rPr lang="en-US" sz="2000" dirty="0" smtClean="0"/>
              <a:t>Video</a:t>
            </a:r>
            <a:r>
              <a:rPr lang="en-US" sz="2000" dirty="0"/>
              <a:t>. </a:t>
            </a:r>
          </a:p>
          <a:p>
            <a:r>
              <a:rPr lang="en-US" sz="2000" dirty="0" smtClean="0"/>
              <a:t>User cannot send a Video </a:t>
            </a:r>
            <a:r>
              <a:rPr lang="en-US" sz="2000" dirty="0"/>
              <a:t>M</a:t>
            </a:r>
            <a:r>
              <a:rPr lang="en-US" sz="2000" dirty="0" smtClean="0"/>
              <a:t>essage as a broadcast or dispatch message.</a:t>
            </a:r>
          </a:p>
          <a:p>
            <a:r>
              <a:rPr lang="en-US" sz="2000" dirty="0" smtClean="0"/>
              <a:t>In </a:t>
            </a:r>
            <a:r>
              <a:rPr lang="en-US" sz="2000" dirty="0"/>
              <a:t>case of Supervise Transfers, Video call will remain Video if answered  </a:t>
            </a:r>
            <a:r>
              <a:rPr lang="en-US" sz="2000" dirty="0" smtClean="0"/>
              <a:t>and </a:t>
            </a:r>
            <a:r>
              <a:rPr lang="en-US" sz="2000" dirty="0"/>
              <a:t>call will be downgraded to Audio if forwarded to </a:t>
            </a:r>
            <a:r>
              <a:rPr lang="en-US" sz="2000" dirty="0" smtClean="0"/>
              <a:t>connection.</a:t>
            </a:r>
            <a:endParaRPr lang="en-US" dirty="0"/>
          </a:p>
          <a:p>
            <a:r>
              <a:rPr lang="en-US" sz="2000" dirty="0" smtClean="0"/>
              <a:t>In </a:t>
            </a:r>
            <a:r>
              <a:rPr lang="en-US" sz="2000" smtClean="0"/>
              <a:t>case of Cross </a:t>
            </a:r>
            <a:r>
              <a:rPr lang="en-US" sz="2000"/>
              <a:t>Box </a:t>
            </a:r>
            <a:r>
              <a:rPr lang="en-US" sz="2000" smtClean="0"/>
              <a:t>Logins, </a:t>
            </a:r>
            <a:r>
              <a:rPr lang="en-US" sz="2000" dirty="0"/>
              <a:t>Video call will be downgraded to Audio.</a:t>
            </a:r>
          </a:p>
          <a:p>
            <a:endParaRPr lang="en-US" sz="2000" dirty="0" smtClean="0"/>
          </a:p>
          <a:p>
            <a:pPr marL="0" indent="0">
              <a:buNone/>
            </a:pPr>
            <a:endParaRPr lang="en-US" dirty="0"/>
          </a:p>
        </p:txBody>
      </p:sp>
    </p:spTree>
    <p:extLst>
      <p:ext uri="{BB962C8B-B14F-4D97-AF65-F5344CB8AC3E}">
        <p14:creationId xmlns:p14="http://schemas.microsoft.com/office/powerpoint/2010/main" val="239029847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sz="4400" dirty="0" smtClean="0"/>
              <a:t>Troubleshooting Tips</a:t>
            </a:r>
            <a:endParaRPr sz="4400"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1"/>
          <p:cNvGrpSpPr>
            <a:grpSpLocks/>
          </p:cNvGrpSpPr>
          <p:nvPr/>
        </p:nvGrpSpPr>
        <p:grpSpPr bwMode="auto">
          <a:xfrm>
            <a:off x="85725" y="231775"/>
            <a:ext cx="8774113" cy="1063625"/>
            <a:chOff x="54" y="146"/>
            <a:chExt cx="5527" cy="67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 y="146"/>
              <a:ext cx="5527" cy="6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3" name="Text Box 3"/>
            <p:cNvSpPr txBox="1">
              <a:spLocks noChangeArrowheads="1"/>
            </p:cNvSpPr>
            <p:nvPr/>
          </p:nvSpPr>
          <p:spPr bwMode="auto">
            <a:xfrm>
              <a:off x="54" y="146"/>
              <a:ext cx="5527" cy="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grpSp>
      <p:sp>
        <p:nvSpPr>
          <p:cNvPr id="66564" name="Text Box 4"/>
          <p:cNvSpPr txBox="1">
            <a:spLocks noChangeArrowheads="1"/>
          </p:cNvSpPr>
          <p:nvPr/>
        </p:nvSpPr>
        <p:spPr bwMode="auto">
          <a:xfrm>
            <a:off x="239713" y="1066800"/>
            <a:ext cx="8578850" cy="524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28600" indent="-227013">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1pPr>
            <a:lvl2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rgbClr val="FFFFFF"/>
                </a:solidFill>
                <a:latin typeface="Arial" charset="0"/>
                <a:ea typeface="MS PGothic" pitchFamily="32" charset="-128"/>
              </a:defRPr>
            </a:lvl9pPr>
          </a:lstStyle>
          <a:p>
            <a:pPr defTabSz="457200">
              <a:lnSpc>
                <a:spcPct val="95000"/>
              </a:lnSpc>
              <a:spcBef>
                <a:spcPts val="1475"/>
              </a:spcBef>
              <a:buSzPct val="90000"/>
            </a:pPr>
            <a:endParaRPr lang="en-US" altLang="en-US" sz="2400" dirty="0" smtClean="0"/>
          </a:p>
          <a:p>
            <a:pPr defTabSz="457200">
              <a:lnSpc>
                <a:spcPct val="95000"/>
              </a:lnSpc>
              <a:spcBef>
                <a:spcPts val="1475"/>
              </a:spcBef>
              <a:buSzPct val="90000"/>
            </a:pPr>
            <a:endParaRPr lang="en-US" altLang="en-US" sz="2400" dirty="0" smtClean="0"/>
          </a:p>
          <a:p>
            <a:pPr defTabSz="457200">
              <a:lnSpc>
                <a:spcPct val="95000"/>
              </a:lnSpc>
              <a:spcBef>
                <a:spcPts val="1475"/>
              </a:spcBef>
              <a:buSzPct val="90000"/>
            </a:pPr>
            <a:endParaRPr lang="en-US" altLang="en-US" sz="2400" dirty="0" smtClean="0"/>
          </a:p>
          <a:p>
            <a:pPr defTabSz="457200">
              <a:lnSpc>
                <a:spcPct val="95000"/>
              </a:lnSpc>
              <a:spcBef>
                <a:spcPts val="1475"/>
              </a:spcBef>
              <a:buSzPct val="90000"/>
            </a:pPr>
            <a:endParaRPr lang="en-US" altLang="en-US" sz="2400" dirty="0" smtClean="0"/>
          </a:p>
          <a:p>
            <a:pPr defTabSz="457200">
              <a:lnSpc>
                <a:spcPct val="95000"/>
              </a:lnSpc>
              <a:spcBef>
                <a:spcPts val="1475"/>
              </a:spcBef>
              <a:buSzPct val="90000"/>
            </a:pPr>
            <a:endParaRPr lang="en-US" altLang="en-US" sz="2400" dirty="0" smtClean="0"/>
          </a:p>
          <a:p>
            <a:pPr defTabSz="457200">
              <a:lnSpc>
                <a:spcPct val="95000"/>
              </a:lnSpc>
              <a:spcBef>
                <a:spcPts val="1475"/>
              </a:spcBef>
              <a:buSzPct val="90000"/>
            </a:pPr>
            <a:endParaRPr lang="en-US" altLang="en-US" sz="2400" dirty="0" smtClean="0"/>
          </a:p>
        </p:txBody>
      </p:sp>
      <p:graphicFrame>
        <p:nvGraphicFramePr>
          <p:cNvPr id="66565" name="Group 5"/>
          <p:cNvGraphicFramePr>
            <a:graphicFrameLocks noGrp="1"/>
          </p:cNvGraphicFramePr>
          <p:nvPr>
            <p:extLst>
              <p:ext uri="{D42A27DB-BD31-4B8C-83A1-F6EECF244321}">
                <p14:modId xmlns:p14="http://schemas.microsoft.com/office/powerpoint/2010/main" val="1273555851"/>
              </p:ext>
            </p:extLst>
          </p:nvPr>
        </p:nvGraphicFramePr>
        <p:xfrm>
          <a:off x="533400" y="1812925"/>
          <a:ext cx="8004175" cy="3945235"/>
        </p:xfrm>
        <a:graphic>
          <a:graphicData uri="http://schemas.openxmlformats.org/drawingml/2006/table">
            <a:tbl>
              <a:tblPr/>
              <a:tblGrid>
                <a:gridCol w="2362200"/>
                <a:gridCol w="4041775"/>
                <a:gridCol w="1600200"/>
              </a:tblGrid>
              <a:tr h="579438">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FFFFFF"/>
                          </a:solidFill>
                          <a:effectLst/>
                          <a:latin typeface="Arial" charset="0"/>
                          <a:ea typeface="MS PGothic" pitchFamily="32" charset="-128"/>
                        </a:rPr>
                        <a:t>Micro Traces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600" b="1" i="0" u="none" strike="noStrike" cap="none" normalizeH="0" baseline="0" dirty="0" smtClean="0">
                        <a:ln>
                          <a:noFill/>
                        </a:ln>
                        <a:solidFill>
                          <a:srgbClr val="FFFFFF"/>
                        </a:solidFill>
                        <a:effectLst/>
                        <a:latin typeface="Arial" charset="0"/>
                        <a:ea typeface="MS PGothic" pitchFamily="32" charset="-128"/>
                      </a:endParaRP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96D6"/>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FFFFFF"/>
                          </a:solidFill>
                          <a:effectLst/>
                          <a:latin typeface="Arial" charset="0"/>
                          <a:ea typeface="MS PGothic" pitchFamily="32" charset="-128"/>
                        </a:rPr>
                        <a:t>Description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96D6"/>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FFFFFF"/>
                          </a:solidFill>
                          <a:effectLst/>
                          <a:latin typeface="Arial" charset="0"/>
                          <a:ea typeface="MS PGothic" pitchFamily="32" charset="-128"/>
                        </a:rPr>
                        <a:t>Level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96D6"/>
                    </a:solidFill>
                  </a:tcPr>
                </a:tc>
              </a:tr>
              <a:tr h="334963">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CDE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Conversation State Machine traces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0,10-17,20,21</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r>
              <a:tr h="365125">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ConvSub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Conversation Call Progress traces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1-5</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r>
              <a:tr h="577850">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MiuIO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Input/output traces from MIU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11-13, 25,27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600" b="1" i="0" u="none" strike="noStrike" cap="none" normalizeH="0" baseline="0" dirty="0" smtClean="0">
                        <a:ln>
                          <a:noFill/>
                        </a:ln>
                        <a:solidFill>
                          <a:srgbClr val="0096D6"/>
                        </a:solidFill>
                        <a:effectLst/>
                        <a:latin typeface="Arial" charset="0"/>
                        <a:ea typeface="MS PGothic" pitchFamily="32" charset="-128"/>
                      </a:endParaRP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r>
              <a:tr h="336550">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Miu Sip/Miu Sip Stack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SIP Protocol Messages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ALL</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r>
              <a:tr h="577850">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MiuMethods/MiuCall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Diags for the Call processing in media Module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ALL</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r>
              <a:tr h="579438">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Mixer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Diags of Audio/Video Channels for data transmission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01-04</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FF8"/>
                    </a:solidFill>
                  </a:tcPr>
                </a:tc>
              </a:tr>
              <a:tr h="577850">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Video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Video Processing and messages exchanged with VideoServer </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c>
                  <a:txBody>
                    <a:bodyPr/>
                    <a:lstStyle>
                      <a:lvl1pPr eaLnBrk="0" hangingPunct="0">
                        <a:lnSpc>
                          <a:spcPct val="95000"/>
                        </a:lnSpc>
                        <a:spcBef>
                          <a:spcPts val="1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Arial" charset="0"/>
                          <a:ea typeface="MS PGothic" pitchFamily="32" charset="-128"/>
                        </a:defRPr>
                      </a:lvl2pPr>
                      <a:lvl3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Arial" charset="0"/>
                          <a:ea typeface="MS PGothic" pitchFamily="32" charset="-128"/>
                        </a:defRPr>
                      </a:lvl3pPr>
                      <a:lvl4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4pPr>
                      <a:lvl5pPr eaLnBrk="0" hangingPunct="0">
                        <a:lnSpc>
                          <a:spcPct val="95000"/>
                        </a:lnSpc>
                        <a:spcBef>
                          <a:spcPts val="8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5pPr>
                      <a:lvl6pPr marL="25146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6pPr>
                      <a:lvl7pPr marL="29718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7pPr>
                      <a:lvl8pPr marL="34290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8pPr>
                      <a:lvl9pPr marL="3886200" indent="-228600" defTabSz="457200" eaLnBrk="0" fontAlgn="base" hangingPunct="0">
                        <a:lnSpc>
                          <a:spcPct val="95000"/>
                        </a:lnSpc>
                        <a:spcBef>
                          <a:spcPts val="838"/>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FFFFFF"/>
                          </a:solidFill>
                          <a:latin typeface="Arial" charset="0"/>
                          <a:ea typeface="MS PGothic" pitchFamily="32" charset="-128"/>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dirty="0" smtClean="0">
                          <a:ln>
                            <a:noFill/>
                          </a:ln>
                          <a:solidFill>
                            <a:srgbClr val="0096D6"/>
                          </a:solidFill>
                          <a:effectLst/>
                          <a:latin typeface="Arial" charset="0"/>
                          <a:ea typeface="MS PGothic" pitchFamily="32" charset="-128"/>
                        </a:rPr>
                        <a:t>10,11,13</a:t>
                      </a:r>
                    </a:p>
                  </a:txBody>
                  <a:tcPr marL="90000" marR="90000" marT="8596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DDF0"/>
                    </a:solidFill>
                  </a:tcPr>
                </a:tc>
              </a:tr>
            </a:tbl>
          </a:graphicData>
        </a:graphic>
      </p:graphicFrame>
      <p:sp>
        <p:nvSpPr>
          <p:cNvPr id="66649" name="Text Box 89"/>
          <p:cNvSpPr txBox="1">
            <a:spLocks noChangeArrowheads="1"/>
          </p:cNvSpPr>
          <p:nvPr/>
        </p:nvSpPr>
        <p:spPr bwMode="auto">
          <a:xfrm>
            <a:off x="533400" y="5762625"/>
            <a:ext cx="8077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defTabSz="457200">
              <a:buSzPct val="100000"/>
            </a:pPr>
            <a:r>
              <a:rPr lang="en-US" altLang="en-US" dirty="0" smtClean="0">
                <a:solidFill>
                  <a:srgbClr val="F2F2F2"/>
                </a:solidFill>
                <a:cs typeface="Arial" charset="0"/>
              </a:rPr>
              <a:t>Log files to be collected : diag_CuCsMgr* and diag_CuMixer* from RTMT</a:t>
            </a:r>
            <a:r>
              <a:rPr lang="en-US" altLang="en-US" dirty="0" smtClean="0">
                <a:cs typeface="Arial" charset="0"/>
              </a:rPr>
              <a:t> </a:t>
            </a:r>
          </a:p>
        </p:txBody>
      </p:sp>
      <p:sp>
        <p:nvSpPr>
          <p:cNvPr id="66650" name="Text Box 90"/>
          <p:cNvSpPr txBox="1">
            <a:spLocks noChangeArrowheads="1"/>
          </p:cNvSpPr>
          <p:nvPr/>
        </p:nvSpPr>
        <p:spPr bwMode="auto">
          <a:xfrm>
            <a:off x="506413" y="1219200"/>
            <a:ext cx="8077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S PGothic" pitchFamily="32" charset="-128"/>
              </a:defRPr>
            </a:lvl9pPr>
          </a:lstStyle>
          <a:p>
            <a:pPr defTabSz="457200">
              <a:buSzPct val="100000"/>
            </a:pPr>
            <a:r>
              <a:rPr lang="en-US" altLang="en-US" dirty="0" smtClean="0">
                <a:solidFill>
                  <a:srgbClr val="D9D9D9"/>
                </a:solidFill>
                <a:cs typeface="Arial" charset="0"/>
              </a:rPr>
              <a:t>Enable following traces to troubleshoot Video related issues:</a:t>
            </a:r>
          </a:p>
        </p:txBody>
      </p:sp>
    </p:spTree>
    <p:extLst>
      <p:ext uri="{BB962C8B-B14F-4D97-AF65-F5344CB8AC3E}">
        <p14:creationId xmlns:p14="http://schemas.microsoft.com/office/powerpoint/2010/main" val="3104760967"/>
      </p:ext>
    </p:extLst>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88375" cy="685800"/>
          </a:xfrm>
        </p:spPr>
        <p:txBody>
          <a:bodyPr/>
          <a:lstStyle/>
          <a:p>
            <a:pPr algn="ctr" eaLnBrk="1" hangingPunct="1">
              <a:defRPr/>
            </a:pPr>
            <a:r>
              <a:rPr dirty="0" smtClean="0">
                <a:ea typeface="+mj-ea"/>
              </a:rPr>
              <a:t/>
            </a:r>
            <a:br>
              <a:rPr dirty="0" smtClean="0">
                <a:ea typeface="+mj-ea"/>
              </a:rPr>
            </a:br>
            <a:r>
              <a:rPr dirty="0" smtClean="0">
                <a:ea typeface="+mj-ea"/>
              </a:rPr>
              <a:t>Agenda</a:t>
            </a:r>
            <a:endParaRPr dirty="0">
              <a:ea typeface="+mj-ea"/>
            </a:endParaRPr>
          </a:p>
        </p:txBody>
      </p:sp>
      <p:sp>
        <p:nvSpPr>
          <p:cNvPr id="28675" name="Content Placeholder 3"/>
          <p:cNvSpPr>
            <a:spLocks noGrp="1"/>
          </p:cNvSpPr>
          <p:nvPr>
            <p:ph idx="1"/>
          </p:nvPr>
        </p:nvSpPr>
        <p:spPr>
          <a:xfrm>
            <a:off x="304800" y="1143000"/>
            <a:ext cx="4572000" cy="5181600"/>
          </a:xfrm>
        </p:spPr>
        <p:txBody>
          <a:bodyPr/>
          <a:lstStyle/>
          <a:p>
            <a:pPr marL="406400" indent="-406400">
              <a:buFont typeface="Wingdings" pitchFamily="2" charset="2"/>
              <a:buChar char="v"/>
            </a:pPr>
            <a:r>
              <a:rPr altLang="en-US" sz="1800" dirty="0" smtClean="0"/>
              <a:t>Introduction</a:t>
            </a:r>
          </a:p>
          <a:p>
            <a:pPr marL="406400" indent="-406400">
              <a:buFont typeface="Wingdings" pitchFamily="2" charset="2"/>
              <a:buChar char="v"/>
            </a:pPr>
            <a:r>
              <a:rPr altLang="en-US" sz="1800" dirty="0" smtClean="0"/>
              <a:t>What</a:t>
            </a:r>
            <a:r>
              <a:rPr lang="ja-JP" altLang="en-US" sz="1800" dirty="0" smtClean="0"/>
              <a:t>’</a:t>
            </a:r>
            <a:r>
              <a:rPr altLang="ja-JP" sz="1800" dirty="0" smtClean="0"/>
              <a:t>s new</a:t>
            </a:r>
          </a:p>
          <a:p>
            <a:pPr marL="406400" indent="-406400">
              <a:buFont typeface="Wingdings" pitchFamily="2" charset="2"/>
              <a:buChar char="v"/>
            </a:pPr>
            <a:r>
              <a:rPr altLang="en-US" sz="1800" dirty="0" smtClean="0"/>
              <a:t>How it works</a:t>
            </a:r>
          </a:p>
          <a:p>
            <a:pPr marL="406400" indent="-406400">
              <a:buFont typeface="Wingdings" pitchFamily="2" charset="2"/>
              <a:buChar char="v"/>
            </a:pPr>
            <a:r>
              <a:rPr lang="en-US" altLang="en-US" sz="1800" dirty="0" smtClean="0"/>
              <a:t>Network Topology</a:t>
            </a:r>
          </a:p>
          <a:p>
            <a:pPr marL="406400" indent="-406400">
              <a:buFont typeface="Wingdings" pitchFamily="2" charset="2"/>
              <a:buChar char="v"/>
            </a:pPr>
            <a:r>
              <a:rPr lang="en-US" altLang="en-US" sz="1800" dirty="0" smtClean="0"/>
              <a:t>Supported End-Points</a:t>
            </a:r>
            <a:endParaRPr altLang="en-US" sz="1800" dirty="0" smtClean="0"/>
          </a:p>
          <a:p>
            <a:pPr marL="406400" indent="-406400">
              <a:buFont typeface="Wingdings" pitchFamily="2" charset="2"/>
              <a:buChar char="v"/>
            </a:pPr>
            <a:r>
              <a:rPr altLang="en-US" sz="1800" dirty="0" smtClean="0"/>
              <a:t>Configuration</a:t>
            </a:r>
          </a:p>
          <a:p>
            <a:pPr marL="406400" indent="-406400">
              <a:buFont typeface="Wingdings" pitchFamily="2" charset="2"/>
              <a:buChar char="v"/>
            </a:pPr>
            <a:r>
              <a:rPr lang="en-US" altLang="en-US" sz="1800" dirty="0" smtClean="0"/>
              <a:t>Deletion of Video Service</a:t>
            </a:r>
            <a:endParaRPr altLang="en-US" sz="1800" dirty="0" smtClean="0"/>
          </a:p>
          <a:p>
            <a:pPr marL="406400" indent="-406400">
              <a:buFont typeface="Wingdings" pitchFamily="2" charset="2"/>
              <a:buChar char="v"/>
            </a:pPr>
            <a:r>
              <a:rPr lang="en-US" altLang="en-US" sz="1800" dirty="0" smtClean="0"/>
              <a:t>Demo</a:t>
            </a:r>
            <a:endParaRPr altLang="en-US" sz="1800" dirty="0" smtClean="0"/>
          </a:p>
          <a:p>
            <a:pPr marL="406400" indent="-406400">
              <a:buFont typeface="Wingdings" pitchFamily="2" charset="2"/>
              <a:buChar char="v"/>
            </a:pPr>
            <a:r>
              <a:rPr lang="en-US" altLang="en-US" sz="1800" dirty="0" smtClean="0"/>
              <a:t>Performance Counters</a:t>
            </a:r>
            <a:endParaRPr altLang="en-US" sz="1800" dirty="0" smtClean="0"/>
          </a:p>
          <a:p>
            <a:pPr marL="406400" indent="-406400">
              <a:buFont typeface="Wingdings" pitchFamily="2" charset="2"/>
              <a:buChar char="v"/>
            </a:pPr>
            <a:r>
              <a:rPr lang="en-US" altLang="en-US" sz="1800" dirty="0"/>
              <a:t>Limitations</a:t>
            </a:r>
          </a:p>
          <a:p>
            <a:pPr marL="406400" indent="-406400">
              <a:buFont typeface="Wingdings" pitchFamily="2" charset="2"/>
              <a:buChar char="v"/>
            </a:pPr>
            <a:r>
              <a:rPr altLang="en-US" sz="1800" dirty="0" smtClean="0"/>
              <a:t>Troubleshooting Tips</a:t>
            </a:r>
          </a:p>
          <a:p>
            <a:pPr marL="406400" indent="-406400">
              <a:buFont typeface="Wingdings" pitchFamily="2" charset="2"/>
              <a:buChar char="v"/>
            </a:pPr>
            <a:r>
              <a:rPr lang="en-US" altLang="en-US" sz="1800" dirty="0" smtClean="0"/>
              <a:t>References</a:t>
            </a:r>
            <a:endParaRPr altLang="en-US" sz="1800" dirty="0" smtClean="0"/>
          </a:p>
          <a:p>
            <a:pPr marL="406400" indent="-406400" eaLnBrk="1" hangingPunct="1">
              <a:buFont typeface="Arial" charset="0"/>
              <a:buNone/>
            </a:pPr>
            <a:endParaRPr altLang="en-US" sz="2400" dirty="0" smtClean="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88861" cy="838200"/>
          </a:xfrm>
        </p:spPr>
        <p:txBody>
          <a:bodyPr/>
          <a:lstStyle/>
          <a:p>
            <a:pPr>
              <a:defRPr/>
            </a:pPr>
            <a:r>
              <a:rPr dirty="0" smtClean="0"/>
              <a:t>Annotated Traces for Video Messaging</a:t>
            </a:r>
            <a:endParaRPr dirty="0"/>
          </a:p>
        </p:txBody>
      </p:sp>
      <p:sp>
        <p:nvSpPr>
          <p:cNvPr id="59395" name="Text Placeholder 2"/>
          <p:cNvSpPr>
            <a:spLocks noGrp="1"/>
          </p:cNvSpPr>
          <p:nvPr>
            <p:ph type="body" sz="quarter" idx="10"/>
          </p:nvPr>
        </p:nvSpPr>
        <p:spPr>
          <a:xfrm>
            <a:off x="239713" y="1344613"/>
            <a:ext cx="8578850" cy="4964112"/>
          </a:xfrm>
        </p:spPr>
        <p:txBody>
          <a:bodyPr/>
          <a:lstStyle/>
          <a:p>
            <a:pPr marL="0" indent="0">
              <a:spcBef>
                <a:spcPts val="1475"/>
              </a:spcBef>
              <a:buFont typeface="Arial" charset="0"/>
              <a:buNone/>
              <a:defRPr/>
            </a:pPr>
            <a:r>
              <a:rPr sz="2000" dirty="0" smtClean="0">
                <a:ea typeface="+mn-ea"/>
              </a:rPr>
              <a:t>Annotated traces for Video Messaging can be found at the following link:</a:t>
            </a:r>
          </a:p>
          <a:p>
            <a:pPr>
              <a:spcBef>
                <a:spcPts val="1475"/>
              </a:spcBef>
              <a:defRPr/>
            </a:pPr>
            <a:r>
              <a:rPr sz="2000" dirty="0">
                <a:ea typeface="+mn-ea"/>
              </a:rPr>
              <a:t>I</a:t>
            </a:r>
            <a:r>
              <a:rPr sz="2000" dirty="0" smtClean="0">
                <a:ea typeface="+mn-ea"/>
              </a:rPr>
              <a:t>mportant trace information to look for during a Video call </a:t>
            </a:r>
            <a:r>
              <a:rPr sz="2000" dirty="0" smtClean="0"/>
              <a:t>is </a:t>
            </a:r>
            <a:r>
              <a:rPr sz="2000" dirty="0"/>
              <a:t>discussed in brief at the following link</a:t>
            </a:r>
          </a:p>
          <a:p>
            <a:pPr marL="231775" indent="0">
              <a:spcBef>
                <a:spcPts val="1475"/>
              </a:spcBef>
              <a:buFont typeface="Arial" charset="0"/>
              <a:buNone/>
              <a:defRPr/>
            </a:pPr>
            <a:r>
              <a:rPr sz="2000" dirty="0" smtClean="0">
                <a:ea typeface="+mn-ea"/>
                <a:hlinkClick r:id="rId3"/>
              </a:rPr>
              <a:t>http</a:t>
            </a:r>
            <a:r>
              <a:rPr sz="2000" dirty="0" smtClean="0">
                <a:ea typeface="+mn-ea"/>
                <a:hlinkClick r:id="rId3"/>
              </a:rPr>
              <a:t>://</a:t>
            </a:r>
            <a:r>
              <a:rPr lang="en-IN" sz="2000" dirty="0" smtClean="0">
                <a:ea typeface="+mn-ea"/>
                <a:hlinkClick r:id="rId3"/>
              </a:rPr>
              <a:t>wiki</a:t>
            </a:r>
            <a:r>
              <a:rPr sz="2000" dirty="0" smtClean="0">
                <a:ea typeface="+mn-ea"/>
                <a:hlinkClick r:id="rId3"/>
              </a:rPr>
              <a:t>.cisco.com/display/UNITYTRANS/</a:t>
            </a:r>
            <a:r>
              <a:rPr sz="2000" dirty="0" err="1" smtClean="0">
                <a:ea typeface="+mn-ea"/>
                <a:hlinkClick r:id="rId3"/>
              </a:rPr>
              <a:t>Annotated+Traces+for+Video+Messaging</a:t>
            </a:r>
            <a:endParaRPr sz="2000" dirty="0" smtClean="0">
              <a:ea typeface="+mn-ea"/>
            </a:endParaRPr>
          </a:p>
          <a:p>
            <a:pPr marL="0" indent="0">
              <a:spcBef>
                <a:spcPts val="1475"/>
              </a:spcBef>
              <a:buFont typeface="Arial" charset="0"/>
              <a:buNone/>
              <a:defRPr/>
            </a:pPr>
            <a:endParaRPr sz="2000" dirty="0" smtClean="0">
              <a:ea typeface="+mn-ea"/>
            </a:endParaRPr>
          </a:p>
          <a:p>
            <a:pPr>
              <a:spcBef>
                <a:spcPts val="1475"/>
              </a:spcBef>
              <a:defRPr/>
            </a:pPr>
            <a:r>
              <a:rPr sz="2000" dirty="0" smtClean="0">
                <a:ea typeface="+mn-ea"/>
              </a:rPr>
              <a:t>MS APIs and their respective response codes are discussed in brief at the following link</a:t>
            </a:r>
          </a:p>
          <a:p>
            <a:pPr marL="231775" indent="0">
              <a:spcBef>
                <a:spcPts val="1475"/>
              </a:spcBef>
              <a:buFont typeface="Arial" charset="0"/>
              <a:buNone/>
              <a:defRPr/>
            </a:pPr>
            <a:r>
              <a:rPr sz="2000" u="sng" dirty="0" smtClean="0">
                <a:solidFill>
                  <a:schemeClr val="accent3">
                    <a:lumMod val="75000"/>
                  </a:schemeClr>
                </a:solidFill>
                <a:ea typeface="+mn-ea"/>
              </a:rPr>
              <a:t>http</a:t>
            </a:r>
            <a:r>
              <a:rPr sz="2000" u="sng" dirty="0" smtClean="0">
                <a:solidFill>
                  <a:schemeClr val="accent3">
                    <a:lumMod val="75000"/>
                  </a:schemeClr>
                </a:solidFill>
                <a:ea typeface="+mn-ea"/>
              </a:rPr>
              <a:t>://</a:t>
            </a:r>
            <a:r>
              <a:rPr lang="en-IN" sz="2000" u="sng" dirty="0" smtClean="0">
                <a:solidFill>
                  <a:schemeClr val="accent3">
                    <a:lumMod val="75000"/>
                  </a:schemeClr>
                </a:solidFill>
                <a:ea typeface="+mn-ea"/>
              </a:rPr>
              <a:t>wiki</a:t>
            </a:r>
            <a:r>
              <a:rPr sz="2000" u="sng" dirty="0" smtClean="0">
                <a:solidFill>
                  <a:schemeClr val="accent3">
                    <a:lumMod val="75000"/>
                  </a:schemeClr>
                </a:solidFill>
                <a:ea typeface="+mn-ea"/>
              </a:rPr>
              <a:t>.cisco.com/display/UNITYTRANS/</a:t>
            </a:r>
            <a:r>
              <a:rPr sz="2000" u="sng" dirty="0" err="1" smtClean="0">
                <a:solidFill>
                  <a:schemeClr val="accent3">
                    <a:lumMod val="75000"/>
                  </a:schemeClr>
                </a:solidFill>
                <a:ea typeface="+mn-ea"/>
              </a:rPr>
              <a:t>MS+APIs+with+response+Codes</a:t>
            </a:r>
            <a:endParaRPr sz="2000" u="sng" dirty="0">
              <a:solidFill>
                <a:schemeClr val="accent3">
                  <a:lumMod val="75000"/>
                </a:schemeClr>
              </a:solidFill>
              <a:ea typeface="+mn-ea"/>
            </a:endParaRPr>
          </a:p>
          <a:p>
            <a:pPr marL="0" indent="0">
              <a:spcBef>
                <a:spcPts val="1475"/>
              </a:spcBef>
              <a:buFont typeface="Arial" charset="0"/>
              <a:buNone/>
              <a:defRPr/>
            </a:pPr>
            <a:endParaRPr dirty="0" smtClean="0">
              <a:ea typeface="+mn-ea"/>
            </a:endParaRPr>
          </a:p>
        </p:txBody>
      </p:sp>
    </p:spTree>
    <p:extLst>
      <p:ext uri="{BB962C8B-B14F-4D97-AF65-F5344CB8AC3E}">
        <p14:creationId xmlns:p14="http://schemas.microsoft.com/office/powerpoint/2010/main" val="406333949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88861" cy="685800"/>
          </a:xfrm>
        </p:spPr>
        <p:txBody>
          <a:bodyPr/>
          <a:lstStyle/>
          <a:p>
            <a:pPr>
              <a:defRPr/>
            </a:pPr>
            <a:r>
              <a:rPr dirty="0" smtClean="0"/>
              <a:t>Configuration Issues – Case 1</a:t>
            </a:r>
            <a:endParaRPr dirty="0"/>
          </a:p>
        </p:txBody>
      </p:sp>
      <p:sp>
        <p:nvSpPr>
          <p:cNvPr id="69635" name="Text Placeholder 2"/>
          <p:cNvSpPr>
            <a:spLocks noGrp="1"/>
          </p:cNvSpPr>
          <p:nvPr>
            <p:ph type="body" sz="quarter" idx="10"/>
          </p:nvPr>
        </p:nvSpPr>
        <p:spPr>
          <a:xfrm>
            <a:off x="228600" y="990600"/>
            <a:ext cx="8578850" cy="5334000"/>
          </a:xfrm>
        </p:spPr>
        <p:txBody>
          <a:bodyPr/>
          <a:lstStyle/>
          <a:p>
            <a:pPr marL="0" indent="0">
              <a:spcBef>
                <a:spcPts val="1475"/>
              </a:spcBef>
              <a:buFont typeface="Arial" charset="0"/>
              <a:buNone/>
              <a:defRPr/>
            </a:pPr>
            <a:r>
              <a:rPr sz="2000" b="1" u="sng" dirty="0" smtClean="0"/>
              <a:t>Problem Statement:</a:t>
            </a:r>
          </a:p>
          <a:p>
            <a:pPr marL="0" indent="0">
              <a:spcBef>
                <a:spcPts val="1475"/>
              </a:spcBef>
              <a:buFont typeface="Arial" charset="0"/>
              <a:buNone/>
              <a:defRPr/>
            </a:pPr>
            <a:r>
              <a:rPr sz="2000" dirty="0" smtClean="0"/>
              <a:t>Call from Video capable user, established as Audio.</a:t>
            </a:r>
          </a:p>
          <a:p>
            <a:pPr marL="0" indent="0">
              <a:spcBef>
                <a:spcPts val="1475"/>
              </a:spcBef>
              <a:buFont typeface="Arial" charset="0"/>
              <a:buNone/>
              <a:defRPr/>
            </a:pPr>
            <a:r>
              <a:rPr sz="2000" b="1" u="sng" dirty="0" smtClean="0"/>
              <a:t>Action Required:</a:t>
            </a:r>
          </a:p>
          <a:p>
            <a:pPr marL="0" indent="0">
              <a:spcBef>
                <a:spcPts val="1475"/>
              </a:spcBef>
              <a:buFont typeface="Arial" charset="0"/>
              <a:buNone/>
              <a:defRPr/>
            </a:pPr>
            <a:r>
              <a:rPr sz="2000" dirty="0" smtClean="0"/>
              <a:t>Check if:</a:t>
            </a:r>
          </a:p>
          <a:p>
            <a:pPr>
              <a:spcBef>
                <a:spcPts val="1475"/>
              </a:spcBef>
              <a:defRPr/>
            </a:pPr>
            <a:r>
              <a:rPr sz="2000" dirty="0" smtClean="0"/>
              <a:t>Cisco Camera and Video Capabilities are enabled for the device in Cisco Unified Communications Manager.</a:t>
            </a:r>
          </a:p>
          <a:p>
            <a:pPr>
              <a:spcBef>
                <a:spcPts val="1475"/>
              </a:spcBef>
              <a:defRPr/>
            </a:pPr>
            <a:r>
              <a:rPr sz="2000" dirty="0" smtClean="0"/>
              <a:t>"Connection Conversation Manager</a:t>
            </a:r>
            <a:r>
              <a:rPr lang="ja-JP" altLang="en-US" sz="2000" dirty="0" smtClean="0"/>
              <a:t>”</a:t>
            </a:r>
            <a:r>
              <a:rPr altLang="ja-JP" sz="2000" dirty="0" smtClean="0"/>
              <a:t> is restarted after updating Video Service page.</a:t>
            </a:r>
          </a:p>
          <a:p>
            <a:pPr>
              <a:spcBef>
                <a:spcPts val="1475"/>
              </a:spcBef>
              <a:defRPr/>
            </a:pPr>
            <a:r>
              <a:rPr sz="2000" dirty="0" smtClean="0"/>
              <a:t>MS is up and running using test button on Edit Video Service page.</a:t>
            </a:r>
          </a:p>
          <a:p>
            <a:pPr marL="0" indent="0">
              <a:spcBef>
                <a:spcPts val="1475"/>
              </a:spcBef>
              <a:buFont typeface="Arial" charset="0"/>
              <a:buNone/>
              <a:defRPr/>
            </a:pPr>
            <a:endParaRPr sz="1800" dirty="0" smtClean="0"/>
          </a:p>
          <a:p>
            <a:pPr marL="0" indent="0">
              <a:spcBef>
                <a:spcPts val="1475"/>
              </a:spcBef>
              <a:buFont typeface="Arial" charset="0"/>
              <a:buNone/>
              <a:defRPr/>
            </a:pPr>
            <a:endParaRPr sz="1800" dirty="0" smtClean="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88861" cy="685800"/>
          </a:xfrm>
        </p:spPr>
        <p:txBody>
          <a:bodyPr/>
          <a:lstStyle/>
          <a:p>
            <a:pPr>
              <a:defRPr/>
            </a:pPr>
            <a:r>
              <a:rPr dirty="0" smtClean="0"/>
              <a:t>Configuration Issues – Case 2</a:t>
            </a:r>
            <a:endParaRPr dirty="0"/>
          </a:p>
        </p:txBody>
      </p:sp>
      <p:sp>
        <p:nvSpPr>
          <p:cNvPr id="69635" name="Text Placeholder 2"/>
          <p:cNvSpPr>
            <a:spLocks noGrp="1"/>
          </p:cNvSpPr>
          <p:nvPr>
            <p:ph type="body" sz="quarter" idx="10"/>
          </p:nvPr>
        </p:nvSpPr>
        <p:spPr>
          <a:xfrm>
            <a:off x="228600" y="990600"/>
            <a:ext cx="8578850" cy="5334000"/>
          </a:xfrm>
        </p:spPr>
        <p:txBody>
          <a:bodyPr/>
          <a:lstStyle/>
          <a:p>
            <a:pPr marL="0" indent="0">
              <a:spcBef>
                <a:spcPts val="1475"/>
              </a:spcBef>
              <a:buFont typeface="Arial" charset="0"/>
              <a:buNone/>
              <a:defRPr/>
            </a:pPr>
            <a:r>
              <a:rPr sz="2000" b="1" u="sng" dirty="0"/>
              <a:t>Problem Statement:</a:t>
            </a:r>
          </a:p>
          <a:p>
            <a:pPr marL="0" indent="0">
              <a:spcBef>
                <a:spcPts val="1475"/>
              </a:spcBef>
              <a:buFont typeface="Arial" charset="0"/>
              <a:buNone/>
              <a:defRPr/>
            </a:pPr>
            <a:r>
              <a:rPr sz="2000" dirty="0"/>
              <a:t>Video call downgrades to </a:t>
            </a:r>
            <a:r>
              <a:rPr sz="2000" dirty="0" smtClean="0"/>
              <a:t>audio.</a:t>
            </a:r>
            <a:endParaRPr sz="2000" dirty="0"/>
          </a:p>
          <a:p>
            <a:pPr marL="0" indent="0">
              <a:spcBef>
                <a:spcPts val="1475"/>
              </a:spcBef>
              <a:buFont typeface="Arial" charset="0"/>
              <a:buNone/>
              <a:defRPr/>
            </a:pPr>
            <a:r>
              <a:rPr sz="2000" b="1" u="sng" dirty="0"/>
              <a:t>Action Required:</a:t>
            </a:r>
          </a:p>
          <a:p>
            <a:pPr marL="0" indent="0">
              <a:spcBef>
                <a:spcPts val="1475"/>
              </a:spcBef>
              <a:buFont typeface="Arial" charset="0"/>
              <a:buNone/>
              <a:defRPr/>
            </a:pPr>
            <a:r>
              <a:rPr sz="2000" dirty="0"/>
              <a:t>Check if</a:t>
            </a:r>
            <a:r>
              <a:rPr sz="2000" dirty="0" smtClean="0"/>
              <a:t>:</a:t>
            </a:r>
          </a:p>
          <a:p>
            <a:pPr>
              <a:spcBef>
                <a:spcPts val="1475"/>
              </a:spcBef>
              <a:defRPr/>
            </a:pPr>
            <a:r>
              <a:rPr sz="2000" dirty="0" smtClean="0"/>
              <a:t>MS </a:t>
            </a:r>
            <a:r>
              <a:rPr sz="2000" dirty="0"/>
              <a:t>is up and running using test button on Edit Video Service page</a:t>
            </a:r>
          </a:p>
          <a:p>
            <a:pPr marL="0" indent="0">
              <a:spcBef>
                <a:spcPts val="1475"/>
              </a:spcBef>
              <a:defRPr/>
            </a:pPr>
            <a:r>
              <a:rPr sz="2000" dirty="0"/>
              <a:t> </a:t>
            </a:r>
            <a:r>
              <a:rPr sz="2000" dirty="0" smtClean="0"/>
              <a:t> Video </a:t>
            </a:r>
            <a:r>
              <a:rPr sz="2000" dirty="0"/>
              <a:t>Service Account is created for the user(s) in question. </a:t>
            </a:r>
          </a:p>
          <a:p>
            <a:pPr marL="0" indent="0">
              <a:spcBef>
                <a:spcPts val="1475"/>
              </a:spcBef>
              <a:defRPr/>
            </a:pPr>
            <a:r>
              <a:rPr altLang="ja-JP" sz="2000" dirty="0"/>
              <a:t> </a:t>
            </a:r>
            <a:r>
              <a:rPr altLang="ja-JP" sz="2000" dirty="0" smtClean="0"/>
              <a:t> “</a:t>
            </a:r>
            <a:r>
              <a:rPr altLang="ja-JP" sz="2000" dirty="0"/>
              <a:t>Map Video Service” is enabled in Video Service Account for the user</a:t>
            </a:r>
          </a:p>
          <a:p>
            <a:pPr>
              <a:spcBef>
                <a:spcPts val="1475"/>
              </a:spcBef>
              <a:defRPr/>
            </a:pPr>
            <a:r>
              <a:rPr sz="2000" dirty="0" smtClean="0"/>
              <a:t>In </a:t>
            </a:r>
            <a:r>
              <a:rPr sz="2000" dirty="0"/>
              <a:t>Case of Connection User, check whether </a:t>
            </a:r>
            <a:r>
              <a:rPr altLang="ja-JP" sz="2000" dirty="0"/>
              <a:t>“Allow Users to Playback and Record Video </a:t>
            </a:r>
            <a:r>
              <a:rPr altLang="ja-JP" sz="2000" dirty="0" smtClean="0"/>
              <a:t>Greetings and Messages” </a:t>
            </a:r>
            <a:r>
              <a:rPr altLang="ja-JP" sz="2000" dirty="0"/>
              <a:t>is enabled in Class of Service for </a:t>
            </a:r>
            <a:r>
              <a:rPr altLang="ja-JP" sz="2000" dirty="0" smtClean="0"/>
              <a:t> calling </a:t>
            </a:r>
            <a:r>
              <a:rPr altLang="ja-JP" sz="2000" dirty="0"/>
              <a:t>user.</a:t>
            </a:r>
          </a:p>
          <a:p>
            <a:pPr marL="0" indent="0">
              <a:spcBef>
                <a:spcPts val="1475"/>
              </a:spcBef>
              <a:buFont typeface="Arial" charset="0"/>
              <a:buNone/>
              <a:defRPr/>
            </a:pPr>
            <a:endParaRPr sz="1800" dirty="0" smtClean="0"/>
          </a:p>
          <a:p>
            <a:pPr marL="0" indent="0">
              <a:spcBef>
                <a:spcPts val="1475"/>
              </a:spcBef>
              <a:buFont typeface="Arial" charset="0"/>
              <a:buNone/>
              <a:defRPr/>
            </a:pPr>
            <a:endParaRPr sz="1800" dirty="0"/>
          </a:p>
          <a:p>
            <a:pPr marL="0" indent="0">
              <a:spcBef>
                <a:spcPts val="1475"/>
              </a:spcBef>
              <a:buFont typeface="Arial" charset="0"/>
              <a:buNone/>
              <a:defRPr/>
            </a:pPr>
            <a:endParaRPr sz="1800" dirty="0" smtClean="0">
              <a:latin typeface="+mn-lt"/>
            </a:endParaRPr>
          </a:p>
          <a:p>
            <a:pPr marL="0" indent="0">
              <a:spcBef>
                <a:spcPts val="1475"/>
              </a:spcBef>
              <a:buFont typeface="Arial" charset="0"/>
              <a:buNone/>
              <a:defRPr/>
            </a:pPr>
            <a:endParaRPr sz="1800" dirty="0" smtClean="0"/>
          </a:p>
          <a:p>
            <a:pPr marL="0" indent="0">
              <a:spcBef>
                <a:spcPts val="1475"/>
              </a:spcBef>
              <a:buFont typeface="Arial" charset="0"/>
              <a:buNone/>
              <a:defRPr/>
            </a:pPr>
            <a:endParaRPr sz="1800" dirty="0" smtClean="0">
              <a:latin typeface="+mn-lt"/>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88861" cy="685800"/>
          </a:xfrm>
        </p:spPr>
        <p:txBody>
          <a:bodyPr/>
          <a:lstStyle/>
          <a:p>
            <a:pPr>
              <a:defRPr/>
            </a:pPr>
            <a:r>
              <a:rPr dirty="0" smtClean="0"/>
              <a:t>Call downgrade Issues</a:t>
            </a:r>
            <a:endParaRPr dirty="0"/>
          </a:p>
        </p:txBody>
      </p:sp>
      <p:sp>
        <p:nvSpPr>
          <p:cNvPr id="69635" name="Text Placeholder 2"/>
          <p:cNvSpPr>
            <a:spLocks noGrp="1"/>
          </p:cNvSpPr>
          <p:nvPr>
            <p:ph type="body" sz="quarter" idx="10"/>
          </p:nvPr>
        </p:nvSpPr>
        <p:spPr>
          <a:xfrm>
            <a:off x="228600" y="990600"/>
            <a:ext cx="8578850" cy="5334000"/>
          </a:xfrm>
        </p:spPr>
        <p:txBody>
          <a:bodyPr/>
          <a:lstStyle/>
          <a:p>
            <a:pPr marL="0" indent="0">
              <a:spcBef>
                <a:spcPts val="1475"/>
              </a:spcBef>
              <a:buFont typeface="Arial" charset="0"/>
              <a:buNone/>
              <a:defRPr/>
            </a:pPr>
            <a:r>
              <a:rPr sz="2000" b="1" u="sng" dirty="0"/>
              <a:t>Problem Statement:</a:t>
            </a:r>
          </a:p>
          <a:p>
            <a:pPr marL="0" indent="0">
              <a:spcBef>
                <a:spcPts val="1475"/>
              </a:spcBef>
              <a:buFont typeface="Arial" charset="0"/>
              <a:buNone/>
              <a:defRPr/>
            </a:pPr>
            <a:r>
              <a:rPr sz="2000" dirty="0"/>
              <a:t>Call gets downgraded to audio with the prompt </a:t>
            </a:r>
            <a:r>
              <a:rPr altLang="ja-JP" sz="2000" dirty="0"/>
              <a:t>“Video Services are not available, using Audio for the duration of call</a:t>
            </a:r>
            <a:r>
              <a:rPr altLang="ja-JP" sz="2000" dirty="0" smtClean="0"/>
              <a:t>” while Recording/playing Video </a:t>
            </a:r>
            <a:r>
              <a:rPr altLang="ja-JP" sz="2000" dirty="0"/>
              <a:t>M</a:t>
            </a:r>
            <a:r>
              <a:rPr altLang="ja-JP" sz="2000" dirty="0" smtClean="0"/>
              <a:t>essage.</a:t>
            </a:r>
            <a:endParaRPr sz="2000" dirty="0"/>
          </a:p>
          <a:p>
            <a:pPr marL="0" indent="0">
              <a:spcBef>
                <a:spcPts val="1475"/>
              </a:spcBef>
              <a:buFont typeface="Arial" charset="0"/>
              <a:buNone/>
              <a:defRPr/>
            </a:pPr>
            <a:r>
              <a:rPr sz="2000" b="1" u="sng" dirty="0"/>
              <a:t>Action Required:</a:t>
            </a:r>
          </a:p>
          <a:p>
            <a:pPr>
              <a:spcBef>
                <a:spcPts val="1475"/>
              </a:spcBef>
              <a:defRPr/>
            </a:pPr>
            <a:r>
              <a:rPr sz="2000" dirty="0"/>
              <a:t>Please check if Cisco MS is UP and running using  test button on Video Services page and Video Services Account Page.</a:t>
            </a:r>
          </a:p>
          <a:p>
            <a:pPr>
              <a:spcBef>
                <a:spcPts val="1475"/>
              </a:spcBef>
              <a:defRPr/>
            </a:pPr>
            <a:r>
              <a:rPr sz="2000" dirty="0"/>
              <a:t>Call gets downgraded in case any error </a:t>
            </a:r>
            <a:r>
              <a:rPr sz="2000" dirty="0" smtClean="0"/>
              <a:t>response </a:t>
            </a:r>
            <a:r>
              <a:rPr sz="2000" dirty="0"/>
              <a:t>is received from MS in response to the startRecord</a:t>
            </a:r>
            <a:r>
              <a:rPr sz="2000" dirty="0" smtClean="0"/>
              <a:t>()/</a:t>
            </a:r>
            <a:r>
              <a:rPr lang="en-US" sz="2000" dirty="0" smtClean="0"/>
              <a:t>startSessionPlayback</a:t>
            </a:r>
            <a:r>
              <a:rPr lang="en-US" sz="2000" dirty="0"/>
              <a:t>()</a:t>
            </a:r>
            <a:r>
              <a:rPr sz="2000" dirty="0" smtClean="0"/>
              <a:t> </a:t>
            </a:r>
            <a:r>
              <a:rPr sz="2000" dirty="0"/>
              <a:t>or stopRecord</a:t>
            </a:r>
            <a:r>
              <a:rPr sz="2000" dirty="0" smtClean="0"/>
              <a:t>()/</a:t>
            </a:r>
            <a:r>
              <a:rPr lang="en-US" sz="2000" dirty="0"/>
              <a:t> stopPlayback() </a:t>
            </a:r>
            <a:r>
              <a:rPr sz="2000" dirty="0" smtClean="0"/>
              <a:t>request</a:t>
            </a:r>
            <a:r>
              <a:rPr sz="2000" dirty="0"/>
              <a:t>.  Please look for the respective error response in logs.</a:t>
            </a:r>
          </a:p>
          <a:p>
            <a:pPr>
              <a:spcBef>
                <a:spcPts val="1475"/>
              </a:spcBef>
              <a:defRPr/>
            </a:pPr>
            <a:r>
              <a:rPr sz="2000" dirty="0"/>
              <a:t>User can proceed with the Audio call or establish the call again to </a:t>
            </a:r>
            <a:r>
              <a:rPr sz="2000" dirty="0" smtClean="0"/>
              <a:t>re-record the Video </a:t>
            </a:r>
            <a:r>
              <a:rPr sz="2000" dirty="0"/>
              <a:t>M</a:t>
            </a:r>
            <a:r>
              <a:rPr sz="2000" dirty="0" smtClean="0"/>
              <a:t>essage. </a:t>
            </a:r>
            <a:endParaRPr sz="2000" dirty="0"/>
          </a:p>
          <a:p>
            <a:pPr marL="0" indent="0">
              <a:spcBef>
                <a:spcPts val="1475"/>
              </a:spcBef>
              <a:buFont typeface="Arial" charset="0"/>
              <a:buNone/>
              <a:defRPr/>
            </a:pPr>
            <a:endParaRPr sz="1800" dirty="0" smtClean="0"/>
          </a:p>
          <a:p>
            <a:pPr marL="0" indent="0">
              <a:spcBef>
                <a:spcPts val="1475"/>
              </a:spcBef>
              <a:buFont typeface="Arial" charset="0"/>
              <a:buNone/>
              <a:defRPr/>
            </a:pPr>
            <a:endParaRPr sz="1800" dirty="0"/>
          </a:p>
          <a:p>
            <a:pPr marL="0" indent="0">
              <a:spcBef>
                <a:spcPts val="1475"/>
              </a:spcBef>
              <a:buFont typeface="Arial" charset="0"/>
              <a:buNone/>
              <a:defRPr/>
            </a:pPr>
            <a:endParaRPr sz="1800" dirty="0" smtClean="0">
              <a:latin typeface="+mn-lt"/>
            </a:endParaRPr>
          </a:p>
          <a:p>
            <a:pPr marL="0" indent="0">
              <a:spcBef>
                <a:spcPts val="1475"/>
              </a:spcBef>
              <a:buFont typeface="Arial" charset="0"/>
              <a:buNone/>
              <a:defRPr/>
            </a:pPr>
            <a:endParaRPr sz="1800" dirty="0" smtClean="0"/>
          </a:p>
          <a:p>
            <a:pPr marL="0" indent="0">
              <a:spcBef>
                <a:spcPts val="1475"/>
              </a:spcBef>
              <a:buFont typeface="Arial" charset="0"/>
              <a:buNone/>
              <a:defRPr/>
            </a:pPr>
            <a:endParaRPr sz="1800" dirty="0" smtClean="0">
              <a:latin typeface="+mn-lt"/>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88861" cy="685800"/>
          </a:xfrm>
        </p:spPr>
        <p:txBody>
          <a:bodyPr/>
          <a:lstStyle/>
          <a:p>
            <a:pPr>
              <a:defRPr/>
            </a:pPr>
            <a:r>
              <a:rPr dirty="0" smtClean="0"/>
              <a:t>Playback Issues – Case </a:t>
            </a:r>
            <a:r>
              <a:rPr dirty="0"/>
              <a:t>1</a:t>
            </a:r>
          </a:p>
        </p:txBody>
      </p:sp>
      <p:sp>
        <p:nvSpPr>
          <p:cNvPr id="69635" name="Text Placeholder 2"/>
          <p:cNvSpPr>
            <a:spLocks noGrp="1"/>
          </p:cNvSpPr>
          <p:nvPr>
            <p:ph type="body" sz="quarter" idx="10"/>
          </p:nvPr>
        </p:nvSpPr>
        <p:spPr>
          <a:xfrm>
            <a:off x="228600" y="990600"/>
            <a:ext cx="8578850" cy="5334000"/>
          </a:xfrm>
        </p:spPr>
        <p:txBody>
          <a:bodyPr/>
          <a:lstStyle/>
          <a:p>
            <a:pPr marL="0" indent="0">
              <a:spcBef>
                <a:spcPts val="1475"/>
              </a:spcBef>
              <a:buFont typeface="Arial" charset="0"/>
              <a:buNone/>
              <a:defRPr/>
            </a:pPr>
            <a:r>
              <a:rPr sz="2000" b="1" u="sng" dirty="0"/>
              <a:t>Problem Statement:</a:t>
            </a:r>
          </a:p>
          <a:p>
            <a:pPr marL="0" indent="0">
              <a:spcBef>
                <a:spcPts val="1475"/>
              </a:spcBef>
              <a:buFont typeface="Arial" charset="0"/>
              <a:buNone/>
              <a:defRPr/>
            </a:pPr>
            <a:r>
              <a:rPr sz="2000" dirty="0"/>
              <a:t>Playback hangs in </a:t>
            </a:r>
            <a:r>
              <a:rPr sz="2000" dirty="0" smtClean="0"/>
              <a:t>between.</a:t>
            </a:r>
            <a:endParaRPr sz="2000" dirty="0"/>
          </a:p>
          <a:p>
            <a:pPr marL="0" indent="0">
              <a:spcBef>
                <a:spcPts val="1475"/>
              </a:spcBef>
              <a:buFont typeface="Arial" charset="0"/>
              <a:buNone/>
              <a:defRPr/>
            </a:pPr>
            <a:r>
              <a:rPr sz="2000" b="1" u="sng" dirty="0"/>
              <a:t>Action Required:</a:t>
            </a:r>
          </a:p>
          <a:p>
            <a:pPr>
              <a:defRPr/>
            </a:pPr>
            <a:r>
              <a:rPr sz="2000" dirty="0"/>
              <a:t>Press # button on phone to end the playback and continue with the call. </a:t>
            </a:r>
          </a:p>
          <a:p>
            <a:pPr>
              <a:defRPr/>
            </a:pPr>
            <a:r>
              <a:rPr sz="2000" dirty="0"/>
              <a:t>Playback could hang due to missing "Playback_Stopped" event from MS.  Please check the conversation logs for this event. </a:t>
            </a:r>
          </a:p>
          <a:p>
            <a:pPr>
              <a:defRPr/>
            </a:pPr>
            <a:r>
              <a:rPr sz="2000" dirty="0"/>
              <a:t>Please report in case the issue is persistent with the CuCsMgr diags at the requested trace levels.</a:t>
            </a:r>
          </a:p>
          <a:p>
            <a:pPr marL="0" indent="0">
              <a:spcBef>
                <a:spcPts val="1475"/>
              </a:spcBef>
              <a:buFont typeface="Arial" charset="0"/>
              <a:buNone/>
              <a:defRPr/>
            </a:pPr>
            <a:endParaRPr sz="1800" dirty="0"/>
          </a:p>
          <a:p>
            <a:pPr marL="0" indent="0">
              <a:spcBef>
                <a:spcPts val="1475"/>
              </a:spcBef>
              <a:buFont typeface="Arial" charset="0"/>
              <a:buNone/>
              <a:defRPr/>
            </a:pPr>
            <a:endParaRPr sz="1800" dirty="0" smtClean="0">
              <a:latin typeface="+mn-lt"/>
            </a:endParaRPr>
          </a:p>
          <a:p>
            <a:pPr marL="0" indent="0">
              <a:spcBef>
                <a:spcPts val="1475"/>
              </a:spcBef>
              <a:buFont typeface="Arial" charset="0"/>
              <a:buNone/>
              <a:defRPr/>
            </a:pPr>
            <a:endParaRPr sz="1800" dirty="0" smtClean="0"/>
          </a:p>
          <a:p>
            <a:pPr marL="0" indent="0">
              <a:spcBef>
                <a:spcPts val="1475"/>
              </a:spcBef>
              <a:buFont typeface="Arial" charset="0"/>
              <a:buNone/>
              <a:defRPr/>
            </a:pPr>
            <a:endParaRPr sz="1800" dirty="0" smtClean="0">
              <a:latin typeface="+mn-lt"/>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88861" cy="609600"/>
          </a:xfrm>
        </p:spPr>
        <p:txBody>
          <a:bodyPr/>
          <a:lstStyle/>
          <a:p>
            <a:pPr>
              <a:defRPr/>
            </a:pPr>
            <a:r>
              <a:rPr dirty="0" smtClean="0"/>
              <a:t>References</a:t>
            </a:r>
            <a:endParaRPr dirty="0"/>
          </a:p>
        </p:txBody>
      </p:sp>
      <p:sp>
        <p:nvSpPr>
          <p:cNvPr id="52227" name="Text Placeholder 2"/>
          <p:cNvSpPr>
            <a:spLocks noGrp="1"/>
          </p:cNvSpPr>
          <p:nvPr>
            <p:ph type="body" sz="quarter" idx="10"/>
          </p:nvPr>
        </p:nvSpPr>
        <p:spPr>
          <a:xfrm>
            <a:off x="228600" y="1055688"/>
            <a:ext cx="8578850" cy="4964112"/>
          </a:xfrm>
        </p:spPr>
        <p:txBody>
          <a:bodyPr/>
          <a:lstStyle/>
          <a:p>
            <a:pPr>
              <a:spcBef>
                <a:spcPts val="1475"/>
              </a:spcBef>
            </a:pPr>
            <a:r>
              <a:rPr lang="en-US" altLang="en-US" sz="2000" dirty="0"/>
              <a:t>For basic Video configurations, please refer EDCS:  </a:t>
            </a:r>
            <a:r>
              <a:rPr lang="en-US" altLang="en-US" sz="2000" dirty="0" smtClean="0"/>
              <a:t>EDCS-1279430 </a:t>
            </a:r>
            <a:r>
              <a:rPr lang="en-US" altLang="en-US" sz="2000" dirty="0"/>
              <a:t>:”</a:t>
            </a:r>
            <a:r>
              <a:rPr lang="en-US" altLang="en-US" sz="2000" b="1" dirty="0"/>
              <a:t> Unity Connection Video Greetings Feature TOI 10.0(1</a:t>
            </a:r>
            <a:r>
              <a:rPr lang="en-US" altLang="en-US" sz="2000" b="1" dirty="0" smtClean="0"/>
              <a:t>)”</a:t>
            </a:r>
          </a:p>
          <a:p>
            <a:pPr>
              <a:spcBef>
                <a:spcPts val="1475"/>
              </a:spcBef>
            </a:pPr>
            <a:r>
              <a:rPr lang="en-US" altLang="en-US" sz="1800" dirty="0" smtClean="0"/>
              <a:t>MS API  at, </a:t>
            </a:r>
            <a:r>
              <a:rPr lang="en-US" sz="1400" u="sng" dirty="0">
                <a:hlinkClick r:id="rId3"/>
              </a:rPr>
              <a:t>http://www.cisco.com/c/en/us/td/docs/voice_ip_comm/cust_contact/contact_center/mediasense/11/Developer_Guide/CUMS_BK_ms-dev-guide-11/working_with_cisco___</a:t>
            </a:r>
            <a:r>
              <a:rPr lang="en-US" sz="1400" u="sng" dirty="0" smtClean="0">
                <a:hlinkClick r:id="rId3"/>
              </a:rPr>
              <a:t>mediasense_apis.html</a:t>
            </a:r>
            <a:r>
              <a:rPr lang="en-US" sz="1400" u="sng" dirty="0" smtClean="0"/>
              <a:t> </a:t>
            </a:r>
            <a:endParaRPr lang="en-US" sz="1400" dirty="0"/>
          </a:p>
          <a:p>
            <a:pPr>
              <a:spcBef>
                <a:spcPts val="1475"/>
              </a:spcBef>
            </a:pPr>
            <a:r>
              <a:rPr lang="en-US" altLang="en-US" sz="2000" dirty="0" smtClean="0"/>
              <a:t>Chapter “Video”  of  the Design guide for Cisco </a:t>
            </a:r>
            <a:r>
              <a:rPr lang="en-US" altLang="en-US" sz="2000" dirty="0"/>
              <a:t>Unity Connection at</a:t>
            </a:r>
            <a:r>
              <a:rPr lang="en-US" altLang="en-US" sz="1800" dirty="0"/>
              <a:t>, </a:t>
            </a:r>
            <a:r>
              <a:rPr lang="en-US" altLang="en-US" sz="1400" dirty="0">
                <a:hlinkClick r:id="rId4"/>
              </a:rPr>
              <a:t>http://</a:t>
            </a:r>
            <a:r>
              <a:rPr lang="en-US" altLang="en-US" sz="1400" dirty="0" smtClean="0">
                <a:hlinkClick r:id="rId4"/>
              </a:rPr>
              <a:t>www.cisco.com/c/en/us/td/docs/voice_ip_comm/connection/11x/design/guide/11xcucdgx/11xcucdg070.html</a:t>
            </a:r>
            <a:r>
              <a:rPr lang="en-US" altLang="en-US" sz="1400" dirty="0" smtClean="0"/>
              <a:t> </a:t>
            </a:r>
          </a:p>
          <a:p>
            <a:pPr>
              <a:spcBef>
                <a:spcPts val="1475"/>
              </a:spcBef>
            </a:pPr>
            <a:r>
              <a:rPr lang="en-US" altLang="en-US" sz="2000" dirty="0" smtClean="0"/>
              <a:t>Chapter “Video” of  the System Admin guide for Cisco </a:t>
            </a:r>
            <a:r>
              <a:rPr lang="en-US" altLang="en-US" sz="2000" dirty="0"/>
              <a:t>Unity Connection at</a:t>
            </a:r>
            <a:r>
              <a:rPr lang="en-US" altLang="en-US" sz="1800" dirty="0"/>
              <a:t>, </a:t>
            </a:r>
            <a:r>
              <a:rPr lang="en-US" altLang="en-US" sz="1400" dirty="0">
                <a:hlinkClick r:id="rId5"/>
              </a:rPr>
              <a:t>http://</a:t>
            </a:r>
            <a:r>
              <a:rPr lang="en-US" altLang="en-US" sz="1400" dirty="0" smtClean="0">
                <a:hlinkClick r:id="rId5"/>
              </a:rPr>
              <a:t>www.cisco.com/c/en/us/td/docs/voice_ip_comm/connection/11x/administration/guide/11xcucsagx/11xcucsag150.html</a:t>
            </a:r>
            <a:r>
              <a:rPr lang="en-US" altLang="en-US" sz="1400" dirty="0" smtClean="0"/>
              <a:t> </a:t>
            </a:r>
          </a:p>
          <a:p>
            <a:pPr>
              <a:spcBef>
                <a:spcPts val="1475"/>
              </a:spcBef>
            </a:pPr>
            <a:r>
              <a:rPr lang="en-US" altLang="en-US" sz="2000" dirty="0" smtClean="0"/>
              <a:t>Chapter “Managing Video Messages” of the User Phone Interface guide of Cisco </a:t>
            </a:r>
            <a:r>
              <a:rPr lang="en-US" altLang="en-US" sz="2000" dirty="0"/>
              <a:t>Unity Connection at, </a:t>
            </a:r>
            <a:r>
              <a:rPr lang="en-US" altLang="en-US" sz="1400" dirty="0">
                <a:hlinkClick r:id="rId6"/>
              </a:rPr>
              <a:t>http://</a:t>
            </a:r>
            <a:r>
              <a:rPr lang="en-US" altLang="en-US" sz="1400" dirty="0" smtClean="0">
                <a:hlinkClick r:id="rId6"/>
              </a:rPr>
              <a:t>www.cisco.com/c/en/us/td/docs/voice_ip_comm/connection/11x/user/guide/phone/b_11xcucugphone/Voicemail_Basics.html</a:t>
            </a:r>
            <a:r>
              <a:rPr lang="en-US" altLang="en-US" sz="1400" dirty="0" smtClean="0"/>
              <a:t> </a:t>
            </a:r>
          </a:p>
          <a:p>
            <a:pPr>
              <a:spcBef>
                <a:spcPts val="1475"/>
              </a:spcBef>
            </a:pPr>
            <a:endParaRPr lang="en-US" altLang="en-US" sz="1800" dirty="0" smtClean="0"/>
          </a:p>
          <a:p>
            <a:pPr marL="0" indent="0">
              <a:spcBef>
                <a:spcPts val="1475"/>
              </a:spcBef>
              <a:buNone/>
            </a:pPr>
            <a:endParaRPr lang="en-US" altLang="en-US" sz="1800" b="1" dirty="0"/>
          </a:p>
          <a:p>
            <a:pPr marL="0" indent="0">
              <a:spcBef>
                <a:spcPts val="1475"/>
              </a:spcBef>
              <a:buFont typeface="Arial" charset="0"/>
              <a:buNone/>
            </a:pPr>
            <a:endParaRPr altLang="en-US" sz="1800" b="1" dirty="0" smtClean="0"/>
          </a:p>
          <a:p>
            <a:pPr marL="0" indent="0">
              <a:spcBef>
                <a:spcPts val="1475"/>
              </a:spcBef>
              <a:buFont typeface="Arial" charset="0"/>
              <a:buNone/>
            </a:pPr>
            <a:endParaRPr altLang="en-US" sz="1800" dirty="0" smtClean="0"/>
          </a:p>
          <a:p>
            <a:pPr marL="0" indent="0">
              <a:spcBef>
                <a:spcPts val="1475"/>
              </a:spcBef>
              <a:buFont typeface="Arial" charset="0"/>
              <a:buNone/>
            </a:pPr>
            <a:endParaRPr altLang="en-US" sz="1800" dirty="0" smtClean="0"/>
          </a:p>
          <a:p>
            <a:pPr marL="0" indent="0">
              <a:spcBef>
                <a:spcPts val="1475"/>
              </a:spcBef>
              <a:buFont typeface="Arial" charset="0"/>
              <a:buNone/>
            </a:pPr>
            <a:endParaRPr altLang="en-US" sz="1800" dirty="0" smtClean="0"/>
          </a:p>
          <a:p>
            <a:pPr marL="0" indent="0">
              <a:spcBef>
                <a:spcPts val="1475"/>
              </a:spcBef>
              <a:buFont typeface="Arial" charset="0"/>
              <a:buNone/>
            </a:pPr>
            <a:endParaRPr altLang="en-US" dirty="0" smtClean="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971800"/>
            <a:ext cx="9372600" cy="1022209"/>
          </a:xfrm>
        </p:spPr>
        <p:txBody>
          <a:bodyPr/>
          <a:lstStyle/>
          <a:p>
            <a:pPr fontAlgn="auto">
              <a:spcAft>
                <a:spcPts val="0"/>
              </a:spcAft>
              <a:defRPr/>
            </a:pPr>
            <a:r>
              <a:rPr sz="4800" dirty="0" smtClean="0"/>
              <a:t>Introduction</a:t>
            </a:r>
            <a:endParaRPr sz="48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5125" y="31369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algn="ctr"/>
            <a:endParaRPr lang="en-US" altLang="en-US" sz="800" dirty="0">
              <a:solidFill>
                <a:schemeClr val="tx1"/>
              </a:solidFill>
              <a:latin typeface="Tahoma" pitchFamily="34" charset="0"/>
            </a:endParaRPr>
          </a:p>
        </p:txBody>
      </p:sp>
      <p:sp>
        <p:nvSpPr>
          <p:cNvPr id="6147" name="Rectangle 3"/>
          <p:cNvSpPr>
            <a:spLocks noGrp="1" noChangeArrowheads="1"/>
          </p:cNvSpPr>
          <p:nvPr>
            <p:ph type="title"/>
          </p:nvPr>
        </p:nvSpPr>
        <p:spPr>
          <a:xfrm>
            <a:off x="230188" y="358017"/>
            <a:ext cx="8801100" cy="708783"/>
          </a:xfrm>
        </p:spPr>
        <p:txBody>
          <a:bodyPr/>
          <a:lstStyle/>
          <a:p>
            <a:pPr>
              <a:defRPr/>
            </a:pPr>
            <a:r>
              <a:rPr dirty="0" smtClean="0">
                <a:ea typeface="+mj-ea"/>
              </a:rPr>
              <a:t>Introduction</a:t>
            </a:r>
            <a:endParaRPr dirty="0">
              <a:ea typeface="+mj-ea"/>
            </a:endParaRPr>
          </a:p>
        </p:txBody>
      </p:sp>
      <p:sp>
        <p:nvSpPr>
          <p:cNvPr id="30724" name="Text Box 4"/>
          <p:cNvSpPr txBox="1">
            <a:spLocks noChangeArrowheads="1"/>
          </p:cNvSpPr>
          <p:nvPr/>
        </p:nvSpPr>
        <p:spPr bwMode="auto">
          <a:xfrm>
            <a:off x="365125" y="314007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algn="ctr"/>
            <a:endParaRPr lang="en-US" altLang="en-US" sz="800" dirty="0">
              <a:solidFill>
                <a:schemeClr val="tx1"/>
              </a:solidFill>
            </a:endParaRPr>
          </a:p>
        </p:txBody>
      </p:sp>
      <p:sp>
        <p:nvSpPr>
          <p:cNvPr id="1828869" name="Rectangle 5"/>
          <p:cNvSpPr>
            <a:spLocks noChangeArrowheads="1"/>
          </p:cNvSpPr>
          <p:nvPr/>
        </p:nvSpPr>
        <p:spPr bwMode="auto">
          <a:xfrm>
            <a:off x="617538" y="4343400"/>
            <a:ext cx="7908925" cy="1770063"/>
          </a:xfrm>
          <a:prstGeom prst="rect">
            <a:avLst/>
          </a:prstGeom>
          <a:gradFill rotWithShape="1">
            <a:gsLst>
              <a:gs pos="0">
                <a:schemeClr val="accent1">
                  <a:alpha val="73000"/>
                </a:schemeClr>
              </a:gs>
              <a:gs pos="100000">
                <a:schemeClr val="accent1">
                  <a:gamma/>
                  <a:shade val="46275"/>
                  <a:invGamma/>
                </a:schemeClr>
              </a:gs>
            </a:gsLst>
            <a:lin ang="5400000" scaled="1"/>
          </a:gradFill>
          <a:ln w="9525" algn="ctr">
            <a:noFill/>
            <a:miter lim="800000"/>
            <a:headEnd/>
            <a:tailEnd/>
          </a:ln>
          <a:effectLst/>
        </p:spPr>
        <p:txBody>
          <a:bodyPr wrap="none" lIns="82124" tIns="41061" rIns="82124" bIns="41061" anchor="ctr"/>
          <a:lstStyle/>
          <a:p>
            <a:pPr>
              <a:defRPr/>
            </a:pPr>
            <a:endParaRPr lang="en-US" dirty="0">
              <a:ea typeface="+mn-ea"/>
              <a:cs typeface="Arial" charset="0"/>
            </a:endParaRPr>
          </a:p>
        </p:txBody>
      </p:sp>
      <p:sp>
        <p:nvSpPr>
          <p:cNvPr id="23" name="Content Placeholder 2"/>
          <p:cNvSpPr txBox="1">
            <a:spLocks/>
          </p:cNvSpPr>
          <p:nvPr/>
        </p:nvSpPr>
        <p:spPr>
          <a:xfrm>
            <a:off x="230188" y="1339850"/>
            <a:ext cx="5256212" cy="4965700"/>
          </a:xfrm>
          <a:prstGeom prst="rect">
            <a:avLst/>
          </a:prstGeom>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dirty="0" smtClean="0">
              <a:effectLst>
                <a:outerShdw blurRad="50800" dist="38100" dir="2700000" algn="tl" rotWithShape="0">
                  <a:srgbClr val="000000">
                    <a:alpha val="63000"/>
                  </a:srgbClr>
                </a:outerShdw>
              </a:effectLst>
            </a:endParaRPr>
          </a:p>
        </p:txBody>
      </p:sp>
      <p:sp>
        <p:nvSpPr>
          <p:cNvPr id="30727" name="Rectangle 7"/>
          <p:cNvSpPr>
            <a:spLocks noChangeArrowheads="1"/>
          </p:cNvSpPr>
          <p:nvPr/>
        </p:nvSpPr>
        <p:spPr bwMode="auto">
          <a:xfrm>
            <a:off x="230188" y="1066800"/>
            <a:ext cx="89138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dirty="0">
              <a:solidFill>
                <a:schemeClr val="bg1"/>
              </a:solidFill>
            </a:endParaRPr>
          </a:p>
          <a:p>
            <a:pPr algn="just"/>
            <a:r>
              <a:rPr lang="en-US" altLang="en-US" sz="2000" dirty="0">
                <a:solidFill>
                  <a:schemeClr val="bg1"/>
                </a:solidFill>
              </a:rPr>
              <a:t>Cisco Unity </a:t>
            </a:r>
            <a:r>
              <a:rPr lang="en-US" altLang="en-US" sz="2000" dirty="0" smtClean="0">
                <a:solidFill>
                  <a:schemeClr val="bg1"/>
                </a:solidFill>
              </a:rPr>
              <a:t>Connection 11.5 (Connection) is </a:t>
            </a:r>
            <a:r>
              <a:rPr lang="en-US" altLang="en-US" sz="2000" dirty="0">
                <a:solidFill>
                  <a:schemeClr val="bg1"/>
                </a:solidFill>
              </a:rPr>
              <a:t>a feature-rich voice messaging platform </a:t>
            </a:r>
            <a:r>
              <a:rPr lang="en-US" altLang="en-US" sz="2000" dirty="0" smtClean="0">
                <a:solidFill>
                  <a:schemeClr val="bg1"/>
                </a:solidFill>
              </a:rPr>
              <a:t>that provides </a:t>
            </a:r>
            <a:r>
              <a:rPr lang="en-US" altLang="en-US" sz="2000" dirty="0">
                <a:solidFill>
                  <a:schemeClr val="bg1"/>
                </a:solidFill>
              </a:rPr>
              <a:t>the immersive experience of  Video </a:t>
            </a:r>
            <a:r>
              <a:rPr lang="en-US" altLang="en-US" sz="2000" dirty="0" smtClean="0">
                <a:solidFill>
                  <a:schemeClr val="bg1"/>
                </a:solidFill>
              </a:rPr>
              <a:t>Messaging.</a:t>
            </a:r>
            <a:endParaRPr lang="en-US" altLang="en-US" sz="2000" dirty="0">
              <a:solidFill>
                <a:schemeClr val="bg1"/>
              </a:solidFill>
            </a:endParaRPr>
          </a:p>
          <a:p>
            <a:pPr algn="just"/>
            <a:endParaRPr lang="en-US" altLang="en-US" sz="2000" dirty="0">
              <a:solidFill>
                <a:schemeClr val="bg1"/>
              </a:solidFill>
            </a:endParaRPr>
          </a:p>
          <a:p>
            <a:pPr algn="just"/>
            <a:r>
              <a:rPr lang="en-US" altLang="en-US" sz="2000" dirty="0">
                <a:solidFill>
                  <a:schemeClr val="bg1"/>
                </a:solidFill>
              </a:rPr>
              <a:t>Users will now be able to record </a:t>
            </a:r>
            <a:r>
              <a:rPr lang="en-US" altLang="en-US" sz="2000" dirty="0" smtClean="0">
                <a:solidFill>
                  <a:schemeClr val="bg1"/>
                </a:solidFill>
              </a:rPr>
              <a:t>and playback Video </a:t>
            </a:r>
            <a:r>
              <a:rPr lang="en-US" altLang="en-US" sz="2000" dirty="0">
                <a:solidFill>
                  <a:schemeClr val="bg1"/>
                </a:solidFill>
              </a:rPr>
              <a:t>Messages in case of </a:t>
            </a:r>
            <a:r>
              <a:rPr lang="en-US" altLang="en-US" sz="2000" dirty="0" smtClean="0">
                <a:solidFill>
                  <a:schemeClr val="bg1"/>
                </a:solidFill>
              </a:rPr>
              <a:t>Ring Not Answered (RNA) via the </a:t>
            </a:r>
            <a:r>
              <a:rPr lang="en-US" altLang="en-US" sz="2000" dirty="0">
                <a:solidFill>
                  <a:schemeClr val="bg1"/>
                </a:solidFill>
              </a:rPr>
              <a:t>Telephony User </a:t>
            </a:r>
            <a:r>
              <a:rPr lang="en-US" altLang="en-US" sz="2000" dirty="0" smtClean="0">
                <a:solidFill>
                  <a:schemeClr val="bg1"/>
                </a:solidFill>
              </a:rPr>
              <a:t>Interface (</a:t>
            </a:r>
            <a:r>
              <a:rPr lang="en-US" altLang="en-US" sz="2000" dirty="0">
                <a:solidFill>
                  <a:schemeClr val="bg1"/>
                </a:solidFill>
              </a:rPr>
              <a:t>TUI).</a:t>
            </a:r>
          </a:p>
          <a:p>
            <a:endParaRPr lang="en-US" altLang="en-US" dirty="0">
              <a:solidFill>
                <a:schemeClr val="bg2"/>
              </a:solidFill>
            </a:endParaRPr>
          </a:p>
          <a:p>
            <a:endParaRPr lang="en-US" altLang="en-US" dirty="0">
              <a:solidFill>
                <a:schemeClr val="bg2"/>
              </a:solidFill>
            </a:endParaRPr>
          </a:p>
        </p:txBody>
      </p:sp>
      <p:pic>
        <p:nvPicPr>
          <p:cNvPr id="30728" name="Picture 10" descr="C:\Users\pankuma3\Desktop\data_sheet_c78-6286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4351338"/>
            <a:ext cx="40227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1" descr="C:\Users\pankuma3\Desktop\Video-enabled-phone_290x2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343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04800"/>
            <a:ext cx="8588375" cy="838200"/>
          </a:xfrm>
        </p:spPr>
        <p:txBody>
          <a:bodyPr/>
          <a:lstStyle/>
          <a:p>
            <a:pPr>
              <a:defRPr/>
            </a:pPr>
            <a:r>
              <a:rPr dirty="0" smtClean="0">
                <a:ea typeface="+mj-ea"/>
              </a:rPr>
              <a:t>What’s new </a:t>
            </a:r>
            <a:endParaRPr dirty="0">
              <a:ea typeface="+mj-ea"/>
            </a:endParaRPr>
          </a:p>
        </p:txBody>
      </p:sp>
      <p:sp>
        <p:nvSpPr>
          <p:cNvPr id="31747" name="Content Placeholder 2"/>
          <p:cNvSpPr>
            <a:spLocks noGrp="1"/>
          </p:cNvSpPr>
          <p:nvPr>
            <p:ph idx="1"/>
          </p:nvPr>
        </p:nvSpPr>
        <p:spPr>
          <a:xfrm>
            <a:off x="304800" y="1447800"/>
            <a:ext cx="8550275" cy="4953000"/>
          </a:xfrm>
        </p:spPr>
        <p:txBody>
          <a:bodyPr/>
          <a:lstStyle/>
          <a:p>
            <a:pPr>
              <a:defRPr/>
            </a:pPr>
            <a:r>
              <a:rPr lang="en-US" dirty="0"/>
              <a:t>Cisco </a:t>
            </a:r>
            <a:r>
              <a:rPr lang="en-US" dirty="0" smtClean="0"/>
              <a:t>Unity </a:t>
            </a:r>
            <a:r>
              <a:rPr lang="en-US" dirty="0"/>
              <a:t>Connection </a:t>
            </a:r>
            <a:r>
              <a:rPr lang="en-US" dirty="0" smtClean="0"/>
              <a:t>now allows the users </a:t>
            </a:r>
            <a:r>
              <a:rPr lang="en-US" dirty="0"/>
              <a:t>to </a:t>
            </a:r>
            <a:r>
              <a:rPr lang="en-US" dirty="0" smtClean="0"/>
              <a:t>send </a:t>
            </a:r>
            <a:r>
              <a:rPr lang="en-US" dirty="0"/>
              <a:t>V</a:t>
            </a:r>
            <a:r>
              <a:rPr lang="en-US" dirty="0" smtClean="0"/>
              <a:t>ideo </a:t>
            </a:r>
            <a:r>
              <a:rPr lang="en-US" dirty="0"/>
              <a:t>M</a:t>
            </a:r>
            <a:r>
              <a:rPr lang="en-US" dirty="0" smtClean="0"/>
              <a:t>essages in </a:t>
            </a:r>
            <a:r>
              <a:rPr lang="en-US" dirty="0"/>
              <a:t>case of </a:t>
            </a:r>
            <a:r>
              <a:rPr lang="en-US" dirty="0" smtClean="0"/>
              <a:t>RNA. </a:t>
            </a:r>
          </a:p>
          <a:p>
            <a:pPr>
              <a:defRPr/>
            </a:pPr>
            <a:r>
              <a:rPr lang="en-US" dirty="0" smtClean="0"/>
              <a:t>Users can playback the Video </a:t>
            </a:r>
            <a:r>
              <a:rPr lang="en-US" dirty="0"/>
              <a:t>M</a:t>
            </a:r>
            <a:r>
              <a:rPr lang="en-US" dirty="0" smtClean="0"/>
              <a:t>essages after signing in to Cisco Unity Connection mailbox using TUI.</a:t>
            </a:r>
          </a:p>
          <a:p>
            <a:pPr>
              <a:defRPr/>
            </a:pPr>
            <a:r>
              <a:rPr lang="en-US" dirty="0" smtClean="0"/>
              <a:t>Administrator can </a:t>
            </a:r>
            <a:r>
              <a:rPr lang="en-US" dirty="0"/>
              <a:t>set the expiration </a:t>
            </a:r>
            <a:r>
              <a:rPr lang="en-US" dirty="0" smtClean="0"/>
              <a:t>days </a:t>
            </a:r>
            <a:r>
              <a:rPr lang="en-US" dirty="0"/>
              <a:t>for </a:t>
            </a:r>
            <a:r>
              <a:rPr lang="en-US" dirty="0" smtClean="0"/>
              <a:t>the Video Message Recordings.</a:t>
            </a:r>
          </a:p>
          <a:p>
            <a:pPr>
              <a:defRPr/>
            </a:pPr>
            <a:r>
              <a:rPr lang="en-US" dirty="0" smtClean="0"/>
              <a:t>Administrator can delete the Video Service even if it has the video recordings associated with user(s).</a:t>
            </a:r>
            <a:endParaRPr lang="en-US" dirty="0"/>
          </a:p>
          <a:p>
            <a:pPr marL="0" indent="0">
              <a:buNone/>
              <a:defRPr/>
            </a:pPr>
            <a:endParaRPr lang="en-US" dirty="0" smtClean="0"/>
          </a:p>
          <a:p>
            <a:pPr marL="0" indent="0">
              <a:buFont typeface="Arial" charset="0"/>
              <a:buNone/>
              <a:defRPr/>
            </a:pPr>
            <a:endParaRPr dirty="0" smtClean="0">
              <a:ea typeface="+mn-ea"/>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6032"/>
            <a:ext cx="8588375" cy="658368"/>
          </a:xfrm>
        </p:spPr>
        <p:txBody>
          <a:bodyPr/>
          <a:lstStyle/>
          <a:p>
            <a:pPr>
              <a:defRPr/>
            </a:pPr>
            <a:r>
              <a:rPr dirty="0" smtClean="0"/>
              <a:t>How it works?</a:t>
            </a:r>
            <a:endParaRPr dirty="0"/>
          </a:p>
        </p:txBody>
      </p:sp>
      <p:sp>
        <p:nvSpPr>
          <p:cNvPr id="34819" name="Text Placeholder 2"/>
          <p:cNvSpPr>
            <a:spLocks noGrp="1"/>
          </p:cNvSpPr>
          <p:nvPr>
            <p:ph type="body" sz="quarter" idx="10"/>
          </p:nvPr>
        </p:nvSpPr>
        <p:spPr>
          <a:xfrm>
            <a:off x="228600" y="990600"/>
            <a:ext cx="8534400" cy="5715000"/>
          </a:xfrm>
        </p:spPr>
        <p:txBody>
          <a:bodyPr/>
          <a:lstStyle/>
          <a:p>
            <a:r>
              <a:rPr lang="en-US" sz="2000" dirty="0"/>
              <a:t>The pre-requisites for establishing a V</a:t>
            </a:r>
            <a:r>
              <a:rPr lang="en-US" sz="2000" dirty="0" smtClean="0"/>
              <a:t>ideo </a:t>
            </a:r>
            <a:r>
              <a:rPr lang="en-US" sz="2000" dirty="0"/>
              <a:t>c</a:t>
            </a:r>
            <a:r>
              <a:rPr lang="en-US" sz="2000" dirty="0" smtClean="0"/>
              <a:t>all </a:t>
            </a:r>
            <a:r>
              <a:rPr lang="en-US" sz="2000" dirty="0"/>
              <a:t>are </a:t>
            </a:r>
            <a:r>
              <a:rPr lang="en-US" sz="2000" dirty="0" smtClean="0"/>
              <a:t>same </a:t>
            </a:r>
            <a:r>
              <a:rPr lang="en-US" sz="2000" dirty="0"/>
              <a:t>as </a:t>
            </a:r>
            <a:r>
              <a:rPr lang="en-US" sz="2000" dirty="0" smtClean="0"/>
              <a:t>the pre-requisites </a:t>
            </a:r>
            <a:r>
              <a:rPr lang="en-US" sz="2000" dirty="0"/>
              <a:t>of V</a:t>
            </a:r>
            <a:r>
              <a:rPr lang="en-US" sz="2000" dirty="0" smtClean="0"/>
              <a:t>ideo Greetings</a:t>
            </a:r>
            <a:r>
              <a:rPr lang="en-US" sz="2000" dirty="0"/>
              <a:t>. Please go through the references mentioned at the end</a:t>
            </a:r>
            <a:r>
              <a:rPr lang="en-US" sz="2000" dirty="0" smtClean="0"/>
              <a:t>.</a:t>
            </a:r>
          </a:p>
          <a:p>
            <a:r>
              <a:rPr lang="en-US" sz="2000" dirty="0" smtClean="0"/>
              <a:t>When </a:t>
            </a:r>
            <a:r>
              <a:rPr lang="en-US" sz="2000" dirty="0"/>
              <a:t>a </a:t>
            </a:r>
            <a:r>
              <a:rPr lang="en-US" sz="2000" dirty="0" smtClean="0"/>
              <a:t> </a:t>
            </a:r>
            <a:r>
              <a:rPr lang="en-US" sz="2000" dirty="0"/>
              <a:t>call is not answered</a:t>
            </a:r>
            <a:r>
              <a:rPr lang="en-US" sz="2000" dirty="0" smtClean="0"/>
              <a:t>, the caller hears a recorded greeting from the called user*. After </a:t>
            </a:r>
            <a:r>
              <a:rPr lang="en-US" sz="2000" dirty="0"/>
              <a:t>the </a:t>
            </a:r>
            <a:r>
              <a:rPr lang="en-US" sz="2000" dirty="0" smtClean="0"/>
              <a:t>greeting is played, the caller </a:t>
            </a:r>
            <a:r>
              <a:rPr lang="en-US" sz="2000" dirty="0"/>
              <a:t>can record a </a:t>
            </a:r>
            <a:r>
              <a:rPr lang="en-US" sz="2000" dirty="0" smtClean="0"/>
              <a:t>Video </a:t>
            </a:r>
            <a:r>
              <a:rPr lang="en-US" sz="2000" dirty="0"/>
              <a:t>M</a:t>
            </a:r>
            <a:r>
              <a:rPr lang="en-US" sz="2000" dirty="0" smtClean="0"/>
              <a:t>essage </a:t>
            </a:r>
            <a:r>
              <a:rPr lang="en-US" sz="2000" dirty="0"/>
              <a:t>for the called user through </a:t>
            </a:r>
            <a:r>
              <a:rPr lang="en-US" sz="2000" dirty="0" smtClean="0"/>
              <a:t>TUI.</a:t>
            </a:r>
          </a:p>
          <a:p>
            <a:pPr marL="228600" lvl="1" indent="-228600">
              <a:spcBef>
                <a:spcPts val="1480"/>
              </a:spcBef>
              <a:buClr>
                <a:srgbClr val="96CA4B"/>
              </a:buClr>
              <a:buSzPct val="90000"/>
              <a:buFont typeface="Arial" charset="0"/>
              <a:buChar char="•"/>
              <a:defRPr/>
            </a:pPr>
            <a:r>
              <a:rPr lang="en-US" altLang="ja-JP" sz="2000" dirty="0"/>
              <a:t>If the </a:t>
            </a:r>
            <a:r>
              <a:rPr lang="en-US" altLang="ja-JP" sz="2000" dirty="0" smtClean="0"/>
              <a:t>Video </a:t>
            </a:r>
            <a:r>
              <a:rPr lang="en-US" altLang="ja-JP" sz="2000" dirty="0"/>
              <a:t>M</a:t>
            </a:r>
            <a:r>
              <a:rPr lang="en-US" altLang="ja-JP" sz="2000" dirty="0" smtClean="0"/>
              <a:t>essage </a:t>
            </a:r>
            <a:r>
              <a:rPr lang="en-US" altLang="ja-JP" sz="2000" dirty="0"/>
              <a:t>is not delivered to the called user, </a:t>
            </a:r>
            <a:r>
              <a:rPr lang="en-US" altLang="ja-JP" sz="2000" dirty="0" smtClean="0"/>
              <a:t>the user </a:t>
            </a:r>
            <a:r>
              <a:rPr lang="en-US" altLang="ja-JP" sz="2000" dirty="0"/>
              <a:t>receives a non delivery receipt (NDR) with audio part of the message attached into it.</a:t>
            </a:r>
          </a:p>
          <a:p>
            <a:pPr marL="228600" lvl="1" indent="-228600">
              <a:spcBef>
                <a:spcPts val="1480"/>
              </a:spcBef>
              <a:buClr>
                <a:srgbClr val="96CA4B"/>
              </a:buClr>
              <a:buSzPct val="90000"/>
              <a:buFont typeface="Arial" charset="0"/>
              <a:buChar char="•"/>
              <a:defRPr/>
            </a:pPr>
            <a:r>
              <a:rPr lang="en-US" sz="2000" dirty="0"/>
              <a:t>User can playback new and saved V</a:t>
            </a:r>
            <a:r>
              <a:rPr lang="en-US" sz="2000" dirty="0" smtClean="0"/>
              <a:t>ideo </a:t>
            </a:r>
            <a:r>
              <a:rPr lang="en-US" sz="2000" dirty="0"/>
              <a:t>M</a:t>
            </a:r>
            <a:r>
              <a:rPr lang="en-US" sz="2000" dirty="0" smtClean="0"/>
              <a:t>essages </a:t>
            </a:r>
            <a:r>
              <a:rPr lang="en-US" sz="2000" dirty="0"/>
              <a:t>after signing in to Cisco Unity Connection mailbox using TUI.</a:t>
            </a:r>
          </a:p>
          <a:p>
            <a:pPr marL="228600" lvl="1" indent="-228600">
              <a:spcBef>
                <a:spcPts val="1480"/>
              </a:spcBef>
              <a:buClr>
                <a:srgbClr val="96CA4B"/>
              </a:buClr>
              <a:buSzPct val="90000"/>
              <a:buFont typeface="Arial" charset="0"/>
              <a:buChar char="•"/>
              <a:defRPr/>
            </a:pPr>
            <a:r>
              <a:rPr lang="en-US" sz="2000" dirty="0"/>
              <a:t>User can  save or delete </a:t>
            </a:r>
            <a:r>
              <a:rPr lang="en-US" sz="2000" dirty="0" smtClean="0"/>
              <a:t>Video </a:t>
            </a:r>
            <a:r>
              <a:rPr lang="en-US" sz="2000" dirty="0"/>
              <a:t>M</a:t>
            </a:r>
            <a:r>
              <a:rPr lang="en-US" sz="2000" dirty="0" smtClean="0"/>
              <a:t>essages </a:t>
            </a:r>
            <a:r>
              <a:rPr lang="en-US" sz="2000" dirty="0"/>
              <a:t>during message playback or after  listening to the entire message.</a:t>
            </a:r>
          </a:p>
          <a:p>
            <a:pPr marL="0" lvl="1" indent="0">
              <a:spcBef>
                <a:spcPts val="1480"/>
              </a:spcBef>
              <a:buClr>
                <a:srgbClr val="96CA4B"/>
              </a:buClr>
              <a:buSzPct val="90000"/>
              <a:defRPr/>
            </a:pPr>
            <a:endParaRPr lang="en-US" sz="2000" dirty="0"/>
          </a:p>
          <a:p>
            <a:pPr marL="0" lvl="1" indent="0">
              <a:spcBef>
                <a:spcPts val="1480"/>
              </a:spcBef>
              <a:buClr>
                <a:srgbClr val="96CA4B"/>
              </a:buClr>
              <a:buSzPct val="90000"/>
              <a:defRPr/>
            </a:pPr>
            <a:r>
              <a:rPr lang="en-US" sz="2000" dirty="0" smtClean="0"/>
              <a:t>.</a:t>
            </a:r>
            <a:endParaRPr lang="en-US" sz="2000" dirty="0"/>
          </a:p>
          <a:p>
            <a:pPr marL="0" indent="0">
              <a:buNone/>
            </a:pPr>
            <a:r>
              <a:rPr lang="en-US" sz="2000" dirty="0"/>
              <a:t>                                      </a:t>
            </a:r>
          </a:p>
          <a:p>
            <a:endParaRPr lang="en-US" sz="20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a:t>
            </a:r>
            <a:r>
              <a:rPr lang="en-US" dirty="0" smtClean="0"/>
              <a:t>works? (Continued)</a:t>
            </a:r>
            <a:endParaRPr lang="en-US" dirty="0"/>
          </a:p>
        </p:txBody>
      </p:sp>
      <p:sp>
        <p:nvSpPr>
          <p:cNvPr id="3" name="Text Placeholder 2"/>
          <p:cNvSpPr>
            <a:spLocks noGrp="1"/>
          </p:cNvSpPr>
          <p:nvPr>
            <p:ph type="body" sz="quarter" idx="10"/>
          </p:nvPr>
        </p:nvSpPr>
        <p:spPr/>
        <p:txBody>
          <a:bodyPr/>
          <a:lstStyle/>
          <a:p>
            <a:r>
              <a:rPr lang="en-US" sz="2000" dirty="0" smtClean="0"/>
              <a:t>User </a:t>
            </a:r>
            <a:r>
              <a:rPr lang="en-US" sz="2000" dirty="0"/>
              <a:t>can set the number of days for </a:t>
            </a:r>
            <a:r>
              <a:rPr lang="en-US" sz="2000" dirty="0" smtClean="0"/>
              <a:t>Video Message </a:t>
            </a:r>
            <a:r>
              <a:rPr lang="en-US" sz="2000" dirty="0"/>
              <a:t>Recording </a:t>
            </a:r>
            <a:r>
              <a:rPr lang="en-US" sz="2000" dirty="0" smtClean="0"/>
              <a:t>Expiration. </a:t>
            </a:r>
            <a:r>
              <a:rPr lang="en-US" sz="2000" dirty="0"/>
              <a:t>User can specify the expiration days for </a:t>
            </a:r>
            <a:r>
              <a:rPr lang="en-US" sz="2000" dirty="0" smtClean="0"/>
              <a:t>Video </a:t>
            </a:r>
            <a:r>
              <a:rPr lang="en-US" sz="2000" dirty="0"/>
              <a:t>M</a:t>
            </a:r>
            <a:r>
              <a:rPr lang="en-US" sz="2000" dirty="0" smtClean="0"/>
              <a:t>essages, </a:t>
            </a:r>
            <a:r>
              <a:rPr lang="en-US" sz="2000" dirty="0"/>
              <a:t>after which the </a:t>
            </a:r>
            <a:r>
              <a:rPr lang="en-US" sz="2000" dirty="0" smtClean="0"/>
              <a:t>Video </a:t>
            </a:r>
            <a:r>
              <a:rPr lang="en-US" sz="2000" dirty="0"/>
              <a:t>part of the message </a:t>
            </a:r>
            <a:r>
              <a:rPr lang="en-US" sz="2000" dirty="0" smtClean="0"/>
              <a:t>is </a:t>
            </a:r>
            <a:r>
              <a:rPr lang="en-US" sz="2000" dirty="0"/>
              <a:t>expired and only </a:t>
            </a:r>
            <a:r>
              <a:rPr lang="en-US" sz="2000" dirty="0" smtClean="0"/>
              <a:t>the audio </a:t>
            </a:r>
            <a:r>
              <a:rPr lang="en-US" sz="2000" dirty="0"/>
              <a:t>part is retained as a voice message.</a:t>
            </a:r>
          </a:p>
          <a:p>
            <a:r>
              <a:rPr lang="en-US" sz="2000" dirty="0" smtClean="0"/>
              <a:t>User </a:t>
            </a:r>
            <a:r>
              <a:rPr lang="en-US" sz="2000" dirty="0"/>
              <a:t>need to schedule </a:t>
            </a:r>
            <a:r>
              <a:rPr lang="en-US" sz="2000" dirty="0" smtClean="0"/>
              <a:t>a SysAgent task “Message Expiration” </a:t>
            </a:r>
            <a:r>
              <a:rPr lang="en-US" sz="2000" dirty="0"/>
              <a:t>to enforce Message Recording Expiration </a:t>
            </a:r>
            <a:r>
              <a:rPr lang="en-US" sz="2000" dirty="0" smtClean="0"/>
              <a:t>policy. </a:t>
            </a:r>
            <a:r>
              <a:rPr lang="en-US" sz="2000" dirty="0"/>
              <a:t>User does not receive any intimation before expiration of the message recording. </a:t>
            </a:r>
            <a:endParaRPr lang="en-US" sz="2000" dirty="0" smtClean="0"/>
          </a:p>
          <a:p>
            <a:pPr>
              <a:spcBef>
                <a:spcPts val="1475"/>
              </a:spcBef>
            </a:pPr>
            <a:r>
              <a:rPr lang="en-US" altLang="en-US" sz="2000" dirty="0"/>
              <a:t>In order to delete the orphan Videos from </a:t>
            </a:r>
            <a:r>
              <a:rPr lang="en-US" altLang="en-US" sz="2000" dirty="0" smtClean="0"/>
              <a:t>Mediasense (MS), </a:t>
            </a:r>
            <a:r>
              <a:rPr lang="en-US" altLang="en-US" sz="2000" dirty="0"/>
              <a:t>a SysAgent task “Clean Orphan Video Recordings” has been created in Connection. This task sends the delete request to MS for deletion of the Video files and removes the orphan Video Session IDs from Database.</a:t>
            </a:r>
          </a:p>
          <a:p>
            <a:pPr marL="0" indent="0">
              <a:buNone/>
            </a:pPr>
            <a:endParaRPr lang="en-US" sz="2000" dirty="0" smtClean="0"/>
          </a:p>
          <a:p>
            <a:endParaRPr lang="en-US" sz="2000" dirty="0"/>
          </a:p>
        </p:txBody>
      </p:sp>
    </p:spTree>
    <p:extLst>
      <p:ext uri="{BB962C8B-B14F-4D97-AF65-F5344CB8AC3E}">
        <p14:creationId xmlns:p14="http://schemas.microsoft.com/office/powerpoint/2010/main" val="29894391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1"/>
          <p:cNvGrpSpPr>
            <a:grpSpLocks/>
          </p:cNvGrpSpPr>
          <p:nvPr/>
        </p:nvGrpSpPr>
        <p:grpSpPr bwMode="auto">
          <a:xfrm>
            <a:off x="-115888" y="1968500"/>
            <a:ext cx="8445501" cy="2776538"/>
            <a:chOff x="-73" y="1240"/>
            <a:chExt cx="5320" cy="1749"/>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240"/>
              <a:ext cx="5320" cy="17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73" y="1240"/>
              <a:ext cx="5320" cy="1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pitchFamily="16" charset="0"/>
                <a:buNone/>
              </a:pPr>
              <a:endParaRPr lang="en-US" dirty="0" smtClean="0">
                <a:solidFill>
                  <a:srgbClr val="FFFFFF"/>
                </a:solidFill>
                <a:ea typeface="MS PGothic" pitchFamily="32" charset="-128"/>
              </a:endParaRPr>
            </a:p>
          </p:txBody>
        </p:sp>
      </p:grpSp>
    </p:spTree>
    <p:extLst>
      <p:ext uri="{BB962C8B-B14F-4D97-AF65-F5344CB8AC3E}">
        <p14:creationId xmlns:p14="http://schemas.microsoft.com/office/powerpoint/2010/main" val="1158976331"/>
      </p:ext>
    </p:extLst>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rgbClr val="FFFFFF"/>
            </a:solidFill>
            <a:effectLst/>
            <a:latin typeface="Arial"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rgbClr val="FFFFFF"/>
            </a:solidFill>
            <a:effectLst/>
            <a:latin typeface="Arial"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rgbClr val="FFFFFF"/>
            </a:solidFill>
            <a:effectLst/>
            <a:latin typeface="Arial"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rgbClr val="FFFFFF"/>
            </a:solidFill>
            <a:effectLst/>
            <a:latin typeface="Arial"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rgbClr val="FFFFFF"/>
            </a:solidFill>
            <a:effectLst/>
            <a:latin typeface="Arial"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rgbClr val="FFFFFF"/>
            </a:solidFill>
            <a:effectLst/>
            <a:latin typeface="Arial"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45472</TotalTime>
  <Words>2313</Words>
  <Application>Microsoft Office PowerPoint</Application>
  <PresentationFormat>On-screen Show (4:3)</PresentationFormat>
  <Paragraphs>350</Paragraphs>
  <Slides>36</Slides>
  <Notes>23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36</vt:i4>
      </vt:variant>
    </vt:vector>
  </HeadingPairs>
  <TitlesOfParts>
    <vt:vector size="49" baseType="lpstr">
      <vt:lpstr>Arial Unicode MS</vt:lpstr>
      <vt:lpstr>MS PGothic</vt:lpstr>
      <vt:lpstr>Arial</vt:lpstr>
      <vt:lpstr>Calibri</vt:lpstr>
      <vt:lpstr>Ciscolight</vt:lpstr>
      <vt:lpstr>Tahoma</vt:lpstr>
      <vt:lpstr>Times New Roman</vt:lpstr>
      <vt:lpstr>Wingdings</vt:lpstr>
      <vt:lpstr>Cisco Arial 4x3 template_dark</vt:lpstr>
      <vt:lpstr>Custom Design</vt:lpstr>
      <vt:lpstr>Office Theme</vt:lpstr>
      <vt:lpstr>1_Office Theme</vt:lpstr>
      <vt:lpstr>2_Office Theme</vt:lpstr>
      <vt:lpstr>PowerPoint Presentation</vt:lpstr>
      <vt:lpstr>PowerPoint Presentation</vt:lpstr>
      <vt:lpstr> Agenda</vt:lpstr>
      <vt:lpstr>Introduction</vt:lpstr>
      <vt:lpstr>Introduction</vt:lpstr>
      <vt:lpstr>What’s new </vt:lpstr>
      <vt:lpstr>How it works?</vt:lpstr>
      <vt:lpstr>How it works? (Continued)</vt:lpstr>
      <vt:lpstr>PowerPoint Presentation</vt:lpstr>
      <vt:lpstr>PowerPoint Presentation</vt:lpstr>
      <vt:lpstr>Supported End-Points</vt:lpstr>
      <vt:lpstr>Configuration</vt:lpstr>
      <vt:lpstr>  Video Messaging Configuration Steps at CUC </vt:lpstr>
      <vt:lpstr>Enable Video Messaging Capabilities on COS </vt:lpstr>
      <vt:lpstr>Video Message Recording Expiration Field</vt:lpstr>
      <vt:lpstr>Deletion of Video Service</vt:lpstr>
      <vt:lpstr>Deletion of Video Service</vt:lpstr>
      <vt:lpstr>Configuration for Video Service Deletion</vt:lpstr>
      <vt:lpstr>Configuration for Video Service Deletion</vt:lpstr>
      <vt:lpstr>Demo</vt:lpstr>
      <vt:lpstr>Scenarios – Video Messaging </vt:lpstr>
      <vt:lpstr>Performance Counters</vt:lpstr>
      <vt:lpstr>Video Messaging Counters</vt:lpstr>
      <vt:lpstr>Video Messaging Counters (Continued)</vt:lpstr>
      <vt:lpstr>Limitations</vt:lpstr>
      <vt:lpstr>Limitations</vt:lpstr>
      <vt:lpstr>Limitations</vt:lpstr>
      <vt:lpstr>Troubleshooting Tips</vt:lpstr>
      <vt:lpstr>PowerPoint Presentation</vt:lpstr>
      <vt:lpstr>Annotated Traces for Video Messaging</vt:lpstr>
      <vt:lpstr>Configuration Issues – Case 1</vt:lpstr>
      <vt:lpstr>Configuration Issues – Case 2</vt:lpstr>
      <vt:lpstr>Call downgrade Issues</vt:lpstr>
      <vt:lpstr>Playback Issues – Case 1</vt:lpstr>
      <vt:lpstr>References</vt:lpstr>
      <vt:lpstr>PowerPoint Presentation</vt:lpstr>
    </vt:vector>
  </TitlesOfParts>
  <Company>Cisco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SRSV</dc:title>
  <dc:creator>ashisaxe</dc:creator>
  <cp:lastModifiedBy>Neha Gupta -X (nehag3 - ARICENT TECHNOLOGIES MAURIITIUS LIMITED at Cisco)</cp:lastModifiedBy>
  <cp:revision>1299</cp:revision>
  <dcterms:created xsi:type="dcterms:W3CDTF">2012-08-27T10:18:31Z</dcterms:created>
  <dcterms:modified xsi:type="dcterms:W3CDTF">2016-05-12T11:56:11Z</dcterms:modified>
</cp:coreProperties>
</file>