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42"/>
  </p:notesMasterIdLst>
  <p:handoutMasterIdLst>
    <p:handoutMasterId r:id="rId43"/>
  </p:handoutMasterIdLst>
  <p:sldIdLst>
    <p:sldId id="517" r:id="rId2"/>
    <p:sldId id="629" r:id="rId3"/>
    <p:sldId id="634" r:id="rId4"/>
    <p:sldId id="580" r:id="rId5"/>
    <p:sldId id="690" r:id="rId6"/>
    <p:sldId id="710" r:id="rId7"/>
    <p:sldId id="635" r:id="rId8"/>
    <p:sldId id="717" r:id="rId9"/>
    <p:sldId id="668" r:id="rId10"/>
    <p:sldId id="672" r:id="rId11"/>
    <p:sldId id="660" r:id="rId12"/>
    <p:sldId id="662" r:id="rId13"/>
    <p:sldId id="661" r:id="rId14"/>
    <p:sldId id="703" r:id="rId15"/>
    <p:sldId id="718" r:id="rId16"/>
    <p:sldId id="657" r:id="rId17"/>
    <p:sldId id="695" r:id="rId18"/>
    <p:sldId id="715" r:id="rId19"/>
    <p:sldId id="524" r:id="rId20"/>
    <p:sldId id="711" r:id="rId21"/>
    <p:sldId id="680" r:id="rId22"/>
    <p:sldId id="654" r:id="rId23"/>
    <p:sldId id="658" r:id="rId24"/>
    <p:sldId id="679" r:id="rId25"/>
    <p:sldId id="655" r:id="rId26"/>
    <p:sldId id="681" r:id="rId27"/>
    <p:sldId id="649" r:id="rId28"/>
    <p:sldId id="714" r:id="rId29"/>
    <p:sldId id="719" r:id="rId30"/>
    <p:sldId id="687" r:id="rId31"/>
    <p:sldId id="684" r:id="rId32"/>
    <p:sldId id="707" r:id="rId33"/>
    <p:sldId id="642" r:id="rId34"/>
    <p:sldId id="630" r:id="rId35"/>
    <p:sldId id="646" r:id="rId36"/>
    <p:sldId id="689" r:id="rId37"/>
    <p:sldId id="682" r:id="rId38"/>
    <p:sldId id="683" r:id="rId39"/>
    <p:sldId id="709" r:id="rId40"/>
    <p:sldId id="564" r:id="rId4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htyagi" initials="c" lastIdx="2" clrIdx="0"/>
  <p:cmAuthor id="1" name="garastog" initials="g" lastIdx="1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00"/>
    <a:srgbClr val="FF0000"/>
    <a:srgbClr val="EA7058"/>
    <a:srgbClr val="F76B4F"/>
    <a:srgbClr val="F5B987"/>
    <a:srgbClr val="EB9A91"/>
    <a:srgbClr val="F99C83"/>
    <a:srgbClr val="FF9966"/>
    <a:srgbClr val="FF6600"/>
    <a:srgbClr val="19E1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74" autoAdjust="0"/>
    <p:restoredTop sz="91652" autoAdjust="0"/>
  </p:normalViewPr>
  <p:slideViewPr>
    <p:cSldViewPr>
      <p:cViewPr>
        <p:scale>
          <a:sx n="75" d="100"/>
          <a:sy n="75" d="100"/>
        </p:scale>
        <p:origin x="-1332" y="2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4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40" d="100"/>
        <a:sy n="140" d="100"/>
      </p:scale>
      <p:origin x="0" y="2406"/>
    </p:cViewPr>
  </p:sorterViewPr>
  <p:notesViewPr>
    <p:cSldViewPr>
      <p:cViewPr varScale="1">
        <p:scale>
          <a:sx n="70" d="100"/>
          <a:sy n="70" d="100"/>
        </p:scale>
        <p:origin x="-3282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Relationship Id="rId48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67F8C6-C7EE-47CC-A659-8780D899C4D6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170D1E-1B37-4E37-8B7B-606DDEC392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3710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C9088CB-3492-45B9-8DF2-52EE4A04D9E1}" type="datetimeFigureOut">
              <a:rPr lang="en-US"/>
              <a:pPr>
                <a:defRPr/>
              </a:pPr>
              <a:t>5/7/2015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C03BEE1-3464-49ED-AAE0-A1F3E54016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5193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29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6C179FC-A582-4C60-9296-F8B9BB69D4C5}" type="slidenum">
              <a:rPr lang="en-US" smtClean="0">
                <a:solidFill>
                  <a:srgbClr val="000000"/>
                </a:solidFill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dirty="0" smtClean="0">
              <a:solidFill>
                <a:srgbClr val="0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7130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Upload Third Party RSA key based certificates from 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Cisco Unified OS Administration -&gt; Security -&gt; Certificate Management -&gt; Upload Certificate.</a:t>
            </a:r>
          </a:p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Upload CA</a:t>
            </a: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Root certificate in Tomcat trust store of CUC for 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RSA key based certificate negotiation.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03BEE1-3464-49ED-AAE0-A1F3E5401674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5500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Upload third</a:t>
            </a: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party RSA key based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certificate from 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Cisco Unified OS Administration -&gt; Security -&gt; Certificate Management -&gt; Upload certificate</a:t>
            </a:r>
          </a:p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Upload CA signed  , RSA key based leaf certificate in Tomcat store on CUC.</a:t>
            </a:r>
            <a:endParaRPr lang="en-US" b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03BEE1-3464-49ED-AAE0-A1F3E5401674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75111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Note : Web applications  (i.e. CUCA, CPCA, Web Inbox, REST) will  negotiate with CUC  on Next generation security ciphers.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03BEE1-3464-49ED-AAE0-A1F3E5401674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80987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37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484169D-B394-4CDC-8850-917F82EB466A}" type="slidenum">
              <a:rPr lang="en-US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en-US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026786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Note :</a:t>
            </a:r>
            <a:r>
              <a:rPr lang="en-US" b="0" baseline="0" dirty="0" smtClean="0"/>
              <a:t> </a:t>
            </a:r>
            <a:r>
              <a:rPr lang="en-US" dirty="0" smtClean="0"/>
              <a:t>Default Setting: AES-256, AES-128 ciphers RSA preferred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03BEE1-3464-49ED-AAE0-A1F3E5401674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26255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Note :</a:t>
            </a:r>
            <a:r>
              <a:rPr lang="en-US" b="0" baseline="0" dirty="0" smtClean="0"/>
              <a:t> </a:t>
            </a:r>
            <a:r>
              <a:rPr lang="en-US" dirty="0" smtClean="0"/>
              <a:t>Default Setting: AES-256, AES-128 ciphers RSA preferred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03BEE1-3464-49ED-AAE0-A1F3E5401674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26255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Cipher</a:t>
            </a: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can be configured from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Cisco Unity</a:t>
            </a:r>
            <a:r>
              <a:rPr lang="en-US" sz="1200" b="1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Connection 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Administration -&gt; System</a:t>
            </a:r>
            <a:r>
              <a:rPr lang="en-US" sz="1200" b="1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settings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-&gt; General Configuration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 smtClean="0">
                <a:solidFill>
                  <a:srgbClr val="FFFFFF"/>
                </a:solidFill>
                <a:latin typeface="Calibri" panose="020F0502020204030204" pitchFamily="34" charset="0"/>
                <a:cs typeface="+mn-cs"/>
              </a:rPr>
              <a:t>NOTE :</a:t>
            </a:r>
            <a:r>
              <a:rPr lang="en-US" sz="1200" dirty="0" smtClean="0">
                <a:solidFill>
                  <a:srgbClr val="FFFFFF"/>
                </a:solidFill>
                <a:latin typeface="Calibri" panose="020F0502020204030204" pitchFamily="34" charset="0"/>
                <a:cs typeface="+mn-cs"/>
              </a:rPr>
              <a:t> In earlier Releases, default cipher AES-128 SHA1 was not configurable</a:t>
            </a:r>
            <a:endParaRPr lang="en-US" dirty="0" smtClean="0"/>
          </a:p>
          <a:p>
            <a:pPr marL="0" indent="0">
              <a:buFontTx/>
              <a:buNone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E5B9A39-7FEC-4221-A7D5-B5DE7421AEE3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818460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03BEE1-3464-49ED-AAE0-A1F3E5401674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61084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03BEE1-3464-49ED-AAE0-A1F3E5401674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48957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CSR can be generated from</a:t>
            </a: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Cisco Unified OS Administration -&gt; Security -&gt; Certificate Management -&gt; Generate CSR.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 CSR is used to generate Third Party Certificate from  CA.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03BEE1-3464-49ED-AAE0-A1F3E5401674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4813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849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fld id="{5D9C74AE-5A15-43A6-8E80-76ACAF8C9EE8}" type="slidenum">
              <a:rPr lang="en-US" smtClean="0">
                <a:latin typeface="Calibri" pitchFamily="34" charset="0"/>
              </a:rPr>
              <a:pPr eaLnBrk="1" hangingPunct="1"/>
              <a:t>2</a:t>
            </a:fld>
            <a:endParaRPr lang="en-US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316674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Upload</a:t>
            </a:r>
            <a:r>
              <a:rPr lang="en-US" baseline="0" dirty="0" smtClean="0"/>
              <a:t> </a:t>
            </a:r>
            <a:r>
              <a:rPr lang="en-US" dirty="0" smtClean="0"/>
              <a:t>EC</a:t>
            </a:r>
            <a:r>
              <a:rPr lang="en-US" baseline="0" dirty="0" smtClean="0"/>
              <a:t> </a:t>
            </a:r>
            <a:r>
              <a:rPr lang="en-US" dirty="0" smtClean="0"/>
              <a:t>key based </a:t>
            </a:r>
            <a:r>
              <a:rPr lang="en-US" baseline="0" dirty="0" smtClean="0"/>
              <a:t>r</a:t>
            </a:r>
            <a:r>
              <a:rPr lang="en-US" dirty="0" smtClean="0"/>
              <a:t>oot certificate of CA  in Call manager</a:t>
            </a:r>
            <a:r>
              <a:rPr lang="en-US" baseline="0" dirty="0" smtClean="0"/>
              <a:t> </a:t>
            </a:r>
            <a:r>
              <a:rPr lang="en-US" dirty="0" smtClean="0"/>
              <a:t>Trust </a:t>
            </a:r>
            <a:r>
              <a:rPr lang="en-US" baseline="0" dirty="0" smtClean="0"/>
              <a:t> on</a:t>
            </a:r>
            <a:r>
              <a:rPr lang="en-US" dirty="0" smtClean="0"/>
              <a:t> 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Cisco Unified OS Administration -&gt; Security -&gt; Certificate Management -&gt; Upload Certificate/Certificate  Chain 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CUCM</a:t>
            </a:r>
            <a:r>
              <a:rPr lang="en-US" sz="1200" b="1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03BEE1-3464-49ED-AAE0-A1F3E5401674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00273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Upload</a:t>
            </a:r>
            <a:r>
              <a:rPr lang="en-US" baseline="0" dirty="0" smtClean="0"/>
              <a:t> </a:t>
            </a:r>
            <a:r>
              <a:rPr lang="en-US" dirty="0" smtClean="0"/>
              <a:t>EC</a:t>
            </a:r>
            <a:r>
              <a:rPr lang="en-US" baseline="0" dirty="0" smtClean="0"/>
              <a:t> </a:t>
            </a:r>
            <a:r>
              <a:rPr lang="en-US" dirty="0" smtClean="0"/>
              <a:t>key based </a:t>
            </a:r>
            <a:r>
              <a:rPr lang="en-US" baseline="0" dirty="0" smtClean="0"/>
              <a:t>r</a:t>
            </a:r>
            <a:r>
              <a:rPr lang="en-US" dirty="0" smtClean="0"/>
              <a:t>oot certificate of CA  in Call manager</a:t>
            </a:r>
            <a:r>
              <a:rPr lang="en-US" baseline="0" dirty="0" smtClean="0"/>
              <a:t> </a:t>
            </a:r>
            <a:r>
              <a:rPr lang="en-US" dirty="0" smtClean="0"/>
              <a:t>Trust </a:t>
            </a:r>
            <a:r>
              <a:rPr lang="en-US" baseline="0" dirty="0" smtClean="0"/>
              <a:t> on</a:t>
            </a:r>
            <a:r>
              <a:rPr lang="en-US" dirty="0" smtClean="0"/>
              <a:t> 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Cisco Unified OS Administration -&gt; Security -&gt; Certificate Management -&gt; Upload Certificate/Certificate  Chain 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CUC.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03BEE1-3464-49ED-AAE0-A1F3E5401674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25110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Upload</a:t>
            </a:r>
            <a:r>
              <a:rPr lang="en-US" baseline="0" dirty="0" smtClean="0"/>
              <a:t> </a:t>
            </a:r>
            <a:r>
              <a:rPr lang="en-US" dirty="0" smtClean="0"/>
              <a:t>EC</a:t>
            </a:r>
            <a:r>
              <a:rPr lang="en-US" baseline="0" dirty="0" smtClean="0"/>
              <a:t> </a:t>
            </a:r>
            <a:r>
              <a:rPr lang="en-US" dirty="0" smtClean="0"/>
              <a:t>key based </a:t>
            </a:r>
            <a:r>
              <a:rPr lang="en-US" baseline="0" dirty="0" smtClean="0"/>
              <a:t>leaf </a:t>
            </a:r>
            <a:r>
              <a:rPr lang="en-US" dirty="0" smtClean="0"/>
              <a:t>certificate(</a:t>
            </a:r>
            <a:r>
              <a:rPr lang="en-US" baseline="0" dirty="0" smtClean="0"/>
              <a:t> </a:t>
            </a:r>
            <a:r>
              <a:rPr lang="en-US" dirty="0" smtClean="0"/>
              <a:t>CA Signed )  in “</a:t>
            </a:r>
            <a:r>
              <a:rPr lang="en-US" dirty="0" err="1" smtClean="0"/>
              <a:t>CallManager</a:t>
            </a:r>
            <a:r>
              <a:rPr lang="en-US" dirty="0" smtClean="0"/>
              <a:t>-ECDSA” store </a:t>
            </a:r>
            <a:r>
              <a:rPr lang="en-US" baseline="0" dirty="0" smtClean="0"/>
              <a:t>on</a:t>
            </a:r>
            <a:r>
              <a:rPr lang="en-US" dirty="0" smtClean="0"/>
              <a:t> 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Cisco Unified OS Administration -&gt; Security -&gt; Certificate Management -&gt; Upload Certificate/Certificate  Chain 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CUCM</a:t>
            </a:r>
            <a:r>
              <a:rPr lang="en-US" sz="1200" b="1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03BEE1-3464-49ED-AAE0-A1F3E5401674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68833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Upload</a:t>
            </a:r>
            <a:r>
              <a:rPr lang="en-US" baseline="0" dirty="0" smtClean="0"/>
              <a:t> </a:t>
            </a:r>
            <a:r>
              <a:rPr lang="en-US" dirty="0" smtClean="0"/>
              <a:t>EC</a:t>
            </a:r>
            <a:r>
              <a:rPr lang="en-US" baseline="0" dirty="0" smtClean="0"/>
              <a:t> </a:t>
            </a:r>
            <a:r>
              <a:rPr lang="en-US" dirty="0" smtClean="0"/>
              <a:t>key based </a:t>
            </a:r>
            <a:r>
              <a:rPr lang="en-US" baseline="0" dirty="0" smtClean="0"/>
              <a:t>leaf </a:t>
            </a:r>
            <a:r>
              <a:rPr lang="en-US" dirty="0" smtClean="0"/>
              <a:t>certificate(</a:t>
            </a:r>
            <a:r>
              <a:rPr lang="en-US" baseline="0" dirty="0" smtClean="0"/>
              <a:t> </a:t>
            </a:r>
            <a:r>
              <a:rPr lang="en-US" dirty="0" smtClean="0"/>
              <a:t>CA Signed )  in “</a:t>
            </a:r>
            <a:r>
              <a:rPr lang="en-US" dirty="0" err="1" smtClean="0"/>
              <a:t>CallManager</a:t>
            </a:r>
            <a:r>
              <a:rPr lang="en-US" dirty="0" smtClean="0"/>
              <a:t>-ECDSA” store </a:t>
            </a:r>
            <a:r>
              <a:rPr lang="en-US" baseline="0" dirty="0" smtClean="0"/>
              <a:t>on</a:t>
            </a:r>
            <a:r>
              <a:rPr lang="en-US" dirty="0" smtClean="0"/>
              <a:t> 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Cisco Unified OS Administration -&gt; Security -&gt; Certificate Management -&gt; Upload Certificate/Certificate  Chain 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CUC</a:t>
            </a:r>
            <a:r>
              <a:rPr lang="en-US" sz="1200" b="1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03BEE1-3464-49ED-AAE0-A1F3E5401674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07224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configurable check box option per port group is</a:t>
            </a: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provided on the page 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Telephony Integrations -&gt; Port Group -&gt;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Enable Next Generation Encryption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171450" indent="-171450">
              <a:buFontTx/>
              <a:buChar char="-"/>
            </a:pP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Unchecking this option, Next Generation Encryption will not be used.   </a:t>
            </a:r>
          </a:p>
          <a:p>
            <a:pPr marL="171450" indent="-171450">
              <a:buFontTx/>
              <a:buChar char="-"/>
            </a:pPr>
            <a:endParaRPr lang="en-US" sz="1200" b="0" i="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indent="-171450">
              <a:buFontTx/>
              <a:buChar char="-"/>
            </a:pPr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03BEE1-3464-49ED-AAE0-A1F3E5401674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24653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03BEE1-3464-49ED-AAE0-A1F3E5401674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80987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37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484169D-B394-4CDC-8850-917F82EB466A}" type="slidenum">
              <a:rPr lang="en-US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29</a:t>
            </a:fld>
            <a:endParaRPr lang="en-US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026786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SRTP fallback</a:t>
            </a:r>
            <a:r>
              <a:rPr lang="en-US" baseline="0" dirty="0" smtClean="0"/>
              <a:t> header is visible in the SIP INVITE message that comes from CUCM.</a:t>
            </a:r>
          </a:p>
          <a:p>
            <a:r>
              <a:rPr lang="en-US" b="1" dirty="0" smtClean="0"/>
              <a:t>Header to be checked :   “Supported: X-cisco-</a:t>
            </a:r>
            <a:r>
              <a:rPr lang="en-US" b="1" dirty="0" err="1" smtClean="0"/>
              <a:t>srtp</a:t>
            </a:r>
            <a:r>
              <a:rPr lang="en-US" b="1" dirty="0" smtClean="0"/>
              <a:t>-fallback”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03BEE1-3464-49ED-AAE0-A1F3E5401674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24270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500" b="1" dirty="0" smtClean="0">
                <a:solidFill>
                  <a:srgbClr val="FFFFFF"/>
                </a:solidFill>
                <a:latin typeface="Calibri" panose="020F0502020204030204" pitchFamily="34" charset="0"/>
                <a:cs typeface="+mn-cs"/>
              </a:rPr>
              <a:t>NOTE :</a:t>
            </a:r>
            <a:r>
              <a:rPr lang="en-US" sz="1500" dirty="0" smtClean="0">
                <a:solidFill>
                  <a:srgbClr val="FFFFFF"/>
                </a:solidFill>
                <a:latin typeface="Calibri" panose="020F0502020204030204" pitchFamily="34" charset="0"/>
                <a:cs typeface="+mn-cs"/>
              </a:rPr>
              <a:t> In earlier Releases, default cipher AES-128 SHA1 was not configurable.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E5B9A39-7FEC-4221-A7D5-B5DE7421AEE3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818460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37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baseline="0" dirty="0" smtClean="0"/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484169D-B394-4CDC-8850-917F82EB466A}" type="slidenum">
              <a:rPr lang="en-US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33</a:t>
            </a:fld>
            <a:endParaRPr lang="en-US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42695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849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fld id="{5D9C74AE-5A15-43A6-8E80-76ACAF8C9EE8}" type="slidenum">
              <a:rPr lang="en-US" smtClean="0">
                <a:latin typeface="Calibri" pitchFamily="34" charset="0"/>
              </a:rPr>
              <a:pPr eaLnBrk="1" hangingPunct="1"/>
              <a:t>3</a:t>
            </a:fld>
            <a:endParaRPr lang="en-US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45073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37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484169D-B394-4CDC-8850-917F82EB466A}" type="slidenum">
              <a:rPr lang="en-US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40</a:t>
            </a:fld>
            <a:endParaRPr lang="en-US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96716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37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484169D-B394-4CDC-8850-917F82EB466A}" type="slidenum">
              <a:rPr lang="en-US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33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37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484169D-B394-4CDC-8850-917F82EB466A}" type="slidenum">
              <a:rPr lang="en-US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02678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37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484169D-B394-4CDC-8850-917F82EB466A}" type="slidenum">
              <a:rPr lang="en-US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02678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03BEE1-3464-49ED-AAE0-A1F3E5401674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6108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03BEE1-3464-49ED-AAE0-A1F3E5401674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520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CSR can be generated from 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Cisco Unified OS Administration -&gt; Security -&gt; Certificate Management -&gt; Generate CSR.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 CSR is used to generate Third Party Certificate from CA(Certificate Authority)</a:t>
            </a:r>
            <a:endParaRPr lang="en-US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03BEE1-3464-49ED-AAE0-A1F3E5401674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5711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-animated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3405188" y="5948363"/>
            <a:ext cx="598487" cy="114617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1460500" y="5948363"/>
            <a:ext cx="473075" cy="1146175"/>
          </a:xfrm>
          <a:prstGeom prst="rect">
            <a:avLst/>
          </a:prstGeom>
          <a:solidFill>
            <a:srgbClr val="6DB344">
              <a:alpha val="4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4772025" y="5948363"/>
            <a:ext cx="473075" cy="1146175"/>
          </a:xfrm>
          <a:prstGeom prst="rect">
            <a:avLst/>
          </a:prstGeom>
          <a:solidFill>
            <a:srgbClr val="0096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ounded Rectangle 8"/>
          <p:cNvSpPr/>
          <p:nvPr userDrawn="1"/>
        </p:nvSpPr>
        <p:spPr>
          <a:xfrm rot="10800000" flipH="1">
            <a:off x="2855913" y="831850"/>
            <a:ext cx="657225" cy="42418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rgbClr val="057550">
                  <a:alpha val="46000"/>
                </a:srgbClr>
              </a:gs>
              <a:gs pos="100000">
                <a:schemeClr val="accent1">
                  <a:shade val="100000"/>
                  <a:satMod val="115000"/>
                  <a:alpha val="2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0" name="Rounded Rectangle 9"/>
          <p:cNvSpPr/>
          <p:nvPr userDrawn="1"/>
        </p:nvSpPr>
        <p:spPr>
          <a:xfrm rot="10800000" flipH="1">
            <a:off x="822325" y="4716463"/>
            <a:ext cx="655638" cy="1508125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rgbClr val="057550">
                  <a:alpha val="46000"/>
                </a:srgbClr>
              </a:gs>
              <a:gs pos="100000">
                <a:schemeClr val="accent1">
                  <a:shade val="100000"/>
                  <a:satMod val="115000"/>
                  <a:alpha val="2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1" name="Rounded Rectangle 10"/>
          <p:cNvSpPr/>
          <p:nvPr userDrawn="1"/>
        </p:nvSpPr>
        <p:spPr>
          <a:xfrm rot="10800000" flipH="1">
            <a:off x="1331913" y="1981200"/>
            <a:ext cx="657225" cy="4243388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rgbClr val="057550">
                  <a:alpha val="46000"/>
                </a:srgbClr>
              </a:gs>
              <a:gs pos="100000">
                <a:schemeClr val="accent1">
                  <a:shade val="100000"/>
                  <a:satMod val="115000"/>
                  <a:alpha val="2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Rounded Rectangle 11"/>
          <p:cNvSpPr/>
          <p:nvPr userDrawn="1"/>
        </p:nvSpPr>
        <p:spPr>
          <a:xfrm rot="10800000" flipH="1">
            <a:off x="5870575" y="6613525"/>
            <a:ext cx="779463" cy="3319463"/>
          </a:xfrm>
          <a:prstGeom prst="roundRect">
            <a:avLst>
              <a:gd name="adj" fmla="val 50000"/>
            </a:avLst>
          </a:prstGeom>
          <a:solidFill>
            <a:srgbClr val="1F8BAE">
              <a:alpha val="3882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3" name="Rounded Rectangle 12"/>
          <p:cNvSpPr/>
          <p:nvPr userDrawn="1"/>
        </p:nvSpPr>
        <p:spPr>
          <a:xfrm rot="10800000" flipH="1">
            <a:off x="6932613" y="6613525"/>
            <a:ext cx="657225" cy="1508125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rgbClr val="057550">
                  <a:alpha val="46000"/>
                </a:srgbClr>
              </a:gs>
              <a:gs pos="100000">
                <a:schemeClr val="accent1">
                  <a:shade val="100000"/>
                  <a:satMod val="115000"/>
                  <a:alpha val="2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4" name="Rounded Rectangle 13"/>
          <p:cNvSpPr/>
          <p:nvPr userDrawn="1"/>
        </p:nvSpPr>
        <p:spPr>
          <a:xfrm rot="10800000" flipH="1">
            <a:off x="2190750" y="6719888"/>
            <a:ext cx="663575" cy="633095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rgbClr val="057550">
                  <a:alpha val="46000"/>
                </a:srgbClr>
              </a:gs>
              <a:gs pos="100000">
                <a:schemeClr val="accent1">
                  <a:shade val="100000"/>
                  <a:satMod val="115000"/>
                  <a:alpha val="2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5" name="Rounded Rectangle 14"/>
          <p:cNvSpPr/>
          <p:nvPr userDrawn="1"/>
        </p:nvSpPr>
        <p:spPr>
          <a:xfrm rot="10800000" flipH="1">
            <a:off x="2794000" y="6669088"/>
            <a:ext cx="779463" cy="5545137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accent2">
                  <a:shade val="30000"/>
                  <a:satMod val="115000"/>
                </a:schemeClr>
              </a:gs>
              <a:gs pos="50000">
                <a:schemeClr val="accent2">
                  <a:shade val="67500"/>
                  <a:satMod val="115000"/>
                </a:schemeClr>
              </a:gs>
              <a:gs pos="100000">
                <a:schemeClr val="accent2"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6" name="Rounded Rectangle 15"/>
          <p:cNvSpPr/>
          <p:nvPr userDrawn="1"/>
        </p:nvSpPr>
        <p:spPr>
          <a:xfrm rot="10800000" flipH="1">
            <a:off x="4921250" y="1025525"/>
            <a:ext cx="655638" cy="4243388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rgbClr val="057550">
                  <a:alpha val="46000"/>
                </a:srgbClr>
              </a:gs>
              <a:gs pos="100000">
                <a:schemeClr val="accent1">
                  <a:shade val="100000"/>
                  <a:satMod val="115000"/>
                  <a:alpha val="2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7" name="Rounded Rectangle 16"/>
          <p:cNvSpPr/>
          <p:nvPr userDrawn="1"/>
        </p:nvSpPr>
        <p:spPr>
          <a:xfrm rot="10800000" flipH="1">
            <a:off x="5391150" y="1731963"/>
            <a:ext cx="657225" cy="4243387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rgbClr val="057550">
                  <a:alpha val="46000"/>
                </a:srgbClr>
              </a:gs>
              <a:gs pos="100000">
                <a:schemeClr val="accent1">
                  <a:shade val="100000"/>
                  <a:satMod val="115000"/>
                  <a:alpha val="2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8" name="Rounded Rectangle 17"/>
          <p:cNvSpPr/>
          <p:nvPr userDrawn="1"/>
        </p:nvSpPr>
        <p:spPr>
          <a:xfrm rot="10800000" flipH="1">
            <a:off x="341313" y="6708752"/>
            <a:ext cx="780312" cy="3319549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rgbClr val="4DCAFF">
                  <a:shade val="30000"/>
                  <a:satMod val="115000"/>
                  <a:alpha val="26000"/>
                </a:srgbClr>
              </a:gs>
              <a:gs pos="50000">
                <a:srgbClr val="4DCAFF">
                  <a:shade val="67500"/>
                  <a:satMod val="115000"/>
                </a:srgbClr>
              </a:gs>
              <a:gs pos="100000">
                <a:srgbClr val="4DCAFF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9" name="Rounded Rectangle 18"/>
          <p:cNvSpPr/>
          <p:nvPr userDrawn="1"/>
        </p:nvSpPr>
        <p:spPr>
          <a:xfrm rot="10800000" flipH="1">
            <a:off x="8037513" y="8318500"/>
            <a:ext cx="781050" cy="3319463"/>
          </a:xfrm>
          <a:prstGeom prst="roundRect">
            <a:avLst>
              <a:gd name="adj" fmla="val 50000"/>
            </a:avLst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0" name="Rounded Rectangle 19"/>
          <p:cNvSpPr/>
          <p:nvPr userDrawn="1"/>
        </p:nvSpPr>
        <p:spPr>
          <a:xfrm rot="10800000" flipH="1">
            <a:off x="8162925" y="1731963"/>
            <a:ext cx="655638" cy="4243387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rgbClr val="057550">
                  <a:alpha val="46000"/>
                </a:srgbClr>
              </a:gs>
              <a:gs pos="100000">
                <a:schemeClr val="accent1">
                  <a:shade val="100000"/>
                  <a:satMod val="115000"/>
                  <a:alpha val="2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1" name="Rounded Rectangle 20"/>
          <p:cNvSpPr/>
          <p:nvPr userDrawn="1"/>
        </p:nvSpPr>
        <p:spPr>
          <a:xfrm rot="10800000" flipH="1">
            <a:off x="3770313" y="1981200"/>
            <a:ext cx="657225" cy="4243388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rgbClr val="057550">
                  <a:alpha val="46000"/>
                </a:srgbClr>
              </a:gs>
              <a:gs pos="100000">
                <a:schemeClr val="accent1">
                  <a:shade val="100000"/>
                  <a:satMod val="115000"/>
                  <a:alpha val="2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2" name="Rectangle 21"/>
          <p:cNvSpPr/>
          <p:nvPr userDrawn="1"/>
        </p:nvSpPr>
        <p:spPr>
          <a:xfrm>
            <a:off x="0" y="0"/>
            <a:ext cx="9129713" cy="6378575"/>
          </a:xfrm>
          <a:prstGeom prst="rect">
            <a:avLst/>
          </a:prstGeom>
          <a:solidFill>
            <a:srgbClr val="0825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grpSp>
        <p:nvGrpSpPr>
          <p:cNvPr id="23" name="Group 67"/>
          <p:cNvGrpSpPr/>
          <p:nvPr userDrawn="1"/>
        </p:nvGrpSpPr>
        <p:grpSpPr>
          <a:xfrm>
            <a:off x="341314" y="311151"/>
            <a:ext cx="829170" cy="438358"/>
            <a:chOff x="609600" y="528537"/>
            <a:chExt cx="1444734" cy="763789"/>
          </a:xfrm>
          <a:solidFill>
            <a:schemeClr val="bg1"/>
          </a:solidFill>
        </p:grpSpPr>
        <p:sp>
          <p:nvSpPr>
            <p:cNvPr id="24" name="Rectangle 23"/>
            <p:cNvSpPr>
              <a:spLocks noChangeArrowheads="1"/>
            </p:cNvSpPr>
            <p:nvPr/>
          </p:nvSpPr>
          <p:spPr bwMode="black">
            <a:xfrm>
              <a:off x="1016578" y="1035681"/>
              <a:ext cx="65914" cy="24973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96D6"/>
                </a:solidFill>
                <a:latin typeface="+mn-lt"/>
              </a:endParaRPr>
            </a:p>
          </p:txBody>
        </p:sp>
        <p:sp>
          <p:nvSpPr>
            <p:cNvPr id="25" name="Freeform 24"/>
            <p:cNvSpPr>
              <a:spLocks/>
            </p:cNvSpPr>
            <p:nvPr/>
          </p:nvSpPr>
          <p:spPr bwMode="black">
            <a:xfrm>
              <a:off x="1400563" y="1028765"/>
              <a:ext cx="190843" cy="263561"/>
            </a:xfrm>
            <a:custGeom>
              <a:avLst/>
              <a:gdLst/>
              <a:ahLst/>
              <a:cxnLst>
                <a:cxn ang="0">
                  <a:pos x="58" y="24"/>
                </a:cxn>
                <a:cxn ang="0">
                  <a:pos x="42" y="20"/>
                </a:cxn>
                <a:cxn ang="0">
                  <a:pos x="21" y="40"/>
                </a:cxn>
                <a:cxn ang="0">
                  <a:pos x="42" y="60"/>
                </a:cxn>
                <a:cxn ang="0">
                  <a:pos x="58" y="56"/>
                </a:cxn>
                <a:cxn ang="0">
                  <a:pos x="58" y="77"/>
                </a:cxn>
                <a:cxn ang="0">
                  <a:pos x="41" y="80"/>
                </a:cxn>
                <a:cxn ang="0">
                  <a:pos x="0" y="40"/>
                </a:cxn>
                <a:cxn ang="0">
                  <a:pos x="41" y="0"/>
                </a:cxn>
                <a:cxn ang="0">
                  <a:pos x="58" y="3"/>
                </a:cxn>
                <a:cxn ang="0">
                  <a:pos x="58" y="24"/>
                </a:cxn>
              </a:cxnLst>
              <a:rect l="0" t="0" r="r" b="b"/>
              <a:pathLst>
                <a:path w="58" h="80">
                  <a:moveTo>
                    <a:pt x="58" y="24"/>
                  </a:moveTo>
                  <a:cubicBezTo>
                    <a:pt x="58" y="23"/>
                    <a:pt x="51" y="20"/>
                    <a:pt x="42" y="20"/>
                  </a:cubicBezTo>
                  <a:cubicBezTo>
                    <a:pt x="30" y="20"/>
                    <a:pt x="21" y="28"/>
                    <a:pt x="21" y="40"/>
                  </a:cubicBezTo>
                  <a:cubicBezTo>
                    <a:pt x="21" y="51"/>
                    <a:pt x="29" y="60"/>
                    <a:pt x="42" y="60"/>
                  </a:cubicBezTo>
                  <a:cubicBezTo>
                    <a:pt x="51" y="60"/>
                    <a:pt x="57" y="57"/>
                    <a:pt x="58" y="56"/>
                  </a:cubicBezTo>
                  <a:cubicBezTo>
                    <a:pt x="58" y="77"/>
                    <a:pt x="58" y="77"/>
                    <a:pt x="58" y="77"/>
                  </a:cubicBezTo>
                  <a:cubicBezTo>
                    <a:pt x="56" y="78"/>
                    <a:pt x="49" y="80"/>
                    <a:pt x="41" y="80"/>
                  </a:cubicBezTo>
                  <a:cubicBezTo>
                    <a:pt x="19" y="80"/>
                    <a:pt x="0" y="65"/>
                    <a:pt x="0" y="40"/>
                  </a:cubicBezTo>
                  <a:cubicBezTo>
                    <a:pt x="0" y="17"/>
                    <a:pt x="17" y="0"/>
                    <a:pt x="41" y="0"/>
                  </a:cubicBezTo>
                  <a:cubicBezTo>
                    <a:pt x="50" y="0"/>
                    <a:pt x="56" y="3"/>
                    <a:pt x="58" y="3"/>
                  </a:cubicBezTo>
                  <a:lnTo>
                    <a:pt x="58" y="2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96D6"/>
                </a:solidFill>
                <a:latin typeface="+mn-lt"/>
              </a:endParaRPr>
            </a:p>
          </p:txBody>
        </p:sp>
        <p:sp>
          <p:nvSpPr>
            <p:cNvPr id="26" name="Freeform 25"/>
            <p:cNvSpPr>
              <a:spLocks/>
            </p:cNvSpPr>
            <p:nvPr/>
          </p:nvSpPr>
          <p:spPr bwMode="black">
            <a:xfrm>
              <a:off x="740661" y="1028765"/>
              <a:ext cx="190843" cy="263561"/>
            </a:xfrm>
            <a:custGeom>
              <a:avLst/>
              <a:gdLst/>
              <a:ahLst/>
              <a:cxnLst>
                <a:cxn ang="0">
                  <a:pos x="58" y="24"/>
                </a:cxn>
                <a:cxn ang="0">
                  <a:pos x="42" y="20"/>
                </a:cxn>
                <a:cxn ang="0">
                  <a:pos x="21" y="40"/>
                </a:cxn>
                <a:cxn ang="0">
                  <a:pos x="42" y="60"/>
                </a:cxn>
                <a:cxn ang="0">
                  <a:pos x="58" y="56"/>
                </a:cxn>
                <a:cxn ang="0">
                  <a:pos x="58" y="77"/>
                </a:cxn>
                <a:cxn ang="0">
                  <a:pos x="40" y="80"/>
                </a:cxn>
                <a:cxn ang="0">
                  <a:pos x="0" y="40"/>
                </a:cxn>
                <a:cxn ang="0">
                  <a:pos x="40" y="0"/>
                </a:cxn>
                <a:cxn ang="0">
                  <a:pos x="58" y="3"/>
                </a:cxn>
                <a:cxn ang="0">
                  <a:pos x="58" y="24"/>
                </a:cxn>
              </a:cxnLst>
              <a:rect l="0" t="0" r="r" b="b"/>
              <a:pathLst>
                <a:path w="58" h="80">
                  <a:moveTo>
                    <a:pt x="58" y="24"/>
                  </a:moveTo>
                  <a:cubicBezTo>
                    <a:pt x="57" y="23"/>
                    <a:pt x="51" y="20"/>
                    <a:pt x="42" y="20"/>
                  </a:cubicBezTo>
                  <a:cubicBezTo>
                    <a:pt x="29" y="20"/>
                    <a:pt x="21" y="28"/>
                    <a:pt x="21" y="40"/>
                  </a:cubicBezTo>
                  <a:cubicBezTo>
                    <a:pt x="21" y="51"/>
                    <a:pt x="29" y="60"/>
                    <a:pt x="42" y="60"/>
                  </a:cubicBezTo>
                  <a:cubicBezTo>
                    <a:pt x="51" y="60"/>
                    <a:pt x="57" y="57"/>
                    <a:pt x="58" y="56"/>
                  </a:cubicBezTo>
                  <a:cubicBezTo>
                    <a:pt x="58" y="77"/>
                    <a:pt x="58" y="77"/>
                    <a:pt x="58" y="77"/>
                  </a:cubicBezTo>
                  <a:cubicBezTo>
                    <a:pt x="56" y="78"/>
                    <a:pt x="49" y="80"/>
                    <a:pt x="40" y="80"/>
                  </a:cubicBezTo>
                  <a:cubicBezTo>
                    <a:pt x="19" y="80"/>
                    <a:pt x="0" y="65"/>
                    <a:pt x="0" y="40"/>
                  </a:cubicBezTo>
                  <a:cubicBezTo>
                    <a:pt x="0" y="17"/>
                    <a:pt x="17" y="0"/>
                    <a:pt x="40" y="0"/>
                  </a:cubicBezTo>
                  <a:cubicBezTo>
                    <a:pt x="49" y="0"/>
                    <a:pt x="56" y="3"/>
                    <a:pt x="58" y="3"/>
                  </a:cubicBezTo>
                  <a:lnTo>
                    <a:pt x="58" y="2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96D6"/>
                </a:solidFill>
                <a:latin typeface="+mn-lt"/>
              </a:endParaRPr>
            </a:p>
          </p:txBody>
        </p:sp>
        <p:sp>
          <p:nvSpPr>
            <p:cNvPr id="27" name="Freeform 26"/>
            <p:cNvSpPr>
              <a:spLocks noEditPoints="1"/>
            </p:cNvSpPr>
            <p:nvPr/>
          </p:nvSpPr>
          <p:spPr bwMode="black">
            <a:xfrm>
              <a:off x="1660385" y="1028765"/>
              <a:ext cx="262122" cy="263561"/>
            </a:xfrm>
            <a:custGeom>
              <a:avLst/>
              <a:gdLst/>
              <a:ahLst/>
              <a:cxnLst>
                <a:cxn ang="0">
                  <a:pos x="80" y="40"/>
                </a:cxn>
                <a:cxn ang="0">
                  <a:pos x="40" y="80"/>
                </a:cxn>
                <a:cxn ang="0">
                  <a:pos x="0" y="40"/>
                </a:cxn>
                <a:cxn ang="0">
                  <a:pos x="40" y="0"/>
                </a:cxn>
                <a:cxn ang="0">
                  <a:pos x="80" y="40"/>
                </a:cxn>
                <a:cxn ang="0">
                  <a:pos x="40" y="20"/>
                </a:cxn>
                <a:cxn ang="0">
                  <a:pos x="20" y="40"/>
                </a:cxn>
                <a:cxn ang="0">
                  <a:pos x="40" y="60"/>
                </a:cxn>
                <a:cxn ang="0">
                  <a:pos x="60" y="40"/>
                </a:cxn>
                <a:cxn ang="0">
                  <a:pos x="40" y="20"/>
                </a:cxn>
              </a:cxnLst>
              <a:rect l="0" t="0" r="r" b="b"/>
              <a:pathLst>
                <a:path w="80" h="80">
                  <a:moveTo>
                    <a:pt x="80" y="40"/>
                  </a:moveTo>
                  <a:cubicBezTo>
                    <a:pt x="80" y="62"/>
                    <a:pt x="64" y="80"/>
                    <a:pt x="40" y="80"/>
                  </a:cubicBezTo>
                  <a:cubicBezTo>
                    <a:pt x="16" y="80"/>
                    <a:pt x="0" y="62"/>
                    <a:pt x="0" y="40"/>
                  </a:cubicBezTo>
                  <a:cubicBezTo>
                    <a:pt x="0" y="18"/>
                    <a:pt x="16" y="0"/>
                    <a:pt x="40" y="0"/>
                  </a:cubicBezTo>
                  <a:cubicBezTo>
                    <a:pt x="64" y="0"/>
                    <a:pt x="80" y="18"/>
                    <a:pt x="80" y="40"/>
                  </a:cubicBezTo>
                  <a:moveTo>
                    <a:pt x="40" y="20"/>
                  </a:moveTo>
                  <a:cubicBezTo>
                    <a:pt x="29" y="20"/>
                    <a:pt x="20" y="29"/>
                    <a:pt x="20" y="40"/>
                  </a:cubicBezTo>
                  <a:cubicBezTo>
                    <a:pt x="20" y="51"/>
                    <a:pt x="29" y="60"/>
                    <a:pt x="40" y="60"/>
                  </a:cubicBezTo>
                  <a:cubicBezTo>
                    <a:pt x="51" y="60"/>
                    <a:pt x="60" y="51"/>
                    <a:pt x="60" y="40"/>
                  </a:cubicBezTo>
                  <a:cubicBezTo>
                    <a:pt x="60" y="29"/>
                    <a:pt x="51" y="20"/>
                    <a:pt x="40" y="20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96D6"/>
                </a:solidFill>
                <a:latin typeface="+mn-lt"/>
              </a:endParaRPr>
            </a:p>
          </p:txBody>
        </p:sp>
        <p:sp>
          <p:nvSpPr>
            <p:cNvPr id="28" name="Freeform 27"/>
            <p:cNvSpPr>
              <a:spLocks/>
            </p:cNvSpPr>
            <p:nvPr/>
          </p:nvSpPr>
          <p:spPr bwMode="black">
            <a:xfrm>
              <a:off x="1167566" y="1028765"/>
              <a:ext cx="170916" cy="263561"/>
            </a:xfrm>
            <a:custGeom>
              <a:avLst/>
              <a:gdLst/>
              <a:ahLst/>
              <a:cxnLst>
                <a:cxn ang="0">
                  <a:pos x="47" y="19"/>
                </a:cxn>
                <a:cxn ang="0">
                  <a:pos x="32" y="17"/>
                </a:cxn>
                <a:cxn ang="0">
                  <a:pos x="20" y="23"/>
                </a:cxn>
                <a:cxn ang="0">
                  <a:pos x="29" y="30"/>
                </a:cxn>
                <a:cxn ang="0">
                  <a:pos x="34" y="32"/>
                </a:cxn>
                <a:cxn ang="0">
                  <a:pos x="52" y="54"/>
                </a:cxn>
                <a:cxn ang="0">
                  <a:pos x="21" y="80"/>
                </a:cxn>
                <a:cxn ang="0">
                  <a:pos x="0" y="77"/>
                </a:cxn>
                <a:cxn ang="0">
                  <a:pos x="0" y="60"/>
                </a:cxn>
                <a:cxn ang="0">
                  <a:pos x="18" y="63"/>
                </a:cxn>
                <a:cxn ang="0">
                  <a:pos x="32" y="56"/>
                </a:cxn>
                <a:cxn ang="0">
                  <a:pos x="23" y="48"/>
                </a:cxn>
                <a:cxn ang="0">
                  <a:pos x="19" y="47"/>
                </a:cxn>
                <a:cxn ang="0">
                  <a:pos x="0" y="24"/>
                </a:cxn>
                <a:cxn ang="0">
                  <a:pos x="28" y="0"/>
                </a:cxn>
                <a:cxn ang="0">
                  <a:pos x="47" y="3"/>
                </a:cxn>
                <a:cxn ang="0">
                  <a:pos x="47" y="19"/>
                </a:cxn>
              </a:cxnLst>
              <a:rect l="0" t="0" r="r" b="b"/>
              <a:pathLst>
                <a:path w="52" h="80">
                  <a:moveTo>
                    <a:pt x="47" y="19"/>
                  </a:moveTo>
                  <a:cubicBezTo>
                    <a:pt x="47" y="19"/>
                    <a:pt x="38" y="17"/>
                    <a:pt x="32" y="17"/>
                  </a:cubicBezTo>
                  <a:cubicBezTo>
                    <a:pt x="24" y="17"/>
                    <a:pt x="20" y="19"/>
                    <a:pt x="20" y="23"/>
                  </a:cubicBezTo>
                  <a:cubicBezTo>
                    <a:pt x="20" y="28"/>
                    <a:pt x="26" y="29"/>
                    <a:pt x="29" y="30"/>
                  </a:cubicBezTo>
                  <a:cubicBezTo>
                    <a:pt x="34" y="32"/>
                    <a:pt x="34" y="32"/>
                    <a:pt x="34" y="32"/>
                  </a:cubicBezTo>
                  <a:cubicBezTo>
                    <a:pt x="47" y="36"/>
                    <a:pt x="52" y="45"/>
                    <a:pt x="52" y="54"/>
                  </a:cubicBezTo>
                  <a:cubicBezTo>
                    <a:pt x="52" y="73"/>
                    <a:pt x="35" y="80"/>
                    <a:pt x="21" y="80"/>
                  </a:cubicBezTo>
                  <a:cubicBezTo>
                    <a:pt x="10" y="80"/>
                    <a:pt x="1" y="78"/>
                    <a:pt x="0" y="7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2" y="60"/>
                    <a:pt x="10" y="63"/>
                    <a:pt x="18" y="63"/>
                  </a:cubicBezTo>
                  <a:cubicBezTo>
                    <a:pt x="28" y="63"/>
                    <a:pt x="32" y="60"/>
                    <a:pt x="32" y="56"/>
                  </a:cubicBezTo>
                  <a:cubicBezTo>
                    <a:pt x="32" y="52"/>
                    <a:pt x="28" y="49"/>
                    <a:pt x="23" y="48"/>
                  </a:cubicBezTo>
                  <a:cubicBezTo>
                    <a:pt x="22" y="48"/>
                    <a:pt x="21" y="47"/>
                    <a:pt x="19" y="47"/>
                  </a:cubicBezTo>
                  <a:cubicBezTo>
                    <a:pt x="9" y="43"/>
                    <a:pt x="0" y="37"/>
                    <a:pt x="0" y="24"/>
                  </a:cubicBezTo>
                  <a:cubicBezTo>
                    <a:pt x="0" y="10"/>
                    <a:pt x="10" y="0"/>
                    <a:pt x="28" y="0"/>
                  </a:cubicBezTo>
                  <a:cubicBezTo>
                    <a:pt x="37" y="0"/>
                    <a:pt x="46" y="3"/>
                    <a:pt x="47" y="3"/>
                  </a:cubicBezTo>
                  <a:lnTo>
                    <a:pt x="47" y="1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96D6"/>
                </a:solidFill>
                <a:latin typeface="+mn-lt"/>
              </a:endParaRPr>
            </a:p>
          </p:txBody>
        </p:sp>
        <p:sp>
          <p:nvSpPr>
            <p:cNvPr id="29" name="Freeform 28"/>
            <p:cNvSpPr>
              <a:spLocks/>
            </p:cNvSpPr>
            <p:nvPr/>
          </p:nvSpPr>
          <p:spPr bwMode="black">
            <a:xfrm>
              <a:off x="609600" y="732931"/>
              <a:ext cx="62081" cy="128323"/>
            </a:xfrm>
            <a:custGeom>
              <a:avLst/>
              <a:gdLst/>
              <a:ahLst/>
              <a:cxnLst>
                <a:cxn ang="0">
                  <a:pos x="19" y="10"/>
                </a:cxn>
                <a:cxn ang="0">
                  <a:pos x="10" y="0"/>
                </a:cxn>
                <a:cxn ang="0">
                  <a:pos x="0" y="10"/>
                </a:cxn>
                <a:cxn ang="0">
                  <a:pos x="0" y="30"/>
                </a:cxn>
                <a:cxn ang="0">
                  <a:pos x="10" y="39"/>
                </a:cxn>
                <a:cxn ang="0">
                  <a:pos x="19" y="30"/>
                </a:cxn>
                <a:cxn ang="0">
                  <a:pos x="19" y="10"/>
                </a:cxn>
              </a:cxnLst>
              <a:rect l="0" t="0" r="r" b="b"/>
              <a:pathLst>
                <a:path w="19" h="39">
                  <a:moveTo>
                    <a:pt x="19" y="10"/>
                  </a:moveTo>
                  <a:cubicBezTo>
                    <a:pt x="19" y="4"/>
                    <a:pt x="15" y="0"/>
                    <a:pt x="10" y="0"/>
                  </a:cubicBezTo>
                  <a:cubicBezTo>
                    <a:pt x="4" y="0"/>
                    <a:pt x="0" y="4"/>
                    <a:pt x="0" y="1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5"/>
                    <a:pt x="4" y="39"/>
                    <a:pt x="10" y="39"/>
                  </a:cubicBezTo>
                  <a:cubicBezTo>
                    <a:pt x="15" y="39"/>
                    <a:pt x="19" y="35"/>
                    <a:pt x="19" y="30"/>
                  </a:cubicBezTo>
                  <a:lnTo>
                    <a:pt x="19" y="1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96D6"/>
                </a:solidFill>
                <a:latin typeface="+mn-lt"/>
              </a:endParaRPr>
            </a:p>
          </p:txBody>
        </p:sp>
        <p:sp>
          <p:nvSpPr>
            <p:cNvPr id="30" name="Freeform 29"/>
            <p:cNvSpPr>
              <a:spLocks/>
            </p:cNvSpPr>
            <p:nvPr/>
          </p:nvSpPr>
          <p:spPr bwMode="black">
            <a:xfrm>
              <a:off x="783581" y="646870"/>
              <a:ext cx="62081" cy="214384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9" y="0"/>
                </a:cxn>
                <a:cxn ang="0">
                  <a:pos x="0" y="9"/>
                </a:cxn>
                <a:cxn ang="0">
                  <a:pos x="0" y="56"/>
                </a:cxn>
                <a:cxn ang="0">
                  <a:pos x="9" y="65"/>
                </a:cxn>
                <a:cxn ang="0">
                  <a:pos x="19" y="56"/>
                </a:cxn>
                <a:cxn ang="0">
                  <a:pos x="19" y="9"/>
                </a:cxn>
              </a:cxnLst>
              <a:rect l="0" t="0" r="r" b="b"/>
              <a:pathLst>
                <a:path w="19" h="65">
                  <a:moveTo>
                    <a:pt x="19" y="9"/>
                  </a:moveTo>
                  <a:cubicBezTo>
                    <a:pt x="19" y="4"/>
                    <a:pt x="14" y="0"/>
                    <a:pt x="9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61"/>
                    <a:pt x="4" y="65"/>
                    <a:pt x="9" y="65"/>
                  </a:cubicBezTo>
                  <a:cubicBezTo>
                    <a:pt x="14" y="65"/>
                    <a:pt x="19" y="61"/>
                    <a:pt x="19" y="56"/>
                  </a:cubicBezTo>
                  <a:lnTo>
                    <a:pt x="19" y="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96D6"/>
                </a:solidFill>
                <a:latin typeface="+mn-lt"/>
              </a:endParaRPr>
            </a:p>
          </p:txBody>
        </p:sp>
        <p:sp>
          <p:nvSpPr>
            <p:cNvPr id="31" name="Freeform 30"/>
            <p:cNvSpPr>
              <a:spLocks/>
            </p:cNvSpPr>
            <p:nvPr/>
          </p:nvSpPr>
          <p:spPr bwMode="black">
            <a:xfrm>
              <a:off x="954497" y="528537"/>
              <a:ext cx="62081" cy="394958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10" y="0"/>
                </a:cxn>
                <a:cxn ang="0">
                  <a:pos x="0" y="9"/>
                </a:cxn>
                <a:cxn ang="0">
                  <a:pos x="0" y="111"/>
                </a:cxn>
                <a:cxn ang="0">
                  <a:pos x="10" y="120"/>
                </a:cxn>
                <a:cxn ang="0">
                  <a:pos x="19" y="111"/>
                </a:cxn>
                <a:cxn ang="0">
                  <a:pos x="19" y="9"/>
                </a:cxn>
              </a:cxnLst>
              <a:rect l="0" t="0" r="r" b="b"/>
              <a:pathLst>
                <a:path w="19" h="120">
                  <a:moveTo>
                    <a:pt x="19" y="9"/>
                  </a:moveTo>
                  <a:cubicBezTo>
                    <a:pt x="19" y="4"/>
                    <a:pt x="15" y="0"/>
                    <a:pt x="10" y="0"/>
                  </a:cubicBezTo>
                  <a:cubicBezTo>
                    <a:pt x="5" y="0"/>
                    <a:pt x="0" y="4"/>
                    <a:pt x="0" y="9"/>
                  </a:cubicBezTo>
                  <a:cubicBezTo>
                    <a:pt x="0" y="111"/>
                    <a:pt x="0" y="111"/>
                    <a:pt x="0" y="111"/>
                  </a:cubicBezTo>
                  <a:cubicBezTo>
                    <a:pt x="0" y="116"/>
                    <a:pt x="5" y="120"/>
                    <a:pt x="10" y="120"/>
                  </a:cubicBezTo>
                  <a:cubicBezTo>
                    <a:pt x="15" y="120"/>
                    <a:pt x="19" y="116"/>
                    <a:pt x="19" y="111"/>
                  </a:cubicBezTo>
                  <a:lnTo>
                    <a:pt x="19" y="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96D6"/>
                </a:solidFill>
                <a:latin typeface="+mn-lt"/>
              </a:endParaRPr>
            </a:p>
          </p:txBody>
        </p:sp>
        <p:sp>
          <p:nvSpPr>
            <p:cNvPr id="32" name="Freeform 31"/>
            <p:cNvSpPr>
              <a:spLocks/>
            </p:cNvSpPr>
            <p:nvPr/>
          </p:nvSpPr>
          <p:spPr bwMode="black">
            <a:xfrm>
              <a:off x="1128478" y="646870"/>
              <a:ext cx="62081" cy="214384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9" y="0"/>
                </a:cxn>
                <a:cxn ang="0">
                  <a:pos x="0" y="9"/>
                </a:cxn>
                <a:cxn ang="0">
                  <a:pos x="0" y="56"/>
                </a:cxn>
                <a:cxn ang="0">
                  <a:pos x="9" y="65"/>
                </a:cxn>
                <a:cxn ang="0">
                  <a:pos x="19" y="56"/>
                </a:cxn>
                <a:cxn ang="0">
                  <a:pos x="19" y="9"/>
                </a:cxn>
              </a:cxnLst>
              <a:rect l="0" t="0" r="r" b="b"/>
              <a:pathLst>
                <a:path w="19" h="65">
                  <a:moveTo>
                    <a:pt x="19" y="9"/>
                  </a:moveTo>
                  <a:cubicBezTo>
                    <a:pt x="19" y="4"/>
                    <a:pt x="15" y="0"/>
                    <a:pt x="9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61"/>
                    <a:pt x="4" y="65"/>
                    <a:pt x="9" y="65"/>
                  </a:cubicBezTo>
                  <a:cubicBezTo>
                    <a:pt x="15" y="65"/>
                    <a:pt x="19" y="61"/>
                    <a:pt x="19" y="56"/>
                  </a:cubicBezTo>
                  <a:lnTo>
                    <a:pt x="19" y="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96D6"/>
                </a:solidFill>
                <a:latin typeface="+mn-lt"/>
              </a:endParaRPr>
            </a:p>
          </p:txBody>
        </p:sp>
        <p:sp>
          <p:nvSpPr>
            <p:cNvPr id="33" name="Freeform 32"/>
            <p:cNvSpPr>
              <a:spLocks/>
            </p:cNvSpPr>
            <p:nvPr/>
          </p:nvSpPr>
          <p:spPr bwMode="black">
            <a:xfrm>
              <a:off x="1298627" y="732931"/>
              <a:ext cx="65914" cy="128323"/>
            </a:xfrm>
            <a:custGeom>
              <a:avLst/>
              <a:gdLst/>
              <a:ahLst/>
              <a:cxnLst>
                <a:cxn ang="0">
                  <a:pos x="20" y="10"/>
                </a:cxn>
                <a:cxn ang="0">
                  <a:pos x="10" y="0"/>
                </a:cxn>
                <a:cxn ang="0">
                  <a:pos x="0" y="10"/>
                </a:cxn>
                <a:cxn ang="0">
                  <a:pos x="0" y="30"/>
                </a:cxn>
                <a:cxn ang="0">
                  <a:pos x="10" y="39"/>
                </a:cxn>
                <a:cxn ang="0">
                  <a:pos x="20" y="30"/>
                </a:cxn>
                <a:cxn ang="0">
                  <a:pos x="20" y="10"/>
                </a:cxn>
              </a:cxnLst>
              <a:rect l="0" t="0" r="r" b="b"/>
              <a:pathLst>
                <a:path w="20" h="39">
                  <a:moveTo>
                    <a:pt x="20" y="10"/>
                  </a:moveTo>
                  <a:cubicBezTo>
                    <a:pt x="20" y="4"/>
                    <a:pt x="15" y="0"/>
                    <a:pt x="10" y="0"/>
                  </a:cubicBezTo>
                  <a:cubicBezTo>
                    <a:pt x="5" y="0"/>
                    <a:pt x="0" y="4"/>
                    <a:pt x="0" y="1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5"/>
                    <a:pt x="5" y="39"/>
                    <a:pt x="10" y="39"/>
                  </a:cubicBezTo>
                  <a:cubicBezTo>
                    <a:pt x="15" y="39"/>
                    <a:pt x="20" y="35"/>
                    <a:pt x="20" y="30"/>
                  </a:cubicBezTo>
                  <a:lnTo>
                    <a:pt x="20" y="1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96D6"/>
                </a:solidFill>
                <a:latin typeface="+mn-lt"/>
              </a:endParaRPr>
            </a:p>
          </p:txBody>
        </p:sp>
        <p:sp>
          <p:nvSpPr>
            <p:cNvPr id="34" name="Freeform 33"/>
            <p:cNvSpPr>
              <a:spLocks/>
            </p:cNvSpPr>
            <p:nvPr/>
          </p:nvSpPr>
          <p:spPr bwMode="black">
            <a:xfrm>
              <a:off x="1472608" y="646870"/>
              <a:ext cx="62848" cy="214384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10" y="0"/>
                </a:cxn>
                <a:cxn ang="0">
                  <a:pos x="0" y="9"/>
                </a:cxn>
                <a:cxn ang="0">
                  <a:pos x="0" y="56"/>
                </a:cxn>
                <a:cxn ang="0">
                  <a:pos x="10" y="65"/>
                </a:cxn>
                <a:cxn ang="0">
                  <a:pos x="19" y="56"/>
                </a:cxn>
                <a:cxn ang="0">
                  <a:pos x="19" y="9"/>
                </a:cxn>
              </a:cxnLst>
              <a:rect l="0" t="0" r="r" b="b"/>
              <a:pathLst>
                <a:path w="19" h="65">
                  <a:moveTo>
                    <a:pt x="19" y="9"/>
                  </a:moveTo>
                  <a:cubicBezTo>
                    <a:pt x="19" y="4"/>
                    <a:pt x="15" y="0"/>
                    <a:pt x="10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61"/>
                    <a:pt x="4" y="65"/>
                    <a:pt x="10" y="65"/>
                  </a:cubicBezTo>
                  <a:cubicBezTo>
                    <a:pt x="15" y="65"/>
                    <a:pt x="19" y="61"/>
                    <a:pt x="19" y="56"/>
                  </a:cubicBezTo>
                  <a:lnTo>
                    <a:pt x="19" y="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96D6"/>
                </a:solidFill>
                <a:latin typeface="+mn-lt"/>
              </a:endParaRPr>
            </a:p>
          </p:txBody>
        </p:sp>
        <p:sp>
          <p:nvSpPr>
            <p:cNvPr id="35" name="Freeform 34"/>
            <p:cNvSpPr>
              <a:spLocks/>
            </p:cNvSpPr>
            <p:nvPr/>
          </p:nvSpPr>
          <p:spPr bwMode="black">
            <a:xfrm>
              <a:off x="1646590" y="528537"/>
              <a:ext cx="62848" cy="394958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9" y="0"/>
                </a:cxn>
                <a:cxn ang="0">
                  <a:pos x="0" y="9"/>
                </a:cxn>
                <a:cxn ang="0">
                  <a:pos x="0" y="111"/>
                </a:cxn>
                <a:cxn ang="0">
                  <a:pos x="9" y="120"/>
                </a:cxn>
                <a:cxn ang="0">
                  <a:pos x="19" y="111"/>
                </a:cxn>
                <a:cxn ang="0">
                  <a:pos x="19" y="9"/>
                </a:cxn>
              </a:cxnLst>
              <a:rect l="0" t="0" r="r" b="b"/>
              <a:pathLst>
                <a:path w="19" h="120">
                  <a:moveTo>
                    <a:pt x="19" y="9"/>
                  </a:moveTo>
                  <a:cubicBezTo>
                    <a:pt x="19" y="4"/>
                    <a:pt x="15" y="0"/>
                    <a:pt x="9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111"/>
                    <a:pt x="0" y="111"/>
                    <a:pt x="0" y="111"/>
                  </a:cubicBezTo>
                  <a:cubicBezTo>
                    <a:pt x="0" y="116"/>
                    <a:pt x="4" y="120"/>
                    <a:pt x="9" y="120"/>
                  </a:cubicBezTo>
                  <a:cubicBezTo>
                    <a:pt x="15" y="120"/>
                    <a:pt x="19" y="116"/>
                    <a:pt x="19" y="111"/>
                  </a:cubicBezTo>
                  <a:lnTo>
                    <a:pt x="19" y="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96D6"/>
                </a:solidFill>
                <a:latin typeface="+mn-lt"/>
              </a:endParaRPr>
            </a:p>
          </p:txBody>
        </p:sp>
        <p:sp>
          <p:nvSpPr>
            <p:cNvPr id="36" name="Freeform 35"/>
            <p:cNvSpPr>
              <a:spLocks/>
            </p:cNvSpPr>
            <p:nvPr/>
          </p:nvSpPr>
          <p:spPr bwMode="black">
            <a:xfrm>
              <a:off x="1817505" y="646870"/>
              <a:ext cx="62848" cy="214384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10" y="0"/>
                </a:cxn>
                <a:cxn ang="0">
                  <a:pos x="0" y="9"/>
                </a:cxn>
                <a:cxn ang="0">
                  <a:pos x="0" y="56"/>
                </a:cxn>
                <a:cxn ang="0">
                  <a:pos x="10" y="65"/>
                </a:cxn>
                <a:cxn ang="0">
                  <a:pos x="19" y="56"/>
                </a:cxn>
                <a:cxn ang="0">
                  <a:pos x="19" y="9"/>
                </a:cxn>
              </a:cxnLst>
              <a:rect l="0" t="0" r="r" b="b"/>
              <a:pathLst>
                <a:path w="19" h="65">
                  <a:moveTo>
                    <a:pt x="19" y="9"/>
                  </a:moveTo>
                  <a:cubicBezTo>
                    <a:pt x="19" y="4"/>
                    <a:pt x="15" y="0"/>
                    <a:pt x="10" y="0"/>
                  </a:cubicBezTo>
                  <a:cubicBezTo>
                    <a:pt x="5" y="0"/>
                    <a:pt x="0" y="4"/>
                    <a:pt x="0" y="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61"/>
                    <a:pt x="5" y="65"/>
                    <a:pt x="10" y="65"/>
                  </a:cubicBezTo>
                  <a:cubicBezTo>
                    <a:pt x="15" y="65"/>
                    <a:pt x="19" y="61"/>
                    <a:pt x="19" y="56"/>
                  </a:cubicBezTo>
                  <a:lnTo>
                    <a:pt x="19" y="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96D6"/>
                </a:solidFill>
                <a:latin typeface="+mn-lt"/>
              </a:endParaRPr>
            </a:p>
          </p:txBody>
        </p:sp>
        <p:sp>
          <p:nvSpPr>
            <p:cNvPr id="37" name="Freeform 36"/>
            <p:cNvSpPr>
              <a:spLocks/>
            </p:cNvSpPr>
            <p:nvPr/>
          </p:nvSpPr>
          <p:spPr bwMode="black">
            <a:xfrm>
              <a:off x="1991486" y="732931"/>
              <a:ext cx="62848" cy="128323"/>
            </a:xfrm>
            <a:custGeom>
              <a:avLst/>
              <a:gdLst/>
              <a:ahLst/>
              <a:cxnLst>
                <a:cxn ang="0">
                  <a:pos x="19" y="10"/>
                </a:cxn>
                <a:cxn ang="0">
                  <a:pos x="9" y="0"/>
                </a:cxn>
                <a:cxn ang="0">
                  <a:pos x="0" y="10"/>
                </a:cxn>
                <a:cxn ang="0">
                  <a:pos x="0" y="30"/>
                </a:cxn>
                <a:cxn ang="0">
                  <a:pos x="9" y="39"/>
                </a:cxn>
                <a:cxn ang="0">
                  <a:pos x="19" y="30"/>
                </a:cxn>
                <a:cxn ang="0">
                  <a:pos x="19" y="10"/>
                </a:cxn>
              </a:cxnLst>
              <a:rect l="0" t="0" r="r" b="b"/>
              <a:pathLst>
                <a:path w="19" h="39">
                  <a:moveTo>
                    <a:pt x="19" y="10"/>
                  </a:moveTo>
                  <a:cubicBezTo>
                    <a:pt x="19" y="4"/>
                    <a:pt x="15" y="0"/>
                    <a:pt x="9" y="0"/>
                  </a:cubicBezTo>
                  <a:cubicBezTo>
                    <a:pt x="4" y="0"/>
                    <a:pt x="0" y="4"/>
                    <a:pt x="0" y="1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5"/>
                    <a:pt x="4" y="39"/>
                    <a:pt x="9" y="39"/>
                  </a:cubicBezTo>
                  <a:cubicBezTo>
                    <a:pt x="15" y="39"/>
                    <a:pt x="19" y="35"/>
                    <a:pt x="19" y="30"/>
                  </a:cubicBezTo>
                  <a:lnTo>
                    <a:pt x="19" y="1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96D6"/>
                </a:solidFill>
                <a:latin typeface="+mn-lt"/>
              </a:endParaRPr>
            </a:p>
          </p:txBody>
        </p:sp>
      </p:grpSp>
      <p:sp>
        <p:nvSpPr>
          <p:cNvPr id="38" name="Rectangle 37"/>
          <p:cNvSpPr/>
          <p:nvPr userDrawn="1"/>
        </p:nvSpPr>
        <p:spPr>
          <a:xfrm>
            <a:off x="0" y="6542088"/>
            <a:ext cx="9129713" cy="315912"/>
          </a:xfrm>
          <a:prstGeom prst="rect">
            <a:avLst/>
          </a:prstGeom>
          <a:solidFill>
            <a:srgbClr val="0825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9" name="Rectangle 4"/>
          <p:cNvSpPr>
            <a:spLocks noChangeArrowheads="1"/>
          </p:cNvSpPr>
          <p:nvPr userDrawn="1"/>
        </p:nvSpPr>
        <p:spPr bwMode="ltGray">
          <a:xfrm>
            <a:off x="250825" y="6586538"/>
            <a:ext cx="1712913" cy="17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124" tIns="41061" rIns="82124" bIns="41061" anchor="b" anchorCtr="1">
            <a:spAutoFit/>
          </a:bodyPr>
          <a:lstStyle/>
          <a:p>
            <a:pPr defTabSz="814388"/>
            <a:r>
              <a:rPr lang="en-US" sz="600" dirty="0">
                <a:solidFill>
                  <a:srgbClr val="FFFFFF"/>
                </a:solidFill>
              </a:rPr>
              <a:t>© </a:t>
            </a:r>
            <a:r>
              <a:rPr lang="en-US" sz="600" dirty="0" smtClean="0">
                <a:solidFill>
                  <a:srgbClr val="FFFFFF"/>
                </a:solidFill>
              </a:rPr>
              <a:t>2015 </a:t>
            </a:r>
            <a:r>
              <a:rPr lang="en-US" sz="600" dirty="0">
                <a:solidFill>
                  <a:srgbClr val="FFFFFF"/>
                </a:solidFill>
              </a:rPr>
              <a:t>Cisco System Inc. All rights reserved</a:t>
            </a:r>
            <a:r>
              <a:rPr lang="en-US" sz="600" dirty="0">
                <a:solidFill>
                  <a:srgbClr val="C0C0C0"/>
                </a:solidFill>
              </a:rPr>
              <a:t>.</a:t>
            </a:r>
          </a:p>
        </p:txBody>
      </p:sp>
      <p:sp>
        <p:nvSpPr>
          <p:cNvPr id="40" name="Rectangle 5"/>
          <p:cNvSpPr>
            <a:spLocks noChangeArrowheads="1"/>
          </p:cNvSpPr>
          <p:nvPr userDrawn="1"/>
        </p:nvSpPr>
        <p:spPr bwMode="ltGray">
          <a:xfrm>
            <a:off x="7764463" y="6584950"/>
            <a:ext cx="811212" cy="17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124" tIns="41061" rIns="82124" bIns="41061" anchor="b">
            <a:spAutoFit/>
          </a:bodyPr>
          <a:lstStyle/>
          <a:p>
            <a:pPr algn="r" defTabSz="814388"/>
            <a:r>
              <a:rPr lang="en-US" sz="600">
                <a:solidFill>
                  <a:srgbClr val="C0C0C0"/>
                </a:solidFill>
              </a:rPr>
              <a:t>Cisco Confidential</a:t>
            </a:r>
          </a:p>
        </p:txBody>
      </p:sp>
      <p:sp>
        <p:nvSpPr>
          <p:cNvPr id="42" name="Rectangle 7"/>
          <p:cNvSpPr>
            <a:spLocks noChangeArrowheads="1"/>
          </p:cNvSpPr>
          <p:nvPr userDrawn="1"/>
        </p:nvSpPr>
        <p:spPr bwMode="ltGray">
          <a:xfrm>
            <a:off x="8640763" y="6580188"/>
            <a:ext cx="260350" cy="17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124" tIns="41061" rIns="82124" bIns="41061" anchor="b">
            <a:spAutoFit/>
          </a:bodyPr>
          <a:lstStyle/>
          <a:p>
            <a:pPr algn="r" defTabSz="814388"/>
            <a:fld id="{626AEC90-4E35-4970-B2B7-572F976BD468}" type="slidenum">
              <a:rPr lang="en-US" sz="600">
                <a:solidFill>
                  <a:srgbClr val="C0C0C0"/>
                </a:solidFill>
              </a:rPr>
              <a:pPr algn="r" defTabSz="814388"/>
              <a:t>‹#›</a:t>
            </a:fld>
            <a:endParaRPr lang="en-US" sz="600">
              <a:solidFill>
                <a:srgbClr val="C0C0C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1393" y="1236689"/>
            <a:ext cx="8112125" cy="2918779"/>
          </a:xfrm>
        </p:spPr>
        <p:txBody>
          <a:bodyPr/>
          <a:lstStyle>
            <a:lvl1pPr>
              <a:lnSpc>
                <a:spcPct val="90000"/>
              </a:lnSpc>
              <a:defRPr lang="en-US" sz="5400" b="0" kern="1200" spc="0" baseline="0" dirty="0">
                <a:gradFill>
                  <a:gsLst>
                    <a:gs pos="0">
                      <a:srgbClr val="00B2F0"/>
                    </a:gs>
                    <a:gs pos="44000">
                      <a:srgbClr val="40FFFE"/>
                    </a:gs>
                    <a:gs pos="100000">
                      <a:srgbClr val="96CA4B"/>
                    </a:gs>
                  </a:gsLst>
                  <a:lin ang="4800000" scaled="0"/>
                </a:gra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383" y="4464068"/>
            <a:ext cx="8112126" cy="384175"/>
          </a:xfrm>
        </p:spPr>
        <p:txBody>
          <a:bodyPr anchor="b">
            <a:noAutofit/>
          </a:bodyPr>
          <a:lstStyle>
            <a:lvl1pPr marL="0" indent="0" algn="l">
              <a:buNone/>
              <a:defRPr lang="en-US" sz="2000" b="0" kern="1200" dirty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1" name="Text Placeholder 40"/>
          <p:cNvSpPr>
            <a:spLocks noGrp="1"/>
          </p:cNvSpPr>
          <p:nvPr>
            <p:ph type="body" sz="quarter" idx="10"/>
          </p:nvPr>
        </p:nvSpPr>
        <p:spPr>
          <a:xfrm>
            <a:off x="236383" y="4768852"/>
            <a:ext cx="8097838" cy="384175"/>
          </a:xfrm>
        </p:spPr>
        <p:txBody>
          <a:bodyPr/>
          <a:lstStyle>
            <a:lvl1pPr marL="0" indent="0">
              <a:buFontTx/>
              <a:buNone/>
              <a:defRPr lang="en-US" sz="1800" b="0" kern="1200" dirty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0" indent="0">
              <a:buFontTx/>
              <a:buNone/>
              <a:defRPr lang="en-US" sz="20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2pPr>
            <a:lvl3pPr marL="0" indent="0">
              <a:buFontTx/>
              <a:buNone/>
              <a:defRPr lang="en-US" sz="20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3pPr>
            <a:lvl4pPr marL="0" indent="0">
              <a:buFontTx/>
              <a:buNone/>
              <a:defRPr lang="en-US" sz="20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4pPr>
            <a:lvl5pPr marL="0" indent="0">
              <a:buFontTx/>
              <a:buNone/>
              <a:defRPr lang="en-US" sz="20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1"/>
          </p:nvPr>
        </p:nvSpPr>
        <p:spPr>
          <a:xfrm>
            <a:off x="236538" y="5232770"/>
            <a:ext cx="8112125" cy="384175"/>
          </a:xfrm>
        </p:spPr>
        <p:txBody>
          <a:bodyPr/>
          <a:lstStyle>
            <a:lvl1pPr marL="0" indent="0">
              <a:buFontTx/>
              <a:buNone/>
              <a:defRPr lang="en-US" sz="1400" b="0" kern="1200" dirty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>
              <a:defRPr lang="en-US" sz="20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2pPr>
            <a:lvl3pPr>
              <a:defRPr lang="en-US" sz="20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3pPr>
            <a:lvl4pPr>
              <a:defRPr lang="en-US" sz="20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4pPr>
            <a:lvl5pPr>
              <a:defRPr lang="en-US" sz="20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83922016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repeatCount="indefinite" accel="50000" decel="5000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animMotion origin="layout" path="M -4.44444E-6 4.81481E-6 L -4.44444E-6 0.65879 " pathEditMode="relative" rAng="0" ptsTypes="AA">
                                      <p:cBhvr>
                                        <p:cTn id="6" dur="83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147483648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1.85185E-6 L 2.77778E-6 0.99305 " pathEditMode="relative" rAng="0" ptsTypes="AA">
                                      <p:cBhvr>
                                        <p:cTn id="8" dur="106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147483648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repeatCount="indefinite" accel="50000" decel="50000" fill="hold" grpId="0" nodeType="withEffect">
                                  <p:stCondLst>
                                    <p:cond delay="11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1.94444E-6 0 L 1.94444E-6 -1.0081 " pathEditMode="relative" rAng="0" ptsTypes="AA">
                                      <p:cBhvr>
                                        <p:cTn id="10" dur="164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147483648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repeatCount="indefinite" accel="50000" decel="50000" fill="hold" grpId="0" nodeType="withEffect">
                                  <p:stCondLst>
                                    <p:cond delay="13700"/>
                                  </p:stCondLst>
                                  <p:childTnLst>
                                    <p:animMotion origin="layout" path="M 2.77778E-6 4.81481E-6 L 2.77778E-6 -0.34561 " pathEditMode="relative" rAng="0" ptsTypes="AA">
                                      <p:cBhvr>
                                        <p:cTn id="12" dur="109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147483648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2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4.44444E-6 L -3.88889E-6 1.14467 " pathEditMode="relative" rAng="0" ptsTypes="AA">
                                      <p:cBhvr>
                                        <p:cTn id="14" dur="104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147483648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42" presetClass="path" presetSubtype="0" repeatCount="indefinite" accel="50000" decel="50000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animMotion origin="layout" path="M 4.16667E-6 0.27476 L 4.16667E-6 -1.26019 " pathEditMode="relative" rAng="0" ptsTypes="AA">
                                      <p:cBhvr>
                                        <p:cTn id="16" dur="121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147483648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42" presetClass="path" presetSubtype="0" repeatCount="indefinite" accel="50000" decel="50000" autoRev="1" fill="hold" grpId="0" nodeType="withEffect">
                                  <p:stCondLst>
                                    <p:cond delay="36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1.94444E-6 0 L 1.94444E-6 -1.0081 " pathEditMode="relative" rAng="0" ptsTypes="AA">
                                      <p:cBhvr>
                                        <p:cTn id="18" dur="84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147483648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42" presetClass="path" presetSubtype="0" repeatCount="indefinite" accel="50000" decel="5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2.77778E-6 1.85185E-6 L 2.77778E-6 0.99305 " pathEditMode="relative" rAng="0" ptsTypes="AA">
                                      <p:cBhvr>
                                        <p:cTn id="20" dur="19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147483648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42" presetClass="path" presetSubtype="0" repeatCount="indefinite" accel="50000" decel="50000" fill="hold" grpId="0" nodeType="withEffect">
                                  <p:stCondLst>
                                    <p:cond delay="6300"/>
                                  </p:stCondLst>
                                  <p:childTnLst>
                                    <p:animMotion origin="layout" path="M 2.77778E-6 1.85185E-6 L 2.77778E-6 0.99305 " pathEditMode="relative" rAng="0" ptsTypes="AA">
                                      <p:cBhvr>
                                        <p:cTn id="22" dur="82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147483648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42" presetClass="path" presetSubtype="0" repeatCount="indefinite" accel="50000" decel="50000" fill="hold" nodeType="withEffect">
                                  <p:stCondLst>
                                    <p:cond delay="57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4.72222E-6 -2.15822E-6 L -4.72222E-6 -1.32223 " pathEditMode="relative" rAng="0" ptsTypes="AA">
                                      <p:cBhvr>
                                        <p:cTn id="24" dur="11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147483648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42" presetClass="path" presetSubtype="0" repeatCount="indefinite" accel="50000" decel="50000" fill="hold" grpId="0" nodeType="withEffect">
                                  <p:stCondLst>
                                    <p:cond delay="13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1.94444E-6 0 L 1.94444E-6 -1.0081 " pathEditMode="relative" rAng="0" ptsTypes="AA">
                                      <p:cBhvr>
                                        <p:cTn id="26" dur="73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147483648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42" presetClass="path" presetSubtype="0" repeatCount="indefinite" accel="50000" decel="50000" fill="hold" grpId="0" nodeType="withEffect">
                                  <p:stCondLst>
                                    <p:cond delay="5300"/>
                                  </p:stCondLst>
                                  <p:childTnLst>
                                    <p:animMotion origin="layout" path="M 2.77778E-6 1.85185E-6 L 2.77778E-6 0.99305 " pathEditMode="relative" rAng="0" ptsTypes="AA">
                                      <p:cBhvr>
                                        <p:cTn id="28" dur="151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147483648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42" presetClass="path" presetSubtype="0" repeatCount="indefinite" accel="50000" decel="5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2.77778E-6 1.85185E-6 L 2.77778E-6 0.99305 " pathEditMode="relative" rAng="0" ptsTypes="AA">
                                      <p:cBhvr>
                                        <p:cTn id="30" dur="5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147483648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27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" dur="6650" autoRev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0CCCC"/>
                                      </p:to>
                                    </p:animClr>
                                    <p:animClr clrSpc="rgb" dir="cw">
                                      <p:cBhvr>
                                        <p:cTn id="33" dur="6650" autoRev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0CCCC"/>
                                      </p:to>
                                    </p:animClr>
                                    <p:set>
                                      <p:cBhvr>
                                        <p:cTn id="34" dur="6650" autoRev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6650" autoRev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27" presetClass="emph" presetSubtype="0" repeatCount="indefinite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" dur="535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0CCCC"/>
                                      </p:to>
                                    </p:animClr>
                                    <p:animClr clrSpc="rgb" dir="cw">
                                      <p:cBhvr>
                                        <p:cTn id="38" dur="535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0CCCC"/>
                                      </p:to>
                                    </p:animClr>
                                    <p:set>
                                      <p:cBhvr>
                                        <p:cTn id="39" dur="535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535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7" presetClass="emph" presetSubtype="0" repeatCount="indefinite" fill="hold" grpId="0" nodeType="withEffect">
                                  <p:stCondLst>
                                    <p:cond delay="21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" dur="6650" autoRev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0CCCC"/>
                                      </p:to>
                                    </p:animClr>
                                    <p:animClr clrSpc="rgb" dir="cw">
                                      <p:cBhvr>
                                        <p:cTn id="43" dur="6650" autoRev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0CCCC"/>
                                      </p:to>
                                    </p:animClr>
                                    <p:set>
                                      <p:cBhvr>
                                        <p:cTn id="44" dur="6650" autoRev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" dur="6650" autoRev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9" grpId="0" animBg="1"/>
      <p:bldP spid="20" grpId="0" animBg="1"/>
      <p:bldP spid="21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ullet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702" y="432215"/>
            <a:ext cx="8588861" cy="838200"/>
          </a:xfrm>
        </p:spPr>
        <p:txBody>
          <a:bodyPr/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lang="en-US" sz="3600" b="0" kern="1200" spc="0" baseline="0" dirty="0">
                <a:gradFill>
                  <a:gsLst>
                    <a:gs pos="0">
                      <a:srgbClr val="00B2F0"/>
                    </a:gs>
                    <a:gs pos="44000">
                      <a:srgbClr val="40FFFE"/>
                    </a:gs>
                    <a:gs pos="100000">
                      <a:srgbClr val="96CA4B"/>
                    </a:gs>
                  </a:gsLst>
                  <a:lin ang="4800000" scaled="0"/>
                </a:gra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7461562"/>
      </p:ext>
    </p:extLst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_2-Colum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702" y="295275"/>
            <a:ext cx="4123944" cy="838200"/>
          </a:xfrm>
        </p:spPr>
        <p:txBody>
          <a:bodyPr anchor="t"/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lang="en-US" sz="3600" b="0" kern="1200" spc="0" baseline="0" dirty="0">
                <a:gradFill>
                  <a:gsLst>
                    <a:gs pos="0">
                      <a:srgbClr val="00B2F0"/>
                    </a:gs>
                    <a:gs pos="44000">
                      <a:srgbClr val="40FFFE"/>
                    </a:gs>
                    <a:gs pos="100000">
                      <a:srgbClr val="96CA4B"/>
                    </a:gs>
                  </a:gsLst>
                  <a:lin ang="4800000" scaled="0"/>
                </a:gra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219455" y="1600200"/>
            <a:ext cx="4142232" cy="4526280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+mj-lt"/>
              </a:defRPr>
            </a:lvl1pPr>
            <a:lvl2pPr marL="635000" indent="-228600">
              <a:buClr>
                <a:srgbClr val="96CA4B"/>
              </a:buClr>
              <a:buFont typeface="Arial" pitchFamily="34" charset="0"/>
              <a:buChar char="•"/>
              <a:tabLst/>
              <a:defRPr>
                <a:solidFill>
                  <a:schemeClr val="bg1"/>
                </a:solidFill>
                <a:latin typeface="+mj-lt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2"/>
          </p:nvPr>
        </p:nvSpPr>
        <p:spPr>
          <a:xfrm>
            <a:off x="4818888" y="1600200"/>
            <a:ext cx="4005072" cy="4526280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  <a:latin typeface="+mj-lt"/>
              </a:defRPr>
            </a:lvl1pPr>
            <a:lvl2pPr marL="635000" indent="-228600">
              <a:buClr>
                <a:srgbClr val="96CA4B"/>
              </a:buClr>
              <a:buFont typeface="Arial" pitchFamily="34" charset="0"/>
              <a:buChar char="•"/>
              <a:defRPr>
                <a:solidFill>
                  <a:schemeClr val="bg1"/>
                </a:solidFill>
                <a:latin typeface="+mj-lt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4824413" y="295275"/>
            <a:ext cx="4122737" cy="838200"/>
          </a:xfrm>
        </p:spPr>
        <p:txBody>
          <a:bodyPr lIns="82296" rIns="82296"/>
          <a:lstStyle>
            <a:lvl1pPr marL="0" indent="0">
              <a:lnSpc>
                <a:spcPct val="80000"/>
              </a:lnSpc>
              <a:spcBef>
                <a:spcPts val="0"/>
              </a:spcBef>
              <a:buFontTx/>
              <a:buNone/>
              <a:defRPr lang="en-US" sz="3600" b="0" kern="1200" spc="0" baseline="0" dirty="0" smtClean="0">
                <a:gradFill>
                  <a:gsLst>
                    <a:gs pos="0">
                      <a:srgbClr val="00B2F0"/>
                    </a:gs>
                    <a:gs pos="44000">
                      <a:srgbClr val="40FFFE"/>
                    </a:gs>
                    <a:gs pos="100000">
                      <a:srgbClr val="96CA4B"/>
                    </a:gs>
                  </a:gsLst>
                  <a:lin ang="4800000" scaled="0"/>
                </a:gra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36714545"/>
      </p:ext>
    </p:extLst>
  </p:cSld>
  <p:clrMapOvr>
    <a:masterClrMapping/>
  </p:clrMapOvr>
  <p:transition>
    <p:wipe dir="r"/>
  </p:transition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_3-Column Layout No Bottom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244475" y="1600200"/>
            <a:ext cx="2622550" cy="43910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  <a:lvl2pPr>
              <a:defRPr>
                <a:solidFill>
                  <a:schemeClr val="bg1"/>
                </a:solidFill>
                <a:latin typeface="+mj-lt"/>
                <a:cs typeface="Arial" pitchFamily="34" charset="0"/>
              </a:defRPr>
            </a:lvl2pPr>
            <a:lvl3pPr>
              <a:defRPr>
                <a:solidFill>
                  <a:schemeClr val="bg1"/>
                </a:solidFill>
                <a:latin typeface="+mj-lt"/>
                <a:cs typeface="Arial" pitchFamily="34" charset="0"/>
              </a:defRPr>
            </a:lvl3pPr>
            <a:lvl4pPr>
              <a:defRPr>
                <a:solidFill>
                  <a:schemeClr val="bg1"/>
                </a:solidFill>
                <a:latin typeface="+mj-lt"/>
                <a:cs typeface="Arial" pitchFamily="34" charset="0"/>
              </a:defRPr>
            </a:lvl4pPr>
            <a:lvl5pPr>
              <a:defRPr>
                <a:solidFill>
                  <a:schemeClr val="bg1"/>
                </a:solidFill>
                <a:latin typeface="+mj-lt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Text Placeholder 12"/>
          <p:cNvSpPr>
            <a:spLocks noGrp="1"/>
          </p:cNvSpPr>
          <p:nvPr>
            <p:ph type="body" sz="quarter" idx="15"/>
          </p:nvPr>
        </p:nvSpPr>
        <p:spPr>
          <a:xfrm>
            <a:off x="3292474" y="1600200"/>
            <a:ext cx="2593975" cy="4362450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  <a:lvl2pPr>
              <a:defRPr>
                <a:solidFill>
                  <a:schemeClr val="bg1"/>
                </a:solidFill>
                <a:latin typeface="+mj-lt"/>
                <a:cs typeface="Arial" pitchFamily="34" charset="0"/>
              </a:defRPr>
            </a:lvl2pPr>
            <a:lvl3pPr>
              <a:defRPr>
                <a:solidFill>
                  <a:schemeClr val="bg1"/>
                </a:solidFill>
                <a:latin typeface="+mj-lt"/>
                <a:cs typeface="Arial" pitchFamily="34" charset="0"/>
              </a:defRPr>
            </a:lvl3pPr>
            <a:lvl4pPr>
              <a:defRPr>
                <a:solidFill>
                  <a:schemeClr val="bg1"/>
                </a:solidFill>
                <a:latin typeface="+mj-lt"/>
                <a:cs typeface="Arial" pitchFamily="34" charset="0"/>
              </a:defRPr>
            </a:lvl4pPr>
            <a:lvl5pPr>
              <a:defRPr>
                <a:solidFill>
                  <a:schemeClr val="bg1"/>
                </a:solidFill>
                <a:latin typeface="+mj-lt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6300788" y="1600200"/>
            <a:ext cx="2633662" cy="433387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  <a:lvl2pPr>
              <a:defRPr>
                <a:solidFill>
                  <a:schemeClr val="bg1"/>
                </a:solidFill>
                <a:latin typeface="+mj-lt"/>
                <a:cs typeface="Arial" pitchFamily="34" charset="0"/>
              </a:defRPr>
            </a:lvl2pPr>
            <a:lvl3pPr>
              <a:defRPr>
                <a:solidFill>
                  <a:schemeClr val="bg1"/>
                </a:solidFill>
                <a:latin typeface="+mj-lt"/>
                <a:cs typeface="Arial" pitchFamily="34" charset="0"/>
              </a:defRPr>
            </a:lvl3pPr>
            <a:lvl4pPr>
              <a:defRPr>
                <a:solidFill>
                  <a:schemeClr val="bg1"/>
                </a:solidFill>
                <a:latin typeface="+mj-lt"/>
                <a:cs typeface="Arial" pitchFamily="34" charset="0"/>
              </a:defRPr>
            </a:lvl4pPr>
            <a:lvl5pPr>
              <a:defRPr>
                <a:solidFill>
                  <a:schemeClr val="bg1"/>
                </a:solidFill>
                <a:latin typeface="+mj-lt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1" name="Text Placeholder 20"/>
          <p:cNvSpPr>
            <a:spLocks noGrp="1" noChangeAspect="1"/>
          </p:cNvSpPr>
          <p:nvPr>
            <p:ph type="body" sz="quarter" idx="17"/>
          </p:nvPr>
        </p:nvSpPr>
        <p:spPr>
          <a:xfrm>
            <a:off x="219456" y="100584"/>
            <a:ext cx="2670048" cy="1152144"/>
          </a:xfrm>
        </p:spPr>
        <p:txBody>
          <a:bodyPr anchor="b">
            <a:noAutofit/>
          </a:bodyPr>
          <a:lstStyle>
            <a:lvl1pPr marL="0" marR="0" indent="0" algn="l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US" sz="3000" b="0" kern="1200" spc="0" baseline="0" dirty="0" smtClean="0">
                <a:gradFill>
                  <a:gsLst>
                    <a:gs pos="0">
                      <a:srgbClr val="00B2F0"/>
                    </a:gs>
                    <a:gs pos="44000">
                      <a:srgbClr val="40FFFE"/>
                    </a:gs>
                    <a:gs pos="100000">
                      <a:srgbClr val="96CA4B"/>
                    </a:gs>
                  </a:gsLst>
                  <a:lin ang="4800000" scaled="0"/>
                </a:gra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20"/>
          <p:cNvSpPr>
            <a:spLocks noGrp="1"/>
          </p:cNvSpPr>
          <p:nvPr>
            <p:ph type="body" sz="quarter" idx="18"/>
          </p:nvPr>
        </p:nvSpPr>
        <p:spPr>
          <a:xfrm>
            <a:off x="3255264" y="100584"/>
            <a:ext cx="2670048" cy="1152144"/>
          </a:xfrm>
        </p:spPr>
        <p:txBody>
          <a:bodyPr anchor="b">
            <a:noAutofit/>
          </a:bodyPr>
          <a:lstStyle>
            <a:lvl1pPr marL="0" marR="0" indent="0" algn="l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US" sz="3000" b="0" kern="1200" spc="0" baseline="0" smtClean="0">
                <a:gradFill>
                  <a:gsLst>
                    <a:gs pos="0">
                      <a:srgbClr val="00B2F0"/>
                    </a:gs>
                    <a:gs pos="44000">
                      <a:srgbClr val="40FFFE"/>
                    </a:gs>
                    <a:gs pos="100000">
                      <a:srgbClr val="96CA4B"/>
                    </a:gs>
                  </a:gsLst>
                  <a:lin ang="4800000" scaled="0"/>
                </a:gra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Text Placeholder 20"/>
          <p:cNvSpPr>
            <a:spLocks noGrp="1" noChangeAspect="1"/>
          </p:cNvSpPr>
          <p:nvPr>
            <p:ph type="body" sz="quarter" idx="19"/>
          </p:nvPr>
        </p:nvSpPr>
        <p:spPr>
          <a:xfrm>
            <a:off x="6273302" y="100584"/>
            <a:ext cx="2670048" cy="1152144"/>
          </a:xfrm>
        </p:spPr>
        <p:txBody>
          <a:bodyPr anchor="b">
            <a:noAutofit/>
          </a:bodyPr>
          <a:lstStyle>
            <a:lvl1pPr marL="0" marR="0" indent="0" algn="l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US" sz="3000" b="0" kern="1200" spc="0" baseline="0" smtClean="0">
                <a:gradFill>
                  <a:gsLst>
                    <a:gs pos="0">
                      <a:srgbClr val="00B2F0"/>
                    </a:gs>
                    <a:gs pos="44000">
                      <a:srgbClr val="40FFFE"/>
                    </a:gs>
                    <a:gs pos="100000">
                      <a:srgbClr val="96CA4B"/>
                    </a:gs>
                  </a:gsLst>
                  <a:lin ang="4800000" scaled="0"/>
                </a:gra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1858288"/>
      </p:ext>
    </p:extLst>
  </p:cSld>
  <p:clrMapOvr>
    <a:masterClrMapping/>
  </p:clrMapOvr>
  <p:transition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itle 1"/>
          <p:cNvSpPr>
            <a:spLocks noGrp="1"/>
          </p:cNvSpPr>
          <p:nvPr>
            <p:ph type="title"/>
          </p:nvPr>
        </p:nvSpPr>
        <p:spPr>
          <a:xfrm>
            <a:off x="246972" y="439710"/>
            <a:ext cx="8567244" cy="838200"/>
          </a:xfrm>
        </p:spPr>
        <p:txBody>
          <a:bodyPr/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lang="en-US" sz="3600" b="0" kern="1200" spc="0" baseline="0" dirty="0">
                <a:gradFill>
                  <a:gsLst>
                    <a:gs pos="0">
                      <a:srgbClr val="00B2F0"/>
                    </a:gs>
                    <a:gs pos="44000">
                      <a:srgbClr val="40FFFE"/>
                    </a:gs>
                    <a:gs pos="100000">
                      <a:srgbClr val="96CA4B"/>
                    </a:gs>
                  </a:gsLst>
                  <a:lin ang="4800000" scaled="0"/>
                </a:gra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6" name="Chart Placeholder 35"/>
          <p:cNvSpPr>
            <a:spLocks noGrp="1"/>
          </p:cNvSpPr>
          <p:nvPr>
            <p:ph type="chart" sz="quarter" idx="10"/>
          </p:nvPr>
        </p:nvSpPr>
        <p:spPr>
          <a:xfrm>
            <a:off x="359764" y="1476375"/>
            <a:ext cx="8439461" cy="4305300"/>
          </a:xfrm>
        </p:spPr>
        <p:txBody>
          <a:bodyPr rtlCol="0" anchor="ctr" anchorCtr="1">
            <a:noAutofit/>
          </a:bodyPr>
          <a:lstStyle>
            <a:lvl1pPr>
              <a:buNone/>
              <a:defRPr>
                <a:latin typeface="+mj-lt"/>
              </a:defRPr>
            </a:lvl1pPr>
          </a:lstStyle>
          <a:p>
            <a:pPr lvl="0"/>
            <a:r>
              <a:rPr lang="en-US" noProof="0" smtClean="0"/>
              <a:t>Click icon to add chart</a:t>
            </a:r>
            <a:endParaRPr lang="en-US" noProof="0" dirty="0"/>
          </a:p>
        </p:txBody>
      </p:sp>
      <p:sp>
        <p:nvSpPr>
          <p:cNvPr id="4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249466" y="6062114"/>
            <a:ext cx="7461250" cy="276999"/>
          </a:xfrm>
        </p:spPr>
        <p:txBody>
          <a:bodyPr anchor="b">
            <a:noAutofit/>
          </a:bodyPr>
          <a:lstStyle>
            <a:lvl1pPr algn="l" defTabSz="804863">
              <a:lnSpc>
                <a:spcPct val="100000"/>
              </a:lnSpc>
              <a:spcBef>
                <a:spcPct val="50000"/>
              </a:spcBef>
              <a:buNone/>
              <a:defRPr sz="1200">
                <a:solidFill>
                  <a:schemeClr val="bg2">
                    <a:lumMod val="85000"/>
                  </a:schemeClr>
                </a:solidFill>
                <a:latin typeface="+mj-lt"/>
              </a:defRPr>
            </a:lvl1pPr>
            <a:lvl2pPr>
              <a:buFont typeface="Arial" pitchFamily="34" charset="0"/>
              <a:buNone/>
              <a:defRPr sz="1400"/>
            </a:lvl2pPr>
            <a:lvl3pPr>
              <a:buFont typeface="Arial" pitchFamily="34" charset="0"/>
              <a:buNone/>
              <a:defRPr sz="1400"/>
            </a:lvl3pPr>
            <a:lvl4pPr>
              <a:buFont typeface="Arial" pitchFamily="34" charset="0"/>
              <a:buNone/>
              <a:defRPr sz="1400"/>
            </a:lvl4pPr>
            <a:lvl5pPr>
              <a:buFont typeface="Arial" pitchFamily="34" charset="0"/>
              <a:buNone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16465759"/>
      </p:ext>
    </p:extLst>
  </p:cSld>
  <p:clrMapOvr>
    <a:masterClrMapping/>
  </p:clrMapOvr>
  <p:transition>
    <p:wipe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ottom title_photo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702" y="5430244"/>
            <a:ext cx="8558698" cy="838200"/>
          </a:xfrm>
        </p:spPr>
        <p:txBody>
          <a:bodyPr/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lang="en-US" sz="3600" b="0" kern="1200" spc="0" baseline="0" dirty="0">
                <a:gradFill>
                  <a:gsLst>
                    <a:gs pos="0">
                      <a:srgbClr val="00B2F0"/>
                    </a:gs>
                    <a:gs pos="44000">
                      <a:srgbClr val="40FFFE"/>
                    </a:gs>
                    <a:gs pos="100000">
                      <a:srgbClr val="96CA4B"/>
                    </a:gs>
                  </a:gsLst>
                  <a:lin ang="4800000" scaled="0"/>
                </a:gra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46888" y="1600200"/>
            <a:ext cx="4005072" cy="3749040"/>
          </a:xfrm>
        </p:spPr>
        <p:txBody>
          <a:bodyPr anchor="ctr">
            <a:noAutofit/>
          </a:bodyPr>
          <a:lstStyle>
            <a:lvl1pPr marL="0" indent="0" algn="l" defTabSz="914400" rtl="0" eaLnBrk="1" latinLnBrk="0" hangingPunct="1">
              <a:lnSpc>
                <a:spcPct val="80000"/>
              </a:lnSpc>
              <a:spcBef>
                <a:spcPct val="0"/>
              </a:spcBef>
              <a:buFontTx/>
              <a:buNone/>
              <a:defRPr lang="en-US" sz="2400" b="0" kern="1200" spc="0" baseline="0" dirty="0" smtClean="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4873752" y="1947672"/>
            <a:ext cx="3429000" cy="2990088"/>
          </a:xfrm>
        </p:spPr>
        <p:txBody>
          <a:bodyPr rtlCol="0" anchor="ctr" anchorCtr="1">
            <a:noAutofit/>
          </a:bodyPr>
          <a:lstStyle>
            <a:lvl1pPr algn="ctr">
              <a:buFontTx/>
              <a:buNone/>
              <a:defRPr>
                <a:latin typeface="+mj-lt"/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74714851"/>
      </p:ext>
    </p:extLst>
  </p:cSld>
  <p:clrMapOvr>
    <a:masterClrMapping/>
  </p:clrMapOvr>
  <p:transition>
    <p:wipe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ottom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702" y="5430244"/>
            <a:ext cx="8558698" cy="838200"/>
          </a:xfrm>
        </p:spPr>
        <p:txBody>
          <a:bodyPr/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lang="en-US" sz="3600" b="0" kern="1200" spc="0" baseline="0" dirty="0">
                <a:gradFill>
                  <a:gsLst>
                    <a:gs pos="0">
                      <a:srgbClr val="00B2F0"/>
                    </a:gs>
                    <a:gs pos="44000">
                      <a:srgbClr val="40FFFE"/>
                    </a:gs>
                    <a:gs pos="100000">
                      <a:srgbClr val="96CA4B"/>
                    </a:gs>
                  </a:gsLst>
                  <a:lin ang="4800000" scaled="0"/>
                </a:gra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1836263"/>
      </p:ext>
    </p:extLst>
  </p:cSld>
  <p:clrMapOvr>
    <a:masterClrMapping/>
  </p:clrMapOvr>
  <p:transition>
    <p:wipe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/>
        </p:nvSpPr>
        <p:spPr bwMode="white">
          <a:xfrm>
            <a:off x="0" y="0"/>
            <a:ext cx="9144000" cy="17780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solidFill>
                <a:srgbClr val="0096D6"/>
              </a:solidFill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hidden">
          <a:xfrm>
            <a:off x="0" y="0"/>
            <a:ext cx="9144000" cy="177800"/>
          </a:xfrm>
          <a:prstGeom prst="rect">
            <a:avLst/>
          </a:prstGeom>
          <a:solidFill>
            <a:srgbClr val="08252E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solidFill>
                <a:srgbClr val="0096D6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5201" y="5842635"/>
            <a:ext cx="8112126" cy="384175"/>
          </a:xfrm>
        </p:spPr>
        <p:txBody>
          <a:bodyPr anchor="b">
            <a:noAutofit/>
          </a:bodyPr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rgbClr val="92D050"/>
              </a:buClr>
              <a:buSzPct val="90000"/>
              <a:buFont typeface="Arial" pitchFamily="34" charset="0"/>
              <a:buNone/>
              <a:tabLst/>
              <a:defRPr lang="en-US" sz="2000" kern="1200" dirty="0">
                <a:solidFill>
                  <a:schemeClr val="accent2"/>
                </a:solidFill>
                <a:latin typeface="+mj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9456" y="649224"/>
            <a:ext cx="8112125" cy="4480560"/>
          </a:xfrm>
        </p:spPr>
        <p:txBody>
          <a:bodyPr/>
          <a:lstStyle>
            <a:lvl1pPr marL="0" indent="0" algn="l" defTabSz="914400" rtl="0" eaLnBrk="1" latinLnBrk="0" hangingPunct="1">
              <a:lnSpc>
                <a:spcPct val="80000"/>
              </a:lnSpc>
              <a:spcBef>
                <a:spcPct val="0"/>
              </a:spcBef>
              <a:buClr>
                <a:schemeClr val="tx1"/>
              </a:buClr>
              <a:buFont typeface="Arial" pitchFamily="34" charset="0"/>
              <a:buNone/>
              <a:defRPr lang="en-US" sz="5400" b="0" kern="1200" spc="0" baseline="0" dirty="0">
                <a:gradFill>
                  <a:gsLst>
                    <a:gs pos="0">
                      <a:srgbClr val="00B2F0"/>
                    </a:gs>
                    <a:gs pos="44000">
                      <a:srgbClr val="40FFFE"/>
                    </a:gs>
                    <a:gs pos="100000">
                      <a:srgbClr val="96CA4B"/>
                    </a:gs>
                  </a:gsLst>
                  <a:lin ang="4800000" scaled="0"/>
                </a:gra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3837538"/>
      </p:ext>
    </p:extLst>
  </p:cSld>
  <p:clrMapOvr>
    <a:masterClrMapping/>
  </p:clrMapOvr>
  <p:transition>
    <p:wipe dir="r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orytel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verticalbar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1825" y="777875"/>
            <a:ext cx="88900" cy="528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29702" y="1918741"/>
            <a:ext cx="4117446" cy="3020518"/>
          </a:xfrm>
        </p:spPr>
        <p:txBody>
          <a:bodyPr anchor="ctr"/>
          <a:lstStyle>
            <a:lvl1pPr marL="0" indent="0" algn="l" defTabSz="914400" rtl="0" eaLnBrk="1" latinLnBrk="0" hangingPunct="1">
              <a:lnSpc>
                <a:spcPct val="80000"/>
              </a:lnSpc>
              <a:spcBef>
                <a:spcPct val="0"/>
              </a:spcBef>
              <a:buClr>
                <a:schemeClr val="tx1"/>
              </a:buClr>
              <a:buFont typeface="Ciscolight" pitchFamily="2" charset="0"/>
              <a:buNone/>
              <a:defRPr lang="en-US" sz="5400" b="0" kern="1200" spc="0" baseline="0" dirty="0">
                <a:gradFill>
                  <a:gsLst>
                    <a:gs pos="0">
                      <a:srgbClr val="00B2F0"/>
                    </a:gs>
                    <a:gs pos="44000">
                      <a:srgbClr val="40FFFE"/>
                    </a:gs>
                    <a:gs pos="100000">
                      <a:srgbClr val="96CA4B"/>
                    </a:gs>
                  </a:gsLst>
                  <a:lin ang="4800000" scaled="0"/>
                </a:gra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4922519" y="310896"/>
            <a:ext cx="3895344" cy="6208776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2000" baseline="0">
                <a:solidFill>
                  <a:schemeClr val="bg2"/>
                </a:solidFill>
                <a:latin typeface="+mj-lt"/>
              </a:defRPr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98957518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Storytel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29702" y="1918741"/>
            <a:ext cx="4117446" cy="3020518"/>
          </a:xfrm>
        </p:spPr>
        <p:txBody>
          <a:bodyPr anchor="ctr"/>
          <a:lstStyle>
            <a:lvl1pPr marL="0" indent="0" algn="l" defTabSz="914400" rtl="0" eaLnBrk="1" latinLnBrk="0" hangingPunct="1">
              <a:lnSpc>
                <a:spcPct val="80000"/>
              </a:lnSpc>
              <a:spcBef>
                <a:spcPct val="0"/>
              </a:spcBef>
              <a:buClr>
                <a:schemeClr val="tx1"/>
              </a:buClr>
              <a:buFont typeface="Ciscolight" pitchFamily="2" charset="0"/>
              <a:buNone/>
              <a:defRPr lang="en-US" sz="5400" b="0" kern="1200" spc="0" baseline="0" dirty="0">
                <a:gradFill>
                  <a:gsLst>
                    <a:gs pos="0">
                      <a:srgbClr val="00B2F0"/>
                    </a:gs>
                    <a:gs pos="44000">
                      <a:srgbClr val="40FFFE"/>
                    </a:gs>
                    <a:gs pos="100000">
                      <a:srgbClr val="96CA4B"/>
                    </a:gs>
                  </a:gsLst>
                  <a:lin ang="4800000" scaled="0"/>
                </a:gra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4922519" y="310896"/>
            <a:ext cx="3895344" cy="6208776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2000" baseline="0">
                <a:solidFill>
                  <a:schemeClr val="bg2"/>
                </a:solidFill>
                <a:latin typeface="+mj-lt"/>
              </a:defRPr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58362109"/>
      </p:ext>
    </p:extLst>
  </p:cSld>
  <p:clrMapOvr>
    <a:masterClrMapping/>
  </p:clrMapOvr>
  <p:transition>
    <p:wipe dir="r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m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38"/>
          <p:cNvGrpSpPr/>
          <p:nvPr userDrawn="1"/>
        </p:nvGrpSpPr>
        <p:grpSpPr>
          <a:xfrm>
            <a:off x="341313" y="311150"/>
            <a:ext cx="908367" cy="480227"/>
            <a:chOff x="609600" y="528537"/>
            <a:chExt cx="1444734" cy="763789"/>
          </a:xfrm>
          <a:solidFill>
            <a:schemeClr val="bg1"/>
          </a:solidFill>
        </p:grpSpPr>
        <p:sp>
          <p:nvSpPr>
            <p:cNvPr id="6" name="Rectangle 5"/>
            <p:cNvSpPr>
              <a:spLocks noChangeArrowheads="1"/>
            </p:cNvSpPr>
            <p:nvPr/>
          </p:nvSpPr>
          <p:spPr bwMode="black">
            <a:xfrm>
              <a:off x="1016578" y="1035681"/>
              <a:ext cx="65914" cy="24973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rgbClr val="FFFFFF"/>
                </a:solidFill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1400563" y="1028765"/>
              <a:ext cx="190843" cy="263561"/>
            </a:xfrm>
            <a:custGeom>
              <a:avLst/>
              <a:gdLst/>
              <a:ahLst/>
              <a:cxnLst>
                <a:cxn ang="0">
                  <a:pos x="58" y="24"/>
                </a:cxn>
                <a:cxn ang="0">
                  <a:pos x="42" y="20"/>
                </a:cxn>
                <a:cxn ang="0">
                  <a:pos x="21" y="40"/>
                </a:cxn>
                <a:cxn ang="0">
                  <a:pos x="42" y="60"/>
                </a:cxn>
                <a:cxn ang="0">
                  <a:pos x="58" y="56"/>
                </a:cxn>
                <a:cxn ang="0">
                  <a:pos x="58" y="77"/>
                </a:cxn>
                <a:cxn ang="0">
                  <a:pos x="41" y="80"/>
                </a:cxn>
                <a:cxn ang="0">
                  <a:pos x="0" y="40"/>
                </a:cxn>
                <a:cxn ang="0">
                  <a:pos x="41" y="0"/>
                </a:cxn>
                <a:cxn ang="0">
                  <a:pos x="58" y="3"/>
                </a:cxn>
                <a:cxn ang="0">
                  <a:pos x="58" y="24"/>
                </a:cxn>
              </a:cxnLst>
              <a:rect l="0" t="0" r="r" b="b"/>
              <a:pathLst>
                <a:path w="58" h="80">
                  <a:moveTo>
                    <a:pt x="58" y="24"/>
                  </a:moveTo>
                  <a:cubicBezTo>
                    <a:pt x="58" y="23"/>
                    <a:pt x="51" y="20"/>
                    <a:pt x="42" y="20"/>
                  </a:cubicBezTo>
                  <a:cubicBezTo>
                    <a:pt x="30" y="20"/>
                    <a:pt x="21" y="28"/>
                    <a:pt x="21" y="40"/>
                  </a:cubicBezTo>
                  <a:cubicBezTo>
                    <a:pt x="21" y="51"/>
                    <a:pt x="29" y="60"/>
                    <a:pt x="42" y="60"/>
                  </a:cubicBezTo>
                  <a:cubicBezTo>
                    <a:pt x="51" y="60"/>
                    <a:pt x="57" y="57"/>
                    <a:pt x="58" y="56"/>
                  </a:cubicBezTo>
                  <a:cubicBezTo>
                    <a:pt x="58" y="77"/>
                    <a:pt x="58" y="77"/>
                    <a:pt x="58" y="77"/>
                  </a:cubicBezTo>
                  <a:cubicBezTo>
                    <a:pt x="56" y="78"/>
                    <a:pt x="49" y="80"/>
                    <a:pt x="41" y="80"/>
                  </a:cubicBezTo>
                  <a:cubicBezTo>
                    <a:pt x="19" y="80"/>
                    <a:pt x="0" y="65"/>
                    <a:pt x="0" y="40"/>
                  </a:cubicBezTo>
                  <a:cubicBezTo>
                    <a:pt x="0" y="17"/>
                    <a:pt x="17" y="0"/>
                    <a:pt x="41" y="0"/>
                  </a:cubicBezTo>
                  <a:cubicBezTo>
                    <a:pt x="50" y="0"/>
                    <a:pt x="56" y="3"/>
                    <a:pt x="58" y="3"/>
                  </a:cubicBezTo>
                  <a:lnTo>
                    <a:pt x="58" y="2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rgbClr val="FFFFFF"/>
                </a:solidFill>
                <a:latin typeface="+mn-lt"/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black">
            <a:xfrm>
              <a:off x="740661" y="1028765"/>
              <a:ext cx="190843" cy="263561"/>
            </a:xfrm>
            <a:custGeom>
              <a:avLst/>
              <a:gdLst/>
              <a:ahLst/>
              <a:cxnLst>
                <a:cxn ang="0">
                  <a:pos x="58" y="24"/>
                </a:cxn>
                <a:cxn ang="0">
                  <a:pos x="42" y="20"/>
                </a:cxn>
                <a:cxn ang="0">
                  <a:pos x="21" y="40"/>
                </a:cxn>
                <a:cxn ang="0">
                  <a:pos x="42" y="60"/>
                </a:cxn>
                <a:cxn ang="0">
                  <a:pos x="58" y="56"/>
                </a:cxn>
                <a:cxn ang="0">
                  <a:pos x="58" y="77"/>
                </a:cxn>
                <a:cxn ang="0">
                  <a:pos x="40" y="80"/>
                </a:cxn>
                <a:cxn ang="0">
                  <a:pos x="0" y="40"/>
                </a:cxn>
                <a:cxn ang="0">
                  <a:pos x="40" y="0"/>
                </a:cxn>
                <a:cxn ang="0">
                  <a:pos x="58" y="3"/>
                </a:cxn>
                <a:cxn ang="0">
                  <a:pos x="58" y="24"/>
                </a:cxn>
              </a:cxnLst>
              <a:rect l="0" t="0" r="r" b="b"/>
              <a:pathLst>
                <a:path w="58" h="80">
                  <a:moveTo>
                    <a:pt x="58" y="24"/>
                  </a:moveTo>
                  <a:cubicBezTo>
                    <a:pt x="57" y="23"/>
                    <a:pt x="51" y="20"/>
                    <a:pt x="42" y="20"/>
                  </a:cubicBezTo>
                  <a:cubicBezTo>
                    <a:pt x="29" y="20"/>
                    <a:pt x="21" y="28"/>
                    <a:pt x="21" y="40"/>
                  </a:cubicBezTo>
                  <a:cubicBezTo>
                    <a:pt x="21" y="51"/>
                    <a:pt x="29" y="60"/>
                    <a:pt x="42" y="60"/>
                  </a:cubicBezTo>
                  <a:cubicBezTo>
                    <a:pt x="51" y="60"/>
                    <a:pt x="57" y="57"/>
                    <a:pt x="58" y="56"/>
                  </a:cubicBezTo>
                  <a:cubicBezTo>
                    <a:pt x="58" y="77"/>
                    <a:pt x="58" y="77"/>
                    <a:pt x="58" y="77"/>
                  </a:cubicBezTo>
                  <a:cubicBezTo>
                    <a:pt x="56" y="78"/>
                    <a:pt x="49" y="80"/>
                    <a:pt x="40" y="80"/>
                  </a:cubicBezTo>
                  <a:cubicBezTo>
                    <a:pt x="19" y="80"/>
                    <a:pt x="0" y="65"/>
                    <a:pt x="0" y="40"/>
                  </a:cubicBezTo>
                  <a:cubicBezTo>
                    <a:pt x="0" y="17"/>
                    <a:pt x="17" y="0"/>
                    <a:pt x="40" y="0"/>
                  </a:cubicBezTo>
                  <a:cubicBezTo>
                    <a:pt x="49" y="0"/>
                    <a:pt x="56" y="3"/>
                    <a:pt x="58" y="3"/>
                  </a:cubicBezTo>
                  <a:lnTo>
                    <a:pt x="58" y="2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rgbClr val="FFFFFF"/>
                </a:solidFill>
                <a:latin typeface="+mn-lt"/>
              </a:endParaRPr>
            </a:p>
          </p:txBody>
        </p:sp>
        <p:sp>
          <p:nvSpPr>
            <p:cNvPr id="9" name="Freeform 8"/>
            <p:cNvSpPr>
              <a:spLocks noEditPoints="1"/>
            </p:cNvSpPr>
            <p:nvPr/>
          </p:nvSpPr>
          <p:spPr bwMode="black">
            <a:xfrm>
              <a:off x="1660385" y="1028765"/>
              <a:ext cx="262122" cy="263561"/>
            </a:xfrm>
            <a:custGeom>
              <a:avLst/>
              <a:gdLst/>
              <a:ahLst/>
              <a:cxnLst>
                <a:cxn ang="0">
                  <a:pos x="80" y="40"/>
                </a:cxn>
                <a:cxn ang="0">
                  <a:pos x="40" y="80"/>
                </a:cxn>
                <a:cxn ang="0">
                  <a:pos x="0" y="40"/>
                </a:cxn>
                <a:cxn ang="0">
                  <a:pos x="40" y="0"/>
                </a:cxn>
                <a:cxn ang="0">
                  <a:pos x="80" y="40"/>
                </a:cxn>
                <a:cxn ang="0">
                  <a:pos x="40" y="20"/>
                </a:cxn>
                <a:cxn ang="0">
                  <a:pos x="20" y="40"/>
                </a:cxn>
                <a:cxn ang="0">
                  <a:pos x="40" y="60"/>
                </a:cxn>
                <a:cxn ang="0">
                  <a:pos x="60" y="40"/>
                </a:cxn>
                <a:cxn ang="0">
                  <a:pos x="40" y="20"/>
                </a:cxn>
              </a:cxnLst>
              <a:rect l="0" t="0" r="r" b="b"/>
              <a:pathLst>
                <a:path w="80" h="80">
                  <a:moveTo>
                    <a:pt x="80" y="40"/>
                  </a:moveTo>
                  <a:cubicBezTo>
                    <a:pt x="80" y="62"/>
                    <a:pt x="64" y="80"/>
                    <a:pt x="40" y="80"/>
                  </a:cubicBezTo>
                  <a:cubicBezTo>
                    <a:pt x="16" y="80"/>
                    <a:pt x="0" y="62"/>
                    <a:pt x="0" y="40"/>
                  </a:cubicBezTo>
                  <a:cubicBezTo>
                    <a:pt x="0" y="18"/>
                    <a:pt x="16" y="0"/>
                    <a:pt x="40" y="0"/>
                  </a:cubicBezTo>
                  <a:cubicBezTo>
                    <a:pt x="64" y="0"/>
                    <a:pt x="80" y="18"/>
                    <a:pt x="80" y="40"/>
                  </a:cubicBezTo>
                  <a:moveTo>
                    <a:pt x="40" y="20"/>
                  </a:moveTo>
                  <a:cubicBezTo>
                    <a:pt x="29" y="20"/>
                    <a:pt x="20" y="29"/>
                    <a:pt x="20" y="40"/>
                  </a:cubicBezTo>
                  <a:cubicBezTo>
                    <a:pt x="20" y="51"/>
                    <a:pt x="29" y="60"/>
                    <a:pt x="40" y="60"/>
                  </a:cubicBezTo>
                  <a:cubicBezTo>
                    <a:pt x="51" y="60"/>
                    <a:pt x="60" y="51"/>
                    <a:pt x="60" y="40"/>
                  </a:cubicBezTo>
                  <a:cubicBezTo>
                    <a:pt x="60" y="29"/>
                    <a:pt x="51" y="20"/>
                    <a:pt x="40" y="20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rgbClr val="FFFFFF"/>
                </a:solidFill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1167566" y="1028765"/>
              <a:ext cx="170916" cy="263561"/>
            </a:xfrm>
            <a:custGeom>
              <a:avLst/>
              <a:gdLst/>
              <a:ahLst/>
              <a:cxnLst>
                <a:cxn ang="0">
                  <a:pos x="47" y="19"/>
                </a:cxn>
                <a:cxn ang="0">
                  <a:pos x="32" y="17"/>
                </a:cxn>
                <a:cxn ang="0">
                  <a:pos x="20" y="23"/>
                </a:cxn>
                <a:cxn ang="0">
                  <a:pos x="29" y="30"/>
                </a:cxn>
                <a:cxn ang="0">
                  <a:pos x="34" y="32"/>
                </a:cxn>
                <a:cxn ang="0">
                  <a:pos x="52" y="54"/>
                </a:cxn>
                <a:cxn ang="0">
                  <a:pos x="21" y="80"/>
                </a:cxn>
                <a:cxn ang="0">
                  <a:pos x="0" y="77"/>
                </a:cxn>
                <a:cxn ang="0">
                  <a:pos x="0" y="60"/>
                </a:cxn>
                <a:cxn ang="0">
                  <a:pos x="18" y="63"/>
                </a:cxn>
                <a:cxn ang="0">
                  <a:pos x="32" y="56"/>
                </a:cxn>
                <a:cxn ang="0">
                  <a:pos x="23" y="48"/>
                </a:cxn>
                <a:cxn ang="0">
                  <a:pos x="19" y="47"/>
                </a:cxn>
                <a:cxn ang="0">
                  <a:pos x="0" y="24"/>
                </a:cxn>
                <a:cxn ang="0">
                  <a:pos x="28" y="0"/>
                </a:cxn>
                <a:cxn ang="0">
                  <a:pos x="47" y="3"/>
                </a:cxn>
                <a:cxn ang="0">
                  <a:pos x="47" y="19"/>
                </a:cxn>
              </a:cxnLst>
              <a:rect l="0" t="0" r="r" b="b"/>
              <a:pathLst>
                <a:path w="52" h="80">
                  <a:moveTo>
                    <a:pt x="47" y="19"/>
                  </a:moveTo>
                  <a:cubicBezTo>
                    <a:pt x="47" y="19"/>
                    <a:pt x="38" y="17"/>
                    <a:pt x="32" y="17"/>
                  </a:cubicBezTo>
                  <a:cubicBezTo>
                    <a:pt x="24" y="17"/>
                    <a:pt x="20" y="19"/>
                    <a:pt x="20" y="23"/>
                  </a:cubicBezTo>
                  <a:cubicBezTo>
                    <a:pt x="20" y="28"/>
                    <a:pt x="26" y="29"/>
                    <a:pt x="29" y="30"/>
                  </a:cubicBezTo>
                  <a:cubicBezTo>
                    <a:pt x="34" y="32"/>
                    <a:pt x="34" y="32"/>
                    <a:pt x="34" y="32"/>
                  </a:cubicBezTo>
                  <a:cubicBezTo>
                    <a:pt x="47" y="36"/>
                    <a:pt x="52" y="45"/>
                    <a:pt x="52" y="54"/>
                  </a:cubicBezTo>
                  <a:cubicBezTo>
                    <a:pt x="52" y="73"/>
                    <a:pt x="35" y="80"/>
                    <a:pt x="21" y="80"/>
                  </a:cubicBezTo>
                  <a:cubicBezTo>
                    <a:pt x="10" y="80"/>
                    <a:pt x="1" y="78"/>
                    <a:pt x="0" y="7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2" y="60"/>
                    <a:pt x="10" y="63"/>
                    <a:pt x="18" y="63"/>
                  </a:cubicBezTo>
                  <a:cubicBezTo>
                    <a:pt x="28" y="63"/>
                    <a:pt x="32" y="60"/>
                    <a:pt x="32" y="56"/>
                  </a:cubicBezTo>
                  <a:cubicBezTo>
                    <a:pt x="32" y="52"/>
                    <a:pt x="28" y="49"/>
                    <a:pt x="23" y="48"/>
                  </a:cubicBezTo>
                  <a:cubicBezTo>
                    <a:pt x="22" y="48"/>
                    <a:pt x="21" y="47"/>
                    <a:pt x="19" y="47"/>
                  </a:cubicBezTo>
                  <a:cubicBezTo>
                    <a:pt x="9" y="43"/>
                    <a:pt x="0" y="37"/>
                    <a:pt x="0" y="24"/>
                  </a:cubicBezTo>
                  <a:cubicBezTo>
                    <a:pt x="0" y="10"/>
                    <a:pt x="10" y="0"/>
                    <a:pt x="28" y="0"/>
                  </a:cubicBezTo>
                  <a:cubicBezTo>
                    <a:pt x="37" y="0"/>
                    <a:pt x="46" y="3"/>
                    <a:pt x="47" y="3"/>
                  </a:cubicBezTo>
                  <a:lnTo>
                    <a:pt x="47" y="1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rgbClr val="FFFFFF"/>
                </a:solidFill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09600" y="732931"/>
              <a:ext cx="62081" cy="128323"/>
            </a:xfrm>
            <a:custGeom>
              <a:avLst/>
              <a:gdLst/>
              <a:ahLst/>
              <a:cxnLst>
                <a:cxn ang="0">
                  <a:pos x="19" y="10"/>
                </a:cxn>
                <a:cxn ang="0">
                  <a:pos x="10" y="0"/>
                </a:cxn>
                <a:cxn ang="0">
                  <a:pos x="0" y="10"/>
                </a:cxn>
                <a:cxn ang="0">
                  <a:pos x="0" y="30"/>
                </a:cxn>
                <a:cxn ang="0">
                  <a:pos x="10" y="39"/>
                </a:cxn>
                <a:cxn ang="0">
                  <a:pos x="19" y="30"/>
                </a:cxn>
                <a:cxn ang="0">
                  <a:pos x="19" y="10"/>
                </a:cxn>
              </a:cxnLst>
              <a:rect l="0" t="0" r="r" b="b"/>
              <a:pathLst>
                <a:path w="19" h="39">
                  <a:moveTo>
                    <a:pt x="19" y="10"/>
                  </a:moveTo>
                  <a:cubicBezTo>
                    <a:pt x="19" y="4"/>
                    <a:pt x="15" y="0"/>
                    <a:pt x="10" y="0"/>
                  </a:cubicBezTo>
                  <a:cubicBezTo>
                    <a:pt x="4" y="0"/>
                    <a:pt x="0" y="4"/>
                    <a:pt x="0" y="1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5"/>
                    <a:pt x="4" y="39"/>
                    <a:pt x="10" y="39"/>
                  </a:cubicBezTo>
                  <a:cubicBezTo>
                    <a:pt x="15" y="39"/>
                    <a:pt x="19" y="35"/>
                    <a:pt x="19" y="30"/>
                  </a:cubicBezTo>
                  <a:lnTo>
                    <a:pt x="19" y="1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rgbClr val="FFFFFF"/>
                </a:solidFill>
                <a:latin typeface="+mn-lt"/>
              </a:endParaRPr>
            </a:p>
          </p:txBody>
        </p:sp>
        <p:sp>
          <p:nvSpPr>
            <p:cNvPr id="12" name="Freeform 11"/>
            <p:cNvSpPr>
              <a:spLocks/>
            </p:cNvSpPr>
            <p:nvPr/>
          </p:nvSpPr>
          <p:spPr bwMode="black">
            <a:xfrm>
              <a:off x="783581" y="646870"/>
              <a:ext cx="62081" cy="214384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9" y="0"/>
                </a:cxn>
                <a:cxn ang="0">
                  <a:pos x="0" y="9"/>
                </a:cxn>
                <a:cxn ang="0">
                  <a:pos x="0" y="56"/>
                </a:cxn>
                <a:cxn ang="0">
                  <a:pos x="9" y="65"/>
                </a:cxn>
                <a:cxn ang="0">
                  <a:pos x="19" y="56"/>
                </a:cxn>
                <a:cxn ang="0">
                  <a:pos x="19" y="9"/>
                </a:cxn>
              </a:cxnLst>
              <a:rect l="0" t="0" r="r" b="b"/>
              <a:pathLst>
                <a:path w="19" h="65">
                  <a:moveTo>
                    <a:pt x="19" y="9"/>
                  </a:moveTo>
                  <a:cubicBezTo>
                    <a:pt x="19" y="4"/>
                    <a:pt x="14" y="0"/>
                    <a:pt x="9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61"/>
                    <a:pt x="4" y="65"/>
                    <a:pt x="9" y="65"/>
                  </a:cubicBezTo>
                  <a:cubicBezTo>
                    <a:pt x="14" y="65"/>
                    <a:pt x="19" y="61"/>
                    <a:pt x="19" y="56"/>
                  </a:cubicBezTo>
                  <a:lnTo>
                    <a:pt x="19" y="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rgbClr val="FFFFFF"/>
                </a:solidFill>
                <a:latin typeface="+mn-lt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black">
            <a:xfrm>
              <a:off x="954497" y="528537"/>
              <a:ext cx="62081" cy="394958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10" y="0"/>
                </a:cxn>
                <a:cxn ang="0">
                  <a:pos x="0" y="9"/>
                </a:cxn>
                <a:cxn ang="0">
                  <a:pos x="0" y="111"/>
                </a:cxn>
                <a:cxn ang="0">
                  <a:pos x="10" y="120"/>
                </a:cxn>
                <a:cxn ang="0">
                  <a:pos x="19" y="111"/>
                </a:cxn>
                <a:cxn ang="0">
                  <a:pos x="19" y="9"/>
                </a:cxn>
              </a:cxnLst>
              <a:rect l="0" t="0" r="r" b="b"/>
              <a:pathLst>
                <a:path w="19" h="120">
                  <a:moveTo>
                    <a:pt x="19" y="9"/>
                  </a:moveTo>
                  <a:cubicBezTo>
                    <a:pt x="19" y="4"/>
                    <a:pt x="15" y="0"/>
                    <a:pt x="10" y="0"/>
                  </a:cubicBezTo>
                  <a:cubicBezTo>
                    <a:pt x="5" y="0"/>
                    <a:pt x="0" y="4"/>
                    <a:pt x="0" y="9"/>
                  </a:cubicBezTo>
                  <a:cubicBezTo>
                    <a:pt x="0" y="111"/>
                    <a:pt x="0" y="111"/>
                    <a:pt x="0" y="111"/>
                  </a:cubicBezTo>
                  <a:cubicBezTo>
                    <a:pt x="0" y="116"/>
                    <a:pt x="5" y="120"/>
                    <a:pt x="10" y="120"/>
                  </a:cubicBezTo>
                  <a:cubicBezTo>
                    <a:pt x="15" y="120"/>
                    <a:pt x="19" y="116"/>
                    <a:pt x="19" y="111"/>
                  </a:cubicBezTo>
                  <a:lnTo>
                    <a:pt x="19" y="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rgbClr val="FFFFFF"/>
                </a:solidFill>
                <a:latin typeface="+mn-lt"/>
              </a:endParaRPr>
            </a:p>
          </p:txBody>
        </p:sp>
        <p:sp>
          <p:nvSpPr>
            <p:cNvPr id="14" name="Freeform 13"/>
            <p:cNvSpPr>
              <a:spLocks/>
            </p:cNvSpPr>
            <p:nvPr/>
          </p:nvSpPr>
          <p:spPr bwMode="black">
            <a:xfrm>
              <a:off x="1128478" y="646870"/>
              <a:ext cx="62081" cy="214384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9" y="0"/>
                </a:cxn>
                <a:cxn ang="0">
                  <a:pos x="0" y="9"/>
                </a:cxn>
                <a:cxn ang="0">
                  <a:pos x="0" y="56"/>
                </a:cxn>
                <a:cxn ang="0">
                  <a:pos x="9" y="65"/>
                </a:cxn>
                <a:cxn ang="0">
                  <a:pos x="19" y="56"/>
                </a:cxn>
                <a:cxn ang="0">
                  <a:pos x="19" y="9"/>
                </a:cxn>
              </a:cxnLst>
              <a:rect l="0" t="0" r="r" b="b"/>
              <a:pathLst>
                <a:path w="19" h="65">
                  <a:moveTo>
                    <a:pt x="19" y="9"/>
                  </a:moveTo>
                  <a:cubicBezTo>
                    <a:pt x="19" y="4"/>
                    <a:pt x="15" y="0"/>
                    <a:pt x="9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61"/>
                    <a:pt x="4" y="65"/>
                    <a:pt x="9" y="65"/>
                  </a:cubicBezTo>
                  <a:cubicBezTo>
                    <a:pt x="15" y="65"/>
                    <a:pt x="19" y="61"/>
                    <a:pt x="19" y="56"/>
                  </a:cubicBezTo>
                  <a:lnTo>
                    <a:pt x="19" y="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rgbClr val="FFFFFF"/>
                </a:solidFill>
                <a:latin typeface="+mn-lt"/>
              </a:endParaRPr>
            </a:p>
          </p:txBody>
        </p:sp>
        <p:sp>
          <p:nvSpPr>
            <p:cNvPr id="15" name="Freeform 14"/>
            <p:cNvSpPr>
              <a:spLocks/>
            </p:cNvSpPr>
            <p:nvPr/>
          </p:nvSpPr>
          <p:spPr bwMode="black">
            <a:xfrm>
              <a:off x="1298627" y="732931"/>
              <a:ext cx="65914" cy="128323"/>
            </a:xfrm>
            <a:custGeom>
              <a:avLst/>
              <a:gdLst/>
              <a:ahLst/>
              <a:cxnLst>
                <a:cxn ang="0">
                  <a:pos x="20" y="10"/>
                </a:cxn>
                <a:cxn ang="0">
                  <a:pos x="10" y="0"/>
                </a:cxn>
                <a:cxn ang="0">
                  <a:pos x="0" y="10"/>
                </a:cxn>
                <a:cxn ang="0">
                  <a:pos x="0" y="30"/>
                </a:cxn>
                <a:cxn ang="0">
                  <a:pos x="10" y="39"/>
                </a:cxn>
                <a:cxn ang="0">
                  <a:pos x="20" y="30"/>
                </a:cxn>
                <a:cxn ang="0">
                  <a:pos x="20" y="10"/>
                </a:cxn>
              </a:cxnLst>
              <a:rect l="0" t="0" r="r" b="b"/>
              <a:pathLst>
                <a:path w="20" h="39">
                  <a:moveTo>
                    <a:pt x="20" y="10"/>
                  </a:moveTo>
                  <a:cubicBezTo>
                    <a:pt x="20" y="4"/>
                    <a:pt x="15" y="0"/>
                    <a:pt x="10" y="0"/>
                  </a:cubicBezTo>
                  <a:cubicBezTo>
                    <a:pt x="5" y="0"/>
                    <a:pt x="0" y="4"/>
                    <a:pt x="0" y="1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5"/>
                    <a:pt x="5" y="39"/>
                    <a:pt x="10" y="39"/>
                  </a:cubicBezTo>
                  <a:cubicBezTo>
                    <a:pt x="15" y="39"/>
                    <a:pt x="20" y="35"/>
                    <a:pt x="20" y="30"/>
                  </a:cubicBezTo>
                  <a:lnTo>
                    <a:pt x="20" y="1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rgbClr val="FFFFFF"/>
                </a:solidFill>
                <a:latin typeface="+mn-lt"/>
              </a:endParaRPr>
            </a:p>
          </p:txBody>
        </p:sp>
        <p:sp>
          <p:nvSpPr>
            <p:cNvPr id="16" name="Freeform 15"/>
            <p:cNvSpPr>
              <a:spLocks/>
            </p:cNvSpPr>
            <p:nvPr/>
          </p:nvSpPr>
          <p:spPr bwMode="black">
            <a:xfrm>
              <a:off x="1472608" y="646870"/>
              <a:ext cx="62848" cy="214384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10" y="0"/>
                </a:cxn>
                <a:cxn ang="0">
                  <a:pos x="0" y="9"/>
                </a:cxn>
                <a:cxn ang="0">
                  <a:pos x="0" y="56"/>
                </a:cxn>
                <a:cxn ang="0">
                  <a:pos x="10" y="65"/>
                </a:cxn>
                <a:cxn ang="0">
                  <a:pos x="19" y="56"/>
                </a:cxn>
                <a:cxn ang="0">
                  <a:pos x="19" y="9"/>
                </a:cxn>
              </a:cxnLst>
              <a:rect l="0" t="0" r="r" b="b"/>
              <a:pathLst>
                <a:path w="19" h="65">
                  <a:moveTo>
                    <a:pt x="19" y="9"/>
                  </a:moveTo>
                  <a:cubicBezTo>
                    <a:pt x="19" y="4"/>
                    <a:pt x="15" y="0"/>
                    <a:pt x="10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61"/>
                    <a:pt x="4" y="65"/>
                    <a:pt x="10" y="65"/>
                  </a:cubicBezTo>
                  <a:cubicBezTo>
                    <a:pt x="15" y="65"/>
                    <a:pt x="19" y="61"/>
                    <a:pt x="19" y="56"/>
                  </a:cubicBezTo>
                  <a:lnTo>
                    <a:pt x="19" y="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rgbClr val="FFFFFF"/>
                </a:solidFill>
                <a:latin typeface="+mn-lt"/>
              </a:endParaRPr>
            </a:p>
          </p:txBody>
        </p:sp>
        <p:sp>
          <p:nvSpPr>
            <p:cNvPr id="17" name="Freeform 16"/>
            <p:cNvSpPr>
              <a:spLocks/>
            </p:cNvSpPr>
            <p:nvPr/>
          </p:nvSpPr>
          <p:spPr bwMode="black">
            <a:xfrm>
              <a:off x="1646590" y="528537"/>
              <a:ext cx="62848" cy="394958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9" y="0"/>
                </a:cxn>
                <a:cxn ang="0">
                  <a:pos x="0" y="9"/>
                </a:cxn>
                <a:cxn ang="0">
                  <a:pos x="0" y="111"/>
                </a:cxn>
                <a:cxn ang="0">
                  <a:pos x="9" y="120"/>
                </a:cxn>
                <a:cxn ang="0">
                  <a:pos x="19" y="111"/>
                </a:cxn>
                <a:cxn ang="0">
                  <a:pos x="19" y="9"/>
                </a:cxn>
              </a:cxnLst>
              <a:rect l="0" t="0" r="r" b="b"/>
              <a:pathLst>
                <a:path w="19" h="120">
                  <a:moveTo>
                    <a:pt x="19" y="9"/>
                  </a:moveTo>
                  <a:cubicBezTo>
                    <a:pt x="19" y="4"/>
                    <a:pt x="15" y="0"/>
                    <a:pt x="9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111"/>
                    <a:pt x="0" y="111"/>
                    <a:pt x="0" y="111"/>
                  </a:cubicBezTo>
                  <a:cubicBezTo>
                    <a:pt x="0" y="116"/>
                    <a:pt x="4" y="120"/>
                    <a:pt x="9" y="120"/>
                  </a:cubicBezTo>
                  <a:cubicBezTo>
                    <a:pt x="15" y="120"/>
                    <a:pt x="19" y="116"/>
                    <a:pt x="19" y="111"/>
                  </a:cubicBezTo>
                  <a:lnTo>
                    <a:pt x="19" y="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rgbClr val="FFFFFF"/>
                </a:solidFill>
                <a:latin typeface="+mn-lt"/>
              </a:endParaRPr>
            </a:p>
          </p:txBody>
        </p:sp>
        <p:sp>
          <p:nvSpPr>
            <p:cNvPr id="18" name="Freeform 17"/>
            <p:cNvSpPr>
              <a:spLocks/>
            </p:cNvSpPr>
            <p:nvPr/>
          </p:nvSpPr>
          <p:spPr bwMode="black">
            <a:xfrm>
              <a:off x="1817505" y="646870"/>
              <a:ext cx="62848" cy="214384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10" y="0"/>
                </a:cxn>
                <a:cxn ang="0">
                  <a:pos x="0" y="9"/>
                </a:cxn>
                <a:cxn ang="0">
                  <a:pos x="0" y="56"/>
                </a:cxn>
                <a:cxn ang="0">
                  <a:pos x="10" y="65"/>
                </a:cxn>
                <a:cxn ang="0">
                  <a:pos x="19" y="56"/>
                </a:cxn>
                <a:cxn ang="0">
                  <a:pos x="19" y="9"/>
                </a:cxn>
              </a:cxnLst>
              <a:rect l="0" t="0" r="r" b="b"/>
              <a:pathLst>
                <a:path w="19" h="65">
                  <a:moveTo>
                    <a:pt x="19" y="9"/>
                  </a:moveTo>
                  <a:cubicBezTo>
                    <a:pt x="19" y="4"/>
                    <a:pt x="15" y="0"/>
                    <a:pt x="10" y="0"/>
                  </a:cubicBezTo>
                  <a:cubicBezTo>
                    <a:pt x="5" y="0"/>
                    <a:pt x="0" y="4"/>
                    <a:pt x="0" y="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61"/>
                    <a:pt x="5" y="65"/>
                    <a:pt x="10" y="65"/>
                  </a:cubicBezTo>
                  <a:cubicBezTo>
                    <a:pt x="15" y="65"/>
                    <a:pt x="19" y="61"/>
                    <a:pt x="19" y="56"/>
                  </a:cubicBezTo>
                  <a:lnTo>
                    <a:pt x="19" y="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rgbClr val="FFFFFF"/>
                </a:solidFill>
                <a:latin typeface="+mn-lt"/>
              </a:endParaRPr>
            </a:p>
          </p:txBody>
        </p:sp>
        <p:sp>
          <p:nvSpPr>
            <p:cNvPr id="19" name="Freeform 18"/>
            <p:cNvSpPr>
              <a:spLocks/>
            </p:cNvSpPr>
            <p:nvPr/>
          </p:nvSpPr>
          <p:spPr bwMode="black">
            <a:xfrm>
              <a:off x="1991486" y="732931"/>
              <a:ext cx="62848" cy="128323"/>
            </a:xfrm>
            <a:custGeom>
              <a:avLst/>
              <a:gdLst/>
              <a:ahLst/>
              <a:cxnLst>
                <a:cxn ang="0">
                  <a:pos x="19" y="10"/>
                </a:cxn>
                <a:cxn ang="0">
                  <a:pos x="9" y="0"/>
                </a:cxn>
                <a:cxn ang="0">
                  <a:pos x="0" y="10"/>
                </a:cxn>
                <a:cxn ang="0">
                  <a:pos x="0" y="30"/>
                </a:cxn>
                <a:cxn ang="0">
                  <a:pos x="9" y="39"/>
                </a:cxn>
                <a:cxn ang="0">
                  <a:pos x="19" y="30"/>
                </a:cxn>
                <a:cxn ang="0">
                  <a:pos x="19" y="10"/>
                </a:cxn>
              </a:cxnLst>
              <a:rect l="0" t="0" r="r" b="b"/>
              <a:pathLst>
                <a:path w="19" h="39">
                  <a:moveTo>
                    <a:pt x="19" y="10"/>
                  </a:moveTo>
                  <a:cubicBezTo>
                    <a:pt x="19" y="4"/>
                    <a:pt x="15" y="0"/>
                    <a:pt x="9" y="0"/>
                  </a:cubicBezTo>
                  <a:cubicBezTo>
                    <a:pt x="4" y="0"/>
                    <a:pt x="0" y="4"/>
                    <a:pt x="0" y="1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5"/>
                    <a:pt x="4" y="39"/>
                    <a:pt x="9" y="39"/>
                  </a:cubicBezTo>
                  <a:cubicBezTo>
                    <a:pt x="15" y="39"/>
                    <a:pt x="19" y="35"/>
                    <a:pt x="19" y="30"/>
                  </a:cubicBezTo>
                  <a:lnTo>
                    <a:pt x="19" y="1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rgbClr val="FFFFFF"/>
                </a:solidFill>
                <a:latin typeface="+mn-lt"/>
              </a:endParaRPr>
            </a:p>
          </p:txBody>
        </p:sp>
      </p:grp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383" y="4279392"/>
            <a:ext cx="4684867" cy="384175"/>
          </a:xfrm>
        </p:spPr>
        <p:txBody>
          <a:bodyPr rtlCol="0">
            <a:noAutofit/>
          </a:bodyPr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rgbClr val="92D050"/>
              </a:buClr>
              <a:buSzPct val="90000"/>
              <a:buFont typeface="Arial" pitchFamily="34" charset="0"/>
              <a:buNone/>
              <a:tabLst/>
              <a:defRPr lang="en-US" sz="2000" kern="1200" dirty="0">
                <a:solidFill>
                  <a:srgbClr val="6DB344"/>
                </a:solidFill>
                <a:latin typeface="+mj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8693" y="3282696"/>
            <a:ext cx="4712557" cy="1022350"/>
          </a:xfrm>
        </p:spPr>
        <p:txBody>
          <a:bodyPr/>
          <a:lstStyle>
            <a:lvl1pPr marL="0" indent="0" algn="l" defTabSz="914400" rtl="0" eaLnBrk="1" latinLnBrk="0" hangingPunct="1">
              <a:lnSpc>
                <a:spcPct val="80000"/>
              </a:lnSpc>
              <a:spcBef>
                <a:spcPct val="0"/>
              </a:spcBef>
              <a:buClr>
                <a:schemeClr val="tx1"/>
              </a:buClr>
              <a:buFont typeface="Ciscolight" pitchFamily="2" charset="0"/>
              <a:buNone/>
              <a:defRPr lang="en-US" sz="5400" b="0" kern="1200" spc="0" baseline="0" dirty="0">
                <a:gradFill>
                  <a:gsLst>
                    <a:gs pos="0">
                      <a:srgbClr val="00B2F0"/>
                    </a:gs>
                    <a:gs pos="44000">
                      <a:srgbClr val="40FFFE"/>
                    </a:gs>
                    <a:gs pos="100000">
                      <a:srgbClr val="96CA4B"/>
                    </a:gs>
                  </a:gsLst>
                  <a:lin ang="4800000" scaled="0"/>
                </a:gra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1" name="Picture Placeholder 30"/>
          <p:cNvSpPr>
            <a:spLocks noGrp="1"/>
          </p:cNvSpPr>
          <p:nvPr>
            <p:ph type="pic" sz="quarter" idx="10"/>
          </p:nvPr>
        </p:nvSpPr>
        <p:spPr>
          <a:xfrm>
            <a:off x="5540375" y="1917700"/>
            <a:ext cx="2676525" cy="2889250"/>
          </a:xfrm>
        </p:spPr>
        <p:txBody>
          <a:bodyPr rtlCol="0" anchor="ctr" anchorCtr="1">
            <a:noAutofit/>
          </a:bodyPr>
          <a:lstStyle>
            <a:lvl1pPr algn="ctr">
              <a:defRPr>
                <a:latin typeface="+mj-lt"/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937551424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-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9129713" cy="6378575"/>
          </a:xfrm>
          <a:prstGeom prst="rect">
            <a:avLst/>
          </a:prstGeom>
          <a:solidFill>
            <a:srgbClr val="0825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grpSp>
        <p:nvGrpSpPr>
          <p:cNvPr id="7" name="Group 67"/>
          <p:cNvGrpSpPr/>
          <p:nvPr userDrawn="1"/>
        </p:nvGrpSpPr>
        <p:grpSpPr>
          <a:xfrm>
            <a:off x="341314" y="311151"/>
            <a:ext cx="829170" cy="438358"/>
            <a:chOff x="609600" y="528537"/>
            <a:chExt cx="1444734" cy="763789"/>
          </a:xfrm>
          <a:solidFill>
            <a:schemeClr val="bg1"/>
          </a:solidFill>
        </p:grpSpPr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1016578" y="1035681"/>
              <a:ext cx="65914" cy="24973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96D6"/>
                </a:solidFill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1400563" y="1028765"/>
              <a:ext cx="190843" cy="263561"/>
            </a:xfrm>
            <a:custGeom>
              <a:avLst/>
              <a:gdLst/>
              <a:ahLst/>
              <a:cxnLst>
                <a:cxn ang="0">
                  <a:pos x="58" y="24"/>
                </a:cxn>
                <a:cxn ang="0">
                  <a:pos x="42" y="20"/>
                </a:cxn>
                <a:cxn ang="0">
                  <a:pos x="21" y="40"/>
                </a:cxn>
                <a:cxn ang="0">
                  <a:pos x="42" y="60"/>
                </a:cxn>
                <a:cxn ang="0">
                  <a:pos x="58" y="56"/>
                </a:cxn>
                <a:cxn ang="0">
                  <a:pos x="58" y="77"/>
                </a:cxn>
                <a:cxn ang="0">
                  <a:pos x="41" y="80"/>
                </a:cxn>
                <a:cxn ang="0">
                  <a:pos x="0" y="40"/>
                </a:cxn>
                <a:cxn ang="0">
                  <a:pos x="41" y="0"/>
                </a:cxn>
                <a:cxn ang="0">
                  <a:pos x="58" y="3"/>
                </a:cxn>
                <a:cxn ang="0">
                  <a:pos x="58" y="24"/>
                </a:cxn>
              </a:cxnLst>
              <a:rect l="0" t="0" r="r" b="b"/>
              <a:pathLst>
                <a:path w="58" h="80">
                  <a:moveTo>
                    <a:pt x="58" y="24"/>
                  </a:moveTo>
                  <a:cubicBezTo>
                    <a:pt x="58" y="23"/>
                    <a:pt x="51" y="20"/>
                    <a:pt x="42" y="20"/>
                  </a:cubicBezTo>
                  <a:cubicBezTo>
                    <a:pt x="30" y="20"/>
                    <a:pt x="21" y="28"/>
                    <a:pt x="21" y="40"/>
                  </a:cubicBezTo>
                  <a:cubicBezTo>
                    <a:pt x="21" y="51"/>
                    <a:pt x="29" y="60"/>
                    <a:pt x="42" y="60"/>
                  </a:cubicBezTo>
                  <a:cubicBezTo>
                    <a:pt x="51" y="60"/>
                    <a:pt x="57" y="57"/>
                    <a:pt x="58" y="56"/>
                  </a:cubicBezTo>
                  <a:cubicBezTo>
                    <a:pt x="58" y="77"/>
                    <a:pt x="58" y="77"/>
                    <a:pt x="58" y="77"/>
                  </a:cubicBezTo>
                  <a:cubicBezTo>
                    <a:pt x="56" y="78"/>
                    <a:pt x="49" y="80"/>
                    <a:pt x="41" y="80"/>
                  </a:cubicBezTo>
                  <a:cubicBezTo>
                    <a:pt x="19" y="80"/>
                    <a:pt x="0" y="65"/>
                    <a:pt x="0" y="40"/>
                  </a:cubicBezTo>
                  <a:cubicBezTo>
                    <a:pt x="0" y="17"/>
                    <a:pt x="17" y="0"/>
                    <a:pt x="41" y="0"/>
                  </a:cubicBezTo>
                  <a:cubicBezTo>
                    <a:pt x="50" y="0"/>
                    <a:pt x="56" y="3"/>
                    <a:pt x="58" y="3"/>
                  </a:cubicBezTo>
                  <a:lnTo>
                    <a:pt x="58" y="2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96D6"/>
                </a:solidFill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40661" y="1028765"/>
              <a:ext cx="190843" cy="263561"/>
            </a:xfrm>
            <a:custGeom>
              <a:avLst/>
              <a:gdLst/>
              <a:ahLst/>
              <a:cxnLst>
                <a:cxn ang="0">
                  <a:pos x="58" y="24"/>
                </a:cxn>
                <a:cxn ang="0">
                  <a:pos x="42" y="20"/>
                </a:cxn>
                <a:cxn ang="0">
                  <a:pos x="21" y="40"/>
                </a:cxn>
                <a:cxn ang="0">
                  <a:pos x="42" y="60"/>
                </a:cxn>
                <a:cxn ang="0">
                  <a:pos x="58" y="56"/>
                </a:cxn>
                <a:cxn ang="0">
                  <a:pos x="58" y="77"/>
                </a:cxn>
                <a:cxn ang="0">
                  <a:pos x="40" y="80"/>
                </a:cxn>
                <a:cxn ang="0">
                  <a:pos x="0" y="40"/>
                </a:cxn>
                <a:cxn ang="0">
                  <a:pos x="40" y="0"/>
                </a:cxn>
                <a:cxn ang="0">
                  <a:pos x="58" y="3"/>
                </a:cxn>
                <a:cxn ang="0">
                  <a:pos x="58" y="24"/>
                </a:cxn>
              </a:cxnLst>
              <a:rect l="0" t="0" r="r" b="b"/>
              <a:pathLst>
                <a:path w="58" h="80">
                  <a:moveTo>
                    <a:pt x="58" y="24"/>
                  </a:moveTo>
                  <a:cubicBezTo>
                    <a:pt x="57" y="23"/>
                    <a:pt x="51" y="20"/>
                    <a:pt x="42" y="20"/>
                  </a:cubicBezTo>
                  <a:cubicBezTo>
                    <a:pt x="29" y="20"/>
                    <a:pt x="21" y="28"/>
                    <a:pt x="21" y="40"/>
                  </a:cubicBezTo>
                  <a:cubicBezTo>
                    <a:pt x="21" y="51"/>
                    <a:pt x="29" y="60"/>
                    <a:pt x="42" y="60"/>
                  </a:cubicBezTo>
                  <a:cubicBezTo>
                    <a:pt x="51" y="60"/>
                    <a:pt x="57" y="57"/>
                    <a:pt x="58" y="56"/>
                  </a:cubicBezTo>
                  <a:cubicBezTo>
                    <a:pt x="58" y="77"/>
                    <a:pt x="58" y="77"/>
                    <a:pt x="58" y="77"/>
                  </a:cubicBezTo>
                  <a:cubicBezTo>
                    <a:pt x="56" y="78"/>
                    <a:pt x="49" y="80"/>
                    <a:pt x="40" y="80"/>
                  </a:cubicBezTo>
                  <a:cubicBezTo>
                    <a:pt x="19" y="80"/>
                    <a:pt x="0" y="65"/>
                    <a:pt x="0" y="40"/>
                  </a:cubicBezTo>
                  <a:cubicBezTo>
                    <a:pt x="0" y="17"/>
                    <a:pt x="17" y="0"/>
                    <a:pt x="40" y="0"/>
                  </a:cubicBezTo>
                  <a:cubicBezTo>
                    <a:pt x="49" y="0"/>
                    <a:pt x="56" y="3"/>
                    <a:pt x="58" y="3"/>
                  </a:cubicBezTo>
                  <a:lnTo>
                    <a:pt x="58" y="2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96D6"/>
                </a:solidFill>
                <a:latin typeface="+mn-lt"/>
              </a:endParaRPr>
            </a:p>
          </p:txBody>
        </p:sp>
        <p:sp>
          <p:nvSpPr>
            <p:cNvPr id="11" name="Freeform 10"/>
            <p:cNvSpPr>
              <a:spLocks noEditPoints="1"/>
            </p:cNvSpPr>
            <p:nvPr/>
          </p:nvSpPr>
          <p:spPr bwMode="black">
            <a:xfrm>
              <a:off x="1660385" y="1028765"/>
              <a:ext cx="262122" cy="263561"/>
            </a:xfrm>
            <a:custGeom>
              <a:avLst/>
              <a:gdLst/>
              <a:ahLst/>
              <a:cxnLst>
                <a:cxn ang="0">
                  <a:pos x="80" y="40"/>
                </a:cxn>
                <a:cxn ang="0">
                  <a:pos x="40" y="80"/>
                </a:cxn>
                <a:cxn ang="0">
                  <a:pos x="0" y="40"/>
                </a:cxn>
                <a:cxn ang="0">
                  <a:pos x="40" y="0"/>
                </a:cxn>
                <a:cxn ang="0">
                  <a:pos x="80" y="40"/>
                </a:cxn>
                <a:cxn ang="0">
                  <a:pos x="40" y="20"/>
                </a:cxn>
                <a:cxn ang="0">
                  <a:pos x="20" y="40"/>
                </a:cxn>
                <a:cxn ang="0">
                  <a:pos x="40" y="60"/>
                </a:cxn>
                <a:cxn ang="0">
                  <a:pos x="60" y="40"/>
                </a:cxn>
                <a:cxn ang="0">
                  <a:pos x="40" y="20"/>
                </a:cxn>
              </a:cxnLst>
              <a:rect l="0" t="0" r="r" b="b"/>
              <a:pathLst>
                <a:path w="80" h="80">
                  <a:moveTo>
                    <a:pt x="80" y="40"/>
                  </a:moveTo>
                  <a:cubicBezTo>
                    <a:pt x="80" y="62"/>
                    <a:pt x="64" y="80"/>
                    <a:pt x="40" y="80"/>
                  </a:cubicBezTo>
                  <a:cubicBezTo>
                    <a:pt x="16" y="80"/>
                    <a:pt x="0" y="62"/>
                    <a:pt x="0" y="40"/>
                  </a:cubicBezTo>
                  <a:cubicBezTo>
                    <a:pt x="0" y="18"/>
                    <a:pt x="16" y="0"/>
                    <a:pt x="40" y="0"/>
                  </a:cubicBezTo>
                  <a:cubicBezTo>
                    <a:pt x="64" y="0"/>
                    <a:pt x="80" y="18"/>
                    <a:pt x="80" y="40"/>
                  </a:cubicBezTo>
                  <a:moveTo>
                    <a:pt x="40" y="20"/>
                  </a:moveTo>
                  <a:cubicBezTo>
                    <a:pt x="29" y="20"/>
                    <a:pt x="20" y="29"/>
                    <a:pt x="20" y="40"/>
                  </a:cubicBezTo>
                  <a:cubicBezTo>
                    <a:pt x="20" y="51"/>
                    <a:pt x="29" y="60"/>
                    <a:pt x="40" y="60"/>
                  </a:cubicBezTo>
                  <a:cubicBezTo>
                    <a:pt x="51" y="60"/>
                    <a:pt x="60" y="51"/>
                    <a:pt x="60" y="40"/>
                  </a:cubicBezTo>
                  <a:cubicBezTo>
                    <a:pt x="60" y="29"/>
                    <a:pt x="51" y="20"/>
                    <a:pt x="40" y="20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96D6"/>
                </a:solidFill>
                <a:latin typeface="+mn-lt"/>
              </a:endParaRPr>
            </a:p>
          </p:txBody>
        </p:sp>
        <p:sp>
          <p:nvSpPr>
            <p:cNvPr id="12" name="Freeform 11"/>
            <p:cNvSpPr>
              <a:spLocks/>
            </p:cNvSpPr>
            <p:nvPr/>
          </p:nvSpPr>
          <p:spPr bwMode="black">
            <a:xfrm>
              <a:off x="1167566" y="1028765"/>
              <a:ext cx="170916" cy="263561"/>
            </a:xfrm>
            <a:custGeom>
              <a:avLst/>
              <a:gdLst/>
              <a:ahLst/>
              <a:cxnLst>
                <a:cxn ang="0">
                  <a:pos x="47" y="19"/>
                </a:cxn>
                <a:cxn ang="0">
                  <a:pos x="32" y="17"/>
                </a:cxn>
                <a:cxn ang="0">
                  <a:pos x="20" y="23"/>
                </a:cxn>
                <a:cxn ang="0">
                  <a:pos x="29" y="30"/>
                </a:cxn>
                <a:cxn ang="0">
                  <a:pos x="34" y="32"/>
                </a:cxn>
                <a:cxn ang="0">
                  <a:pos x="52" y="54"/>
                </a:cxn>
                <a:cxn ang="0">
                  <a:pos x="21" y="80"/>
                </a:cxn>
                <a:cxn ang="0">
                  <a:pos x="0" y="77"/>
                </a:cxn>
                <a:cxn ang="0">
                  <a:pos x="0" y="60"/>
                </a:cxn>
                <a:cxn ang="0">
                  <a:pos x="18" y="63"/>
                </a:cxn>
                <a:cxn ang="0">
                  <a:pos x="32" y="56"/>
                </a:cxn>
                <a:cxn ang="0">
                  <a:pos x="23" y="48"/>
                </a:cxn>
                <a:cxn ang="0">
                  <a:pos x="19" y="47"/>
                </a:cxn>
                <a:cxn ang="0">
                  <a:pos x="0" y="24"/>
                </a:cxn>
                <a:cxn ang="0">
                  <a:pos x="28" y="0"/>
                </a:cxn>
                <a:cxn ang="0">
                  <a:pos x="47" y="3"/>
                </a:cxn>
                <a:cxn ang="0">
                  <a:pos x="47" y="19"/>
                </a:cxn>
              </a:cxnLst>
              <a:rect l="0" t="0" r="r" b="b"/>
              <a:pathLst>
                <a:path w="52" h="80">
                  <a:moveTo>
                    <a:pt x="47" y="19"/>
                  </a:moveTo>
                  <a:cubicBezTo>
                    <a:pt x="47" y="19"/>
                    <a:pt x="38" y="17"/>
                    <a:pt x="32" y="17"/>
                  </a:cubicBezTo>
                  <a:cubicBezTo>
                    <a:pt x="24" y="17"/>
                    <a:pt x="20" y="19"/>
                    <a:pt x="20" y="23"/>
                  </a:cubicBezTo>
                  <a:cubicBezTo>
                    <a:pt x="20" y="28"/>
                    <a:pt x="26" y="29"/>
                    <a:pt x="29" y="30"/>
                  </a:cubicBezTo>
                  <a:cubicBezTo>
                    <a:pt x="34" y="32"/>
                    <a:pt x="34" y="32"/>
                    <a:pt x="34" y="32"/>
                  </a:cubicBezTo>
                  <a:cubicBezTo>
                    <a:pt x="47" y="36"/>
                    <a:pt x="52" y="45"/>
                    <a:pt x="52" y="54"/>
                  </a:cubicBezTo>
                  <a:cubicBezTo>
                    <a:pt x="52" y="73"/>
                    <a:pt x="35" y="80"/>
                    <a:pt x="21" y="80"/>
                  </a:cubicBezTo>
                  <a:cubicBezTo>
                    <a:pt x="10" y="80"/>
                    <a:pt x="1" y="78"/>
                    <a:pt x="0" y="7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2" y="60"/>
                    <a:pt x="10" y="63"/>
                    <a:pt x="18" y="63"/>
                  </a:cubicBezTo>
                  <a:cubicBezTo>
                    <a:pt x="28" y="63"/>
                    <a:pt x="32" y="60"/>
                    <a:pt x="32" y="56"/>
                  </a:cubicBezTo>
                  <a:cubicBezTo>
                    <a:pt x="32" y="52"/>
                    <a:pt x="28" y="49"/>
                    <a:pt x="23" y="48"/>
                  </a:cubicBezTo>
                  <a:cubicBezTo>
                    <a:pt x="22" y="48"/>
                    <a:pt x="21" y="47"/>
                    <a:pt x="19" y="47"/>
                  </a:cubicBezTo>
                  <a:cubicBezTo>
                    <a:pt x="9" y="43"/>
                    <a:pt x="0" y="37"/>
                    <a:pt x="0" y="24"/>
                  </a:cubicBezTo>
                  <a:cubicBezTo>
                    <a:pt x="0" y="10"/>
                    <a:pt x="10" y="0"/>
                    <a:pt x="28" y="0"/>
                  </a:cubicBezTo>
                  <a:cubicBezTo>
                    <a:pt x="37" y="0"/>
                    <a:pt x="46" y="3"/>
                    <a:pt x="47" y="3"/>
                  </a:cubicBezTo>
                  <a:lnTo>
                    <a:pt x="47" y="1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96D6"/>
                </a:solidFill>
                <a:latin typeface="+mn-lt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black">
            <a:xfrm>
              <a:off x="609600" y="732931"/>
              <a:ext cx="62081" cy="128323"/>
            </a:xfrm>
            <a:custGeom>
              <a:avLst/>
              <a:gdLst/>
              <a:ahLst/>
              <a:cxnLst>
                <a:cxn ang="0">
                  <a:pos x="19" y="10"/>
                </a:cxn>
                <a:cxn ang="0">
                  <a:pos x="10" y="0"/>
                </a:cxn>
                <a:cxn ang="0">
                  <a:pos x="0" y="10"/>
                </a:cxn>
                <a:cxn ang="0">
                  <a:pos x="0" y="30"/>
                </a:cxn>
                <a:cxn ang="0">
                  <a:pos x="10" y="39"/>
                </a:cxn>
                <a:cxn ang="0">
                  <a:pos x="19" y="30"/>
                </a:cxn>
                <a:cxn ang="0">
                  <a:pos x="19" y="10"/>
                </a:cxn>
              </a:cxnLst>
              <a:rect l="0" t="0" r="r" b="b"/>
              <a:pathLst>
                <a:path w="19" h="39">
                  <a:moveTo>
                    <a:pt x="19" y="10"/>
                  </a:moveTo>
                  <a:cubicBezTo>
                    <a:pt x="19" y="4"/>
                    <a:pt x="15" y="0"/>
                    <a:pt x="10" y="0"/>
                  </a:cubicBezTo>
                  <a:cubicBezTo>
                    <a:pt x="4" y="0"/>
                    <a:pt x="0" y="4"/>
                    <a:pt x="0" y="1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5"/>
                    <a:pt x="4" y="39"/>
                    <a:pt x="10" y="39"/>
                  </a:cubicBezTo>
                  <a:cubicBezTo>
                    <a:pt x="15" y="39"/>
                    <a:pt x="19" y="35"/>
                    <a:pt x="19" y="30"/>
                  </a:cubicBezTo>
                  <a:lnTo>
                    <a:pt x="19" y="1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96D6"/>
                </a:solidFill>
                <a:latin typeface="+mn-lt"/>
              </a:endParaRPr>
            </a:p>
          </p:txBody>
        </p:sp>
        <p:sp>
          <p:nvSpPr>
            <p:cNvPr id="14" name="Freeform 13"/>
            <p:cNvSpPr>
              <a:spLocks/>
            </p:cNvSpPr>
            <p:nvPr/>
          </p:nvSpPr>
          <p:spPr bwMode="black">
            <a:xfrm>
              <a:off x="783581" y="646870"/>
              <a:ext cx="62081" cy="214384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9" y="0"/>
                </a:cxn>
                <a:cxn ang="0">
                  <a:pos x="0" y="9"/>
                </a:cxn>
                <a:cxn ang="0">
                  <a:pos x="0" y="56"/>
                </a:cxn>
                <a:cxn ang="0">
                  <a:pos x="9" y="65"/>
                </a:cxn>
                <a:cxn ang="0">
                  <a:pos x="19" y="56"/>
                </a:cxn>
                <a:cxn ang="0">
                  <a:pos x="19" y="9"/>
                </a:cxn>
              </a:cxnLst>
              <a:rect l="0" t="0" r="r" b="b"/>
              <a:pathLst>
                <a:path w="19" h="65">
                  <a:moveTo>
                    <a:pt x="19" y="9"/>
                  </a:moveTo>
                  <a:cubicBezTo>
                    <a:pt x="19" y="4"/>
                    <a:pt x="14" y="0"/>
                    <a:pt x="9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61"/>
                    <a:pt x="4" y="65"/>
                    <a:pt x="9" y="65"/>
                  </a:cubicBezTo>
                  <a:cubicBezTo>
                    <a:pt x="14" y="65"/>
                    <a:pt x="19" y="61"/>
                    <a:pt x="19" y="56"/>
                  </a:cubicBezTo>
                  <a:lnTo>
                    <a:pt x="19" y="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96D6"/>
                </a:solidFill>
                <a:latin typeface="+mn-lt"/>
              </a:endParaRPr>
            </a:p>
          </p:txBody>
        </p:sp>
        <p:sp>
          <p:nvSpPr>
            <p:cNvPr id="15" name="Freeform 14"/>
            <p:cNvSpPr>
              <a:spLocks/>
            </p:cNvSpPr>
            <p:nvPr/>
          </p:nvSpPr>
          <p:spPr bwMode="black">
            <a:xfrm>
              <a:off x="954497" y="528537"/>
              <a:ext cx="62081" cy="394958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10" y="0"/>
                </a:cxn>
                <a:cxn ang="0">
                  <a:pos x="0" y="9"/>
                </a:cxn>
                <a:cxn ang="0">
                  <a:pos x="0" y="111"/>
                </a:cxn>
                <a:cxn ang="0">
                  <a:pos x="10" y="120"/>
                </a:cxn>
                <a:cxn ang="0">
                  <a:pos x="19" y="111"/>
                </a:cxn>
                <a:cxn ang="0">
                  <a:pos x="19" y="9"/>
                </a:cxn>
              </a:cxnLst>
              <a:rect l="0" t="0" r="r" b="b"/>
              <a:pathLst>
                <a:path w="19" h="120">
                  <a:moveTo>
                    <a:pt x="19" y="9"/>
                  </a:moveTo>
                  <a:cubicBezTo>
                    <a:pt x="19" y="4"/>
                    <a:pt x="15" y="0"/>
                    <a:pt x="10" y="0"/>
                  </a:cubicBezTo>
                  <a:cubicBezTo>
                    <a:pt x="5" y="0"/>
                    <a:pt x="0" y="4"/>
                    <a:pt x="0" y="9"/>
                  </a:cubicBezTo>
                  <a:cubicBezTo>
                    <a:pt x="0" y="111"/>
                    <a:pt x="0" y="111"/>
                    <a:pt x="0" y="111"/>
                  </a:cubicBezTo>
                  <a:cubicBezTo>
                    <a:pt x="0" y="116"/>
                    <a:pt x="5" y="120"/>
                    <a:pt x="10" y="120"/>
                  </a:cubicBezTo>
                  <a:cubicBezTo>
                    <a:pt x="15" y="120"/>
                    <a:pt x="19" y="116"/>
                    <a:pt x="19" y="111"/>
                  </a:cubicBezTo>
                  <a:lnTo>
                    <a:pt x="19" y="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96D6"/>
                </a:solidFill>
                <a:latin typeface="+mn-lt"/>
              </a:endParaRPr>
            </a:p>
          </p:txBody>
        </p:sp>
        <p:sp>
          <p:nvSpPr>
            <p:cNvPr id="16" name="Freeform 15"/>
            <p:cNvSpPr>
              <a:spLocks/>
            </p:cNvSpPr>
            <p:nvPr/>
          </p:nvSpPr>
          <p:spPr bwMode="black">
            <a:xfrm>
              <a:off x="1128478" y="646870"/>
              <a:ext cx="62081" cy="214384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9" y="0"/>
                </a:cxn>
                <a:cxn ang="0">
                  <a:pos x="0" y="9"/>
                </a:cxn>
                <a:cxn ang="0">
                  <a:pos x="0" y="56"/>
                </a:cxn>
                <a:cxn ang="0">
                  <a:pos x="9" y="65"/>
                </a:cxn>
                <a:cxn ang="0">
                  <a:pos x="19" y="56"/>
                </a:cxn>
                <a:cxn ang="0">
                  <a:pos x="19" y="9"/>
                </a:cxn>
              </a:cxnLst>
              <a:rect l="0" t="0" r="r" b="b"/>
              <a:pathLst>
                <a:path w="19" h="65">
                  <a:moveTo>
                    <a:pt x="19" y="9"/>
                  </a:moveTo>
                  <a:cubicBezTo>
                    <a:pt x="19" y="4"/>
                    <a:pt x="15" y="0"/>
                    <a:pt x="9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61"/>
                    <a:pt x="4" y="65"/>
                    <a:pt x="9" y="65"/>
                  </a:cubicBezTo>
                  <a:cubicBezTo>
                    <a:pt x="15" y="65"/>
                    <a:pt x="19" y="61"/>
                    <a:pt x="19" y="56"/>
                  </a:cubicBezTo>
                  <a:lnTo>
                    <a:pt x="19" y="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96D6"/>
                </a:solidFill>
                <a:latin typeface="+mn-lt"/>
              </a:endParaRPr>
            </a:p>
          </p:txBody>
        </p:sp>
        <p:sp>
          <p:nvSpPr>
            <p:cNvPr id="17" name="Freeform 16"/>
            <p:cNvSpPr>
              <a:spLocks/>
            </p:cNvSpPr>
            <p:nvPr/>
          </p:nvSpPr>
          <p:spPr bwMode="black">
            <a:xfrm>
              <a:off x="1298627" y="732931"/>
              <a:ext cx="65914" cy="128323"/>
            </a:xfrm>
            <a:custGeom>
              <a:avLst/>
              <a:gdLst/>
              <a:ahLst/>
              <a:cxnLst>
                <a:cxn ang="0">
                  <a:pos x="20" y="10"/>
                </a:cxn>
                <a:cxn ang="0">
                  <a:pos x="10" y="0"/>
                </a:cxn>
                <a:cxn ang="0">
                  <a:pos x="0" y="10"/>
                </a:cxn>
                <a:cxn ang="0">
                  <a:pos x="0" y="30"/>
                </a:cxn>
                <a:cxn ang="0">
                  <a:pos x="10" y="39"/>
                </a:cxn>
                <a:cxn ang="0">
                  <a:pos x="20" y="30"/>
                </a:cxn>
                <a:cxn ang="0">
                  <a:pos x="20" y="10"/>
                </a:cxn>
              </a:cxnLst>
              <a:rect l="0" t="0" r="r" b="b"/>
              <a:pathLst>
                <a:path w="20" h="39">
                  <a:moveTo>
                    <a:pt x="20" y="10"/>
                  </a:moveTo>
                  <a:cubicBezTo>
                    <a:pt x="20" y="4"/>
                    <a:pt x="15" y="0"/>
                    <a:pt x="10" y="0"/>
                  </a:cubicBezTo>
                  <a:cubicBezTo>
                    <a:pt x="5" y="0"/>
                    <a:pt x="0" y="4"/>
                    <a:pt x="0" y="1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5"/>
                    <a:pt x="5" y="39"/>
                    <a:pt x="10" y="39"/>
                  </a:cubicBezTo>
                  <a:cubicBezTo>
                    <a:pt x="15" y="39"/>
                    <a:pt x="20" y="35"/>
                    <a:pt x="20" y="30"/>
                  </a:cubicBezTo>
                  <a:lnTo>
                    <a:pt x="20" y="1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96D6"/>
                </a:solidFill>
                <a:latin typeface="+mn-lt"/>
              </a:endParaRPr>
            </a:p>
          </p:txBody>
        </p:sp>
        <p:sp>
          <p:nvSpPr>
            <p:cNvPr id="18" name="Freeform 17"/>
            <p:cNvSpPr>
              <a:spLocks/>
            </p:cNvSpPr>
            <p:nvPr/>
          </p:nvSpPr>
          <p:spPr bwMode="black">
            <a:xfrm>
              <a:off x="1472608" y="646870"/>
              <a:ext cx="62848" cy="214384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10" y="0"/>
                </a:cxn>
                <a:cxn ang="0">
                  <a:pos x="0" y="9"/>
                </a:cxn>
                <a:cxn ang="0">
                  <a:pos x="0" y="56"/>
                </a:cxn>
                <a:cxn ang="0">
                  <a:pos x="10" y="65"/>
                </a:cxn>
                <a:cxn ang="0">
                  <a:pos x="19" y="56"/>
                </a:cxn>
                <a:cxn ang="0">
                  <a:pos x="19" y="9"/>
                </a:cxn>
              </a:cxnLst>
              <a:rect l="0" t="0" r="r" b="b"/>
              <a:pathLst>
                <a:path w="19" h="65">
                  <a:moveTo>
                    <a:pt x="19" y="9"/>
                  </a:moveTo>
                  <a:cubicBezTo>
                    <a:pt x="19" y="4"/>
                    <a:pt x="15" y="0"/>
                    <a:pt x="10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61"/>
                    <a:pt x="4" y="65"/>
                    <a:pt x="10" y="65"/>
                  </a:cubicBezTo>
                  <a:cubicBezTo>
                    <a:pt x="15" y="65"/>
                    <a:pt x="19" y="61"/>
                    <a:pt x="19" y="56"/>
                  </a:cubicBezTo>
                  <a:lnTo>
                    <a:pt x="19" y="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96D6"/>
                </a:solidFill>
                <a:latin typeface="+mn-lt"/>
              </a:endParaRPr>
            </a:p>
          </p:txBody>
        </p:sp>
        <p:sp>
          <p:nvSpPr>
            <p:cNvPr id="19" name="Freeform 18"/>
            <p:cNvSpPr>
              <a:spLocks/>
            </p:cNvSpPr>
            <p:nvPr/>
          </p:nvSpPr>
          <p:spPr bwMode="black">
            <a:xfrm>
              <a:off x="1646590" y="528537"/>
              <a:ext cx="62848" cy="394958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9" y="0"/>
                </a:cxn>
                <a:cxn ang="0">
                  <a:pos x="0" y="9"/>
                </a:cxn>
                <a:cxn ang="0">
                  <a:pos x="0" y="111"/>
                </a:cxn>
                <a:cxn ang="0">
                  <a:pos x="9" y="120"/>
                </a:cxn>
                <a:cxn ang="0">
                  <a:pos x="19" y="111"/>
                </a:cxn>
                <a:cxn ang="0">
                  <a:pos x="19" y="9"/>
                </a:cxn>
              </a:cxnLst>
              <a:rect l="0" t="0" r="r" b="b"/>
              <a:pathLst>
                <a:path w="19" h="120">
                  <a:moveTo>
                    <a:pt x="19" y="9"/>
                  </a:moveTo>
                  <a:cubicBezTo>
                    <a:pt x="19" y="4"/>
                    <a:pt x="15" y="0"/>
                    <a:pt x="9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111"/>
                    <a:pt x="0" y="111"/>
                    <a:pt x="0" y="111"/>
                  </a:cubicBezTo>
                  <a:cubicBezTo>
                    <a:pt x="0" y="116"/>
                    <a:pt x="4" y="120"/>
                    <a:pt x="9" y="120"/>
                  </a:cubicBezTo>
                  <a:cubicBezTo>
                    <a:pt x="15" y="120"/>
                    <a:pt x="19" y="116"/>
                    <a:pt x="19" y="111"/>
                  </a:cubicBezTo>
                  <a:lnTo>
                    <a:pt x="19" y="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96D6"/>
                </a:solidFill>
                <a:latin typeface="+mn-lt"/>
              </a:endParaRPr>
            </a:p>
          </p:txBody>
        </p:sp>
        <p:sp>
          <p:nvSpPr>
            <p:cNvPr id="20" name="Freeform 19"/>
            <p:cNvSpPr>
              <a:spLocks/>
            </p:cNvSpPr>
            <p:nvPr/>
          </p:nvSpPr>
          <p:spPr bwMode="black">
            <a:xfrm>
              <a:off x="1817505" y="646870"/>
              <a:ext cx="62848" cy="214384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10" y="0"/>
                </a:cxn>
                <a:cxn ang="0">
                  <a:pos x="0" y="9"/>
                </a:cxn>
                <a:cxn ang="0">
                  <a:pos x="0" y="56"/>
                </a:cxn>
                <a:cxn ang="0">
                  <a:pos x="10" y="65"/>
                </a:cxn>
                <a:cxn ang="0">
                  <a:pos x="19" y="56"/>
                </a:cxn>
                <a:cxn ang="0">
                  <a:pos x="19" y="9"/>
                </a:cxn>
              </a:cxnLst>
              <a:rect l="0" t="0" r="r" b="b"/>
              <a:pathLst>
                <a:path w="19" h="65">
                  <a:moveTo>
                    <a:pt x="19" y="9"/>
                  </a:moveTo>
                  <a:cubicBezTo>
                    <a:pt x="19" y="4"/>
                    <a:pt x="15" y="0"/>
                    <a:pt x="10" y="0"/>
                  </a:cubicBezTo>
                  <a:cubicBezTo>
                    <a:pt x="5" y="0"/>
                    <a:pt x="0" y="4"/>
                    <a:pt x="0" y="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61"/>
                    <a:pt x="5" y="65"/>
                    <a:pt x="10" y="65"/>
                  </a:cubicBezTo>
                  <a:cubicBezTo>
                    <a:pt x="15" y="65"/>
                    <a:pt x="19" y="61"/>
                    <a:pt x="19" y="56"/>
                  </a:cubicBezTo>
                  <a:lnTo>
                    <a:pt x="19" y="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96D6"/>
                </a:solidFill>
                <a:latin typeface="+mn-lt"/>
              </a:endParaRPr>
            </a:p>
          </p:txBody>
        </p:sp>
        <p:sp>
          <p:nvSpPr>
            <p:cNvPr id="21" name="Freeform 20"/>
            <p:cNvSpPr>
              <a:spLocks/>
            </p:cNvSpPr>
            <p:nvPr/>
          </p:nvSpPr>
          <p:spPr bwMode="black">
            <a:xfrm>
              <a:off x="1991486" y="732931"/>
              <a:ext cx="62848" cy="128323"/>
            </a:xfrm>
            <a:custGeom>
              <a:avLst/>
              <a:gdLst/>
              <a:ahLst/>
              <a:cxnLst>
                <a:cxn ang="0">
                  <a:pos x="19" y="10"/>
                </a:cxn>
                <a:cxn ang="0">
                  <a:pos x="9" y="0"/>
                </a:cxn>
                <a:cxn ang="0">
                  <a:pos x="0" y="10"/>
                </a:cxn>
                <a:cxn ang="0">
                  <a:pos x="0" y="30"/>
                </a:cxn>
                <a:cxn ang="0">
                  <a:pos x="9" y="39"/>
                </a:cxn>
                <a:cxn ang="0">
                  <a:pos x="19" y="30"/>
                </a:cxn>
                <a:cxn ang="0">
                  <a:pos x="19" y="10"/>
                </a:cxn>
              </a:cxnLst>
              <a:rect l="0" t="0" r="r" b="b"/>
              <a:pathLst>
                <a:path w="19" h="39">
                  <a:moveTo>
                    <a:pt x="19" y="10"/>
                  </a:moveTo>
                  <a:cubicBezTo>
                    <a:pt x="19" y="4"/>
                    <a:pt x="15" y="0"/>
                    <a:pt x="9" y="0"/>
                  </a:cubicBezTo>
                  <a:cubicBezTo>
                    <a:pt x="4" y="0"/>
                    <a:pt x="0" y="4"/>
                    <a:pt x="0" y="1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5"/>
                    <a:pt x="4" y="39"/>
                    <a:pt x="9" y="39"/>
                  </a:cubicBezTo>
                  <a:cubicBezTo>
                    <a:pt x="15" y="39"/>
                    <a:pt x="19" y="35"/>
                    <a:pt x="19" y="30"/>
                  </a:cubicBezTo>
                  <a:lnTo>
                    <a:pt x="19" y="1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96D6"/>
                </a:solidFill>
                <a:latin typeface="+mn-lt"/>
              </a:endParaRPr>
            </a:p>
          </p:txBody>
        </p:sp>
      </p:grpSp>
      <p:sp>
        <p:nvSpPr>
          <p:cNvPr id="22" name="Rectangle 21"/>
          <p:cNvSpPr/>
          <p:nvPr userDrawn="1"/>
        </p:nvSpPr>
        <p:spPr>
          <a:xfrm>
            <a:off x="0" y="6542088"/>
            <a:ext cx="9129713" cy="315912"/>
          </a:xfrm>
          <a:prstGeom prst="rect">
            <a:avLst/>
          </a:prstGeom>
          <a:solidFill>
            <a:srgbClr val="0825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3" name="Rectangle 4"/>
          <p:cNvSpPr>
            <a:spLocks noChangeArrowheads="1"/>
          </p:cNvSpPr>
          <p:nvPr userDrawn="1"/>
        </p:nvSpPr>
        <p:spPr bwMode="ltGray">
          <a:xfrm>
            <a:off x="250825" y="6586538"/>
            <a:ext cx="1712913" cy="17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124" tIns="41061" rIns="82124" bIns="41061" anchor="b" anchorCtr="1">
            <a:spAutoFit/>
          </a:bodyPr>
          <a:lstStyle/>
          <a:p>
            <a:pPr defTabSz="814388"/>
            <a:r>
              <a:rPr lang="en-US" sz="600" dirty="0">
                <a:solidFill>
                  <a:srgbClr val="FFFFFF"/>
                </a:solidFill>
              </a:rPr>
              <a:t>© </a:t>
            </a:r>
            <a:r>
              <a:rPr lang="en-US" sz="600" dirty="0" smtClean="0">
                <a:solidFill>
                  <a:srgbClr val="FFFFFF"/>
                </a:solidFill>
              </a:rPr>
              <a:t>2015 </a:t>
            </a:r>
            <a:r>
              <a:rPr lang="en-US" sz="600" dirty="0">
                <a:solidFill>
                  <a:srgbClr val="FFFFFF"/>
                </a:solidFill>
              </a:rPr>
              <a:t>Cisco System Inc. All rights reserved</a:t>
            </a:r>
            <a:r>
              <a:rPr lang="en-US" sz="600" dirty="0">
                <a:solidFill>
                  <a:srgbClr val="C0C0C0"/>
                </a:solidFill>
              </a:rPr>
              <a:t>.</a:t>
            </a:r>
          </a:p>
        </p:txBody>
      </p:sp>
      <p:sp>
        <p:nvSpPr>
          <p:cNvPr id="24" name="Rectangle 5"/>
          <p:cNvSpPr>
            <a:spLocks noChangeArrowheads="1"/>
          </p:cNvSpPr>
          <p:nvPr userDrawn="1"/>
        </p:nvSpPr>
        <p:spPr bwMode="ltGray">
          <a:xfrm>
            <a:off x="7764463" y="6584950"/>
            <a:ext cx="811212" cy="17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124" tIns="41061" rIns="82124" bIns="41061" anchor="b">
            <a:spAutoFit/>
          </a:bodyPr>
          <a:lstStyle/>
          <a:p>
            <a:pPr algn="r" defTabSz="814388"/>
            <a:r>
              <a:rPr lang="en-US" sz="600">
                <a:solidFill>
                  <a:srgbClr val="C0C0C0"/>
                </a:solidFill>
              </a:rPr>
              <a:t>Cisco Confidential</a:t>
            </a:r>
          </a:p>
        </p:txBody>
      </p:sp>
      <p:sp>
        <p:nvSpPr>
          <p:cNvPr id="25" name="Rectangle 7"/>
          <p:cNvSpPr>
            <a:spLocks noChangeArrowheads="1"/>
          </p:cNvSpPr>
          <p:nvPr userDrawn="1"/>
        </p:nvSpPr>
        <p:spPr bwMode="ltGray">
          <a:xfrm>
            <a:off x="8640763" y="6580188"/>
            <a:ext cx="260350" cy="17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124" tIns="41061" rIns="82124" bIns="41061" anchor="b">
            <a:spAutoFit/>
          </a:bodyPr>
          <a:lstStyle/>
          <a:p>
            <a:pPr algn="r" defTabSz="814388"/>
            <a:fld id="{A1CA4743-B0F0-4DBA-B5A8-1133F2CDBB09}" type="slidenum">
              <a:rPr lang="en-US" sz="600">
                <a:solidFill>
                  <a:srgbClr val="C0C0C0"/>
                </a:solidFill>
              </a:rPr>
              <a:pPr algn="r" defTabSz="814388"/>
              <a:t>‹#›</a:t>
            </a:fld>
            <a:endParaRPr lang="en-US" sz="600">
              <a:solidFill>
                <a:srgbClr val="C0C0C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1393" y="1236689"/>
            <a:ext cx="8112125" cy="2918779"/>
          </a:xfr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5400" b="0" kern="1200" spc="0" baseline="0" dirty="0">
                <a:gradFill>
                  <a:gsLst>
                    <a:gs pos="0">
                      <a:srgbClr val="00B2F0"/>
                    </a:gs>
                    <a:gs pos="44000">
                      <a:srgbClr val="40FFFE"/>
                    </a:gs>
                    <a:gs pos="100000">
                      <a:srgbClr val="96CA4B"/>
                    </a:gs>
                  </a:gsLst>
                  <a:lin ang="4800000" scaled="0"/>
                </a:gra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383" y="4464068"/>
            <a:ext cx="8112126" cy="384175"/>
          </a:xfrm>
        </p:spPr>
        <p:txBody>
          <a:bodyPr anchor="b">
            <a:noAutofit/>
          </a:bodyPr>
          <a:lstStyle>
            <a:lvl1pPr marL="0" indent="0" algn="l">
              <a:buNone/>
              <a:defRPr lang="en-US" sz="2000" b="0" kern="1200" dirty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1" name="Text Placeholder 40"/>
          <p:cNvSpPr>
            <a:spLocks noGrp="1"/>
          </p:cNvSpPr>
          <p:nvPr>
            <p:ph type="body" sz="quarter" idx="10"/>
          </p:nvPr>
        </p:nvSpPr>
        <p:spPr>
          <a:xfrm>
            <a:off x="236383" y="4768852"/>
            <a:ext cx="8097838" cy="384175"/>
          </a:xfrm>
        </p:spPr>
        <p:txBody>
          <a:bodyPr/>
          <a:lstStyle>
            <a:lvl1pPr marL="0" indent="0">
              <a:buFontTx/>
              <a:buNone/>
              <a:defRPr lang="en-US" sz="1800" b="0" kern="1200" dirty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0" indent="0">
              <a:buFontTx/>
              <a:buNone/>
              <a:defRPr lang="en-US" sz="20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2pPr>
            <a:lvl3pPr marL="0" indent="0">
              <a:buFontTx/>
              <a:buNone/>
              <a:defRPr lang="en-US" sz="20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3pPr>
            <a:lvl4pPr marL="0" indent="0">
              <a:buFontTx/>
              <a:buNone/>
              <a:defRPr lang="en-US" sz="20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4pPr>
            <a:lvl5pPr marL="0" indent="0">
              <a:buFontTx/>
              <a:buNone/>
              <a:defRPr lang="en-US" sz="20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1"/>
          </p:nvPr>
        </p:nvSpPr>
        <p:spPr>
          <a:xfrm>
            <a:off x="236538" y="5232770"/>
            <a:ext cx="8112125" cy="384175"/>
          </a:xfrm>
        </p:spPr>
        <p:txBody>
          <a:bodyPr/>
          <a:lstStyle>
            <a:lvl1pPr marL="0" indent="0">
              <a:buFontTx/>
              <a:buNone/>
              <a:defRPr lang="en-US" sz="1400" b="0" kern="1200" dirty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>
              <a:defRPr lang="en-US" sz="20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2pPr>
            <a:lvl3pPr>
              <a:defRPr lang="en-US" sz="20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3pPr>
            <a:lvl4pPr>
              <a:defRPr lang="en-US" sz="20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4pPr>
            <a:lvl5pPr>
              <a:defRPr lang="en-US" sz="20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14895630"/>
      </p:ext>
    </p:extLst>
  </p:cSld>
  <p:clrMapOvr>
    <a:masterClrMapping/>
  </p:clrMapOvr>
  <p:transition>
    <p:wipe dir="r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g 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contractor\Desktop\Blue_Green_Gradien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00" y="0"/>
            <a:ext cx="91567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ounded Rectangle 4"/>
          <p:cNvSpPr/>
          <p:nvPr userDrawn="1"/>
        </p:nvSpPr>
        <p:spPr>
          <a:xfrm>
            <a:off x="1824038" y="-3578225"/>
            <a:ext cx="1728787" cy="1401445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  <a:alpha val="18000"/>
                </a:schemeClr>
              </a:gs>
              <a:gs pos="100000">
                <a:schemeClr val="accent1">
                  <a:shade val="100000"/>
                  <a:satMod val="115000"/>
                  <a:alpha val="2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ounded Rectangle 5"/>
          <p:cNvSpPr/>
          <p:nvPr userDrawn="1"/>
        </p:nvSpPr>
        <p:spPr>
          <a:xfrm>
            <a:off x="0" y="-644525"/>
            <a:ext cx="1730375" cy="814705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  <a:alpha val="18000"/>
                </a:schemeClr>
              </a:gs>
              <a:gs pos="100000">
                <a:schemeClr val="accent1">
                  <a:shade val="100000"/>
                  <a:satMod val="115000"/>
                  <a:alpha val="2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Rounded Rectangle 7"/>
          <p:cNvSpPr/>
          <p:nvPr userDrawn="1"/>
        </p:nvSpPr>
        <p:spPr>
          <a:xfrm rot="10800000">
            <a:off x="1014413" y="-644525"/>
            <a:ext cx="1728787" cy="814705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rgbClr val="057550">
                  <a:alpha val="46000"/>
                </a:srgbClr>
              </a:gs>
              <a:gs pos="100000">
                <a:schemeClr val="accent1">
                  <a:shade val="100000"/>
                  <a:satMod val="115000"/>
                  <a:alpha val="2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6375400" y="1711325"/>
            <a:ext cx="1730375" cy="8148638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accent4">
                  <a:lumMod val="75000"/>
                  <a:alpha val="28000"/>
                </a:schemeClr>
              </a:gs>
              <a:gs pos="100000">
                <a:schemeClr val="accent4">
                  <a:lumMod val="75000"/>
                  <a:alpha val="29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8105775" y="835025"/>
            <a:ext cx="1728788" cy="8148638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accent4">
                  <a:lumMod val="75000"/>
                  <a:alpha val="28000"/>
                </a:schemeClr>
              </a:gs>
              <a:gs pos="100000">
                <a:schemeClr val="accent4">
                  <a:lumMod val="75000"/>
                  <a:alpha val="29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 rot="10800000">
            <a:off x="3035300" y="-3378200"/>
            <a:ext cx="1730375" cy="8148638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rgbClr val="057550">
                  <a:alpha val="46000"/>
                </a:srgbClr>
              </a:gs>
              <a:gs pos="100000">
                <a:schemeClr val="accent1">
                  <a:shade val="100000"/>
                  <a:satMod val="115000"/>
                  <a:alpha val="2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ltGray">
          <a:xfrm>
            <a:off x="7762875" y="6584950"/>
            <a:ext cx="812800" cy="17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124" tIns="41061" rIns="82124" bIns="41061" anchor="b">
            <a:spAutoFit/>
          </a:bodyPr>
          <a:lstStyle/>
          <a:p>
            <a:pPr algn="r" defTabSz="814388"/>
            <a:r>
              <a:rPr lang="en-US" sz="600">
                <a:solidFill>
                  <a:srgbClr val="FFFFFF"/>
                </a:solidFill>
              </a:rPr>
              <a:t>Cisco Confidential</a:t>
            </a:r>
          </a:p>
        </p:txBody>
      </p:sp>
      <p:sp>
        <p:nvSpPr>
          <p:cNvPr id="13" name="Rectangle 5"/>
          <p:cNvSpPr>
            <a:spLocks noChangeArrowheads="1"/>
          </p:cNvSpPr>
          <p:nvPr userDrawn="1"/>
        </p:nvSpPr>
        <p:spPr bwMode="ltGray">
          <a:xfrm>
            <a:off x="7762875" y="6584950"/>
            <a:ext cx="812800" cy="17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124" tIns="41061" rIns="82124" bIns="41061" anchor="b">
            <a:spAutoFit/>
          </a:bodyPr>
          <a:lstStyle/>
          <a:p>
            <a:pPr algn="r" defTabSz="814388"/>
            <a:r>
              <a:rPr lang="en-US" sz="600">
                <a:solidFill>
                  <a:srgbClr val="FFFFFF"/>
                </a:solidFill>
              </a:rPr>
              <a:t>Cisco Confidential</a:t>
            </a:r>
          </a:p>
        </p:txBody>
      </p:sp>
      <p:sp>
        <p:nvSpPr>
          <p:cNvPr id="14" name="Rectangle 4"/>
          <p:cNvSpPr>
            <a:spLocks noChangeArrowheads="1"/>
          </p:cNvSpPr>
          <p:nvPr userDrawn="1"/>
        </p:nvSpPr>
        <p:spPr bwMode="ltGray">
          <a:xfrm>
            <a:off x="250825" y="6586538"/>
            <a:ext cx="3421063" cy="17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124" tIns="41061" rIns="82124" bIns="41061" anchor="b">
            <a:spAutoFit/>
          </a:bodyPr>
          <a:lstStyle/>
          <a:p>
            <a:pPr defTabSz="814388"/>
            <a:r>
              <a:rPr lang="en-US" sz="600" dirty="0">
                <a:solidFill>
                  <a:srgbClr val="FFFFFF"/>
                </a:solidFill>
              </a:rPr>
              <a:t>© </a:t>
            </a:r>
            <a:r>
              <a:rPr lang="en-US" sz="600" dirty="0" smtClean="0">
                <a:solidFill>
                  <a:srgbClr val="FFFFFF"/>
                </a:solidFill>
              </a:rPr>
              <a:t>2015 </a:t>
            </a:r>
            <a:r>
              <a:rPr lang="en-US" sz="600" dirty="0">
                <a:solidFill>
                  <a:srgbClr val="FFFFFF"/>
                </a:solidFill>
              </a:rPr>
              <a:t>Cisco and/or its affiliates. All rights reserved.</a:t>
            </a:r>
          </a:p>
        </p:txBody>
      </p:sp>
      <p:sp>
        <p:nvSpPr>
          <p:cNvPr id="15" name="Rectangle 7"/>
          <p:cNvSpPr>
            <a:spLocks noChangeArrowheads="1"/>
          </p:cNvSpPr>
          <p:nvPr userDrawn="1"/>
        </p:nvSpPr>
        <p:spPr bwMode="ltGray">
          <a:xfrm>
            <a:off x="8640763" y="6580188"/>
            <a:ext cx="260350" cy="17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124" tIns="41061" rIns="82124" bIns="41061" anchor="b">
            <a:spAutoFit/>
          </a:bodyPr>
          <a:lstStyle/>
          <a:p>
            <a:pPr algn="r" defTabSz="814388"/>
            <a:fld id="{4351ADFB-9AF2-4BB2-ADD0-105D1978651A}" type="slidenum">
              <a:rPr lang="en-US" sz="600">
                <a:solidFill>
                  <a:srgbClr val="FFFFFF"/>
                </a:solidFill>
              </a:rPr>
              <a:pPr algn="r" defTabSz="814388"/>
              <a:t>‹#›</a:t>
            </a:fld>
            <a:endParaRPr lang="en-US" sz="60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744" y="484632"/>
            <a:ext cx="8755128" cy="4372131"/>
          </a:xfrm>
        </p:spPr>
        <p:txBody>
          <a:bodyPr/>
          <a:lstStyle>
            <a:lvl1pPr marL="228600" indent="-228600">
              <a:buFont typeface="Arial" pitchFamily="34" charset="0"/>
              <a:buChar char="“"/>
              <a:defRPr sz="6000" spc="0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60248" y="5358903"/>
            <a:ext cx="8574685" cy="614362"/>
          </a:xfrm>
        </p:spPr>
        <p:txBody>
          <a:bodyPr rtlCol="0">
            <a:normAutofit/>
          </a:bodyPr>
          <a:lstStyle>
            <a:lvl1pPr marL="0" indent="0">
              <a:buNone/>
              <a:defRPr lang="en-US" sz="24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79516520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1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1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9" grpId="0" animBg="1"/>
      <p:bldP spid="10" grpId="0" animBg="1"/>
      <p:bldP spid="11" grpId="0" animBg="1"/>
    </p:bld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ngle photo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contractor\Desktop\Blue_Green_Gradient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00" y="0"/>
            <a:ext cx="91567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1892300" y="795338"/>
            <a:ext cx="5348288" cy="4005262"/>
          </a:xfrm>
          <a:prstGeom prst="rect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1892300" y="4794250"/>
            <a:ext cx="5346700" cy="99695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143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6" name="Picture Placeholder 25"/>
          <p:cNvSpPr>
            <a:spLocks noGrp="1"/>
          </p:cNvSpPr>
          <p:nvPr>
            <p:ph type="pic" sz="quarter" idx="10"/>
          </p:nvPr>
        </p:nvSpPr>
        <p:spPr>
          <a:xfrm>
            <a:off x="1900238" y="795528"/>
            <a:ext cx="5329238" cy="4005072"/>
          </a:xfrm>
          <a:solidFill>
            <a:schemeClr val="bg1">
              <a:alpha val="30000"/>
            </a:schemeClr>
          </a:solidFill>
          <a:ln>
            <a:solidFill>
              <a:schemeClr val="bg2"/>
            </a:solidFill>
          </a:ln>
        </p:spPr>
        <p:txBody>
          <a:bodyPr rtlCol="0" anchor="ctr">
            <a:noAutofit/>
          </a:bodyPr>
          <a:lstStyle>
            <a:lvl1pPr algn="ctr">
              <a:buFontTx/>
              <a:buNone/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2065871" y="4873438"/>
            <a:ext cx="5074070" cy="838200"/>
          </a:xfrm>
        </p:spPr>
        <p:txBody>
          <a:bodyPr anchor="ctr"/>
          <a:lstStyle>
            <a:lvl1pPr>
              <a:defRPr sz="260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0440956"/>
      </p:ext>
    </p:extLst>
  </p:cSld>
  <p:clrMapOvr>
    <a:masterClrMapping/>
  </p:clrMapOvr>
  <p:transition>
    <p:wipe dir="r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mall photo_top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contractor\Desktop\Blue_Green_Gradient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00" y="0"/>
            <a:ext cx="91567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338138" y="311150"/>
            <a:ext cx="3273425" cy="2459038"/>
          </a:xfrm>
          <a:prstGeom prst="rect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6" name="Picture Placeholder 25"/>
          <p:cNvSpPr>
            <a:spLocks noGrp="1"/>
          </p:cNvSpPr>
          <p:nvPr>
            <p:ph type="pic" sz="quarter" idx="10"/>
          </p:nvPr>
        </p:nvSpPr>
        <p:spPr>
          <a:xfrm>
            <a:off x="338328" y="310896"/>
            <a:ext cx="3273552" cy="2459736"/>
          </a:xfrm>
          <a:solidFill>
            <a:schemeClr val="bg1">
              <a:alpha val="30000"/>
            </a:schemeClr>
          </a:solidFill>
          <a:ln>
            <a:solidFill>
              <a:schemeClr val="bg2"/>
            </a:solidFill>
          </a:ln>
          <a:effectLst>
            <a:outerShdw blurRad="114300" dist="38100" dir="5400000" algn="ctr" rotWithShape="0">
              <a:srgbClr val="000000">
                <a:alpha val="80000"/>
              </a:srgbClr>
            </a:outerShdw>
          </a:effectLst>
        </p:spPr>
        <p:txBody>
          <a:bodyPr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rgbClr val="92D050"/>
              </a:buClr>
              <a:buSzPct val="90000"/>
              <a:buFont typeface="Arial" pitchFamily="34" charset="0"/>
              <a:buNone/>
              <a:tabLst/>
              <a:defRPr lang="en-US" sz="2000" kern="1200" dirty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229703" y="3429000"/>
            <a:ext cx="7009298" cy="1421928"/>
          </a:xfrm>
        </p:spPr>
        <p:txBody>
          <a:bodyPr anchor="t"/>
          <a:lstStyle>
            <a:lvl1pPr marL="0" marR="0" indent="0" algn="l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66710889"/>
      </p:ext>
    </p:extLst>
  </p:cSld>
  <p:clrMapOvr>
    <a:masterClrMapping/>
  </p:clrMapOvr>
  <p:transition>
    <p:wipe dir="r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trait photo_right 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contractor\Desktop\Blue_Green_Gradient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00" y="0"/>
            <a:ext cx="91567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4992688" y="858838"/>
            <a:ext cx="3630612" cy="5029200"/>
          </a:xfrm>
          <a:prstGeom prst="rect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6" name="Picture Placeholder 25"/>
          <p:cNvSpPr>
            <a:spLocks noGrp="1"/>
          </p:cNvSpPr>
          <p:nvPr>
            <p:ph type="pic" sz="quarter" idx="10"/>
          </p:nvPr>
        </p:nvSpPr>
        <p:spPr>
          <a:xfrm>
            <a:off x="4992624" y="859536"/>
            <a:ext cx="3630168" cy="5029200"/>
          </a:xfrm>
          <a:solidFill>
            <a:schemeClr val="bg1">
              <a:alpha val="30000"/>
            </a:schemeClr>
          </a:solidFill>
          <a:ln>
            <a:solidFill>
              <a:schemeClr val="bg2"/>
            </a:solidFill>
          </a:ln>
          <a:effectLst>
            <a:outerShdw blurRad="114300" dist="38100" dir="5400000" algn="ctr" rotWithShape="0">
              <a:srgbClr val="000000">
                <a:alpha val="80000"/>
              </a:srgbClr>
            </a:outerShdw>
          </a:effectLst>
        </p:spPr>
        <p:txBody>
          <a:bodyPr rtlCol="0" anchor="ctr">
            <a:noAutofit/>
          </a:bodyPr>
          <a:lstStyle>
            <a:lvl1pPr algn="ctr">
              <a:buFontTx/>
              <a:buNone/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229703" y="728972"/>
            <a:ext cx="4349918" cy="1089529"/>
          </a:xfrm>
        </p:spPr>
        <p:txBody>
          <a:bodyPr anchor="t"/>
          <a:lstStyle>
            <a:lvl1pPr>
              <a:lnSpc>
                <a:spcPct val="90000"/>
              </a:lnSpc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9340032"/>
      </p:ext>
    </p:extLst>
  </p:cSld>
  <p:clrMapOvr>
    <a:masterClrMapping/>
  </p:clrMapOvr>
  <p:transition>
    <p:wipe dir="r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ultiple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Documents and Settings\contractor\Desktop\Blue_Green_Gradient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00" y="0"/>
            <a:ext cx="91567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/>
          <p:cNvSpPr/>
          <p:nvPr/>
        </p:nvSpPr>
        <p:spPr>
          <a:xfrm>
            <a:off x="3668713" y="311150"/>
            <a:ext cx="3268662" cy="2660650"/>
          </a:xfrm>
          <a:prstGeom prst="rect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34963" y="311150"/>
            <a:ext cx="3259137" cy="2660650"/>
          </a:xfrm>
          <a:prstGeom prst="rect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011988" y="311150"/>
            <a:ext cx="1806575" cy="1308100"/>
          </a:xfrm>
          <a:prstGeom prst="rect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34963" y="3028950"/>
            <a:ext cx="2501900" cy="3459163"/>
          </a:xfrm>
          <a:prstGeom prst="rect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911475" y="3028950"/>
            <a:ext cx="4025900" cy="3459163"/>
          </a:xfrm>
          <a:prstGeom prst="rect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011988" y="1684338"/>
            <a:ext cx="1806575" cy="3441700"/>
          </a:xfrm>
          <a:prstGeom prst="rect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011988" y="5183188"/>
            <a:ext cx="1806575" cy="1304925"/>
          </a:xfrm>
          <a:prstGeom prst="rect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9" name="Picture Placeholder 25"/>
          <p:cNvSpPr>
            <a:spLocks noGrp="1"/>
          </p:cNvSpPr>
          <p:nvPr>
            <p:ph type="pic" sz="quarter" idx="11"/>
          </p:nvPr>
        </p:nvSpPr>
        <p:spPr>
          <a:xfrm>
            <a:off x="3668989" y="311149"/>
            <a:ext cx="3267861" cy="2660652"/>
          </a:xfrm>
          <a:solidFill>
            <a:schemeClr val="bg1">
              <a:alpha val="30000"/>
            </a:schemeClr>
          </a:solidFill>
          <a:ln>
            <a:solidFill>
              <a:schemeClr val="bg2"/>
            </a:solidFill>
          </a:ln>
          <a:effectLst>
            <a:outerShdw blurRad="114300" dist="38100" dir="5400000" algn="ctr" rotWithShape="0">
              <a:srgbClr val="000000">
                <a:alpha val="80000"/>
              </a:srgbClr>
            </a:outerShdw>
          </a:effectLst>
        </p:spPr>
        <p:txBody>
          <a:bodyPr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rgbClr val="92D050"/>
              </a:buClr>
              <a:buSzPct val="90000"/>
              <a:buFont typeface="Arial" pitchFamily="34" charset="0"/>
              <a:buNone/>
              <a:tabLst/>
              <a:defRPr lang="en-US" sz="2000" kern="1200" dirty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6" name="Picture Placeholder 25"/>
          <p:cNvSpPr>
            <a:spLocks noGrp="1"/>
          </p:cNvSpPr>
          <p:nvPr>
            <p:ph type="pic" sz="quarter" idx="10"/>
          </p:nvPr>
        </p:nvSpPr>
        <p:spPr>
          <a:xfrm>
            <a:off x="320824" y="311149"/>
            <a:ext cx="3272751" cy="2660652"/>
          </a:xfrm>
          <a:solidFill>
            <a:schemeClr val="bg1">
              <a:alpha val="30000"/>
            </a:schemeClr>
          </a:solidFill>
          <a:ln>
            <a:solidFill>
              <a:schemeClr val="bg2"/>
            </a:solidFill>
          </a:ln>
          <a:effectLst>
            <a:outerShdw blurRad="114300" dist="38100" dir="5400000" algn="ctr" rotWithShape="0">
              <a:srgbClr val="000000">
                <a:alpha val="80000"/>
              </a:srgbClr>
            </a:outerShdw>
          </a:effectLst>
        </p:spPr>
        <p:txBody>
          <a:bodyPr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rgbClr val="92D050"/>
              </a:buClr>
              <a:buSzPct val="90000"/>
              <a:buFont typeface="Arial" pitchFamily="34" charset="0"/>
              <a:buNone/>
              <a:tabLst/>
              <a:defRPr lang="en-US" sz="2000" kern="1200" dirty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51" name="Picture Placeholder 25"/>
          <p:cNvSpPr>
            <a:spLocks noGrp="1"/>
          </p:cNvSpPr>
          <p:nvPr>
            <p:ph type="pic" sz="quarter" idx="12"/>
          </p:nvPr>
        </p:nvSpPr>
        <p:spPr>
          <a:xfrm>
            <a:off x="7011988" y="311149"/>
            <a:ext cx="1806573" cy="1308101"/>
          </a:xfrm>
          <a:solidFill>
            <a:schemeClr val="bg1">
              <a:alpha val="30000"/>
            </a:schemeClr>
          </a:solidFill>
          <a:ln>
            <a:solidFill>
              <a:schemeClr val="bg2"/>
            </a:solidFill>
          </a:ln>
          <a:effectLst>
            <a:outerShdw blurRad="114300" dist="38100" dir="5400000" algn="ctr" rotWithShape="0">
              <a:srgbClr val="000000">
                <a:alpha val="80000"/>
              </a:srgbClr>
            </a:outerShdw>
          </a:effectLst>
        </p:spPr>
        <p:txBody>
          <a:bodyPr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rgbClr val="92D050"/>
              </a:buClr>
              <a:buSzPct val="90000"/>
              <a:buFont typeface="Arial" pitchFamily="34" charset="0"/>
              <a:buNone/>
              <a:tabLst/>
              <a:defRPr lang="en-US" sz="2000" kern="1200" dirty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53" name="Picture Placeholder 25"/>
          <p:cNvSpPr>
            <a:spLocks noGrp="1"/>
          </p:cNvSpPr>
          <p:nvPr>
            <p:ph type="pic" sz="quarter" idx="13"/>
          </p:nvPr>
        </p:nvSpPr>
        <p:spPr>
          <a:xfrm>
            <a:off x="320824" y="3028951"/>
            <a:ext cx="2516104" cy="3458934"/>
          </a:xfrm>
          <a:solidFill>
            <a:schemeClr val="bg1">
              <a:alpha val="30000"/>
            </a:schemeClr>
          </a:solidFill>
          <a:ln>
            <a:solidFill>
              <a:schemeClr val="bg2"/>
            </a:solidFill>
          </a:ln>
          <a:effectLst>
            <a:outerShdw blurRad="114300" dist="38100" dir="5400000" algn="ctr" rotWithShape="0">
              <a:srgbClr val="000000">
                <a:alpha val="80000"/>
              </a:srgbClr>
            </a:outerShdw>
          </a:effectLst>
        </p:spPr>
        <p:txBody>
          <a:bodyPr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rgbClr val="92D050"/>
              </a:buClr>
              <a:buSzPct val="90000"/>
              <a:buFont typeface="Arial" pitchFamily="34" charset="0"/>
              <a:buNone/>
              <a:tabLst/>
              <a:defRPr lang="en-US" sz="2000" kern="1200" dirty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55" name="Picture Placeholder 25"/>
          <p:cNvSpPr>
            <a:spLocks noGrp="1"/>
          </p:cNvSpPr>
          <p:nvPr>
            <p:ph type="pic" sz="quarter" idx="14"/>
          </p:nvPr>
        </p:nvSpPr>
        <p:spPr>
          <a:xfrm>
            <a:off x="2908334" y="3028951"/>
            <a:ext cx="4028516" cy="3458934"/>
          </a:xfrm>
          <a:solidFill>
            <a:schemeClr val="bg1">
              <a:alpha val="30000"/>
            </a:schemeClr>
          </a:solidFill>
          <a:ln>
            <a:solidFill>
              <a:schemeClr val="bg2"/>
            </a:solidFill>
          </a:ln>
          <a:effectLst>
            <a:outerShdw blurRad="114300" dist="38100" dir="5400000" algn="ctr" rotWithShape="0">
              <a:srgbClr val="000000">
                <a:alpha val="80000"/>
              </a:srgbClr>
            </a:outerShdw>
          </a:effectLst>
        </p:spPr>
        <p:txBody>
          <a:bodyPr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rgbClr val="92D050"/>
              </a:buClr>
              <a:buSzPct val="90000"/>
              <a:buFont typeface="Arial" pitchFamily="34" charset="0"/>
              <a:buNone/>
              <a:tabLst/>
              <a:defRPr lang="en-US" sz="2000" kern="1200" dirty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57" name="Picture Placeholder 25"/>
          <p:cNvSpPr>
            <a:spLocks noGrp="1"/>
          </p:cNvSpPr>
          <p:nvPr>
            <p:ph type="pic" sz="quarter" idx="15"/>
          </p:nvPr>
        </p:nvSpPr>
        <p:spPr>
          <a:xfrm>
            <a:off x="7011988" y="1676400"/>
            <a:ext cx="1806573" cy="3449410"/>
          </a:xfrm>
          <a:solidFill>
            <a:schemeClr val="bg1">
              <a:alpha val="30000"/>
            </a:schemeClr>
          </a:solidFill>
          <a:ln>
            <a:solidFill>
              <a:schemeClr val="bg2"/>
            </a:solidFill>
          </a:ln>
          <a:effectLst>
            <a:outerShdw blurRad="114300" dist="38100" dir="5400000" algn="ctr" rotWithShape="0">
              <a:srgbClr val="000000">
                <a:alpha val="80000"/>
              </a:srgbClr>
            </a:outerShdw>
          </a:effectLst>
        </p:spPr>
        <p:txBody>
          <a:bodyPr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rgbClr val="92D050"/>
              </a:buClr>
              <a:buSzPct val="90000"/>
              <a:buFont typeface="Arial" pitchFamily="34" charset="0"/>
              <a:buNone/>
              <a:tabLst/>
              <a:defRPr lang="en-US" sz="2000" kern="1200" dirty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59" name="Picture Placeholder 25"/>
          <p:cNvSpPr>
            <a:spLocks noGrp="1"/>
          </p:cNvSpPr>
          <p:nvPr>
            <p:ph type="pic" sz="quarter" idx="16"/>
          </p:nvPr>
        </p:nvSpPr>
        <p:spPr>
          <a:xfrm>
            <a:off x="7011988" y="5182960"/>
            <a:ext cx="1806573" cy="1304925"/>
          </a:xfrm>
          <a:solidFill>
            <a:schemeClr val="bg1">
              <a:alpha val="30000"/>
            </a:schemeClr>
          </a:solidFill>
          <a:ln>
            <a:solidFill>
              <a:schemeClr val="bg2"/>
            </a:solidFill>
          </a:ln>
          <a:effectLst>
            <a:outerShdw blurRad="114300" dist="38100" dir="5400000" algn="ctr" rotWithShape="0">
              <a:srgbClr val="000000">
                <a:alpha val="80000"/>
              </a:srgbClr>
            </a:outerShdw>
          </a:effectLst>
        </p:spPr>
        <p:txBody>
          <a:bodyPr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rgbClr val="92D050"/>
              </a:buClr>
              <a:buSzPct val="90000"/>
              <a:buFont typeface="Arial" pitchFamily="34" charset="0"/>
              <a:buNone/>
              <a:tabLst/>
              <a:defRPr lang="en-US" sz="2000" kern="1200" dirty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180026637"/>
      </p:ext>
    </p:extLst>
  </p:cSld>
  <p:clrMapOvr>
    <a:masterClrMapping/>
  </p:clrMapOvr>
  <p:transition>
    <p:wipe dir="r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rge photo with bottom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38138" y="311150"/>
            <a:ext cx="8477250" cy="6075363"/>
          </a:xfrm>
          <a:prstGeom prst="rect">
            <a:avLst/>
          </a:prstGeom>
          <a:solidFill>
            <a:schemeClr val="bg1">
              <a:lumMod val="9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4" name="Picture 12" descr="bottom bar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75" y="6375400"/>
            <a:ext cx="8477250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12"/>
          <p:cNvSpPr>
            <a:spLocks noChangeArrowheads="1"/>
          </p:cNvSpPr>
          <p:nvPr userDrawn="1"/>
        </p:nvSpPr>
        <p:spPr bwMode="ltGray">
          <a:xfrm>
            <a:off x="7764463" y="6584950"/>
            <a:ext cx="811212" cy="17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124" tIns="41061" rIns="82124" bIns="41061" anchor="b">
            <a:spAutoFit/>
          </a:bodyPr>
          <a:lstStyle/>
          <a:p>
            <a:pPr algn="r" defTabSz="814388"/>
            <a:r>
              <a:rPr lang="en-US" sz="600">
                <a:solidFill>
                  <a:srgbClr val="C0C0C0"/>
                </a:solidFill>
              </a:rPr>
              <a:t>Cisco Confidential</a:t>
            </a:r>
          </a:p>
        </p:txBody>
      </p:sp>
      <p:sp>
        <p:nvSpPr>
          <p:cNvPr id="7" name="Rectangle 4"/>
          <p:cNvSpPr>
            <a:spLocks noChangeArrowheads="1"/>
          </p:cNvSpPr>
          <p:nvPr userDrawn="1"/>
        </p:nvSpPr>
        <p:spPr bwMode="ltGray">
          <a:xfrm>
            <a:off x="250825" y="6586538"/>
            <a:ext cx="3421063" cy="17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124" tIns="41061" rIns="82124" bIns="41061" anchor="b">
            <a:spAutoFit/>
          </a:bodyPr>
          <a:lstStyle/>
          <a:p>
            <a:pPr defTabSz="814388"/>
            <a:r>
              <a:rPr lang="en-US" sz="600" dirty="0">
                <a:solidFill>
                  <a:srgbClr val="C0C0C0"/>
                </a:solidFill>
              </a:rPr>
              <a:t>© </a:t>
            </a:r>
            <a:r>
              <a:rPr lang="en-US" sz="600" dirty="0" smtClean="0">
                <a:solidFill>
                  <a:srgbClr val="C0C0C0"/>
                </a:solidFill>
              </a:rPr>
              <a:t>2015 </a:t>
            </a:r>
            <a:r>
              <a:rPr lang="en-US" sz="600" dirty="0">
                <a:solidFill>
                  <a:srgbClr val="C0C0C0"/>
                </a:solidFill>
              </a:rPr>
              <a:t>Cisco and/or its affiliates. All rights reserved.</a:t>
            </a:r>
          </a:p>
        </p:txBody>
      </p:sp>
      <p:sp>
        <p:nvSpPr>
          <p:cNvPr id="8" name="Rectangle 14"/>
          <p:cNvSpPr>
            <a:spLocks noChangeArrowheads="1"/>
          </p:cNvSpPr>
          <p:nvPr userDrawn="1"/>
        </p:nvSpPr>
        <p:spPr bwMode="ltGray">
          <a:xfrm>
            <a:off x="8640763" y="6580188"/>
            <a:ext cx="260350" cy="17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124" tIns="41061" rIns="82124" bIns="41061" anchor="b">
            <a:spAutoFit/>
          </a:bodyPr>
          <a:lstStyle/>
          <a:p>
            <a:pPr algn="r" defTabSz="814388"/>
            <a:fld id="{B6845129-6AAE-4EA9-A0B9-028DDBDFEC9F}" type="slidenum">
              <a:rPr lang="en-US" sz="600">
                <a:solidFill>
                  <a:srgbClr val="C0C0C0"/>
                </a:solidFill>
              </a:rPr>
              <a:pPr algn="r" defTabSz="814388"/>
              <a:t>‹#›</a:t>
            </a:fld>
            <a:endParaRPr lang="en-US" sz="600">
              <a:solidFill>
                <a:srgbClr val="C0C0C0"/>
              </a:solidFill>
            </a:endParaRP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333375" y="310896"/>
            <a:ext cx="8474869" cy="6054185"/>
          </a:xfrm>
          <a:ln>
            <a:solidFill>
              <a:srgbClr val="08252E"/>
            </a:solidFill>
          </a:ln>
        </p:spPr>
        <p:txBody>
          <a:bodyPr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rgbClr val="92D050"/>
              </a:buClr>
              <a:buSzPct val="90000"/>
              <a:buFont typeface="Arial" pitchFamily="34" charset="0"/>
              <a:buNone/>
              <a:tabLst/>
              <a:defRPr lang="en-US" sz="2000" kern="1200" baseline="0" dirty="0">
                <a:solidFill>
                  <a:srgbClr val="546568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158437899"/>
      </p:ext>
    </p:extLst>
  </p:cSld>
  <p:clrMapOvr>
    <a:masterClrMapping/>
  </p:clrMapOvr>
  <p:transition>
    <p:wipe dir="r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ull bleed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858000"/>
          </a:xfrm>
        </p:spPr>
        <p:txBody>
          <a:bodyPr rtlCol="0" anchor="ctr" anchorCtr="1">
            <a:noAutofit/>
          </a:bodyPr>
          <a:lstStyle>
            <a:lvl1pPr algn="ctr">
              <a:buNone/>
              <a:defRPr>
                <a:latin typeface="+mj-lt"/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0471945"/>
      </p:ext>
    </p:extLst>
  </p:cSld>
  <p:clrMapOvr>
    <a:masterClrMapping/>
  </p:clrMapOvr>
  <p:transition>
    <p:wipe dir="r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 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 descr="C:\Documents and Settings\contractor\Desktop\Blue_Green_Gradien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00" y="0"/>
            <a:ext cx="91567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3" cstate="print">
              <a:alphaModFix amt="29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grpSp>
        <p:nvGrpSpPr>
          <p:cNvPr id="5" name="Group 3"/>
          <p:cNvGrpSpPr/>
          <p:nvPr userDrawn="1"/>
        </p:nvGrpSpPr>
        <p:grpSpPr>
          <a:xfrm>
            <a:off x="341314" y="6124575"/>
            <a:ext cx="787133" cy="416134"/>
            <a:chOff x="609600" y="528537"/>
            <a:chExt cx="1444734" cy="763789"/>
          </a:xfrm>
          <a:solidFill>
            <a:schemeClr val="bg1"/>
          </a:solidFill>
        </p:grpSpPr>
        <p:sp>
          <p:nvSpPr>
            <p:cNvPr id="6" name="Rectangle 5"/>
            <p:cNvSpPr>
              <a:spLocks noChangeArrowheads="1"/>
            </p:cNvSpPr>
            <p:nvPr/>
          </p:nvSpPr>
          <p:spPr bwMode="black">
            <a:xfrm>
              <a:off x="1016578" y="1035681"/>
              <a:ext cx="65914" cy="24973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rgbClr val="0096D6"/>
                </a:solidFill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1400563" y="1028765"/>
              <a:ext cx="190843" cy="263561"/>
            </a:xfrm>
            <a:custGeom>
              <a:avLst/>
              <a:gdLst/>
              <a:ahLst/>
              <a:cxnLst>
                <a:cxn ang="0">
                  <a:pos x="58" y="24"/>
                </a:cxn>
                <a:cxn ang="0">
                  <a:pos x="42" y="20"/>
                </a:cxn>
                <a:cxn ang="0">
                  <a:pos x="21" y="40"/>
                </a:cxn>
                <a:cxn ang="0">
                  <a:pos x="42" y="60"/>
                </a:cxn>
                <a:cxn ang="0">
                  <a:pos x="58" y="56"/>
                </a:cxn>
                <a:cxn ang="0">
                  <a:pos x="58" y="77"/>
                </a:cxn>
                <a:cxn ang="0">
                  <a:pos x="41" y="80"/>
                </a:cxn>
                <a:cxn ang="0">
                  <a:pos x="0" y="40"/>
                </a:cxn>
                <a:cxn ang="0">
                  <a:pos x="41" y="0"/>
                </a:cxn>
                <a:cxn ang="0">
                  <a:pos x="58" y="3"/>
                </a:cxn>
                <a:cxn ang="0">
                  <a:pos x="58" y="24"/>
                </a:cxn>
              </a:cxnLst>
              <a:rect l="0" t="0" r="r" b="b"/>
              <a:pathLst>
                <a:path w="58" h="80">
                  <a:moveTo>
                    <a:pt x="58" y="24"/>
                  </a:moveTo>
                  <a:cubicBezTo>
                    <a:pt x="58" y="23"/>
                    <a:pt x="51" y="20"/>
                    <a:pt x="42" y="20"/>
                  </a:cubicBezTo>
                  <a:cubicBezTo>
                    <a:pt x="30" y="20"/>
                    <a:pt x="21" y="28"/>
                    <a:pt x="21" y="40"/>
                  </a:cubicBezTo>
                  <a:cubicBezTo>
                    <a:pt x="21" y="51"/>
                    <a:pt x="29" y="60"/>
                    <a:pt x="42" y="60"/>
                  </a:cubicBezTo>
                  <a:cubicBezTo>
                    <a:pt x="51" y="60"/>
                    <a:pt x="57" y="57"/>
                    <a:pt x="58" y="56"/>
                  </a:cubicBezTo>
                  <a:cubicBezTo>
                    <a:pt x="58" y="77"/>
                    <a:pt x="58" y="77"/>
                    <a:pt x="58" y="77"/>
                  </a:cubicBezTo>
                  <a:cubicBezTo>
                    <a:pt x="56" y="78"/>
                    <a:pt x="49" y="80"/>
                    <a:pt x="41" y="80"/>
                  </a:cubicBezTo>
                  <a:cubicBezTo>
                    <a:pt x="19" y="80"/>
                    <a:pt x="0" y="65"/>
                    <a:pt x="0" y="40"/>
                  </a:cubicBezTo>
                  <a:cubicBezTo>
                    <a:pt x="0" y="17"/>
                    <a:pt x="17" y="0"/>
                    <a:pt x="41" y="0"/>
                  </a:cubicBezTo>
                  <a:cubicBezTo>
                    <a:pt x="50" y="0"/>
                    <a:pt x="56" y="3"/>
                    <a:pt x="58" y="3"/>
                  </a:cubicBezTo>
                  <a:lnTo>
                    <a:pt x="58" y="2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rgbClr val="0096D6"/>
                </a:solidFill>
                <a:latin typeface="+mn-lt"/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black">
            <a:xfrm>
              <a:off x="740661" y="1028765"/>
              <a:ext cx="190843" cy="263561"/>
            </a:xfrm>
            <a:custGeom>
              <a:avLst/>
              <a:gdLst/>
              <a:ahLst/>
              <a:cxnLst>
                <a:cxn ang="0">
                  <a:pos x="58" y="24"/>
                </a:cxn>
                <a:cxn ang="0">
                  <a:pos x="42" y="20"/>
                </a:cxn>
                <a:cxn ang="0">
                  <a:pos x="21" y="40"/>
                </a:cxn>
                <a:cxn ang="0">
                  <a:pos x="42" y="60"/>
                </a:cxn>
                <a:cxn ang="0">
                  <a:pos x="58" y="56"/>
                </a:cxn>
                <a:cxn ang="0">
                  <a:pos x="58" y="77"/>
                </a:cxn>
                <a:cxn ang="0">
                  <a:pos x="40" y="80"/>
                </a:cxn>
                <a:cxn ang="0">
                  <a:pos x="0" y="40"/>
                </a:cxn>
                <a:cxn ang="0">
                  <a:pos x="40" y="0"/>
                </a:cxn>
                <a:cxn ang="0">
                  <a:pos x="58" y="3"/>
                </a:cxn>
                <a:cxn ang="0">
                  <a:pos x="58" y="24"/>
                </a:cxn>
              </a:cxnLst>
              <a:rect l="0" t="0" r="r" b="b"/>
              <a:pathLst>
                <a:path w="58" h="80">
                  <a:moveTo>
                    <a:pt x="58" y="24"/>
                  </a:moveTo>
                  <a:cubicBezTo>
                    <a:pt x="57" y="23"/>
                    <a:pt x="51" y="20"/>
                    <a:pt x="42" y="20"/>
                  </a:cubicBezTo>
                  <a:cubicBezTo>
                    <a:pt x="29" y="20"/>
                    <a:pt x="21" y="28"/>
                    <a:pt x="21" y="40"/>
                  </a:cubicBezTo>
                  <a:cubicBezTo>
                    <a:pt x="21" y="51"/>
                    <a:pt x="29" y="60"/>
                    <a:pt x="42" y="60"/>
                  </a:cubicBezTo>
                  <a:cubicBezTo>
                    <a:pt x="51" y="60"/>
                    <a:pt x="57" y="57"/>
                    <a:pt x="58" y="56"/>
                  </a:cubicBezTo>
                  <a:cubicBezTo>
                    <a:pt x="58" y="77"/>
                    <a:pt x="58" y="77"/>
                    <a:pt x="58" y="77"/>
                  </a:cubicBezTo>
                  <a:cubicBezTo>
                    <a:pt x="56" y="78"/>
                    <a:pt x="49" y="80"/>
                    <a:pt x="40" y="80"/>
                  </a:cubicBezTo>
                  <a:cubicBezTo>
                    <a:pt x="19" y="80"/>
                    <a:pt x="0" y="65"/>
                    <a:pt x="0" y="40"/>
                  </a:cubicBezTo>
                  <a:cubicBezTo>
                    <a:pt x="0" y="17"/>
                    <a:pt x="17" y="0"/>
                    <a:pt x="40" y="0"/>
                  </a:cubicBezTo>
                  <a:cubicBezTo>
                    <a:pt x="49" y="0"/>
                    <a:pt x="56" y="3"/>
                    <a:pt x="58" y="3"/>
                  </a:cubicBezTo>
                  <a:lnTo>
                    <a:pt x="58" y="2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rgbClr val="0096D6"/>
                </a:solidFill>
                <a:latin typeface="+mn-lt"/>
              </a:endParaRPr>
            </a:p>
          </p:txBody>
        </p:sp>
        <p:sp>
          <p:nvSpPr>
            <p:cNvPr id="9" name="Freeform 8"/>
            <p:cNvSpPr>
              <a:spLocks noEditPoints="1"/>
            </p:cNvSpPr>
            <p:nvPr/>
          </p:nvSpPr>
          <p:spPr bwMode="black">
            <a:xfrm>
              <a:off x="1660385" y="1028765"/>
              <a:ext cx="262122" cy="263561"/>
            </a:xfrm>
            <a:custGeom>
              <a:avLst/>
              <a:gdLst/>
              <a:ahLst/>
              <a:cxnLst>
                <a:cxn ang="0">
                  <a:pos x="80" y="40"/>
                </a:cxn>
                <a:cxn ang="0">
                  <a:pos x="40" y="80"/>
                </a:cxn>
                <a:cxn ang="0">
                  <a:pos x="0" y="40"/>
                </a:cxn>
                <a:cxn ang="0">
                  <a:pos x="40" y="0"/>
                </a:cxn>
                <a:cxn ang="0">
                  <a:pos x="80" y="40"/>
                </a:cxn>
                <a:cxn ang="0">
                  <a:pos x="40" y="20"/>
                </a:cxn>
                <a:cxn ang="0">
                  <a:pos x="20" y="40"/>
                </a:cxn>
                <a:cxn ang="0">
                  <a:pos x="40" y="60"/>
                </a:cxn>
                <a:cxn ang="0">
                  <a:pos x="60" y="40"/>
                </a:cxn>
                <a:cxn ang="0">
                  <a:pos x="40" y="20"/>
                </a:cxn>
              </a:cxnLst>
              <a:rect l="0" t="0" r="r" b="b"/>
              <a:pathLst>
                <a:path w="80" h="80">
                  <a:moveTo>
                    <a:pt x="80" y="40"/>
                  </a:moveTo>
                  <a:cubicBezTo>
                    <a:pt x="80" y="62"/>
                    <a:pt x="64" y="80"/>
                    <a:pt x="40" y="80"/>
                  </a:cubicBezTo>
                  <a:cubicBezTo>
                    <a:pt x="16" y="80"/>
                    <a:pt x="0" y="62"/>
                    <a:pt x="0" y="40"/>
                  </a:cubicBezTo>
                  <a:cubicBezTo>
                    <a:pt x="0" y="18"/>
                    <a:pt x="16" y="0"/>
                    <a:pt x="40" y="0"/>
                  </a:cubicBezTo>
                  <a:cubicBezTo>
                    <a:pt x="64" y="0"/>
                    <a:pt x="80" y="18"/>
                    <a:pt x="80" y="40"/>
                  </a:cubicBezTo>
                  <a:moveTo>
                    <a:pt x="40" y="20"/>
                  </a:moveTo>
                  <a:cubicBezTo>
                    <a:pt x="29" y="20"/>
                    <a:pt x="20" y="29"/>
                    <a:pt x="20" y="40"/>
                  </a:cubicBezTo>
                  <a:cubicBezTo>
                    <a:pt x="20" y="51"/>
                    <a:pt x="29" y="60"/>
                    <a:pt x="40" y="60"/>
                  </a:cubicBezTo>
                  <a:cubicBezTo>
                    <a:pt x="51" y="60"/>
                    <a:pt x="60" y="51"/>
                    <a:pt x="60" y="40"/>
                  </a:cubicBezTo>
                  <a:cubicBezTo>
                    <a:pt x="60" y="29"/>
                    <a:pt x="51" y="20"/>
                    <a:pt x="40" y="20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rgbClr val="0096D6"/>
                </a:solidFill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1167566" y="1028765"/>
              <a:ext cx="170916" cy="263561"/>
            </a:xfrm>
            <a:custGeom>
              <a:avLst/>
              <a:gdLst/>
              <a:ahLst/>
              <a:cxnLst>
                <a:cxn ang="0">
                  <a:pos x="47" y="19"/>
                </a:cxn>
                <a:cxn ang="0">
                  <a:pos x="32" y="17"/>
                </a:cxn>
                <a:cxn ang="0">
                  <a:pos x="20" y="23"/>
                </a:cxn>
                <a:cxn ang="0">
                  <a:pos x="29" y="30"/>
                </a:cxn>
                <a:cxn ang="0">
                  <a:pos x="34" y="32"/>
                </a:cxn>
                <a:cxn ang="0">
                  <a:pos x="52" y="54"/>
                </a:cxn>
                <a:cxn ang="0">
                  <a:pos x="21" y="80"/>
                </a:cxn>
                <a:cxn ang="0">
                  <a:pos x="0" y="77"/>
                </a:cxn>
                <a:cxn ang="0">
                  <a:pos x="0" y="60"/>
                </a:cxn>
                <a:cxn ang="0">
                  <a:pos x="18" y="63"/>
                </a:cxn>
                <a:cxn ang="0">
                  <a:pos x="32" y="56"/>
                </a:cxn>
                <a:cxn ang="0">
                  <a:pos x="23" y="48"/>
                </a:cxn>
                <a:cxn ang="0">
                  <a:pos x="19" y="47"/>
                </a:cxn>
                <a:cxn ang="0">
                  <a:pos x="0" y="24"/>
                </a:cxn>
                <a:cxn ang="0">
                  <a:pos x="28" y="0"/>
                </a:cxn>
                <a:cxn ang="0">
                  <a:pos x="47" y="3"/>
                </a:cxn>
                <a:cxn ang="0">
                  <a:pos x="47" y="19"/>
                </a:cxn>
              </a:cxnLst>
              <a:rect l="0" t="0" r="r" b="b"/>
              <a:pathLst>
                <a:path w="52" h="80">
                  <a:moveTo>
                    <a:pt x="47" y="19"/>
                  </a:moveTo>
                  <a:cubicBezTo>
                    <a:pt x="47" y="19"/>
                    <a:pt x="38" y="17"/>
                    <a:pt x="32" y="17"/>
                  </a:cubicBezTo>
                  <a:cubicBezTo>
                    <a:pt x="24" y="17"/>
                    <a:pt x="20" y="19"/>
                    <a:pt x="20" y="23"/>
                  </a:cubicBezTo>
                  <a:cubicBezTo>
                    <a:pt x="20" y="28"/>
                    <a:pt x="26" y="29"/>
                    <a:pt x="29" y="30"/>
                  </a:cubicBezTo>
                  <a:cubicBezTo>
                    <a:pt x="34" y="32"/>
                    <a:pt x="34" y="32"/>
                    <a:pt x="34" y="32"/>
                  </a:cubicBezTo>
                  <a:cubicBezTo>
                    <a:pt x="47" y="36"/>
                    <a:pt x="52" y="45"/>
                    <a:pt x="52" y="54"/>
                  </a:cubicBezTo>
                  <a:cubicBezTo>
                    <a:pt x="52" y="73"/>
                    <a:pt x="35" y="80"/>
                    <a:pt x="21" y="80"/>
                  </a:cubicBezTo>
                  <a:cubicBezTo>
                    <a:pt x="10" y="80"/>
                    <a:pt x="1" y="78"/>
                    <a:pt x="0" y="7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2" y="60"/>
                    <a:pt x="10" y="63"/>
                    <a:pt x="18" y="63"/>
                  </a:cubicBezTo>
                  <a:cubicBezTo>
                    <a:pt x="28" y="63"/>
                    <a:pt x="32" y="60"/>
                    <a:pt x="32" y="56"/>
                  </a:cubicBezTo>
                  <a:cubicBezTo>
                    <a:pt x="32" y="52"/>
                    <a:pt x="28" y="49"/>
                    <a:pt x="23" y="48"/>
                  </a:cubicBezTo>
                  <a:cubicBezTo>
                    <a:pt x="22" y="48"/>
                    <a:pt x="21" y="47"/>
                    <a:pt x="19" y="47"/>
                  </a:cubicBezTo>
                  <a:cubicBezTo>
                    <a:pt x="9" y="43"/>
                    <a:pt x="0" y="37"/>
                    <a:pt x="0" y="24"/>
                  </a:cubicBezTo>
                  <a:cubicBezTo>
                    <a:pt x="0" y="10"/>
                    <a:pt x="10" y="0"/>
                    <a:pt x="28" y="0"/>
                  </a:cubicBezTo>
                  <a:cubicBezTo>
                    <a:pt x="37" y="0"/>
                    <a:pt x="46" y="3"/>
                    <a:pt x="47" y="3"/>
                  </a:cubicBezTo>
                  <a:lnTo>
                    <a:pt x="47" y="1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rgbClr val="0096D6"/>
                </a:solidFill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09600" y="732931"/>
              <a:ext cx="62081" cy="128323"/>
            </a:xfrm>
            <a:custGeom>
              <a:avLst/>
              <a:gdLst/>
              <a:ahLst/>
              <a:cxnLst>
                <a:cxn ang="0">
                  <a:pos x="19" y="10"/>
                </a:cxn>
                <a:cxn ang="0">
                  <a:pos x="10" y="0"/>
                </a:cxn>
                <a:cxn ang="0">
                  <a:pos x="0" y="10"/>
                </a:cxn>
                <a:cxn ang="0">
                  <a:pos x="0" y="30"/>
                </a:cxn>
                <a:cxn ang="0">
                  <a:pos x="10" y="39"/>
                </a:cxn>
                <a:cxn ang="0">
                  <a:pos x="19" y="30"/>
                </a:cxn>
                <a:cxn ang="0">
                  <a:pos x="19" y="10"/>
                </a:cxn>
              </a:cxnLst>
              <a:rect l="0" t="0" r="r" b="b"/>
              <a:pathLst>
                <a:path w="19" h="39">
                  <a:moveTo>
                    <a:pt x="19" y="10"/>
                  </a:moveTo>
                  <a:cubicBezTo>
                    <a:pt x="19" y="4"/>
                    <a:pt x="15" y="0"/>
                    <a:pt x="10" y="0"/>
                  </a:cubicBezTo>
                  <a:cubicBezTo>
                    <a:pt x="4" y="0"/>
                    <a:pt x="0" y="4"/>
                    <a:pt x="0" y="1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5"/>
                    <a:pt x="4" y="39"/>
                    <a:pt x="10" y="39"/>
                  </a:cubicBezTo>
                  <a:cubicBezTo>
                    <a:pt x="15" y="39"/>
                    <a:pt x="19" y="35"/>
                    <a:pt x="19" y="30"/>
                  </a:cubicBezTo>
                  <a:lnTo>
                    <a:pt x="19" y="1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rgbClr val="0096D6"/>
                </a:solidFill>
                <a:latin typeface="+mn-lt"/>
              </a:endParaRPr>
            </a:p>
          </p:txBody>
        </p:sp>
        <p:sp>
          <p:nvSpPr>
            <p:cNvPr id="12" name="Freeform 11"/>
            <p:cNvSpPr>
              <a:spLocks/>
            </p:cNvSpPr>
            <p:nvPr/>
          </p:nvSpPr>
          <p:spPr bwMode="black">
            <a:xfrm>
              <a:off x="783581" y="646870"/>
              <a:ext cx="62081" cy="214384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9" y="0"/>
                </a:cxn>
                <a:cxn ang="0">
                  <a:pos x="0" y="9"/>
                </a:cxn>
                <a:cxn ang="0">
                  <a:pos x="0" y="56"/>
                </a:cxn>
                <a:cxn ang="0">
                  <a:pos x="9" y="65"/>
                </a:cxn>
                <a:cxn ang="0">
                  <a:pos x="19" y="56"/>
                </a:cxn>
                <a:cxn ang="0">
                  <a:pos x="19" y="9"/>
                </a:cxn>
              </a:cxnLst>
              <a:rect l="0" t="0" r="r" b="b"/>
              <a:pathLst>
                <a:path w="19" h="65">
                  <a:moveTo>
                    <a:pt x="19" y="9"/>
                  </a:moveTo>
                  <a:cubicBezTo>
                    <a:pt x="19" y="4"/>
                    <a:pt x="14" y="0"/>
                    <a:pt x="9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61"/>
                    <a:pt x="4" y="65"/>
                    <a:pt x="9" y="65"/>
                  </a:cubicBezTo>
                  <a:cubicBezTo>
                    <a:pt x="14" y="65"/>
                    <a:pt x="19" y="61"/>
                    <a:pt x="19" y="56"/>
                  </a:cubicBezTo>
                  <a:lnTo>
                    <a:pt x="19" y="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rgbClr val="0096D6"/>
                </a:solidFill>
                <a:latin typeface="+mn-lt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black">
            <a:xfrm>
              <a:off x="954497" y="528537"/>
              <a:ext cx="62081" cy="394958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10" y="0"/>
                </a:cxn>
                <a:cxn ang="0">
                  <a:pos x="0" y="9"/>
                </a:cxn>
                <a:cxn ang="0">
                  <a:pos x="0" y="111"/>
                </a:cxn>
                <a:cxn ang="0">
                  <a:pos x="10" y="120"/>
                </a:cxn>
                <a:cxn ang="0">
                  <a:pos x="19" y="111"/>
                </a:cxn>
                <a:cxn ang="0">
                  <a:pos x="19" y="9"/>
                </a:cxn>
              </a:cxnLst>
              <a:rect l="0" t="0" r="r" b="b"/>
              <a:pathLst>
                <a:path w="19" h="120">
                  <a:moveTo>
                    <a:pt x="19" y="9"/>
                  </a:moveTo>
                  <a:cubicBezTo>
                    <a:pt x="19" y="4"/>
                    <a:pt x="15" y="0"/>
                    <a:pt x="10" y="0"/>
                  </a:cubicBezTo>
                  <a:cubicBezTo>
                    <a:pt x="5" y="0"/>
                    <a:pt x="0" y="4"/>
                    <a:pt x="0" y="9"/>
                  </a:cubicBezTo>
                  <a:cubicBezTo>
                    <a:pt x="0" y="111"/>
                    <a:pt x="0" y="111"/>
                    <a:pt x="0" y="111"/>
                  </a:cubicBezTo>
                  <a:cubicBezTo>
                    <a:pt x="0" y="116"/>
                    <a:pt x="5" y="120"/>
                    <a:pt x="10" y="120"/>
                  </a:cubicBezTo>
                  <a:cubicBezTo>
                    <a:pt x="15" y="120"/>
                    <a:pt x="19" y="116"/>
                    <a:pt x="19" y="111"/>
                  </a:cubicBezTo>
                  <a:lnTo>
                    <a:pt x="19" y="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rgbClr val="0096D6"/>
                </a:solidFill>
                <a:latin typeface="+mn-lt"/>
              </a:endParaRPr>
            </a:p>
          </p:txBody>
        </p:sp>
        <p:sp>
          <p:nvSpPr>
            <p:cNvPr id="14" name="Freeform 13"/>
            <p:cNvSpPr>
              <a:spLocks/>
            </p:cNvSpPr>
            <p:nvPr/>
          </p:nvSpPr>
          <p:spPr bwMode="black">
            <a:xfrm>
              <a:off x="1128478" y="646870"/>
              <a:ext cx="62081" cy="214384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9" y="0"/>
                </a:cxn>
                <a:cxn ang="0">
                  <a:pos x="0" y="9"/>
                </a:cxn>
                <a:cxn ang="0">
                  <a:pos x="0" y="56"/>
                </a:cxn>
                <a:cxn ang="0">
                  <a:pos x="9" y="65"/>
                </a:cxn>
                <a:cxn ang="0">
                  <a:pos x="19" y="56"/>
                </a:cxn>
                <a:cxn ang="0">
                  <a:pos x="19" y="9"/>
                </a:cxn>
              </a:cxnLst>
              <a:rect l="0" t="0" r="r" b="b"/>
              <a:pathLst>
                <a:path w="19" h="65">
                  <a:moveTo>
                    <a:pt x="19" y="9"/>
                  </a:moveTo>
                  <a:cubicBezTo>
                    <a:pt x="19" y="4"/>
                    <a:pt x="15" y="0"/>
                    <a:pt x="9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61"/>
                    <a:pt x="4" y="65"/>
                    <a:pt x="9" y="65"/>
                  </a:cubicBezTo>
                  <a:cubicBezTo>
                    <a:pt x="15" y="65"/>
                    <a:pt x="19" y="61"/>
                    <a:pt x="19" y="56"/>
                  </a:cubicBezTo>
                  <a:lnTo>
                    <a:pt x="19" y="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rgbClr val="0096D6"/>
                </a:solidFill>
                <a:latin typeface="+mn-lt"/>
              </a:endParaRPr>
            </a:p>
          </p:txBody>
        </p:sp>
        <p:sp>
          <p:nvSpPr>
            <p:cNvPr id="15" name="Freeform 14"/>
            <p:cNvSpPr>
              <a:spLocks/>
            </p:cNvSpPr>
            <p:nvPr/>
          </p:nvSpPr>
          <p:spPr bwMode="black">
            <a:xfrm>
              <a:off x="1298627" y="732931"/>
              <a:ext cx="65914" cy="128323"/>
            </a:xfrm>
            <a:custGeom>
              <a:avLst/>
              <a:gdLst/>
              <a:ahLst/>
              <a:cxnLst>
                <a:cxn ang="0">
                  <a:pos x="20" y="10"/>
                </a:cxn>
                <a:cxn ang="0">
                  <a:pos x="10" y="0"/>
                </a:cxn>
                <a:cxn ang="0">
                  <a:pos x="0" y="10"/>
                </a:cxn>
                <a:cxn ang="0">
                  <a:pos x="0" y="30"/>
                </a:cxn>
                <a:cxn ang="0">
                  <a:pos x="10" y="39"/>
                </a:cxn>
                <a:cxn ang="0">
                  <a:pos x="20" y="30"/>
                </a:cxn>
                <a:cxn ang="0">
                  <a:pos x="20" y="10"/>
                </a:cxn>
              </a:cxnLst>
              <a:rect l="0" t="0" r="r" b="b"/>
              <a:pathLst>
                <a:path w="20" h="39">
                  <a:moveTo>
                    <a:pt x="20" y="10"/>
                  </a:moveTo>
                  <a:cubicBezTo>
                    <a:pt x="20" y="4"/>
                    <a:pt x="15" y="0"/>
                    <a:pt x="10" y="0"/>
                  </a:cubicBezTo>
                  <a:cubicBezTo>
                    <a:pt x="5" y="0"/>
                    <a:pt x="0" y="4"/>
                    <a:pt x="0" y="1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5"/>
                    <a:pt x="5" y="39"/>
                    <a:pt x="10" y="39"/>
                  </a:cubicBezTo>
                  <a:cubicBezTo>
                    <a:pt x="15" y="39"/>
                    <a:pt x="20" y="35"/>
                    <a:pt x="20" y="30"/>
                  </a:cubicBezTo>
                  <a:lnTo>
                    <a:pt x="20" y="1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rgbClr val="0096D6"/>
                </a:solidFill>
                <a:latin typeface="+mn-lt"/>
              </a:endParaRPr>
            </a:p>
          </p:txBody>
        </p:sp>
        <p:sp>
          <p:nvSpPr>
            <p:cNvPr id="16" name="Freeform 15"/>
            <p:cNvSpPr>
              <a:spLocks/>
            </p:cNvSpPr>
            <p:nvPr/>
          </p:nvSpPr>
          <p:spPr bwMode="black">
            <a:xfrm>
              <a:off x="1472608" y="646870"/>
              <a:ext cx="62848" cy="214384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10" y="0"/>
                </a:cxn>
                <a:cxn ang="0">
                  <a:pos x="0" y="9"/>
                </a:cxn>
                <a:cxn ang="0">
                  <a:pos x="0" y="56"/>
                </a:cxn>
                <a:cxn ang="0">
                  <a:pos x="10" y="65"/>
                </a:cxn>
                <a:cxn ang="0">
                  <a:pos x="19" y="56"/>
                </a:cxn>
                <a:cxn ang="0">
                  <a:pos x="19" y="9"/>
                </a:cxn>
              </a:cxnLst>
              <a:rect l="0" t="0" r="r" b="b"/>
              <a:pathLst>
                <a:path w="19" h="65">
                  <a:moveTo>
                    <a:pt x="19" y="9"/>
                  </a:moveTo>
                  <a:cubicBezTo>
                    <a:pt x="19" y="4"/>
                    <a:pt x="15" y="0"/>
                    <a:pt x="10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61"/>
                    <a:pt x="4" y="65"/>
                    <a:pt x="10" y="65"/>
                  </a:cubicBezTo>
                  <a:cubicBezTo>
                    <a:pt x="15" y="65"/>
                    <a:pt x="19" y="61"/>
                    <a:pt x="19" y="56"/>
                  </a:cubicBezTo>
                  <a:lnTo>
                    <a:pt x="19" y="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rgbClr val="0096D6"/>
                </a:solidFill>
                <a:latin typeface="+mn-lt"/>
              </a:endParaRPr>
            </a:p>
          </p:txBody>
        </p:sp>
        <p:sp>
          <p:nvSpPr>
            <p:cNvPr id="17" name="Freeform 16"/>
            <p:cNvSpPr>
              <a:spLocks/>
            </p:cNvSpPr>
            <p:nvPr/>
          </p:nvSpPr>
          <p:spPr bwMode="black">
            <a:xfrm>
              <a:off x="1646590" y="528537"/>
              <a:ext cx="62848" cy="394958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9" y="0"/>
                </a:cxn>
                <a:cxn ang="0">
                  <a:pos x="0" y="9"/>
                </a:cxn>
                <a:cxn ang="0">
                  <a:pos x="0" y="111"/>
                </a:cxn>
                <a:cxn ang="0">
                  <a:pos x="9" y="120"/>
                </a:cxn>
                <a:cxn ang="0">
                  <a:pos x="19" y="111"/>
                </a:cxn>
                <a:cxn ang="0">
                  <a:pos x="19" y="9"/>
                </a:cxn>
              </a:cxnLst>
              <a:rect l="0" t="0" r="r" b="b"/>
              <a:pathLst>
                <a:path w="19" h="120">
                  <a:moveTo>
                    <a:pt x="19" y="9"/>
                  </a:moveTo>
                  <a:cubicBezTo>
                    <a:pt x="19" y="4"/>
                    <a:pt x="15" y="0"/>
                    <a:pt x="9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111"/>
                    <a:pt x="0" y="111"/>
                    <a:pt x="0" y="111"/>
                  </a:cubicBezTo>
                  <a:cubicBezTo>
                    <a:pt x="0" y="116"/>
                    <a:pt x="4" y="120"/>
                    <a:pt x="9" y="120"/>
                  </a:cubicBezTo>
                  <a:cubicBezTo>
                    <a:pt x="15" y="120"/>
                    <a:pt x="19" y="116"/>
                    <a:pt x="19" y="111"/>
                  </a:cubicBezTo>
                  <a:lnTo>
                    <a:pt x="19" y="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rgbClr val="0096D6"/>
                </a:solidFill>
                <a:latin typeface="+mn-lt"/>
              </a:endParaRPr>
            </a:p>
          </p:txBody>
        </p:sp>
        <p:sp>
          <p:nvSpPr>
            <p:cNvPr id="18" name="Freeform 17"/>
            <p:cNvSpPr>
              <a:spLocks/>
            </p:cNvSpPr>
            <p:nvPr/>
          </p:nvSpPr>
          <p:spPr bwMode="black">
            <a:xfrm>
              <a:off x="1817505" y="646870"/>
              <a:ext cx="62848" cy="214384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10" y="0"/>
                </a:cxn>
                <a:cxn ang="0">
                  <a:pos x="0" y="9"/>
                </a:cxn>
                <a:cxn ang="0">
                  <a:pos x="0" y="56"/>
                </a:cxn>
                <a:cxn ang="0">
                  <a:pos x="10" y="65"/>
                </a:cxn>
                <a:cxn ang="0">
                  <a:pos x="19" y="56"/>
                </a:cxn>
                <a:cxn ang="0">
                  <a:pos x="19" y="9"/>
                </a:cxn>
              </a:cxnLst>
              <a:rect l="0" t="0" r="r" b="b"/>
              <a:pathLst>
                <a:path w="19" h="65">
                  <a:moveTo>
                    <a:pt x="19" y="9"/>
                  </a:moveTo>
                  <a:cubicBezTo>
                    <a:pt x="19" y="4"/>
                    <a:pt x="15" y="0"/>
                    <a:pt x="10" y="0"/>
                  </a:cubicBezTo>
                  <a:cubicBezTo>
                    <a:pt x="5" y="0"/>
                    <a:pt x="0" y="4"/>
                    <a:pt x="0" y="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61"/>
                    <a:pt x="5" y="65"/>
                    <a:pt x="10" y="65"/>
                  </a:cubicBezTo>
                  <a:cubicBezTo>
                    <a:pt x="15" y="65"/>
                    <a:pt x="19" y="61"/>
                    <a:pt x="19" y="56"/>
                  </a:cubicBezTo>
                  <a:lnTo>
                    <a:pt x="19" y="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rgbClr val="0096D6"/>
                </a:solidFill>
                <a:latin typeface="+mn-lt"/>
              </a:endParaRPr>
            </a:p>
          </p:txBody>
        </p:sp>
        <p:sp>
          <p:nvSpPr>
            <p:cNvPr id="19" name="Freeform 18"/>
            <p:cNvSpPr>
              <a:spLocks/>
            </p:cNvSpPr>
            <p:nvPr/>
          </p:nvSpPr>
          <p:spPr bwMode="black">
            <a:xfrm>
              <a:off x="1991486" y="732931"/>
              <a:ext cx="62848" cy="128323"/>
            </a:xfrm>
            <a:custGeom>
              <a:avLst/>
              <a:gdLst/>
              <a:ahLst/>
              <a:cxnLst>
                <a:cxn ang="0">
                  <a:pos x="19" y="10"/>
                </a:cxn>
                <a:cxn ang="0">
                  <a:pos x="9" y="0"/>
                </a:cxn>
                <a:cxn ang="0">
                  <a:pos x="0" y="10"/>
                </a:cxn>
                <a:cxn ang="0">
                  <a:pos x="0" y="30"/>
                </a:cxn>
                <a:cxn ang="0">
                  <a:pos x="9" y="39"/>
                </a:cxn>
                <a:cxn ang="0">
                  <a:pos x="19" y="30"/>
                </a:cxn>
                <a:cxn ang="0">
                  <a:pos x="19" y="10"/>
                </a:cxn>
              </a:cxnLst>
              <a:rect l="0" t="0" r="r" b="b"/>
              <a:pathLst>
                <a:path w="19" h="39">
                  <a:moveTo>
                    <a:pt x="19" y="10"/>
                  </a:moveTo>
                  <a:cubicBezTo>
                    <a:pt x="19" y="4"/>
                    <a:pt x="15" y="0"/>
                    <a:pt x="9" y="0"/>
                  </a:cubicBezTo>
                  <a:cubicBezTo>
                    <a:pt x="4" y="0"/>
                    <a:pt x="0" y="4"/>
                    <a:pt x="0" y="1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5"/>
                    <a:pt x="4" y="39"/>
                    <a:pt x="9" y="39"/>
                  </a:cubicBezTo>
                  <a:cubicBezTo>
                    <a:pt x="15" y="39"/>
                    <a:pt x="19" y="35"/>
                    <a:pt x="19" y="30"/>
                  </a:cubicBezTo>
                  <a:lnTo>
                    <a:pt x="19" y="1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rgbClr val="0096D6"/>
                </a:solidFill>
                <a:latin typeface="+mn-lt"/>
              </a:endParaRPr>
            </a:p>
          </p:txBody>
        </p:sp>
      </p:grpSp>
      <p:sp>
        <p:nvSpPr>
          <p:cNvPr id="21" name="Media Placeholder 20"/>
          <p:cNvSpPr>
            <a:spLocks noGrp="1"/>
          </p:cNvSpPr>
          <p:nvPr>
            <p:ph type="media" sz="quarter" idx="10"/>
          </p:nvPr>
        </p:nvSpPr>
        <p:spPr>
          <a:xfrm>
            <a:off x="2639917" y="778669"/>
            <a:ext cx="5897880" cy="4425696"/>
          </a:xfrm>
          <a:solidFill>
            <a:schemeClr val="tx1">
              <a:lumMod val="50000"/>
            </a:schemeClr>
          </a:solidFill>
          <a:ln>
            <a:noFill/>
          </a:ln>
          <a:effectLst>
            <a:innerShdw blurRad="419100">
              <a:prstClr val="black">
                <a:alpha val="47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rgbClr val="92D050"/>
              </a:buClr>
              <a:buSzPct val="90000"/>
              <a:buFont typeface="Arial" pitchFamily="34" charset="0"/>
              <a:buNone/>
              <a:tabLst/>
              <a:defRPr lang="en-US" sz="1800" kern="1200">
                <a:solidFill>
                  <a:schemeClr val="lt1"/>
                </a:solidFill>
                <a:latin typeface="+mj-lt"/>
                <a:ea typeface="+mn-ea"/>
                <a:cs typeface="+mn-cs"/>
              </a:defRPr>
            </a:lvl1pPr>
          </a:lstStyle>
          <a:p>
            <a:pPr lvl="0"/>
            <a:r>
              <a:rPr lang="en-US" noProof="0" smtClean="0"/>
              <a:t>Click icon to add media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709685910"/>
      </p:ext>
    </p:extLst>
  </p:cSld>
  <p:clrMapOvr>
    <a:masterClrMapping/>
  </p:clrMapOvr>
  <p:transition>
    <p:wipe dir="r"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_gradien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contractor\Desktop\Blue_Green_Gradient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00" y="0"/>
            <a:ext cx="91567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19157105"/>
      </p:ext>
    </p:extLst>
  </p:cSld>
  <p:clrMapOvr>
    <a:masterClrMapping/>
  </p:clrMapOvr>
  <p:transition>
    <p:wipe dir="r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ChangeArrowheads="1"/>
          </p:cNvSpPr>
          <p:nvPr userDrawn="1"/>
        </p:nvSpPr>
        <p:spPr bwMode="ltGray">
          <a:xfrm>
            <a:off x="7764463" y="6584950"/>
            <a:ext cx="811212" cy="17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124" tIns="41061" rIns="82124" bIns="41061" anchor="b">
            <a:spAutoFit/>
          </a:bodyPr>
          <a:lstStyle/>
          <a:p>
            <a:pPr algn="r" defTabSz="814388"/>
            <a:r>
              <a:rPr lang="en-US" sz="600">
                <a:solidFill>
                  <a:srgbClr val="C0C0C0"/>
                </a:solidFill>
              </a:rPr>
              <a:t>Cisco Confidential</a:t>
            </a:r>
          </a:p>
        </p:txBody>
      </p:sp>
      <p:sp>
        <p:nvSpPr>
          <p:cNvPr id="3" name="Rectangle 11"/>
          <p:cNvSpPr>
            <a:spLocks noChangeArrowheads="1"/>
          </p:cNvSpPr>
          <p:nvPr userDrawn="1"/>
        </p:nvSpPr>
        <p:spPr bwMode="ltGray">
          <a:xfrm>
            <a:off x="250825" y="6586538"/>
            <a:ext cx="3421063" cy="17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124" tIns="41061" rIns="82124" bIns="41061" anchor="b">
            <a:spAutoFit/>
          </a:bodyPr>
          <a:lstStyle/>
          <a:p>
            <a:pPr defTabSz="814388"/>
            <a:r>
              <a:rPr lang="en-US" sz="600">
                <a:solidFill>
                  <a:srgbClr val="C0C0C0"/>
                </a:solidFill>
              </a:rPr>
              <a:t>© 2012 Cisco and/or its affiliates. All rights reserved.</a:t>
            </a:r>
          </a:p>
        </p:txBody>
      </p:sp>
      <p:sp>
        <p:nvSpPr>
          <p:cNvPr id="4" name="Rectangle 7"/>
          <p:cNvSpPr>
            <a:spLocks noChangeArrowheads="1"/>
          </p:cNvSpPr>
          <p:nvPr userDrawn="1"/>
        </p:nvSpPr>
        <p:spPr bwMode="ltGray">
          <a:xfrm>
            <a:off x="8640763" y="6580188"/>
            <a:ext cx="260350" cy="17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124" tIns="41061" rIns="82124" bIns="41061" anchor="b">
            <a:spAutoFit/>
          </a:bodyPr>
          <a:lstStyle/>
          <a:p>
            <a:pPr algn="r" defTabSz="814388"/>
            <a:fld id="{F4F3E6F3-D36A-43E5-822F-5B0CD7BE492B}" type="slidenum">
              <a:rPr lang="en-US" sz="600">
                <a:solidFill>
                  <a:srgbClr val="C0C0C0"/>
                </a:solidFill>
              </a:rPr>
              <a:pPr algn="r" defTabSz="814388"/>
              <a:t>‹#›</a:t>
            </a:fld>
            <a:endParaRPr lang="en-US" sz="600">
              <a:solidFill>
                <a:srgbClr val="C0C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7127500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-animated Gradi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Documents and Settings\contractor\Desktop\Blue_Green_Gradient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00" y="0"/>
            <a:ext cx="91567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ounded Rectangle 6"/>
          <p:cNvSpPr/>
          <p:nvPr userDrawn="1"/>
        </p:nvSpPr>
        <p:spPr>
          <a:xfrm>
            <a:off x="1824038" y="-3570288"/>
            <a:ext cx="1728787" cy="14014451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  <a:alpha val="18000"/>
                </a:schemeClr>
              </a:gs>
              <a:gs pos="100000">
                <a:schemeClr val="accent1">
                  <a:shade val="100000"/>
                  <a:satMod val="115000"/>
                  <a:alpha val="2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Rounded Rectangle 7"/>
          <p:cNvSpPr/>
          <p:nvPr userDrawn="1"/>
        </p:nvSpPr>
        <p:spPr>
          <a:xfrm>
            <a:off x="0" y="-638175"/>
            <a:ext cx="1730375" cy="8148638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  <a:alpha val="18000"/>
                </a:schemeClr>
              </a:gs>
              <a:gs pos="100000">
                <a:schemeClr val="accent1">
                  <a:shade val="100000"/>
                  <a:satMod val="115000"/>
                  <a:alpha val="2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Rounded Rectangle 8"/>
          <p:cNvSpPr/>
          <p:nvPr userDrawn="1"/>
        </p:nvSpPr>
        <p:spPr>
          <a:xfrm rot="10800000">
            <a:off x="1014413" y="4248150"/>
            <a:ext cx="1728787" cy="8148638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rgbClr val="057550">
                  <a:alpha val="46000"/>
                </a:srgbClr>
              </a:gs>
              <a:gs pos="100000">
                <a:schemeClr val="accent1">
                  <a:shade val="100000"/>
                  <a:satMod val="115000"/>
                  <a:alpha val="2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0" name="Rounded Rectangle 9"/>
          <p:cNvSpPr/>
          <p:nvPr userDrawn="1"/>
        </p:nvSpPr>
        <p:spPr>
          <a:xfrm>
            <a:off x="6584950" y="-2913063"/>
            <a:ext cx="1730375" cy="8148638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accent4">
                  <a:lumMod val="75000"/>
                  <a:alpha val="28000"/>
                </a:schemeClr>
              </a:gs>
              <a:gs pos="100000">
                <a:schemeClr val="accent4">
                  <a:lumMod val="75000"/>
                  <a:alpha val="29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1" name="Rounded Rectangle 10"/>
          <p:cNvSpPr/>
          <p:nvPr userDrawn="1"/>
        </p:nvSpPr>
        <p:spPr>
          <a:xfrm>
            <a:off x="8105775" y="5699125"/>
            <a:ext cx="1728788" cy="8148638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accent4">
                  <a:lumMod val="75000"/>
                  <a:alpha val="28000"/>
                </a:schemeClr>
              </a:gs>
              <a:gs pos="100000">
                <a:schemeClr val="accent4">
                  <a:lumMod val="75000"/>
                  <a:alpha val="29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2" name="Rounded Rectangle 11"/>
          <p:cNvSpPr/>
          <p:nvPr userDrawn="1"/>
        </p:nvSpPr>
        <p:spPr>
          <a:xfrm rot="10800000">
            <a:off x="3035300" y="1516063"/>
            <a:ext cx="1730375" cy="8148637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rgbClr val="057550">
                  <a:alpha val="46000"/>
                </a:srgbClr>
              </a:gs>
              <a:gs pos="100000">
                <a:schemeClr val="accent1">
                  <a:shade val="100000"/>
                  <a:satMod val="115000"/>
                  <a:alpha val="2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3" name="Rectangle 5"/>
          <p:cNvSpPr>
            <a:spLocks noChangeArrowheads="1"/>
          </p:cNvSpPr>
          <p:nvPr userDrawn="1"/>
        </p:nvSpPr>
        <p:spPr bwMode="ltGray">
          <a:xfrm>
            <a:off x="7764463" y="6584950"/>
            <a:ext cx="811212" cy="17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124" tIns="41061" rIns="82124" bIns="41061" anchor="b">
            <a:spAutoFit/>
          </a:bodyPr>
          <a:lstStyle/>
          <a:p>
            <a:pPr algn="r" defTabSz="814388"/>
            <a:r>
              <a:rPr lang="en-US" sz="600">
                <a:solidFill>
                  <a:srgbClr val="FFFFFF"/>
                </a:solidFill>
              </a:rPr>
              <a:t>Cisco Confidential</a:t>
            </a:r>
          </a:p>
        </p:txBody>
      </p:sp>
      <p:sp>
        <p:nvSpPr>
          <p:cNvPr id="14" name="Rectangle 4"/>
          <p:cNvSpPr>
            <a:spLocks noChangeArrowheads="1"/>
          </p:cNvSpPr>
          <p:nvPr userDrawn="1"/>
        </p:nvSpPr>
        <p:spPr bwMode="ltGray">
          <a:xfrm>
            <a:off x="250825" y="6586538"/>
            <a:ext cx="3421063" cy="17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124" tIns="41061" rIns="82124" bIns="41061" anchor="b">
            <a:spAutoFit/>
          </a:bodyPr>
          <a:lstStyle/>
          <a:p>
            <a:pPr defTabSz="814388"/>
            <a:r>
              <a:rPr lang="en-US" sz="600" dirty="0">
                <a:solidFill>
                  <a:srgbClr val="FFFFFF"/>
                </a:solidFill>
              </a:rPr>
              <a:t>© </a:t>
            </a:r>
            <a:r>
              <a:rPr lang="en-US" sz="600" dirty="0" smtClean="0">
                <a:solidFill>
                  <a:srgbClr val="FFFFFF"/>
                </a:solidFill>
              </a:rPr>
              <a:t>2015 </a:t>
            </a:r>
            <a:r>
              <a:rPr lang="en-US" sz="600" dirty="0">
                <a:solidFill>
                  <a:srgbClr val="FFFFFF"/>
                </a:solidFill>
              </a:rPr>
              <a:t>Cisco System Inc. All rights reserved</a:t>
            </a:r>
          </a:p>
        </p:txBody>
      </p:sp>
      <p:sp>
        <p:nvSpPr>
          <p:cNvPr id="15" name="Rectangle 7"/>
          <p:cNvSpPr>
            <a:spLocks noChangeArrowheads="1"/>
          </p:cNvSpPr>
          <p:nvPr userDrawn="1"/>
        </p:nvSpPr>
        <p:spPr bwMode="ltGray">
          <a:xfrm>
            <a:off x="8640763" y="6580188"/>
            <a:ext cx="260350" cy="17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124" tIns="41061" rIns="82124" bIns="41061" anchor="b">
            <a:spAutoFit/>
          </a:bodyPr>
          <a:lstStyle/>
          <a:p>
            <a:pPr algn="r" defTabSz="814388"/>
            <a:fld id="{F419ECC1-D806-4D11-90C6-8761FA81A679}" type="slidenum">
              <a:rPr lang="en-US" sz="600">
                <a:solidFill>
                  <a:srgbClr val="FFFFFF"/>
                </a:solidFill>
              </a:rPr>
              <a:pPr algn="r" defTabSz="814388"/>
              <a:t>‹#›</a:t>
            </a:fld>
            <a:endParaRPr lang="en-US" sz="600">
              <a:solidFill>
                <a:srgbClr val="FFFFFF"/>
              </a:solidFill>
            </a:endParaRPr>
          </a:p>
        </p:txBody>
      </p:sp>
      <p:grpSp>
        <p:nvGrpSpPr>
          <p:cNvPr id="16" name="Group 38"/>
          <p:cNvGrpSpPr/>
          <p:nvPr userDrawn="1"/>
        </p:nvGrpSpPr>
        <p:grpSpPr>
          <a:xfrm>
            <a:off x="341314" y="311151"/>
            <a:ext cx="829170" cy="438358"/>
            <a:chOff x="609600" y="528537"/>
            <a:chExt cx="1444734" cy="763789"/>
          </a:xfrm>
          <a:solidFill>
            <a:schemeClr val="bg1"/>
          </a:solidFill>
        </p:grpSpPr>
        <p:sp>
          <p:nvSpPr>
            <p:cNvPr id="17" name="Rectangle 16"/>
            <p:cNvSpPr>
              <a:spLocks noChangeArrowheads="1"/>
            </p:cNvSpPr>
            <p:nvPr/>
          </p:nvSpPr>
          <p:spPr bwMode="black">
            <a:xfrm>
              <a:off x="1016578" y="1035681"/>
              <a:ext cx="65914" cy="24973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rgbClr val="0096D6"/>
                </a:solidFill>
                <a:latin typeface="+mn-lt"/>
              </a:endParaRPr>
            </a:p>
          </p:txBody>
        </p:sp>
        <p:sp>
          <p:nvSpPr>
            <p:cNvPr id="18" name="Freeform 17"/>
            <p:cNvSpPr>
              <a:spLocks/>
            </p:cNvSpPr>
            <p:nvPr/>
          </p:nvSpPr>
          <p:spPr bwMode="black">
            <a:xfrm>
              <a:off x="1400563" y="1028765"/>
              <a:ext cx="190843" cy="263561"/>
            </a:xfrm>
            <a:custGeom>
              <a:avLst/>
              <a:gdLst/>
              <a:ahLst/>
              <a:cxnLst>
                <a:cxn ang="0">
                  <a:pos x="58" y="24"/>
                </a:cxn>
                <a:cxn ang="0">
                  <a:pos x="42" y="20"/>
                </a:cxn>
                <a:cxn ang="0">
                  <a:pos x="21" y="40"/>
                </a:cxn>
                <a:cxn ang="0">
                  <a:pos x="42" y="60"/>
                </a:cxn>
                <a:cxn ang="0">
                  <a:pos x="58" y="56"/>
                </a:cxn>
                <a:cxn ang="0">
                  <a:pos x="58" y="77"/>
                </a:cxn>
                <a:cxn ang="0">
                  <a:pos x="41" y="80"/>
                </a:cxn>
                <a:cxn ang="0">
                  <a:pos x="0" y="40"/>
                </a:cxn>
                <a:cxn ang="0">
                  <a:pos x="41" y="0"/>
                </a:cxn>
                <a:cxn ang="0">
                  <a:pos x="58" y="3"/>
                </a:cxn>
                <a:cxn ang="0">
                  <a:pos x="58" y="24"/>
                </a:cxn>
              </a:cxnLst>
              <a:rect l="0" t="0" r="r" b="b"/>
              <a:pathLst>
                <a:path w="58" h="80">
                  <a:moveTo>
                    <a:pt x="58" y="24"/>
                  </a:moveTo>
                  <a:cubicBezTo>
                    <a:pt x="58" y="23"/>
                    <a:pt x="51" y="20"/>
                    <a:pt x="42" y="20"/>
                  </a:cubicBezTo>
                  <a:cubicBezTo>
                    <a:pt x="30" y="20"/>
                    <a:pt x="21" y="28"/>
                    <a:pt x="21" y="40"/>
                  </a:cubicBezTo>
                  <a:cubicBezTo>
                    <a:pt x="21" y="51"/>
                    <a:pt x="29" y="60"/>
                    <a:pt x="42" y="60"/>
                  </a:cubicBezTo>
                  <a:cubicBezTo>
                    <a:pt x="51" y="60"/>
                    <a:pt x="57" y="57"/>
                    <a:pt x="58" y="56"/>
                  </a:cubicBezTo>
                  <a:cubicBezTo>
                    <a:pt x="58" y="77"/>
                    <a:pt x="58" y="77"/>
                    <a:pt x="58" y="77"/>
                  </a:cubicBezTo>
                  <a:cubicBezTo>
                    <a:pt x="56" y="78"/>
                    <a:pt x="49" y="80"/>
                    <a:pt x="41" y="80"/>
                  </a:cubicBezTo>
                  <a:cubicBezTo>
                    <a:pt x="19" y="80"/>
                    <a:pt x="0" y="65"/>
                    <a:pt x="0" y="40"/>
                  </a:cubicBezTo>
                  <a:cubicBezTo>
                    <a:pt x="0" y="17"/>
                    <a:pt x="17" y="0"/>
                    <a:pt x="41" y="0"/>
                  </a:cubicBezTo>
                  <a:cubicBezTo>
                    <a:pt x="50" y="0"/>
                    <a:pt x="56" y="3"/>
                    <a:pt x="58" y="3"/>
                  </a:cubicBezTo>
                  <a:lnTo>
                    <a:pt x="58" y="2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rgbClr val="0096D6"/>
                </a:solidFill>
                <a:latin typeface="+mn-lt"/>
              </a:endParaRPr>
            </a:p>
          </p:txBody>
        </p:sp>
        <p:sp>
          <p:nvSpPr>
            <p:cNvPr id="19" name="Freeform 18"/>
            <p:cNvSpPr>
              <a:spLocks/>
            </p:cNvSpPr>
            <p:nvPr/>
          </p:nvSpPr>
          <p:spPr bwMode="black">
            <a:xfrm>
              <a:off x="740661" y="1028765"/>
              <a:ext cx="190843" cy="263561"/>
            </a:xfrm>
            <a:custGeom>
              <a:avLst/>
              <a:gdLst/>
              <a:ahLst/>
              <a:cxnLst>
                <a:cxn ang="0">
                  <a:pos x="58" y="24"/>
                </a:cxn>
                <a:cxn ang="0">
                  <a:pos x="42" y="20"/>
                </a:cxn>
                <a:cxn ang="0">
                  <a:pos x="21" y="40"/>
                </a:cxn>
                <a:cxn ang="0">
                  <a:pos x="42" y="60"/>
                </a:cxn>
                <a:cxn ang="0">
                  <a:pos x="58" y="56"/>
                </a:cxn>
                <a:cxn ang="0">
                  <a:pos x="58" y="77"/>
                </a:cxn>
                <a:cxn ang="0">
                  <a:pos x="40" y="80"/>
                </a:cxn>
                <a:cxn ang="0">
                  <a:pos x="0" y="40"/>
                </a:cxn>
                <a:cxn ang="0">
                  <a:pos x="40" y="0"/>
                </a:cxn>
                <a:cxn ang="0">
                  <a:pos x="58" y="3"/>
                </a:cxn>
                <a:cxn ang="0">
                  <a:pos x="58" y="24"/>
                </a:cxn>
              </a:cxnLst>
              <a:rect l="0" t="0" r="r" b="b"/>
              <a:pathLst>
                <a:path w="58" h="80">
                  <a:moveTo>
                    <a:pt x="58" y="24"/>
                  </a:moveTo>
                  <a:cubicBezTo>
                    <a:pt x="57" y="23"/>
                    <a:pt x="51" y="20"/>
                    <a:pt x="42" y="20"/>
                  </a:cubicBezTo>
                  <a:cubicBezTo>
                    <a:pt x="29" y="20"/>
                    <a:pt x="21" y="28"/>
                    <a:pt x="21" y="40"/>
                  </a:cubicBezTo>
                  <a:cubicBezTo>
                    <a:pt x="21" y="51"/>
                    <a:pt x="29" y="60"/>
                    <a:pt x="42" y="60"/>
                  </a:cubicBezTo>
                  <a:cubicBezTo>
                    <a:pt x="51" y="60"/>
                    <a:pt x="57" y="57"/>
                    <a:pt x="58" y="56"/>
                  </a:cubicBezTo>
                  <a:cubicBezTo>
                    <a:pt x="58" y="77"/>
                    <a:pt x="58" y="77"/>
                    <a:pt x="58" y="77"/>
                  </a:cubicBezTo>
                  <a:cubicBezTo>
                    <a:pt x="56" y="78"/>
                    <a:pt x="49" y="80"/>
                    <a:pt x="40" y="80"/>
                  </a:cubicBezTo>
                  <a:cubicBezTo>
                    <a:pt x="19" y="80"/>
                    <a:pt x="0" y="65"/>
                    <a:pt x="0" y="40"/>
                  </a:cubicBezTo>
                  <a:cubicBezTo>
                    <a:pt x="0" y="17"/>
                    <a:pt x="17" y="0"/>
                    <a:pt x="40" y="0"/>
                  </a:cubicBezTo>
                  <a:cubicBezTo>
                    <a:pt x="49" y="0"/>
                    <a:pt x="56" y="3"/>
                    <a:pt x="58" y="3"/>
                  </a:cubicBezTo>
                  <a:lnTo>
                    <a:pt x="58" y="2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rgbClr val="0096D6"/>
                </a:solidFill>
                <a:latin typeface="+mn-lt"/>
              </a:endParaRPr>
            </a:p>
          </p:txBody>
        </p:sp>
        <p:sp>
          <p:nvSpPr>
            <p:cNvPr id="20" name="Freeform 19"/>
            <p:cNvSpPr>
              <a:spLocks noEditPoints="1"/>
            </p:cNvSpPr>
            <p:nvPr/>
          </p:nvSpPr>
          <p:spPr bwMode="black">
            <a:xfrm>
              <a:off x="1660385" y="1028765"/>
              <a:ext cx="262122" cy="263561"/>
            </a:xfrm>
            <a:custGeom>
              <a:avLst/>
              <a:gdLst/>
              <a:ahLst/>
              <a:cxnLst>
                <a:cxn ang="0">
                  <a:pos x="80" y="40"/>
                </a:cxn>
                <a:cxn ang="0">
                  <a:pos x="40" y="80"/>
                </a:cxn>
                <a:cxn ang="0">
                  <a:pos x="0" y="40"/>
                </a:cxn>
                <a:cxn ang="0">
                  <a:pos x="40" y="0"/>
                </a:cxn>
                <a:cxn ang="0">
                  <a:pos x="80" y="40"/>
                </a:cxn>
                <a:cxn ang="0">
                  <a:pos x="40" y="20"/>
                </a:cxn>
                <a:cxn ang="0">
                  <a:pos x="20" y="40"/>
                </a:cxn>
                <a:cxn ang="0">
                  <a:pos x="40" y="60"/>
                </a:cxn>
                <a:cxn ang="0">
                  <a:pos x="60" y="40"/>
                </a:cxn>
                <a:cxn ang="0">
                  <a:pos x="40" y="20"/>
                </a:cxn>
              </a:cxnLst>
              <a:rect l="0" t="0" r="r" b="b"/>
              <a:pathLst>
                <a:path w="80" h="80">
                  <a:moveTo>
                    <a:pt x="80" y="40"/>
                  </a:moveTo>
                  <a:cubicBezTo>
                    <a:pt x="80" y="62"/>
                    <a:pt x="64" y="80"/>
                    <a:pt x="40" y="80"/>
                  </a:cubicBezTo>
                  <a:cubicBezTo>
                    <a:pt x="16" y="80"/>
                    <a:pt x="0" y="62"/>
                    <a:pt x="0" y="40"/>
                  </a:cubicBezTo>
                  <a:cubicBezTo>
                    <a:pt x="0" y="18"/>
                    <a:pt x="16" y="0"/>
                    <a:pt x="40" y="0"/>
                  </a:cubicBezTo>
                  <a:cubicBezTo>
                    <a:pt x="64" y="0"/>
                    <a:pt x="80" y="18"/>
                    <a:pt x="80" y="40"/>
                  </a:cubicBezTo>
                  <a:moveTo>
                    <a:pt x="40" y="20"/>
                  </a:moveTo>
                  <a:cubicBezTo>
                    <a:pt x="29" y="20"/>
                    <a:pt x="20" y="29"/>
                    <a:pt x="20" y="40"/>
                  </a:cubicBezTo>
                  <a:cubicBezTo>
                    <a:pt x="20" y="51"/>
                    <a:pt x="29" y="60"/>
                    <a:pt x="40" y="60"/>
                  </a:cubicBezTo>
                  <a:cubicBezTo>
                    <a:pt x="51" y="60"/>
                    <a:pt x="60" y="51"/>
                    <a:pt x="60" y="40"/>
                  </a:cubicBezTo>
                  <a:cubicBezTo>
                    <a:pt x="60" y="29"/>
                    <a:pt x="51" y="20"/>
                    <a:pt x="40" y="20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rgbClr val="0096D6"/>
                </a:solidFill>
                <a:latin typeface="+mn-lt"/>
              </a:endParaRPr>
            </a:p>
          </p:txBody>
        </p:sp>
        <p:sp>
          <p:nvSpPr>
            <p:cNvPr id="21" name="Freeform 20"/>
            <p:cNvSpPr>
              <a:spLocks/>
            </p:cNvSpPr>
            <p:nvPr/>
          </p:nvSpPr>
          <p:spPr bwMode="black">
            <a:xfrm>
              <a:off x="1167566" y="1028765"/>
              <a:ext cx="170916" cy="263561"/>
            </a:xfrm>
            <a:custGeom>
              <a:avLst/>
              <a:gdLst/>
              <a:ahLst/>
              <a:cxnLst>
                <a:cxn ang="0">
                  <a:pos x="47" y="19"/>
                </a:cxn>
                <a:cxn ang="0">
                  <a:pos x="32" y="17"/>
                </a:cxn>
                <a:cxn ang="0">
                  <a:pos x="20" y="23"/>
                </a:cxn>
                <a:cxn ang="0">
                  <a:pos x="29" y="30"/>
                </a:cxn>
                <a:cxn ang="0">
                  <a:pos x="34" y="32"/>
                </a:cxn>
                <a:cxn ang="0">
                  <a:pos x="52" y="54"/>
                </a:cxn>
                <a:cxn ang="0">
                  <a:pos x="21" y="80"/>
                </a:cxn>
                <a:cxn ang="0">
                  <a:pos x="0" y="77"/>
                </a:cxn>
                <a:cxn ang="0">
                  <a:pos x="0" y="60"/>
                </a:cxn>
                <a:cxn ang="0">
                  <a:pos x="18" y="63"/>
                </a:cxn>
                <a:cxn ang="0">
                  <a:pos x="32" y="56"/>
                </a:cxn>
                <a:cxn ang="0">
                  <a:pos x="23" y="48"/>
                </a:cxn>
                <a:cxn ang="0">
                  <a:pos x="19" y="47"/>
                </a:cxn>
                <a:cxn ang="0">
                  <a:pos x="0" y="24"/>
                </a:cxn>
                <a:cxn ang="0">
                  <a:pos x="28" y="0"/>
                </a:cxn>
                <a:cxn ang="0">
                  <a:pos x="47" y="3"/>
                </a:cxn>
                <a:cxn ang="0">
                  <a:pos x="47" y="19"/>
                </a:cxn>
              </a:cxnLst>
              <a:rect l="0" t="0" r="r" b="b"/>
              <a:pathLst>
                <a:path w="52" h="80">
                  <a:moveTo>
                    <a:pt x="47" y="19"/>
                  </a:moveTo>
                  <a:cubicBezTo>
                    <a:pt x="47" y="19"/>
                    <a:pt x="38" y="17"/>
                    <a:pt x="32" y="17"/>
                  </a:cubicBezTo>
                  <a:cubicBezTo>
                    <a:pt x="24" y="17"/>
                    <a:pt x="20" y="19"/>
                    <a:pt x="20" y="23"/>
                  </a:cubicBezTo>
                  <a:cubicBezTo>
                    <a:pt x="20" y="28"/>
                    <a:pt x="26" y="29"/>
                    <a:pt x="29" y="30"/>
                  </a:cubicBezTo>
                  <a:cubicBezTo>
                    <a:pt x="34" y="32"/>
                    <a:pt x="34" y="32"/>
                    <a:pt x="34" y="32"/>
                  </a:cubicBezTo>
                  <a:cubicBezTo>
                    <a:pt x="47" y="36"/>
                    <a:pt x="52" y="45"/>
                    <a:pt x="52" y="54"/>
                  </a:cubicBezTo>
                  <a:cubicBezTo>
                    <a:pt x="52" y="73"/>
                    <a:pt x="35" y="80"/>
                    <a:pt x="21" y="80"/>
                  </a:cubicBezTo>
                  <a:cubicBezTo>
                    <a:pt x="10" y="80"/>
                    <a:pt x="1" y="78"/>
                    <a:pt x="0" y="7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2" y="60"/>
                    <a:pt x="10" y="63"/>
                    <a:pt x="18" y="63"/>
                  </a:cubicBezTo>
                  <a:cubicBezTo>
                    <a:pt x="28" y="63"/>
                    <a:pt x="32" y="60"/>
                    <a:pt x="32" y="56"/>
                  </a:cubicBezTo>
                  <a:cubicBezTo>
                    <a:pt x="32" y="52"/>
                    <a:pt x="28" y="49"/>
                    <a:pt x="23" y="48"/>
                  </a:cubicBezTo>
                  <a:cubicBezTo>
                    <a:pt x="22" y="48"/>
                    <a:pt x="21" y="47"/>
                    <a:pt x="19" y="47"/>
                  </a:cubicBezTo>
                  <a:cubicBezTo>
                    <a:pt x="9" y="43"/>
                    <a:pt x="0" y="37"/>
                    <a:pt x="0" y="24"/>
                  </a:cubicBezTo>
                  <a:cubicBezTo>
                    <a:pt x="0" y="10"/>
                    <a:pt x="10" y="0"/>
                    <a:pt x="28" y="0"/>
                  </a:cubicBezTo>
                  <a:cubicBezTo>
                    <a:pt x="37" y="0"/>
                    <a:pt x="46" y="3"/>
                    <a:pt x="47" y="3"/>
                  </a:cubicBezTo>
                  <a:lnTo>
                    <a:pt x="47" y="1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rgbClr val="0096D6"/>
                </a:solidFill>
                <a:latin typeface="+mn-lt"/>
              </a:endParaRPr>
            </a:p>
          </p:txBody>
        </p:sp>
        <p:sp>
          <p:nvSpPr>
            <p:cNvPr id="22" name="Freeform 21"/>
            <p:cNvSpPr>
              <a:spLocks/>
            </p:cNvSpPr>
            <p:nvPr/>
          </p:nvSpPr>
          <p:spPr bwMode="black">
            <a:xfrm>
              <a:off x="609600" y="732931"/>
              <a:ext cx="62081" cy="128323"/>
            </a:xfrm>
            <a:custGeom>
              <a:avLst/>
              <a:gdLst/>
              <a:ahLst/>
              <a:cxnLst>
                <a:cxn ang="0">
                  <a:pos x="19" y="10"/>
                </a:cxn>
                <a:cxn ang="0">
                  <a:pos x="10" y="0"/>
                </a:cxn>
                <a:cxn ang="0">
                  <a:pos x="0" y="10"/>
                </a:cxn>
                <a:cxn ang="0">
                  <a:pos x="0" y="30"/>
                </a:cxn>
                <a:cxn ang="0">
                  <a:pos x="10" y="39"/>
                </a:cxn>
                <a:cxn ang="0">
                  <a:pos x="19" y="30"/>
                </a:cxn>
                <a:cxn ang="0">
                  <a:pos x="19" y="10"/>
                </a:cxn>
              </a:cxnLst>
              <a:rect l="0" t="0" r="r" b="b"/>
              <a:pathLst>
                <a:path w="19" h="39">
                  <a:moveTo>
                    <a:pt x="19" y="10"/>
                  </a:moveTo>
                  <a:cubicBezTo>
                    <a:pt x="19" y="4"/>
                    <a:pt x="15" y="0"/>
                    <a:pt x="10" y="0"/>
                  </a:cubicBezTo>
                  <a:cubicBezTo>
                    <a:pt x="4" y="0"/>
                    <a:pt x="0" y="4"/>
                    <a:pt x="0" y="1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5"/>
                    <a:pt x="4" y="39"/>
                    <a:pt x="10" y="39"/>
                  </a:cubicBezTo>
                  <a:cubicBezTo>
                    <a:pt x="15" y="39"/>
                    <a:pt x="19" y="35"/>
                    <a:pt x="19" y="30"/>
                  </a:cubicBezTo>
                  <a:lnTo>
                    <a:pt x="19" y="1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rgbClr val="0096D6"/>
                </a:solidFill>
                <a:latin typeface="+mn-lt"/>
              </a:endParaRPr>
            </a:p>
          </p:txBody>
        </p:sp>
        <p:sp>
          <p:nvSpPr>
            <p:cNvPr id="23" name="Freeform 22"/>
            <p:cNvSpPr>
              <a:spLocks/>
            </p:cNvSpPr>
            <p:nvPr/>
          </p:nvSpPr>
          <p:spPr bwMode="black">
            <a:xfrm>
              <a:off x="783581" y="646870"/>
              <a:ext cx="62081" cy="214384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9" y="0"/>
                </a:cxn>
                <a:cxn ang="0">
                  <a:pos x="0" y="9"/>
                </a:cxn>
                <a:cxn ang="0">
                  <a:pos x="0" y="56"/>
                </a:cxn>
                <a:cxn ang="0">
                  <a:pos x="9" y="65"/>
                </a:cxn>
                <a:cxn ang="0">
                  <a:pos x="19" y="56"/>
                </a:cxn>
                <a:cxn ang="0">
                  <a:pos x="19" y="9"/>
                </a:cxn>
              </a:cxnLst>
              <a:rect l="0" t="0" r="r" b="b"/>
              <a:pathLst>
                <a:path w="19" h="65">
                  <a:moveTo>
                    <a:pt x="19" y="9"/>
                  </a:moveTo>
                  <a:cubicBezTo>
                    <a:pt x="19" y="4"/>
                    <a:pt x="14" y="0"/>
                    <a:pt x="9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61"/>
                    <a:pt x="4" y="65"/>
                    <a:pt x="9" y="65"/>
                  </a:cubicBezTo>
                  <a:cubicBezTo>
                    <a:pt x="14" y="65"/>
                    <a:pt x="19" y="61"/>
                    <a:pt x="19" y="56"/>
                  </a:cubicBezTo>
                  <a:lnTo>
                    <a:pt x="19" y="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rgbClr val="0096D6"/>
                </a:solidFill>
                <a:latin typeface="+mn-lt"/>
              </a:endParaRPr>
            </a:p>
          </p:txBody>
        </p:sp>
        <p:sp>
          <p:nvSpPr>
            <p:cNvPr id="24" name="Freeform 23"/>
            <p:cNvSpPr>
              <a:spLocks/>
            </p:cNvSpPr>
            <p:nvPr/>
          </p:nvSpPr>
          <p:spPr bwMode="black">
            <a:xfrm>
              <a:off x="954497" y="528537"/>
              <a:ext cx="62081" cy="394958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10" y="0"/>
                </a:cxn>
                <a:cxn ang="0">
                  <a:pos x="0" y="9"/>
                </a:cxn>
                <a:cxn ang="0">
                  <a:pos x="0" y="111"/>
                </a:cxn>
                <a:cxn ang="0">
                  <a:pos x="10" y="120"/>
                </a:cxn>
                <a:cxn ang="0">
                  <a:pos x="19" y="111"/>
                </a:cxn>
                <a:cxn ang="0">
                  <a:pos x="19" y="9"/>
                </a:cxn>
              </a:cxnLst>
              <a:rect l="0" t="0" r="r" b="b"/>
              <a:pathLst>
                <a:path w="19" h="120">
                  <a:moveTo>
                    <a:pt x="19" y="9"/>
                  </a:moveTo>
                  <a:cubicBezTo>
                    <a:pt x="19" y="4"/>
                    <a:pt x="15" y="0"/>
                    <a:pt x="10" y="0"/>
                  </a:cubicBezTo>
                  <a:cubicBezTo>
                    <a:pt x="5" y="0"/>
                    <a:pt x="0" y="4"/>
                    <a:pt x="0" y="9"/>
                  </a:cubicBezTo>
                  <a:cubicBezTo>
                    <a:pt x="0" y="111"/>
                    <a:pt x="0" y="111"/>
                    <a:pt x="0" y="111"/>
                  </a:cubicBezTo>
                  <a:cubicBezTo>
                    <a:pt x="0" y="116"/>
                    <a:pt x="5" y="120"/>
                    <a:pt x="10" y="120"/>
                  </a:cubicBezTo>
                  <a:cubicBezTo>
                    <a:pt x="15" y="120"/>
                    <a:pt x="19" y="116"/>
                    <a:pt x="19" y="111"/>
                  </a:cubicBezTo>
                  <a:lnTo>
                    <a:pt x="19" y="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rgbClr val="0096D6"/>
                </a:solidFill>
                <a:latin typeface="+mn-lt"/>
              </a:endParaRPr>
            </a:p>
          </p:txBody>
        </p:sp>
        <p:sp>
          <p:nvSpPr>
            <p:cNvPr id="25" name="Freeform 24"/>
            <p:cNvSpPr>
              <a:spLocks/>
            </p:cNvSpPr>
            <p:nvPr/>
          </p:nvSpPr>
          <p:spPr bwMode="black">
            <a:xfrm>
              <a:off x="1128478" y="646870"/>
              <a:ext cx="62081" cy="214384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9" y="0"/>
                </a:cxn>
                <a:cxn ang="0">
                  <a:pos x="0" y="9"/>
                </a:cxn>
                <a:cxn ang="0">
                  <a:pos x="0" y="56"/>
                </a:cxn>
                <a:cxn ang="0">
                  <a:pos x="9" y="65"/>
                </a:cxn>
                <a:cxn ang="0">
                  <a:pos x="19" y="56"/>
                </a:cxn>
                <a:cxn ang="0">
                  <a:pos x="19" y="9"/>
                </a:cxn>
              </a:cxnLst>
              <a:rect l="0" t="0" r="r" b="b"/>
              <a:pathLst>
                <a:path w="19" h="65">
                  <a:moveTo>
                    <a:pt x="19" y="9"/>
                  </a:moveTo>
                  <a:cubicBezTo>
                    <a:pt x="19" y="4"/>
                    <a:pt x="15" y="0"/>
                    <a:pt x="9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61"/>
                    <a:pt x="4" y="65"/>
                    <a:pt x="9" y="65"/>
                  </a:cubicBezTo>
                  <a:cubicBezTo>
                    <a:pt x="15" y="65"/>
                    <a:pt x="19" y="61"/>
                    <a:pt x="19" y="56"/>
                  </a:cubicBezTo>
                  <a:lnTo>
                    <a:pt x="19" y="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rgbClr val="0096D6"/>
                </a:solidFill>
                <a:latin typeface="+mn-lt"/>
              </a:endParaRPr>
            </a:p>
          </p:txBody>
        </p:sp>
        <p:sp>
          <p:nvSpPr>
            <p:cNvPr id="26" name="Freeform 25"/>
            <p:cNvSpPr>
              <a:spLocks/>
            </p:cNvSpPr>
            <p:nvPr/>
          </p:nvSpPr>
          <p:spPr bwMode="black">
            <a:xfrm>
              <a:off x="1298627" y="732931"/>
              <a:ext cx="65914" cy="128323"/>
            </a:xfrm>
            <a:custGeom>
              <a:avLst/>
              <a:gdLst/>
              <a:ahLst/>
              <a:cxnLst>
                <a:cxn ang="0">
                  <a:pos x="20" y="10"/>
                </a:cxn>
                <a:cxn ang="0">
                  <a:pos x="10" y="0"/>
                </a:cxn>
                <a:cxn ang="0">
                  <a:pos x="0" y="10"/>
                </a:cxn>
                <a:cxn ang="0">
                  <a:pos x="0" y="30"/>
                </a:cxn>
                <a:cxn ang="0">
                  <a:pos x="10" y="39"/>
                </a:cxn>
                <a:cxn ang="0">
                  <a:pos x="20" y="30"/>
                </a:cxn>
                <a:cxn ang="0">
                  <a:pos x="20" y="10"/>
                </a:cxn>
              </a:cxnLst>
              <a:rect l="0" t="0" r="r" b="b"/>
              <a:pathLst>
                <a:path w="20" h="39">
                  <a:moveTo>
                    <a:pt x="20" y="10"/>
                  </a:moveTo>
                  <a:cubicBezTo>
                    <a:pt x="20" y="4"/>
                    <a:pt x="15" y="0"/>
                    <a:pt x="10" y="0"/>
                  </a:cubicBezTo>
                  <a:cubicBezTo>
                    <a:pt x="5" y="0"/>
                    <a:pt x="0" y="4"/>
                    <a:pt x="0" y="1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5"/>
                    <a:pt x="5" y="39"/>
                    <a:pt x="10" y="39"/>
                  </a:cubicBezTo>
                  <a:cubicBezTo>
                    <a:pt x="15" y="39"/>
                    <a:pt x="20" y="35"/>
                    <a:pt x="20" y="30"/>
                  </a:cubicBezTo>
                  <a:lnTo>
                    <a:pt x="20" y="1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rgbClr val="0096D6"/>
                </a:solidFill>
                <a:latin typeface="+mn-lt"/>
              </a:endParaRPr>
            </a:p>
          </p:txBody>
        </p:sp>
        <p:sp>
          <p:nvSpPr>
            <p:cNvPr id="27" name="Freeform 26"/>
            <p:cNvSpPr>
              <a:spLocks/>
            </p:cNvSpPr>
            <p:nvPr/>
          </p:nvSpPr>
          <p:spPr bwMode="black">
            <a:xfrm>
              <a:off x="1472608" y="646870"/>
              <a:ext cx="62848" cy="214384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10" y="0"/>
                </a:cxn>
                <a:cxn ang="0">
                  <a:pos x="0" y="9"/>
                </a:cxn>
                <a:cxn ang="0">
                  <a:pos x="0" y="56"/>
                </a:cxn>
                <a:cxn ang="0">
                  <a:pos x="10" y="65"/>
                </a:cxn>
                <a:cxn ang="0">
                  <a:pos x="19" y="56"/>
                </a:cxn>
                <a:cxn ang="0">
                  <a:pos x="19" y="9"/>
                </a:cxn>
              </a:cxnLst>
              <a:rect l="0" t="0" r="r" b="b"/>
              <a:pathLst>
                <a:path w="19" h="65">
                  <a:moveTo>
                    <a:pt x="19" y="9"/>
                  </a:moveTo>
                  <a:cubicBezTo>
                    <a:pt x="19" y="4"/>
                    <a:pt x="15" y="0"/>
                    <a:pt x="10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61"/>
                    <a:pt x="4" y="65"/>
                    <a:pt x="10" y="65"/>
                  </a:cubicBezTo>
                  <a:cubicBezTo>
                    <a:pt x="15" y="65"/>
                    <a:pt x="19" y="61"/>
                    <a:pt x="19" y="56"/>
                  </a:cubicBezTo>
                  <a:lnTo>
                    <a:pt x="19" y="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rgbClr val="0096D6"/>
                </a:solidFill>
                <a:latin typeface="+mn-lt"/>
              </a:endParaRPr>
            </a:p>
          </p:txBody>
        </p:sp>
        <p:sp>
          <p:nvSpPr>
            <p:cNvPr id="28" name="Freeform 27"/>
            <p:cNvSpPr>
              <a:spLocks/>
            </p:cNvSpPr>
            <p:nvPr/>
          </p:nvSpPr>
          <p:spPr bwMode="black">
            <a:xfrm>
              <a:off x="1646590" y="528537"/>
              <a:ext cx="62848" cy="394958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9" y="0"/>
                </a:cxn>
                <a:cxn ang="0">
                  <a:pos x="0" y="9"/>
                </a:cxn>
                <a:cxn ang="0">
                  <a:pos x="0" y="111"/>
                </a:cxn>
                <a:cxn ang="0">
                  <a:pos x="9" y="120"/>
                </a:cxn>
                <a:cxn ang="0">
                  <a:pos x="19" y="111"/>
                </a:cxn>
                <a:cxn ang="0">
                  <a:pos x="19" y="9"/>
                </a:cxn>
              </a:cxnLst>
              <a:rect l="0" t="0" r="r" b="b"/>
              <a:pathLst>
                <a:path w="19" h="120">
                  <a:moveTo>
                    <a:pt x="19" y="9"/>
                  </a:moveTo>
                  <a:cubicBezTo>
                    <a:pt x="19" y="4"/>
                    <a:pt x="15" y="0"/>
                    <a:pt x="9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111"/>
                    <a:pt x="0" y="111"/>
                    <a:pt x="0" y="111"/>
                  </a:cubicBezTo>
                  <a:cubicBezTo>
                    <a:pt x="0" y="116"/>
                    <a:pt x="4" y="120"/>
                    <a:pt x="9" y="120"/>
                  </a:cubicBezTo>
                  <a:cubicBezTo>
                    <a:pt x="15" y="120"/>
                    <a:pt x="19" y="116"/>
                    <a:pt x="19" y="111"/>
                  </a:cubicBezTo>
                  <a:lnTo>
                    <a:pt x="19" y="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rgbClr val="0096D6"/>
                </a:solidFill>
                <a:latin typeface="+mn-lt"/>
              </a:endParaRPr>
            </a:p>
          </p:txBody>
        </p:sp>
        <p:sp>
          <p:nvSpPr>
            <p:cNvPr id="29" name="Freeform 28"/>
            <p:cNvSpPr>
              <a:spLocks/>
            </p:cNvSpPr>
            <p:nvPr/>
          </p:nvSpPr>
          <p:spPr bwMode="black">
            <a:xfrm>
              <a:off x="1817505" y="646870"/>
              <a:ext cx="62848" cy="214384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10" y="0"/>
                </a:cxn>
                <a:cxn ang="0">
                  <a:pos x="0" y="9"/>
                </a:cxn>
                <a:cxn ang="0">
                  <a:pos x="0" y="56"/>
                </a:cxn>
                <a:cxn ang="0">
                  <a:pos x="10" y="65"/>
                </a:cxn>
                <a:cxn ang="0">
                  <a:pos x="19" y="56"/>
                </a:cxn>
                <a:cxn ang="0">
                  <a:pos x="19" y="9"/>
                </a:cxn>
              </a:cxnLst>
              <a:rect l="0" t="0" r="r" b="b"/>
              <a:pathLst>
                <a:path w="19" h="65">
                  <a:moveTo>
                    <a:pt x="19" y="9"/>
                  </a:moveTo>
                  <a:cubicBezTo>
                    <a:pt x="19" y="4"/>
                    <a:pt x="15" y="0"/>
                    <a:pt x="10" y="0"/>
                  </a:cubicBezTo>
                  <a:cubicBezTo>
                    <a:pt x="5" y="0"/>
                    <a:pt x="0" y="4"/>
                    <a:pt x="0" y="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61"/>
                    <a:pt x="5" y="65"/>
                    <a:pt x="10" y="65"/>
                  </a:cubicBezTo>
                  <a:cubicBezTo>
                    <a:pt x="15" y="65"/>
                    <a:pt x="19" y="61"/>
                    <a:pt x="19" y="56"/>
                  </a:cubicBezTo>
                  <a:lnTo>
                    <a:pt x="19" y="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rgbClr val="0096D6"/>
                </a:solidFill>
                <a:latin typeface="+mn-lt"/>
              </a:endParaRPr>
            </a:p>
          </p:txBody>
        </p:sp>
        <p:sp>
          <p:nvSpPr>
            <p:cNvPr id="30" name="Freeform 29"/>
            <p:cNvSpPr>
              <a:spLocks/>
            </p:cNvSpPr>
            <p:nvPr/>
          </p:nvSpPr>
          <p:spPr bwMode="black">
            <a:xfrm>
              <a:off x="1991486" y="732931"/>
              <a:ext cx="62848" cy="128323"/>
            </a:xfrm>
            <a:custGeom>
              <a:avLst/>
              <a:gdLst/>
              <a:ahLst/>
              <a:cxnLst>
                <a:cxn ang="0">
                  <a:pos x="19" y="10"/>
                </a:cxn>
                <a:cxn ang="0">
                  <a:pos x="9" y="0"/>
                </a:cxn>
                <a:cxn ang="0">
                  <a:pos x="0" y="10"/>
                </a:cxn>
                <a:cxn ang="0">
                  <a:pos x="0" y="30"/>
                </a:cxn>
                <a:cxn ang="0">
                  <a:pos x="9" y="39"/>
                </a:cxn>
                <a:cxn ang="0">
                  <a:pos x="19" y="30"/>
                </a:cxn>
                <a:cxn ang="0">
                  <a:pos x="19" y="10"/>
                </a:cxn>
              </a:cxnLst>
              <a:rect l="0" t="0" r="r" b="b"/>
              <a:pathLst>
                <a:path w="19" h="39">
                  <a:moveTo>
                    <a:pt x="19" y="10"/>
                  </a:moveTo>
                  <a:cubicBezTo>
                    <a:pt x="19" y="4"/>
                    <a:pt x="15" y="0"/>
                    <a:pt x="9" y="0"/>
                  </a:cubicBezTo>
                  <a:cubicBezTo>
                    <a:pt x="4" y="0"/>
                    <a:pt x="0" y="4"/>
                    <a:pt x="0" y="1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5"/>
                    <a:pt x="4" y="39"/>
                    <a:pt x="9" y="39"/>
                  </a:cubicBezTo>
                  <a:cubicBezTo>
                    <a:pt x="15" y="39"/>
                    <a:pt x="19" y="35"/>
                    <a:pt x="19" y="30"/>
                  </a:cubicBezTo>
                  <a:lnTo>
                    <a:pt x="19" y="1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rgbClr val="0096D6"/>
                </a:solidFill>
                <a:latin typeface="+mn-lt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1393" y="1236689"/>
            <a:ext cx="8112125" cy="2918779"/>
          </a:xfrm>
        </p:spPr>
        <p:txBody>
          <a:bodyPr/>
          <a:lstStyle>
            <a:lvl1pPr>
              <a:lnSpc>
                <a:spcPct val="90000"/>
              </a:lnSpc>
              <a:defRPr lang="en-US" sz="5400" b="0" kern="1200" spc="0" baseline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383" y="4464068"/>
            <a:ext cx="8112126" cy="384175"/>
          </a:xfrm>
        </p:spPr>
        <p:txBody>
          <a:bodyPr anchor="b">
            <a:noAutofit/>
          </a:bodyPr>
          <a:lstStyle>
            <a:lvl1pPr marL="0" indent="0" algn="l">
              <a:buNone/>
              <a:defRPr lang="en-US" sz="2000" b="0" kern="1200" dirty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1" name="Text Placeholder 40"/>
          <p:cNvSpPr>
            <a:spLocks noGrp="1"/>
          </p:cNvSpPr>
          <p:nvPr>
            <p:ph type="body" sz="quarter" idx="10"/>
          </p:nvPr>
        </p:nvSpPr>
        <p:spPr>
          <a:xfrm>
            <a:off x="236383" y="4768852"/>
            <a:ext cx="8097838" cy="384175"/>
          </a:xfrm>
        </p:spPr>
        <p:txBody>
          <a:bodyPr/>
          <a:lstStyle>
            <a:lvl1pPr marL="0" indent="0">
              <a:buFontTx/>
              <a:buNone/>
              <a:defRPr lang="en-US" sz="1800" b="0" kern="1200" dirty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0" indent="0">
              <a:buFontTx/>
              <a:buNone/>
              <a:defRPr lang="en-US" sz="20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2pPr>
            <a:lvl3pPr marL="0" indent="0">
              <a:buFontTx/>
              <a:buNone/>
              <a:defRPr lang="en-US" sz="20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3pPr>
            <a:lvl4pPr marL="0" indent="0">
              <a:buFontTx/>
              <a:buNone/>
              <a:defRPr lang="en-US" sz="20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4pPr>
            <a:lvl5pPr marL="0" indent="0">
              <a:buFontTx/>
              <a:buNone/>
              <a:defRPr lang="en-US" sz="20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1"/>
          </p:nvPr>
        </p:nvSpPr>
        <p:spPr>
          <a:xfrm>
            <a:off x="236538" y="5232770"/>
            <a:ext cx="8112125" cy="384175"/>
          </a:xfrm>
        </p:spPr>
        <p:txBody>
          <a:bodyPr/>
          <a:lstStyle>
            <a:lvl1pPr marL="0" indent="0">
              <a:buFontTx/>
              <a:buNone/>
              <a:defRPr lang="en-US" sz="1400" b="0" kern="1200" dirty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>
              <a:defRPr lang="en-US" sz="20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2pPr>
            <a:lvl3pPr>
              <a:defRPr lang="en-US" sz="20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3pPr>
            <a:lvl4pPr>
              <a:defRPr lang="en-US" sz="20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4pPr>
            <a:lvl5pPr>
              <a:defRPr lang="en-US" sz="20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48899651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repeatCount="indefinite" accel="50000" decel="50000" autoRev="1" fill="remove" grpId="0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-2.77778E-6 -2.22045E-16 L -2.77778E-6 -1.425 " pathEditMode="fixed" rAng="0" ptsTypes="AA">
                                      <p:cBhvr>
                                        <p:cTn id="6" dur="4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147483648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repeatCount="indefinite" accel="50000" decel="5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2.96296E-6 L 3.05556E-6 0.88611 " pathEditMode="fixed" rAng="0" ptsTypes="AA">
                                      <p:cBhvr>
                                        <p:cTn id="8" dur="4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147483648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64" presetClass="path" presetSubtype="0" repeatCount="indefinite" accel="50000" decel="50000" autoRev="1" fill="hold" grpId="0" nodeType="withEffect">
                                  <p:stCondLst>
                                    <p:cond delay="1400"/>
                                  </p:stCondLst>
                                  <p:childTnLst>
                                    <p:animMotion origin="layout" path="M -2.5E-6 3.7037E-6 L -2.5E-6 -1.33195 " pathEditMode="fixed" rAng="0" ptsTypes="AA">
                                      <p:cBhvr>
                                        <p:cTn id="10" dur="4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147483648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64" presetClass="path" presetSubtype="0" repeatCount="indefinite" accel="50000" decel="50000" autoRev="1" fill="hold" grpId="0" nodeType="withEffect">
                                  <p:stCondLst>
                                    <p:cond delay="3600"/>
                                  </p:stCondLst>
                                  <p:childTnLst>
                                    <p:animMotion origin="layout" path="M -1.94444E-6 4.07407E-6 L -1.94444E-6 -1.42084 " pathEditMode="fixed" rAng="0" ptsTypes="AA">
                                      <p:cBhvr>
                                        <p:cTn id="12" dur="4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147483648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2" presetClass="path" presetSubtype="0" repeatCount="indefinite" accel="50000" decel="50000" autoRev="1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animMotion origin="layout" path="M 1.94444E-6 4.07407E-6 L 1.94444E-6 0.81944 " pathEditMode="fixed" rAng="0" ptsTypes="AA">
                                      <p:cBhvr>
                                        <p:cTn id="14" dur="4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147483648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42" presetClass="path" presetSubtype="0" repeatCount="indefinite" accel="50000" decel="50000" autoRev="1" fill="hold" grpId="0" nodeType="withEffect">
                                  <p:stCondLst>
                                    <p:cond delay="2800"/>
                                  </p:stCondLst>
                                  <p:childTnLst>
                                    <p:animMotion origin="layout" path="M -3.61111E-6 2.59259E-6 L -3.61111E-6 1.19028 " pathEditMode="fixed" rAng="0" ptsTypes="AA">
                                      <p:cBhvr>
                                        <p:cTn id="16" dur="4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1474836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 Slide_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contractor\Desktop\Blue_Green_Gradient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00" y="0"/>
            <a:ext cx="91567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>
            <a:spLocks noChangeArrowheads="1"/>
          </p:cNvSpPr>
          <p:nvPr/>
        </p:nvSpPr>
        <p:spPr bwMode="black">
          <a:xfrm>
            <a:off x="4373563" y="5845175"/>
            <a:ext cx="41275" cy="1571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096D6"/>
              </a:solidFill>
            </a:endParaRPr>
          </a:p>
        </p:txBody>
      </p:sp>
      <p:sp>
        <p:nvSpPr>
          <p:cNvPr id="4" name="Freeform 3"/>
          <p:cNvSpPr>
            <a:spLocks/>
          </p:cNvSpPr>
          <p:nvPr/>
        </p:nvSpPr>
        <p:spPr bwMode="black">
          <a:xfrm>
            <a:off x="4614863" y="5840413"/>
            <a:ext cx="120650" cy="165100"/>
          </a:xfrm>
          <a:custGeom>
            <a:avLst/>
            <a:gdLst>
              <a:gd name="T0" fmla="*/ 2147483647 w 58"/>
              <a:gd name="T1" fmla="*/ 2147483647 h 80"/>
              <a:gd name="T2" fmla="*/ 2147483647 w 58"/>
              <a:gd name="T3" fmla="*/ 2147483647 h 80"/>
              <a:gd name="T4" fmla="*/ 2147483647 w 58"/>
              <a:gd name="T5" fmla="*/ 2147483647 h 80"/>
              <a:gd name="T6" fmla="*/ 2147483647 w 58"/>
              <a:gd name="T7" fmla="*/ 2147483647 h 80"/>
              <a:gd name="T8" fmla="*/ 2147483647 w 58"/>
              <a:gd name="T9" fmla="*/ 2147483647 h 80"/>
              <a:gd name="T10" fmla="*/ 2147483647 w 58"/>
              <a:gd name="T11" fmla="*/ 2147483647 h 80"/>
              <a:gd name="T12" fmla="*/ 2147483647 w 58"/>
              <a:gd name="T13" fmla="*/ 2147483647 h 80"/>
              <a:gd name="T14" fmla="*/ 0 w 58"/>
              <a:gd name="T15" fmla="*/ 2147483647 h 80"/>
              <a:gd name="T16" fmla="*/ 2147483647 w 58"/>
              <a:gd name="T17" fmla="*/ 0 h 80"/>
              <a:gd name="T18" fmla="*/ 2147483647 w 58"/>
              <a:gd name="T19" fmla="*/ 2147483647 h 80"/>
              <a:gd name="T20" fmla="*/ 2147483647 w 58"/>
              <a:gd name="T21" fmla="*/ 2147483647 h 8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58" h="80">
                <a:moveTo>
                  <a:pt x="58" y="24"/>
                </a:moveTo>
                <a:cubicBezTo>
                  <a:pt x="58" y="23"/>
                  <a:pt x="51" y="20"/>
                  <a:pt x="42" y="20"/>
                </a:cubicBezTo>
                <a:cubicBezTo>
                  <a:pt x="30" y="20"/>
                  <a:pt x="21" y="28"/>
                  <a:pt x="21" y="40"/>
                </a:cubicBezTo>
                <a:cubicBezTo>
                  <a:pt x="21" y="51"/>
                  <a:pt x="29" y="60"/>
                  <a:pt x="42" y="60"/>
                </a:cubicBezTo>
                <a:cubicBezTo>
                  <a:pt x="51" y="60"/>
                  <a:pt x="57" y="57"/>
                  <a:pt x="58" y="56"/>
                </a:cubicBezTo>
                <a:cubicBezTo>
                  <a:pt x="58" y="77"/>
                  <a:pt x="58" y="77"/>
                  <a:pt x="58" y="77"/>
                </a:cubicBezTo>
                <a:cubicBezTo>
                  <a:pt x="56" y="78"/>
                  <a:pt x="49" y="80"/>
                  <a:pt x="41" y="80"/>
                </a:cubicBezTo>
                <a:cubicBezTo>
                  <a:pt x="19" y="80"/>
                  <a:pt x="0" y="65"/>
                  <a:pt x="0" y="40"/>
                </a:cubicBezTo>
                <a:cubicBezTo>
                  <a:pt x="0" y="17"/>
                  <a:pt x="17" y="0"/>
                  <a:pt x="41" y="0"/>
                </a:cubicBezTo>
                <a:cubicBezTo>
                  <a:pt x="50" y="0"/>
                  <a:pt x="56" y="3"/>
                  <a:pt x="58" y="3"/>
                </a:cubicBezTo>
                <a:lnTo>
                  <a:pt x="58" y="2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Freeform 4"/>
          <p:cNvSpPr>
            <a:spLocks/>
          </p:cNvSpPr>
          <p:nvPr/>
        </p:nvSpPr>
        <p:spPr bwMode="black">
          <a:xfrm>
            <a:off x="4200525" y="5840413"/>
            <a:ext cx="119063" cy="165100"/>
          </a:xfrm>
          <a:custGeom>
            <a:avLst/>
            <a:gdLst>
              <a:gd name="T0" fmla="*/ 2147483647 w 58"/>
              <a:gd name="T1" fmla="*/ 2147483647 h 80"/>
              <a:gd name="T2" fmla="*/ 2147483647 w 58"/>
              <a:gd name="T3" fmla="*/ 2147483647 h 80"/>
              <a:gd name="T4" fmla="*/ 2147483647 w 58"/>
              <a:gd name="T5" fmla="*/ 2147483647 h 80"/>
              <a:gd name="T6" fmla="*/ 2147483647 w 58"/>
              <a:gd name="T7" fmla="*/ 2147483647 h 80"/>
              <a:gd name="T8" fmla="*/ 2147483647 w 58"/>
              <a:gd name="T9" fmla="*/ 2147483647 h 80"/>
              <a:gd name="T10" fmla="*/ 2147483647 w 58"/>
              <a:gd name="T11" fmla="*/ 2147483647 h 80"/>
              <a:gd name="T12" fmla="*/ 2147483647 w 58"/>
              <a:gd name="T13" fmla="*/ 2147483647 h 80"/>
              <a:gd name="T14" fmla="*/ 0 w 58"/>
              <a:gd name="T15" fmla="*/ 2147483647 h 80"/>
              <a:gd name="T16" fmla="*/ 2147483647 w 58"/>
              <a:gd name="T17" fmla="*/ 0 h 80"/>
              <a:gd name="T18" fmla="*/ 2147483647 w 58"/>
              <a:gd name="T19" fmla="*/ 2147483647 h 80"/>
              <a:gd name="T20" fmla="*/ 2147483647 w 58"/>
              <a:gd name="T21" fmla="*/ 2147483647 h 8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58" h="80">
                <a:moveTo>
                  <a:pt x="58" y="24"/>
                </a:moveTo>
                <a:cubicBezTo>
                  <a:pt x="57" y="23"/>
                  <a:pt x="51" y="20"/>
                  <a:pt x="42" y="20"/>
                </a:cubicBezTo>
                <a:cubicBezTo>
                  <a:pt x="29" y="20"/>
                  <a:pt x="21" y="28"/>
                  <a:pt x="21" y="40"/>
                </a:cubicBezTo>
                <a:cubicBezTo>
                  <a:pt x="21" y="51"/>
                  <a:pt x="29" y="60"/>
                  <a:pt x="42" y="60"/>
                </a:cubicBezTo>
                <a:cubicBezTo>
                  <a:pt x="51" y="60"/>
                  <a:pt x="57" y="57"/>
                  <a:pt x="58" y="56"/>
                </a:cubicBezTo>
                <a:cubicBezTo>
                  <a:pt x="58" y="77"/>
                  <a:pt x="58" y="77"/>
                  <a:pt x="58" y="77"/>
                </a:cubicBezTo>
                <a:cubicBezTo>
                  <a:pt x="56" y="78"/>
                  <a:pt x="49" y="80"/>
                  <a:pt x="40" y="80"/>
                </a:cubicBezTo>
                <a:cubicBezTo>
                  <a:pt x="19" y="80"/>
                  <a:pt x="0" y="65"/>
                  <a:pt x="0" y="40"/>
                </a:cubicBezTo>
                <a:cubicBezTo>
                  <a:pt x="0" y="17"/>
                  <a:pt x="17" y="0"/>
                  <a:pt x="40" y="0"/>
                </a:cubicBezTo>
                <a:cubicBezTo>
                  <a:pt x="49" y="0"/>
                  <a:pt x="56" y="3"/>
                  <a:pt x="58" y="3"/>
                </a:cubicBezTo>
                <a:lnTo>
                  <a:pt x="58" y="2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Freeform 5"/>
          <p:cNvSpPr>
            <a:spLocks noEditPoints="1"/>
          </p:cNvSpPr>
          <p:nvPr userDrawn="1"/>
        </p:nvSpPr>
        <p:spPr bwMode="black">
          <a:xfrm>
            <a:off x="4778375" y="5840413"/>
            <a:ext cx="165100" cy="165100"/>
          </a:xfrm>
          <a:custGeom>
            <a:avLst/>
            <a:gdLst>
              <a:gd name="T0" fmla="*/ 2147483647 w 80"/>
              <a:gd name="T1" fmla="*/ 2147483647 h 80"/>
              <a:gd name="T2" fmla="*/ 2147483647 w 80"/>
              <a:gd name="T3" fmla="*/ 2147483647 h 80"/>
              <a:gd name="T4" fmla="*/ 0 w 80"/>
              <a:gd name="T5" fmla="*/ 2147483647 h 80"/>
              <a:gd name="T6" fmla="*/ 2147483647 w 80"/>
              <a:gd name="T7" fmla="*/ 0 h 80"/>
              <a:gd name="T8" fmla="*/ 2147483647 w 80"/>
              <a:gd name="T9" fmla="*/ 2147483647 h 80"/>
              <a:gd name="T10" fmla="*/ 2147483647 w 80"/>
              <a:gd name="T11" fmla="*/ 2147483647 h 80"/>
              <a:gd name="T12" fmla="*/ 2147483647 w 80"/>
              <a:gd name="T13" fmla="*/ 2147483647 h 80"/>
              <a:gd name="T14" fmla="*/ 2147483647 w 80"/>
              <a:gd name="T15" fmla="*/ 2147483647 h 80"/>
              <a:gd name="T16" fmla="*/ 2147483647 w 80"/>
              <a:gd name="T17" fmla="*/ 2147483647 h 80"/>
              <a:gd name="T18" fmla="*/ 2147483647 w 80"/>
              <a:gd name="T19" fmla="*/ 2147483647 h 8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80" h="80">
                <a:moveTo>
                  <a:pt x="80" y="40"/>
                </a:moveTo>
                <a:cubicBezTo>
                  <a:pt x="80" y="62"/>
                  <a:pt x="64" y="80"/>
                  <a:pt x="40" y="80"/>
                </a:cubicBezTo>
                <a:cubicBezTo>
                  <a:pt x="16" y="80"/>
                  <a:pt x="0" y="62"/>
                  <a:pt x="0" y="40"/>
                </a:cubicBezTo>
                <a:cubicBezTo>
                  <a:pt x="0" y="18"/>
                  <a:pt x="16" y="0"/>
                  <a:pt x="40" y="0"/>
                </a:cubicBezTo>
                <a:cubicBezTo>
                  <a:pt x="64" y="0"/>
                  <a:pt x="80" y="18"/>
                  <a:pt x="80" y="40"/>
                </a:cubicBezTo>
                <a:moveTo>
                  <a:pt x="40" y="20"/>
                </a:moveTo>
                <a:cubicBezTo>
                  <a:pt x="29" y="20"/>
                  <a:pt x="20" y="29"/>
                  <a:pt x="20" y="40"/>
                </a:cubicBezTo>
                <a:cubicBezTo>
                  <a:pt x="20" y="51"/>
                  <a:pt x="29" y="60"/>
                  <a:pt x="40" y="60"/>
                </a:cubicBezTo>
                <a:cubicBezTo>
                  <a:pt x="51" y="60"/>
                  <a:pt x="60" y="51"/>
                  <a:pt x="60" y="40"/>
                </a:cubicBezTo>
                <a:cubicBezTo>
                  <a:pt x="60" y="29"/>
                  <a:pt x="51" y="20"/>
                  <a:pt x="40" y="20"/>
                </a:cubicBezTo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black">
          <a:xfrm>
            <a:off x="4468813" y="5840413"/>
            <a:ext cx="107950" cy="165100"/>
          </a:xfrm>
          <a:custGeom>
            <a:avLst/>
            <a:gdLst>
              <a:gd name="T0" fmla="*/ 2147483647 w 52"/>
              <a:gd name="T1" fmla="*/ 2147483647 h 80"/>
              <a:gd name="T2" fmla="*/ 2147483647 w 52"/>
              <a:gd name="T3" fmla="*/ 2147483647 h 80"/>
              <a:gd name="T4" fmla="*/ 2147483647 w 52"/>
              <a:gd name="T5" fmla="*/ 2147483647 h 80"/>
              <a:gd name="T6" fmla="*/ 2147483647 w 52"/>
              <a:gd name="T7" fmla="*/ 2147483647 h 80"/>
              <a:gd name="T8" fmla="*/ 2147483647 w 52"/>
              <a:gd name="T9" fmla="*/ 2147483647 h 80"/>
              <a:gd name="T10" fmla="*/ 2147483647 w 52"/>
              <a:gd name="T11" fmla="*/ 2147483647 h 80"/>
              <a:gd name="T12" fmla="*/ 2147483647 w 52"/>
              <a:gd name="T13" fmla="*/ 2147483647 h 80"/>
              <a:gd name="T14" fmla="*/ 0 w 52"/>
              <a:gd name="T15" fmla="*/ 2147483647 h 80"/>
              <a:gd name="T16" fmla="*/ 0 w 52"/>
              <a:gd name="T17" fmla="*/ 2147483647 h 80"/>
              <a:gd name="T18" fmla="*/ 2147483647 w 52"/>
              <a:gd name="T19" fmla="*/ 2147483647 h 80"/>
              <a:gd name="T20" fmla="*/ 2147483647 w 52"/>
              <a:gd name="T21" fmla="*/ 2147483647 h 80"/>
              <a:gd name="T22" fmla="*/ 2147483647 w 52"/>
              <a:gd name="T23" fmla="*/ 2147483647 h 80"/>
              <a:gd name="T24" fmla="*/ 2147483647 w 52"/>
              <a:gd name="T25" fmla="*/ 2147483647 h 80"/>
              <a:gd name="T26" fmla="*/ 0 w 52"/>
              <a:gd name="T27" fmla="*/ 2147483647 h 80"/>
              <a:gd name="T28" fmla="*/ 2147483647 w 52"/>
              <a:gd name="T29" fmla="*/ 0 h 80"/>
              <a:gd name="T30" fmla="*/ 2147483647 w 52"/>
              <a:gd name="T31" fmla="*/ 2147483647 h 80"/>
              <a:gd name="T32" fmla="*/ 2147483647 w 52"/>
              <a:gd name="T33" fmla="*/ 2147483647 h 8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52" h="80">
                <a:moveTo>
                  <a:pt x="47" y="19"/>
                </a:moveTo>
                <a:cubicBezTo>
                  <a:pt x="47" y="19"/>
                  <a:pt x="38" y="17"/>
                  <a:pt x="32" y="17"/>
                </a:cubicBezTo>
                <a:cubicBezTo>
                  <a:pt x="24" y="17"/>
                  <a:pt x="20" y="19"/>
                  <a:pt x="20" y="23"/>
                </a:cubicBezTo>
                <a:cubicBezTo>
                  <a:pt x="20" y="28"/>
                  <a:pt x="26" y="29"/>
                  <a:pt x="29" y="30"/>
                </a:cubicBezTo>
                <a:cubicBezTo>
                  <a:pt x="34" y="32"/>
                  <a:pt x="34" y="32"/>
                  <a:pt x="34" y="32"/>
                </a:cubicBezTo>
                <a:cubicBezTo>
                  <a:pt x="47" y="36"/>
                  <a:pt x="52" y="45"/>
                  <a:pt x="52" y="54"/>
                </a:cubicBezTo>
                <a:cubicBezTo>
                  <a:pt x="52" y="73"/>
                  <a:pt x="35" y="80"/>
                  <a:pt x="21" y="80"/>
                </a:cubicBezTo>
                <a:cubicBezTo>
                  <a:pt x="10" y="80"/>
                  <a:pt x="1" y="78"/>
                  <a:pt x="0" y="77"/>
                </a:cubicBezTo>
                <a:cubicBezTo>
                  <a:pt x="0" y="60"/>
                  <a:pt x="0" y="60"/>
                  <a:pt x="0" y="60"/>
                </a:cubicBezTo>
                <a:cubicBezTo>
                  <a:pt x="2" y="60"/>
                  <a:pt x="10" y="63"/>
                  <a:pt x="18" y="63"/>
                </a:cubicBezTo>
                <a:cubicBezTo>
                  <a:pt x="28" y="63"/>
                  <a:pt x="32" y="60"/>
                  <a:pt x="32" y="56"/>
                </a:cubicBezTo>
                <a:cubicBezTo>
                  <a:pt x="32" y="52"/>
                  <a:pt x="28" y="49"/>
                  <a:pt x="23" y="48"/>
                </a:cubicBezTo>
                <a:cubicBezTo>
                  <a:pt x="22" y="48"/>
                  <a:pt x="21" y="47"/>
                  <a:pt x="19" y="47"/>
                </a:cubicBezTo>
                <a:cubicBezTo>
                  <a:pt x="9" y="43"/>
                  <a:pt x="0" y="37"/>
                  <a:pt x="0" y="24"/>
                </a:cubicBezTo>
                <a:cubicBezTo>
                  <a:pt x="0" y="10"/>
                  <a:pt x="10" y="0"/>
                  <a:pt x="28" y="0"/>
                </a:cubicBezTo>
                <a:cubicBezTo>
                  <a:pt x="37" y="0"/>
                  <a:pt x="46" y="3"/>
                  <a:pt x="47" y="3"/>
                </a:cubicBezTo>
                <a:lnTo>
                  <a:pt x="47" y="1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Freeform 7"/>
          <p:cNvSpPr>
            <a:spLocks/>
          </p:cNvSpPr>
          <p:nvPr/>
        </p:nvSpPr>
        <p:spPr bwMode="black">
          <a:xfrm>
            <a:off x="4117975" y="5654675"/>
            <a:ext cx="38100" cy="80963"/>
          </a:xfrm>
          <a:custGeom>
            <a:avLst/>
            <a:gdLst>
              <a:gd name="T0" fmla="*/ 2147483647 w 19"/>
              <a:gd name="T1" fmla="*/ 2147483647 h 39"/>
              <a:gd name="T2" fmla="*/ 2147483647 w 19"/>
              <a:gd name="T3" fmla="*/ 0 h 39"/>
              <a:gd name="T4" fmla="*/ 0 w 19"/>
              <a:gd name="T5" fmla="*/ 2147483647 h 39"/>
              <a:gd name="T6" fmla="*/ 0 w 19"/>
              <a:gd name="T7" fmla="*/ 2147483647 h 39"/>
              <a:gd name="T8" fmla="*/ 2147483647 w 19"/>
              <a:gd name="T9" fmla="*/ 2147483647 h 39"/>
              <a:gd name="T10" fmla="*/ 2147483647 w 19"/>
              <a:gd name="T11" fmla="*/ 2147483647 h 39"/>
              <a:gd name="T12" fmla="*/ 2147483647 w 19"/>
              <a:gd name="T13" fmla="*/ 2147483647 h 3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9" h="39">
                <a:moveTo>
                  <a:pt x="19" y="10"/>
                </a:moveTo>
                <a:cubicBezTo>
                  <a:pt x="19" y="4"/>
                  <a:pt x="15" y="0"/>
                  <a:pt x="10" y="0"/>
                </a:cubicBezTo>
                <a:cubicBezTo>
                  <a:pt x="4" y="0"/>
                  <a:pt x="0" y="4"/>
                  <a:pt x="0" y="10"/>
                </a:cubicBezTo>
                <a:cubicBezTo>
                  <a:pt x="0" y="30"/>
                  <a:pt x="0" y="30"/>
                  <a:pt x="0" y="30"/>
                </a:cubicBezTo>
                <a:cubicBezTo>
                  <a:pt x="0" y="35"/>
                  <a:pt x="4" y="39"/>
                  <a:pt x="10" y="39"/>
                </a:cubicBezTo>
                <a:cubicBezTo>
                  <a:pt x="15" y="39"/>
                  <a:pt x="19" y="35"/>
                  <a:pt x="19" y="30"/>
                </a:cubicBezTo>
                <a:lnTo>
                  <a:pt x="19" y="1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Freeform 8"/>
          <p:cNvSpPr>
            <a:spLocks/>
          </p:cNvSpPr>
          <p:nvPr/>
        </p:nvSpPr>
        <p:spPr bwMode="black">
          <a:xfrm>
            <a:off x="4227513" y="5600700"/>
            <a:ext cx="38100" cy="134938"/>
          </a:xfrm>
          <a:custGeom>
            <a:avLst/>
            <a:gdLst>
              <a:gd name="T0" fmla="*/ 2147483647 w 19"/>
              <a:gd name="T1" fmla="*/ 2147483647 h 65"/>
              <a:gd name="T2" fmla="*/ 2147483647 w 19"/>
              <a:gd name="T3" fmla="*/ 0 h 65"/>
              <a:gd name="T4" fmla="*/ 0 w 19"/>
              <a:gd name="T5" fmla="*/ 2147483647 h 65"/>
              <a:gd name="T6" fmla="*/ 0 w 19"/>
              <a:gd name="T7" fmla="*/ 2147483647 h 65"/>
              <a:gd name="T8" fmla="*/ 2147483647 w 19"/>
              <a:gd name="T9" fmla="*/ 2147483647 h 65"/>
              <a:gd name="T10" fmla="*/ 2147483647 w 19"/>
              <a:gd name="T11" fmla="*/ 2147483647 h 65"/>
              <a:gd name="T12" fmla="*/ 2147483647 w 19"/>
              <a:gd name="T13" fmla="*/ 2147483647 h 6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9" h="65">
                <a:moveTo>
                  <a:pt x="19" y="9"/>
                </a:moveTo>
                <a:cubicBezTo>
                  <a:pt x="19" y="4"/>
                  <a:pt x="14" y="0"/>
                  <a:pt x="9" y="0"/>
                </a:cubicBezTo>
                <a:cubicBezTo>
                  <a:pt x="4" y="0"/>
                  <a:pt x="0" y="4"/>
                  <a:pt x="0" y="9"/>
                </a:cubicBezTo>
                <a:cubicBezTo>
                  <a:pt x="0" y="56"/>
                  <a:pt x="0" y="56"/>
                  <a:pt x="0" y="56"/>
                </a:cubicBezTo>
                <a:cubicBezTo>
                  <a:pt x="0" y="61"/>
                  <a:pt x="4" y="65"/>
                  <a:pt x="9" y="65"/>
                </a:cubicBezTo>
                <a:cubicBezTo>
                  <a:pt x="14" y="65"/>
                  <a:pt x="19" y="61"/>
                  <a:pt x="19" y="56"/>
                </a:cubicBezTo>
                <a:lnTo>
                  <a:pt x="19" y="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Freeform 9"/>
          <p:cNvSpPr>
            <a:spLocks/>
          </p:cNvSpPr>
          <p:nvPr/>
        </p:nvSpPr>
        <p:spPr bwMode="black">
          <a:xfrm>
            <a:off x="4335463" y="5526088"/>
            <a:ext cx="38100" cy="247650"/>
          </a:xfrm>
          <a:custGeom>
            <a:avLst/>
            <a:gdLst>
              <a:gd name="T0" fmla="*/ 2147483647 w 19"/>
              <a:gd name="T1" fmla="*/ 2147483647 h 120"/>
              <a:gd name="T2" fmla="*/ 2147483647 w 19"/>
              <a:gd name="T3" fmla="*/ 0 h 120"/>
              <a:gd name="T4" fmla="*/ 0 w 19"/>
              <a:gd name="T5" fmla="*/ 2147483647 h 120"/>
              <a:gd name="T6" fmla="*/ 0 w 19"/>
              <a:gd name="T7" fmla="*/ 2147483647 h 120"/>
              <a:gd name="T8" fmla="*/ 2147483647 w 19"/>
              <a:gd name="T9" fmla="*/ 2147483647 h 120"/>
              <a:gd name="T10" fmla="*/ 2147483647 w 19"/>
              <a:gd name="T11" fmla="*/ 2147483647 h 120"/>
              <a:gd name="T12" fmla="*/ 2147483647 w 19"/>
              <a:gd name="T13" fmla="*/ 2147483647 h 12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9" h="120">
                <a:moveTo>
                  <a:pt x="19" y="9"/>
                </a:moveTo>
                <a:cubicBezTo>
                  <a:pt x="19" y="4"/>
                  <a:pt x="15" y="0"/>
                  <a:pt x="10" y="0"/>
                </a:cubicBezTo>
                <a:cubicBezTo>
                  <a:pt x="5" y="0"/>
                  <a:pt x="0" y="4"/>
                  <a:pt x="0" y="9"/>
                </a:cubicBezTo>
                <a:cubicBezTo>
                  <a:pt x="0" y="111"/>
                  <a:pt x="0" y="111"/>
                  <a:pt x="0" y="111"/>
                </a:cubicBezTo>
                <a:cubicBezTo>
                  <a:pt x="0" y="116"/>
                  <a:pt x="5" y="120"/>
                  <a:pt x="10" y="120"/>
                </a:cubicBezTo>
                <a:cubicBezTo>
                  <a:pt x="15" y="120"/>
                  <a:pt x="19" y="116"/>
                  <a:pt x="19" y="111"/>
                </a:cubicBezTo>
                <a:lnTo>
                  <a:pt x="19" y="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Freeform 10"/>
          <p:cNvSpPr>
            <a:spLocks/>
          </p:cNvSpPr>
          <p:nvPr/>
        </p:nvSpPr>
        <p:spPr bwMode="black">
          <a:xfrm>
            <a:off x="4443413" y="5600700"/>
            <a:ext cx="39687" cy="134938"/>
          </a:xfrm>
          <a:custGeom>
            <a:avLst/>
            <a:gdLst>
              <a:gd name="T0" fmla="*/ 2147483647 w 19"/>
              <a:gd name="T1" fmla="*/ 2147483647 h 65"/>
              <a:gd name="T2" fmla="*/ 2147483647 w 19"/>
              <a:gd name="T3" fmla="*/ 0 h 65"/>
              <a:gd name="T4" fmla="*/ 0 w 19"/>
              <a:gd name="T5" fmla="*/ 2147483647 h 65"/>
              <a:gd name="T6" fmla="*/ 0 w 19"/>
              <a:gd name="T7" fmla="*/ 2147483647 h 65"/>
              <a:gd name="T8" fmla="*/ 2147483647 w 19"/>
              <a:gd name="T9" fmla="*/ 2147483647 h 65"/>
              <a:gd name="T10" fmla="*/ 2147483647 w 19"/>
              <a:gd name="T11" fmla="*/ 2147483647 h 65"/>
              <a:gd name="T12" fmla="*/ 2147483647 w 19"/>
              <a:gd name="T13" fmla="*/ 2147483647 h 6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9" h="65">
                <a:moveTo>
                  <a:pt x="19" y="9"/>
                </a:moveTo>
                <a:cubicBezTo>
                  <a:pt x="19" y="4"/>
                  <a:pt x="15" y="0"/>
                  <a:pt x="9" y="0"/>
                </a:cubicBezTo>
                <a:cubicBezTo>
                  <a:pt x="4" y="0"/>
                  <a:pt x="0" y="4"/>
                  <a:pt x="0" y="9"/>
                </a:cubicBezTo>
                <a:cubicBezTo>
                  <a:pt x="0" y="56"/>
                  <a:pt x="0" y="56"/>
                  <a:pt x="0" y="56"/>
                </a:cubicBezTo>
                <a:cubicBezTo>
                  <a:pt x="0" y="61"/>
                  <a:pt x="4" y="65"/>
                  <a:pt x="9" y="65"/>
                </a:cubicBezTo>
                <a:cubicBezTo>
                  <a:pt x="15" y="65"/>
                  <a:pt x="19" y="61"/>
                  <a:pt x="19" y="56"/>
                </a:cubicBezTo>
                <a:lnTo>
                  <a:pt x="19" y="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black">
          <a:xfrm>
            <a:off x="4551363" y="5654675"/>
            <a:ext cx="41275" cy="80963"/>
          </a:xfrm>
          <a:custGeom>
            <a:avLst/>
            <a:gdLst>
              <a:gd name="T0" fmla="*/ 2147483647 w 20"/>
              <a:gd name="T1" fmla="*/ 2147483647 h 39"/>
              <a:gd name="T2" fmla="*/ 2147483647 w 20"/>
              <a:gd name="T3" fmla="*/ 0 h 39"/>
              <a:gd name="T4" fmla="*/ 0 w 20"/>
              <a:gd name="T5" fmla="*/ 2147483647 h 39"/>
              <a:gd name="T6" fmla="*/ 0 w 20"/>
              <a:gd name="T7" fmla="*/ 2147483647 h 39"/>
              <a:gd name="T8" fmla="*/ 2147483647 w 20"/>
              <a:gd name="T9" fmla="*/ 2147483647 h 39"/>
              <a:gd name="T10" fmla="*/ 2147483647 w 20"/>
              <a:gd name="T11" fmla="*/ 2147483647 h 39"/>
              <a:gd name="T12" fmla="*/ 2147483647 w 20"/>
              <a:gd name="T13" fmla="*/ 2147483647 h 3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0" h="39">
                <a:moveTo>
                  <a:pt x="20" y="10"/>
                </a:moveTo>
                <a:cubicBezTo>
                  <a:pt x="20" y="4"/>
                  <a:pt x="15" y="0"/>
                  <a:pt x="10" y="0"/>
                </a:cubicBezTo>
                <a:cubicBezTo>
                  <a:pt x="5" y="0"/>
                  <a:pt x="0" y="4"/>
                  <a:pt x="0" y="10"/>
                </a:cubicBezTo>
                <a:cubicBezTo>
                  <a:pt x="0" y="30"/>
                  <a:pt x="0" y="30"/>
                  <a:pt x="0" y="30"/>
                </a:cubicBezTo>
                <a:cubicBezTo>
                  <a:pt x="0" y="35"/>
                  <a:pt x="5" y="39"/>
                  <a:pt x="10" y="39"/>
                </a:cubicBezTo>
                <a:cubicBezTo>
                  <a:pt x="15" y="39"/>
                  <a:pt x="20" y="35"/>
                  <a:pt x="20" y="30"/>
                </a:cubicBezTo>
                <a:lnTo>
                  <a:pt x="20" y="1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black">
          <a:xfrm>
            <a:off x="4660900" y="5600700"/>
            <a:ext cx="39688" cy="134938"/>
          </a:xfrm>
          <a:custGeom>
            <a:avLst/>
            <a:gdLst>
              <a:gd name="T0" fmla="*/ 2147483647 w 19"/>
              <a:gd name="T1" fmla="*/ 2147483647 h 65"/>
              <a:gd name="T2" fmla="*/ 2147483647 w 19"/>
              <a:gd name="T3" fmla="*/ 0 h 65"/>
              <a:gd name="T4" fmla="*/ 0 w 19"/>
              <a:gd name="T5" fmla="*/ 2147483647 h 65"/>
              <a:gd name="T6" fmla="*/ 0 w 19"/>
              <a:gd name="T7" fmla="*/ 2147483647 h 65"/>
              <a:gd name="T8" fmla="*/ 2147483647 w 19"/>
              <a:gd name="T9" fmla="*/ 2147483647 h 65"/>
              <a:gd name="T10" fmla="*/ 2147483647 w 19"/>
              <a:gd name="T11" fmla="*/ 2147483647 h 65"/>
              <a:gd name="T12" fmla="*/ 2147483647 w 19"/>
              <a:gd name="T13" fmla="*/ 2147483647 h 6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9" h="65">
                <a:moveTo>
                  <a:pt x="19" y="9"/>
                </a:moveTo>
                <a:cubicBezTo>
                  <a:pt x="19" y="4"/>
                  <a:pt x="15" y="0"/>
                  <a:pt x="10" y="0"/>
                </a:cubicBezTo>
                <a:cubicBezTo>
                  <a:pt x="4" y="0"/>
                  <a:pt x="0" y="4"/>
                  <a:pt x="0" y="9"/>
                </a:cubicBezTo>
                <a:cubicBezTo>
                  <a:pt x="0" y="56"/>
                  <a:pt x="0" y="56"/>
                  <a:pt x="0" y="56"/>
                </a:cubicBezTo>
                <a:cubicBezTo>
                  <a:pt x="0" y="61"/>
                  <a:pt x="4" y="65"/>
                  <a:pt x="10" y="65"/>
                </a:cubicBezTo>
                <a:cubicBezTo>
                  <a:pt x="15" y="65"/>
                  <a:pt x="19" y="61"/>
                  <a:pt x="19" y="56"/>
                </a:cubicBezTo>
                <a:lnTo>
                  <a:pt x="19" y="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Freeform 13"/>
          <p:cNvSpPr>
            <a:spLocks/>
          </p:cNvSpPr>
          <p:nvPr/>
        </p:nvSpPr>
        <p:spPr bwMode="black">
          <a:xfrm>
            <a:off x="4770438" y="5526088"/>
            <a:ext cx="39687" cy="247650"/>
          </a:xfrm>
          <a:custGeom>
            <a:avLst/>
            <a:gdLst>
              <a:gd name="T0" fmla="*/ 2147483647 w 19"/>
              <a:gd name="T1" fmla="*/ 2147483647 h 120"/>
              <a:gd name="T2" fmla="*/ 2147483647 w 19"/>
              <a:gd name="T3" fmla="*/ 0 h 120"/>
              <a:gd name="T4" fmla="*/ 0 w 19"/>
              <a:gd name="T5" fmla="*/ 2147483647 h 120"/>
              <a:gd name="T6" fmla="*/ 0 w 19"/>
              <a:gd name="T7" fmla="*/ 2147483647 h 120"/>
              <a:gd name="T8" fmla="*/ 2147483647 w 19"/>
              <a:gd name="T9" fmla="*/ 2147483647 h 120"/>
              <a:gd name="T10" fmla="*/ 2147483647 w 19"/>
              <a:gd name="T11" fmla="*/ 2147483647 h 120"/>
              <a:gd name="T12" fmla="*/ 2147483647 w 19"/>
              <a:gd name="T13" fmla="*/ 2147483647 h 12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9" h="120">
                <a:moveTo>
                  <a:pt x="19" y="9"/>
                </a:moveTo>
                <a:cubicBezTo>
                  <a:pt x="19" y="4"/>
                  <a:pt x="15" y="0"/>
                  <a:pt x="9" y="0"/>
                </a:cubicBezTo>
                <a:cubicBezTo>
                  <a:pt x="4" y="0"/>
                  <a:pt x="0" y="4"/>
                  <a:pt x="0" y="9"/>
                </a:cubicBezTo>
                <a:cubicBezTo>
                  <a:pt x="0" y="111"/>
                  <a:pt x="0" y="111"/>
                  <a:pt x="0" y="111"/>
                </a:cubicBezTo>
                <a:cubicBezTo>
                  <a:pt x="0" y="116"/>
                  <a:pt x="4" y="120"/>
                  <a:pt x="9" y="120"/>
                </a:cubicBezTo>
                <a:cubicBezTo>
                  <a:pt x="15" y="120"/>
                  <a:pt x="19" y="116"/>
                  <a:pt x="19" y="111"/>
                </a:cubicBezTo>
                <a:lnTo>
                  <a:pt x="19" y="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black">
          <a:xfrm>
            <a:off x="4876800" y="5600700"/>
            <a:ext cx="39688" cy="134938"/>
          </a:xfrm>
          <a:custGeom>
            <a:avLst/>
            <a:gdLst>
              <a:gd name="T0" fmla="*/ 2147483647 w 19"/>
              <a:gd name="T1" fmla="*/ 2147483647 h 65"/>
              <a:gd name="T2" fmla="*/ 2147483647 w 19"/>
              <a:gd name="T3" fmla="*/ 0 h 65"/>
              <a:gd name="T4" fmla="*/ 0 w 19"/>
              <a:gd name="T5" fmla="*/ 2147483647 h 65"/>
              <a:gd name="T6" fmla="*/ 0 w 19"/>
              <a:gd name="T7" fmla="*/ 2147483647 h 65"/>
              <a:gd name="T8" fmla="*/ 2147483647 w 19"/>
              <a:gd name="T9" fmla="*/ 2147483647 h 65"/>
              <a:gd name="T10" fmla="*/ 2147483647 w 19"/>
              <a:gd name="T11" fmla="*/ 2147483647 h 65"/>
              <a:gd name="T12" fmla="*/ 2147483647 w 19"/>
              <a:gd name="T13" fmla="*/ 2147483647 h 6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9" h="65">
                <a:moveTo>
                  <a:pt x="19" y="9"/>
                </a:moveTo>
                <a:cubicBezTo>
                  <a:pt x="19" y="4"/>
                  <a:pt x="15" y="0"/>
                  <a:pt x="10" y="0"/>
                </a:cubicBezTo>
                <a:cubicBezTo>
                  <a:pt x="5" y="0"/>
                  <a:pt x="0" y="4"/>
                  <a:pt x="0" y="9"/>
                </a:cubicBezTo>
                <a:cubicBezTo>
                  <a:pt x="0" y="56"/>
                  <a:pt x="0" y="56"/>
                  <a:pt x="0" y="56"/>
                </a:cubicBezTo>
                <a:cubicBezTo>
                  <a:pt x="0" y="61"/>
                  <a:pt x="5" y="65"/>
                  <a:pt x="10" y="65"/>
                </a:cubicBezTo>
                <a:cubicBezTo>
                  <a:pt x="15" y="65"/>
                  <a:pt x="19" y="61"/>
                  <a:pt x="19" y="56"/>
                </a:cubicBezTo>
                <a:lnTo>
                  <a:pt x="19" y="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black">
          <a:xfrm>
            <a:off x="4986338" y="5654675"/>
            <a:ext cx="39687" cy="80963"/>
          </a:xfrm>
          <a:custGeom>
            <a:avLst/>
            <a:gdLst>
              <a:gd name="T0" fmla="*/ 2147483647 w 19"/>
              <a:gd name="T1" fmla="*/ 2147483647 h 39"/>
              <a:gd name="T2" fmla="*/ 2147483647 w 19"/>
              <a:gd name="T3" fmla="*/ 0 h 39"/>
              <a:gd name="T4" fmla="*/ 0 w 19"/>
              <a:gd name="T5" fmla="*/ 2147483647 h 39"/>
              <a:gd name="T6" fmla="*/ 0 w 19"/>
              <a:gd name="T7" fmla="*/ 2147483647 h 39"/>
              <a:gd name="T8" fmla="*/ 2147483647 w 19"/>
              <a:gd name="T9" fmla="*/ 2147483647 h 39"/>
              <a:gd name="T10" fmla="*/ 2147483647 w 19"/>
              <a:gd name="T11" fmla="*/ 2147483647 h 39"/>
              <a:gd name="T12" fmla="*/ 2147483647 w 19"/>
              <a:gd name="T13" fmla="*/ 2147483647 h 3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9" h="39">
                <a:moveTo>
                  <a:pt x="19" y="10"/>
                </a:moveTo>
                <a:cubicBezTo>
                  <a:pt x="19" y="4"/>
                  <a:pt x="15" y="0"/>
                  <a:pt x="9" y="0"/>
                </a:cubicBezTo>
                <a:cubicBezTo>
                  <a:pt x="4" y="0"/>
                  <a:pt x="0" y="4"/>
                  <a:pt x="0" y="10"/>
                </a:cubicBezTo>
                <a:cubicBezTo>
                  <a:pt x="0" y="30"/>
                  <a:pt x="0" y="30"/>
                  <a:pt x="0" y="30"/>
                </a:cubicBezTo>
                <a:cubicBezTo>
                  <a:pt x="0" y="35"/>
                  <a:pt x="4" y="39"/>
                  <a:pt x="9" y="39"/>
                </a:cubicBezTo>
                <a:cubicBezTo>
                  <a:pt x="15" y="39"/>
                  <a:pt x="19" y="35"/>
                  <a:pt x="19" y="30"/>
                </a:cubicBezTo>
                <a:lnTo>
                  <a:pt x="19" y="1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174648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7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7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7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7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1.91391E-6 L -5.55556E-7 0.02314 " pathEditMode="relative" rAng="0" ptsTypes="AA">
                                      <p:cBhvr>
                                        <p:cTn id="33" dur="700" spd="-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00000000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1.93242E-6 L 4.72222E-6 0.02962 " pathEditMode="relative" rAng="0" ptsTypes="AA">
                                      <p:cBhvr>
                                        <p:cTn id="35" dur="700" spd="-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500000000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91391E-6 L 0 0.02314 " pathEditMode="relative" rAng="0" ptsTypes="AA">
                                      <p:cBhvr>
                                        <p:cTn id="37" dur="700" spd="-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00000000"/>
                                    </p:animMotion>
                                  </p:childTnLst>
                                </p:cTn>
                              </p:par>
                              <p:par>
                                <p:cTn id="38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1.93242E-6 L -4.72222E-6 0.02962 " pathEditMode="relative" rAng="0" ptsTypes="AA">
                                      <p:cBhvr>
                                        <p:cTn id="39" dur="700" spd="-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500000000"/>
                                    </p:animMotion>
                                  </p:childTnLst>
                                </p:cTn>
                              </p:par>
                              <p:par>
                                <p:cTn id="40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1.91391E-6 L 4.16667E-6 0.02314 " pathEditMode="relative" rAng="0" ptsTypes="AA">
                                      <p:cBhvr>
                                        <p:cTn id="41" dur="700" spd="-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00000000"/>
                                    </p:animMotion>
                                  </p:childTnLst>
                                </p:cTn>
                              </p:par>
                              <p:par>
                                <p:cTn id="42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2.36056E-6 L 2.77778E-7 -0.02338 " pathEditMode="relative" rAng="0" ptsTypes="AA">
                                      <p:cBhvr>
                                        <p:cTn id="43" dur="700" spd="-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00000000"/>
                                    </p:animMotion>
                                  </p:childTnLst>
                                </p:cTn>
                              </p:par>
                              <p:par>
                                <p:cTn id="44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2.36056E-6 L -8.33333E-7 -0.02338 " pathEditMode="relative" rAng="0" ptsTypes="AA">
                                      <p:cBhvr>
                                        <p:cTn id="45" dur="700" spd="-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00000000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2.36056E-6 L 4.44444E-6 -0.02338 " pathEditMode="relative" rAng="0" ptsTypes="AA">
                                      <p:cBhvr>
                                        <p:cTn id="47" dur="700" spd="-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00000000"/>
                                    </p:animMotion>
                                  </p:childTnLst>
                                </p:cTn>
                              </p:par>
                              <p:par>
                                <p:cTn id="48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36056E-6 L 3.33333E-6 -0.02338 " pathEditMode="relative" rAng="0" ptsTypes="AA">
                                      <p:cBhvr>
                                        <p:cTn id="49" dur="700" spd="-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00000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7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7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7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7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7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7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</p:bld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 Slide-green 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contractor\Desktop\Blue_Green_Gradien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00" y="0"/>
            <a:ext cx="91567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>
            <a:spLocks noChangeArrowheads="1"/>
          </p:cNvSpPr>
          <p:nvPr userDrawn="1"/>
        </p:nvSpPr>
        <p:spPr bwMode="black">
          <a:xfrm>
            <a:off x="6313488" y="3708400"/>
            <a:ext cx="115887" cy="4413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096D6"/>
              </a:solidFill>
            </a:endParaRPr>
          </a:p>
        </p:txBody>
      </p:sp>
      <p:sp>
        <p:nvSpPr>
          <p:cNvPr id="4" name="Freeform 3"/>
          <p:cNvSpPr>
            <a:spLocks/>
          </p:cNvSpPr>
          <p:nvPr/>
        </p:nvSpPr>
        <p:spPr bwMode="black">
          <a:xfrm>
            <a:off x="6992938" y="3697288"/>
            <a:ext cx="336550" cy="466725"/>
          </a:xfrm>
          <a:custGeom>
            <a:avLst/>
            <a:gdLst>
              <a:gd name="T0" fmla="*/ 2147483647 w 58"/>
              <a:gd name="T1" fmla="*/ 2147483647 h 80"/>
              <a:gd name="T2" fmla="*/ 2147483647 w 58"/>
              <a:gd name="T3" fmla="*/ 2147483647 h 80"/>
              <a:gd name="T4" fmla="*/ 2147483647 w 58"/>
              <a:gd name="T5" fmla="*/ 2147483647 h 80"/>
              <a:gd name="T6" fmla="*/ 2147483647 w 58"/>
              <a:gd name="T7" fmla="*/ 2147483647 h 80"/>
              <a:gd name="T8" fmla="*/ 2147483647 w 58"/>
              <a:gd name="T9" fmla="*/ 2147483647 h 80"/>
              <a:gd name="T10" fmla="*/ 2147483647 w 58"/>
              <a:gd name="T11" fmla="*/ 2147483647 h 80"/>
              <a:gd name="T12" fmla="*/ 2147483647 w 58"/>
              <a:gd name="T13" fmla="*/ 2147483647 h 80"/>
              <a:gd name="T14" fmla="*/ 0 w 58"/>
              <a:gd name="T15" fmla="*/ 2147483647 h 80"/>
              <a:gd name="T16" fmla="*/ 2147483647 w 58"/>
              <a:gd name="T17" fmla="*/ 0 h 80"/>
              <a:gd name="T18" fmla="*/ 2147483647 w 58"/>
              <a:gd name="T19" fmla="*/ 2147483647 h 80"/>
              <a:gd name="T20" fmla="*/ 2147483647 w 58"/>
              <a:gd name="T21" fmla="*/ 2147483647 h 8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58" h="80">
                <a:moveTo>
                  <a:pt x="58" y="24"/>
                </a:moveTo>
                <a:cubicBezTo>
                  <a:pt x="58" y="23"/>
                  <a:pt x="51" y="20"/>
                  <a:pt x="42" y="20"/>
                </a:cubicBezTo>
                <a:cubicBezTo>
                  <a:pt x="30" y="20"/>
                  <a:pt x="21" y="28"/>
                  <a:pt x="21" y="40"/>
                </a:cubicBezTo>
                <a:cubicBezTo>
                  <a:pt x="21" y="51"/>
                  <a:pt x="29" y="60"/>
                  <a:pt x="42" y="60"/>
                </a:cubicBezTo>
                <a:cubicBezTo>
                  <a:pt x="51" y="60"/>
                  <a:pt x="57" y="57"/>
                  <a:pt x="58" y="56"/>
                </a:cubicBezTo>
                <a:cubicBezTo>
                  <a:pt x="58" y="77"/>
                  <a:pt x="58" y="77"/>
                  <a:pt x="58" y="77"/>
                </a:cubicBezTo>
                <a:cubicBezTo>
                  <a:pt x="56" y="78"/>
                  <a:pt x="49" y="80"/>
                  <a:pt x="41" y="80"/>
                </a:cubicBezTo>
                <a:cubicBezTo>
                  <a:pt x="19" y="80"/>
                  <a:pt x="0" y="65"/>
                  <a:pt x="0" y="40"/>
                </a:cubicBezTo>
                <a:cubicBezTo>
                  <a:pt x="0" y="17"/>
                  <a:pt x="17" y="0"/>
                  <a:pt x="41" y="0"/>
                </a:cubicBezTo>
                <a:cubicBezTo>
                  <a:pt x="50" y="0"/>
                  <a:pt x="56" y="3"/>
                  <a:pt x="58" y="3"/>
                </a:cubicBezTo>
                <a:lnTo>
                  <a:pt x="58" y="2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Freeform 4"/>
          <p:cNvSpPr>
            <a:spLocks/>
          </p:cNvSpPr>
          <p:nvPr/>
        </p:nvSpPr>
        <p:spPr bwMode="black">
          <a:xfrm>
            <a:off x="5824538" y="3697288"/>
            <a:ext cx="338137" cy="466725"/>
          </a:xfrm>
          <a:custGeom>
            <a:avLst/>
            <a:gdLst>
              <a:gd name="T0" fmla="*/ 2147483647 w 58"/>
              <a:gd name="T1" fmla="*/ 2147483647 h 80"/>
              <a:gd name="T2" fmla="*/ 2147483647 w 58"/>
              <a:gd name="T3" fmla="*/ 2147483647 h 80"/>
              <a:gd name="T4" fmla="*/ 2147483647 w 58"/>
              <a:gd name="T5" fmla="*/ 2147483647 h 80"/>
              <a:gd name="T6" fmla="*/ 2147483647 w 58"/>
              <a:gd name="T7" fmla="*/ 2147483647 h 80"/>
              <a:gd name="T8" fmla="*/ 2147483647 w 58"/>
              <a:gd name="T9" fmla="*/ 2147483647 h 80"/>
              <a:gd name="T10" fmla="*/ 2147483647 w 58"/>
              <a:gd name="T11" fmla="*/ 2147483647 h 80"/>
              <a:gd name="T12" fmla="*/ 2147483647 w 58"/>
              <a:gd name="T13" fmla="*/ 2147483647 h 80"/>
              <a:gd name="T14" fmla="*/ 0 w 58"/>
              <a:gd name="T15" fmla="*/ 2147483647 h 80"/>
              <a:gd name="T16" fmla="*/ 2147483647 w 58"/>
              <a:gd name="T17" fmla="*/ 0 h 80"/>
              <a:gd name="T18" fmla="*/ 2147483647 w 58"/>
              <a:gd name="T19" fmla="*/ 2147483647 h 80"/>
              <a:gd name="T20" fmla="*/ 2147483647 w 58"/>
              <a:gd name="T21" fmla="*/ 2147483647 h 8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58" h="80">
                <a:moveTo>
                  <a:pt x="58" y="24"/>
                </a:moveTo>
                <a:cubicBezTo>
                  <a:pt x="57" y="23"/>
                  <a:pt x="51" y="20"/>
                  <a:pt x="42" y="20"/>
                </a:cubicBezTo>
                <a:cubicBezTo>
                  <a:pt x="29" y="20"/>
                  <a:pt x="21" y="28"/>
                  <a:pt x="21" y="40"/>
                </a:cubicBezTo>
                <a:cubicBezTo>
                  <a:pt x="21" y="51"/>
                  <a:pt x="29" y="60"/>
                  <a:pt x="42" y="60"/>
                </a:cubicBezTo>
                <a:cubicBezTo>
                  <a:pt x="51" y="60"/>
                  <a:pt x="57" y="57"/>
                  <a:pt x="58" y="56"/>
                </a:cubicBezTo>
                <a:cubicBezTo>
                  <a:pt x="58" y="77"/>
                  <a:pt x="58" y="77"/>
                  <a:pt x="58" y="77"/>
                </a:cubicBezTo>
                <a:cubicBezTo>
                  <a:pt x="56" y="78"/>
                  <a:pt x="49" y="80"/>
                  <a:pt x="40" y="80"/>
                </a:cubicBezTo>
                <a:cubicBezTo>
                  <a:pt x="19" y="80"/>
                  <a:pt x="0" y="65"/>
                  <a:pt x="0" y="40"/>
                </a:cubicBezTo>
                <a:cubicBezTo>
                  <a:pt x="0" y="17"/>
                  <a:pt x="17" y="0"/>
                  <a:pt x="40" y="0"/>
                </a:cubicBezTo>
                <a:cubicBezTo>
                  <a:pt x="49" y="0"/>
                  <a:pt x="56" y="3"/>
                  <a:pt x="58" y="3"/>
                </a:cubicBezTo>
                <a:lnTo>
                  <a:pt x="58" y="2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Freeform 5"/>
          <p:cNvSpPr>
            <a:spLocks noEditPoints="1"/>
          </p:cNvSpPr>
          <p:nvPr/>
        </p:nvSpPr>
        <p:spPr bwMode="black">
          <a:xfrm>
            <a:off x="7451725" y="3697288"/>
            <a:ext cx="463550" cy="466725"/>
          </a:xfrm>
          <a:custGeom>
            <a:avLst/>
            <a:gdLst>
              <a:gd name="T0" fmla="*/ 2147483647 w 80"/>
              <a:gd name="T1" fmla="*/ 2147483647 h 80"/>
              <a:gd name="T2" fmla="*/ 2147483647 w 80"/>
              <a:gd name="T3" fmla="*/ 2147483647 h 80"/>
              <a:gd name="T4" fmla="*/ 0 w 80"/>
              <a:gd name="T5" fmla="*/ 2147483647 h 80"/>
              <a:gd name="T6" fmla="*/ 2147483647 w 80"/>
              <a:gd name="T7" fmla="*/ 0 h 80"/>
              <a:gd name="T8" fmla="*/ 2147483647 w 80"/>
              <a:gd name="T9" fmla="*/ 2147483647 h 80"/>
              <a:gd name="T10" fmla="*/ 2147483647 w 80"/>
              <a:gd name="T11" fmla="*/ 2147483647 h 80"/>
              <a:gd name="T12" fmla="*/ 2147483647 w 80"/>
              <a:gd name="T13" fmla="*/ 2147483647 h 80"/>
              <a:gd name="T14" fmla="*/ 2147483647 w 80"/>
              <a:gd name="T15" fmla="*/ 2147483647 h 80"/>
              <a:gd name="T16" fmla="*/ 2147483647 w 80"/>
              <a:gd name="T17" fmla="*/ 2147483647 h 80"/>
              <a:gd name="T18" fmla="*/ 2147483647 w 80"/>
              <a:gd name="T19" fmla="*/ 2147483647 h 8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80" h="80">
                <a:moveTo>
                  <a:pt x="80" y="40"/>
                </a:moveTo>
                <a:cubicBezTo>
                  <a:pt x="80" y="62"/>
                  <a:pt x="64" y="80"/>
                  <a:pt x="40" y="80"/>
                </a:cubicBezTo>
                <a:cubicBezTo>
                  <a:pt x="16" y="80"/>
                  <a:pt x="0" y="62"/>
                  <a:pt x="0" y="40"/>
                </a:cubicBezTo>
                <a:cubicBezTo>
                  <a:pt x="0" y="18"/>
                  <a:pt x="16" y="0"/>
                  <a:pt x="40" y="0"/>
                </a:cubicBezTo>
                <a:cubicBezTo>
                  <a:pt x="64" y="0"/>
                  <a:pt x="80" y="18"/>
                  <a:pt x="80" y="40"/>
                </a:cubicBezTo>
                <a:moveTo>
                  <a:pt x="40" y="20"/>
                </a:moveTo>
                <a:cubicBezTo>
                  <a:pt x="29" y="20"/>
                  <a:pt x="20" y="29"/>
                  <a:pt x="20" y="40"/>
                </a:cubicBezTo>
                <a:cubicBezTo>
                  <a:pt x="20" y="51"/>
                  <a:pt x="29" y="60"/>
                  <a:pt x="40" y="60"/>
                </a:cubicBezTo>
                <a:cubicBezTo>
                  <a:pt x="51" y="60"/>
                  <a:pt x="60" y="51"/>
                  <a:pt x="60" y="40"/>
                </a:cubicBezTo>
                <a:cubicBezTo>
                  <a:pt x="60" y="29"/>
                  <a:pt x="51" y="20"/>
                  <a:pt x="40" y="20"/>
                </a:cubicBezTo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black">
          <a:xfrm>
            <a:off x="6580188" y="3697288"/>
            <a:ext cx="301625" cy="466725"/>
          </a:xfrm>
          <a:custGeom>
            <a:avLst/>
            <a:gdLst>
              <a:gd name="T0" fmla="*/ 2147483647 w 52"/>
              <a:gd name="T1" fmla="*/ 2147483647 h 80"/>
              <a:gd name="T2" fmla="*/ 2147483647 w 52"/>
              <a:gd name="T3" fmla="*/ 2147483647 h 80"/>
              <a:gd name="T4" fmla="*/ 2147483647 w 52"/>
              <a:gd name="T5" fmla="*/ 2147483647 h 80"/>
              <a:gd name="T6" fmla="*/ 2147483647 w 52"/>
              <a:gd name="T7" fmla="*/ 2147483647 h 80"/>
              <a:gd name="T8" fmla="*/ 2147483647 w 52"/>
              <a:gd name="T9" fmla="*/ 2147483647 h 80"/>
              <a:gd name="T10" fmla="*/ 2147483647 w 52"/>
              <a:gd name="T11" fmla="*/ 2147483647 h 80"/>
              <a:gd name="T12" fmla="*/ 2147483647 w 52"/>
              <a:gd name="T13" fmla="*/ 2147483647 h 80"/>
              <a:gd name="T14" fmla="*/ 0 w 52"/>
              <a:gd name="T15" fmla="*/ 2147483647 h 80"/>
              <a:gd name="T16" fmla="*/ 0 w 52"/>
              <a:gd name="T17" fmla="*/ 2147483647 h 80"/>
              <a:gd name="T18" fmla="*/ 2147483647 w 52"/>
              <a:gd name="T19" fmla="*/ 2147483647 h 80"/>
              <a:gd name="T20" fmla="*/ 2147483647 w 52"/>
              <a:gd name="T21" fmla="*/ 2147483647 h 80"/>
              <a:gd name="T22" fmla="*/ 2147483647 w 52"/>
              <a:gd name="T23" fmla="*/ 2147483647 h 80"/>
              <a:gd name="T24" fmla="*/ 2147483647 w 52"/>
              <a:gd name="T25" fmla="*/ 2147483647 h 80"/>
              <a:gd name="T26" fmla="*/ 0 w 52"/>
              <a:gd name="T27" fmla="*/ 2147483647 h 80"/>
              <a:gd name="T28" fmla="*/ 2147483647 w 52"/>
              <a:gd name="T29" fmla="*/ 0 h 80"/>
              <a:gd name="T30" fmla="*/ 2147483647 w 52"/>
              <a:gd name="T31" fmla="*/ 2147483647 h 80"/>
              <a:gd name="T32" fmla="*/ 2147483647 w 52"/>
              <a:gd name="T33" fmla="*/ 2147483647 h 8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52" h="80">
                <a:moveTo>
                  <a:pt x="47" y="19"/>
                </a:moveTo>
                <a:cubicBezTo>
                  <a:pt x="47" y="19"/>
                  <a:pt x="38" y="17"/>
                  <a:pt x="32" y="17"/>
                </a:cubicBezTo>
                <a:cubicBezTo>
                  <a:pt x="24" y="17"/>
                  <a:pt x="20" y="19"/>
                  <a:pt x="20" y="23"/>
                </a:cubicBezTo>
                <a:cubicBezTo>
                  <a:pt x="20" y="28"/>
                  <a:pt x="26" y="29"/>
                  <a:pt x="29" y="30"/>
                </a:cubicBezTo>
                <a:cubicBezTo>
                  <a:pt x="34" y="32"/>
                  <a:pt x="34" y="32"/>
                  <a:pt x="34" y="32"/>
                </a:cubicBezTo>
                <a:cubicBezTo>
                  <a:pt x="47" y="36"/>
                  <a:pt x="52" y="45"/>
                  <a:pt x="52" y="54"/>
                </a:cubicBezTo>
                <a:cubicBezTo>
                  <a:pt x="52" y="73"/>
                  <a:pt x="35" y="80"/>
                  <a:pt x="21" y="80"/>
                </a:cubicBezTo>
                <a:cubicBezTo>
                  <a:pt x="10" y="80"/>
                  <a:pt x="1" y="78"/>
                  <a:pt x="0" y="77"/>
                </a:cubicBezTo>
                <a:cubicBezTo>
                  <a:pt x="0" y="60"/>
                  <a:pt x="0" y="60"/>
                  <a:pt x="0" y="60"/>
                </a:cubicBezTo>
                <a:cubicBezTo>
                  <a:pt x="2" y="60"/>
                  <a:pt x="10" y="63"/>
                  <a:pt x="18" y="63"/>
                </a:cubicBezTo>
                <a:cubicBezTo>
                  <a:pt x="28" y="63"/>
                  <a:pt x="32" y="60"/>
                  <a:pt x="32" y="56"/>
                </a:cubicBezTo>
                <a:cubicBezTo>
                  <a:pt x="32" y="52"/>
                  <a:pt x="28" y="49"/>
                  <a:pt x="23" y="48"/>
                </a:cubicBezTo>
                <a:cubicBezTo>
                  <a:pt x="22" y="48"/>
                  <a:pt x="21" y="47"/>
                  <a:pt x="19" y="47"/>
                </a:cubicBezTo>
                <a:cubicBezTo>
                  <a:pt x="9" y="43"/>
                  <a:pt x="0" y="37"/>
                  <a:pt x="0" y="24"/>
                </a:cubicBezTo>
                <a:cubicBezTo>
                  <a:pt x="0" y="10"/>
                  <a:pt x="10" y="0"/>
                  <a:pt x="28" y="0"/>
                </a:cubicBezTo>
                <a:cubicBezTo>
                  <a:pt x="37" y="0"/>
                  <a:pt x="46" y="3"/>
                  <a:pt x="47" y="3"/>
                </a:cubicBezTo>
                <a:lnTo>
                  <a:pt x="47" y="1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Freeform 7"/>
          <p:cNvSpPr>
            <a:spLocks/>
          </p:cNvSpPr>
          <p:nvPr/>
        </p:nvSpPr>
        <p:spPr bwMode="black">
          <a:xfrm>
            <a:off x="5592763" y="3082925"/>
            <a:ext cx="109537" cy="227013"/>
          </a:xfrm>
          <a:custGeom>
            <a:avLst/>
            <a:gdLst>
              <a:gd name="T0" fmla="*/ 2147483647 w 19"/>
              <a:gd name="T1" fmla="*/ 2147483647 h 39"/>
              <a:gd name="T2" fmla="*/ 2147483647 w 19"/>
              <a:gd name="T3" fmla="*/ 0 h 39"/>
              <a:gd name="T4" fmla="*/ 0 w 19"/>
              <a:gd name="T5" fmla="*/ 2147483647 h 39"/>
              <a:gd name="T6" fmla="*/ 0 w 19"/>
              <a:gd name="T7" fmla="*/ 2147483647 h 39"/>
              <a:gd name="T8" fmla="*/ 2147483647 w 19"/>
              <a:gd name="T9" fmla="*/ 2147483647 h 39"/>
              <a:gd name="T10" fmla="*/ 2147483647 w 19"/>
              <a:gd name="T11" fmla="*/ 2147483647 h 39"/>
              <a:gd name="T12" fmla="*/ 2147483647 w 19"/>
              <a:gd name="T13" fmla="*/ 2147483647 h 3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9" h="39">
                <a:moveTo>
                  <a:pt x="19" y="10"/>
                </a:moveTo>
                <a:cubicBezTo>
                  <a:pt x="19" y="4"/>
                  <a:pt x="15" y="0"/>
                  <a:pt x="10" y="0"/>
                </a:cubicBezTo>
                <a:cubicBezTo>
                  <a:pt x="4" y="0"/>
                  <a:pt x="0" y="4"/>
                  <a:pt x="0" y="10"/>
                </a:cubicBezTo>
                <a:cubicBezTo>
                  <a:pt x="0" y="30"/>
                  <a:pt x="0" y="30"/>
                  <a:pt x="0" y="30"/>
                </a:cubicBezTo>
                <a:cubicBezTo>
                  <a:pt x="0" y="35"/>
                  <a:pt x="4" y="39"/>
                  <a:pt x="10" y="39"/>
                </a:cubicBezTo>
                <a:cubicBezTo>
                  <a:pt x="15" y="39"/>
                  <a:pt x="19" y="35"/>
                  <a:pt x="19" y="30"/>
                </a:cubicBezTo>
                <a:lnTo>
                  <a:pt x="19" y="1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Freeform 8"/>
          <p:cNvSpPr>
            <a:spLocks/>
          </p:cNvSpPr>
          <p:nvPr/>
        </p:nvSpPr>
        <p:spPr bwMode="black">
          <a:xfrm>
            <a:off x="5900738" y="2930525"/>
            <a:ext cx="109537" cy="379413"/>
          </a:xfrm>
          <a:custGeom>
            <a:avLst/>
            <a:gdLst>
              <a:gd name="T0" fmla="*/ 2147483647 w 19"/>
              <a:gd name="T1" fmla="*/ 2147483647 h 65"/>
              <a:gd name="T2" fmla="*/ 2147483647 w 19"/>
              <a:gd name="T3" fmla="*/ 0 h 65"/>
              <a:gd name="T4" fmla="*/ 0 w 19"/>
              <a:gd name="T5" fmla="*/ 2147483647 h 65"/>
              <a:gd name="T6" fmla="*/ 0 w 19"/>
              <a:gd name="T7" fmla="*/ 2147483647 h 65"/>
              <a:gd name="T8" fmla="*/ 2147483647 w 19"/>
              <a:gd name="T9" fmla="*/ 2147483647 h 65"/>
              <a:gd name="T10" fmla="*/ 2147483647 w 19"/>
              <a:gd name="T11" fmla="*/ 2147483647 h 65"/>
              <a:gd name="T12" fmla="*/ 2147483647 w 19"/>
              <a:gd name="T13" fmla="*/ 2147483647 h 6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9" h="65">
                <a:moveTo>
                  <a:pt x="19" y="9"/>
                </a:moveTo>
                <a:cubicBezTo>
                  <a:pt x="19" y="4"/>
                  <a:pt x="14" y="0"/>
                  <a:pt x="9" y="0"/>
                </a:cubicBezTo>
                <a:cubicBezTo>
                  <a:pt x="4" y="0"/>
                  <a:pt x="0" y="4"/>
                  <a:pt x="0" y="9"/>
                </a:cubicBezTo>
                <a:cubicBezTo>
                  <a:pt x="0" y="56"/>
                  <a:pt x="0" y="56"/>
                  <a:pt x="0" y="56"/>
                </a:cubicBezTo>
                <a:cubicBezTo>
                  <a:pt x="0" y="61"/>
                  <a:pt x="4" y="65"/>
                  <a:pt x="9" y="65"/>
                </a:cubicBezTo>
                <a:cubicBezTo>
                  <a:pt x="14" y="65"/>
                  <a:pt x="19" y="61"/>
                  <a:pt x="19" y="56"/>
                </a:cubicBezTo>
                <a:lnTo>
                  <a:pt x="19" y="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Freeform 9"/>
          <p:cNvSpPr>
            <a:spLocks/>
          </p:cNvSpPr>
          <p:nvPr/>
        </p:nvSpPr>
        <p:spPr bwMode="black">
          <a:xfrm>
            <a:off x="6202363" y="2720975"/>
            <a:ext cx="111125" cy="698500"/>
          </a:xfrm>
          <a:custGeom>
            <a:avLst/>
            <a:gdLst>
              <a:gd name="T0" fmla="*/ 2147483647 w 19"/>
              <a:gd name="T1" fmla="*/ 2147483647 h 120"/>
              <a:gd name="T2" fmla="*/ 2147483647 w 19"/>
              <a:gd name="T3" fmla="*/ 0 h 120"/>
              <a:gd name="T4" fmla="*/ 0 w 19"/>
              <a:gd name="T5" fmla="*/ 2147483647 h 120"/>
              <a:gd name="T6" fmla="*/ 0 w 19"/>
              <a:gd name="T7" fmla="*/ 2147483647 h 120"/>
              <a:gd name="T8" fmla="*/ 2147483647 w 19"/>
              <a:gd name="T9" fmla="*/ 2147483647 h 120"/>
              <a:gd name="T10" fmla="*/ 2147483647 w 19"/>
              <a:gd name="T11" fmla="*/ 2147483647 h 120"/>
              <a:gd name="T12" fmla="*/ 2147483647 w 19"/>
              <a:gd name="T13" fmla="*/ 2147483647 h 12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9" h="120">
                <a:moveTo>
                  <a:pt x="19" y="9"/>
                </a:moveTo>
                <a:cubicBezTo>
                  <a:pt x="19" y="4"/>
                  <a:pt x="15" y="0"/>
                  <a:pt x="10" y="0"/>
                </a:cubicBezTo>
                <a:cubicBezTo>
                  <a:pt x="5" y="0"/>
                  <a:pt x="0" y="4"/>
                  <a:pt x="0" y="9"/>
                </a:cubicBezTo>
                <a:cubicBezTo>
                  <a:pt x="0" y="111"/>
                  <a:pt x="0" y="111"/>
                  <a:pt x="0" y="111"/>
                </a:cubicBezTo>
                <a:cubicBezTo>
                  <a:pt x="0" y="116"/>
                  <a:pt x="5" y="120"/>
                  <a:pt x="10" y="120"/>
                </a:cubicBezTo>
                <a:cubicBezTo>
                  <a:pt x="15" y="120"/>
                  <a:pt x="19" y="116"/>
                  <a:pt x="19" y="111"/>
                </a:cubicBezTo>
                <a:lnTo>
                  <a:pt x="19" y="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Freeform 10"/>
          <p:cNvSpPr>
            <a:spLocks/>
          </p:cNvSpPr>
          <p:nvPr/>
        </p:nvSpPr>
        <p:spPr bwMode="black">
          <a:xfrm>
            <a:off x="6510338" y="2930525"/>
            <a:ext cx="111125" cy="379413"/>
          </a:xfrm>
          <a:custGeom>
            <a:avLst/>
            <a:gdLst>
              <a:gd name="T0" fmla="*/ 2147483647 w 19"/>
              <a:gd name="T1" fmla="*/ 2147483647 h 65"/>
              <a:gd name="T2" fmla="*/ 2147483647 w 19"/>
              <a:gd name="T3" fmla="*/ 0 h 65"/>
              <a:gd name="T4" fmla="*/ 0 w 19"/>
              <a:gd name="T5" fmla="*/ 2147483647 h 65"/>
              <a:gd name="T6" fmla="*/ 0 w 19"/>
              <a:gd name="T7" fmla="*/ 2147483647 h 65"/>
              <a:gd name="T8" fmla="*/ 2147483647 w 19"/>
              <a:gd name="T9" fmla="*/ 2147483647 h 65"/>
              <a:gd name="T10" fmla="*/ 2147483647 w 19"/>
              <a:gd name="T11" fmla="*/ 2147483647 h 65"/>
              <a:gd name="T12" fmla="*/ 2147483647 w 19"/>
              <a:gd name="T13" fmla="*/ 2147483647 h 6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9" h="65">
                <a:moveTo>
                  <a:pt x="19" y="9"/>
                </a:moveTo>
                <a:cubicBezTo>
                  <a:pt x="19" y="4"/>
                  <a:pt x="15" y="0"/>
                  <a:pt x="9" y="0"/>
                </a:cubicBezTo>
                <a:cubicBezTo>
                  <a:pt x="4" y="0"/>
                  <a:pt x="0" y="4"/>
                  <a:pt x="0" y="9"/>
                </a:cubicBezTo>
                <a:cubicBezTo>
                  <a:pt x="0" y="56"/>
                  <a:pt x="0" y="56"/>
                  <a:pt x="0" y="56"/>
                </a:cubicBezTo>
                <a:cubicBezTo>
                  <a:pt x="0" y="61"/>
                  <a:pt x="4" y="65"/>
                  <a:pt x="9" y="65"/>
                </a:cubicBezTo>
                <a:cubicBezTo>
                  <a:pt x="15" y="65"/>
                  <a:pt x="19" y="61"/>
                  <a:pt x="19" y="56"/>
                </a:cubicBezTo>
                <a:lnTo>
                  <a:pt x="19" y="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black">
          <a:xfrm>
            <a:off x="6811963" y="3082925"/>
            <a:ext cx="115887" cy="227013"/>
          </a:xfrm>
          <a:custGeom>
            <a:avLst/>
            <a:gdLst>
              <a:gd name="T0" fmla="*/ 2147483647 w 20"/>
              <a:gd name="T1" fmla="*/ 2147483647 h 39"/>
              <a:gd name="T2" fmla="*/ 2147483647 w 20"/>
              <a:gd name="T3" fmla="*/ 0 h 39"/>
              <a:gd name="T4" fmla="*/ 0 w 20"/>
              <a:gd name="T5" fmla="*/ 2147483647 h 39"/>
              <a:gd name="T6" fmla="*/ 0 w 20"/>
              <a:gd name="T7" fmla="*/ 2147483647 h 39"/>
              <a:gd name="T8" fmla="*/ 2147483647 w 20"/>
              <a:gd name="T9" fmla="*/ 2147483647 h 39"/>
              <a:gd name="T10" fmla="*/ 2147483647 w 20"/>
              <a:gd name="T11" fmla="*/ 2147483647 h 39"/>
              <a:gd name="T12" fmla="*/ 2147483647 w 20"/>
              <a:gd name="T13" fmla="*/ 2147483647 h 3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0" h="39">
                <a:moveTo>
                  <a:pt x="20" y="10"/>
                </a:moveTo>
                <a:cubicBezTo>
                  <a:pt x="20" y="4"/>
                  <a:pt x="15" y="0"/>
                  <a:pt x="10" y="0"/>
                </a:cubicBezTo>
                <a:cubicBezTo>
                  <a:pt x="5" y="0"/>
                  <a:pt x="0" y="4"/>
                  <a:pt x="0" y="10"/>
                </a:cubicBezTo>
                <a:cubicBezTo>
                  <a:pt x="0" y="30"/>
                  <a:pt x="0" y="30"/>
                  <a:pt x="0" y="30"/>
                </a:cubicBezTo>
                <a:cubicBezTo>
                  <a:pt x="0" y="35"/>
                  <a:pt x="5" y="39"/>
                  <a:pt x="10" y="39"/>
                </a:cubicBezTo>
                <a:cubicBezTo>
                  <a:pt x="15" y="39"/>
                  <a:pt x="20" y="35"/>
                  <a:pt x="20" y="30"/>
                </a:cubicBezTo>
                <a:lnTo>
                  <a:pt x="20" y="1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black">
          <a:xfrm>
            <a:off x="7119938" y="2930525"/>
            <a:ext cx="111125" cy="379413"/>
          </a:xfrm>
          <a:custGeom>
            <a:avLst/>
            <a:gdLst>
              <a:gd name="T0" fmla="*/ 2147483647 w 19"/>
              <a:gd name="T1" fmla="*/ 2147483647 h 65"/>
              <a:gd name="T2" fmla="*/ 2147483647 w 19"/>
              <a:gd name="T3" fmla="*/ 0 h 65"/>
              <a:gd name="T4" fmla="*/ 0 w 19"/>
              <a:gd name="T5" fmla="*/ 2147483647 h 65"/>
              <a:gd name="T6" fmla="*/ 0 w 19"/>
              <a:gd name="T7" fmla="*/ 2147483647 h 65"/>
              <a:gd name="T8" fmla="*/ 2147483647 w 19"/>
              <a:gd name="T9" fmla="*/ 2147483647 h 65"/>
              <a:gd name="T10" fmla="*/ 2147483647 w 19"/>
              <a:gd name="T11" fmla="*/ 2147483647 h 65"/>
              <a:gd name="T12" fmla="*/ 2147483647 w 19"/>
              <a:gd name="T13" fmla="*/ 2147483647 h 6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9" h="65">
                <a:moveTo>
                  <a:pt x="19" y="9"/>
                </a:moveTo>
                <a:cubicBezTo>
                  <a:pt x="19" y="4"/>
                  <a:pt x="15" y="0"/>
                  <a:pt x="10" y="0"/>
                </a:cubicBezTo>
                <a:cubicBezTo>
                  <a:pt x="4" y="0"/>
                  <a:pt x="0" y="4"/>
                  <a:pt x="0" y="9"/>
                </a:cubicBezTo>
                <a:cubicBezTo>
                  <a:pt x="0" y="56"/>
                  <a:pt x="0" y="56"/>
                  <a:pt x="0" y="56"/>
                </a:cubicBezTo>
                <a:cubicBezTo>
                  <a:pt x="0" y="61"/>
                  <a:pt x="4" y="65"/>
                  <a:pt x="10" y="65"/>
                </a:cubicBezTo>
                <a:cubicBezTo>
                  <a:pt x="15" y="65"/>
                  <a:pt x="19" y="61"/>
                  <a:pt x="19" y="56"/>
                </a:cubicBezTo>
                <a:lnTo>
                  <a:pt x="19" y="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Freeform 13"/>
          <p:cNvSpPr>
            <a:spLocks/>
          </p:cNvSpPr>
          <p:nvPr/>
        </p:nvSpPr>
        <p:spPr bwMode="black">
          <a:xfrm>
            <a:off x="7427913" y="2720975"/>
            <a:ext cx="111125" cy="698500"/>
          </a:xfrm>
          <a:custGeom>
            <a:avLst/>
            <a:gdLst>
              <a:gd name="T0" fmla="*/ 2147483647 w 19"/>
              <a:gd name="T1" fmla="*/ 2147483647 h 120"/>
              <a:gd name="T2" fmla="*/ 2147483647 w 19"/>
              <a:gd name="T3" fmla="*/ 0 h 120"/>
              <a:gd name="T4" fmla="*/ 0 w 19"/>
              <a:gd name="T5" fmla="*/ 2147483647 h 120"/>
              <a:gd name="T6" fmla="*/ 0 w 19"/>
              <a:gd name="T7" fmla="*/ 2147483647 h 120"/>
              <a:gd name="T8" fmla="*/ 2147483647 w 19"/>
              <a:gd name="T9" fmla="*/ 2147483647 h 120"/>
              <a:gd name="T10" fmla="*/ 2147483647 w 19"/>
              <a:gd name="T11" fmla="*/ 2147483647 h 120"/>
              <a:gd name="T12" fmla="*/ 2147483647 w 19"/>
              <a:gd name="T13" fmla="*/ 2147483647 h 12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9" h="120">
                <a:moveTo>
                  <a:pt x="19" y="9"/>
                </a:moveTo>
                <a:cubicBezTo>
                  <a:pt x="19" y="4"/>
                  <a:pt x="15" y="0"/>
                  <a:pt x="9" y="0"/>
                </a:cubicBezTo>
                <a:cubicBezTo>
                  <a:pt x="4" y="0"/>
                  <a:pt x="0" y="4"/>
                  <a:pt x="0" y="9"/>
                </a:cubicBezTo>
                <a:cubicBezTo>
                  <a:pt x="0" y="111"/>
                  <a:pt x="0" y="111"/>
                  <a:pt x="0" y="111"/>
                </a:cubicBezTo>
                <a:cubicBezTo>
                  <a:pt x="0" y="116"/>
                  <a:pt x="4" y="120"/>
                  <a:pt x="9" y="120"/>
                </a:cubicBezTo>
                <a:cubicBezTo>
                  <a:pt x="15" y="120"/>
                  <a:pt x="19" y="116"/>
                  <a:pt x="19" y="111"/>
                </a:cubicBezTo>
                <a:lnTo>
                  <a:pt x="19" y="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black">
          <a:xfrm>
            <a:off x="7729538" y="2930525"/>
            <a:ext cx="111125" cy="379413"/>
          </a:xfrm>
          <a:custGeom>
            <a:avLst/>
            <a:gdLst>
              <a:gd name="T0" fmla="*/ 2147483647 w 19"/>
              <a:gd name="T1" fmla="*/ 2147483647 h 65"/>
              <a:gd name="T2" fmla="*/ 2147483647 w 19"/>
              <a:gd name="T3" fmla="*/ 0 h 65"/>
              <a:gd name="T4" fmla="*/ 0 w 19"/>
              <a:gd name="T5" fmla="*/ 2147483647 h 65"/>
              <a:gd name="T6" fmla="*/ 0 w 19"/>
              <a:gd name="T7" fmla="*/ 2147483647 h 65"/>
              <a:gd name="T8" fmla="*/ 2147483647 w 19"/>
              <a:gd name="T9" fmla="*/ 2147483647 h 65"/>
              <a:gd name="T10" fmla="*/ 2147483647 w 19"/>
              <a:gd name="T11" fmla="*/ 2147483647 h 65"/>
              <a:gd name="T12" fmla="*/ 2147483647 w 19"/>
              <a:gd name="T13" fmla="*/ 2147483647 h 6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9" h="65">
                <a:moveTo>
                  <a:pt x="19" y="9"/>
                </a:moveTo>
                <a:cubicBezTo>
                  <a:pt x="19" y="4"/>
                  <a:pt x="15" y="0"/>
                  <a:pt x="10" y="0"/>
                </a:cubicBezTo>
                <a:cubicBezTo>
                  <a:pt x="5" y="0"/>
                  <a:pt x="0" y="4"/>
                  <a:pt x="0" y="9"/>
                </a:cubicBezTo>
                <a:cubicBezTo>
                  <a:pt x="0" y="56"/>
                  <a:pt x="0" y="56"/>
                  <a:pt x="0" y="56"/>
                </a:cubicBezTo>
                <a:cubicBezTo>
                  <a:pt x="0" y="61"/>
                  <a:pt x="5" y="65"/>
                  <a:pt x="10" y="65"/>
                </a:cubicBezTo>
                <a:cubicBezTo>
                  <a:pt x="15" y="65"/>
                  <a:pt x="19" y="61"/>
                  <a:pt x="19" y="56"/>
                </a:cubicBezTo>
                <a:lnTo>
                  <a:pt x="19" y="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black">
          <a:xfrm>
            <a:off x="8037513" y="3082925"/>
            <a:ext cx="111125" cy="227013"/>
          </a:xfrm>
          <a:custGeom>
            <a:avLst/>
            <a:gdLst>
              <a:gd name="T0" fmla="*/ 2147483647 w 19"/>
              <a:gd name="T1" fmla="*/ 2147483647 h 39"/>
              <a:gd name="T2" fmla="*/ 2147483647 w 19"/>
              <a:gd name="T3" fmla="*/ 0 h 39"/>
              <a:gd name="T4" fmla="*/ 0 w 19"/>
              <a:gd name="T5" fmla="*/ 2147483647 h 39"/>
              <a:gd name="T6" fmla="*/ 0 w 19"/>
              <a:gd name="T7" fmla="*/ 2147483647 h 39"/>
              <a:gd name="T8" fmla="*/ 2147483647 w 19"/>
              <a:gd name="T9" fmla="*/ 2147483647 h 39"/>
              <a:gd name="T10" fmla="*/ 2147483647 w 19"/>
              <a:gd name="T11" fmla="*/ 2147483647 h 39"/>
              <a:gd name="T12" fmla="*/ 2147483647 w 19"/>
              <a:gd name="T13" fmla="*/ 2147483647 h 3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9" h="39">
                <a:moveTo>
                  <a:pt x="19" y="10"/>
                </a:moveTo>
                <a:cubicBezTo>
                  <a:pt x="19" y="4"/>
                  <a:pt x="15" y="0"/>
                  <a:pt x="9" y="0"/>
                </a:cubicBezTo>
                <a:cubicBezTo>
                  <a:pt x="4" y="0"/>
                  <a:pt x="0" y="4"/>
                  <a:pt x="0" y="10"/>
                </a:cubicBezTo>
                <a:cubicBezTo>
                  <a:pt x="0" y="30"/>
                  <a:pt x="0" y="30"/>
                  <a:pt x="0" y="30"/>
                </a:cubicBezTo>
                <a:cubicBezTo>
                  <a:pt x="0" y="35"/>
                  <a:pt x="4" y="39"/>
                  <a:pt x="9" y="39"/>
                </a:cubicBezTo>
                <a:cubicBezTo>
                  <a:pt x="15" y="39"/>
                  <a:pt x="19" y="35"/>
                  <a:pt x="19" y="30"/>
                </a:cubicBezTo>
                <a:lnTo>
                  <a:pt x="19" y="1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TextBox 16"/>
          <p:cNvSpPr txBox="1">
            <a:spLocks noChangeArrowheads="1"/>
          </p:cNvSpPr>
          <p:nvPr userDrawn="1"/>
        </p:nvSpPr>
        <p:spPr bwMode="auto">
          <a:xfrm>
            <a:off x="644525" y="3060700"/>
            <a:ext cx="2436813" cy="646113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sz="3600" smtClean="0">
                <a:solidFill>
                  <a:srgbClr val="FFFFFF"/>
                </a:solidFill>
              </a:rPr>
              <a:t>Thank you.</a:t>
            </a:r>
          </a:p>
        </p:txBody>
      </p:sp>
    </p:spTree>
    <p:extLst>
      <p:ext uri="{BB962C8B-B14F-4D97-AF65-F5344CB8AC3E}">
        <p14:creationId xmlns:p14="http://schemas.microsoft.com/office/powerpoint/2010/main" val="362138082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625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7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7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7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7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7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3.7037E-7 L -4.72222E-6 0.09143 " pathEditMode="relative" rAng="0" ptsTypes="AA">
                                      <p:cBhvr>
                                        <p:cTn id="37" dur="700" spd="-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147483648"/>
                                    </p:animMotion>
                                  </p:childTnLst>
                                </p:cTn>
                              </p:par>
                              <p:par>
                                <p:cTn id="38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3.7037E-6 L 5E-6 0.11157 " pathEditMode="relative" rAng="0" ptsTypes="AA">
                                      <p:cBhvr>
                                        <p:cTn id="39" dur="700" spd="-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147483648"/>
                                    </p:animMotion>
                                  </p:childTnLst>
                                </p:cTn>
                              </p:par>
                              <p:par>
                                <p:cTn id="40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4.81481E-6 L 4.72222E-6 0.09143 " pathEditMode="relative" rAng="0" ptsTypes="AA">
                                      <p:cBhvr>
                                        <p:cTn id="41" dur="700" spd="-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147483648"/>
                                    </p:animMotion>
                                  </p:childTnLst>
                                </p:cTn>
                              </p:par>
                              <p:par>
                                <p:cTn id="42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3.7037E-6 L -2.77778E-6 0.11157 " pathEditMode="relative" rAng="0" ptsTypes="AA">
                                      <p:cBhvr>
                                        <p:cTn id="43" dur="700" spd="-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147483648"/>
                                    </p:animMotion>
                                  </p:childTnLst>
                                </p:cTn>
                              </p:par>
                              <p:par>
                                <p:cTn id="44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4.81481E-6 L 5.55556E-7 0.09143 " pathEditMode="relative" rAng="0" ptsTypes="AA">
                                      <p:cBhvr>
                                        <p:cTn id="45" dur="700" spd="-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147483648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3.33333E-6 L 4.72222E-6 -0.10764 " pathEditMode="relative" rAng="0" ptsTypes="AA">
                                      <p:cBhvr>
                                        <p:cTn id="47" dur="700" spd="-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147483648"/>
                                    </p:animMotion>
                                  </p:childTnLst>
                                </p:cTn>
                              </p:par>
                              <p:par>
                                <p:cTn id="48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3.33333E-6 L 4.44444E-6 -0.10764 " pathEditMode="relative" rAng="0" ptsTypes="AA">
                                      <p:cBhvr>
                                        <p:cTn id="49" dur="700" spd="-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147483648"/>
                                    </p:animMotion>
                                  </p:childTnLst>
                                </p:cTn>
                              </p:par>
                              <p:par>
                                <p:cTn id="50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3.33333E-6 L -2.22222E-6 -0.10764 " pathEditMode="relative" rAng="0" ptsTypes="AA">
                                      <p:cBhvr>
                                        <p:cTn id="51" dur="700" spd="-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147483648"/>
                                    </p:animMotion>
                                  </p:childTnLst>
                                </p:cTn>
                              </p:par>
                              <p:par>
                                <p:cTn id="52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3.33333E-6 L 1.11111E-6 -0.10764 " pathEditMode="relative" rAng="0" ptsTypes="AA">
                                      <p:cBhvr>
                                        <p:cTn id="53" dur="700" spd="-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1474836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2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7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7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7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7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7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/>
    </p:bld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 Slide-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1" descr="Complex_Gradient7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5" r="1443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>
            <a:spLocks noChangeArrowheads="1"/>
          </p:cNvSpPr>
          <p:nvPr/>
        </p:nvSpPr>
        <p:spPr bwMode="black">
          <a:xfrm>
            <a:off x="4373563" y="5845175"/>
            <a:ext cx="41275" cy="1571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096D6"/>
              </a:solidFill>
            </a:endParaRPr>
          </a:p>
        </p:txBody>
      </p:sp>
      <p:sp>
        <p:nvSpPr>
          <p:cNvPr id="4" name="Freeform 3"/>
          <p:cNvSpPr>
            <a:spLocks/>
          </p:cNvSpPr>
          <p:nvPr/>
        </p:nvSpPr>
        <p:spPr bwMode="black">
          <a:xfrm>
            <a:off x="4614863" y="5840413"/>
            <a:ext cx="120650" cy="165100"/>
          </a:xfrm>
          <a:custGeom>
            <a:avLst/>
            <a:gdLst>
              <a:gd name="T0" fmla="*/ 2147483647 w 58"/>
              <a:gd name="T1" fmla="*/ 2147483647 h 80"/>
              <a:gd name="T2" fmla="*/ 2147483647 w 58"/>
              <a:gd name="T3" fmla="*/ 2147483647 h 80"/>
              <a:gd name="T4" fmla="*/ 2147483647 w 58"/>
              <a:gd name="T5" fmla="*/ 2147483647 h 80"/>
              <a:gd name="T6" fmla="*/ 2147483647 w 58"/>
              <a:gd name="T7" fmla="*/ 2147483647 h 80"/>
              <a:gd name="T8" fmla="*/ 2147483647 w 58"/>
              <a:gd name="T9" fmla="*/ 2147483647 h 80"/>
              <a:gd name="T10" fmla="*/ 2147483647 w 58"/>
              <a:gd name="T11" fmla="*/ 2147483647 h 80"/>
              <a:gd name="T12" fmla="*/ 2147483647 w 58"/>
              <a:gd name="T13" fmla="*/ 2147483647 h 80"/>
              <a:gd name="T14" fmla="*/ 0 w 58"/>
              <a:gd name="T15" fmla="*/ 2147483647 h 80"/>
              <a:gd name="T16" fmla="*/ 2147483647 w 58"/>
              <a:gd name="T17" fmla="*/ 0 h 80"/>
              <a:gd name="T18" fmla="*/ 2147483647 w 58"/>
              <a:gd name="T19" fmla="*/ 2147483647 h 80"/>
              <a:gd name="T20" fmla="*/ 2147483647 w 58"/>
              <a:gd name="T21" fmla="*/ 2147483647 h 8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58" h="80">
                <a:moveTo>
                  <a:pt x="58" y="24"/>
                </a:moveTo>
                <a:cubicBezTo>
                  <a:pt x="58" y="23"/>
                  <a:pt x="51" y="20"/>
                  <a:pt x="42" y="20"/>
                </a:cubicBezTo>
                <a:cubicBezTo>
                  <a:pt x="30" y="20"/>
                  <a:pt x="21" y="28"/>
                  <a:pt x="21" y="40"/>
                </a:cubicBezTo>
                <a:cubicBezTo>
                  <a:pt x="21" y="51"/>
                  <a:pt x="29" y="60"/>
                  <a:pt x="42" y="60"/>
                </a:cubicBezTo>
                <a:cubicBezTo>
                  <a:pt x="51" y="60"/>
                  <a:pt x="57" y="57"/>
                  <a:pt x="58" y="56"/>
                </a:cubicBezTo>
                <a:cubicBezTo>
                  <a:pt x="58" y="77"/>
                  <a:pt x="58" y="77"/>
                  <a:pt x="58" y="77"/>
                </a:cubicBezTo>
                <a:cubicBezTo>
                  <a:pt x="56" y="78"/>
                  <a:pt x="49" y="80"/>
                  <a:pt x="41" y="80"/>
                </a:cubicBezTo>
                <a:cubicBezTo>
                  <a:pt x="19" y="80"/>
                  <a:pt x="0" y="65"/>
                  <a:pt x="0" y="40"/>
                </a:cubicBezTo>
                <a:cubicBezTo>
                  <a:pt x="0" y="17"/>
                  <a:pt x="17" y="0"/>
                  <a:pt x="41" y="0"/>
                </a:cubicBezTo>
                <a:cubicBezTo>
                  <a:pt x="50" y="0"/>
                  <a:pt x="56" y="3"/>
                  <a:pt x="58" y="3"/>
                </a:cubicBezTo>
                <a:lnTo>
                  <a:pt x="58" y="2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Freeform 4"/>
          <p:cNvSpPr>
            <a:spLocks/>
          </p:cNvSpPr>
          <p:nvPr/>
        </p:nvSpPr>
        <p:spPr bwMode="black">
          <a:xfrm>
            <a:off x="4200525" y="5840413"/>
            <a:ext cx="119063" cy="165100"/>
          </a:xfrm>
          <a:custGeom>
            <a:avLst/>
            <a:gdLst>
              <a:gd name="T0" fmla="*/ 2147483647 w 58"/>
              <a:gd name="T1" fmla="*/ 2147483647 h 80"/>
              <a:gd name="T2" fmla="*/ 2147483647 w 58"/>
              <a:gd name="T3" fmla="*/ 2147483647 h 80"/>
              <a:gd name="T4" fmla="*/ 2147483647 w 58"/>
              <a:gd name="T5" fmla="*/ 2147483647 h 80"/>
              <a:gd name="T6" fmla="*/ 2147483647 w 58"/>
              <a:gd name="T7" fmla="*/ 2147483647 h 80"/>
              <a:gd name="T8" fmla="*/ 2147483647 w 58"/>
              <a:gd name="T9" fmla="*/ 2147483647 h 80"/>
              <a:gd name="T10" fmla="*/ 2147483647 w 58"/>
              <a:gd name="T11" fmla="*/ 2147483647 h 80"/>
              <a:gd name="T12" fmla="*/ 2147483647 w 58"/>
              <a:gd name="T13" fmla="*/ 2147483647 h 80"/>
              <a:gd name="T14" fmla="*/ 0 w 58"/>
              <a:gd name="T15" fmla="*/ 2147483647 h 80"/>
              <a:gd name="T16" fmla="*/ 2147483647 w 58"/>
              <a:gd name="T17" fmla="*/ 0 h 80"/>
              <a:gd name="T18" fmla="*/ 2147483647 w 58"/>
              <a:gd name="T19" fmla="*/ 2147483647 h 80"/>
              <a:gd name="T20" fmla="*/ 2147483647 w 58"/>
              <a:gd name="T21" fmla="*/ 2147483647 h 8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58" h="80">
                <a:moveTo>
                  <a:pt x="58" y="24"/>
                </a:moveTo>
                <a:cubicBezTo>
                  <a:pt x="57" y="23"/>
                  <a:pt x="51" y="20"/>
                  <a:pt x="42" y="20"/>
                </a:cubicBezTo>
                <a:cubicBezTo>
                  <a:pt x="29" y="20"/>
                  <a:pt x="21" y="28"/>
                  <a:pt x="21" y="40"/>
                </a:cubicBezTo>
                <a:cubicBezTo>
                  <a:pt x="21" y="51"/>
                  <a:pt x="29" y="60"/>
                  <a:pt x="42" y="60"/>
                </a:cubicBezTo>
                <a:cubicBezTo>
                  <a:pt x="51" y="60"/>
                  <a:pt x="57" y="57"/>
                  <a:pt x="58" y="56"/>
                </a:cubicBezTo>
                <a:cubicBezTo>
                  <a:pt x="58" y="77"/>
                  <a:pt x="58" y="77"/>
                  <a:pt x="58" y="77"/>
                </a:cubicBezTo>
                <a:cubicBezTo>
                  <a:pt x="56" y="78"/>
                  <a:pt x="49" y="80"/>
                  <a:pt x="40" y="80"/>
                </a:cubicBezTo>
                <a:cubicBezTo>
                  <a:pt x="19" y="80"/>
                  <a:pt x="0" y="65"/>
                  <a:pt x="0" y="40"/>
                </a:cubicBezTo>
                <a:cubicBezTo>
                  <a:pt x="0" y="17"/>
                  <a:pt x="17" y="0"/>
                  <a:pt x="40" y="0"/>
                </a:cubicBezTo>
                <a:cubicBezTo>
                  <a:pt x="49" y="0"/>
                  <a:pt x="56" y="3"/>
                  <a:pt x="58" y="3"/>
                </a:cubicBezTo>
                <a:lnTo>
                  <a:pt x="58" y="2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Freeform 5"/>
          <p:cNvSpPr>
            <a:spLocks noEditPoints="1"/>
          </p:cNvSpPr>
          <p:nvPr userDrawn="1"/>
        </p:nvSpPr>
        <p:spPr bwMode="black">
          <a:xfrm>
            <a:off x="4778375" y="5840413"/>
            <a:ext cx="165100" cy="165100"/>
          </a:xfrm>
          <a:custGeom>
            <a:avLst/>
            <a:gdLst>
              <a:gd name="T0" fmla="*/ 2147483647 w 80"/>
              <a:gd name="T1" fmla="*/ 2147483647 h 80"/>
              <a:gd name="T2" fmla="*/ 2147483647 w 80"/>
              <a:gd name="T3" fmla="*/ 2147483647 h 80"/>
              <a:gd name="T4" fmla="*/ 0 w 80"/>
              <a:gd name="T5" fmla="*/ 2147483647 h 80"/>
              <a:gd name="T6" fmla="*/ 2147483647 w 80"/>
              <a:gd name="T7" fmla="*/ 0 h 80"/>
              <a:gd name="T8" fmla="*/ 2147483647 w 80"/>
              <a:gd name="T9" fmla="*/ 2147483647 h 80"/>
              <a:gd name="T10" fmla="*/ 2147483647 w 80"/>
              <a:gd name="T11" fmla="*/ 2147483647 h 80"/>
              <a:gd name="T12" fmla="*/ 2147483647 w 80"/>
              <a:gd name="T13" fmla="*/ 2147483647 h 80"/>
              <a:gd name="T14" fmla="*/ 2147483647 w 80"/>
              <a:gd name="T15" fmla="*/ 2147483647 h 80"/>
              <a:gd name="T16" fmla="*/ 2147483647 w 80"/>
              <a:gd name="T17" fmla="*/ 2147483647 h 80"/>
              <a:gd name="T18" fmla="*/ 2147483647 w 80"/>
              <a:gd name="T19" fmla="*/ 2147483647 h 8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80" h="80">
                <a:moveTo>
                  <a:pt x="80" y="40"/>
                </a:moveTo>
                <a:cubicBezTo>
                  <a:pt x="80" y="62"/>
                  <a:pt x="64" y="80"/>
                  <a:pt x="40" y="80"/>
                </a:cubicBezTo>
                <a:cubicBezTo>
                  <a:pt x="16" y="80"/>
                  <a:pt x="0" y="62"/>
                  <a:pt x="0" y="40"/>
                </a:cubicBezTo>
                <a:cubicBezTo>
                  <a:pt x="0" y="18"/>
                  <a:pt x="16" y="0"/>
                  <a:pt x="40" y="0"/>
                </a:cubicBezTo>
                <a:cubicBezTo>
                  <a:pt x="64" y="0"/>
                  <a:pt x="80" y="18"/>
                  <a:pt x="80" y="40"/>
                </a:cubicBezTo>
                <a:moveTo>
                  <a:pt x="40" y="20"/>
                </a:moveTo>
                <a:cubicBezTo>
                  <a:pt x="29" y="20"/>
                  <a:pt x="20" y="29"/>
                  <a:pt x="20" y="40"/>
                </a:cubicBezTo>
                <a:cubicBezTo>
                  <a:pt x="20" y="51"/>
                  <a:pt x="29" y="60"/>
                  <a:pt x="40" y="60"/>
                </a:cubicBezTo>
                <a:cubicBezTo>
                  <a:pt x="51" y="60"/>
                  <a:pt x="60" y="51"/>
                  <a:pt x="60" y="40"/>
                </a:cubicBezTo>
                <a:cubicBezTo>
                  <a:pt x="60" y="29"/>
                  <a:pt x="51" y="20"/>
                  <a:pt x="40" y="20"/>
                </a:cubicBezTo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black">
          <a:xfrm>
            <a:off x="4468813" y="5840413"/>
            <a:ext cx="107950" cy="165100"/>
          </a:xfrm>
          <a:custGeom>
            <a:avLst/>
            <a:gdLst>
              <a:gd name="T0" fmla="*/ 2147483647 w 52"/>
              <a:gd name="T1" fmla="*/ 2147483647 h 80"/>
              <a:gd name="T2" fmla="*/ 2147483647 w 52"/>
              <a:gd name="T3" fmla="*/ 2147483647 h 80"/>
              <a:gd name="T4" fmla="*/ 2147483647 w 52"/>
              <a:gd name="T5" fmla="*/ 2147483647 h 80"/>
              <a:gd name="T6" fmla="*/ 2147483647 w 52"/>
              <a:gd name="T7" fmla="*/ 2147483647 h 80"/>
              <a:gd name="T8" fmla="*/ 2147483647 w 52"/>
              <a:gd name="T9" fmla="*/ 2147483647 h 80"/>
              <a:gd name="T10" fmla="*/ 2147483647 w 52"/>
              <a:gd name="T11" fmla="*/ 2147483647 h 80"/>
              <a:gd name="T12" fmla="*/ 2147483647 w 52"/>
              <a:gd name="T13" fmla="*/ 2147483647 h 80"/>
              <a:gd name="T14" fmla="*/ 0 w 52"/>
              <a:gd name="T15" fmla="*/ 2147483647 h 80"/>
              <a:gd name="T16" fmla="*/ 0 w 52"/>
              <a:gd name="T17" fmla="*/ 2147483647 h 80"/>
              <a:gd name="T18" fmla="*/ 2147483647 w 52"/>
              <a:gd name="T19" fmla="*/ 2147483647 h 80"/>
              <a:gd name="T20" fmla="*/ 2147483647 w 52"/>
              <a:gd name="T21" fmla="*/ 2147483647 h 80"/>
              <a:gd name="T22" fmla="*/ 2147483647 w 52"/>
              <a:gd name="T23" fmla="*/ 2147483647 h 80"/>
              <a:gd name="T24" fmla="*/ 2147483647 w 52"/>
              <a:gd name="T25" fmla="*/ 2147483647 h 80"/>
              <a:gd name="T26" fmla="*/ 0 w 52"/>
              <a:gd name="T27" fmla="*/ 2147483647 h 80"/>
              <a:gd name="T28" fmla="*/ 2147483647 w 52"/>
              <a:gd name="T29" fmla="*/ 0 h 80"/>
              <a:gd name="T30" fmla="*/ 2147483647 w 52"/>
              <a:gd name="T31" fmla="*/ 2147483647 h 80"/>
              <a:gd name="T32" fmla="*/ 2147483647 w 52"/>
              <a:gd name="T33" fmla="*/ 2147483647 h 8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52" h="80">
                <a:moveTo>
                  <a:pt x="47" y="19"/>
                </a:moveTo>
                <a:cubicBezTo>
                  <a:pt x="47" y="19"/>
                  <a:pt x="38" y="17"/>
                  <a:pt x="32" y="17"/>
                </a:cubicBezTo>
                <a:cubicBezTo>
                  <a:pt x="24" y="17"/>
                  <a:pt x="20" y="19"/>
                  <a:pt x="20" y="23"/>
                </a:cubicBezTo>
                <a:cubicBezTo>
                  <a:pt x="20" y="28"/>
                  <a:pt x="26" y="29"/>
                  <a:pt x="29" y="30"/>
                </a:cubicBezTo>
                <a:cubicBezTo>
                  <a:pt x="34" y="32"/>
                  <a:pt x="34" y="32"/>
                  <a:pt x="34" y="32"/>
                </a:cubicBezTo>
                <a:cubicBezTo>
                  <a:pt x="47" y="36"/>
                  <a:pt x="52" y="45"/>
                  <a:pt x="52" y="54"/>
                </a:cubicBezTo>
                <a:cubicBezTo>
                  <a:pt x="52" y="73"/>
                  <a:pt x="35" y="80"/>
                  <a:pt x="21" y="80"/>
                </a:cubicBezTo>
                <a:cubicBezTo>
                  <a:pt x="10" y="80"/>
                  <a:pt x="1" y="78"/>
                  <a:pt x="0" y="77"/>
                </a:cubicBezTo>
                <a:cubicBezTo>
                  <a:pt x="0" y="60"/>
                  <a:pt x="0" y="60"/>
                  <a:pt x="0" y="60"/>
                </a:cubicBezTo>
                <a:cubicBezTo>
                  <a:pt x="2" y="60"/>
                  <a:pt x="10" y="63"/>
                  <a:pt x="18" y="63"/>
                </a:cubicBezTo>
                <a:cubicBezTo>
                  <a:pt x="28" y="63"/>
                  <a:pt x="32" y="60"/>
                  <a:pt x="32" y="56"/>
                </a:cubicBezTo>
                <a:cubicBezTo>
                  <a:pt x="32" y="52"/>
                  <a:pt x="28" y="49"/>
                  <a:pt x="23" y="48"/>
                </a:cubicBezTo>
                <a:cubicBezTo>
                  <a:pt x="22" y="48"/>
                  <a:pt x="21" y="47"/>
                  <a:pt x="19" y="47"/>
                </a:cubicBezTo>
                <a:cubicBezTo>
                  <a:pt x="9" y="43"/>
                  <a:pt x="0" y="37"/>
                  <a:pt x="0" y="24"/>
                </a:cubicBezTo>
                <a:cubicBezTo>
                  <a:pt x="0" y="10"/>
                  <a:pt x="10" y="0"/>
                  <a:pt x="28" y="0"/>
                </a:cubicBezTo>
                <a:cubicBezTo>
                  <a:pt x="37" y="0"/>
                  <a:pt x="46" y="3"/>
                  <a:pt x="47" y="3"/>
                </a:cubicBezTo>
                <a:lnTo>
                  <a:pt x="47" y="1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Freeform 7"/>
          <p:cNvSpPr>
            <a:spLocks/>
          </p:cNvSpPr>
          <p:nvPr/>
        </p:nvSpPr>
        <p:spPr bwMode="black">
          <a:xfrm>
            <a:off x="4117975" y="5654675"/>
            <a:ext cx="38100" cy="80963"/>
          </a:xfrm>
          <a:custGeom>
            <a:avLst/>
            <a:gdLst>
              <a:gd name="T0" fmla="*/ 2147483647 w 19"/>
              <a:gd name="T1" fmla="*/ 2147483647 h 39"/>
              <a:gd name="T2" fmla="*/ 2147483647 w 19"/>
              <a:gd name="T3" fmla="*/ 0 h 39"/>
              <a:gd name="T4" fmla="*/ 0 w 19"/>
              <a:gd name="T5" fmla="*/ 2147483647 h 39"/>
              <a:gd name="T6" fmla="*/ 0 w 19"/>
              <a:gd name="T7" fmla="*/ 2147483647 h 39"/>
              <a:gd name="T8" fmla="*/ 2147483647 w 19"/>
              <a:gd name="T9" fmla="*/ 2147483647 h 39"/>
              <a:gd name="T10" fmla="*/ 2147483647 w 19"/>
              <a:gd name="T11" fmla="*/ 2147483647 h 39"/>
              <a:gd name="T12" fmla="*/ 2147483647 w 19"/>
              <a:gd name="T13" fmla="*/ 2147483647 h 3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9" h="39">
                <a:moveTo>
                  <a:pt x="19" y="10"/>
                </a:moveTo>
                <a:cubicBezTo>
                  <a:pt x="19" y="4"/>
                  <a:pt x="15" y="0"/>
                  <a:pt x="10" y="0"/>
                </a:cubicBezTo>
                <a:cubicBezTo>
                  <a:pt x="4" y="0"/>
                  <a:pt x="0" y="4"/>
                  <a:pt x="0" y="10"/>
                </a:cubicBezTo>
                <a:cubicBezTo>
                  <a:pt x="0" y="30"/>
                  <a:pt x="0" y="30"/>
                  <a:pt x="0" y="30"/>
                </a:cubicBezTo>
                <a:cubicBezTo>
                  <a:pt x="0" y="35"/>
                  <a:pt x="4" y="39"/>
                  <a:pt x="10" y="39"/>
                </a:cubicBezTo>
                <a:cubicBezTo>
                  <a:pt x="15" y="39"/>
                  <a:pt x="19" y="35"/>
                  <a:pt x="19" y="30"/>
                </a:cubicBezTo>
                <a:lnTo>
                  <a:pt x="19" y="1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Freeform 8"/>
          <p:cNvSpPr>
            <a:spLocks/>
          </p:cNvSpPr>
          <p:nvPr/>
        </p:nvSpPr>
        <p:spPr bwMode="black">
          <a:xfrm>
            <a:off x="4227513" y="5600700"/>
            <a:ext cx="38100" cy="134938"/>
          </a:xfrm>
          <a:custGeom>
            <a:avLst/>
            <a:gdLst>
              <a:gd name="T0" fmla="*/ 2147483647 w 19"/>
              <a:gd name="T1" fmla="*/ 2147483647 h 65"/>
              <a:gd name="T2" fmla="*/ 2147483647 w 19"/>
              <a:gd name="T3" fmla="*/ 0 h 65"/>
              <a:gd name="T4" fmla="*/ 0 w 19"/>
              <a:gd name="T5" fmla="*/ 2147483647 h 65"/>
              <a:gd name="T6" fmla="*/ 0 w 19"/>
              <a:gd name="T7" fmla="*/ 2147483647 h 65"/>
              <a:gd name="T8" fmla="*/ 2147483647 w 19"/>
              <a:gd name="T9" fmla="*/ 2147483647 h 65"/>
              <a:gd name="T10" fmla="*/ 2147483647 w 19"/>
              <a:gd name="T11" fmla="*/ 2147483647 h 65"/>
              <a:gd name="T12" fmla="*/ 2147483647 w 19"/>
              <a:gd name="T13" fmla="*/ 2147483647 h 6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9" h="65">
                <a:moveTo>
                  <a:pt x="19" y="9"/>
                </a:moveTo>
                <a:cubicBezTo>
                  <a:pt x="19" y="4"/>
                  <a:pt x="14" y="0"/>
                  <a:pt x="9" y="0"/>
                </a:cubicBezTo>
                <a:cubicBezTo>
                  <a:pt x="4" y="0"/>
                  <a:pt x="0" y="4"/>
                  <a:pt x="0" y="9"/>
                </a:cubicBezTo>
                <a:cubicBezTo>
                  <a:pt x="0" y="56"/>
                  <a:pt x="0" y="56"/>
                  <a:pt x="0" y="56"/>
                </a:cubicBezTo>
                <a:cubicBezTo>
                  <a:pt x="0" y="61"/>
                  <a:pt x="4" y="65"/>
                  <a:pt x="9" y="65"/>
                </a:cubicBezTo>
                <a:cubicBezTo>
                  <a:pt x="14" y="65"/>
                  <a:pt x="19" y="61"/>
                  <a:pt x="19" y="56"/>
                </a:cubicBezTo>
                <a:lnTo>
                  <a:pt x="19" y="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Freeform 9"/>
          <p:cNvSpPr>
            <a:spLocks/>
          </p:cNvSpPr>
          <p:nvPr/>
        </p:nvSpPr>
        <p:spPr bwMode="black">
          <a:xfrm>
            <a:off x="4335463" y="5526088"/>
            <a:ext cx="38100" cy="247650"/>
          </a:xfrm>
          <a:custGeom>
            <a:avLst/>
            <a:gdLst>
              <a:gd name="T0" fmla="*/ 2147483647 w 19"/>
              <a:gd name="T1" fmla="*/ 2147483647 h 120"/>
              <a:gd name="T2" fmla="*/ 2147483647 w 19"/>
              <a:gd name="T3" fmla="*/ 0 h 120"/>
              <a:gd name="T4" fmla="*/ 0 w 19"/>
              <a:gd name="T5" fmla="*/ 2147483647 h 120"/>
              <a:gd name="T6" fmla="*/ 0 w 19"/>
              <a:gd name="T7" fmla="*/ 2147483647 h 120"/>
              <a:gd name="T8" fmla="*/ 2147483647 w 19"/>
              <a:gd name="T9" fmla="*/ 2147483647 h 120"/>
              <a:gd name="T10" fmla="*/ 2147483647 w 19"/>
              <a:gd name="T11" fmla="*/ 2147483647 h 120"/>
              <a:gd name="T12" fmla="*/ 2147483647 w 19"/>
              <a:gd name="T13" fmla="*/ 2147483647 h 12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9" h="120">
                <a:moveTo>
                  <a:pt x="19" y="9"/>
                </a:moveTo>
                <a:cubicBezTo>
                  <a:pt x="19" y="4"/>
                  <a:pt x="15" y="0"/>
                  <a:pt x="10" y="0"/>
                </a:cubicBezTo>
                <a:cubicBezTo>
                  <a:pt x="5" y="0"/>
                  <a:pt x="0" y="4"/>
                  <a:pt x="0" y="9"/>
                </a:cubicBezTo>
                <a:cubicBezTo>
                  <a:pt x="0" y="111"/>
                  <a:pt x="0" y="111"/>
                  <a:pt x="0" y="111"/>
                </a:cubicBezTo>
                <a:cubicBezTo>
                  <a:pt x="0" y="116"/>
                  <a:pt x="5" y="120"/>
                  <a:pt x="10" y="120"/>
                </a:cubicBezTo>
                <a:cubicBezTo>
                  <a:pt x="15" y="120"/>
                  <a:pt x="19" y="116"/>
                  <a:pt x="19" y="111"/>
                </a:cubicBezTo>
                <a:lnTo>
                  <a:pt x="19" y="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Freeform 10"/>
          <p:cNvSpPr>
            <a:spLocks/>
          </p:cNvSpPr>
          <p:nvPr/>
        </p:nvSpPr>
        <p:spPr bwMode="black">
          <a:xfrm>
            <a:off x="4443413" y="5600700"/>
            <a:ext cx="39687" cy="134938"/>
          </a:xfrm>
          <a:custGeom>
            <a:avLst/>
            <a:gdLst>
              <a:gd name="T0" fmla="*/ 2147483647 w 19"/>
              <a:gd name="T1" fmla="*/ 2147483647 h 65"/>
              <a:gd name="T2" fmla="*/ 2147483647 w 19"/>
              <a:gd name="T3" fmla="*/ 0 h 65"/>
              <a:gd name="T4" fmla="*/ 0 w 19"/>
              <a:gd name="T5" fmla="*/ 2147483647 h 65"/>
              <a:gd name="T6" fmla="*/ 0 w 19"/>
              <a:gd name="T7" fmla="*/ 2147483647 h 65"/>
              <a:gd name="T8" fmla="*/ 2147483647 w 19"/>
              <a:gd name="T9" fmla="*/ 2147483647 h 65"/>
              <a:gd name="T10" fmla="*/ 2147483647 w 19"/>
              <a:gd name="T11" fmla="*/ 2147483647 h 65"/>
              <a:gd name="T12" fmla="*/ 2147483647 w 19"/>
              <a:gd name="T13" fmla="*/ 2147483647 h 6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9" h="65">
                <a:moveTo>
                  <a:pt x="19" y="9"/>
                </a:moveTo>
                <a:cubicBezTo>
                  <a:pt x="19" y="4"/>
                  <a:pt x="15" y="0"/>
                  <a:pt x="9" y="0"/>
                </a:cubicBezTo>
                <a:cubicBezTo>
                  <a:pt x="4" y="0"/>
                  <a:pt x="0" y="4"/>
                  <a:pt x="0" y="9"/>
                </a:cubicBezTo>
                <a:cubicBezTo>
                  <a:pt x="0" y="56"/>
                  <a:pt x="0" y="56"/>
                  <a:pt x="0" y="56"/>
                </a:cubicBezTo>
                <a:cubicBezTo>
                  <a:pt x="0" y="61"/>
                  <a:pt x="4" y="65"/>
                  <a:pt x="9" y="65"/>
                </a:cubicBezTo>
                <a:cubicBezTo>
                  <a:pt x="15" y="65"/>
                  <a:pt x="19" y="61"/>
                  <a:pt x="19" y="56"/>
                </a:cubicBezTo>
                <a:lnTo>
                  <a:pt x="19" y="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black">
          <a:xfrm>
            <a:off x="4551363" y="5654675"/>
            <a:ext cx="41275" cy="80963"/>
          </a:xfrm>
          <a:custGeom>
            <a:avLst/>
            <a:gdLst>
              <a:gd name="T0" fmla="*/ 2147483647 w 20"/>
              <a:gd name="T1" fmla="*/ 2147483647 h 39"/>
              <a:gd name="T2" fmla="*/ 2147483647 w 20"/>
              <a:gd name="T3" fmla="*/ 0 h 39"/>
              <a:gd name="T4" fmla="*/ 0 w 20"/>
              <a:gd name="T5" fmla="*/ 2147483647 h 39"/>
              <a:gd name="T6" fmla="*/ 0 w 20"/>
              <a:gd name="T7" fmla="*/ 2147483647 h 39"/>
              <a:gd name="T8" fmla="*/ 2147483647 w 20"/>
              <a:gd name="T9" fmla="*/ 2147483647 h 39"/>
              <a:gd name="T10" fmla="*/ 2147483647 w 20"/>
              <a:gd name="T11" fmla="*/ 2147483647 h 39"/>
              <a:gd name="T12" fmla="*/ 2147483647 w 20"/>
              <a:gd name="T13" fmla="*/ 2147483647 h 3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0" h="39">
                <a:moveTo>
                  <a:pt x="20" y="10"/>
                </a:moveTo>
                <a:cubicBezTo>
                  <a:pt x="20" y="4"/>
                  <a:pt x="15" y="0"/>
                  <a:pt x="10" y="0"/>
                </a:cubicBezTo>
                <a:cubicBezTo>
                  <a:pt x="5" y="0"/>
                  <a:pt x="0" y="4"/>
                  <a:pt x="0" y="10"/>
                </a:cubicBezTo>
                <a:cubicBezTo>
                  <a:pt x="0" y="30"/>
                  <a:pt x="0" y="30"/>
                  <a:pt x="0" y="30"/>
                </a:cubicBezTo>
                <a:cubicBezTo>
                  <a:pt x="0" y="35"/>
                  <a:pt x="5" y="39"/>
                  <a:pt x="10" y="39"/>
                </a:cubicBezTo>
                <a:cubicBezTo>
                  <a:pt x="15" y="39"/>
                  <a:pt x="20" y="35"/>
                  <a:pt x="20" y="30"/>
                </a:cubicBezTo>
                <a:lnTo>
                  <a:pt x="20" y="1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black">
          <a:xfrm>
            <a:off x="4660900" y="5600700"/>
            <a:ext cx="39688" cy="134938"/>
          </a:xfrm>
          <a:custGeom>
            <a:avLst/>
            <a:gdLst>
              <a:gd name="T0" fmla="*/ 2147483647 w 19"/>
              <a:gd name="T1" fmla="*/ 2147483647 h 65"/>
              <a:gd name="T2" fmla="*/ 2147483647 w 19"/>
              <a:gd name="T3" fmla="*/ 0 h 65"/>
              <a:gd name="T4" fmla="*/ 0 w 19"/>
              <a:gd name="T5" fmla="*/ 2147483647 h 65"/>
              <a:gd name="T6" fmla="*/ 0 w 19"/>
              <a:gd name="T7" fmla="*/ 2147483647 h 65"/>
              <a:gd name="T8" fmla="*/ 2147483647 w 19"/>
              <a:gd name="T9" fmla="*/ 2147483647 h 65"/>
              <a:gd name="T10" fmla="*/ 2147483647 w 19"/>
              <a:gd name="T11" fmla="*/ 2147483647 h 65"/>
              <a:gd name="T12" fmla="*/ 2147483647 w 19"/>
              <a:gd name="T13" fmla="*/ 2147483647 h 6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9" h="65">
                <a:moveTo>
                  <a:pt x="19" y="9"/>
                </a:moveTo>
                <a:cubicBezTo>
                  <a:pt x="19" y="4"/>
                  <a:pt x="15" y="0"/>
                  <a:pt x="10" y="0"/>
                </a:cubicBezTo>
                <a:cubicBezTo>
                  <a:pt x="4" y="0"/>
                  <a:pt x="0" y="4"/>
                  <a:pt x="0" y="9"/>
                </a:cubicBezTo>
                <a:cubicBezTo>
                  <a:pt x="0" y="56"/>
                  <a:pt x="0" y="56"/>
                  <a:pt x="0" y="56"/>
                </a:cubicBezTo>
                <a:cubicBezTo>
                  <a:pt x="0" y="61"/>
                  <a:pt x="4" y="65"/>
                  <a:pt x="10" y="65"/>
                </a:cubicBezTo>
                <a:cubicBezTo>
                  <a:pt x="15" y="65"/>
                  <a:pt x="19" y="61"/>
                  <a:pt x="19" y="56"/>
                </a:cubicBezTo>
                <a:lnTo>
                  <a:pt x="19" y="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Freeform 13"/>
          <p:cNvSpPr>
            <a:spLocks/>
          </p:cNvSpPr>
          <p:nvPr/>
        </p:nvSpPr>
        <p:spPr bwMode="black">
          <a:xfrm>
            <a:off x="4770438" y="5526088"/>
            <a:ext cx="39687" cy="247650"/>
          </a:xfrm>
          <a:custGeom>
            <a:avLst/>
            <a:gdLst>
              <a:gd name="T0" fmla="*/ 2147483647 w 19"/>
              <a:gd name="T1" fmla="*/ 2147483647 h 120"/>
              <a:gd name="T2" fmla="*/ 2147483647 w 19"/>
              <a:gd name="T3" fmla="*/ 0 h 120"/>
              <a:gd name="T4" fmla="*/ 0 w 19"/>
              <a:gd name="T5" fmla="*/ 2147483647 h 120"/>
              <a:gd name="T6" fmla="*/ 0 w 19"/>
              <a:gd name="T7" fmla="*/ 2147483647 h 120"/>
              <a:gd name="T8" fmla="*/ 2147483647 w 19"/>
              <a:gd name="T9" fmla="*/ 2147483647 h 120"/>
              <a:gd name="T10" fmla="*/ 2147483647 w 19"/>
              <a:gd name="T11" fmla="*/ 2147483647 h 120"/>
              <a:gd name="T12" fmla="*/ 2147483647 w 19"/>
              <a:gd name="T13" fmla="*/ 2147483647 h 12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9" h="120">
                <a:moveTo>
                  <a:pt x="19" y="9"/>
                </a:moveTo>
                <a:cubicBezTo>
                  <a:pt x="19" y="4"/>
                  <a:pt x="15" y="0"/>
                  <a:pt x="9" y="0"/>
                </a:cubicBezTo>
                <a:cubicBezTo>
                  <a:pt x="4" y="0"/>
                  <a:pt x="0" y="4"/>
                  <a:pt x="0" y="9"/>
                </a:cubicBezTo>
                <a:cubicBezTo>
                  <a:pt x="0" y="111"/>
                  <a:pt x="0" y="111"/>
                  <a:pt x="0" y="111"/>
                </a:cubicBezTo>
                <a:cubicBezTo>
                  <a:pt x="0" y="116"/>
                  <a:pt x="4" y="120"/>
                  <a:pt x="9" y="120"/>
                </a:cubicBezTo>
                <a:cubicBezTo>
                  <a:pt x="15" y="120"/>
                  <a:pt x="19" y="116"/>
                  <a:pt x="19" y="111"/>
                </a:cubicBezTo>
                <a:lnTo>
                  <a:pt x="19" y="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black">
          <a:xfrm>
            <a:off x="4876800" y="5600700"/>
            <a:ext cx="39688" cy="134938"/>
          </a:xfrm>
          <a:custGeom>
            <a:avLst/>
            <a:gdLst>
              <a:gd name="T0" fmla="*/ 2147483647 w 19"/>
              <a:gd name="T1" fmla="*/ 2147483647 h 65"/>
              <a:gd name="T2" fmla="*/ 2147483647 w 19"/>
              <a:gd name="T3" fmla="*/ 0 h 65"/>
              <a:gd name="T4" fmla="*/ 0 w 19"/>
              <a:gd name="T5" fmla="*/ 2147483647 h 65"/>
              <a:gd name="T6" fmla="*/ 0 w 19"/>
              <a:gd name="T7" fmla="*/ 2147483647 h 65"/>
              <a:gd name="T8" fmla="*/ 2147483647 w 19"/>
              <a:gd name="T9" fmla="*/ 2147483647 h 65"/>
              <a:gd name="T10" fmla="*/ 2147483647 w 19"/>
              <a:gd name="T11" fmla="*/ 2147483647 h 65"/>
              <a:gd name="T12" fmla="*/ 2147483647 w 19"/>
              <a:gd name="T13" fmla="*/ 2147483647 h 6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9" h="65">
                <a:moveTo>
                  <a:pt x="19" y="9"/>
                </a:moveTo>
                <a:cubicBezTo>
                  <a:pt x="19" y="4"/>
                  <a:pt x="15" y="0"/>
                  <a:pt x="10" y="0"/>
                </a:cubicBezTo>
                <a:cubicBezTo>
                  <a:pt x="5" y="0"/>
                  <a:pt x="0" y="4"/>
                  <a:pt x="0" y="9"/>
                </a:cubicBezTo>
                <a:cubicBezTo>
                  <a:pt x="0" y="56"/>
                  <a:pt x="0" y="56"/>
                  <a:pt x="0" y="56"/>
                </a:cubicBezTo>
                <a:cubicBezTo>
                  <a:pt x="0" y="61"/>
                  <a:pt x="5" y="65"/>
                  <a:pt x="10" y="65"/>
                </a:cubicBezTo>
                <a:cubicBezTo>
                  <a:pt x="15" y="65"/>
                  <a:pt x="19" y="61"/>
                  <a:pt x="19" y="56"/>
                </a:cubicBezTo>
                <a:lnTo>
                  <a:pt x="19" y="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black">
          <a:xfrm>
            <a:off x="4986338" y="5654675"/>
            <a:ext cx="39687" cy="80963"/>
          </a:xfrm>
          <a:custGeom>
            <a:avLst/>
            <a:gdLst>
              <a:gd name="T0" fmla="*/ 2147483647 w 19"/>
              <a:gd name="T1" fmla="*/ 2147483647 h 39"/>
              <a:gd name="T2" fmla="*/ 2147483647 w 19"/>
              <a:gd name="T3" fmla="*/ 0 h 39"/>
              <a:gd name="T4" fmla="*/ 0 w 19"/>
              <a:gd name="T5" fmla="*/ 2147483647 h 39"/>
              <a:gd name="T6" fmla="*/ 0 w 19"/>
              <a:gd name="T7" fmla="*/ 2147483647 h 39"/>
              <a:gd name="T8" fmla="*/ 2147483647 w 19"/>
              <a:gd name="T9" fmla="*/ 2147483647 h 39"/>
              <a:gd name="T10" fmla="*/ 2147483647 w 19"/>
              <a:gd name="T11" fmla="*/ 2147483647 h 39"/>
              <a:gd name="T12" fmla="*/ 2147483647 w 19"/>
              <a:gd name="T13" fmla="*/ 2147483647 h 3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9" h="39">
                <a:moveTo>
                  <a:pt x="19" y="10"/>
                </a:moveTo>
                <a:cubicBezTo>
                  <a:pt x="19" y="4"/>
                  <a:pt x="15" y="0"/>
                  <a:pt x="9" y="0"/>
                </a:cubicBezTo>
                <a:cubicBezTo>
                  <a:pt x="4" y="0"/>
                  <a:pt x="0" y="4"/>
                  <a:pt x="0" y="10"/>
                </a:cubicBezTo>
                <a:cubicBezTo>
                  <a:pt x="0" y="30"/>
                  <a:pt x="0" y="30"/>
                  <a:pt x="0" y="30"/>
                </a:cubicBezTo>
                <a:cubicBezTo>
                  <a:pt x="0" y="35"/>
                  <a:pt x="4" y="39"/>
                  <a:pt x="9" y="39"/>
                </a:cubicBezTo>
                <a:cubicBezTo>
                  <a:pt x="15" y="39"/>
                  <a:pt x="19" y="35"/>
                  <a:pt x="19" y="30"/>
                </a:cubicBezTo>
                <a:lnTo>
                  <a:pt x="19" y="1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964537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7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7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7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7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1.91391E-6 L -5.55556E-7 0.02314 " pathEditMode="relative" rAng="0" ptsTypes="AA">
                                      <p:cBhvr>
                                        <p:cTn id="33" dur="700" spd="-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00000000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1.93242E-6 L 4.72222E-6 0.02962 " pathEditMode="relative" rAng="0" ptsTypes="AA">
                                      <p:cBhvr>
                                        <p:cTn id="35" dur="700" spd="-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500000000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91391E-6 L 0 0.02314 " pathEditMode="relative" rAng="0" ptsTypes="AA">
                                      <p:cBhvr>
                                        <p:cTn id="37" dur="700" spd="-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00000000"/>
                                    </p:animMotion>
                                  </p:childTnLst>
                                </p:cTn>
                              </p:par>
                              <p:par>
                                <p:cTn id="38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1.93242E-6 L -4.72222E-6 0.02962 " pathEditMode="relative" rAng="0" ptsTypes="AA">
                                      <p:cBhvr>
                                        <p:cTn id="39" dur="700" spd="-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500000000"/>
                                    </p:animMotion>
                                  </p:childTnLst>
                                </p:cTn>
                              </p:par>
                              <p:par>
                                <p:cTn id="40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1.91391E-6 L 4.16667E-6 0.02314 " pathEditMode="relative" rAng="0" ptsTypes="AA">
                                      <p:cBhvr>
                                        <p:cTn id="41" dur="700" spd="-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00000000"/>
                                    </p:animMotion>
                                  </p:childTnLst>
                                </p:cTn>
                              </p:par>
                              <p:par>
                                <p:cTn id="42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2.36056E-6 L 2.77778E-7 -0.02338 " pathEditMode="relative" rAng="0" ptsTypes="AA">
                                      <p:cBhvr>
                                        <p:cTn id="43" dur="700" spd="-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00000000"/>
                                    </p:animMotion>
                                  </p:childTnLst>
                                </p:cTn>
                              </p:par>
                              <p:par>
                                <p:cTn id="44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2.36056E-6 L -8.33333E-7 -0.02338 " pathEditMode="relative" rAng="0" ptsTypes="AA">
                                      <p:cBhvr>
                                        <p:cTn id="45" dur="700" spd="-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00000000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2.36056E-6 L 4.44444E-6 -0.02338 " pathEditMode="relative" rAng="0" ptsTypes="AA">
                                      <p:cBhvr>
                                        <p:cTn id="47" dur="700" spd="-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00000000"/>
                                    </p:animMotion>
                                  </p:childTnLst>
                                </p:cTn>
                              </p:par>
                              <p:par>
                                <p:cTn id="48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36056E-6 L 3.33333E-6 -0.02338 " pathEditMode="relative" rAng="0" ptsTypes="AA">
                                      <p:cBhvr>
                                        <p:cTn id="49" dur="700" spd="-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00000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7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7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7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7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7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7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</p:bld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 Slide-red 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1" descr="Complex_Gradient7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5" r="1443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>
            <a:spLocks noChangeArrowheads="1"/>
          </p:cNvSpPr>
          <p:nvPr userDrawn="1"/>
        </p:nvSpPr>
        <p:spPr bwMode="auto">
          <a:xfrm>
            <a:off x="644525" y="3060700"/>
            <a:ext cx="2436813" cy="646113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sz="3600" smtClean="0">
                <a:solidFill>
                  <a:srgbClr val="FFFFFF"/>
                </a:solidFill>
              </a:rPr>
              <a:t>Thank you.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black">
          <a:xfrm>
            <a:off x="6313488" y="3708400"/>
            <a:ext cx="115887" cy="4413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096D6"/>
              </a:solidFill>
            </a:endParaRPr>
          </a:p>
        </p:txBody>
      </p:sp>
      <p:sp>
        <p:nvSpPr>
          <p:cNvPr id="5" name="Freeform 4"/>
          <p:cNvSpPr>
            <a:spLocks/>
          </p:cNvSpPr>
          <p:nvPr/>
        </p:nvSpPr>
        <p:spPr bwMode="black">
          <a:xfrm>
            <a:off x="6992938" y="3697288"/>
            <a:ext cx="336550" cy="466725"/>
          </a:xfrm>
          <a:custGeom>
            <a:avLst/>
            <a:gdLst>
              <a:gd name="T0" fmla="*/ 2147483647 w 58"/>
              <a:gd name="T1" fmla="*/ 2147483647 h 80"/>
              <a:gd name="T2" fmla="*/ 2147483647 w 58"/>
              <a:gd name="T3" fmla="*/ 2147483647 h 80"/>
              <a:gd name="T4" fmla="*/ 2147483647 w 58"/>
              <a:gd name="T5" fmla="*/ 2147483647 h 80"/>
              <a:gd name="T6" fmla="*/ 2147483647 w 58"/>
              <a:gd name="T7" fmla="*/ 2147483647 h 80"/>
              <a:gd name="T8" fmla="*/ 2147483647 w 58"/>
              <a:gd name="T9" fmla="*/ 2147483647 h 80"/>
              <a:gd name="T10" fmla="*/ 2147483647 w 58"/>
              <a:gd name="T11" fmla="*/ 2147483647 h 80"/>
              <a:gd name="T12" fmla="*/ 2147483647 w 58"/>
              <a:gd name="T13" fmla="*/ 2147483647 h 80"/>
              <a:gd name="T14" fmla="*/ 0 w 58"/>
              <a:gd name="T15" fmla="*/ 2147483647 h 80"/>
              <a:gd name="T16" fmla="*/ 2147483647 w 58"/>
              <a:gd name="T17" fmla="*/ 0 h 80"/>
              <a:gd name="T18" fmla="*/ 2147483647 w 58"/>
              <a:gd name="T19" fmla="*/ 2147483647 h 80"/>
              <a:gd name="T20" fmla="*/ 2147483647 w 58"/>
              <a:gd name="T21" fmla="*/ 2147483647 h 8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58" h="80">
                <a:moveTo>
                  <a:pt x="58" y="24"/>
                </a:moveTo>
                <a:cubicBezTo>
                  <a:pt x="58" y="23"/>
                  <a:pt x="51" y="20"/>
                  <a:pt x="42" y="20"/>
                </a:cubicBezTo>
                <a:cubicBezTo>
                  <a:pt x="30" y="20"/>
                  <a:pt x="21" y="28"/>
                  <a:pt x="21" y="40"/>
                </a:cubicBezTo>
                <a:cubicBezTo>
                  <a:pt x="21" y="51"/>
                  <a:pt x="29" y="60"/>
                  <a:pt x="42" y="60"/>
                </a:cubicBezTo>
                <a:cubicBezTo>
                  <a:pt x="51" y="60"/>
                  <a:pt x="57" y="57"/>
                  <a:pt x="58" y="56"/>
                </a:cubicBezTo>
                <a:cubicBezTo>
                  <a:pt x="58" y="77"/>
                  <a:pt x="58" y="77"/>
                  <a:pt x="58" y="77"/>
                </a:cubicBezTo>
                <a:cubicBezTo>
                  <a:pt x="56" y="78"/>
                  <a:pt x="49" y="80"/>
                  <a:pt x="41" y="80"/>
                </a:cubicBezTo>
                <a:cubicBezTo>
                  <a:pt x="19" y="80"/>
                  <a:pt x="0" y="65"/>
                  <a:pt x="0" y="40"/>
                </a:cubicBezTo>
                <a:cubicBezTo>
                  <a:pt x="0" y="17"/>
                  <a:pt x="17" y="0"/>
                  <a:pt x="41" y="0"/>
                </a:cubicBezTo>
                <a:cubicBezTo>
                  <a:pt x="50" y="0"/>
                  <a:pt x="56" y="3"/>
                  <a:pt x="58" y="3"/>
                </a:cubicBezTo>
                <a:lnTo>
                  <a:pt x="58" y="2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Freeform 5"/>
          <p:cNvSpPr>
            <a:spLocks/>
          </p:cNvSpPr>
          <p:nvPr userDrawn="1"/>
        </p:nvSpPr>
        <p:spPr bwMode="black">
          <a:xfrm>
            <a:off x="5824538" y="3697288"/>
            <a:ext cx="338137" cy="466725"/>
          </a:xfrm>
          <a:custGeom>
            <a:avLst/>
            <a:gdLst>
              <a:gd name="T0" fmla="*/ 2147483647 w 58"/>
              <a:gd name="T1" fmla="*/ 2147483647 h 80"/>
              <a:gd name="T2" fmla="*/ 2147483647 w 58"/>
              <a:gd name="T3" fmla="*/ 2147483647 h 80"/>
              <a:gd name="T4" fmla="*/ 2147483647 w 58"/>
              <a:gd name="T5" fmla="*/ 2147483647 h 80"/>
              <a:gd name="T6" fmla="*/ 2147483647 w 58"/>
              <a:gd name="T7" fmla="*/ 2147483647 h 80"/>
              <a:gd name="T8" fmla="*/ 2147483647 w 58"/>
              <a:gd name="T9" fmla="*/ 2147483647 h 80"/>
              <a:gd name="T10" fmla="*/ 2147483647 w 58"/>
              <a:gd name="T11" fmla="*/ 2147483647 h 80"/>
              <a:gd name="T12" fmla="*/ 2147483647 w 58"/>
              <a:gd name="T13" fmla="*/ 2147483647 h 80"/>
              <a:gd name="T14" fmla="*/ 0 w 58"/>
              <a:gd name="T15" fmla="*/ 2147483647 h 80"/>
              <a:gd name="T16" fmla="*/ 2147483647 w 58"/>
              <a:gd name="T17" fmla="*/ 0 h 80"/>
              <a:gd name="T18" fmla="*/ 2147483647 w 58"/>
              <a:gd name="T19" fmla="*/ 2147483647 h 80"/>
              <a:gd name="T20" fmla="*/ 2147483647 w 58"/>
              <a:gd name="T21" fmla="*/ 2147483647 h 8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58" h="80">
                <a:moveTo>
                  <a:pt x="58" y="24"/>
                </a:moveTo>
                <a:cubicBezTo>
                  <a:pt x="57" y="23"/>
                  <a:pt x="51" y="20"/>
                  <a:pt x="42" y="20"/>
                </a:cubicBezTo>
                <a:cubicBezTo>
                  <a:pt x="29" y="20"/>
                  <a:pt x="21" y="28"/>
                  <a:pt x="21" y="40"/>
                </a:cubicBezTo>
                <a:cubicBezTo>
                  <a:pt x="21" y="51"/>
                  <a:pt x="29" y="60"/>
                  <a:pt x="42" y="60"/>
                </a:cubicBezTo>
                <a:cubicBezTo>
                  <a:pt x="51" y="60"/>
                  <a:pt x="57" y="57"/>
                  <a:pt x="58" y="56"/>
                </a:cubicBezTo>
                <a:cubicBezTo>
                  <a:pt x="58" y="77"/>
                  <a:pt x="58" y="77"/>
                  <a:pt x="58" y="77"/>
                </a:cubicBezTo>
                <a:cubicBezTo>
                  <a:pt x="56" y="78"/>
                  <a:pt x="49" y="80"/>
                  <a:pt x="40" y="80"/>
                </a:cubicBezTo>
                <a:cubicBezTo>
                  <a:pt x="19" y="80"/>
                  <a:pt x="0" y="65"/>
                  <a:pt x="0" y="40"/>
                </a:cubicBezTo>
                <a:cubicBezTo>
                  <a:pt x="0" y="17"/>
                  <a:pt x="17" y="0"/>
                  <a:pt x="40" y="0"/>
                </a:cubicBezTo>
                <a:cubicBezTo>
                  <a:pt x="49" y="0"/>
                  <a:pt x="56" y="3"/>
                  <a:pt x="58" y="3"/>
                </a:cubicBezTo>
                <a:lnTo>
                  <a:pt x="58" y="2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Freeform 6"/>
          <p:cNvSpPr>
            <a:spLocks noEditPoints="1"/>
          </p:cNvSpPr>
          <p:nvPr/>
        </p:nvSpPr>
        <p:spPr bwMode="black">
          <a:xfrm>
            <a:off x="7451725" y="3697288"/>
            <a:ext cx="463550" cy="466725"/>
          </a:xfrm>
          <a:custGeom>
            <a:avLst/>
            <a:gdLst>
              <a:gd name="T0" fmla="*/ 2147483647 w 80"/>
              <a:gd name="T1" fmla="*/ 2147483647 h 80"/>
              <a:gd name="T2" fmla="*/ 2147483647 w 80"/>
              <a:gd name="T3" fmla="*/ 2147483647 h 80"/>
              <a:gd name="T4" fmla="*/ 0 w 80"/>
              <a:gd name="T5" fmla="*/ 2147483647 h 80"/>
              <a:gd name="T6" fmla="*/ 2147483647 w 80"/>
              <a:gd name="T7" fmla="*/ 0 h 80"/>
              <a:gd name="T8" fmla="*/ 2147483647 w 80"/>
              <a:gd name="T9" fmla="*/ 2147483647 h 80"/>
              <a:gd name="T10" fmla="*/ 2147483647 w 80"/>
              <a:gd name="T11" fmla="*/ 2147483647 h 80"/>
              <a:gd name="T12" fmla="*/ 2147483647 w 80"/>
              <a:gd name="T13" fmla="*/ 2147483647 h 80"/>
              <a:gd name="T14" fmla="*/ 2147483647 w 80"/>
              <a:gd name="T15" fmla="*/ 2147483647 h 80"/>
              <a:gd name="T16" fmla="*/ 2147483647 w 80"/>
              <a:gd name="T17" fmla="*/ 2147483647 h 80"/>
              <a:gd name="T18" fmla="*/ 2147483647 w 80"/>
              <a:gd name="T19" fmla="*/ 2147483647 h 8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80" h="80">
                <a:moveTo>
                  <a:pt x="80" y="40"/>
                </a:moveTo>
                <a:cubicBezTo>
                  <a:pt x="80" y="62"/>
                  <a:pt x="64" y="80"/>
                  <a:pt x="40" y="80"/>
                </a:cubicBezTo>
                <a:cubicBezTo>
                  <a:pt x="16" y="80"/>
                  <a:pt x="0" y="62"/>
                  <a:pt x="0" y="40"/>
                </a:cubicBezTo>
                <a:cubicBezTo>
                  <a:pt x="0" y="18"/>
                  <a:pt x="16" y="0"/>
                  <a:pt x="40" y="0"/>
                </a:cubicBezTo>
                <a:cubicBezTo>
                  <a:pt x="64" y="0"/>
                  <a:pt x="80" y="18"/>
                  <a:pt x="80" y="40"/>
                </a:cubicBezTo>
                <a:moveTo>
                  <a:pt x="40" y="20"/>
                </a:moveTo>
                <a:cubicBezTo>
                  <a:pt x="29" y="20"/>
                  <a:pt x="20" y="29"/>
                  <a:pt x="20" y="40"/>
                </a:cubicBezTo>
                <a:cubicBezTo>
                  <a:pt x="20" y="51"/>
                  <a:pt x="29" y="60"/>
                  <a:pt x="40" y="60"/>
                </a:cubicBezTo>
                <a:cubicBezTo>
                  <a:pt x="51" y="60"/>
                  <a:pt x="60" y="51"/>
                  <a:pt x="60" y="40"/>
                </a:cubicBezTo>
                <a:cubicBezTo>
                  <a:pt x="60" y="29"/>
                  <a:pt x="51" y="20"/>
                  <a:pt x="40" y="20"/>
                </a:cubicBezTo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Freeform 7"/>
          <p:cNvSpPr>
            <a:spLocks/>
          </p:cNvSpPr>
          <p:nvPr/>
        </p:nvSpPr>
        <p:spPr bwMode="black">
          <a:xfrm>
            <a:off x="6580188" y="3697288"/>
            <a:ext cx="301625" cy="466725"/>
          </a:xfrm>
          <a:custGeom>
            <a:avLst/>
            <a:gdLst>
              <a:gd name="T0" fmla="*/ 2147483647 w 52"/>
              <a:gd name="T1" fmla="*/ 2147483647 h 80"/>
              <a:gd name="T2" fmla="*/ 2147483647 w 52"/>
              <a:gd name="T3" fmla="*/ 2147483647 h 80"/>
              <a:gd name="T4" fmla="*/ 2147483647 w 52"/>
              <a:gd name="T5" fmla="*/ 2147483647 h 80"/>
              <a:gd name="T6" fmla="*/ 2147483647 w 52"/>
              <a:gd name="T7" fmla="*/ 2147483647 h 80"/>
              <a:gd name="T8" fmla="*/ 2147483647 w 52"/>
              <a:gd name="T9" fmla="*/ 2147483647 h 80"/>
              <a:gd name="T10" fmla="*/ 2147483647 w 52"/>
              <a:gd name="T11" fmla="*/ 2147483647 h 80"/>
              <a:gd name="T12" fmla="*/ 2147483647 w 52"/>
              <a:gd name="T13" fmla="*/ 2147483647 h 80"/>
              <a:gd name="T14" fmla="*/ 0 w 52"/>
              <a:gd name="T15" fmla="*/ 2147483647 h 80"/>
              <a:gd name="T16" fmla="*/ 0 w 52"/>
              <a:gd name="T17" fmla="*/ 2147483647 h 80"/>
              <a:gd name="T18" fmla="*/ 2147483647 w 52"/>
              <a:gd name="T19" fmla="*/ 2147483647 h 80"/>
              <a:gd name="T20" fmla="*/ 2147483647 w 52"/>
              <a:gd name="T21" fmla="*/ 2147483647 h 80"/>
              <a:gd name="T22" fmla="*/ 2147483647 w 52"/>
              <a:gd name="T23" fmla="*/ 2147483647 h 80"/>
              <a:gd name="T24" fmla="*/ 2147483647 w 52"/>
              <a:gd name="T25" fmla="*/ 2147483647 h 80"/>
              <a:gd name="T26" fmla="*/ 0 w 52"/>
              <a:gd name="T27" fmla="*/ 2147483647 h 80"/>
              <a:gd name="T28" fmla="*/ 2147483647 w 52"/>
              <a:gd name="T29" fmla="*/ 0 h 80"/>
              <a:gd name="T30" fmla="*/ 2147483647 w 52"/>
              <a:gd name="T31" fmla="*/ 2147483647 h 80"/>
              <a:gd name="T32" fmla="*/ 2147483647 w 52"/>
              <a:gd name="T33" fmla="*/ 2147483647 h 8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52" h="80">
                <a:moveTo>
                  <a:pt x="47" y="19"/>
                </a:moveTo>
                <a:cubicBezTo>
                  <a:pt x="47" y="19"/>
                  <a:pt x="38" y="17"/>
                  <a:pt x="32" y="17"/>
                </a:cubicBezTo>
                <a:cubicBezTo>
                  <a:pt x="24" y="17"/>
                  <a:pt x="20" y="19"/>
                  <a:pt x="20" y="23"/>
                </a:cubicBezTo>
                <a:cubicBezTo>
                  <a:pt x="20" y="28"/>
                  <a:pt x="26" y="29"/>
                  <a:pt x="29" y="30"/>
                </a:cubicBezTo>
                <a:cubicBezTo>
                  <a:pt x="34" y="32"/>
                  <a:pt x="34" y="32"/>
                  <a:pt x="34" y="32"/>
                </a:cubicBezTo>
                <a:cubicBezTo>
                  <a:pt x="47" y="36"/>
                  <a:pt x="52" y="45"/>
                  <a:pt x="52" y="54"/>
                </a:cubicBezTo>
                <a:cubicBezTo>
                  <a:pt x="52" y="73"/>
                  <a:pt x="35" y="80"/>
                  <a:pt x="21" y="80"/>
                </a:cubicBezTo>
                <a:cubicBezTo>
                  <a:pt x="10" y="80"/>
                  <a:pt x="1" y="78"/>
                  <a:pt x="0" y="77"/>
                </a:cubicBezTo>
                <a:cubicBezTo>
                  <a:pt x="0" y="60"/>
                  <a:pt x="0" y="60"/>
                  <a:pt x="0" y="60"/>
                </a:cubicBezTo>
                <a:cubicBezTo>
                  <a:pt x="2" y="60"/>
                  <a:pt x="10" y="63"/>
                  <a:pt x="18" y="63"/>
                </a:cubicBezTo>
                <a:cubicBezTo>
                  <a:pt x="28" y="63"/>
                  <a:pt x="32" y="60"/>
                  <a:pt x="32" y="56"/>
                </a:cubicBezTo>
                <a:cubicBezTo>
                  <a:pt x="32" y="52"/>
                  <a:pt x="28" y="49"/>
                  <a:pt x="23" y="48"/>
                </a:cubicBezTo>
                <a:cubicBezTo>
                  <a:pt x="22" y="48"/>
                  <a:pt x="21" y="47"/>
                  <a:pt x="19" y="47"/>
                </a:cubicBezTo>
                <a:cubicBezTo>
                  <a:pt x="9" y="43"/>
                  <a:pt x="0" y="37"/>
                  <a:pt x="0" y="24"/>
                </a:cubicBezTo>
                <a:cubicBezTo>
                  <a:pt x="0" y="10"/>
                  <a:pt x="10" y="0"/>
                  <a:pt x="28" y="0"/>
                </a:cubicBezTo>
                <a:cubicBezTo>
                  <a:pt x="37" y="0"/>
                  <a:pt x="46" y="3"/>
                  <a:pt x="47" y="3"/>
                </a:cubicBezTo>
                <a:lnTo>
                  <a:pt x="47" y="1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Freeform 8"/>
          <p:cNvSpPr>
            <a:spLocks/>
          </p:cNvSpPr>
          <p:nvPr/>
        </p:nvSpPr>
        <p:spPr bwMode="black">
          <a:xfrm>
            <a:off x="5592763" y="3082925"/>
            <a:ext cx="109537" cy="227013"/>
          </a:xfrm>
          <a:custGeom>
            <a:avLst/>
            <a:gdLst>
              <a:gd name="T0" fmla="*/ 2147483647 w 19"/>
              <a:gd name="T1" fmla="*/ 2147483647 h 39"/>
              <a:gd name="T2" fmla="*/ 2147483647 w 19"/>
              <a:gd name="T3" fmla="*/ 0 h 39"/>
              <a:gd name="T4" fmla="*/ 0 w 19"/>
              <a:gd name="T5" fmla="*/ 2147483647 h 39"/>
              <a:gd name="T6" fmla="*/ 0 w 19"/>
              <a:gd name="T7" fmla="*/ 2147483647 h 39"/>
              <a:gd name="T8" fmla="*/ 2147483647 w 19"/>
              <a:gd name="T9" fmla="*/ 2147483647 h 39"/>
              <a:gd name="T10" fmla="*/ 2147483647 w 19"/>
              <a:gd name="T11" fmla="*/ 2147483647 h 39"/>
              <a:gd name="T12" fmla="*/ 2147483647 w 19"/>
              <a:gd name="T13" fmla="*/ 2147483647 h 3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9" h="39">
                <a:moveTo>
                  <a:pt x="19" y="10"/>
                </a:moveTo>
                <a:cubicBezTo>
                  <a:pt x="19" y="4"/>
                  <a:pt x="15" y="0"/>
                  <a:pt x="10" y="0"/>
                </a:cubicBezTo>
                <a:cubicBezTo>
                  <a:pt x="4" y="0"/>
                  <a:pt x="0" y="4"/>
                  <a:pt x="0" y="10"/>
                </a:cubicBezTo>
                <a:cubicBezTo>
                  <a:pt x="0" y="30"/>
                  <a:pt x="0" y="30"/>
                  <a:pt x="0" y="30"/>
                </a:cubicBezTo>
                <a:cubicBezTo>
                  <a:pt x="0" y="35"/>
                  <a:pt x="4" y="39"/>
                  <a:pt x="10" y="39"/>
                </a:cubicBezTo>
                <a:cubicBezTo>
                  <a:pt x="15" y="39"/>
                  <a:pt x="19" y="35"/>
                  <a:pt x="19" y="30"/>
                </a:cubicBezTo>
                <a:lnTo>
                  <a:pt x="19" y="1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Freeform 9"/>
          <p:cNvSpPr>
            <a:spLocks/>
          </p:cNvSpPr>
          <p:nvPr/>
        </p:nvSpPr>
        <p:spPr bwMode="black">
          <a:xfrm>
            <a:off x="5900738" y="2930525"/>
            <a:ext cx="109537" cy="379413"/>
          </a:xfrm>
          <a:custGeom>
            <a:avLst/>
            <a:gdLst>
              <a:gd name="T0" fmla="*/ 2147483647 w 19"/>
              <a:gd name="T1" fmla="*/ 2147483647 h 65"/>
              <a:gd name="T2" fmla="*/ 2147483647 w 19"/>
              <a:gd name="T3" fmla="*/ 0 h 65"/>
              <a:gd name="T4" fmla="*/ 0 w 19"/>
              <a:gd name="T5" fmla="*/ 2147483647 h 65"/>
              <a:gd name="T6" fmla="*/ 0 w 19"/>
              <a:gd name="T7" fmla="*/ 2147483647 h 65"/>
              <a:gd name="T8" fmla="*/ 2147483647 w 19"/>
              <a:gd name="T9" fmla="*/ 2147483647 h 65"/>
              <a:gd name="T10" fmla="*/ 2147483647 w 19"/>
              <a:gd name="T11" fmla="*/ 2147483647 h 65"/>
              <a:gd name="T12" fmla="*/ 2147483647 w 19"/>
              <a:gd name="T13" fmla="*/ 2147483647 h 6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9" h="65">
                <a:moveTo>
                  <a:pt x="19" y="9"/>
                </a:moveTo>
                <a:cubicBezTo>
                  <a:pt x="19" y="4"/>
                  <a:pt x="14" y="0"/>
                  <a:pt x="9" y="0"/>
                </a:cubicBezTo>
                <a:cubicBezTo>
                  <a:pt x="4" y="0"/>
                  <a:pt x="0" y="4"/>
                  <a:pt x="0" y="9"/>
                </a:cubicBezTo>
                <a:cubicBezTo>
                  <a:pt x="0" y="56"/>
                  <a:pt x="0" y="56"/>
                  <a:pt x="0" y="56"/>
                </a:cubicBezTo>
                <a:cubicBezTo>
                  <a:pt x="0" y="61"/>
                  <a:pt x="4" y="65"/>
                  <a:pt x="9" y="65"/>
                </a:cubicBezTo>
                <a:cubicBezTo>
                  <a:pt x="14" y="65"/>
                  <a:pt x="19" y="61"/>
                  <a:pt x="19" y="56"/>
                </a:cubicBezTo>
                <a:lnTo>
                  <a:pt x="19" y="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Freeform 10"/>
          <p:cNvSpPr>
            <a:spLocks/>
          </p:cNvSpPr>
          <p:nvPr/>
        </p:nvSpPr>
        <p:spPr bwMode="black">
          <a:xfrm>
            <a:off x="6202363" y="2720975"/>
            <a:ext cx="111125" cy="698500"/>
          </a:xfrm>
          <a:custGeom>
            <a:avLst/>
            <a:gdLst>
              <a:gd name="T0" fmla="*/ 2147483647 w 19"/>
              <a:gd name="T1" fmla="*/ 2147483647 h 120"/>
              <a:gd name="T2" fmla="*/ 2147483647 w 19"/>
              <a:gd name="T3" fmla="*/ 0 h 120"/>
              <a:gd name="T4" fmla="*/ 0 w 19"/>
              <a:gd name="T5" fmla="*/ 2147483647 h 120"/>
              <a:gd name="T6" fmla="*/ 0 w 19"/>
              <a:gd name="T7" fmla="*/ 2147483647 h 120"/>
              <a:gd name="T8" fmla="*/ 2147483647 w 19"/>
              <a:gd name="T9" fmla="*/ 2147483647 h 120"/>
              <a:gd name="T10" fmla="*/ 2147483647 w 19"/>
              <a:gd name="T11" fmla="*/ 2147483647 h 120"/>
              <a:gd name="T12" fmla="*/ 2147483647 w 19"/>
              <a:gd name="T13" fmla="*/ 2147483647 h 12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9" h="120">
                <a:moveTo>
                  <a:pt x="19" y="9"/>
                </a:moveTo>
                <a:cubicBezTo>
                  <a:pt x="19" y="4"/>
                  <a:pt x="15" y="0"/>
                  <a:pt x="10" y="0"/>
                </a:cubicBezTo>
                <a:cubicBezTo>
                  <a:pt x="5" y="0"/>
                  <a:pt x="0" y="4"/>
                  <a:pt x="0" y="9"/>
                </a:cubicBezTo>
                <a:cubicBezTo>
                  <a:pt x="0" y="111"/>
                  <a:pt x="0" y="111"/>
                  <a:pt x="0" y="111"/>
                </a:cubicBezTo>
                <a:cubicBezTo>
                  <a:pt x="0" y="116"/>
                  <a:pt x="5" y="120"/>
                  <a:pt x="10" y="120"/>
                </a:cubicBezTo>
                <a:cubicBezTo>
                  <a:pt x="15" y="120"/>
                  <a:pt x="19" y="116"/>
                  <a:pt x="19" y="111"/>
                </a:cubicBezTo>
                <a:lnTo>
                  <a:pt x="19" y="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black">
          <a:xfrm>
            <a:off x="6510338" y="2930525"/>
            <a:ext cx="111125" cy="379413"/>
          </a:xfrm>
          <a:custGeom>
            <a:avLst/>
            <a:gdLst>
              <a:gd name="T0" fmla="*/ 2147483647 w 19"/>
              <a:gd name="T1" fmla="*/ 2147483647 h 65"/>
              <a:gd name="T2" fmla="*/ 2147483647 w 19"/>
              <a:gd name="T3" fmla="*/ 0 h 65"/>
              <a:gd name="T4" fmla="*/ 0 w 19"/>
              <a:gd name="T5" fmla="*/ 2147483647 h 65"/>
              <a:gd name="T6" fmla="*/ 0 w 19"/>
              <a:gd name="T7" fmla="*/ 2147483647 h 65"/>
              <a:gd name="T8" fmla="*/ 2147483647 w 19"/>
              <a:gd name="T9" fmla="*/ 2147483647 h 65"/>
              <a:gd name="T10" fmla="*/ 2147483647 w 19"/>
              <a:gd name="T11" fmla="*/ 2147483647 h 65"/>
              <a:gd name="T12" fmla="*/ 2147483647 w 19"/>
              <a:gd name="T13" fmla="*/ 2147483647 h 6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9" h="65">
                <a:moveTo>
                  <a:pt x="19" y="9"/>
                </a:moveTo>
                <a:cubicBezTo>
                  <a:pt x="19" y="4"/>
                  <a:pt x="15" y="0"/>
                  <a:pt x="9" y="0"/>
                </a:cubicBezTo>
                <a:cubicBezTo>
                  <a:pt x="4" y="0"/>
                  <a:pt x="0" y="4"/>
                  <a:pt x="0" y="9"/>
                </a:cubicBezTo>
                <a:cubicBezTo>
                  <a:pt x="0" y="56"/>
                  <a:pt x="0" y="56"/>
                  <a:pt x="0" y="56"/>
                </a:cubicBezTo>
                <a:cubicBezTo>
                  <a:pt x="0" y="61"/>
                  <a:pt x="4" y="65"/>
                  <a:pt x="9" y="65"/>
                </a:cubicBezTo>
                <a:cubicBezTo>
                  <a:pt x="15" y="65"/>
                  <a:pt x="19" y="61"/>
                  <a:pt x="19" y="56"/>
                </a:cubicBezTo>
                <a:lnTo>
                  <a:pt x="19" y="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black">
          <a:xfrm>
            <a:off x="6811963" y="3082925"/>
            <a:ext cx="115887" cy="227013"/>
          </a:xfrm>
          <a:custGeom>
            <a:avLst/>
            <a:gdLst>
              <a:gd name="T0" fmla="*/ 2147483647 w 20"/>
              <a:gd name="T1" fmla="*/ 2147483647 h 39"/>
              <a:gd name="T2" fmla="*/ 2147483647 w 20"/>
              <a:gd name="T3" fmla="*/ 0 h 39"/>
              <a:gd name="T4" fmla="*/ 0 w 20"/>
              <a:gd name="T5" fmla="*/ 2147483647 h 39"/>
              <a:gd name="T6" fmla="*/ 0 w 20"/>
              <a:gd name="T7" fmla="*/ 2147483647 h 39"/>
              <a:gd name="T8" fmla="*/ 2147483647 w 20"/>
              <a:gd name="T9" fmla="*/ 2147483647 h 39"/>
              <a:gd name="T10" fmla="*/ 2147483647 w 20"/>
              <a:gd name="T11" fmla="*/ 2147483647 h 39"/>
              <a:gd name="T12" fmla="*/ 2147483647 w 20"/>
              <a:gd name="T13" fmla="*/ 2147483647 h 3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0" h="39">
                <a:moveTo>
                  <a:pt x="20" y="10"/>
                </a:moveTo>
                <a:cubicBezTo>
                  <a:pt x="20" y="4"/>
                  <a:pt x="15" y="0"/>
                  <a:pt x="10" y="0"/>
                </a:cubicBezTo>
                <a:cubicBezTo>
                  <a:pt x="5" y="0"/>
                  <a:pt x="0" y="4"/>
                  <a:pt x="0" y="10"/>
                </a:cubicBezTo>
                <a:cubicBezTo>
                  <a:pt x="0" y="30"/>
                  <a:pt x="0" y="30"/>
                  <a:pt x="0" y="30"/>
                </a:cubicBezTo>
                <a:cubicBezTo>
                  <a:pt x="0" y="35"/>
                  <a:pt x="5" y="39"/>
                  <a:pt x="10" y="39"/>
                </a:cubicBezTo>
                <a:cubicBezTo>
                  <a:pt x="15" y="39"/>
                  <a:pt x="20" y="35"/>
                  <a:pt x="20" y="30"/>
                </a:cubicBezTo>
                <a:lnTo>
                  <a:pt x="20" y="1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Freeform 13"/>
          <p:cNvSpPr>
            <a:spLocks/>
          </p:cNvSpPr>
          <p:nvPr/>
        </p:nvSpPr>
        <p:spPr bwMode="black">
          <a:xfrm>
            <a:off x="7119938" y="2930525"/>
            <a:ext cx="111125" cy="379413"/>
          </a:xfrm>
          <a:custGeom>
            <a:avLst/>
            <a:gdLst>
              <a:gd name="T0" fmla="*/ 2147483647 w 19"/>
              <a:gd name="T1" fmla="*/ 2147483647 h 65"/>
              <a:gd name="T2" fmla="*/ 2147483647 w 19"/>
              <a:gd name="T3" fmla="*/ 0 h 65"/>
              <a:gd name="T4" fmla="*/ 0 w 19"/>
              <a:gd name="T5" fmla="*/ 2147483647 h 65"/>
              <a:gd name="T6" fmla="*/ 0 w 19"/>
              <a:gd name="T7" fmla="*/ 2147483647 h 65"/>
              <a:gd name="T8" fmla="*/ 2147483647 w 19"/>
              <a:gd name="T9" fmla="*/ 2147483647 h 65"/>
              <a:gd name="T10" fmla="*/ 2147483647 w 19"/>
              <a:gd name="T11" fmla="*/ 2147483647 h 65"/>
              <a:gd name="T12" fmla="*/ 2147483647 w 19"/>
              <a:gd name="T13" fmla="*/ 2147483647 h 6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9" h="65">
                <a:moveTo>
                  <a:pt x="19" y="9"/>
                </a:moveTo>
                <a:cubicBezTo>
                  <a:pt x="19" y="4"/>
                  <a:pt x="15" y="0"/>
                  <a:pt x="10" y="0"/>
                </a:cubicBezTo>
                <a:cubicBezTo>
                  <a:pt x="4" y="0"/>
                  <a:pt x="0" y="4"/>
                  <a:pt x="0" y="9"/>
                </a:cubicBezTo>
                <a:cubicBezTo>
                  <a:pt x="0" y="56"/>
                  <a:pt x="0" y="56"/>
                  <a:pt x="0" y="56"/>
                </a:cubicBezTo>
                <a:cubicBezTo>
                  <a:pt x="0" y="61"/>
                  <a:pt x="4" y="65"/>
                  <a:pt x="10" y="65"/>
                </a:cubicBezTo>
                <a:cubicBezTo>
                  <a:pt x="15" y="65"/>
                  <a:pt x="19" y="61"/>
                  <a:pt x="19" y="56"/>
                </a:cubicBezTo>
                <a:lnTo>
                  <a:pt x="19" y="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black">
          <a:xfrm>
            <a:off x="7427913" y="2720975"/>
            <a:ext cx="111125" cy="698500"/>
          </a:xfrm>
          <a:custGeom>
            <a:avLst/>
            <a:gdLst>
              <a:gd name="T0" fmla="*/ 2147483647 w 19"/>
              <a:gd name="T1" fmla="*/ 2147483647 h 120"/>
              <a:gd name="T2" fmla="*/ 2147483647 w 19"/>
              <a:gd name="T3" fmla="*/ 0 h 120"/>
              <a:gd name="T4" fmla="*/ 0 w 19"/>
              <a:gd name="T5" fmla="*/ 2147483647 h 120"/>
              <a:gd name="T6" fmla="*/ 0 w 19"/>
              <a:gd name="T7" fmla="*/ 2147483647 h 120"/>
              <a:gd name="T8" fmla="*/ 2147483647 w 19"/>
              <a:gd name="T9" fmla="*/ 2147483647 h 120"/>
              <a:gd name="T10" fmla="*/ 2147483647 w 19"/>
              <a:gd name="T11" fmla="*/ 2147483647 h 120"/>
              <a:gd name="T12" fmla="*/ 2147483647 w 19"/>
              <a:gd name="T13" fmla="*/ 2147483647 h 12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9" h="120">
                <a:moveTo>
                  <a:pt x="19" y="9"/>
                </a:moveTo>
                <a:cubicBezTo>
                  <a:pt x="19" y="4"/>
                  <a:pt x="15" y="0"/>
                  <a:pt x="9" y="0"/>
                </a:cubicBezTo>
                <a:cubicBezTo>
                  <a:pt x="4" y="0"/>
                  <a:pt x="0" y="4"/>
                  <a:pt x="0" y="9"/>
                </a:cubicBezTo>
                <a:cubicBezTo>
                  <a:pt x="0" y="111"/>
                  <a:pt x="0" y="111"/>
                  <a:pt x="0" y="111"/>
                </a:cubicBezTo>
                <a:cubicBezTo>
                  <a:pt x="0" y="116"/>
                  <a:pt x="4" y="120"/>
                  <a:pt x="9" y="120"/>
                </a:cubicBezTo>
                <a:cubicBezTo>
                  <a:pt x="15" y="120"/>
                  <a:pt x="19" y="116"/>
                  <a:pt x="19" y="111"/>
                </a:cubicBezTo>
                <a:lnTo>
                  <a:pt x="19" y="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black">
          <a:xfrm>
            <a:off x="7729538" y="2930525"/>
            <a:ext cx="111125" cy="379413"/>
          </a:xfrm>
          <a:custGeom>
            <a:avLst/>
            <a:gdLst>
              <a:gd name="T0" fmla="*/ 2147483647 w 19"/>
              <a:gd name="T1" fmla="*/ 2147483647 h 65"/>
              <a:gd name="T2" fmla="*/ 2147483647 w 19"/>
              <a:gd name="T3" fmla="*/ 0 h 65"/>
              <a:gd name="T4" fmla="*/ 0 w 19"/>
              <a:gd name="T5" fmla="*/ 2147483647 h 65"/>
              <a:gd name="T6" fmla="*/ 0 w 19"/>
              <a:gd name="T7" fmla="*/ 2147483647 h 65"/>
              <a:gd name="T8" fmla="*/ 2147483647 w 19"/>
              <a:gd name="T9" fmla="*/ 2147483647 h 65"/>
              <a:gd name="T10" fmla="*/ 2147483647 w 19"/>
              <a:gd name="T11" fmla="*/ 2147483647 h 65"/>
              <a:gd name="T12" fmla="*/ 2147483647 w 19"/>
              <a:gd name="T13" fmla="*/ 2147483647 h 6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9" h="65">
                <a:moveTo>
                  <a:pt x="19" y="9"/>
                </a:moveTo>
                <a:cubicBezTo>
                  <a:pt x="19" y="4"/>
                  <a:pt x="15" y="0"/>
                  <a:pt x="10" y="0"/>
                </a:cubicBezTo>
                <a:cubicBezTo>
                  <a:pt x="5" y="0"/>
                  <a:pt x="0" y="4"/>
                  <a:pt x="0" y="9"/>
                </a:cubicBezTo>
                <a:cubicBezTo>
                  <a:pt x="0" y="56"/>
                  <a:pt x="0" y="56"/>
                  <a:pt x="0" y="56"/>
                </a:cubicBezTo>
                <a:cubicBezTo>
                  <a:pt x="0" y="61"/>
                  <a:pt x="5" y="65"/>
                  <a:pt x="10" y="65"/>
                </a:cubicBezTo>
                <a:cubicBezTo>
                  <a:pt x="15" y="65"/>
                  <a:pt x="19" y="61"/>
                  <a:pt x="19" y="56"/>
                </a:cubicBezTo>
                <a:lnTo>
                  <a:pt x="19" y="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black">
          <a:xfrm>
            <a:off x="8037513" y="3082925"/>
            <a:ext cx="111125" cy="227013"/>
          </a:xfrm>
          <a:custGeom>
            <a:avLst/>
            <a:gdLst>
              <a:gd name="T0" fmla="*/ 2147483647 w 19"/>
              <a:gd name="T1" fmla="*/ 2147483647 h 39"/>
              <a:gd name="T2" fmla="*/ 2147483647 w 19"/>
              <a:gd name="T3" fmla="*/ 0 h 39"/>
              <a:gd name="T4" fmla="*/ 0 w 19"/>
              <a:gd name="T5" fmla="*/ 2147483647 h 39"/>
              <a:gd name="T6" fmla="*/ 0 w 19"/>
              <a:gd name="T7" fmla="*/ 2147483647 h 39"/>
              <a:gd name="T8" fmla="*/ 2147483647 w 19"/>
              <a:gd name="T9" fmla="*/ 2147483647 h 39"/>
              <a:gd name="T10" fmla="*/ 2147483647 w 19"/>
              <a:gd name="T11" fmla="*/ 2147483647 h 39"/>
              <a:gd name="T12" fmla="*/ 2147483647 w 19"/>
              <a:gd name="T13" fmla="*/ 2147483647 h 3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9" h="39">
                <a:moveTo>
                  <a:pt x="19" y="10"/>
                </a:moveTo>
                <a:cubicBezTo>
                  <a:pt x="19" y="4"/>
                  <a:pt x="15" y="0"/>
                  <a:pt x="9" y="0"/>
                </a:cubicBezTo>
                <a:cubicBezTo>
                  <a:pt x="4" y="0"/>
                  <a:pt x="0" y="4"/>
                  <a:pt x="0" y="10"/>
                </a:cubicBezTo>
                <a:cubicBezTo>
                  <a:pt x="0" y="30"/>
                  <a:pt x="0" y="30"/>
                  <a:pt x="0" y="30"/>
                </a:cubicBezTo>
                <a:cubicBezTo>
                  <a:pt x="0" y="35"/>
                  <a:pt x="4" y="39"/>
                  <a:pt x="9" y="39"/>
                </a:cubicBezTo>
                <a:cubicBezTo>
                  <a:pt x="15" y="39"/>
                  <a:pt x="19" y="35"/>
                  <a:pt x="19" y="30"/>
                </a:cubicBezTo>
                <a:lnTo>
                  <a:pt x="19" y="1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783091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625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7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7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7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7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7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3.7037E-7 L -4.72222E-6 0.09143 " pathEditMode="relative" rAng="0" ptsTypes="AA">
                                      <p:cBhvr>
                                        <p:cTn id="37" dur="700" spd="-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147483648"/>
                                    </p:animMotion>
                                  </p:childTnLst>
                                </p:cTn>
                              </p:par>
                              <p:par>
                                <p:cTn id="38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3.7037E-6 L 5E-6 0.11157 " pathEditMode="relative" rAng="0" ptsTypes="AA">
                                      <p:cBhvr>
                                        <p:cTn id="39" dur="700" spd="-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147483648"/>
                                    </p:animMotion>
                                  </p:childTnLst>
                                </p:cTn>
                              </p:par>
                              <p:par>
                                <p:cTn id="40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4.81481E-6 L 4.72222E-6 0.09143 " pathEditMode="relative" rAng="0" ptsTypes="AA">
                                      <p:cBhvr>
                                        <p:cTn id="41" dur="700" spd="-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147483648"/>
                                    </p:animMotion>
                                  </p:childTnLst>
                                </p:cTn>
                              </p:par>
                              <p:par>
                                <p:cTn id="42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3.7037E-6 L -2.77778E-6 0.11157 " pathEditMode="relative" rAng="0" ptsTypes="AA">
                                      <p:cBhvr>
                                        <p:cTn id="43" dur="700" spd="-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147483648"/>
                                    </p:animMotion>
                                  </p:childTnLst>
                                </p:cTn>
                              </p:par>
                              <p:par>
                                <p:cTn id="44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4.81481E-6 L 5.55556E-7 0.09143 " pathEditMode="relative" rAng="0" ptsTypes="AA">
                                      <p:cBhvr>
                                        <p:cTn id="45" dur="700" spd="-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147483648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3.33333E-6 L 4.72222E-6 -0.10764 " pathEditMode="relative" rAng="0" ptsTypes="AA">
                                      <p:cBhvr>
                                        <p:cTn id="47" dur="700" spd="-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147483648"/>
                                    </p:animMotion>
                                  </p:childTnLst>
                                </p:cTn>
                              </p:par>
                              <p:par>
                                <p:cTn id="48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3.33333E-6 L 4.44444E-6 -0.10764 " pathEditMode="relative" rAng="0" ptsTypes="AA">
                                      <p:cBhvr>
                                        <p:cTn id="49" dur="700" spd="-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147483648"/>
                                    </p:animMotion>
                                  </p:childTnLst>
                                </p:cTn>
                              </p:par>
                              <p:par>
                                <p:cTn id="50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3.33333E-6 L -2.22222E-6 -0.10764 " pathEditMode="relative" rAng="0" ptsTypes="AA">
                                      <p:cBhvr>
                                        <p:cTn id="51" dur="700" spd="-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147483648"/>
                                    </p:animMotion>
                                  </p:childTnLst>
                                </p:cTn>
                              </p:par>
                              <p:par>
                                <p:cTn id="52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3.33333E-6 L 1.11111E-6 -0.10764 " pathEditMode="relative" rAng="0" ptsTypes="AA">
                                      <p:cBhvr>
                                        <p:cTn id="53" dur="700" spd="-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1474836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2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7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7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7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7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7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  <p:bldP spid="6" grpId="0" animBg="1"/>
      <p:bldP spid="7" grpId="0" animBg="1"/>
      <p:bldP spid="8" grpId="0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</p:bld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5867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39F3FCF6-B47C-4F64-92DD-70EBB8A13779}" type="datetimeFigureOut">
              <a:rPr lang="en-US"/>
              <a:pPr>
                <a:defRPr/>
              </a:pPr>
              <a:t>5/7/2015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03125D30-7101-4533-BF5A-E53D4C5DCC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41564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17464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Slide Gradi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30"/>
          <p:cNvGrpSpPr>
            <a:grpSpLocks/>
          </p:cNvGrpSpPr>
          <p:nvPr userDrawn="1"/>
        </p:nvGrpSpPr>
        <p:grpSpPr bwMode="auto">
          <a:xfrm>
            <a:off x="0" y="-2055813"/>
            <a:ext cx="9847263" cy="19378613"/>
            <a:chOff x="-12700" y="-2056029"/>
            <a:chExt cx="9847891" cy="19379146"/>
          </a:xfrm>
        </p:grpSpPr>
        <p:pic>
          <p:nvPicPr>
            <p:cNvPr id="7" name="Picture 2" descr="C:\Documents and Settings\contractor\Desktop\Blue_Green_Gradient.png"/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2700" y="0"/>
              <a:ext cx="9156700" cy="685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Rounded Rectangle 7"/>
            <p:cNvSpPr/>
            <p:nvPr userDrawn="1"/>
          </p:nvSpPr>
          <p:spPr>
            <a:xfrm>
              <a:off x="1824155" y="3308282"/>
              <a:ext cx="1728897" cy="14014835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  <a:alpha val="18000"/>
                  </a:schemeClr>
                </a:gs>
                <a:gs pos="100000">
                  <a:schemeClr val="accent1">
                    <a:shade val="100000"/>
                    <a:satMod val="115000"/>
                    <a:alpha val="2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9" name="Rounded Rectangle 8"/>
            <p:cNvSpPr/>
            <p:nvPr userDrawn="1"/>
          </p:nvSpPr>
          <p:spPr>
            <a:xfrm>
              <a:off x="1" y="1236538"/>
              <a:ext cx="1730485" cy="8148861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  <a:alpha val="18000"/>
                  </a:schemeClr>
                </a:gs>
                <a:gs pos="100000">
                  <a:schemeClr val="accent1">
                    <a:shade val="100000"/>
                    <a:satMod val="115000"/>
                    <a:alpha val="2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10" name="Rounded Rectangle 9"/>
            <p:cNvSpPr/>
            <p:nvPr userDrawn="1"/>
          </p:nvSpPr>
          <p:spPr>
            <a:xfrm rot="10800000">
              <a:off x="1014479" y="4248107"/>
              <a:ext cx="1728897" cy="8148862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0">
                  <a:srgbClr val="057550">
                    <a:alpha val="46000"/>
                  </a:srgbClr>
                </a:gs>
                <a:gs pos="100000">
                  <a:schemeClr val="accent1">
                    <a:shade val="100000"/>
                    <a:satMod val="115000"/>
                    <a:alpha val="2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11" name="Rounded Rectangle 10"/>
            <p:cNvSpPr/>
            <p:nvPr userDrawn="1"/>
          </p:nvSpPr>
          <p:spPr>
            <a:xfrm>
              <a:off x="6585371" y="-2056029"/>
              <a:ext cx="1730485" cy="8148862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4">
                    <a:lumMod val="75000"/>
                    <a:alpha val="28000"/>
                  </a:schemeClr>
                </a:gs>
                <a:gs pos="100000">
                  <a:schemeClr val="accent4">
                    <a:lumMod val="75000"/>
                    <a:alpha val="29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12" name="Rounded Rectangle 11"/>
            <p:cNvSpPr/>
            <p:nvPr userDrawn="1"/>
          </p:nvSpPr>
          <p:spPr>
            <a:xfrm>
              <a:off x="8104706" y="2784392"/>
              <a:ext cx="1730485" cy="8147274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4">
                    <a:lumMod val="75000"/>
                    <a:alpha val="28000"/>
                  </a:schemeClr>
                </a:gs>
                <a:gs pos="100000">
                  <a:schemeClr val="accent4">
                    <a:lumMod val="75000"/>
                    <a:alpha val="29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13" name="Rounded Rectangle 12"/>
            <p:cNvSpPr/>
            <p:nvPr userDrawn="1"/>
          </p:nvSpPr>
          <p:spPr>
            <a:xfrm rot="10800000">
              <a:off x="3035494" y="174470"/>
              <a:ext cx="1730485" cy="8148862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0">
                  <a:srgbClr val="057550">
                    <a:alpha val="46000"/>
                  </a:srgbClr>
                </a:gs>
                <a:gs pos="100000">
                  <a:schemeClr val="accent1">
                    <a:shade val="100000"/>
                    <a:satMod val="115000"/>
                    <a:alpha val="2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</p:grpSp>
      <p:sp>
        <p:nvSpPr>
          <p:cNvPr id="14" name="Rectangle 5"/>
          <p:cNvSpPr>
            <a:spLocks noChangeArrowheads="1"/>
          </p:cNvSpPr>
          <p:nvPr userDrawn="1"/>
        </p:nvSpPr>
        <p:spPr bwMode="ltGray">
          <a:xfrm>
            <a:off x="7764463" y="6584950"/>
            <a:ext cx="811212" cy="17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124" tIns="41061" rIns="82124" bIns="41061" anchor="b">
            <a:spAutoFit/>
          </a:bodyPr>
          <a:lstStyle/>
          <a:p>
            <a:pPr algn="r" defTabSz="814388"/>
            <a:r>
              <a:rPr lang="en-US" sz="600">
                <a:solidFill>
                  <a:srgbClr val="FFFFFF"/>
                </a:solidFill>
              </a:rPr>
              <a:t>Cisco Confidential</a:t>
            </a:r>
          </a:p>
        </p:txBody>
      </p:sp>
      <p:sp>
        <p:nvSpPr>
          <p:cNvPr id="15" name="Rectangle 4"/>
          <p:cNvSpPr>
            <a:spLocks noChangeArrowheads="1"/>
          </p:cNvSpPr>
          <p:nvPr userDrawn="1"/>
        </p:nvSpPr>
        <p:spPr bwMode="ltGray">
          <a:xfrm>
            <a:off x="250825" y="6586538"/>
            <a:ext cx="3421063" cy="17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124" tIns="41061" rIns="82124" bIns="41061" anchor="b">
            <a:spAutoFit/>
          </a:bodyPr>
          <a:lstStyle/>
          <a:p>
            <a:pPr defTabSz="814388"/>
            <a:r>
              <a:rPr lang="en-US" sz="600" dirty="0">
                <a:solidFill>
                  <a:srgbClr val="FFFFFF"/>
                </a:solidFill>
              </a:rPr>
              <a:t>© </a:t>
            </a:r>
            <a:r>
              <a:rPr lang="en-US" sz="600" dirty="0" smtClean="0">
                <a:solidFill>
                  <a:srgbClr val="FFFFFF"/>
                </a:solidFill>
              </a:rPr>
              <a:t>2015 </a:t>
            </a:r>
            <a:r>
              <a:rPr lang="en-US" sz="600" dirty="0">
                <a:solidFill>
                  <a:srgbClr val="FFFFFF"/>
                </a:solidFill>
              </a:rPr>
              <a:t>Cisco System Inc. All rights reserved.</a:t>
            </a:r>
          </a:p>
        </p:txBody>
      </p:sp>
      <p:sp>
        <p:nvSpPr>
          <p:cNvPr id="16" name="Rectangle 7"/>
          <p:cNvSpPr>
            <a:spLocks noChangeArrowheads="1"/>
          </p:cNvSpPr>
          <p:nvPr userDrawn="1"/>
        </p:nvSpPr>
        <p:spPr bwMode="ltGray">
          <a:xfrm>
            <a:off x="8640763" y="6580188"/>
            <a:ext cx="260350" cy="17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124" tIns="41061" rIns="82124" bIns="41061" anchor="b">
            <a:spAutoFit/>
          </a:bodyPr>
          <a:lstStyle/>
          <a:p>
            <a:pPr algn="r" defTabSz="814388"/>
            <a:fld id="{5D871BF6-CB93-4EAA-BE69-7B1B6C907CD2}" type="slidenum">
              <a:rPr lang="en-US" sz="600">
                <a:solidFill>
                  <a:srgbClr val="FFFFFF"/>
                </a:solidFill>
              </a:rPr>
              <a:pPr algn="r" defTabSz="814388"/>
              <a:t>‹#›</a:t>
            </a:fld>
            <a:endParaRPr lang="en-US" sz="600">
              <a:solidFill>
                <a:srgbClr val="FFFFFF"/>
              </a:solidFill>
            </a:endParaRPr>
          </a:p>
        </p:txBody>
      </p:sp>
      <p:grpSp>
        <p:nvGrpSpPr>
          <p:cNvPr id="17" name="Group 38"/>
          <p:cNvGrpSpPr/>
          <p:nvPr userDrawn="1"/>
        </p:nvGrpSpPr>
        <p:grpSpPr>
          <a:xfrm>
            <a:off x="341314" y="311151"/>
            <a:ext cx="829170" cy="438358"/>
            <a:chOff x="609600" y="528537"/>
            <a:chExt cx="1444734" cy="763789"/>
          </a:xfrm>
          <a:solidFill>
            <a:schemeClr val="bg1"/>
          </a:solidFill>
        </p:grpSpPr>
        <p:sp>
          <p:nvSpPr>
            <p:cNvPr id="18" name="Rectangle 17"/>
            <p:cNvSpPr>
              <a:spLocks noChangeArrowheads="1"/>
            </p:cNvSpPr>
            <p:nvPr/>
          </p:nvSpPr>
          <p:spPr bwMode="black">
            <a:xfrm>
              <a:off x="1016578" y="1035681"/>
              <a:ext cx="65914" cy="24973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rgbClr val="0096D6"/>
                </a:solidFill>
                <a:latin typeface="+mn-lt"/>
              </a:endParaRPr>
            </a:p>
          </p:txBody>
        </p:sp>
        <p:sp>
          <p:nvSpPr>
            <p:cNvPr id="19" name="Freeform 18"/>
            <p:cNvSpPr>
              <a:spLocks/>
            </p:cNvSpPr>
            <p:nvPr/>
          </p:nvSpPr>
          <p:spPr bwMode="black">
            <a:xfrm>
              <a:off x="1400563" y="1028765"/>
              <a:ext cx="190843" cy="263561"/>
            </a:xfrm>
            <a:custGeom>
              <a:avLst/>
              <a:gdLst/>
              <a:ahLst/>
              <a:cxnLst>
                <a:cxn ang="0">
                  <a:pos x="58" y="24"/>
                </a:cxn>
                <a:cxn ang="0">
                  <a:pos x="42" y="20"/>
                </a:cxn>
                <a:cxn ang="0">
                  <a:pos x="21" y="40"/>
                </a:cxn>
                <a:cxn ang="0">
                  <a:pos x="42" y="60"/>
                </a:cxn>
                <a:cxn ang="0">
                  <a:pos x="58" y="56"/>
                </a:cxn>
                <a:cxn ang="0">
                  <a:pos x="58" y="77"/>
                </a:cxn>
                <a:cxn ang="0">
                  <a:pos x="41" y="80"/>
                </a:cxn>
                <a:cxn ang="0">
                  <a:pos x="0" y="40"/>
                </a:cxn>
                <a:cxn ang="0">
                  <a:pos x="41" y="0"/>
                </a:cxn>
                <a:cxn ang="0">
                  <a:pos x="58" y="3"/>
                </a:cxn>
                <a:cxn ang="0">
                  <a:pos x="58" y="24"/>
                </a:cxn>
              </a:cxnLst>
              <a:rect l="0" t="0" r="r" b="b"/>
              <a:pathLst>
                <a:path w="58" h="80">
                  <a:moveTo>
                    <a:pt x="58" y="24"/>
                  </a:moveTo>
                  <a:cubicBezTo>
                    <a:pt x="58" y="23"/>
                    <a:pt x="51" y="20"/>
                    <a:pt x="42" y="20"/>
                  </a:cubicBezTo>
                  <a:cubicBezTo>
                    <a:pt x="30" y="20"/>
                    <a:pt x="21" y="28"/>
                    <a:pt x="21" y="40"/>
                  </a:cubicBezTo>
                  <a:cubicBezTo>
                    <a:pt x="21" y="51"/>
                    <a:pt x="29" y="60"/>
                    <a:pt x="42" y="60"/>
                  </a:cubicBezTo>
                  <a:cubicBezTo>
                    <a:pt x="51" y="60"/>
                    <a:pt x="57" y="57"/>
                    <a:pt x="58" y="56"/>
                  </a:cubicBezTo>
                  <a:cubicBezTo>
                    <a:pt x="58" y="77"/>
                    <a:pt x="58" y="77"/>
                    <a:pt x="58" y="77"/>
                  </a:cubicBezTo>
                  <a:cubicBezTo>
                    <a:pt x="56" y="78"/>
                    <a:pt x="49" y="80"/>
                    <a:pt x="41" y="80"/>
                  </a:cubicBezTo>
                  <a:cubicBezTo>
                    <a:pt x="19" y="80"/>
                    <a:pt x="0" y="65"/>
                    <a:pt x="0" y="40"/>
                  </a:cubicBezTo>
                  <a:cubicBezTo>
                    <a:pt x="0" y="17"/>
                    <a:pt x="17" y="0"/>
                    <a:pt x="41" y="0"/>
                  </a:cubicBezTo>
                  <a:cubicBezTo>
                    <a:pt x="50" y="0"/>
                    <a:pt x="56" y="3"/>
                    <a:pt x="58" y="3"/>
                  </a:cubicBezTo>
                  <a:lnTo>
                    <a:pt x="58" y="2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rgbClr val="0096D6"/>
                </a:solidFill>
                <a:latin typeface="+mn-lt"/>
              </a:endParaRPr>
            </a:p>
          </p:txBody>
        </p:sp>
        <p:sp>
          <p:nvSpPr>
            <p:cNvPr id="20" name="Freeform 19"/>
            <p:cNvSpPr>
              <a:spLocks/>
            </p:cNvSpPr>
            <p:nvPr/>
          </p:nvSpPr>
          <p:spPr bwMode="black">
            <a:xfrm>
              <a:off x="740661" y="1028765"/>
              <a:ext cx="190843" cy="263561"/>
            </a:xfrm>
            <a:custGeom>
              <a:avLst/>
              <a:gdLst/>
              <a:ahLst/>
              <a:cxnLst>
                <a:cxn ang="0">
                  <a:pos x="58" y="24"/>
                </a:cxn>
                <a:cxn ang="0">
                  <a:pos x="42" y="20"/>
                </a:cxn>
                <a:cxn ang="0">
                  <a:pos x="21" y="40"/>
                </a:cxn>
                <a:cxn ang="0">
                  <a:pos x="42" y="60"/>
                </a:cxn>
                <a:cxn ang="0">
                  <a:pos x="58" y="56"/>
                </a:cxn>
                <a:cxn ang="0">
                  <a:pos x="58" y="77"/>
                </a:cxn>
                <a:cxn ang="0">
                  <a:pos x="40" y="80"/>
                </a:cxn>
                <a:cxn ang="0">
                  <a:pos x="0" y="40"/>
                </a:cxn>
                <a:cxn ang="0">
                  <a:pos x="40" y="0"/>
                </a:cxn>
                <a:cxn ang="0">
                  <a:pos x="58" y="3"/>
                </a:cxn>
                <a:cxn ang="0">
                  <a:pos x="58" y="24"/>
                </a:cxn>
              </a:cxnLst>
              <a:rect l="0" t="0" r="r" b="b"/>
              <a:pathLst>
                <a:path w="58" h="80">
                  <a:moveTo>
                    <a:pt x="58" y="24"/>
                  </a:moveTo>
                  <a:cubicBezTo>
                    <a:pt x="57" y="23"/>
                    <a:pt x="51" y="20"/>
                    <a:pt x="42" y="20"/>
                  </a:cubicBezTo>
                  <a:cubicBezTo>
                    <a:pt x="29" y="20"/>
                    <a:pt x="21" y="28"/>
                    <a:pt x="21" y="40"/>
                  </a:cubicBezTo>
                  <a:cubicBezTo>
                    <a:pt x="21" y="51"/>
                    <a:pt x="29" y="60"/>
                    <a:pt x="42" y="60"/>
                  </a:cubicBezTo>
                  <a:cubicBezTo>
                    <a:pt x="51" y="60"/>
                    <a:pt x="57" y="57"/>
                    <a:pt x="58" y="56"/>
                  </a:cubicBezTo>
                  <a:cubicBezTo>
                    <a:pt x="58" y="77"/>
                    <a:pt x="58" y="77"/>
                    <a:pt x="58" y="77"/>
                  </a:cubicBezTo>
                  <a:cubicBezTo>
                    <a:pt x="56" y="78"/>
                    <a:pt x="49" y="80"/>
                    <a:pt x="40" y="80"/>
                  </a:cubicBezTo>
                  <a:cubicBezTo>
                    <a:pt x="19" y="80"/>
                    <a:pt x="0" y="65"/>
                    <a:pt x="0" y="40"/>
                  </a:cubicBezTo>
                  <a:cubicBezTo>
                    <a:pt x="0" y="17"/>
                    <a:pt x="17" y="0"/>
                    <a:pt x="40" y="0"/>
                  </a:cubicBezTo>
                  <a:cubicBezTo>
                    <a:pt x="49" y="0"/>
                    <a:pt x="56" y="3"/>
                    <a:pt x="58" y="3"/>
                  </a:cubicBezTo>
                  <a:lnTo>
                    <a:pt x="58" y="2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rgbClr val="0096D6"/>
                </a:solidFill>
                <a:latin typeface="+mn-lt"/>
              </a:endParaRPr>
            </a:p>
          </p:txBody>
        </p:sp>
        <p:sp>
          <p:nvSpPr>
            <p:cNvPr id="21" name="Freeform 20"/>
            <p:cNvSpPr>
              <a:spLocks noEditPoints="1"/>
            </p:cNvSpPr>
            <p:nvPr/>
          </p:nvSpPr>
          <p:spPr bwMode="black">
            <a:xfrm>
              <a:off x="1660385" y="1028765"/>
              <a:ext cx="262122" cy="263561"/>
            </a:xfrm>
            <a:custGeom>
              <a:avLst/>
              <a:gdLst/>
              <a:ahLst/>
              <a:cxnLst>
                <a:cxn ang="0">
                  <a:pos x="80" y="40"/>
                </a:cxn>
                <a:cxn ang="0">
                  <a:pos x="40" y="80"/>
                </a:cxn>
                <a:cxn ang="0">
                  <a:pos x="0" y="40"/>
                </a:cxn>
                <a:cxn ang="0">
                  <a:pos x="40" y="0"/>
                </a:cxn>
                <a:cxn ang="0">
                  <a:pos x="80" y="40"/>
                </a:cxn>
                <a:cxn ang="0">
                  <a:pos x="40" y="20"/>
                </a:cxn>
                <a:cxn ang="0">
                  <a:pos x="20" y="40"/>
                </a:cxn>
                <a:cxn ang="0">
                  <a:pos x="40" y="60"/>
                </a:cxn>
                <a:cxn ang="0">
                  <a:pos x="60" y="40"/>
                </a:cxn>
                <a:cxn ang="0">
                  <a:pos x="40" y="20"/>
                </a:cxn>
              </a:cxnLst>
              <a:rect l="0" t="0" r="r" b="b"/>
              <a:pathLst>
                <a:path w="80" h="80">
                  <a:moveTo>
                    <a:pt x="80" y="40"/>
                  </a:moveTo>
                  <a:cubicBezTo>
                    <a:pt x="80" y="62"/>
                    <a:pt x="64" y="80"/>
                    <a:pt x="40" y="80"/>
                  </a:cubicBezTo>
                  <a:cubicBezTo>
                    <a:pt x="16" y="80"/>
                    <a:pt x="0" y="62"/>
                    <a:pt x="0" y="40"/>
                  </a:cubicBezTo>
                  <a:cubicBezTo>
                    <a:pt x="0" y="18"/>
                    <a:pt x="16" y="0"/>
                    <a:pt x="40" y="0"/>
                  </a:cubicBezTo>
                  <a:cubicBezTo>
                    <a:pt x="64" y="0"/>
                    <a:pt x="80" y="18"/>
                    <a:pt x="80" y="40"/>
                  </a:cubicBezTo>
                  <a:moveTo>
                    <a:pt x="40" y="20"/>
                  </a:moveTo>
                  <a:cubicBezTo>
                    <a:pt x="29" y="20"/>
                    <a:pt x="20" y="29"/>
                    <a:pt x="20" y="40"/>
                  </a:cubicBezTo>
                  <a:cubicBezTo>
                    <a:pt x="20" y="51"/>
                    <a:pt x="29" y="60"/>
                    <a:pt x="40" y="60"/>
                  </a:cubicBezTo>
                  <a:cubicBezTo>
                    <a:pt x="51" y="60"/>
                    <a:pt x="60" y="51"/>
                    <a:pt x="60" y="40"/>
                  </a:cubicBezTo>
                  <a:cubicBezTo>
                    <a:pt x="60" y="29"/>
                    <a:pt x="51" y="20"/>
                    <a:pt x="40" y="20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rgbClr val="0096D6"/>
                </a:solidFill>
                <a:latin typeface="+mn-lt"/>
              </a:endParaRPr>
            </a:p>
          </p:txBody>
        </p:sp>
        <p:sp>
          <p:nvSpPr>
            <p:cNvPr id="22" name="Freeform 21"/>
            <p:cNvSpPr>
              <a:spLocks/>
            </p:cNvSpPr>
            <p:nvPr/>
          </p:nvSpPr>
          <p:spPr bwMode="black">
            <a:xfrm>
              <a:off x="1167566" y="1028765"/>
              <a:ext cx="170916" cy="263561"/>
            </a:xfrm>
            <a:custGeom>
              <a:avLst/>
              <a:gdLst/>
              <a:ahLst/>
              <a:cxnLst>
                <a:cxn ang="0">
                  <a:pos x="47" y="19"/>
                </a:cxn>
                <a:cxn ang="0">
                  <a:pos x="32" y="17"/>
                </a:cxn>
                <a:cxn ang="0">
                  <a:pos x="20" y="23"/>
                </a:cxn>
                <a:cxn ang="0">
                  <a:pos x="29" y="30"/>
                </a:cxn>
                <a:cxn ang="0">
                  <a:pos x="34" y="32"/>
                </a:cxn>
                <a:cxn ang="0">
                  <a:pos x="52" y="54"/>
                </a:cxn>
                <a:cxn ang="0">
                  <a:pos x="21" y="80"/>
                </a:cxn>
                <a:cxn ang="0">
                  <a:pos x="0" y="77"/>
                </a:cxn>
                <a:cxn ang="0">
                  <a:pos x="0" y="60"/>
                </a:cxn>
                <a:cxn ang="0">
                  <a:pos x="18" y="63"/>
                </a:cxn>
                <a:cxn ang="0">
                  <a:pos x="32" y="56"/>
                </a:cxn>
                <a:cxn ang="0">
                  <a:pos x="23" y="48"/>
                </a:cxn>
                <a:cxn ang="0">
                  <a:pos x="19" y="47"/>
                </a:cxn>
                <a:cxn ang="0">
                  <a:pos x="0" y="24"/>
                </a:cxn>
                <a:cxn ang="0">
                  <a:pos x="28" y="0"/>
                </a:cxn>
                <a:cxn ang="0">
                  <a:pos x="47" y="3"/>
                </a:cxn>
                <a:cxn ang="0">
                  <a:pos x="47" y="19"/>
                </a:cxn>
              </a:cxnLst>
              <a:rect l="0" t="0" r="r" b="b"/>
              <a:pathLst>
                <a:path w="52" h="80">
                  <a:moveTo>
                    <a:pt x="47" y="19"/>
                  </a:moveTo>
                  <a:cubicBezTo>
                    <a:pt x="47" y="19"/>
                    <a:pt x="38" y="17"/>
                    <a:pt x="32" y="17"/>
                  </a:cubicBezTo>
                  <a:cubicBezTo>
                    <a:pt x="24" y="17"/>
                    <a:pt x="20" y="19"/>
                    <a:pt x="20" y="23"/>
                  </a:cubicBezTo>
                  <a:cubicBezTo>
                    <a:pt x="20" y="28"/>
                    <a:pt x="26" y="29"/>
                    <a:pt x="29" y="30"/>
                  </a:cubicBezTo>
                  <a:cubicBezTo>
                    <a:pt x="34" y="32"/>
                    <a:pt x="34" y="32"/>
                    <a:pt x="34" y="32"/>
                  </a:cubicBezTo>
                  <a:cubicBezTo>
                    <a:pt x="47" y="36"/>
                    <a:pt x="52" y="45"/>
                    <a:pt x="52" y="54"/>
                  </a:cubicBezTo>
                  <a:cubicBezTo>
                    <a:pt x="52" y="73"/>
                    <a:pt x="35" y="80"/>
                    <a:pt x="21" y="80"/>
                  </a:cubicBezTo>
                  <a:cubicBezTo>
                    <a:pt x="10" y="80"/>
                    <a:pt x="1" y="78"/>
                    <a:pt x="0" y="7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2" y="60"/>
                    <a:pt x="10" y="63"/>
                    <a:pt x="18" y="63"/>
                  </a:cubicBezTo>
                  <a:cubicBezTo>
                    <a:pt x="28" y="63"/>
                    <a:pt x="32" y="60"/>
                    <a:pt x="32" y="56"/>
                  </a:cubicBezTo>
                  <a:cubicBezTo>
                    <a:pt x="32" y="52"/>
                    <a:pt x="28" y="49"/>
                    <a:pt x="23" y="48"/>
                  </a:cubicBezTo>
                  <a:cubicBezTo>
                    <a:pt x="22" y="48"/>
                    <a:pt x="21" y="47"/>
                    <a:pt x="19" y="47"/>
                  </a:cubicBezTo>
                  <a:cubicBezTo>
                    <a:pt x="9" y="43"/>
                    <a:pt x="0" y="37"/>
                    <a:pt x="0" y="24"/>
                  </a:cubicBezTo>
                  <a:cubicBezTo>
                    <a:pt x="0" y="10"/>
                    <a:pt x="10" y="0"/>
                    <a:pt x="28" y="0"/>
                  </a:cubicBezTo>
                  <a:cubicBezTo>
                    <a:pt x="37" y="0"/>
                    <a:pt x="46" y="3"/>
                    <a:pt x="47" y="3"/>
                  </a:cubicBezTo>
                  <a:lnTo>
                    <a:pt x="47" y="1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rgbClr val="0096D6"/>
                </a:solidFill>
                <a:latin typeface="+mn-lt"/>
              </a:endParaRPr>
            </a:p>
          </p:txBody>
        </p:sp>
        <p:sp>
          <p:nvSpPr>
            <p:cNvPr id="23" name="Freeform 22"/>
            <p:cNvSpPr>
              <a:spLocks/>
            </p:cNvSpPr>
            <p:nvPr/>
          </p:nvSpPr>
          <p:spPr bwMode="black">
            <a:xfrm>
              <a:off x="609600" y="732931"/>
              <a:ext cx="62081" cy="128323"/>
            </a:xfrm>
            <a:custGeom>
              <a:avLst/>
              <a:gdLst/>
              <a:ahLst/>
              <a:cxnLst>
                <a:cxn ang="0">
                  <a:pos x="19" y="10"/>
                </a:cxn>
                <a:cxn ang="0">
                  <a:pos x="10" y="0"/>
                </a:cxn>
                <a:cxn ang="0">
                  <a:pos x="0" y="10"/>
                </a:cxn>
                <a:cxn ang="0">
                  <a:pos x="0" y="30"/>
                </a:cxn>
                <a:cxn ang="0">
                  <a:pos x="10" y="39"/>
                </a:cxn>
                <a:cxn ang="0">
                  <a:pos x="19" y="30"/>
                </a:cxn>
                <a:cxn ang="0">
                  <a:pos x="19" y="10"/>
                </a:cxn>
              </a:cxnLst>
              <a:rect l="0" t="0" r="r" b="b"/>
              <a:pathLst>
                <a:path w="19" h="39">
                  <a:moveTo>
                    <a:pt x="19" y="10"/>
                  </a:moveTo>
                  <a:cubicBezTo>
                    <a:pt x="19" y="4"/>
                    <a:pt x="15" y="0"/>
                    <a:pt x="10" y="0"/>
                  </a:cubicBezTo>
                  <a:cubicBezTo>
                    <a:pt x="4" y="0"/>
                    <a:pt x="0" y="4"/>
                    <a:pt x="0" y="1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5"/>
                    <a:pt x="4" y="39"/>
                    <a:pt x="10" y="39"/>
                  </a:cubicBezTo>
                  <a:cubicBezTo>
                    <a:pt x="15" y="39"/>
                    <a:pt x="19" y="35"/>
                    <a:pt x="19" y="30"/>
                  </a:cubicBezTo>
                  <a:lnTo>
                    <a:pt x="19" y="1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rgbClr val="0096D6"/>
                </a:solidFill>
                <a:latin typeface="+mn-lt"/>
              </a:endParaRPr>
            </a:p>
          </p:txBody>
        </p:sp>
        <p:sp>
          <p:nvSpPr>
            <p:cNvPr id="24" name="Freeform 23"/>
            <p:cNvSpPr>
              <a:spLocks/>
            </p:cNvSpPr>
            <p:nvPr/>
          </p:nvSpPr>
          <p:spPr bwMode="black">
            <a:xfrm>
              <a:off x="783581" y="646870"/>
              <a:ext cx="62081" cy="214384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9" y="0"/>
                </a:cxn>
                <a:cxn ang="0">
                  <a:pos x="0" y="9"/>
                </a:cxn>
                <a:cxn ang="0">
                  <a:pos x="0" y="56"/>
                </a:cxn>
                <a:cxn ang="0">
                  <a:pos x="9" y="65"/>
                </a:cxn>
                <a:cxn ang="0">
                  <a:pos x="19" y="56"/>
                </a:cxn>
                <a:cxn ang="0">
                  <a:pos x="19" y="9"/>
                </a:cxn>
              </a:cxnLst>
              <a:rect l="0" t="0" r="r" b="b"/>
              <a:pathLst>
                <a:path w="19" h="65">
                  <a:moveTo>
                    <a:pt x="19" y="9"/>
                  </a:moveTo>
                  <a:cubicBezTo>
                    <a:pt x="19" y="4"/>
                    <a:pt x="14" y="0"/>
                    <a:pt x="9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61"/>
                    <a:pt x="4" y="65"/>
                    <a:pt x="9" y="65"/>
                  </a:cubicBezTo>
                  <a:cubicBezTo>
                    <a:pt x="14" y="65"/>
                    <a:pt x="19" y="61"/>
                    <a:pt x="19" y="56"/>
                  </a:cubicBezTo>
                  <a:lnTo>
                    <a:pt x="19" y="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rgbClr val="0096D6"/>
                </a:solidFill>
                <a:latin typeface="+mn-lt"/>
              </a:endParaRPr>
            </a:p>
          </p:txBody>
        </p:sp>
        <p:sp>
          <p:nvSpPr>
            <p:cNvPr id="25" name="Freeform 24"/>
            <p:cNvSpPr>
              <a:spLocks/>
            </p:cNvSpPr>
            <p:nvPr/>
          </p:nvSpPr>
          <p:spPr bwMode="black">
            <a:xfrm>
              <a:off x="954497" y="528537"/>
              <a:ext cx="62081" cy="394958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10" y="0"/>
                </a:cxn>
                <a:cxn ang="0">
                  <a:pos x="0" y="9"/>
                </a:cxn>
                <a:cxn ang="0">
                  <a:pos x="0" y="111"/>
                </a:cxn>
                <a:cxn ang="0">
                  <a:pos x="10" y="120"/>
                </a:cxn>
                <a:cxn ang="0">
                  <a:pos x="19" y="111"/>
                </a:cxn>
                <a:cxn ang="0">
                  <a:pos x="19" y="9"/>
                </a:cxn>
              </a:cxnLst>
              <a:rect l="0" t="0" r="r" b="b"/>
              <a:pathLst>
                <a:path w="19" h="120">
                  <a:moveTo>
                    <a:pt x="19" y="9"/>
                  </a:moveTo>
                  <a:cubicBezTo>
                    <a:pt x="19" y="4"/>
                    <a:pt x="15" y="0"/>
                    <a:pt x="10" y="0"/>
                  </a:cubicBezTo>
                  <a:cubicBezTo>
                    <a:pt x="5" y="0"/>
                    <a:pt x="0" y="4"/>
                    <a:pt x="0" y="9"/>
                  </a:cubicBezTo>
                  <a:cubicBezTo>
                    <a:pt x="0" y="111"/>
                    <a:pt x="0" y="111"/>
                    <a:pt x="0" y="111"/>
                  </a:cubicBezTo>
                  <a:cubicBezTo>
                    <a:pt x="0" y="116"/>
                    <a:pt x="5" y="120"/>
                    <a:pt x="10" y="120"/>
                  </a:cubicBezTo>
                  <a:cubicBezTo>
                    <a:pt x="15" y="120"/>
                    <a:pt x="19" y="116"/>
                    <a:pt x="19" y="111"/>
                  </a:cubicBezTo>
                  <a:lnTo>
                    <a:pt x="19" y="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rgbClr val="0096D6"/>
                </a:solidFill>
                <a:latin typeface="+mn-lt"/>
              </a:endParaRPr>
            </a:p>
          </p:txBody>
        </p:sp>
        <p:sp>
          <p:nvSpPr>
            <p:cNvPr id="26" name="Freeform 25"/>
            <p:cNvSpPr>
              <a:spLocks/>
            </p:cNvSpPr>
            <p:nvPr/>
          </p:nvSpPr>
          <p:spPr bwMode="black">
            <a:xfrm>
              <a:off x="1128478" y="646870"/>
              <a:ext cx="62081" cy="214384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9" y="0"/>
                </a:cxn>
                <a:cxn ang="0">
                  <a:pos x="0" y="9"/>
                </a:cxn>
                <a:cxn ang="0">
                  <a:pos x="0" y="56"/>
                </a:cxn>
                <a:cxn ang="0">
                  <a:pos x="9" y="65"/>
                </a:cxn>
                <a:cxn ang="0">
                  <a:pos x="19" y="56"/>
                </a:cxn>
                <a:cxn ang="0">
                  <a:pos x="19" y="9"/>
                </a:cxn>
              </a:cxnLst>
              <a:rect l="0" t="0" r="r" b="b"/>
              <a:pathLst>
                <a:path w="19" h="65">
                  <a:moveTo>
                    <a:pt x="19" y="9"/>
                  </a:moveTo>
                  <a:cubicBezTo>
                    <a:pt x="19" y="4"/>
                    <a:pt x="15" y="0"/>
                    <a:pt x="9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61"/>
                    <a:pt x="4" y="65"/>
                    <a:pt x="9" y="65"/>
                  </a:cubicBezTo>
                  <a:cubicBezTo>
                    <a:pt x="15" y="65"/>
                    <a:pt x="19" y="61"/>
                    <a:pt x="19" y="56"/>
                  </a:cubicBezTo>
                  <a:lnTo>
                    <a:pt x="19" y="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rgbClr val="0096D6"/>
                </a:solidFill>
                <a:latin typeface="+mn-lt"/>
              </a:endParaRPr>
            </a:p>
          </p:txBody>
        </p:sp>
        <p:sp>
          <p:nvSpPr>
            <p:cNvPr id="27" name="Freeform 26"/>
            <p:cNvSpPr>
              <a:spLocks/>
            </p:cNvSpPr>
            <p:nvPr/>
          </p:nvSpPr>
          <p:spPr bwMode="black">
            <a:xfrm>
              <a:off x="1298627" y="732931"/>
              <a:ext cx="65914" cy="128323"/>
            </a:xfrm>
            <a:custGeom>
              <a:avLst/>
              <a:gdLst/>
              <a:ahLst/>
              <a:cxnLst>
                <a:cxn ang="0">
                  <a:pos x="20" y="10"/>
                </a:cxn>
                <a:cxn ang="0">
                  <a:pos x="10" y="0"/>
                </a:cxn>
                <a:cxn ang="0">
                  <a:pos x="0" y="10"/>
                </a:cxn>
                <a:cxn ang="0">
                  <a:pos x="0" y="30"/>
                </a:cxn>
                <a:cxn ang="0">
                  <a:pos x="10" y="39"/>
                </a:cxn>
                <a:cxn ang="0">
                  <a:pos x="20" y="30"/>
                </a:cxn>
                <a:cxn ang="0">
                  <a:pos x="20" y="10"/>
                </a:cxn>
              </a:cxnLst>
              <a:rect l="0" t="0" r="r" b="b"/>
              <a:pathLst>
                <a:path w="20" h="39">
                  <a:moveTo>
                    <a:pt x="20" y="10"/>
                  </a:moveTo>
                  <a:cubicBezTo>
                    <a:pt x="20" y="4"/>
                    <a:pt x="15" y="0"/>
                    <a:pt x="10" y="0"/>
                  </a:cubicBezTo>
                  <a:cubicBezTo>
                    <a:pt x="5" y="0"/>
                    <a:pt x="0" y="4"/>
                    <a:pt x="0" y="1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5"/>
                    <a:pt x="5" y="39"/>
                    <a:pt x="10" y="39"/>
                  </a:cubicBezTo>
                  <a:cubicBezTo>
                    <a:pt x="15" y="39"/>
                    <a:pt x="20" y="35"/>
                    <a:pt x="20" y="30"/>
                  </a:cubicBezTo>
                  <a:lnTo>
                    <a:pt x="20" y="1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rgbClr val="0096D6"/>
                </a:solidFill>
                <a:latin typeface="+mn-lt"/>
              </a:endParaRPr>
            </a:p>
          </p:txBody>
        </p:sp>
        <p:sp>
          <p:nvSpPr>
            <p:cNvPr id="28" name="Freeform 27"/>
            <p:cNvSpPr>
              <a:spLocks/>
            </p:cNvSpPr>
            <p:nvPr/>
          </p:nvSpPr>
          <p:spPr bwMode="black">
            <a:xfrm>
              <a:off x="1472608" y="646870"/>
              <a:ext cx="62848" cy="214384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10" y="0"/>
                </a:cxn>
                <a:cxn ang="0">
                  <a:pos x="0" y="9"/>
                </a:cxn>
                <a:cxn ang="0">
                  <a:pos x="0" y="56"/>
                </a:cxn>
                <a:cxn ang="0">
                  <a:pos x="10" y="65"/>
                </a:cxn>
                <a:cxn ang="0">
                  <a:pos x="19" y="56"/>
                </a:cxn>
                <a:cxn ang="0">
                  <a:pos x="19" y="9"/>
                </a:cxn>
              </a:cxnLst>
              <a:rect l="0" t="0" r="r" b="b"/>
              <a:pathLst>
                <a:path w="19" h="65">
                  <a:moveTo>
                    <a:pt x="19" y="9"/>
                  </a:moveTo>
                  <a:cubicBezTo>
                    <a:pt x="19" y="4"/>
                    <a:pt x="15" y="0"/>
                    <a:pt x="10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61"/>
                    <a:pt x="4" y="65"/>
                    <a:pt x="10" y="65"/>
                  </a:cubicBezTo>
                  <a:cubicBezTo>
                    <a:pt x="15" y="65"/>
                    <a:pt x="19" y="61"/>
                    <a:pt x="19" y="56"/>
                  </a:cubicBezTo>
                  <a:lnTo>
                    <a:pt x="19" y="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rgbClr val="0096D6"/>
                </a:solidFill>
                <a:latin typeface="+mn-lt"/>
              </a:endParaRPr>
            </a:p>
          </p:txBody>
        </p:sp>
        <p:sp>
          <p:nvSpPr>
            <p:cNvPr id="29" name="Freeform 28"/>
            <p:cNvSpPr>
              <a:spLocks/>
            </p:cNvSpPr>
            <p:nvPr/>
          </p:nvSpPr>
          <p:spPr bwMode="black">
            <a:xfrm>
              <a:off x="1646590" y="528537"/>
              <a:ext cx="62848" cy="394958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9" y="0"/>
                </a:cxn>
                <a:cxn ang="0">
                  <a:pos x="0" y="9"/>
                </a:cxn>
                <a:cxn ang="0">
                  <a:pos x="0" y="111"/>
                </a:cxn>
                <a:cxn ang="0">
                  <a:pos x="9" y="120"/>
                </a:cxn>
                <a:cxn ang="0">
                  <a:pos x="19" y="111"/>
                </a:cxn>
                <a:cxn ang="0">
                  <a:pos x="19" y="9"/>
                </a:cxn>
              </a:cxnLst>
              <a:rect l="0" t="0" r="r" b="b"/>
              <a:pathLst>
                <a:path w="19" h="120">
                  <a:moveTo>
                    <a:pt x="19" y="9"/>
                  </a:moveTo>
                  <a:cubicBezTo>
                    <a:pt x="19" y="4"/>
                    <a:pt x="15" y="0"/>
                    <a:pt x="9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111"/>
                    <a:pt x="0" y="111"/>
                    <a:pt x="0" y="111"/>
                  </a:cubicBezTo>
                  <a:cubicBezTo>
                    <a:pt x="0" y="116"/>
                    <a:pt x="4" y="120"/>
                    <a:pt x="9" y="120"/>
                  </a:cubicBezTo>
                  <a:cubicBezTo>
                    <a:pt x="15" y="120"/>
                    <a:pt x="19" y="116"/>
                    <a:pt x="19" y="111"/>
                  </a:cubicBezTo>
                  <a:lnTo>
                    <a:pt x="19" y="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rgbClr val="0096D6"/>
                </a:solidFill>
                <a:latin typeface="+mn-lt"/>
              </a:endParaRPr>
            </a:p>
          </p:txBody>
        </p:sp>
        <p:sp>
          <p:nvSpPr>
            <p:cNvPr id="30" name="Freeform 29"/>
            <p:cNvSpPr>
              <a:spLocks/>
            </p:cNvSpPr>
            <p:nvPr/>
          </p:nvSpPr>
          <p:spPr bwMode="black">
            <a:xfrm>
              <a:off x="1817505" y="646870"/>
              <a:ext cx="62848" cy="214384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10" y="0"/>
                </a:cxn>
                <a:cxn ang="0">
                  <a:pos x="0" y="9"/>
                </a:cxn>
                <a:cxn ang="0">
                  <a:pos x="0" y="56"/>
                </a:cxn>
                <a:cxn ang="0">
                  <a:pos x="10" y="65"/>
                </a:cxn>
                <a:cxn ang="0">
                  <a:pos x="19" y="56"/>
                </a:cxn>
                <a:cxn ang="0">
                  <a:pos x="19" y="9"/>
                </a:cxn>
              </a:cxnLst>
              <a:rect l="0" t="0" r="r" b="b"/>
              <a:pathLst>
                <a:path w="19" h="65">
                  <a:moveTo>
                    <a:pt x="19" y="9"/>
                  </a:moveTo>
                  <a:cubicBezTo>
                    <a:pt x="19" y="4"/>
                    <a:pt x="15" y="0"/>
                    <a:pt x="10" y="0"/>
                  </a:cubicBezTo>
                  <a:cubicBezTo>
                    <a:pt x="5" y="0"/>
                    <a:pt x="0" y="4"/>
                    <a:pt x="0" y="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61"/>
                    <a:pt x="5" y="65"/>
                    <a:pt x="10" y="65"/>
                  </a:cubicBezTo>
                  <a:cubicBezTo>
                    <a:pt x="15" y="65"/>
                    <a:pt x="19" y="61"/>
                    <a:pt x="19" y="56"/>
                  </a:cubicBezTo>
                  <a:lnTo>
                    <a:pt x="19" y="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rgbClr val="0096D6"/>
                </a:solidFill>
                <a:latin typeface="+mn-lt"/>
              </a:endParaRPr>
            </a:p>
          </p:txBody>
        </p:sp>
        <p:sp>
          <p:nvSpPr>
            <p:cNvPr id="31" name="Freeform 30"/>
            <p:cNvSpPr>
              <a:spLocks/>
            </p:cNvSpPr>
            <p:nvPr/>
          </p:nvSpPr>
          <p:spPr bwMode="black">
            <a:xfrm>
              <a:off x="1991486" y="732931"/>
              <a:ext cx="62848" cy="128323"/>
            </a:xfrm>
            <a:custGeom>
              <a:avLst/>
              <a:gdLst/>
              <a:ahLst/>
              <a:cxnLst>
                <a:cxn ang="0">
                  <a:pos x="19" y="10"/>
                </a:cxn>
                <a:cxn ang="0">
                  <a:pos x="9" y="0"/>
                </a:cxn>
                <a:cxn ang="0">
                  <a:pos x="0" y="10"/>
                </a:cxn>
                <a:cxn ang="0">
                  <a:pos x="0" y="30"/>
                </a:cxn>
                <a:cxn ang="0">
                  <a:pos x="9" y="39"/>
                </a:cxn>
                <a:cxn ang="0">
                  <a:pos x="19" y="30"/>
                </a:cxn>
                <a:cxn ang="0">
                  <a:pos x="19" y="10"/>
                </a:cxn>
              </a:cxnLst>
              <a:rect l="0" t="0" r="r" b="b"/>
              <a:pathLst>
                <a:path w="19" h="39">
                  <a:moveTo>
                    <a:pt x="19" y="10"/>
                  </a:moveTo>
                  <a:cubicBezTo>
                    <a:pt x="19" y="4"/>
                    <a:pt x="15" y="0"/>
                    <a:pt x="9" y="0"/>
                  </a:cubicBezTo>
                  <a:cubicBezTo>
                    <a:pt x="4" y="0"/>
                    <a:pt x="0" y="4"/>
                    <a:pt x="0" y="1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5"/>
                    <a:pt x="4" y="39"/>
                    <a:pt x="9" y="39"/>
                  </a:cubicBezTo>
                  <a:cubicBezTo>
                    <a:pt x="15" y="39"/>
                    <a:pt x="19" y="35"/>
                    <a:pt x="19" y="30"/>
                  </a:cubicBezTo>
                  <a:lnTo>
                    <a:pt x="19" y="1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rgbClr val="0096D6"/>
                </a:solidFill>
                <a:latin typeface="+mn-lt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1393" y="1236689"/>
            <a:ext cx="8112125" cy="2918779"/>
          </a:xfrm>
        </p:spPr>
        <p:txBody>
          <a:bodyPr/>
          <a:lstStyle>
            <a:lvl1pPr>
              <a:lnSpc>
                <a:spcPct val="90000"/>
              </a:lnSpc>
              <a:defRPr lang="en-US" sz="5400" b="0" kern="1200" spc="0" baseline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383" y="4464068"/>
            <a:ext cx="8112126" cy="384175"/>
          </a:xfrm>
        </p:spPr>
        <p:txBody>
          <a:bodyPr anchor="b">
            <a:noAutofit/>
          </a:bodyPr>
          <a:lstStyle>
            <a:lvl1pPr marL="0" indent="0" algn="l">
              <a:buNone/>
              <a:defRPr lang="en-US" sz="2000" b="0" kern="1200" dirty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1" name="Text Placeholder 40"/>
          <p:cNvSpPr>
            <a:spLocks noGrp="1"/>
          </p:cNvSpPr>
          <p:nvPr>
            <p:ph type="body" sz="quarter" idx="10"/>
          </p:nvPr>
        </p:nvSpPr>
        <p:spPr>
          <a:xfrm>
            <a:off x="236383" y="4768852"/>
            <a:ext cx="8097838" cy="384175"/>
          </a:xfrm>
        </p:spPr>
        <p:txBody>
          <a:bodyPr/>
          <a:lstStyle>
            <a:lvl1pPr marL="0" indent="0">
              <a:buFontTx/>
              <a:buNone/>
              <a:defRPr lang="en-US" sz="1800" b="0" kern="1200" dirty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0" indent="0">
              <a:buFontTx/>
              <a:buNone/>
              <a:defRPr lang="en-US" sz="20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2pPr>
            <a:lvl3pPr marL="0" indent="0">
              <a:buFontTx/>
              <a:buNone/>
              <a:defRPr lang="en-US" sz="20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3pPr>
            <a:lvl4pPr marL="0" indent="0">
              <a:buFontTx/>
              <a:buNone/>
              <a:defRPr lang="en-US" sz="20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4pPr>
            <a:lvl5pPr marL="0" indent="0">
              <a:buFontTx/>
              <a:buNone/>
              <a:defRPr lang="en-US" sz="20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1"/>
          </p:nvPr>
        </p:nvSpPr>
        <p:spPr>
          <a:xfrm>
            <a:off x="236538" y="5232770"/>
            <a:ext cx="8112125" cy="384175"/>
          </a:xfrm>
        </p:spPr>
        <p:txBody>
          <a:bodyPr/>
          <a:lstStyle>
            <a:lvl1pPr marL="0" indent="0">
              <a:buFontTx/>
              <a:buNone/>
              <a:defRPr lang="en-US" sz="1400" b="0" kern="1200" dirty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>
              <a:defRPr lang="en-US" sz="20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2pPr>
            <a:lvl3pPr>
              <a:defRPr lang="en-US" sz="20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3pPr>
            <a:lvl4pPr>
              <a:defRPr lang="en-US" sz="20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4pPr>
            <a:lvl5pPr>
              <a:defRPr lang="en-US" sz="20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37877258"/>
      </p:ext>
    </p:extLst>
  </p:cSld>
  <p:clrMapOvr>
    <a:masterClrMapping/>
  </p:clrMapOvr>
  <p:transition>
    <p:wipe dir="r"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Slide Gradi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30"/>
          <p:cNvGrpSpPr>
            <a:grpSpLocks/>
          </p:cNvGrpSpPr>
          <p:nvPr userDrawn="1"/>
        </p:nvGrpSpPr>
        <p:grpSpPr bwMode="auto">
          <a:xfrm>
            <a:off x="0" y="-2055813"/>
            <a:ext cx="9847263" cy="19378613"/>
            <a:chOff x="-12700" y="-2056029"/>
            <a:chExt cx="9847891" cy="19379146"/>
          </a:xfrm>
        </p:grpSpPr>
        <p:pic>
          <p:nvPicPr>
            <p:cNvPr id="7" name="Picture 2" descr="C:\Documents and Settings\contractor\Desktop\Blue_Green_Gradient.png"/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2700" y="0"/>
              <a:ext cx="9156700" cy="685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Rounded Rectangle 7"/>
            <p:cNvSpPr/>
            <p:nvPr userDrawn="1"/>
          </p:nvSpPr>
          <p:spPr>
            <a:xfrm>
              <a:off x="1824155" y="3308282"/>
              <a:ext cx="1728897" cy="14014835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  <a:alpha val="18000"/>
                  </a:schemeClr>
                </a:gs>
                <a:gs pos="100000">
                  <a:schemeClr val="accent1">
                    <a:shade val="100000"/>
                    <a:satMod val="115000"/>
                    <a:alpha val="2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9" name="Rounded Rectangle 8"/>
            <p:cNvSpPr/>
            <p:nvPr userDrawn="1"/>
          </p:nvSpPr>
          <p:spPr>
            <a:xfrm>
              <a:off x="1" y="1236538"/>
              <a:ext cx="1730485" cy="8148861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  <a:alpha val="18000"/>
                  </a:schemeClr>
                </a:gs>
                <a:gs pos="100000">
                  <a:schemeClr val="accent1">
                    <a:shade val="100000"/>
                    <a:satMod val="115000"/>
                    <a:alpha val="2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10" name="Rounded Rectangle 9"/>
            <p:cNvSpPr/>
            <p:nvPr userDrawn="1"/>
          </p:nvSpPr>
          <p:spPr>
            <a:xfrm rot="10800000">
              <a:off x="1014479" y="4248107"/>
              <a:ext cx="1728897" cy="8148862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0">
                  <a:srgbClr val="057550">
                    <a:alpha val="46000"/>
                  </a:srgbClr>
                </a:gs>
                <a:gs pos="100000">
                  <a:schemeClr val="accent1">
                    <a:shade val="100000"/>
                    <a:satMod val="115000"/>
                    <a:alpha val="2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11" name="Rounded Rectangle 10"/>
            <p:cNvSpPr/>
            <p:nvPr userDrawn="1"/>
          </p:nvSpPr>
          <p:spPr>
            <a:xfrm>
              <a:off x="6585371" y="-2056029"/>
              <a:ext cx="1730485" cy="8148862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4">
                    <a:lumMod val="75000"/>
                    <a:alpha val="28000"/>
                  </a:schemeClr>
                </a:gs>
                <a:gs pos="100000">
                  <a:schemeClr val="accent4">
                    <a:lumMod val="75000"/>
                    <a:alpha val="29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12" name="Rounded Rectangle 11"/>
            <p:cNvSpPr/>
            <p:nvPr userDrawn="1"/>
          </p:nvSpPr>
          <p:spPr>
            <a:xfrm>
              <a:off x="8104706" y="2784392"/>
              <a:ext cx="1730485" cy="8147274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4">
                    <a:lumMod val="75000"/>
                    <a:alpha val="28000"/>
                  </a:schemeClr>
                </a:gs>
                <a:gs pos="100000">
                  <a:schemeClr val="accent4">
                    <a:lumMod val="75000"/>
                    <a:alpha val="29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13" name="Rounded Rectangle 12"/>
            <p:cNvSpPr/>
            <p:nvPr userDrawn="1"/>
          </p:nvSpPr>
          <p:spPr>
            <a:xfrm rot="10800000">
              <a:off x="3035494" y="174470"/>
              <a:ext cx="1730485" cy="8148862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0">
                  <a:srgbClr val="057550">
                    <a:alpha val="46000"/>
                  </a:srgbClr>
                </a:gs>
                <a:gs pos="100000">
                  <a:schemeClr val="accent1">
                    <a:shade val="100000"/>
                    <a:satMod val="115000"/>
                    <a:alpha val="2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</p:grpSp>
      <p:sp>
        <p:nvSpPr>
          <p:cNvPr id="14" name="Rectangle 5"/>
          <p:cNvSpPr>
            <a:spLocks noChangeArrowheads="1"/>
          </p:cNvSpPr>
          <p:nvPr userDrawn="1"/>
        </p:nvSpPr>
        <p:spPr bwMode="ltGray">
          <a:xfrm>
            <a:off x="7764463" y="6584950"/>
            <a:ext cx="811212" cy="17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124" tIns="41061" rIns="82124" bIns="41061" anchor="b">
            <a:spAutoFit/>
          </a:bodyPr>
          <a:lstStyle/>
          <a:p>
            <a:pPr algn="r" defTabSz="814388"/>
            <a:r>
              <a:rPr lang="en-US" sz="600">
                <a:solidFill>
                  <a:srgbClr val="FFFFFF"/>
                </a:solidFill>
              </a:rPr>
              <a:t>Cisco Confidential</a:t>
            </a:r>
          </a:p>
        </p:txBody>
      </p:sp>
      <p:sp>
        <p:nvSpPr>
          <p:cNvPr id="15" name="Rectangle 4"/>
          <p:cNvSpPr>
            <a:spLocks noChangeArrowheads="1"/>
          </p:cNvSpPr>
          <p:nvPr userDrawn="1"/>
        </p:nvSpPr>
        <p:spPr bwMode="ltGray">
          <a:xfrm>
            <a:off x="250825" y="6586538"/>
            <a:ext cx="3421063" cy="17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124" tIns="41061" rIns="82124" bIns="41061" anchor="b">
            <a:spAutoFit/>
          </a:bodyPr>
          <a:lstStyle/>
          <a:p>
            <a:pPr defTabSz="814388"/>
            <a:r>
              <a:rPr lang="en-US" sz="600" dirty="0">
                <a:solidFill>
                  <a:srgbClr val="FFFFFF"/>
                </a:solidFill>
              </a:rPr>
              <a:t>© </a:t>
            </a:r>
            <a:r>
              <a:rPr lang="en-US" sz="600" dirty="0" smtClean="0">
                <a:solidFill>
                  <a:srgbClr val="FFFFFF"/>
                </a:solidFill>
              </a:rPr>
              <a:t>2015 </a:t>
            </a:r>
            <a:r>
              <a:rPr lang="en-US" sz="600" dirty="0">
                <a:solidFill>
                  <a:srgbClr val="FFFFFF"/>
                </a:solidFill>
              </a:rPr>
              <a:t>Cisco System Inc. All rights reserved.</a:t>
            </a:r>
          </a:p>
        </p:txBody>
      </p:sp>
      <p:sp>
        <p:nvSpPr>
          <p:cNvPr id="16" name="Rectangle 7"/>
          <p:cNvSpPr>
            <a:spLocks noChangeArrowheads="1"/>
          </p:cNvSpPr>
          <p:nvPr userDrawn="1"/>
        </p:nvSpPr>
        <p:spPr bwMode="ltGray">
          <a:xfrm>
            <a:off x="8640763" y="6580188"/>
            <a:ext cx="260350" cy="17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124" tIns="41061" rIns="82124" bIns="41061" anchor="b">
            <a:spAutoFit/>
          </a:bodyPr>
          <a:lstStyle/>
          <a:p>
            <a:pPr algn="r" defTabSz="814388"/>
            <a:fld id="{5D871BF6-CB93-4EAA-BE69-7B1B6C907CD2}" type="slidenum">
              <a:rPr lang="en-US" sz="600">
                <a:solidFill>
                  <a:srgbClr val="FFFFFF"/>
                </a:solidFill>
              </a:rPr>
              <a:pPr algn="r" defTabSz="814388"/>
              <a:t>‹#›</a:t>
            </a:fld>
            <a:endParaRPr lang="en-US" sz="600">
              <a:solidFill>
                <a:srgbClr val="FFFFFF"/>
              </a:solidFill>
            </a:endParaRPr>
          </a:p>
        </p:txBody>
      </p:sp>
      <p:grpSp>
        <p:nvGrpSpPr>
          <p:cNvPr id="17" name="Group 38"/>
          <p:cNvGrpSpPr/>
          <p:nvPr userDrawn="1"/>
        </p:nvGrpSpPr>
        <p:grpSpPr>
          <a:xfrm>
            <a:off x="341314" y="311151"/>
            <a:ext cx="829170" cy="438358"/>
            <a:chOff x="609600" y="528537"/>
            <a:chExt cx="1444734" cy="763789"/>
          </a:xfrm>
          <a:solidFill>
            <a:schemeClr val="bg1"/>
          </a:solidFill>
        </p:grpSpPr>
        <p:sp>
          <p:nvSpPr>
            <p:cNvPr id="18" name="Rectangle 17"/>
            <p:cNvSpPr>
              <a:spLocks noChangeArrowheads="1"/>
            </p:cNvSpPr>
            <p:nvPr/>
          </p:nvSpPr>
          <p:spPr bwMode="black">
            <a:xfrm>
              <a:off x="1016578" y="1035681"/>
              <a:ext cx="65914" cy="24973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rgbClr val="0096D6"/>
                </a:solidFill>
                <a:latin typeface="+mn-lt"/>
              </a:endParaRPr>
            </a:p>
          </p:txBody>
        </p:sp>
        <p:sp>
          <p:nvSpPr>
            <p:cNvPr id="19" name="Freeform 18"/>
            <p:cNvSpPr>
              <a:spLocks/>
            </p:cNvSpPr>
            <p:nvPr/>
          </p:nvSpPr>
          <p:spPr bwMode="black">
            <a:xfrm>
              <a:off x="1400563" y="1028765"/>
              <a:ext cx="190843" cy="263561"/>
            </a:xfrm>
            <a:custGeom>
              <a:avLst/>
              <a:gdLst/>
              <a:ahLst/>
              <a:cxnLst>
                <a:cxn ang="0">
                  <a:pos x="58" y="24"/>
                </a:cxn>
                <a:cxn ang="0">
                  <a:pos x="42" y="20"/>
                </a:cxn>
                <a:cxn ang="0">
                  <a:pos x="21" y="40"/>
                </a:cxn>
                <a:cxn ang="0">
                  <a:pos x="42" y="60"/>
                </a:cxn>
                <a:cxn ang="0">
                  <a:pos x="58" y="56"/>
                </a:cxn>
                <a:cxn ang="0">
                  <a:pos x="58" y="77"/>
                </a:cxn>
                <a:cxn ang="0">
                  <a:pos x="41" y="80"/>
                </a:cxn>
                <a:cxn ang="0">
                  <a:pos x="0" y="40"/>
                </a:cxn>
                <a:cxn ang="0">
                  <a:pos x="41" y="0"/>
                </a:cxn>
                <a:cxn ang="0">
                  <a:pos x="58" y="3"/>
                </a:cxn>
                <a:cxn ang="0">
                  <a:pos x="58" y="24"/>
                </a:cxn>
              </a:cxnLst>
              <a:rect l="0" t="0" r="r" b="b"/>
              <a:pathLst>
                <a:path w="58" h="80">
                  <a:moveTo>
                    <a:pt x="58" y="24"/>
                  </a:moveTo>
                  <a:cubicBezTo>
                    <a:pt x="58" y="23"/>
                    <a:pt x="51" y="20"/>
                    <a:pt x="42" y="20"/>
                  </a:cubicBezTo>
                  <a:cubicBezTo>
                    <a:pt x="30" y="20"/>
                    <a:pt x="21" y="28"/>
                    <a:pt x="21" y="40"/>
                  </a:cubicBezTo>
                  <a:cubicBezTo>
                    <a:pt x="21" y="51"/>
                    <a:pt x="29" y="60"/>
                    <a:pt x="42" y="60"/>
                  </a:cubicBezTo>
                  <a:cubicBezTo>
                    <a:pt x="51" y="60"/>
                    <a:pt x="57" y="57"/>
                    <a:pt x="58" y="56"/>
                  </a:cubicBezTo>
                  <a:cubicBezTo>
                    <a:pt x="58" y="77"/>
                    <a:pt x="58" y="77"/>
                    <a:pt x="58" y="77"/>
                  </a:cubicBezTo>
                  <a:cubicBezTo>
                    <a:pt x="56" y="78"/>
                    <a:pt x="49" y="80"/>
                    <a:pt x="41" y="80"/>
                  </a:cubicBezTo>
                  <a:cubicBezTo>
                    <a:pt x="19" y="80"/>
                    <a:pt x="0" y="65"/>
                    <a:pt x="0" y="40"/>
                  </a:cubicBezTo>
                  <a:cubicBezTo>
                    <a:pt x="0" y="17"/>
                    <a:pt x="17" y="0"/>
                    <a:pt x="41" y="0"/>
                  </a:cubicBezTo>
                  <a:cubicBezTo>
                    <a:pt x="50" y="0"/>
                    <a:pt x="56" y="3"/>
                    <a:pt x="58" y="3"/>
                  </a:cubicBezTo>
                  <a:lnTo>
                    <a:pt x="58" y="2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rgbClr val="0096D6"/>
                </a:solidFill>
                <a:latin typeface="+mn-lt"/>
              </a:endParaRPr>
            </a:p>
          </p:txBody>
        </p:sp>
        <p:sp>
          <p:nvSpPr>
            <p:cNvPr id="20" name="Freeform 19"/>
            <p:cNvSpPr>
              <a:spLocks/>
            </p:cNvSpPr>
            <p:nvPr/>
          </p:nvSpPr>
          <p:spPr bwMode="black">
            <a:xfrm>
              <a:off x="740661" y="1028765"/>
              <a:ext cx="190843" cy="263561"/>
            </a:xfrm>
            <a:custGeom>
              <a:avLst/>
              <a:gdLst/>
              <a:ahLst/>
              <a:cxnLst>
                <a:cxn ang="0">
                  <a:pos x="58" y="24"/>
                </a:cxn>
                <a:cxn ang="0">
                  <a:pos x="42" y="20"/>
                </a:cxn>
                <a:cxn ang="0">
                  <a:pos x="21" y="40"/>
                </a:cxn>
                <a:cxn ang="0">
                  <a:pos x="42" y="60"/>
                </a:cxn>
                <a:cxn ang="0">
                  <a:pos x="58" y="56"/>
                </a:cxn>
                <a:cxn ang="0">
                  <a:pos x="58" y="77"/>
                </a:cxn>
                <a:cxn ang="0">
                  <a:pos x="40" y="80"/>
                </a:cxn>
                <a:cxn ang="0">
                  <a:pos x="0" y="40"/>
                </a:cxn>
                <a:cxn ang="0">
                  <a:pos x="40" y="0"/>
                </a:cxn>
                <a:cxn ang="0">
                  <a:pos x="58" y="3"/>
                </a:cxn>
                <a:cxn ang="0">
                  <a:pos x="58" y="24"/>
                </a:cxn>
              </a:cxnLst>
              <a:rect l="0" t="0" r="r" b="b"/>
              <a:pathLst>
                <a:path w="58" h="80">
                  <a:moveTo>
                    <a:pt x="58" y="24"/>
                  </a:moveTo>
                  <a:cubicBezTo>
                    <a:pt x="57" y="23"/>
                    <a:pt x="51" y="20"/>
                    <a:pt x="42" y="20"/>
                  </a:cubicBezTo>
                  <a:cubicBezTo>
                    <a:pt x="29" y="20"/>
                    <a:pt x="21" y="28"/>
                    <a:pt x="21" y="40"/>
                  </a:cubicBezTo>
                  <a:cubicBezTo>
                    <a:pt x="21" y="51"/>
                    <a:pt x="29" y="60"/>
                    <a:pt x="42" y="60"/>
                  </a:cubicBezTo>
                  <a:cubicBezTo>
                    <a:pt x="51" y="60"/>
                    <a:pt x="57" y="57"/>
                    <a:pt x="58" y="56"/>
                  </a:cubicBezTo>
                  <a:cubicBezTo>
                    <a:pt x="58" y="77"/>
                    <a:pt x="58" y="77"/>
                    <a:pt x="58" y="77"/>
                  </a:cubicBezTo>
                  <a:cubicBezTo>
                    <a:pt x="56" y="78"/>
                    <a:pt x="49" y="80"/>
                    <a:pt x="40" y="80"/>
                  </a:cubicBezTo>
                  <a:cubicBezTo>
                    <a:pt x="19" y="80"/>
                    <a:pt x="0" y="65"/>
                    <a:pt x="0" y="40"/>
                  </a:cubicBezTo>
                  <a:cubicBezTo>
                    <a:pt x="0" y="17"/>
                    <a:pt x="17" y="0"/>
                    <a:pt x="40" y="0"/>
                  </a:cubicBezTo>
                  <a:cubicBezTo>
                    <a:pt x="49" y="0"/>
                    <a:pt x="56" y="3"/>
                    <a:pt x="58" y="3"/>
                  </a:cubicBezTo>
                  <a:lnTo>
                    <a:pt x="58" y="2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rgbClr val="0096D6"/>
                </a:solidFill>
                <a:latin typeface="+mn-lt"/>
              </a:endParaRPr>
            </a:p>
          </p:txBody>
        </p:sp>
        <p:sp>
          <p:nvSpPr>
            <p:cNvPr id="21" name="Freeform 20"/>
            <p:cNvSpPr>
              <a:spLocks noEditPoints="1"/>
            </p:cNvSpPr>
            <p:nvPr/>
          </p:nvSpPr>
          <p:spPr bwMode="black">
            <a:xfrm>
              <a:off x="1660385" y="1028765"/>
              <a:ext cx="262122" cy="263561"/>
            </a:xfrm>
            <a:custGeom>
              <a:avLst/>
              <a:gdLst/>
              <a:ahLst/>
              <a:cxnLst>
                <a:cxn ang="0">
                  <a:pos x="80" y="40"/>
                </a:cxn>
                <a:cxn ang="0">
                  <a:pos x="40" y="80"/>
                </a:cxn>
                <a:cxn ang="0">
                  <a:pos x="0" y="40"/>
                </a:cxn>
                <a:cxn ang="0">
                  <a:pos x="40" y="0"/>
                </a:cxn>
                <a:cxn ang="0">
                  <a:pos x="80" y="40"/>
                </a:cxn>
                <a:cxn ang="0">
                  <a:pos x="40" y="20"/>
                </a:cxn>
                <a:cxn ang="0">
                  <a:pos x="20" y="40"/>
                </a:cxn>
                <a:cxn ang="0">
                  <a:pos x="40" y="60"/>
                </a:cxn>
                <a:cxn ang="0">
                  <a:pos x="60" y="40"/>
                </a:cxn>
                <a:cxn ang="0">
                  <a:pos x="40" y="20"/>
                </a:cxn>
              </a:cxnLst>
              <a:rect l="0" t="0" r="r" b="b"/>
              <a:pathLst>
                <a:path w="80" h="80">
                  <a:moveTo>
                    <a:pt x="80" y="40"/>
                  </a:moveTo>
                  <a:cubicBezTo>
                    <a:pt x="80" y="62"/>
                    <a:pt x="64" y="80"/>
                    <a:pt x="40" y="80"/>
                  </a:cubicBezTo>
                  <a:cubicBezTo>
                    <a:pt x="16" y="80"/>
                    <a:pt x="0" y="62"/>
                    <a:pt x="0" y="40"/>
                  </a:cubicBezTo>
                  <a:cubicBezTo>
                    <a:pt x="0" y="18"/>
                    <a:pt x="16" y="0"/>
                    <a:pt x="40" y="0"/>
                  </a:cubicBezTo>
                  <a:cubicBezTo>
                    <a:pt x="64" y="0"/>
                    <a:pt x="80" y="18"/>
                    <a:pt x="80" y="40"/>
                  </a:cubicBezTo>
                  <a:moveTo>
                    <a:pt x="40" y="20"/>
                  </a:moveTo>
                  <a:cubicBezTo>
                    <a:pt x="29" y="20"/>
                    <a:pt x="20" y="29"/>
                    <a:pt x="20" y="40"/>
                  </a:cubicBezTo>
                  <a:cubicBezTo>
                    <a:pt x="20" y="51"/>
                    <a:pt x="29" y="60"/>
                    <a:pt x="40" y="60"/>
                  </a:cubicBezTo>
                  <a:cubicBezTo>
                    <a:pt x="51" y="60"/>
                    <a:pt x="60" y="51"/>
                    <a:pt x="60" y="40"/>
                  </a:cubicBezTo>
                  <a:cubicBezTo>
                    <a:pt x="60" y="29"/>
                    <a:pt x="51" y="20"/>
                    <a:pt x="40" y="20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rgbClr val="0096D6"/>
                </a:solidFill>
                <a:latin typeface="+mn-lt"/>
              </a:endParaRPr>
            </a:p>
          </p:txBody>
        </p:sp>
        <p:sp>
          <p:nvSpPr>
            <p:cNvPr id="22" name="Freeform 21"/>
            <p:cNvSpPr>
              <a:spLocks/>
            </p:cNvSpPr>
            <p:nvPr/>
          </p:nvSpPr>
          <p:spPr bwMode="black">
            <a:xfrm>
              <a:off x="1167566" y="1028765"/>
              <a:ext cx="170916" cy="263561"/>
            </a:xfrm>
            <a:custGeom>
              <a:avLst/>
              <a:gdLst/>
              <a:ahLst/>
              <a:cxnLst>
                <a:cxn ang="0">
                  <a:pos x="47" y="19"/>
                </a:cxn>
                <a:cxn ang="0">
                  <a:pos x="32" y="17"/>
                </a:cxn>
                <a:cxn ang="0">
                  <a:pos x="20" y="23"/>
                </a:cxn>
                <a:cxn ang="0">
                  <a:pos x="29" y="30"/>
                </a:cxn>
                <a:cxn ang="0">
                  <a:pos x="34" y="32"/>
                </a:cxn>
                <a:cxn ang="0">
                  <a:pos x="52" y="54"/>
                </a:cxn>
                <a:cxn ang="0">
                  <a:pos x="21" y="80"/>
                </a:cxn>
                <a:cxn ang="0">
                  <a:pos x="0" y="77"/>
                </a:cxn>
                <a:cxn ang="0">
                  <a:pos x="0" y="60"/>
                </a:cxn>
                <a:cxn ang="0">
                  <a:pos x="18" y="63"/>
                </a:cxn>
                <a:cxn ang="0">
                  <a:pos x="32" y="56"/>
                </a:cxn>
                <a:cxn ang="0">
                  <a:pos x="23" y="48"/>
                </a:cxn>
                <a:cxn ang="0">
                  <a:pos x="19" y="47"/>
                </a:cxn>
                <a:cxn ang="0">
                  <a:pos x="0" y="24"/>
                </a:cxn>
                <a:cxn ang="0">
                  <a:pos x="28" y="0"/>
                </a:cxn>
                <a:cxn ang="0">
                  <a:pos x="47" y="3"/>
                </a:cxn>
                <a:cxn ang="0">
                  <a:pos x="47" y="19"/>
                </a:cxn>
              </a:cxnLst>
              <a:rect l="0" t="0" r="r" b="b"/>
              <a:pathLst>
                <a:path w="52" h="80">
                  <a:moveTo>
                    <a:pt x="47" y="19"/>
                  </a:moveTo>
                  <a:cubicBezTo>
                    <a:pt x="47" y="19"/>
                    <a:pt x="38" y="17"/>
                    <a:pt x="32" y="17"/>
                  </a:cubicBezTo>
                  <a:cubicBezTo>
                    <a:pt x="24" y="17"/>
                    <a:pt x="20" y="19"/>
                    <a:pt x="20" y="23"/>
                  </a:cubicBezTo>
                  <a:cubicBezTo>
                    <a:pt x="20" y="28"/>
                    <a:pt x="26" y="29"/>
                    <a:pt x="29" y="30"/>
                  </a:cubicBezTo>
                  <a:cubicBezTo>
                    <a:pt x="34" y="32"/>
                    <a:pt x="34" y="32"/>
                    <a:pt x="34" y="32"/>
                  </a:cubicBezTo>
                  <a:cubicBezTo>
                    <a:pt x="47" y="36"/>
                    <a:pt x="52" y="45"/>
                    <a:pt x="52" y="54"/>
                  </a:cubicBezTo>
                  <a:cubicBezTo>
                    <a:pt x="52" y="73"/>
                    <a:pt x="35" y="80"/>
                    <a:pt x="21" y="80"/>
                  </a:cubicBezTo>
                  <a:cubicBezTo>
                    <a:pt x="10" y="80"/>
                    <a:pt x="1" y="78"/>
                    <a:pt x="0" y="7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2" y="60"/>
                    <a:pt x="10" y="63"/>
                    <a:pt x="18" y="63"/>
                  </a:cubicBezTo>
                  <a:cubicBezTo>
                    <a:pt x="28" y="63"/>
                    <a:pt x="32" y="60"/>
                    <a:pt x="32" y="56"/>
                  </a:cubicBezTo>
                  <a:cubicBezTo>
                    <a:pt x="32" y="52"/>
                    <a:pt x="28" y="49"/>
                    <a:pt x="23" y="48"/>
                  </a:cubicBezTo>
                  <a:cubicBezTo>
                    <a:pt x="22" y="48"/>
                    <a:pt x="21" y="47"/>
                    <a:pt x="19" y="47"/>
                  </a:cubicBezTo>
                  <a:cubicBezTo>
                    <a:pt x="9" y="43"/>
                    <a:pt x="0" y="37"/>
                    <a:pt x="0" y="24"/>
                  </a:cubicBezTo>
                  <a:cubicBezTo>
                    <a:pt x="0" y="10"/>
                    <a:pt x="10" y="0"/>
                    <a:pt x="28" y="0"/>
                  </a:cubicBezTo>
                  <a:cubicBezTo>
                    <a:pt x="37" y="0"/>
                    <a:pt x="46" y="3"/>
                    <a:pt x="47" y="3"/>
                  </a:cubicBezTo>
                  <a:lnTo>
                    <a:pt x="47" y="1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rgbClr val="0096D6"/>
                </a:solidFill>
                <a:latin typeface="+mn-lt"/>
              </a:endParaRPr>
            </a:p>
          </p:txBody>
        </p:sp>
        <p:sp>
          <p:nvSpPr>
            <p:cNvPr id="23" name="Freeform 22"/>
            <p:cNvSpPr>
              <a:spLocks/>
            </p:cNvSpPr>
            <p:nvPr/>
          </p:nvSpPr>
          <p:spPr bwMode="black">
            <a:xfrm>
              <a:off x="609600" y="732931"/>
              <a:ext cx="62081" cy="128323"/>
            </a:xfrm>
            <a:custGeom>
              <a:avLst/>
              <a:gdLst/>
              <a:ahLst/>
              <a:cxnLst>
                <a:cxn ang="0">
                  <a:pos x="19" y="10"/>
                </a:cxn>
                <a:cxn ang="0">
                  <a:pos x="10" y="0"/>
                </a:cxn>
                <a:cxn ang="0">
                  <a:pos x="0" y="10"/>
                </a:cxn>
                <a:cxn ang="0">
                  <a:pos x="0" y="30"/>
                </a:cxn>
                <a:cxn ang="0">
                  <a:pos x="10" y="39"/>
                </a:cxn>
                <a:cxn ang="0">
                  <a:pos x="19" y="30"/>
                </a:cxn>
                <a:cxn ang="0">
                  <a:pos x="19" y="10"/>
                </a:cxn>
              </a:cxnLst>
              <a:rect l="0" t="0" r="r" b="b"/>
              <a:pathLst>
                <a:path w="19" h="39">
                  <a:moveTo>
                    <a:pt x="19" y="10"/>
                  </a:moveTo>
                  <a:cubicBezTo>
                    <a:pt x="19" y="4"/>
                    <a:pt x="15" y="0"/>
                    <a:pt x="10" y="0"/>
                  </a:cubicBezTo>
                  <a:cubicBezTo>
                    <a:pt x="4" y="0"/>
                    <a:pt x="0" y="4"/>
                    <a:pt x="0" y="1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5"/>
                    <a:pt x="4" y="39"/>
                    <a:pt x="10" y="39"/>
                  </a:cubicBezTo>
                  <a:cubicBezTo>
                    <a:pt x="15" y="39"/>
                    <a:pt x="19" y="35"/>
                    <a:pt x="19" y="30"/>
                  </a:cubicBezTo>
                  <a:lnTo>
                    <a:pt x="19" y="1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rgbClr val="0096D6"/>
                </a:solidFill>
                <a:latin typeface="+mn-lt"/>
              </a:endParaRPr>
            </a:p>
          </p:txBody>
        </p:sp>
        <p:sp>
          <p:nvSpPr>
            <p:cNvPr id="24" name="Freeform 23"/>
            <p:cNvSpPr>
              <a:spLocks/>
            </p:cNvSpPr>
            <p:nvPr/>
          </p:nvSpPr>
          <p:spPr bwMode="black">
            <a:xfrm>
              <a:off x="783581" y="646870"/>
              <a:ext cx="62081" cy="214384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9" y="0"/>
                </a:cxn>
                <a:cxn ang="0">
                  <a:pos x="0" y="9"/>
                </a:cxn>
                <a:cxn ang="0">
                  <a:pos x="0" y="56"/>
                </a:cxn>
                <a:cxn ang="0">
                  <a:pos x="9" y="65"/>
                </a:cxn>
                <a:cxn ang="0">
                  <a:pos x="19" y="56"/>
                </a:cxn>
                <a:cxn ang="0">
                  <a:pos x="19" y="9"/>
                </a:cxn>
              </a:cxnLst>
              <a:rect l="0" t="0" r="r" b="b"/>
              <a:pathLst>
                <a:path w="19" h="65">
                  <a:moveTo>
                    <a:pt x="19" y="9"/>
                  </a:moveTo>
                  <a:cubicBezTo>
                    <a:pt x="19" y="4"/>
                    <a:pt x="14" y="0"/>
                    <a:pt x="9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61"/>
                    <a:pt x="4" y="65"/>
                    <a:pt x="9" y="65"/>
                  </a:cubicBezTo>
                  <a:cubicBezTo>
                    <a:pt x="14" y="65"/>
                    <a:pt x="19" y="61"/>
                    <a:pt x="19" y="56"/>
                  </a:cubicBezTo>
                  <a:lnTo>
                    <a:pt x="19" y="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rgbClr val="0096D6"/>
                </a:solidFill>
                <a:latin typeface="+mn-lt"/>
              </a:endParaRPr>
            </a:p>
          </p:txBody>
        </p:sp>
        <p:sp>
          <p:nvSpPr>
            <p:cNvPr id="25" name="Freeform 24"/>
            <p:cNvSpPr>
              <a:spLocks/>
            </p:cNvSpPr>
            <p:nvPr/>
          </p:nvSpPr>
          <p:spPr bwMode="black">
            <a:xfrm>
              <a:off x="954497" y="528537"/>
              <a:ext cx="62081" cy="394958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10" y="0"/>
                </a:cxn>
                <a:cxn ang="0">
                  <a:pos x="0" y="9"/>
                </a:cxn>
                <a:cxn ang="0">
                  <a:pos x="0" y="111"/>
                </a:cxn>
                <a:cxn ang="0">
                  <a:pos x="10" y="120"/>
                </a:cxn>
                <a:cxn ang="0">
                  <a:pos x="19" y="111"/>
                </a:cxn>
                <a:cxn ang="0">
                  <a:pos x="19" y="9"/>
                </a:cxn>
              </a:cxnLst>
              <a:rect l="0" t="0" r="r" b="b"/>
              <a:pathLst>
                <a:path w="19" h="120">
                  <a:moveTo>
                    <a:pt x="19" y="9"/>
                  </a:moveTo>
                  <a:cubicBezTo>
                    <a:pt x="19" y="4"/>
                    <a:pt x="15" y="0"/>
                    <a:pt x="10" y="0"/>
                  </a:cubicBezTo>
                  <a:cubicBezTo>
                    <a:pt x="5" y="0"/>
                    <a:pt x="0" y="4"/>
                    <a:pt x="0" y="9"/>
                  </a:cubicBezTo>
                  <a:cubicBezTo>
                    <a:pt x="0" y="111"/>
                    <a:pt x="0" y="111"/>
                    <a:pt x="0" y="111"/>
                  </a:cubicBezTo>
                  <a:cubicBezTo>
                    <a:pt x="0" y="116"/>
                    <a:pt x="5" y="120"/>
                    <a:pt x="10" y="120"/>
                  </a:cubicBezTo>
                  <a:cubicBezTo>
                    <a:pt x="15" y="120"/>
                    <a:pt x="19" y="116"/>
                    <a:pt x="19" y="111"/>
                  </a:cubicBezTo>
                  <a:lnTo>
                    <a:pt x="19" y="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rgbClr val="0096D6"/>
                </a:solidFill>
                <a:latin typeface="+mn-lt"/>
              </a:endParaRPr>
            </a:p>
          </p:txBody>
        </p:sp>
        <p:sp>
          <p:nvSpPr>
            <p:cNvPr id="26" name="Freeform 25"/>
            <p:cNvSpPr>
              <a:spLocks/>
            </p:cNvSpPr>
            <p:nvPr/>
          </p:nvSpPr>
          <p:spPr bwMode="black">
            <a:xfrm>
              <a:off x="1128478" y="646870"/>
              <a:ext cx="62081" cy="214384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9" y="0"/>
                </a:cxn>
                <a:cxn ang="0">
                  <a:pos x="0" y="9"/>
                </a:cxn>
                <a:cxn ang="0">
                  <a:pos x="0" y="56"/>
                </a:cxn>
                <a:cxn ang="0">
                  <a:pos x="9" y="65"/>
                </a:cxn>
                <a:cxn ang="0">
                  <a:pos x="19" y="56"/>
                </a:cxn>
                <a:cxn ang="0">
                  <a:pos x="19" y="9"/>
                </a:cxn>
              </a:cxnLst>
              <a:rect l="0" t="0" r="r" b="b"/>
              <a:pathLst>
                <a:path w="19" h="65">
                  <a:moveTo>
                    <a:pt x="19" y="9"/>
                  </a:moveTo>
                  <a:cubicBezTo>
                    <a:pt x="19" y="4"/>
                    <a:pt x="15" y="0"/>
                    <a:pt x="9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61"/>
                    <a:pt x="4" y="65"/>
                    <a:pt x="9" y="65"/>
                  </a:cubicBezTo>
                  <a:cubicBezTo>
                    <a:pt x="15" y="65"/>
                    <a:pt x="19" y="61"/>
                    <a:pt x="19" y="56"/>
                  </a:cubicBezTo>
                  <a:lnTo>
                    <a:pt x="19" y="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rgbClr val="0096D6"/>
                </a:solidFill>
                <a:latin typeface="+mn-lt"/>
              </a:endParaRPr>
            </a:p>
          </p:txBody>
        </p:sp>
        <p:sp>
          <p:nvSpPr>
            <p:cNvPr id="27" name="Freeform 26"/>
            <p:cNvSpPr>
              <a:spLocks/>
            </p:cNvSpPr>
            <p:nvPr/>
          </p:nvSpPr>
          <p:spPr bwMode="black">
            <a:xfrm>
              <a:off x="1298627" y="732931"/>
              <a:ext cx="65914" cy="128323"/>
            </a:xfrm>
            <a:custGeom>
              <a:avLst/>
              <a:gdLst/>
              <a:ahLst/>
              <a:cxnLst>
                <a:cxn ang="0">
                  <a:pos x="20" y="10"/>
                </a:cxn>
                <a:cxn ang="0">
                  <a:pos x="10" y="0"/>
                </a:cxn>
                <a:cxn ang="0">
                  <a:pos x="0" y="10"/>
                </a:cxn>
                <a:cxn ang="0">
                  <a:pos x="0" y="30"/>
                </a:cxn>
                <a:cxn ang="0">
                  <a:pos x="10" y="39"/>
                </a:cxn>
                <a:cxn ang="0">
                  <a:pos x="20" y="30"/>
                </a:cxn>
                <a:cxn ang="0">
                  <a:pos x="20" y="10"/>
                </a:cxn>
              </a:cxnLst>
              <a:rect l="0" t="0" r="r" b="b"/>
              <a:pathLst>
                <a:path w="20" h="39">
                  <a:moveTo>
                    <a:pt x="20" y="10"/>
                  </a:moveTo>
                  <a:cubicBezTo>
                    <a:pt x="20" y="4"/>
                    <a:pt x="15" y="0"/>
                    <a:pt x="10" y="0"/>
                  </a:cubicBezTo>
                  <a:cubicBezTo>
                    <a:pt x="5" y="0"/>
                    <a:pt x="0" y="4"/>
                    <a:pt x="0" y="1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5"/>
                    <a:pt x="5" y="39"/>
                    <a:pt x="10" y="39"/>
                  </a:cubicBezTo>
                  <a:cubicBezTo>
                    <a:pt x="15" y="39"/>
                    <a:pt x="20" y="35"/>
                    <a:pt x="20" y="30"/>
                  </a:cubicBezTo>
                  <a:lnTo>
                    <a:pt x="20" y="1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rgbClr val="0096D6"/>
                </a:solidFill>
                <a:latin typeface="+mn-lt"/>
              </a:endParaRPr>
            </a:p>
          </p:txBody>
        </p:sp>
        <p:sp>
          <p:nvSpPr>
            <p:cNvPr id="28" name="Freeform 27"/>
            <p:cNvSpPr>
              <a:spLocks/>
            </p:cNvSpPr>
            <p:nvPr/>
          </p:nvSpPr>
          <p:spPr bwMode="black">
            <a:xfrm>
              <a:off x="1472608" y="646870"/>
              <a:ext cx="62848" cy="214384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10" y="0"/>
                </a:cxn>
                <a:cxn ang="0">
                  <a:pos x="0" y="9"/>
                </a:cxn>
                <a:cxn ang="0">
                  <a:pos x="0" y="56"/>
                </a:cxn>
                <a:cxn ang="0">
                  <a:pos x="10" y="65"/>
                </a:cxn>
                <a:cxn ang="0">
                  <a:pos x="19" y="56"/>
                </a:cxn>
                <a:cxn ang="0">
                  <a:pos x="19" y="9"/>
                </a:cxn>
              </a:cxnLst>
              <a:rect l="0" t="0" r="r" b="b"/>
              <a:pathLst>
                <a:path w="19" h="65">
                  <a:moveTo>
                    <a:pt x="19" y="9"/>
                  </a:moveTo>
                  <a:cubicBezTo>
                    <a:pt x="19" y="4"/>
                    <a:pt x="15" y="0"/>
                    <a:pt x="10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61"/>
                    <a:pt x="4" y="65"/>
                    <a:pt x="10" y="65"/>
                  </a:cubicBezTo>
                  <a:cubicBezTo>
                    <a:pt x="15" y="65"/>
                    <a:pt x="19" y="61"/>
                    <a:pt x="19" y="56"/>
                  </a:cubicBezTo>
                  <a:lnTo>
                    <a:pt x="19" y="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rgbClr val="0096D6"/>
                </a:solidFill>
                <a:latin typeface="+mn-lt"/>
              </a:endParaRPr>
            </a:p>
          </p:txBody>
        </p:sp>
        <p:sp>
          <p:nvSpPr>
            <p:cNvPr id="29" name="Freeform 28"/>
            <p:cNvSpPr>
              <a:spLocks/>
            </p:cNvSpPr>
            <p:nvPr/>
          </p:nvSpPr>
          <p:spPr bwMode="black">
            <a:xfrm>
              <a:off x="1646590" y="528537"/>
              <a:ext cx="62848" cy="394958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9" y="0"/>
                </a:cxn>
                <a:cxn ang="0">
                  <a:pos x="0" y="9"/>
                </a:cxn>
                <a:cxn ang="0">
                  <a:pos x="0" y="111"/>
                </a:cxn>
                <a:cxn ang="0">
                  <a:pos x="9" y="120"/>
                </a:cxn>
                <a:cxn ang="0">
                  <a:pos x="19" y="111"/>
                </a:cxn>
                <a:cxn ang="0">
                  <a:pos x="19" y="9"/>
                </a:cxn>
              </a:cxnLst>
              <a:rect l="0" t="0" r="r" b="b"/>
              <a:pathLst>
                <a:path w="19" h="120">
                  <a:moveTo>
                    <a:pt x="19" y="9"/>
                  </a:moveTo>
                  <a:cubicBezTo>
                    <a:pt x="19" y="4"/>
                    <a:pt x="15" y="0"/>
                    <a:pt x="9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111"/>
                    <a:pt x="0" y="111"/>
                    <a:pt x="0" y="111"/>
                  </a:cubicBezTo>
                  <a:cubicBezTo>
                    <a:pt x="0" y="116"/>
                    <a:pt x="4" y="120"/>
                    <a:pt x="9" y="120"/>
                  </a:cubicBezTo>
                  <a:cubicBezTo>
                    <a:pt x="15" y="120"/>
                    <a:pt x="19" y="116"/>
                    <a:pt x="19" y="111"/>
                  </a:cubicBezTo>
                  <a:lnTo>
                    <a:pt x="19" y="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rgbClr val="0096D6"/>
                </a:solidFill>
                <a:latin typeface="+mn-lt"/>
              </a:endParaRPr>
            </a:p>
          </p:txBody>
        </p:sp>
        <p:sp>
          <p:nvSpPr>
            <p:cNvPr id="30" name="Freeform 29"/>
            <p:cNvSpPr>
              <a:spLocks/>
            </p:cNvSpPr>
            <p:nvPr/>
          </p:nvSpPr>
          <p:spPr bwMode="black">
            <a:xfrm>
              <a:off x="1817505" y="646870"/>
              <a:ext cx="62848" cy="214384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10" y="0"/>
                </a:cxn>
                <a:cxn ang="0">
                  <a:pos x="0" y="9"/>
                </a:cxn>
                <a:cxn ang="0">
                  <a:pos x="0" y="56"/>
                </a:cxn>
                <a:cxn ang="0">
                  <a:pos x="10" y="65"/>
                </a:cxn>
                <a:cxn ang="0">
                  <a:pos x="19" y="56"/>
                </a:cxn>
                <a:cxn ang="0">
                  <a:pos x="19" y="9"/>
                </a:cxn>
              </a:cxnLst>
              <a:rect l="0" t="0" r="r" b="b"/>
              <a:pathLst>
                <a:path w="19" h="65">
                  <a:moveTo>
                    <a:pt x="19" y="9"/>
                  </a:moveTo>
                  <a:cubicBezTo>
                    <a:pt x="19" y="4"/>
                    <a:pt x="15" y="0"/>
                    <a:pt x="10" y="0"/>
                  </a:cubicBezTo>
                  <a:cubicBezTo>
                    <a:pt x="5" y="0"/>
                    <a:pt x="0" y="4"/>
                    <a:pt x="0" y="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61"/>
                    <a:pt x="5" y="65"/>
                    <a:pt x="10" y="65"/>
                  </a:cubicBezTo>
                  <a:cubicBezTo>
                    <a:pt x="15" y="65"/>
                    <a:pt x="19" y="61"/>
                    <a:pt x="19" y="56"/>
                  </a:cubicBezTo>
                  <a:lnTo>
                    <a:pt x="19" y="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rgbClr val="0096D6"/>
                </a:solidFill>
                <a:latin typeface="+mn-lt"/>
              </a:endParaRPr>
            </a:p>
          </p:txBody>
        </p:sp>
        <p:sp>
          <p:nvSpPr>
            <p:cNvPr id="31" name="Freeform 30"/>
            <p:cNvSpPr>
              <a:spLocks/>
            </p:cNvSpPr>
            <p:nvPr/>
          </p:nvSpPr>
          <p:spPr bwMode="black">
            <a:xfrm>
              <a:off x="1991486" y="732931"/>
              <a:ext cx="62848" cy="128323"/>
            </a:xfrm>
            <a:custGeom>
              <a:avLst/>
              <a:gdLst/>
              <a:ahLst/>
              <a:cxnLst>
                <a:cxn ang="0">
                  <a:pos x="19" y="10"/>
                </a:cxn>
                <a:cxn ang="0">
                  <a:pos x="9" y="0"/>
                </a:cxn>
                <a:cxn ang="0">
                  <a:pos x="0" y="10"/>
                </a:cxn>
                <a:cxn ang="0">
                  <a:pos x="0" y="30"/>
                </a:cxn>
                <a:cxn ang="0">
                  <a:pos x="9" y="39"/>
                </a:cxn>
                <a:cxn ang="0">
                  <a:pos x="19" y="30"/>
                </a:cxn>
                <a:cxn ang="0">
                  <a:pos x="19" y="10"/>
                </a:cxn>
              </a:cxnLst>
              <a:rect l="0" t="0" r="r" b="b"/>
              <a:pathLst>
                <a:path w="19" h="39">
                  <a:moveTo>
                    <a:pt x="19" y="10"/>
                  </a:moveTo>
                  <a:cubicBezTo>
                    <a:pt x="19" y="4"/>
                    <a:pt x="15" y="0"/>
                    <a:pt x="9" y="0"/>
                  </a:cubicBezTo>
                  <a:cubicBezTo>
                    <a:pt x="4" y="0"/>
                    <a:pt x="0" y="4"/>
                    <a:pt x="0" y="1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5"/>
                    <a:pt x="4" y="39"/>
                    <a:pt x="9" y="39"/>
                  </a:cubicBezTo>
                  <a:cubicBezTo>
                    <a:pt x="15" y="39"/>
                    <a:pt x="19" y="35"/>
                    <a:pt x="19" y="30"/>
                  </a:cubicBezTo>
                  <a:lnTo>
                    <a:pt x="19" y="1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rgbClr val="0096D6"/>
                </a:solidFill>
                <a:latin typeface="+mn-lt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1393" y="1236689"/>
            <a:ext cx="8112125" cy="2918779"/>
          </a:xfrm>
        </p:spPr>
        <p:txBody>
          <a:bodyPr/>
          <a:lstStyle>
            <a:lvl1pPr>
              <a:lnSpc>
                <a:spcPct val="90000"/>
              </a:lnSpc>
              <a:defRPr lang="en-US" sz="5400" b="0" kern="1200" spc="0" baseline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383" y="4464068"/>
            <a:ext cx="8112126" cy="384175"/>
          </a:xfrm>
        </p:spPr>
        <p:txBody>
          <a:bodyPr anchor="b">
            <a:noAutofit/>
          </a:bodyPr>
          <a:lstStyle>
            <a:lvl1pPr marL="0" indent="0" algn="l">
              <a:buNone/>
              <a:defRPr lang="en-US" sz="2000" b="0" kern="1200" dirty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1" name="Text Placeholder 40"/>
          <p:cNvSpPr>
            <a:spLocks noGrp="1"/>
          </p:cNvSpPr>
          <p:nvPr>
            <p:ph type="body" sz="quarter" idx="10"/>
          </p:nvPr>
        </p:nvSpPr>
        <p:spPr>
          <a:xfrm>
            <a:off x="236383" y="4768852"/>
            <a:ext cx="8097838" cy="384175"/>
          </a:xfrm>
        </p:spPr>
        <p:txBody>
          <a:bodyPr/>
          <a:lstStyle>
            <a:lvl1pPr marL="0" indent="0">
              <a:buFontTx/>
              <a:buNone/>
              <a:defRPr lang="en-US" sz="1800" b="0" kern="1200" dirty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0" indent="0">
              <a:buFontTx/>
              <a:buNone/>
              <a:defRPr lang="en-US" sz="20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2pPr>
            <a:lvl3pPr marL="0" indent="0">
              <a:buFontTx/>
              <a:buNone/>
              <a:defRPr lang="en-US" sz="20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3pPr>
            <a:lvl4pPr marL="0" indent="0">
              <a:buFontTx/>
              <a:buNone/>
              <a:defRPr lang="en-US" sz="20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4pPr>
            <a:lvl5pPr marL="0" indent="0">
              <a:buFontTx/>
              <a:buNone/>
              <a:defRPr lang="en-US" sz="20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1"/>
          </p:nvPr>
        </p:nvSpPr>
        <p:spPr>
          <a:xfrm>
            <a:off x="236538" y="5232770"/>
            <a:ext cx="8112125" cy="384175"/>
          </a:xfrm>
        </p:spPr>
        <p:txBody>
          <a:bodyPr/>
          <a:lstStyle>
            <a:lvl1pPr marL="0" indent="0">
              <a:buFontTx/>
              <a:buNone/>
              <a:defRPr lang="en-US" sz="1400" b="0" kern="1200" dirty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>
              <a:defRPr lang="en-US" sz="20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2pPr>
            <a:lvl3pPr>
              <a:defRPr lang="en-US" sz="20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3pPr>
            <a:lvl4pPr>
              <a:defRPr lang="en-US" sz="20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4pPr>
            <a:lvl5pPr>
              <a:defRPr lang="en-US" sz="20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37877258"/>
      </p:ext>
    </p:extLst>
  </p:cSld>
  <p:clrMapOvr>
    <a:masterClrMapping/>
  </p:clrMapOvr>
  <p:transition>
    <p:wipe dir="r"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Slide Gradi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30"/>
          <p:cNvGrpSpPr>
            <a:grpSpLocks/>
          </p:cNvGrpSpPr>
          <p:nvPr userDrawn="1"/>
        </p:nvGrpSpPr>
        <p:grpSpPr bwMode="auto">
          <a:xfrm>
            <a:off x="0" y="-2055813"/>
            <a:ext cx="9847263" cy="19378613"/>
            <a:chOff x="-12700" y="-2056029"/>
            <a:chExt cx="9847891" cy="19379146"/>
          </a:xfrm>
        </p:grpSpPr>
        <p:pic>
          <p:nvPicPr>
            <p:cNvPr id="7" name="Picture 2" descr="C:\Documents and Settings\contractor\Desktop\Blue_Green_Gradient.png"/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2700" y="0"/>
              <a:ext cx="9156700" cy="685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Rounded Rectangle 7"/>
            <p:cNvSpPr/>
            <p:nvPr userDrawn="1"/>
          </p:nvSpPr>
          <p:spPr>
            <a:xfrm>
              <a:off x="1824155" y="3308282"/>
              <a:ext cx="1728897" cy="14014835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  <a:alpha val="18000"/>
                  </a:schemeClr>
                </a:gs>
                <a:gs pos="100000">
                  <a:schemeClr val="accent1">
                    <a:shade val="100000"/>
                    <a:satMod val="115000"/>
                    <a:alpha val="2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9" name="Rounded Rectangle 8"/>
            <p:cNvSpPr/>
            <p:nvPr userDrawn="1"/>
          </p:nvSpPr>
          <p:spPr>
            <a:xfrm>
              <a:off x="1" y="1236538"/>
              <a:ext cx="1730485" cy="8148861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  <a:alpha val="18000"/>
                  </a:schemeClr>
                </a:gs>
                <a:gs pos="100000">
                  <a:schemeClr val="accent1">
                    <a:shade val="100000"/>
                    <a:satMod val="115000"/>
                    <a:alpha val="2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10" name="Rounded Rectangle 9"/>
            <p:cNvSpPr/>
            <p:nvPr userDrawn="1"/>
          </p:nvSpPr>
          <p:spPr>
            <a:xfrm rot="10800000">
              <a:off x="1014479" y="4248107"/>
              <a:ext cx="1728897" cy="8148862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0">
                  <a:srgbClr val="057550">
                    <a:alpha val="46000"/>
                  </a:srgbClr>
                </a:gs>
                <a:gs pos="100000">
                  <a:schemeClr val="accent1">
                    <a:shade val="100000"/>
                    <a:satMod val="115000"/>
                    <a:alpha val="2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11" name="Rounded Rectangle 10"/>
            <p:cNvSpPr/>
            <p:nvPr userDrawn="1"/>
          </p:nvSpPr>
          <p:spPr>
            <a:xfrm>
              <a:off x="6585371" y="-2056029"/>
              <a:ext cx="1730485" cy="8148862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4">
                    <a:lumMod val="75000"/>
                    <a:alpha val="28000"/>
                  </a:schemeClr>
                </a:gs>
                <a:gs pos="100000">
                  <a:schemeClr val="accent4">
                    <a:lumMod val="75000"/>
                    <a:alpha val="29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12" name="Rounded Rectangle 11"/>
            <p:cNvSpPr/>
            <p:nvPr userDrawn="1"/>
          </p:nvSpPr>
          <p:spPr>
            <a:xfrm>
              <a:off x="8104706" y="2784392"/>
              <a:ext cx="1730485" cy="8147274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4">
                    <a:lumMod val="75000"/>
                    <a:alpha val="28000"/>
                  </a:schemeClr>
                </a:gs>
                <a:gs pos="100000">
                  <a:schemeClr val="accent4">
                    <a:lumMod val="75000"/>
                    <a:alpha val="29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13" name="Rounded Rectangle 12"/>
            <p:cNvSpPr/>
            <p:nvPr userDrawn="1"/>
          </p:nvSpPr>
          <p:spPr>
            <a:xfrm rot="10800000">
              <a:off x="3035494" y="174470"/>
              <a:ext cx="1730485" cy="8148862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0">
                  <a:srgbClr val="057550">
                    <a:alpha val="46000"/>
                  </a:srgbClr>
                </a:gs>
                <a:gs pos="100000">
                  <a:schemeClr val="accent1">
                    <a:shade val="100000"/>
                    <a:satMod val="115000"/>
                    <a:alpha val="2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</p:grpSp>
      <p:sp>
        <p:nvSpPr>
          <p:cNvPr id="14" name="Rectangle 5"/>
          <p:cNvSpPr>
            <a:spLocks noChangeArrowheads="1"/>
          </p:cNvSpPr>
          <p:nvPr userDrawn="1"/>
        </p:nvSpPr>
        <p:spPr bwMode="ltGray">
          <a:xfrm>
            <a:off x="7764463" y="6584950"/>
            <a:ext cx="811212" cy="17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124" tIns="41061" rIns="82124" bIns="41061" anchor="b">
            <a:spAutoFit/>
          </a:bodyPr>
          <a:lstStyle/>
          <a:p>
            <a:pPr algn="r" defTabSz="814388"/>
            <a:r>
              <a:rPr lang="en-US" sz="600">
                <a:solidFill>
                  <a:srgbClr val="FFFFFF"/>
                </a:solidFill>
              </a:rPr>
              <a:t>Cisco Confidential</a:t>
            </a:r>
          </a:p>
        </p:txBody>
      </p:sp>
      <p:sp>
        <p:nvSpPr>
          <p:cNvPr id="15" name="Rectangle 4"/>
          <p:cNvSpPr>
            <a:spLocks noChangeArrowheads="1"/>
          </p:cNvSpPr>
          <p:nvPr userDrawn="1"/>
        </p:nvSpPr>
        <p:spPr bwMode="ltGray">
          <a:xfrm>
            <a:off x="250825" y="6586538"/>
            <a:ext cx="3421063" cy="17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124" tIns="41061" rIns="82124" bIns="41061" anchor="b">
            <a:spAutoFit/>
          </a:bodyPr>
          <a:lstStyle/>
          <a:p>
            <a:pPr defTabSz="814388"/>
            <a:r>
              <a:rPr lang="en-US" sz="600" dirty="0">
                <a:solidFill>
                  <a:srgbClr val="FFFFFF"/>
                </a:solidFill>
              </a:rPr>
              <a:t>© </a:t>
            </a:r>
            <a:r>
              <a:rPr lang="en-US" sz="600" dirty="0" smtClean="0">
                <a:solidFill>
                  <a:srgbClr val="FFFFFF"/>
                </a:solidFill>
              </a:rPr>
              <a:t>2015 </a:t>
            </a:r>
            <a:r>
              <a:rPr lang="en-US" sz="600" dirty="0">
                <a:solidFill>
                  <a:srgbClr val="FFFFFF"/>
                </a:solidFill>
              </a:rPr>
              <a:t>Cisco System Inc. All rights reserved.</a:t>
            </a:r>
          </a:p>
        </p:txBody>
      </p:sp>
      <p:sp>
        <p:nvSpPr>
          <p:cNvPr id="16" name="Rectangle 7"/>
          <p:cNvSpPr>
            <a:spLocks noChangeArrowheads="1"/>
          </p:cNvSpPr>
          <p:nvPr userDrawn="1"/>
        </p:nvSpPr>
        <p:spPr bwMode="ltGray">
          <a:xfrm>
            <a:off x="8640763" y="6580188"/>
            <a:ext cx="260350" cy="17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124" tIns="41061" rIns="82124" bIns="41061" anchor="b">
            <a:spAutoFit/>
          </a:bodyPr>
          <a:lstStyle/>
          <a:p>
            <a:pPr algn="r" defTabSz="814388"/>
            <a:fld id="{5D871BF6-CB93-4EAA-BE69-7B1B6C907CD2}" type="slidenum">
              <a:rPr lang="en-US" sz="600">
                <a:solidFill>
                  <a:srgbClr val="FFFFFF"/>
                </a:solidFill>
              </a:rPr>
              <a:pPr algn="r" defTabSz="814388"/>
              <a:t>‹#›</a:t>
            </a:fld>
            <a:endParaRPr lang="en-US" sz="600">
              <a:solidFill>
                <a:srgbClr val="FFFFFF"/>
              </a:solidFill>
            </a:endParaRPr>
          </a:p>
        </p:txBody>
      </p:sp>
      <p:grpSp>
        <p:nvGrpSpPr>
          <p:cNvPr id="17" name="Group 38"/>
          <p:cNvGrpSpPr/>
          <p:nvPr userDrawn="1"/>
        </p:nvGrpSpPr>
        <p:grpSpPr>
          <a:xfrm>
            <a:off x="341314" y="311151"/>
            <a:ext cx="829170" cy="438358"/>
            <a:chOff x="609600" y="528537"/>
            <a:chExt cx="1444734" cy="763789"/>
          </a:xfrm>
          <a:solidFill>
            <a:schemeClr val="bg1"/>
          </a:solidFill>
        </p:grpSpPr>
        <p:sp>
          <p:nvSpPr>
            <p:cNvPr id="18" name="Rectangle 17"/>
            <p:cNvSpPr>
              <a:spLocks noChangeArrowheads="1"/>
            </p:cNvSpPr>
            <p:nvPr/>
          </p:nvSpPr>
          <p:spPr bwMode="black">
            <a:xfrm>
              <a:off x="1016578" y="1035681"/>
              <a:ext cx="65914" cy="24973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rgbClr val="0096D6"/>
                </a:solidFill>
                <a:latin typeface="+mn-lt"/>
              </a:endParaRPr>
            </a:p>
          </p:txBody>
        </p:sp>
        <p:sp>
          <p:nvSpPr>
            <p:cNvPr id="19" name="Freeform 18"/>
            <p:cNvSpPr>
              <a:spLocks/>
            </p:cNvSpPr>
            <p:nvPr/>
          </p:nvSpPr>
          <p:spPr bwMode="black">
            <a:xfrm>
              <a:off x="1400563" y="1028765"/>
              <a:ext cx="190843" cy="263561"/>
            </a:xfrm>
            <a:custGeom>
              <a:avLst/>
              <a:gdLst/>
              <a:ahLst/>
              <a:cxnLst>
                <a:cxn ang="0">
                  <a:pos x="58" y="24"/>
                </a:cxn>
                <a:cxn ang="0">
                  <a:pos x="42" y="20"/>
                </a:cxn>
                <a:cxn ang="0">
                  <a:pos x="21" y="40"/>
                </a:cxn>
                <a:cxn ang="0">
                  <a:pos x="42" y="60"/>
                </a:cxn>
                <a:cxn ang="0">
                  <a:pos x="58" y="56"/>
                </a:cxn>
                <a:cxn ang="0">
                  <a:pos x="58" y="77"/>
                </a:cxn>
                <a:cxn ang="0">
                  <a:pos x="41" y="80"/>
                </a:cxn>
                <a:cxn ang="0">
                  <a:pos x="0" y="40"/>
                </a:cxn>
                <a:cxn ang="0">
                  <a:pos x="41" y="0"/>
                </a:cxn>
                <a:cxn ang="0">
                  <a:pos x="58" y="3"/>
                </a:cxn>
                <a:cxn ang="0">
                  <a:pos x="58" y="24"/>
                </a:cxn>
              </a:cxnLst>
              <a:rect l="0" t="0" r="r" b="b"/>
              <a:pathLst>
                <a:path w="58" h="80">
                  <a:moveTo>
                    <a:pt x="58" y="24"/>
                  </a:moveTo>
                  <a:cubicBezTo>
                    <a:pt x="58" y="23"/>
                    <a:pt x="51" y="20"/>
                    <a:pt x="42" y="20"/>
                  </a:cubicBezTo>
                  <a:cubicBezTo>
                    <a:pt x="30" y="20"/>
                    <a:pt x="21" y="28"/>
                    <a:pt x="21" y="40"/>
                  </a:cubicBezTo>
                  <a:cubicBezTo>
                    <a:pt x="21" y="51"/>
                    <a:pt x="29" y="60"/>
                    <a:pt x="42" y="60"/>
                  </a:cubicBezTo>
                  <a:cubicBezTo>
                    <a:pt x="51" y="60"/>
                    <a:pt x="57" y="57"/>
                    <a:pt x="58" y="56"/>
                  </a:cubicBezTo>
                  <a:cubicBezTo>
                    <a:pt x="58" y="77"/>
                    <a:pt x="58" y="77"/>
                    <a:pt x="58" y="77"/>
                  </a:cubicBezTo>
                  <a:cubicBezTo>
                    <a:pt x="56" y="78"/>
                    <a:pt x="49" y="80"/>
                    <a:pt x="41" y="80"/>
                  </a:cubicBezTo>
                  <a:cubicBezTo>
                    <a:pt x="19" y="80"/>
                    <a:pt x="0" y="65"/>
                    <a:pt x="0" y="40"/>
                  </a:cubicBezTo>
                  <a:cubicBezTo>
                    <a:pt x="0" y="17"/>
                    <a:pt x="17" y="0"/>
                    <a:pt x="41" y="0"/>
                  </a:cubicBezTo>
                  <a:cubicBezTo>
                    <a:pt x="50" y="0"/>
                    <a:pt x="56" y="3"/>
                    <a:pt x="58" y="3"/>
                  </a:cubicBezTo>
                  <a:lnTo>
                    <a:pt x="58" y="2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rgbClr val="0096D6"/>
                </a:solidFill>
                <a:latin typeface="+mn-lt"/>
              </a:endParaRPr>
            </a:p>
          </p:txBody>
        </p:sp>
        <p:sp>
          <p:nvSpPr>
            <p:cNvPr id="20" name="Freeform 19"/>
            <p:cNvSpPr>
              <a:spLocks/>
            </p:cNvSpPr>
            <p:nvPr/>
          </p:nvSpPr>
          <p:spPr bwMode="black">
            <a:xfrm>
              <a:off x="740661" y="1028765"/>
              <a:ext cx="190843" cy="263561"/>
            </a:xfrm>
            <a:custGeom>
              <a:avLst/>
              <a:gdLst/>
              <a:ahLst/>
              <a:cxnLst>
                <a:cxn ang="0">
                  <a:pos x="58" y="24"/>
                </a:cxn>
                <a:cxn ang="0">
                  <a:pos x="42" y="20"/>
                </a:cxn>
                <a:cxn ang="0">
                  <a:pos x="21" y="40"/>
                </a:cxn>
                <a:cxn ang="0">
                  <a:pos x="42" y="60"/>
                </a:cxn>
                <a:cxn ang="0">
                  <a:pos x="58" y="56"/>
                </a:cxn>
                <a:cxn ang="0">
                  <a:pos x="58" y="77"/>
                </a:cxn>
                <a:cxn ang="0">
                  <a:pos x="40" y="80"/>
                </a:cxn>
                <a:cxn ang="0">
                  <a:pos x="0" y="40"/>
                </a:cxn>
                <a:cxn ang="0">
                  <a:pos x="40" y="0"/>
                </a:cxn>
                <a:cxn ang="0">
                  <a:pos x="58" y="3"/>
                </a:cxn>
                <a:cxn ang="0">
                  <a:pos x="58" y="24"/>
                </a:cxn>
              </a:cxnLst>
              <a:rect l="0" t="0" r="r" b="b"/>
              <a:pathLst>
                <a:path w="58" h="80">
                  <a:moveTo>
                    <a:pt x="58" y="24"/>
                  </a:moveTo>
                  <a:cubicBezTo>
                    <a:pt x="57" y="23"/>
                    <a:pt x="51" y="20"/>
                    <a:pt x="42" y="20"/>
                  </a:cubicBezTo>
                  <a:cubicBezTo>
                    <a:pt x="29" y="20"/>
                    <a:pt x="21" y="28"/>
                    <a:pt x="21" y="40"/>
                  </a:cubicBezTo>
                  <a:cubicBezTo>
                    <a:pt x="21" y="51"/>
                    <a:pt x="29" y="60"/>
                    <a:pt x="42" y="60"/>
                  </a:cubicBezTo>
                  <a:cubicBezTo>
                    <a:pt x="51" y="60"/>
                    <a:pt x="57" y="57"/>
                    <a:pt x="58" y="56"/>
                  </a:cubicBezTo>
                  <a:cubicBezTo>
                    <a:pt x="58" y="77"/>
                    <a:pt x="58" y="77"/>
                    <a:pt x="58" y="77"/>
                  </a:cubicBezTo>
                  <a:cubicBezTo>
                    <a:pt x="56" y="78"/>
                    <a:pt x="49" y="80"/>
                    <a:pt x="40" y="80"/>
                  </a:cubicBezTo>
                  <a:cubicBezTo>
                    <a:pt x="19" y="80"/>
                    <a:pt x="0" y="65"/>
                    <a:pt x="0" y="40"/>
                  </a:cubicBezTo>
                  <a:cubicBezTo>
                    <a:pt x="0" y="17"/>
                    <a:pt x="17" y="0"/>
                    <a:pt x="40" y="0"/>
                  </a:cubicBezTo>
                  <a:cubicBezTo>
                    <a:pt x="49" y="0"/>
                    <a:pt x="56" y="3"/>
                    <a:pt x="58" y="3"/>
                  </a:cubicBezTo>
                  <a:lnTo>
                    <a:pt x="58" y="2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rgbClr val="0096D6"/>
                </a:solidFill>
                <a:latin typeface="+mn-lt"/>
              </a:endParaRPr>
            </a:p>
          </p:txBody>
        </p:sp>
        <p:sp>
          <p:nvSpPr>
            <p:cNvPr id="21" name="Freeform 20"/>
            <p:cNvSpPr>
              <a:spLocks noEditPoints="1"/>
            </p:cNvSpPr>
            <p:nvPr/>
          </p:nvSpPr>
          <p:spPr bwMode="black">
            <a:xfrm>
              <a:off x="1660385" y="1028765"/>
              <a:ext cx="262122" cy="263561"/>
            </a:xfrm>
            <a:custGeom>
              <a:avLst/>
              <a:gdLst/>
              <a:ahLst/>
              <a:cxnLst>
                <a:cxn ang="0">
                  <a:pos x="80" y="40"/>
                </a:cxn>
                <a:cxn ang="0">
                  <a:pos x="40" y="80"/>
                </a:cxn>
                <a:cxn ang="0">
                  <a:pos x="0" y="40"/>
                </a:cxn>
                <a:cxn ang="0">
                  <a:pos x="40" y="0"/>
                </a:cxn>
                <a:cxn ang="0">
                  <a:pos x="80" y="40"/>
                </a:cxn>
                <a:cxn ang="0">
                  <a:pos x="40" y="20"/>
                </a:cxn>
                <a:cxn ang="0">
                  <a:pos x="20" y="40"/>
                </a:cxn>
                <a:cxn ang="0">
                  <a:pos x="40" y="60"/>
                </a:cxn>
                <a:cxn ang="0">
                  <a:pos x="60" y="40"/>
                </a:cxn>
                <a:cxn ang="0">
                  <a:pos x="40" y="20"/>
                </a:cxn>
              </a:cxnLst>
              <a:rect l="0" t="0" r="r" b="b"/>
              <a:pathLst>
                <a:path w="80" h="80">
                  <a:moveTo>
                    <a:pt x="80" y="40"/>
                  </a:moveTo>
                  <a:cubicBezTo>
                    <a:pt x="80" y="62"/>
                    <a:pt x="64" y="80"/>
                    <a:pt x="40" y="80"/>
                  </a:cubicBezTo>
                  <a:cubicBezTo>
                    <a:pt x="16" y="80"/>
                    <a:pt x="0" y="62"/>
                    <a:pt x="0" y="40"/>
                  </a:cubicBezTo>
                  <a:cubicBezTo>
                    <a:pt x="0" y="18"/>
                    <a:pt x="16" y="0"/>
                    <a:pt x="40" y="0"/>
                  </a:cubicBezTo>
                  <a:cubicBezTo>
                    <a:pt x="64" y="0"/>
                    <a:pt x="80" y="18"/>
                    <a:pt x="80" y="40"/>
                  </a:cubicBezTo>
                  <a:moveTo>
                    <a:pt x="40" y="20"/>
                  </a:moveTo>
                  <a:cubicBezTo>
                    <a:pt x="29" y="20"/>
                    <a:pt x="20" y="29"/>
                    <a:pt x="20" y="40"/>
                  </a:cubicBezTo>
                  <a:cubicBezTo>
                    <a:pt x="20" y="51"/>
                    <a:pt x="29" y="60"/>
                    <a:pt x="40" y="60"/>
                  </a:cubicBezTo>
                  <a:cubicBezTo>
                    <a:pt x="51" y="60"/>
                    <a:pt x="60" y="51"/>
                    <a:pt x="60" y="40"/>
                  </a:cubicBezTo>
                  <a:cubicBezTo>
                    <a:pt x="60" y="29"/>
                    <a:pt x="51" y="20"/>
                    <a:pt x="40" y="20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rgbClr val="0096D6"/>
                </a:solidFill>
                <a:latin typeface="+mn-lt"/>
              </a:endParaRPr>
            </a:p>
          </p:txBody>
        </p:sp>
        <p:sp>
          <p:nvSpPr>
            <p:cNvPr id="22" name="Freeform 21"/>
            <p:cNvSpPr>
              <a:spLocks/>
            </p:cNvSpPr>
            <p:nvPr/>
          </p:nvSpPr>
          <p:spPr bwMode="black">
            <a:xfrm>
              <a:off x="1167566" y="1028765"/>
              <a:ext cx="170916" cy="263561"/>
            </a:xfrm>
            <a:custGeom>
              <a:avLst/>
              <a:gdLst/>
              <a:ahLst/>
              <a:cxnLst>
                <a:cxn ang="0">
                  <a:pos x="47" y="19"/>
                </a:cxn>
                <a:cxn ang="0">
                  <a:pos x="32" y="17"/>
                </a:cxn>
                <a:cxn ang="0">
                  <a:pos x="20" y="23"/>
                </a:cxn>
                <a:cxn ang="0">
                  <a:pos x="29" y="30"/>
                </a:cxn>
                <a:cxn ang="0">
                  <a:pos x="34" y="32"/>
                </a:cxn>
                <a:cxn ang="0">
                  <a:pos x="52" y="54"/>
                </a:cxn>
                <a:cxn ang="0">
                  <a:pos x="21" y="80"/>
                </a:cxn>
                <a:cxn ang="0">
                  <a:pos x="0" y="77"/>
                </a:cxn>
                <a:cxn ang="0">
                  <a:pos x="0" y="60"/>
                </a:cxn>
                <a:cxn ang="0">
                  <a:pos x="18" y="63"/>
                </a:cxn>
                <a:cxn ang="0">
                  <a:pos x="32" y="56"/>
                </a:cxn>
                <a:cxn ang="0">
                  <a:pos x="23" y="48"/>
                </a:cxn>
                <a:cxn ang="0">
                  <a:pos x="19" y="47"/>
                </a:cxn>
                <a:cxn ang="0">
                  <a:pos x="0" y="24"/>
                </a:cxn>
                <a:cxn ang="0">
                  <a:pos x="28" y="0"/>
                </a:cxn>
                <a:cxn ang="0">
                  <a:pos x="47" y="3"/>
                </a:cxn>
                <a:cxn ang="0">
                  <a:pos x="47" y="19"/>
                </a:cxn>
              </a:cxnLst>
              <a:rect l="0" t="0" r="r" b="b"/>
              <a:pathLst>
                <a:path w="52" h="80">
                  <a:moveTo>
                    <a:pt x="47" y="19"/>
                  </a:moveTo>
                  <a:cubicBezTo>
                    <a:pt x="47" y="19"/>
                    <a:pt x="38" y="17"/>
                    <a:pt x="32" y="17"/>
                  </a:cubicBezTo>
                  <a:cubicBezTo>
                    <a:pt x="24" y="17"/>
                    <a:pt x="20" y="19"/>
                    <a:pt x="20" y="23"/>
                  </a:cubicBezTo>
                  <a:cubicBezTo>
                    <a:pt x="20" y="28"/>
                    <a:pt x="26" y="29"/>
                    <a:pt x="29" y="30"/>
                  </a:cubicBezTo>
                  <a:cubicBezTo>
                    <a:pt x="34" y="32"/>
                    <a:pt x="34" y="32"/>
                    <a:pt x="34" y="32"/>
                  </a:cubicBezTo>
                  <a:cubicBezTo>
                    <a:pt x="47" y="36"/>
                    <a:pt x="52" y="45"/>
                    <a:pt x="52" y="54"/>
                  </a:cubicBezTo>
                  <a:cubicBezTo>
                    <a:pt x="52" y="73"/>
                    <a:pt x="35" y="80"/>
                    <a:pt x="21" y="80"/>
                  </a:cubicBezTo>
                  <a:cubicBezTo>
                    <a:pt x="10" y="80"/>
                    <a:pt x="1" y="78"/>
                    <a:pt x="0" y="7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2" y="60"/>
                    <a:pt x="10" y="63"/>
                    <a:pt x="18" y="63"/>
                  </a:cubicBezTo>
                  <a:cubicBezTo>
                    <a:pt x="28" y="63"/>
                    <a:pt x="32" y="60"/>
                    <a:pt x="32" y="56"/>
                  </a:cubicBezTo>
                  <a:cubicBezTo>
                    <a:pt x="32" y="52"/>
                    <a:pt x="28" y="49"/>
                    <a:pt x="23" y="48"/>
                  </a:cubicBezTo>
                  <a:cubicBezTo>
                    <a:pt x="22" y="48"/>
                    <a:pt x="21" y="47"/>
                    <a:pt x="19" y="47"/>
                  </a:cubicBezTo>
                  <a:cubicBezTo>
                    <a:pt x="9" y="43"/>
                    <a:pt x="0" y="37"/>
                    <a:pt x="0" y="24"/>
                  </a:cubicBezTo>
                  <a:cubicBezTo>
                    <a:pt x="0" y="10"/>
                    <a:pt x="10" y="0"/>
                    <a:pt x="28" y="0"/>
                  </a:cubicBezTo>
                  <a:cubicBezTo>
                    <a:pt x="37" y="0"/>
                    <a:pt x="46" y="3"/>
                    <a:pt x="47" y="3"/>
                  </a:cubicBezTo>
                  <a:lnTo>
                    <a:pt x="47" y="1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rgbClr val="0096D6"/>
                </a:solidFill>
                <a:latin typeface="+mn-lt"/>
              </a:endParaRPr>
            </a:p>
          </p:txBody>
        </p:sp>
        <p:sp>
          <p:nvSpPr>
            <p:cNvPr id="23" name="Freeform 22"/>
            <p:cNvSpPr>
              <a:spLocks/>
            </p:cNvSpPr>
            <p:nvPr/>
          </p:nvSpPr>
          <p:spPr bwMode="black">
            <a:xfrm>
              <a:off x="609600" y="732931"/>
              <a:ext cx="62081" cy="128323"/>
            </a:xfrm>
            <a:custGeom>
              <a:avLst/>
              <a:gdLst/>
              <a:ahLst/>
              <a:cxnLst>
                <a:cxn ang="0">
                  <a:pos x="19" y="10"/>
                </a:cxn>
                <a:cxn ang="0">
                  <a:pos x="10" y="0"/>
                </a:cxn>
                <a:cxn ang="0">
                  <a:pos x="0" y="10"/>
                </a:cxn>
                <a:cxn ang="0">
                  <a:pos x="0" y="30"/>
                </a:cxn>
                <a:cxn ang="0">
                  <a:pos x="10" y="39"/>
                </a:cxn>
                <a:cxn ang="0">
                  <a:pos x="19" y="30"/>
                </a:cxn>
                <a:cxn ang="0">
                  <a:pos x="19" y="10"/>
                </a:cxn>
              </a:cxnLst>
              <a:rect l="0" t="0" r="r" b="b"/>
              <a:pathLst>
                <a:path w="19" h="39">
                  <a:moveTo>
                    <a:pt x="19" y="10"/>
                  </a:moveTo>
                  <a:cubicBezTo>
                    <a:pt x="19" y="4"/>
                    <a:pt x="15" y="0"/>
                    <a:pt x="10" y="0"/>
                  </a:cubicBezTo>
                  <a:cubicBezTo>
                    <a:pt x="4" y="0"/>
                    <a:pt x="0" y="4"/>
                    <a:pt x="0" y="1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5"/>
                    <a:pt x="4" y="39"/>
                    <a:pt x="10" y="39"/>
                  </a:cubicBezTo>
                  <a:cubicBezTo>
                    <a:pt x="15" y="39"/>
                    <a:pt x="19" y="35"/>
                    <a:pt x="19" y="30"/>
                  </a:cubicBezTo>
                  <a:lnTo>
                    <a:pt x="19" y="1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rgbClr val="0096D6"/>
                </a:solidFill>
                <a:latin typeface="+mn-lt"/>
              </a:endParaRPr>
            </a:p>
          </p:txBody>
        </p:sp>
        <p:sp>
          <p:nvSpPr>
            <p:cNvPr id="24" name="Freeform 23"/>
            <p:cNvSpPr>
              <a:spLocks/>
            </p:cNvSpPr>
            <p:nvPr/>
          </p:nvSpPr>
          <p:spPr bwMode="black">
            <a:xfrm>
              <a:off x="783581" y="646870"/>
              <a:ext cx="62081" cy="214384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9" y="0"/>
                </a:cxn>
                <a:cxn ang="0">
                  <a:pos x="0" y="9"/>
                </a:cxn>
                <a:cxn ang="0">
                  <a:pos x="0" y="56"/>
                </a:cxn>
                <a:cxn ang="0">
                  <a:pos x="9" y="65"/>
                </a:cxn>
                <a:cxn ang="0">
                  <a:pos x="19" y="56"/>
                </a:cxn>
                <a:cxn ang="0">
                  <a:pos x="19" y="9"/>
                </a:cxn>
              </a:cxnLst>
              <a:rect l="0" t="0" r="r" b="b"/>
              <a:pathLst>
                <a:path w="19" h="65">
                  <a:moveTo>
                    <a:pt x="19" y="9"/>
                  </a:moveTo>
                  <a:cubicBezTo>
                    <a:pt x="19" y="4"/>
                    <a:pt x="14" y="0"/>
                    <a:pt x="9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61"/>
                    <a:pt x="4" y="65"/>
                    <a:pt x="9" y="65"/>
                  </a:cubicBezTo>
                  <a:cubicBezTo>
                    <a:pt x="14" y="65"/>
                    <a:pt x="19" y="61"/>
                    <a:pt x="19" y="56"/>
                  </a:cubicBezTo>
                  <a:lnTo>
                    <a:pt x="19" y="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rgbClr val="0096D6"/>
                </a:solidFill>
                <a:latin typeface="+mn-lt"/>
              </a:endParaRPr>
            </a:p>
          </p:txBody>
        </p:sp>
        <p:sp>
          <p:nvSpPr>
            <p:cNvPr id="25" name="Freeform 24"/>
            <p:cNvSpPr>
              <a:spLocks/>
            </p:cNvSpPr>
            <p:nvPr/>
          </p:nvSpPr>
          <p:spPr bwMode="black">
            <a:xfrm>
              <a:off x="954497" y="528537"/>
              <a:ext cx="62081" cy="394958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10" y="0"/>
                </a:cxn>
                <a:cxn ang="0">
                  <a:pos x="0" y="9"/>
                </a:cxn>
                <a:cxn ang="0">
                  <a:pos x="0" y="111"/>
                </a:cxn>
                <a:cxn ang="0">
                  <a:pos x="10" y="120"/>
                </a:cxn>
                <a:cxn ang="0">
                  <a:pos x="19" y="111"/>
                </a:cxn>
                <a:cxn ang="0">
                  <a:pos x="19" y="9"/>
                </a:cxn>
              </a:cxnLst>
              <a:rect l="0" t="0" r="r" b="b"/>
              <a:pathLst>
                <a:path w="19" h="120">
                  <a:moveTo>
                    <a:pt x="19" y="9"/>
                  </a:moveTo>
                  <a:cubicBezTo>
                    <a:pt x="19" y="4"/>
                    <a:pt x="15" y="0"/>
                    <a:pt x="10" y="0"/>
                  </a:cubicBezTo>
                  <a:cubicBezTo>
                    <a:pt x="5" y="0"/>
                    <a:pt x="0" y="4"/>
                    <a:pt x="0" y="9"/>
                  </a:cubicBezTo>
                  <a:cubicBezTo>
                    <a:pt x="0" y="111"/>
                    <a:pt x="0" y="111"/>
                    <a:pt x="0" y="111"/>
                  </a:cubicBezTo>
                  <a:cubicBezTo>
                    <a:pt x="0" y="116"/>
                    <a:pt x="5" y="120"/>
                    <a:pt x="10" y="120"/>
                  </a:cubicBezTo>
                  <a:cubicBezTo>
                    <a:pt x="15" y="120"/>
                    <a:pt x="19" y="116"/>
                    <a:pt x="19" y="111"/>
                  </a:cubicBezTo>
                  <a:lnTo>
                    <a:pt x="19" y="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rgbClr val="0096D6"/>
                </a:solidFill>
                <a:latin typeface="+mn-lt"/>
              </a:endParaRPr>
            </a:p>
          </p:txBody>
        </p:sp>
        <p:sp>
          <p:nvSpPr>
            <p:cNvPr id="26" name="Freeform 25"/>
            <p:cNvSpPr>
              <a:spLocks/>
            </p:cNvSpPr>
            <p:nvPr/>
          </p:nvSpPr>
          <p:spPr bwMode="black">
            <a:xfrm>
              <a:off x="1128478" y="646870"/>
              <a:ext cx="62081" cy="214384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9" y="0"/>
                </a:cxn>
                <a:cxn ang="0">
                  <a:pos x="0" y="9"/>
                </a:cxn>
                <a:cxn ang="0">
                  <a:pos x="0" y="56"/>
                </a:cxn>
                <a:cxn ang="0">
                  <a:pos x="9" y="65"/>
                </a:cxn>
                <a:cxn ang="0">
                  <a:pos x="19" y="56"/>
                </a:cxn>
                <a:cxn ang="0">
                  <a:pos x="19" y="9"/>
                </a:cxn>
              </a:cxnLst>
              <a:rect l="0" t="0" r="r" b="b"/>
              <a:pathLst>
                <a:path w="19" h="65">
                  <a:moveTo>
                    <a:pt x="19" y="9"/>
                  </a:moveTo>
                  <a:cubicBezTo>
                    <a:pt x="19" y="4"/>
                    <a:pt x="15" y="0"/>
                    <a:pt x="9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61"/>
                    <a:pt x="4" y="65"/>
                    <a:pt x="9" y="65"/>
                  </a:cubicBezTo>
                  <a:cubicBezTo>
                    <a:pt x="15" y="65"/>
                    <a:pt x="19" y="61"/>
                    <a:pt x="19" y="56"/>
                  </a:cubicBezTo>
                  <a:lnTo>
                    <a:pt x="19" y="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rgbClr val="0096D6"/>
                </a:solidFill>
                <a:latin typeface="+mn-lt"/>
              </a:endParaRPr>
            </a:p>
          </p:txBody>
        </p:sp>
        <p:sp>
          <p:nvSpPr>
            <p:cNvPr id="27" name="Freeform 26"/>
            <p:cNvSpPr>
              <a:spLocks/>
            </p:cNvSpPr>
            <p:nvPr/>
          </p:nvSpPr>
          <p:spPr bwMode="black">
            <a:xfrm>
              <a:off x="1298627" y="732931"/>
              <a:ext cx="65914" cy="128323"/>
            </a:xfrm>
            <a:custGeom>
              <a:avLst/>
              <a:gdLst/>
              <a:ahLst/>
              <a:cxnLst>
                <a:cxn ang="0">
                  <a:pos x="20" y="10"/>
                </a:cxn>
                <a:cxn ang="0">
                  <a:pos x="10" y="0"/>
                </a:cxn>
                <a:cxn ang="0">
                  <a:pos x="0" y="10"/>
                </a:cxn>
                <a:cxn ang="0">
                  <a:pos x="0" y="30"/>
                </a:cxn>
                <a:cxn ang="0">
                  <a:pos x="10" y="39"/>
                </a:cxn>
                <a:cxn ang="0">
                  <a:pos x="20" y="30"/>
                </a:cxn>
                <a:cxn ang="0">
                  <a:pos x="20" y="10"/>
                </a:cxn>
              </a:cxnLst>
              <a:rect l="0" t="0" r="r" b="b"/>
              <a:pathLst>
                <a:path w="20" h="39">
                  <a:moveTo>
                    <a:pt x="20" y="10"/>
                  </a:moveTo>
                  <a:cubicBezTo>
                    <a:pt x="20" y="4"/>
                    <a:pt x="15" y="0"/>
                    <a:pt x="10" y="0"/>
                  </a:cubicBezTo>
                  <a:cubicBezTo>
                    <a:pt x="5" y="0"/>
                    <a:pt x="0" y="4"/>
                    <a:pt x="0" y="1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5"/>
                    <a:pt x="5" y="39"/>
                    <a:pt x="10" y="39"/>
                  </a:cubicBezTo>
                  <a:cubicBezTo>
                    <a:pt x="15" y="39"/>
                    <a:pt x="20" y="35"/>
                    <a:pt x="20" y="30"/>
                  </a:cubicBezTo>
                  <a:lnTo>
                    <a:pt x="20" y="1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rgbClr val="0096D6"/>
                </a:solidFill>
                <a:latin typeface="+mn-lt"/>
              </a:endParaRPr>
            </a:p>
          </p:txBody>
        </p:sp>
        <p:sp>
          <p:nvSpPr>
            <p:cNvPr id="28" name="Freeform 27"/>
            <p:cNvSpPr>
              <a:spLocks/>
            </p:cNvSpPr>
            <p:nvPr/>
          </p:nvSpPr>
          <p:spPr bwMode="black">
            <a:xfrm>
              <a:off x="1472608" y="646870"/>
              <a:ext cx="62848" cy="214384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10" y="0"/>
                </a:cxn>
                <a:cxn ang="0">
                  <a:pos x="0" y="9"/>
                </a:cxn>
                <a:cxn ang="0">
                  <a:pos x="0" y="56"/>
                </a:cxn>
                <a:cxn ang="0">
                  <a:pos x="10" y="65"/>
                </a:cxn>
                <a:cxn ang="0">
                  <a:pos x="19" y="56"/>
                </a:cxn>
                <a:cxn ang="0">
                  <a:pos x="19" y="9"/>
                </a:cxn>
              </a:cxnLst>
              <a:rect l="0" t="0" r="r" b="b"/>
              <a:pathLst>
                <a:path w="19" h="65">
                  <a:moveTo>
                    <a:pt x="19" y="9"/>
                  </a:moveTo>
                  <a:cubicBezTo>
                    <a:pt x="19" y="4"/>
                    <a:pt x="15" y="0"/>
                    <a:pt x="10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61"/>
                    <a:pt x="4" y="65"/>
                    <a:pt x="10" y="65"/>
                  </a:cubicBezTo>
                  <a:cubicBezTo>
                    <a:pt x="15" y="65"/>
                    <a:pt x="19" y="61"/>
                    <a:pt x="19" y="56"/>
                  </a:cubicBezTo>
                  <a:lnTo>
                    <a:pt x="19" y="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rgbClr val="0096D6"/>
                </a:solidFill>
                <a:latin typeface="+mn-lt"/>
              </a:endParaRPr>
            </a:p>
          </p:txBody>
        </p:sp>
        <p:sp>
          <p:nvSpPr>
            <p:cNvPr id="29" name="Freeform 28"/>
            <p:cNvSpPr>
              <a:spLocks/>
            </p:cNvSpPr>
            <p:nvPr/>
          </p:nvSpPr>
          <p:spPr bwMode="black">
            <a:xfrm>
              <a:off x="1646590" y="528537"/>
              <a:ext cx="62848" cy="394958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9" y="0"/>
                </a:cxn>
                <a:cxn ang="0">
                  <a:pos x="0" y="9"/>
                </a:cxn>
                <a:cxn ang="0">
                  <a:pos x="0" y="111"/>
                </a:cxn>
                <a:cxn ang="0">
                  <a:pos x="9" y="120"/>
                </a:cxn>
                <a:cxn ang="0">
                  <a:pos x="19" y="111"/>
                </a:cxn>
                <a:cxn ang="0">
                  <a:pos x="19" y="9"/>
                </a:cxn>
              </a:cxnLst>
              <a:rect l="0" t="0" r="r" b="b"/>
              <a:pathLst>
                <a:path w="19" h="120">
                  <a:moveTo>
                    <a:pt x="19" y="9"/>
                  </a:moveTo>
                  <a:cubicBezTo>
                    <a:pt x="19" y="4"/>
                    <a:pt x="15" y="0"/>
                    <a:pt x="9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111"/>
                    <a:pt x="0" y="111"/>
                    <a:pt x="0" y="111"/>
                  </a:cubicBezTo>
                  <a:cubicBezTo>
                    <a:pt x="0" y="116"/>
                    <a:pt x="4" y="120"/>
                    <a:pt x="9" y="120"/>
                  </a:cubicBezTo>
                  <a:cubicBezTo>
                    <a:pt x="15" y="120"/>
                    <a:pt x="19" y="116"/>
                    <a:pt x="19" y="111"/>
                  </a:cubicBezTo>
                  <a:lnTo>
                    <a:pt x="19" y="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rgbClr val="0096D6"/>
                </a:solidFill>
                <a:latin typeface="+mn-lt"/>
              </a:endParaRPr>
            </a:p>
          </p:txBody>
        </p:sp>
        <p:sp>
          <p:nvSpPr>
            <p:cNvPr id="30" name="Freeform 29"/>
            <p:cNvSpPr>
              <a:spLocks/>
            </p:cNvSpPr>
            <p:nvPr/>
          </p:nvSpPr>
          <p:spPr bwMode="black">
            <a:xfrm>
              <a:off x="1817505" y="646870"/>
              <a:ext cx="62848" cy="214384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10" y="0"/>
                </a:cxn>
                <a:cxn ang="0">
                  <a:pos x="0" y="9"/>
                </a:cxn>
                <a:cxn ang="0">
                  <a:pos x="0" y="56"/>
                </a:cxn>
                <a:cxn ang="0">
                  <a:pos x="10" y="65"/>
                </a:cxn>
                <a:cxn ang="0">
                  <a:pos x="19" y="56"/>
                </a:cxn>
                <a:cxn ang="0">
                  <a:pos x="19" y="9"/>
                </a:cxn>
              </a:cxnLst>
              <a:rect l="0" t="0" r="r" b="b"/>
              <a:pathLst>
                <a:path w="19" h="65">
                  <a:moveTo>
                    <a:pt x="19" y="9"/>
                  </a:moveTo>
                  <a:cubicBezTo>
                    <a:pt x="19" y="4"/>
                    <a:pt x="15" y="0"/>
                    <a:pt x="10" y="0"/>
                  </a:cubicBezTo>
                  <a:cubicBezTo>
                    <a:pt x="5" y="0"/>
                    <a:pt x="0" y="4"/>
                    <a:pt x="0" y="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61"/>
                    <a:pt x="5" y="65"/>
                    <a:pt x="10" y="65"/>
                  </a:cubicBezTo>
                  <a:cubicBezTo>
                    <a:pt x="15" y="65"/>
                    <a:pt x="19" y="61"/>
                    <a:pt x="19" y="56"/>
                  </a:cubicBezTo>
                  <a:lnTo>
                    <a:pt x="19" y="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rgbClr val="0096D6"/>
                </a:solidFill>
                <a:latin typeface="+mn-lt"/>
              </a:endParaRPr>
            </a:p>
          </p:txBody>
        </p:sp>
        <p:sp>
          <p:nvSpPr>
            <p:cNvPr id="31" name="Freeform 30"/>
            <p:cNvSpPr>
              <a:spLocks/>
            </p:cNvSpPr>
            <p:nvPr/>
          </p:nvSpPr>
          <p:spPr bwMode="black">
            <a:xfrm>
              <a:off x="1991486" y="732931"/>
              <a:ext cx="62848" cy="128323"/>
            </a:xfrm>
            <a:custGeom>
              <a:avLst/>
              <a:gdLst/>
              <a:ahLst/>
              <a:cxnLst>
                <a:cxn ang="0">
                  <a:pos x="19" y="10"/>
                </a:cxn>
                <a:cxn ang="0">
                  <a:pos x="9" y="0"/>
                </a:cxn>
                <a:cxn ang="0">
                  <a:pos x="0" y="10"/>
                </a:cxn>
                <a:cxn ang="0">
                  <a:pos x="0" y="30"/>
                </a:cxn>
                <a:cxn ang="0">
                  <a:pos x="9" y="39"/>
                </a:cxn>
                <a:cxn ang="0">
                  <a:pos x="19" y="30"/>
                </a:cxn>
                <a:cxn ang="0">
                  <a:pos x="19" y="10"/>
                </a:cxn>
              </a:cxnLst>
              <a:rect l="0" t="0" r="r" b="b"/>
              <a:pathLst>
                <a:path w="19" h="39">
                  <a:moveTo>
                    <a:pt x="19" y="10"/>
                  </a:moveTo>
                  <a:cubicBezTo>
                    <a:pt x="19" y="4"/>
                    <a:pt x="15" y="0"/>
                    <a:pt x="9" y="0"/>
                  </a:cubicBezTo>
                  <a:cubicBezTo>
                    <a:pt x="4" y="0"/>
                    <a:pt x="0" y="4"/>
                    <a:pt x="0" y="1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5"/>
                    <a:pt x="4" y="39"/>
                    <a:pt x="9" y="39"/>
                  </a:cubicBezTo>
                  <a:cubicBezTo>
                    <a:pt x="15" y="39"/>
                    <a:pt x="19" y="35"/>
                    <a:pt x="19" y="30"/>
                  </a:cubicBezTo>
                  <a:lnTo>
                    <a:pt x="19" y="1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rgbClr val="0096D6"/>
                </a:solidFill>
                <a:latin typeface="+mn-lt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1393" y="1236689"/>
            <a:ext cx="8112125" cy="2918779"/>
          </a:xfrm>
        </p:spPr>
        <p:txBody>
          <a:bodyPr/>
          <a:lstStyle>
            <a:lvl1pPr>
              <a:lnSpc>
                <a:spcPct val="90000"/>
              </a:lnSpc>
              <a:defRPr lang="en-US" sz="5400" b="0" kern="1200" spc="0" baseline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383" y="4464068"/>
            <a:ext cx="8112126" cy="384175"/>
          </a:xfrm>
        </p:spPr>
        <p:txBody>
          <a:bodyPr anchor="b">
            <a:noAutofit/>
          </a:bodyPr>
          <a:lstStyle>
            <a:lvl1pPr marL="0" indent="0" algn="l">
              <a:buNone/>
              <a:defRPr lang="en-US" sz="2000" b="0" kern="1200" dirty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1" name="Text Placeholder 40"/>
          <p:cNvSpPr>
            <a:spLocks noGrp="1"/>
          </p:cNvSpPr>
          <p:nvPr>
            <p:ph type="body" sz="quarter" idx="10"/>
          </p:nvPr>
        </p:nvSpPr>
        <p:spPr>
          <a:xfrm>
            <a:off x="236383" y="4768852"/>
            <a:ext cx="8097838" cy="384175"/>
          </a:xfrm>
        </p:spPr>
        <p:txBody>
          <a:bodyPr/>
          <a:lstStyle>
            <a:lvl1pPr marL="0" indent="0">
              <a:buFontTx/>
              <a:buNone/>
              <a:defRPr lang="en-US" sz="1800" b="0" kern="1200" dirty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0" indent="0">
              <a:buFontTx/>
              <a:buNone/>
              <a:defRPr lang="en-US" sz="20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2pPr>
            <a:lvl3pPr marL="0" indent="0">
              <a:buFontTx/>
              <a:buNone/>
              <a:defRPr lang="en-US" sz="20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3pPr>
            <a:lvl4pPr marL="0" indent="0">
              <a:buFontTx/>
              <a:buNone/>
              <a:defRPr lang="en-US" sz="20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4pPr>
            <a:lvl5pPr marL="0" indent="0">
              <a:buFontTx/>
              <a:buNone/>
              <a:defRPr lang="en-US" sz="20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1"/>
          </p:nvPr>
        </p:nvSpPr>
        <p:spPr>
          <a:xfrm>
            <a:off x="236538" y="5232770"/>
            <a:ext cx="8112125" cy="384175"/>
          </a:xfrm>
        </p:spPr>
        <p:txBody>
          <a:bodyPr/>
          <a:lstStyle>
            <a:lvl1pPr marL="0" indent="0">
              <a:buFontTx/>
              <a:buNone/>
              <a:defRPr lang="en-US" sz="1400" b="0" kern="1200" dirty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>
              <a:defRPr lang="en-US" sz="20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2pPr>
            <a:lvl3pPr>
              <a:defRPr lang="en-US" sz="20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3pPr>
            <a:lvl4pPr>
              <a:defRPr lang="en-US" sz="20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4pPr>
            <a:lvl5pPr>
              <a:defRPr lang="en-US" sz="20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37877258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 Gradi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30"/>
          <p:cNvGrpSpPr>
            <a:grpSpLocks/>
          </p:cNvGrpSpPr>
          <p:nvPr userDrawn="1"/>
        </p:nvGrpSpPr>
        <p:grpSpPr bwMode="auto">
          <a:xfrm>
            <a:off x="0" y="-2055813"/>
            <a:ext cx="9847263" cy="19378613"/>
            <a:chOff x="-12700" y="-2056029"/>
            <a:chExt cx="9847891" cy="19379146"/>
          </a:xfrm>
        </p:grpSpPr>
        <p:pic>
          <p:nvPicPr>
            <p:cNvPr id="7" name="Picture 2" descr="C:\Documents and Settings\contractor\Desktop\Blue_Green_Gradient.png"/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2700" y="0"/>
              <a:ext cx="9156700" cy="685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Rounded Rectangle 7"/>
            <p:cNvSpPr/>
            <p:nvPr userDrawn="1"/>
          </p:nvSpPr>
          <p:spPr>
            <a:xfrm>
              <a:off x="1824155" y="3308282"/>
              <a:ext cx="1728897" cy="14014835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  <a:alpha val="18000"/>
                  </a:schemeClr>
                </a:gs>
                <a:gs pos="100000">
                  <a:schemeClr val="accent1">
                    <a:shade val="100000"/>
                    <a:satMod val="115000"/>
                    <a:alpha val="2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9" name="Rounded Rectangle 8"/>
            <p:cNvSpPr/>
            <p:nvPr userDrawn="1"/>
          </p:nvSpPr>
          <p:spPr>
            <a:xfrm>
              <a:off x="1" y="1236538"/>
              <a:ext cx="1730485" cy="8148861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  <a:alpha val="18000"/>
                  </a:schemeClr>
                </a:gs>
                <a:gs pos="100000">
                  <a:schemeClr val="accent1">
                    <a:shade val="100000"/>
                    <a:satMod val="115000"/>
                    <a:alpha val="2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10" name="Rounded Rectangle 9"/>
            <p:cNvSpPr/>
            <p:nvPr userDrawn="1"/>
          </p:nvSpPr>
          <p:spPr>
            <a:xfrm rot="10800000">
              <a:off x="1014479" y="4248107"/>
              <a:ext cx="1728897" cy="8148862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0">
                  <a:srgbClr val="057550">
                    <a:alpha val="46000"/>
                  </a:srgbClr>
                </a:gs>
                <a:gs pos="100000">
                  <a:schemeClr val="accent1">
                    <a:shade val="100000"/>
                    <a:satMod val="115000"/>
                    <a:alpha val="2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11" name="Rounded Rectangle 10"/>
            <p:cNvSpPr/>
            <p:nvPr userDrawn="1"/>
          </p:nvSpPr>
          <p:spPr>
            <a:xfrm>
              <a:off x="6585371" y="-2056029"/>
              <a:ext cx="1730485" cy="8148862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4">
                    <a:lumMod val="75000"/>
                    <a:alpha val="28000"/>
                  </a:schemeClr>
                </a:gs>
                <a:gs pos="100000">
                  <a:schemeClr val="accent4">
                    <a:lumMod val="75000"/>
                    <a:alpha val="29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12" name="Rounded Rectangle 11"/>
            <p:cNvSpPr/>
            <p:nvPr userDrawn="1"/>
          </p:nvSpPr>
          <p:spPr>
            <a:xfrm>
              <a:off x="8104706" y="2784392"/>
              <a:ext cx="1730485" cy="8147274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4">
                    <a:lumMod val="75000"/>
                    <a:alpha val="28000"/>
                  </a:schemeClr>
                </a:gs>
                <a:gs pos="100000">
                  <a:schemeClr val="accent4">
                    <a:lumMod val="75000"/>
                    <a:alpha val="29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13" name="Rounded Rectangle 12"/>
            <p:cNvSpPr/>
            <p:nvPr userDrawn="1"/>
          </p:nvSpPr>
          <p:spPr>
            <a:xfrm rot="10800000">
              <a:off x="3035494" y="174470"/>
              <a:ext cx="1730485" cy="8148862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0">
                  <a:srgbClr val="057550">
                    <a:alpha val="46000"/>
                  </a:srgbClr>
                </a:gs>
                <a:gs pos="100000">
                  <a:schemeClr val="accent1">
                    <a:shade val="100000"/>
                    <a:satMod val="115000"/>
                    <a:alpha val="2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</p:grpSp>
      <p:sp>
        <p:nvSpPr>
          <p:cNvPr id="14" name="Rectangle 5"/>
          <p:cNvSpPr>
            <a:spLocks noChangeArrowheads="1"/>
          </p:cNvSpPr>
          <p:nvPr userDrawn="1"/>
        </p:nvSpPr>
        <p:spPr bwMode="ltGray">
          <a:xfrm>
            <a:off x="7764463" y="6584950"/>
            <a:ext cx="811212" cy="17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124" tIns="41061" rIns="82124" bIns="41061" anchor="b">
            <a:spAutoFit/>
          </a:bodyPr>
          <a:lstStyle/>
          <a:p>
            <a:pPr algn="r" defTabSz="814388"/>
            <a:r>
              <a:rPr lang="en-US" sz="600">
                <a:solidFill>
                  <a:srgbClr val="FFFFFF"/>
                </a:solidFill>
              </a:rPr>
              <a:t>Cisco Confidential</a:t>
            </a:r>
          </a:p>
        </p:txBody>
      </p:sp>
      <p:sp>
        <p:nvSpPr>
          <p:cNvPr id="15" name="Rectangle 4"/>
          <p:cNvSpPr>
            <a:spLocks noChangeArrowheads="1"/>
          </p:cNvSpPr>
          <p:nvPr userDrawn="1"/>
        </p:nvSpPr>
        <p:spPr bwMode="ltGray">
          <a:xfrm>
            <a:off x="250825" y="6586538"/>
            <a:ext cx="3421063" cy="17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124" tIns="41061" rIns="82124" bIns="41061" anchor="b">
            <a:spAutoFit/>
          </a:bodyPr>
          <a:lstStyle/>
          <a:p>
            <a:pPr defTabSz="814388"/>
            <a:r>
              <a:rPr lang="en-US" sz="600" dirty="0">
                <a:solidFill>
                  <a:srgbClr val="FFFFFF"/>
                </a:solidFill>
              </a:rPr>
              <a:t>© </a:t>
            </a:r>
            <a:r>
              <a:rPr lang="en-US" sz="600" dirty="0" smtClean="0">
                <a:solidFill>
                  <a:srgbClr val="FFFFFF"/>
                </a:solidFill>
              </a:rPr>
              <a:t>2015 </a:t>
            </a:r>
            <a:r>
              <a:rPr lang="en-US" sz="600" dirty="0">
                <a:solidFill>
                  <a:srgbClr val="FFFFFF"/>
                </a:solidFill>
              </a:rPr>
              <a:t>Cisco System Inc. All rights reserved.</a:t>
            </a:r>
          </a:p>
        </p:txBody>
      </p:sp>
      <p:sp>
        <p:nvSpPr>
          <p:cNvPr id="16" name="Rectangle 7"/>
          <p:cNvSpPr>
            <a:spLocks noChangeArrowheads="1"/>
          </p:cNvSpPr>
          <p:nvPr userDrawn="1"/>
        </p:nvSpPr>
        <p:spPr bwMode="ltGray">
          <a:xfrm>
            <a:off x="8640763" y="6580188"/>
            <a:ext cx="260350" cy="17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124" tIns="41061" rIns="82124" bIns="41061" anchor="b">
            <a:spAutoFit/>
          </a:bodyPr>
          <a:lstStyle/>
          <a:p>
            <a:pPr algn="r" defTabSz="814388"/>
            <a:fld id="{5D871BF6-CB93-4EAA-BE69-7B1B6C907CD2}" type="slidenum">
              <a:rPr lang="en-US" sz="600">
                <a:solidFill>
                  <a:srgbClr val="FFFFFF"/>
                </a:solidFill>
              </a:rPr>
              <a:pPr algn="r" defTabSz="814388"/>
              <a:t>‹#›</a:t>
            </a:fld>
            <a:endParaRPr lang="en-US" sz="600">
              <a:solidFill>
                <a:srgbClr val="FFFFFF"/>
              </a:solidFill>
            </a:endParaRPr>
          </a:p>
        </p:txBody>
      </p:sp>
      <p:grpSp>
        <p:nvGrpSpPr>
          <p:cNvPr id="17" name="Group 38"/>
          <p:cNvGrpSpPr/>
          <p:nvPr userDrawn="1"/>
        </p:nvGrpSpPr>
        <p:grpSpPr>
          <a:xfrm>
            <a:off x="341314" y="311151"/>
            <a:ext cx="829170" cy="438358"/>
            <a:chOff x="609600" y="528537"/>
            <a:chExt cx="1444734" cy="763789"/>
          </a:xfrm>
          <a:solidFill>
            <a:schemeClr val="bg1"/>
          </a:solidFill>
        </p:grpSpPr>
        <p:sp>
          <p:nvSpPr>
            <p:cNvPr id="18" name="Rectangle 17"/>
            <p:cNvSpPr>
              <a:spLocks noChangeArrowheads="1"/>
            </p:cNvSpPr>
            <p:nvPr/>
          </p:nvSpPr>
          <p:spPr bwMode="black">
            <a:xfrm>
              <a:off x="1016578" y="1035681"/>
              <a:ext cx="65914" cy="24973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rgbClr val="0096D6"/>
                </a:solidFill>
                <a:latin typeface="+mn-lt"/>
              </a:endParaRPr>
            </a:p>
          </p:txBody>
        </p:sp>
        <p:sp>
          <p:nvSpPr>
            <p:cNvPr id="19" name="Freeform 18"/>
            <p:cNvSpPr>
              <a:spLocks/>
            </p:cNvSpPr>
            <p:nvPr/>
          </p:nvSpPr>
          <p:spPr bwMode="black">
            <a:xfrm>
              <a:off x="1400563" y="1028765"/>
              <a:ext cx="190843" cy="263561"/>
            </a:xfrm>
            <a:custGeom>
              <a:avLst/>
              <a:gdLst/>
              <a:ahLst/>
              <a:cxnLst>
                <a:cxn ang="0">
                  <a:pos x="58" y="24"/>
                </a:cxn>
                <a:cxn ang="0">
                  <a:pos x="42" y="20"/>
                </a:cxn>
                <a:cxn ang="0">
                  <a:pos x="21" y="40"/>
                </a:cxn>
                <a:cxn ang="0">
                  <a:pos x="42" y="60"/>
                </a:cxn>
                <a:cxn ang="0">
                  <a:pos x="58" y="56"/>
                </a:cxn>
                <a:cxn ang="0">
                  <a:pos x="58" y="77"/>
                </a:cxn>
                <a:cxn ang="0">
                  <a:pos x="41" y="80"/>
                </a:cxn>
                <a:cxn ang="0">
                  <a:pos x="0" y="40"/>
                </a:cxn>
                <a:cxn ang="0">
                  <a:pos x="41" y="0"/>
                </a:cxn>
                <a:cxn ang="0">
                  <a:pos x="58" y="3"/>
                </a:cxn>
                <a:cxn ang="0">
                  <a:pos x="58" y="24"/>
                </a:cxn>
              </a:cxnLst>
              <a:rect l="0" t="0" r="r" b="b"/>
              <a:pathLst>
                <a:path w="58" h="80">
                  <a:moveTo>
                    <a:pt x="58" y="24"/>
                  </a:moveTo>
                  <a:cubicBezTo>
                    <a:pt x="58" y="23"/>
                    <a:pt x="51" y="20"/>
                    <a:pt x="42" y="20"/>
                  </a:cubicBezTo>
                  <a:cubicBezTo>
                    <a:pt x="30" y="20"/>
                    <a:pt x="21" y="28"/>
                    <a:pt x="21" y="40"/>
                  </a:cubicBezTo>
                  <a:cubicBezTo>
                    <a:pt x="21" y="51"/>
                    <a:pt x="29" y="60"/>
                    <a:pt x="42" y="60"/>
                  </a:cubicBezTo>
                  <a:cubicBezTo>
                    <a:pt x="51" y="60"/>
                    <a:pt x="57" y="57"/>
                    <a:pt x="58" y="56"/>
                  </a:cubicBezTo>
                  <a:cubicBezTo>
                    <a:pt x="58" y="77"/>
                    <a:pt x="58" y="77"/>
                    <a:pt x="58" y="77"/>
                  </a:cubicBezTo>
                  <a:cubicBezTo>
                    <a:pt x="56" y="78"/>
                    <a:pt x="49" y="80"/>
                    <a:pt x="41" y="80"/>
                  </a:cubicBezTo>
                  <a:cubicBezTo>
                    <a:pt x="19" y="80"/>
                    <a:pt x="0" y="65"/>
                    <a:pt x="0" y="40"/>
                  </a:cubicBezTo>
                  <a:cubicBezTo>
                    <a:pt x="0" y="17"/>
                    <a:pt x="17" y="0"/>
                    <a:pt x="41" y="0"/>
                  </a:cubicBezTo>
                  <a:cubicBezTo>
                    <a:pt x="50" y="0"/>
                    <a:pt x="56" y="3"/>
                    <a:pt x="58" y="3"/>
                  </a:cubicBezTo>
                  <a:lnTo>
                    <a:pt x="58" y="2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rgbClr val="0096D6"/>
                </a:solidFill>
                <a:latin typeface="+mn-lt"/>
              </a:endParaRPr>
            </a:p>
          </p:txBody>
        </p:sp>
        <p:sp>
          <p:nvSpPr>
            <p:cNvPr id="20" name="Freeform 19"/>
            <p:cNvSpPr>
              <a:spLocks/>
            </p:cNvSpPr>
            <p:nvPr/>
          </p:nvSpPr>
          <p:spPr bwMode="black">
            <a:xfrm>
              <a:off x="740661" y="1028765"/>
              <a:ext cx="190843" cy="263561"/>
            </a:xfrm>
            <a:custGeom>
              <a:avLst/>
              <a:gdLst/>
              <a:ahLst/>
              <a:cxnLst>
                <a:cxn ang="0">
                  <a:pos x="58" y="24"/>
                </a:cxn>
                <a:cxn ang="0">
                  <a:pos x="42" y="20"/>
                </a:cxn>
                <a:cxn ang="0">
                  <a:pos x="21" y="40"/>
                </a:cxn>
                <a:cxn ang="0">
                  <a:pos x="42" y="60"/>
                </a:cxn>
                <a:cxn ang="0">
                  <a:pos x="58" y="56"/>
                </a:cxn>
                <a:cxn ang="0">
                  <a:pos x="58" y="77"/>
                </a:cxn>
                <a:cxn ang="0">
                  <a:pos x="40" y="80"/>
                </a:cxn>
                <a:cxn ang="0">
                  <a:pos x="0" y="40"/>
                </a:cxn>
                <a:cxn ang="0">
                  <a:pos x="40" y="0"/>
                </a:cxn>
                <a:cxn ang="0">
                  <a:pos x="58" y="3"/>
                </a:cxn>
                <a:cxn ang="0">
                  <a:pos x="58" y="24"/>
                </a:cxn>
              </a:cxnLst>
              <a:rect l="0" t="0" r="r" b="b"/>
              <a:pathLst>
                <a:path w="58" h="80">
                  <a:moveTo>
                    <a:pt x="58" y="24"/>
                  </a:moveTo>
                  <a:cubicBezTo>
                    <a:pt x="57" y="23"/>
                    <a:pt x="51" y="20"/>
                    <a:pt x="42" y="20"/>
                  </a:cubicBezTo>
                  <a:cubicBezTo>
                    <a:pt x="29" y="20"/>
                    <a:pt x="21" y="28"/>
                    <a:pt x="21" y="40"/>
                  </a:cubicBezTo>
                  <a:cubicBezTo>
                    <a:pt x="21" y="51"/>
                    <a:pt x="29" y="60"/>
                    <a:pt x="42" y="60"/>
                  </a:cubicBezTo>
                  <a:cubicBezTo>
                    <a:pt x="51" y="60"/>
                    <a:pt x="57" y="57"/>
                    <a:pt x="58" y="56"/>
                  </a:cubicBezTo>
                  <a:cubicBezTo>
                    <a:pt x="58" y="77"/>
                    <a:pt x="58" y="77"/>
                    <a:pt x="58" y="77"/>
                  </a:cubicBezTo>
                  <a:cubicBezTo>
                    <a:pt x="56" y="78"/>
                    <a:pt x="49" y="80"/>
                    <a:pt x="40" y="80"/>
                  </a:cubicBezTo>
                  <a:cubicBezTo>
                    <a:pt x="19" y="80"/>
                    <a:pt x="0" y="65"/>
                    <a:pt x="0" y="40"/>
                  </a:cubicBezTo>
                  <a:cubicBezTo>
                    <a:pt x="0" y="17"/>
                    <a:pt x="17" y="0"/>
                    <a:pt x="40" y="0"/>
                  </a:cubicBezTo>
                  <a:cubicBezTo>
                    <a:pt x="49" y="0"/>
                    <a:pt x="56" y="3"/>
                    <a:pt x="58" y="3"/>
                  </a:cubicBezTo>
                  <a:lnTo>
                    <a:pt x="58" y="2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rgbClr val="0096D6"/>
                </a:solidFill>
                <a:latin typeface="+mn-lt"/>
              </a:endParaRPr>
            </a:p>
          </p:txBody>
        </p:sp>
        <p:sp>
          <p:nvSpPr>
            <p:cNvPr id="21" name="Freeform 20"/>
            <p:cNvSpPr>
              <a:spLocks noEditPoints="1"/>
            </p:cNvSpPr>
            <p:nvPr/>
          </p:nvSpPr>
          <p:spPr bwMode="black">
            <a:xfrm>
              <a:off x="1660385" y="1028765"/>
              <a:ext cx="262122" cy="263561"/>
            </a:xfrm>
            <a:custGeom>
              <a:avLst/>
              <a:gdLst/>
              <a:ahLst/>
              <a:cxnLst>
                <a:cxn ang="0">
                  <a:pos x="80" y="40"/>
                </a:cxn>
                <a:cxn ang="0">
                  <a:pos x="40" y="80"/>
                </a:cxn>
                <a:cxn ang="0">
                  <a:pos x="0" y="40"/>
                </a:cxn>
                <a:cxn ang="0">
                  <a:pos x="40" y="0"/>
                </a:cxn>
                <a:cxn ang="0">
                  <a:pos x="80" y="40"/>
                </a:cxn>
                <a:cxn ang="0">
                  <a:pos x="40" y="20"/>
                </a:cxn>
                <a:cxn ang="0">
                  <a:pos x="20" y="40"/>
                </a:cxn>
                <a:cxn ang="0">
                  <a:pos x="40" y="60"/>
                </a:cxn>
                <a:cxn ang="0">
                  <a:pos x="60" y="40"/>
                </a:cxn>
                <a:cxn ang="0">
                  <a:pos x="40" y="20"/>
                </a:cxn>
              </a:cxnLst>
              <a:rect l="0" t="0" r="r" b="b"/>
              <a:pathLst>
                <a:path w="80" h="80">
                  <a:moveTo>
                    <a:pt x="80" y="40"/>
                  </a:moveTo>
                  <a:cubicBezTo>
                    <a:pt x="80" y="62"/>
                    <a:pt x="64" y="80"/>
                    <a:pt x="40" y="80"/>
                  </a:cubicBezTo>
                  <a:cubicBezTo>
                    <a:pt x="16" y="80"/>
                    <a:pt x="0" y="62"/>
                    <a:pt x="0" y="40"/>
                  </a:cubicBezTo>
                  <a:cubicBezTo>
                    <a:pt x="0" y="18"/>
                    <a:pt x="16" y="0"/>
                    <a:pt x="40" y="0"/>
                  </a:cubicBezTo>
                  <a:cubicBezTo>
                    <a:pt x="64" y="0"/>
                    <a:pt x="80" y="18"/>
                    <a:pt x="80" y="40"/>
                  </a:cubicBezTo>
                  <a:moveTo>
                    <a:pt x="40" y="20"/>
                  </a:moveTo>
                  <a:cubicBezTo>
                    <a:pt x="29" y="20"/>
                    <a:pt x="20" y="29"/>
                    <a:pt x="20" y="40"/>
                  </a:cubicBezTo>
                  <a:cubicBezTo>
                    <a:pt x="20" y="51"/>
                    <a:pt x="29" y="60"/>
                    <a:pt x="40" y="60"/>
                  </a:cubicBezTo>
                  <a:cubicBezTo>
                    <a:pt x="51" y="60"/>
                    <a:pt x="60" y="51"/>
                    <a:pt x="60" y="40"/>
                  </a:cubicBezTo>
                  <a:cubicBezTo>
                    <a:pt x="60" y="29"/>
                    <a:pt x="51" y="20"/>
                    <a:pt x="40" y="20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rgbClr val="0096D6"/>
                </a:solidFill>
                <a:latin typeface="+mn-lt"/>
              </a:endParaRPr>
            </a:p>
          </p:txBody>
        </p:sp>
        <p:sp>
          <p:nvSpPr>
            <p:cNvPr id="22" name="Freeform 21"/>
            <p:cNvSpPr>
              <a:spLocks/>
            </p:cNvSpPr>
            <p:nvPr/>
          </p:nvSpPr>
          <p:spPr bwMode="black">
            <a:xfrm>
              <a:off x="1167566" y="1028765"/>
              <a:ext cx="170916" cy="263561"/>
            </a:xfrm>
            <a:custGeom>
              <a:avLst/>
              <a:gdLst/>
              <a:ahLst/>
              <a:cxnLst>
                <a:cxn ang="0">
                  <a:pos x="47" y="19"/>
                </a:cxn>
                <a:cxn ang="0">
                  <a:pos x="32" y="17"/>
                </a:cxn>
                <a:cxn ang="0">
                  <a:pos x="20" y="23"/>
                </a:cxn>
                <a:cxn ang="0">
                  <a:pos x="29" y="30"/>
                </a:cxn>
                <a:cxn ang="0">
                  <a:pos x="34" y="32"/>
                </a:cxn>
                <a:cxn ang="0">
                  <a:pos x="52" y="54"/>
                </a:cxn>
                <a:cxn ang="0">
                  <a:pos x="21" y="80"/>
                </a:cxn>
                <a:cxn ang="0">
                  <a:pos x="0" y="77"/>
                </a:cxn>
                <a:cxn ang="0">
                  <a:pos x="0" y="60"/>
                </a:cxn>
                <a:cxn ang="0">
                  <a:pos x="18" y="63"/>
                </a:cxn>
                <a:cxn ang="0">
                  <a:pos x="32" y="56"/>
                </a:cxn>
                <a:cxn ang="0">
                  <a:pos x="23" y="48"/>
                </a:cxn>
                <a:cxn ang="0">
                  <a:pos x="19" y="47"/>
                </a:cxn>
                <a:cxn ang="0">
                  <a:pos x="0" y="24"/>
                </a:cxn>
                <a:cxn ang="0">
                  <a:pos x="28" y="0"/>
                </a:cxn>
                <a:cxn ang="0">
                  <a:pos x="47" y="3"/>
                </a:cxn>
                <a:cxn ang="0">
                  <a:pos x="47" y="19"/>
                </a:cxn>
              </a:cxnLst>
              <a:rect l="0" t="0" r="r" b="b"/>
              <a:pathLst>
                <a:path w="52" h="80">
                  <a:moveTo>
                    <a:pt x="47" y="19"/>
                  </a:moveTo>
                  <a:cubicBezTo>
                    <a:pt x="47" y="19"/>
                    <a:pt x="38" y="17"/>
                    <a:pt x="32" y="17"/>
                  </a:cubicBezTo>
                  <a:cubicBezTo>
                    <a:pt x="24" y="17"/>
                    <a:pt x="20" y="19"/>
                    <a:pt x="20" y="23"/>
                  </a:cubicBezTo>
                  <a:cubicBezTo>
                    <a:pt x="20" y="28"/>
                    <a:pt x="26" y="29"/>
                    <a:pt x="29" y="30"/>
                  </a:cubicBezTo>
                  <a:cubicBezTo>
                    <a:pt x="34" y="32"/>
                    <a:pt x="34" y="32"/>
                    <a:pt x="34" y="32"/>
                  </a:cubicBezTo>
                  <a:cubicBezTo>
                    <a:pt x="47" y="36"/>
                    <a:pt x="52" y="45"/>
                    <a:pt x="52" y="54"/>
                  </a:cubicBezTo>
                  <a:cubicBezTo>
                    <a:pt x="52" y="73"/>
                    <a:pt x="35" y="80"/>
                    <a:pt x="21" y="80"/>
                  </a:cubicBezTo>
                  <a:cubicBezTo>
                    <a:pt x="10" y="80"/>
                    <a:pt x="1" y="78"/>
                    <a:pt x="0" y="7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2" y="60"/>
                    <a:pt x="10" y="63"/>
                    <a:pt x="18" y="63"/>
                  </a:cubicBezTo>
                  <a:cubicBezTo>
                    <a:pt x="28" y="63"/>
                    <a:pt x="32" y="60"/>
                    <a:pt x="32" y="56"/>
                  </a:cubicBezTo>
                  <a:cubicBezTo>
                    <a:pt x="32" y="52"/>
                    <a:pt x="28" y="49"/>
                    <a:pt x="23" y="48"/>
                  </a:cubicBezTo>
                  <a:cubicBezTo>
                    <a:pt x="22" y="48"/>
                    <a:pt x="21" y="47"/>
                    <a:pt x="19" y="47"/>
                  </a:cubicBezTo>
                  <a:cubicBezTo>
                    <a:pt x="9" y="43"/>
                    <a:pt x="0" y="37"/>
                    <a:pt x="0" y="24"/>
                  </a:cubicBezTo>
                  <a:cubicBezTo>
                    <a:pt x="0" y="10"/>
                    <a:pt x="10" y="0"/>
                    <a:pt x="28" y="0"/>
                  </a:cubicBezTo>
                  <a:cubicBezTo>
                    <a:pt x="37" y="0"/>
                    <a:pt x="46" y="3"/>
                    <a:pt x="47" y="3"/>
                  </a:cubicBezTo>
                  <a:lnTo>
                    <a:pt x="47" y="1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rgbClr val="0096D6"/>
                </a:solidFill>
                <a:latin typeface="+mn-lt"/>
              </a:endParaRPr>
            </a:p>
          </p:txBody>
        </p:sp>
        <p:sp>
          <p:nvSpPr>
            <p:cNvPr id="23" name="Freeform 22"/>
            <p:cNvSpPr>
              <a:spLocks/>
            </p:cNvSpPr>
            <p:nvPr/>
          </p:nvSpPr>
          <p:spPr bwMode="black">
            <a:xfrm>
              <a:off x="609600" y="732931"/>
              <a:ext cx="62081" cy="128323"/>
            </a:xfrm>
            <a:custGeom>
              <a:avLst/>
              <a:gdLst/>
              <a:ahLst/>
              <a:cxnLst>
                <a:cxn ang="0">
                  <a:pos x="19" y="10"/>
                </a:cxn>
                <a:cxn ang="0">
                  <a:pos x="10" y="0"/>
                </a:cxn>
                <a:cxn ang="0">
                  <a:pos x="0" y="10"/>
                </a:cxn>
                <a:cxn ang="0">
                  <a:pos x="0" y="30"/>
                </a:cxn>
                <a:cxn ang="0">
                  <a:pos x="10" y="39"/>
                </a:cxn>
                <a:cxn ang="0">
                  <a:pos x="19" y="30"/>
                </a:cxn>
                <a:cxn ang="0">
                  <a:pos x="19" y="10"/>
                </a:cxn>
              </a:cxnLst>
              <a:rect l="0" t="0" r="r" b="b"/>
              <a:pathLst>
                <a:path w="19" h="39">
                  <a:moveTo>
                    <a:pt x="19" y="10"/>
                  </a:moveTo>
                  <a:cubicBezTo>
                    <a:pt x="19" y="4"/>
                    <a:pt x="15" y="0"/>
                    <a:pt x="10" y="0"/>
                  </a:cubicBezTo>
                  <a:cubicBezTo>
                    <a:pt x="4" y="0"/>
                    <a:pt x="0" y="4"/>
                    <a:pt x="0" y="1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5"/>
                    <a:pt x="4" y="39"/>
                    <a:pt x="10" y="39"/>
                  </a:cubicBezTo>
                  <a:cubicBezTo>
                    <a:pt x="15" y="39"/>
                    <a:pt x="19" y="35"/>
                    <a:pt x="19" y="30"/>
                  </a:cubicBezTo>
                  <a:lnTo>
                    <a:pt x="19" y="1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rgbClr val="0096D6"/>
                </a:solidFill>
                <a:latin typeface="+mn-lt"/>
              </a:endParaRPr>
            </a:p>
          </p:txBody>
        </p:sp>
        <p:sp>
          <p:nvSpPr>
            <p:cNvPr id="24" name="Freeform 23"/>
            <p:cNvSpPr>
              <a:spLocks/>
            </p:cNvSpPr>
            <p:nvPr/>
          </p:nvSpPr>
          <p:spPr bwMode="black">
            <a:xfrm>
              <a:off x="783581" y="646870"/>
              <a:ext cx="62081" cy="214384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9" y="0"/>
                </a:cxn>
                <a:cxn ang="0">
                  <a:pos x="0" y="9"/>
                </a:cxn>
                <a:cxn ang="0">
                  <a:pos x="0" y="56"/>
                </a:cxn>
                <a:cxn ang="0">
                  <a:pos x="9" y="65"/>
                </a:cxn>
                <a:cxn ang="0">
                  <a:pos x="19" y="56"/>
                </a:cxn>
                <a:cxn ang="0">
                  <a:pos x="19" y="9"/>
                </a:cxn>
              </a:cxnLst>
              <a:rect l="0" t="0" r="r" b="b"/>
              <a:pathLst>
                <a:path w="19" h="65">
                  <a:moveTo>
                    <a:pt x="19" y="9"/>
                  </a:moveTo>
                  <a:cubicBezTo>
                    <a:pt x="19" y="4"/>
                    <a:pt x="14" y="0"/>
                    <a:pt x="9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61"/>
                    <a:pt x="4" y="65"/>
                    <a:pt x="9" y="65"/>
                  </a:cubicBezTo>
                  <a:cubicBezTo>
                    <a:pt x="14" y="65"/>
                    <a:pt x="19" y="61"/>
                    <a:pt x="19" y="56"/>
                  </a:cubicBezTo>
                  <a:lnTo>
                    <a:pt x="19" y="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rgbClr val="0096D6"/>
                </a:solidFill>
                <a:latin typeface="+mn-lt"/>
              </a:endParaRPr>
            </a:p>
          </p:txBody>
        </p:sp>
        <p:sp>
          <p:nvSpPr>
            <p:cNvPr id="25" name="Freeform 24"/>
            <p:cNvSpPr>
              <a:spLocks/>
            </p:cNvSpPr>
            <p:nvPr/>
          </p:nvSpPr>
          <p:spPr bwMode="black">
            <a:xfrm>
              <a:off x="954497" y="528537"/>
              <a:ext cx="62081" cy="394958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10" y="0"/>
                </a:cxn>
                <a:cxn ang="0">
                  <a:pos x="0" y="9"/>
                </a:cxn>
                <a:cxn ang="0">
                  <a:pos x="0" y="111"/>
                </a:cxn>
                <a:cxn ang="0">
                  <a:pos x="10" y="120"/>
                </a:cxn>
                <a:cxn ang="0">
                  <a:pos x="19" y="111"/>
                </a:cxn>
                <a:cxn ang="0">
                  <a:pos x="19" y="9"/>
                </a:cxn>
              </a:cxnLst>
              <a:rect l="0" t="0" r="r" b="b"/>
              <a:pathLst>
                <a:path w="19" h="120">
                  <a:moveTo>
                    <a:pt x="19" y="9"/>
                  </a:moveTo>
                  <a:cubicBezTo>
                    <a:pt x="19" y="4"/>
                    <a:pt x="15" y="0"/>
                    <a:pt x="10" y="0"/>
                  </a:cubicBezTo>
                  <a:cubicBezTo>
                    <a:pt x="5" y="0"/>
                    <a:pt x="0" y="4"/>
                    <a:pt x="0" y="9"/>
                  </a:cubicBezTo>
                  <a:cubicBezTo>
                    <a:pt x="0" y="111"/>
                    <a:pt x="0" y="111"/>
                    <a:pt x="0" y="111"/>
                  </a:cubicBezTo>
                  <a:cubicBezTo>
                    <a:pt x="0" y="116"/>
                    <a:pt x="5" y="120"/>
                    <a:pt x="10" y="120"/>
                  </a:cubicBezTo>
                  <a:cubicBezTo>
                    <a:pt x="15" y="120"/>
                    <a:pt x="19" y="116"/>
                    <a:pt x="19" y="111"/>
                  </a:cubicBezTo>
                  <a:lnTo>
                    <a:pt x="19" y="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rgbClr val="0096D6"/>
                </a:solidFill>
                <a:latin typeface="+mn-lt"/>
              </a:endParaRPr>
            </a:p>
          </p:txBody>
        </p:sp>
        <p:sp>
          <p:nvSpPr>
            <p:cNvPr id="26" name="Freeform 25"/>
            <p:cNvSpPr>
              <a:spLocks/>
            </p:cNvSpPr>
            <p:nvPr/>
          </p:nvSpPr>
          <p:spPr bwMode="black">
            <a:xfrm>
              <a:off x="1128478" y="646870"/>
              <a:ext cx="62081" cy="214384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9" y="0"/>
                </a:cxn>
                <a:cxn ang="0">
                  <a:pos x="0" y="9"/>
                </a:cxn>
                <a:cxn ang="0">
                  <a:pos x="0" y="56"/>
                </a:cxn>
                <a:cxn ang="0">
                  <a:pos x="9" y="65"/>
                </a:cxn>
                <a:cxn ang="0">
                  <a:pos x="19" y="56"/>
                </a:cxn>
                <a:cxn ang="0">
                  <a:pos x="19" y="9"/>
                </a:cxn>
              </a:cxnLst>
              <a:rect l="0" t="0" r="r" b="b"/>
              <a:pathLst>
                <a:path w="19" h="65">
                  <a:moveTo>
                    <a:pt x="19" y="9"/>
                  </a:moveTo>
                  <a:cubicBezTo>
                    <a:pt x="19" y="4"/>
                    <a:pt x="15" y="0"/>
                    <a:pt x="9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61"/>
                    <a:pt x="4" y="65"/>
                    <a:pt x="9" y="65"/>
                  </a:cubicBezTo>
                  <a:cubicBezTo>
                    <a:pt x="15" y="65"/>
                    <a:pt x="19" y="61"/>
                    <a:pt x="19" y="56"/>
                  </a:cubicBezTo>
                  <a:lnTo>
                    <a:pt x="19" y="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rgbClr val="0096D6"/>
                </a:solidFill>
                <a:latin typeface="+mn-lt"/>
              </a:endParaRPr>
            </a:p>
          </p:txBody>
        </p:sp>
        <p:sp>
          <p:nvSpPr>
            <p:cNvPr id="27" name="Freeform 26"/>
            <p:cNvSpPr>
              <a:spLocks/>
            </p:cNvSpPr>
            <p:nvPr/>
          </p:nvSpPr>
          <p:spPr bwMode="black">
            <a:xfrm>
              <a:off x="1298627" y="732931"/>
              <a:ext cx="65914" cy="128323"/>
            </a:xfrm>
            <a:custGeom>
              <a:avLst/>
              <a:gdLst/>
              <a:ahLst/>
              <a:cxnLst>
                <a:cxn ang="0">
                  <a:pos x="20" y="10"/>
                </a:cxn>
                <a:cxn ang="0">
                  <a:pos x="10" y="0"/>
                </a:cxn>
                <a:cxn ang="0">
                  <a:pos x="0" y="10"/>
                </a:cxn>
                <a:cxn ang="0">
                  <a:pos x="0" y="30"/>
                </a:cxn>
                <a:cxn ang="0">
                  <a:pos x="10" y="39"/>
                </a:cxn>
                <a:cxn ang="0">
                  <a:pos x="20" y="30"/>
                </a:cxn>
                <a:cxn ang="0">
                  <a:pos x="20" y="10"/>
                </a:cxn>
              </a:cxnLst>
              <a:rect l="0" t="0" r="r" b="b"/>
              <a:pathLst>
                <a:path w="20" h="39">
                  <a:moveTo>
                    <a:pt x="20" y="10"/>
                  </a:moveTo>
                  <a:cubicBezTo>
                    <a:pt x="20" y="4"/>
                    <a:pt x="15" y="0"/>
                    <a:pt x="10" y="0"/>
                  </a:cubicBezTo>
                  <a:cubicBezTo>
                    <a:pt x="5" y="0"/>
                    <a:pt x="0" y="4"/>
                    <a:pt x="0" y="1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5"/>
                    <a:pt x="5" y="39"/>
                    <a:pt x="10" y="39"/>
                  </a:cubicBezTo>
                  <a:cubicBezTo>
                    <a:pt x="15" y="39"/>
                    <a:pt x="20" y="35"/>
                    <a:pt x="20" y="30"/>
                  </a:cubicBezTo>
                  <a:lnTo>
                    <a:pt x="20" y="1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rgbClr val="0096D6"/>
                </a:solidFill>
                <a:latin typeface="+mn-lt"/>
              </a:endParaRPr>
            </a:p>
          </p:txBody>
        </p:sp>
        <p:sp>
          <p:nvSpPr>
            <p:cNvPr id="28" name="Freeform 27"/>
            <p:cNvSpPr>
              <a:spLocks/>
            </p:cNvSpPr>
            <p:nvPr/>
          </p:nvSpPr>
          <p:spPr bwMode="black">
            <a:xfrm>
              <a:off x="1472608" y="646870"/>
              <a:ext cx="62848" cy="214384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10" y="0"/>
                </a:cxn>
                <a:cxn ang="0">
                  <a:pos x="0" y="9"/>
                </a:cxn>
                <a:cxn ang="0">
                  <a:pos x="0" y="56"/>
                </a:cxn>
                <a:cxn ang="0">
                  <a:pos x="10" y="65"/>
                </a:cxn>
                <a:cxn ang="0">
                  <a:pos x="19" y="56"/>
                </a:cxn>
                <a:cxn ang="0">
                  <a:pos x="19" y="9"/>
                </a:cxn>
              </a:cxnLst>
              <a:rect l="0" t="0" r="r" b="b"/>
              <a:pathLst>
                <a:path w="19" h="65">
                  <a:moveTo>
                    <a:pt x="19" y="9"/>
                  </a:moveTo>
                  <a:cubicBezTo>
                    <a:pt x="19" y="4"/>
                    <a:pt x="15" y="0"/>
                    <a:pt x="10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61"/>
                    <a:pt x="4" y="65"/>
                    <a:pt x="10" y="65"/>
                  </a:cubicBezTo>
                  <a:cubicBezTo>
                    <a:pt x="15" y="65"/>
                    <a:pt x="19" y="61"/>
                    <a:pt x="19" y="56"/>
                  </a:cubicBezTo>
                  <a:lnTo>
                    <a:pt x="19" y="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rgbClr val="0096D6"/>
                </a:solidFill>
                <a:latin typeface="+mn-lt"/>
              </a:endParaRPr>
            </a:p>
          </p:txBody>
        </p:sp>
        <p:sp>
          <p:nvSpPr>
            <p:cNvPr id="29" name="Freeform 28"/>
            <p:cNvSpPr>
              <a:spLocks/>
            </p:cNvSpPr>
            <p:nvPr/>
          </p:nvSpPr>
          <p:spPr bwMode="black">
            <a:xfrm>
              <a:off x="1646590" y="528537"/>
              <a:ext cx="62848" cy="394958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9" y="0"/>
                </a:cxn>
                <a:cxn ang="0">
                  <a:pos x="0" y="9"/>
                </a:cxn>
                <a:cxn ang="0">
                  <a:pos x="0" y="111"/>
                </a:cxn>
                <a:cxn ang="0">
                  <a:pos x="9" y="120"/>
                </a:cxn>
                <a:cxn ang="0">
                  <a:pos x="19" y="111"/>
                </a:cxn>
                <a:cxn ang="0">
                  <a:pos x="19" y="9"/>
                </a:cxn>
              </a:cxnLst>
              <a:rect l="0" t="0" r="r" b="b"/>
              <a:pathLst>
                <a:path w="19" h="120">
                  <a:moveTo>
                    <a:pt x="19" y="9"/>
                  </a:moveTo>
                  <a:cubicBezTo>
                    <a:pt x="19" y="4"/>
                    <a:pt x="15" y="0"/>
                    <a:pt x="9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111"/>
                    <a:pt x="0" y="111"/>
                    <a:pt x="0" y="111"/>
                  </a:cubicBezTo>
                  <a:cubicBezTo>
                    <a:pt x="0" y="116"/>
                    <a:pt x="4" y="120"/>
                    <a:pt x="9" y="120"/>
                  </a:cubicBezTo>
                  <a:cubicBezTo>
                    <a:pt x="15" y="120"/>
                    <a:pt x="19" y="116"/>
                    <a:pt x="19" y="111"/>
                  </a:cubicBezTo>
                  <a:lnTo>
                    <a:pt x="19" y="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rgbClr val="0096D6"/>
                </a:solidFill>
                <a:latin typeface="+mn-lt"/>
              </a:endParaRPr>
            </a:p>
          </p:txBody>
        </p:sp>
        <p:sp>
          <p:nvSpPr>
            <p:cNvPr id="30" name="Freeform 29"/>
            <p:cNvSpPr>
              <a:spLocks/>
            </p:cNvSpPr>
            <p:nvPr/>
          </p:nvSpPr>
          <p:spPr bwMode="black">
            <a:xfrm>
              <a:off x="1817505" y="646870"/>
              <a:ext cx="62848" cy="214384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10" y="0"/>
                </a:cxn>
                <a:cxn ang="0">
                  <a:pos x="0" y="9"/>
                </a:cxn>
                <a:cxn ang="0">
                  <a:pos x="0" y="56"/>
                </a:cxn>
                <a:cxn ang="0">
                  <a:pos x="10" y="65"/>
                </a:cxn>
                <a:cxn ang="0">
                  <a:pos x="19" y="56"/>
                </a:cxn>
                <a:cxn ang="0">
                  <a:pos x="19" y="9"/>
                </a:cxn>
              </a:cxnLst>
              <a:rect l="0" t="0" r="r" b="b"/>
              <a:pathLst>
                <a:path w="19" h="65">
                  <a:moveTo>
                    <a:pt x="19" y="9"/>
                  </a:moveTo>
                  <a:cubicBezTo>
                    <a:pt x="19" y="4"/>
                    <a:pt x="15" y="0"/>
                    <a:pt x="10" y="0"/>
                  </a:cubicBezTo>
                  <a:cubicBezTo>
                    <a:pt x="5" y="0"/>
                    <a:pt x="0" y="4"/>
                    <a:pt x="0" y="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61"/>
                    <a:pt x="5" y="65"/>
                    <a:pt x="10" y="65"/>
                  </a:cubicBezTo>
                  <a:cubicBezTo>
                    <a:pt x="15" y="65"/>
                    <a:pt x="19" y="61"/>
                    <a:pt x="19" y="56"/>
                  </a:cubicBezTo>
                  <a:lnTo>
                    <a:pt x="19" y="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rgbClr val="0096D6"/>
                </a:solidFill>
                <a:latin typeface="+mn-lt"/>
              </a:endParaRPr>
            </a:p>
          </p:txBody>
        </p:sp>
        <p:sp>
          <p:nvSpPr>
            <p:cNvPr id="31" name="Freeform 30"/>
            <p:cNvSpPr>
              <a:spLocks/>
            </p:cNvSpPr>
            <p:nvPr/>
          </p:nvSpPr>
          <p:spPr bwMode="black">
            <a:xfrm>
              <a:off x="1991486" y="732931"/>
              <a:ext cx="62848" cy="128323"/>
            </a:xfrm>
            <a:custGeom>
              <a:avLst/>
              <a:gdLst/>
              <a:ahLst/>
              <a:cxnLst>
                <a:cxn ang="0">
                  <a:pos x="19" y="10"/>
                </a:cxn>
                <a:cxn ang="0">
                  <a:pos x="9" y="0"/>
                </a:cxn>
                <a:cxn ang="0">
                  <a:pos x="0" y="10"/>
                </a:cxn>
                <a:cxn ang="0">
                  <a:pos x="0" y="30"/>
                </a:cxn>
                <a:cxn ang="0">
                  <a:pos x="9" y="39"/>
                </a:cxn>
                <a:cxn ang="0">
                  <a:pos x="19" y="30"/>
                </a:cxn>
                <a:cxn ang="0">
                  <a:pos x="19" y="10"/>
                </a:cxn>
              </a:cxnLst>
              <a:rect l="0" t="0" r="r" b="b"/>
              <a:pathLst>
                <a:path w="19" h="39">
                  <a:moveTo>
                    <a:pt x="19" y="10"/>
                  </a:moveTo>
                  <a:cubicBezTo>
                    <a:pt x="19" y="4"/>
                    <a:pt x="15" y="0"/>
                    <a:pt x="9" y="0"/>
                  </a:cubicBezTo>
                  <a:cubicBezTo>
                    <a:pt x="4" y="0"/>
                    <a:pt x="0" y="4"/>
                    <a:pt x="0" y="1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5"/>
                    <a:pt x="4" y="39"/>
                    <a:pt x="9" y="39"/>
                  </a:cubicBezTo>
                  <a:cubicBezTo>
                    <a:pt x="15" y="39"/>
                    <a:pt x="19" y="35"/>
                    <a:pt x="19" y="30"/>
                  </a:cubicBezTo>
                  <a:lnTo>
                    <a:pt x="19" y="1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rgbClr val="0096D6"/>
                </a:solidFill>
                <a:latin typeface="+mn-lt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1393" y="1236689"/>
            <a:ext cx="8112125" cy="2918779"/>
          </a:xfrm>
        </p:spPr>
        <p:txBody>
          <a:bodyPr/>
          <a:lstStyle>
            <a:lvl1pPr>
              <a:lnSpc>
                <a:spcPct val="90000"/>
              </a:lnSpc>
              <a:defRPr lang="en-US" sz="5400" b="0" kern="1200" spc="0" baseline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383" y="4464068"/>
            <a:ext cx="8112126" cy="384175"/>
          </a:xfrm>
        </p:spPr>
        <p:txBody>
          <a:bodyPr anchor="b">
            <a:noAutofit/>
          </a:bodyPr>
          <a:lstStyle>
            <a:lvl1pPr marL="0" indent="0" algn="l">
              <a:buNone/>
              <a:defRPr lang="en-US" sz="2000" b="0" kern="1200" dirty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1" name="Text Placeholder 40"/>
          <p:cNvSpPr>
            <a:spLocks noGrp="1"/>
          </p:cNvSpPr>
          <p:nvPr>
            <p:ph type="body" sz="quarter" idx="10"/>
          </p:nvPr>
        </p:nvSpPr>
        <p:spPr>
          <a:xfrm>
            <a:off x="236383" y="4768852"/>
            <a:ext cx="8097838" cy="384175"/>
          </a:xfrm>
        </p:spPr>
        <p:txBody>
          <a:bodyPr/>
          <a:lstStyle>
            <a:lvl1pPr marL="0" indent="0">
              <a:buFontTx/>
              <a:buNone/>
              <a:defRPr lang="en-US" sz="1800" b="0" kern="1200" dirty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0" indent="0">
              <a:buFontTx/>
              <a:buNone/>
              <a:defRPr lang="en-US" sz="20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2pPr>
            <a:lvl3pPr marL="0" indent="0">
              <a:buFontTx/>
              <a:buNone/>
              <a:defRPr lang="en-US" sz="20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3pPr>
            <a:lvl4pPr marL="0" indent="0">
              <a:buFontTx/>
              <a:buNone/>
              <a:defRPr lang="en-US" sz="20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4pPr>
            <a:lvl5pPr marL="0" indent="0">
              <a:buFontTx/>
              <a:buNone/>
              <a:defRPr lang="en-US" sz="20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1"/>
          </p:nvPr>
        </p:nvSpPr>
        <p:spPr>
          <a:xfrm>
            <a:off x="236538" y="5232770"/>
            <a:ext cx="8112125" cy="384175"/>
          </a:xfrm>
        </p:spPr>
        <p:txBody>
          <a:bodyPr/>
          <a:lstStyle>
            <a:lvl1pPr marL="0" indent="0">
              <a:buFontTx/>
              <a:buNone/>
              <a:defRPr lang="en-US" sz="1400" b="0" kern="1200" dirty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>
              <a:defRPr lang="en-US" sz="20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2pPr>
            <a:lvl3pPr>
              <a:defRPr lang="en-US" sz="20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3pPr>
            <a:lvl4pPr>
              <a:defRPr lang="en-US" sz="20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4pPr>
            <a:lvl5pPr>
              <a:defRPr lang="en-US" sz="20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37877258"/>
      </p:ext>
    </p:extLst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g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 descr="C:\Documents and Settings\contractor\Desktop\Pattern_Half_Pag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75" y="3101975"/>
            <a:ext cx="8477250" cy="343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 userDrawn="1"/>
        </p:nvSpPr>
        <p:spPr>
          <a:xfrm>
            <a:off x="217488" y="3021013"/>
            <a:ext cx="8694737" cy="3357562"/>
          </a:xfrm>
          <a:prstGeom prst="rect">
            <a:avLst/>
          </a:prstGeom>
          <a:solidFill>
            <a:srgbClr val="0825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white">
          <a:xfrm>
            <a:off x="0" y="0"/>
            <a:ext cx="9144000" cy="17780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solidFill>
                <a:srgbClr val="0096D6"/>
              </a:solidFill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hidden">
          <a:xfrm>
            <a:off x="0" y="0"/>
            <a:ext cx="9144000" cy="177800"/>
          </a:xfrm>
          <a:prstGeom prst="rect">
            <a:avLst/>
          </a:prstGeom>
          <a:solidFill>
            <a:srgbClr val="08252E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solidFill>
                <a:srgbClr val="0096D6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1393" y="399143"/>
            <a:ext cx="8112125" cy="2407042"/>
          </a:xfrm>
        </p:spPr>
        <p:txBody>
          <a:bodyPr/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lang="en-US" sz="5400" b="0" kern="1200" spc="0" baseline="0" dirty="0">
                <a:gradFill>
                  <a:gsLst>
                    <a:gs pos="0">
                      <a:srgbClr val="00B2F0"/>
                    </a:gs>
                    <a:gs pos="44000">
                      <a:srgbClr val="40FFFE"/>
                    </a:gs>
                    <a:gs pos="100000">
                      <a:srgbClr val="96CA4B"/>
                    </a:gs>
                  </a:gsLst>
                  <a:lin ang="4800000" scaled="0"/>
                </a:gra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6371527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4.81481E-6 L -1.94444E-6 -0.48102 " pathEditMode="relative" rAng="0" ptsTypes="AA">
                                      <p:cBhvr>
                                        <p:cTn id="6" dur="16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1474836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Seg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 descr="C:\Documents and Settings\contractor\Desktop\Pattern_Half_Pag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75" y="3101975"/>
            <a:ext cx="8477250" cy="343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 userDrawn="1"/>
        </p:nvSpPr>
        <p:spPr>
          <a:xfrm>
            <a:off x="217488" y="3021013"/>
            <a:ext cx="8694737" cy="1757362"/>
          </a:xfrm>
          <a:prstGeom prst="rect">
            <a:avLst/>
          </a:prstGeom>
          <a:solidFill>
            <a:srgbClr val="0825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white">
          <a:xfrm>
            <a:off x="0" y="0"/>
            <a:ext cx="9144000" cy="17780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solidFill>
                <a:srgbClr val="0096D6"/>
              </a:solidFill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hidden">
          <a:xfrm>
            <a:off x="0" y="0"/>
            <a:ext cx="9144000" cy="177800"/>
          </a:xfrm>
          <a:prstGeom prst="rect">
            <a:avLst/>
          </a:prstGeom>
          <a:solidFill>
            <a:srgbClr val="08252E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solidFill>
                <a:srgbClr val="0096D6"/>
              </a:solidFill>
            </a:endParaRPr>
          </a:p>
        </p:txBody>
      </p:sp>
      <p:sp>
        <p:nvSpPr>
          <p:cNvPr id="7" name="Rectangle 5"/>
          <p:cNvSpPr>
            <a:spLocks noChangeArrowheads="1"/>
          </p:cNvSpPr>
          <p:nvPr userDrawn="1"/>
        </p:nvSpPr>
        <p:spPr bwMode="ltGray">
          <a:xfrm>
            <a:off x="7764463" y="6584950"/>
            <a:ext cx="811212" cy="17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124" tIns="41061" rIns="82124" bIns="41061" anchor="b">
            <a:spAutoFit/>
          </a:bodyPr>
          <a:lstStyle/>
          <a:p>
            <a:pPr algn="r" defTabSz="814388"/>
            <a:r>
              <a:rPr lang="en-US" sz="600">
                <a:solidFill>
                  <a:srgbClr val="C0C0C0"/>
                </a:solidFill>
              </a:rPr>
              <a:t>Cisco Confidential</a:t>
            </a:r>
          </a:p>
        </p:txBody>
      </p:sp>
      <p:sp>
        <p:nvSpPr>
          <p:cNvPr id="8" name="Rectangle 4"/>
          <p:cNvSpPr>
            <a:spLocks noChangeArrowheads="1"/>
          </p:cNvSpPr>
          <p:nvPr userDrawn="1"/>
        </p:nvSpPr>
        <p:spPr bwMode="ltGray">
          <a:xfrm>
            <a:off x="250825" y="6586538"/>
            <a:ext cx="3421063" cy="17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124" tIns="41061" rIns="82124" bIns="41061" anchor="b">
            <a:spAutoFit/>
          </a:bodyPr>
          <a:lstStyle/>
          <a:p>
            <a:pPr defTabSz="814388"/>
            <a:r>
              <a:rPr lang="en-US" sz="600">
                <a:solidFill>
                  <a:srgbClr val="C0C0C0"/>
                </a:solidFill>
              </a:rPr>
              <a:t>.</a:t>
            </a:r>
          </a:p>
        </p:txBody>
      </p:sp>
      <p:sp>
        <p:nvSpPr>
          <p:cNvPr id="9" name="Rectangle 7"/>
          <p:cNvSpPr>
            <a:spLocks noChangeArrowheads="1"/>
          </p:cNvSpPr>
          <p:nvPr userDrawn="1"/>
        </p:nvSpPr>
        <p:spPr bwMode="ltGray">
          <a:xfrm>
            <a:off x="8640763" y="6580188"/>
            <a:ext cx="260350" cy="17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124" tIns="41061" rIns="82124" bIns="41061" anchor="b">
            <a:spAutoFit/>
          </a:bodyPr>
          <a:lstStyle/>
          <a:p>
            <a:pPr algn="r" defTabSz="814388"/>
            <a:fld id="{5F3A4EB4-4C63-4BF3-BBE1-127459FF237B}" type="slidenum">
              <a:rPr lang="en-US" sz="600">
                <a:solidFill>
                  <a:srgbClr val="C0C0C0"/>
                </a:solidFill>
              </a:rPr>
              <a:pPr algn="r" defTabSz="814388"/>
              <a:t>‹#›</a:t>
            </a:fld>
            <a:endParaRPr lang="en-US" sz="600">
              <a:solidFill>
                <a:srgbClr val="C0C0C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1393" y="1967967"/>
            <a:ext cx="8112125" cy="2407042"/>
          </a:xfrm>
        </p:spPr>
        <p:txBody>
          <a:bodyPr/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lang="en-US" sz="5400" b="0" kern="1200" spc="0" baseline="0" dirty="0">
                <a:gradFill>
                  <a:gsLst>
                    <a:gs pos="0">
                      <a:srgbClr val="00B2F0"/>
                    </a:gs>
                    <a:gs pos="44000">
                      <a:srgbClr val="40FFFE"/>
                    </a:gs>
                    <a:gs pos="100000">
                      <a:srgbClr val="96CA4B"/>
                    </a:gs>
                  </a:gsLst>
                  <a:lin ang="4800000" scaled="0"/>
                </a:gra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95101"/>
      </p:ext>
    </p:extLst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702" y="432215"/>
            <a:ext cx="8588861" cy="838200"/>
          </a:xfrm>
        </p:spPr>
        <p:txBody>
          <a:bodyPr/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lang="en-US" sz="3600" b="0" kern="1200" spc="0" baseline="0" dirty="0">
                <a:gradFill>
                  <a:gsLst>
                    <a:gs pos="0">
                      <a:srgbClr val="00B2F0"/>
                    </a:gs>
                    <a:gs pos="44000">
                      <a:srgbClr val="40FFFE"/>
                    </a:gs>
                    <a:gs pos="100000">
                      <a:srgbClr val="96CA4B"/>
                    </a:gs>
                  </a:gsLst>
                  <a:lin ang="4800000" scaled="0"/>
                </a:gra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39713" y="1344168"/>
            <a:ext cx="8578850" cy="4965192"/>
          </a:xfrm>
        </p:spPr>
        <p:txBody>
          <a:bodyPr/>
          <a:lstStyle>
            <a:lvl1pPr>
              <a:lnSpc>
                <a:spcPct val="95000"/>
              </a:lnSpc>
              <a:spcBef>
                <a:spcPts val="1480"/>
              </a:spcBef>
              <a:defRPr sz="2200">
                <a:solidFill>
                  <a:schemeClr val="bg1"/>
                </a:solidFill>
                <a:latin typeface="+mj-lt"/>
              </a:defRPr>
            </a:lvl1pPr>
            <a:lvl2pPr>
              <a:lnSpc>
                <a:spcPct val="95000"/>
              </a:lnSpc>
              <a:spcBef>
                <a:spcPts val="600"/>
              </a:spcBef>
              <a:defRPr>
                <a:solidFill>
                  <a:schemeClr val="bg1"/>
                </a:solidFill>
                <a:latin typeface="+mj-lt"/>
              </a:defRPr>
            </a:lvl2pPr>
            <a:lvl3pPr>
              <a:defRPr>
                <a:solidFill>
                  <a:schemeClr val="bg1"/>
                </a:solidFill>
                <a:latin typeface="+mj-lt"/>
              </a:defRPr>
            </a:lvl3pPr>
            <a:lvl4pPr>
              <a:defRPr>
                <a:solidFill>
                  <a:schemeClr val="bg1"/>
                </a:solidFill>
                <a:latin typeface="+mj-lt"/>
              </a:defRPr>
            </a:lvl4pPr>
            <a:lvl5pPr>
              <a:defRPr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2711795"/>
      </p:ext>
    </p:extLst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ullet_Heavy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702" y="432215"/>
            <a:ext cx="8588861" cy="838200"/>
          </a:xfrm>
        </p:spPr>
        <p:txBody>
          <a:bodyPr/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lang="en-US" sz="3600" b="0" kern="1200" spc="0" baseline="0" dirty="0">
                <a:gradFill>
                  <a:gsLst>
                    <a:gs pos="0">
                      <a:srgbClr val="00B2F0"/>
                    </a:gs>
                    <a:gs pos="44000">
                      <a:srgbClr val="40FFFE"/>
                    </a:gs>
                    <a:gs pos="100000">
                      <a:srgbClr val="96CA4B"/>
                    </a:gs>
                  </a:gsLst>
                  <a:lin ang="4800000" scaled="0"/>
                </a:gra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 noChangeAspect="1"/>
          </p:cNvSpPr>
          <p:nvPr>
            <p:ph type="body" sz="quarter" idx="10"/>
          </p:nvPr>
        </p:nvSpPr>
        <p:spPr>
          <a:xfrm>
            <a:off x="239713" y="1339745"/>
            <a:ext cx="4122425" cy="4965700"/>
          </a:xfrm>
        </p:spPr>
        <p:txBody>
          <a:bodyPr>
            <a:noAutofit/>
          </a:bodyPr>
          <a:lstStyle>
            <a:lvl1pPr>
              <a:lnSpc>
                <a:spcPct val="95000"/>
              </a:lnSpc>
              <a:spcBef>
                <a:spcPts val="1480"/>
              </a:spcBef>
              <a:defRPr sz="1800">
                <a:solidFill>
                  <a:schemeClr val="bg1"/>
                </a:solidFill>
                <a:latin typeface="+mj-lt"/>
              </a:defRPr>
            </a:lvl1pPr>
            <a:lvl2pPr>
              <a:lnSpc>
                <a:spcPct val="95000"/>
              </a:lnSpc>
              <a:spcBef>
                <a:spcPts val="600"/>
              </a:spcBef>
              <a:defRPr sz="1400">
                <a:solidFill>
                  <a:schemeClr val="bg1"/>
                </a:solidFill>
                <a:latin typeface="+mj-lt"/>
              </a:defRPr>
            </a:lvl2pPr>
            <a:lvl3pPr>
              <a:defRPr sz="1200">
                <a:solidFill>
                  <a:schemeClr val="bg1"/>
                </a:solidFill>
                <a:latin typeface="+mj-lt"/>
              </a:defRPr>
            </a:lvl3pPr>
            <a:lvl4pPr>
              <a:defRPr sz="1100">
                <a:solidFill>
                  <a:schemeClr val="bg1"/>
                </a:solidFill>
                <a:latin typeface="+mj-lt"/>
              </a:defRPr>
            </a:lvl4pPr>
            <a:lvl5pPr>
              <a:defRPr sz="110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4706781" y="1339745"/>
            <a:ext cx="4122425" cy="4965700"/>
          </a:xfrm>
        </p:spPr>
        <p:txBody>
          <a:bodyPr>
            <a:noAutofit/>
          </a:bodyPr>
          <a:lstStyle>
            <a:lvl1pPr>
              <a:lnSpc>
                <a:spcPct val="95000"/>
              </a:lnSpc>
              <a:spcBef>
                <a:spcPts val="1480"/>
              </a:spcBef>
              <a:defRPr sz="1800">
                <a:solidFill>
                  <a:schemeClr val="bg1"/>
                </a:solidFill>
                <a:latin typeface="+mj-lt"/>
              </a:defRPr>
            </a:lvl1pPr>
            <a:lvl2pPr>
              <a:lnSpc>
                <a:spcPct val="95000"/>
              </a:lnSpc>
              <a:spcBef>
                <a:spcPts val="600"/>
              </a:spcBef>
              <a:defRPr sz="1400">
                <a:solidFill>
                  <a:schemeClr val="bg1"/>
                </a:solidFill>
                <a:latin typeface="+mj-lt"/>
              </a:defRPr>
            </a:lvl2pPr>
            <a:lvl3pPr>
              <a:defRPr sz="1200">
                <a:solidFill>
                  <a:schemeClr val="bg1"/>
                </a:solidFill>
                <a:latin typeface="+mj-lt"/>
              </a:defRPr>
            </a:lvl3pPr>
            <a:lvl4pPr>
              <a:defRPr sz="1100">
                <a:solidFill>
                  <a:schemeClr val="bg1"/>
                </a:solidFill>
                <a:latin typeface="+mj-lt"/>
              </a:defRPr>
            </a:lvl4pPr>
            <a:lvl5pPr>
              <a:defRPr sz="110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7720438"/>
      </p:ext>
    </p:extLst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with pull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ChangeArrowheads="1"/>
          </p:cNvSpPr>
          <p:nvPr userDrawn="1"/>
        </p:nvSpPr>
        <p:spPr bwMode="ltGray">
          <a:xfrm>
            <a:off x="250825" y="6586538"/>
            <a:ext cx="2568575" cy="17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124" tIns="41061" rIns="82124" bIns="41061" anchor="b">
            <a:spAutoFit/>
          </a:bodyPr>
          <a:lstStyle/>
          <a:p>
            <a:pPr defTabSz="814388"/>
            <a:r>
              <a:rPr lang="en-US" sz="600" dirty="0">
                <a:solidFill>
                  <a:srgbClr val="C0C0C0"/>
                </a:solidFill>
              </a:rPr>
              <a:t>© </a:t>
            </a:r>
            <a:r>
              <a:rPr lang="en-US" sz="600" dirty="0" smtClean="0">
                <a:solidFill>
                  <a:srgbClr val="C0C0C0"/>
                </a:solidFill>
              </a:rPr>
              <a:t>2015 </a:t>
            </a:r>
            <a:r>
              <a:rPr lang="en-US" sz="600" dirty="0">
                <a:solidFill>
                  <a:srgbClr val="C0C0C0"/>
                </a:solidFill>
              </a:rPr>
              <a:t>Cisco and/or its affiliates. All rights reserved.</a:t>
            </a:r>
          </a:p>
        </p:txBody>
      </p:sp>
      <p:sp>
        <p:nvSpPr>
          <p:cNvPr id="7" name="Rectangle 5"/>
          <p:cNvSpPr>
            <a:spLocks noChangeArrowheads="1"/>
          </p:cNvSpPr>
          <p:nvPr userDrawn="1"/>
        </p:nvSpPr>
        <p:spPr bwMode="ltGray">
          <a:xfrm>
            <a:off x="7764463" y="6584950"/>
            <a:ext cx="811212" cy="17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124" tIns="41061" rIns="82124" bIns="41061" anchor="b">
            <a:spAutoFit/>
          </a:bodyPr>
          <a:lstStyle/>
          <a:p>
            <a:pPr algn="r" defTabSz="814388"/>
            <a:r>
              <a:rPr lang="en-US" sz="600">
                <a:solidFill>
                  <a:srgbClr val="C0C0C0"/>
                </a:solidFill>
              </a:rPr>
              <a:t>Cisco Confidential</a:t>
            </a:r>
          </a:p>
        </p:txBody>
      </p:sp>
      <p:sp>
        <p:nvSpPr>
          <p:cNvPr id="8" name="Rectangle 12"/>
          <p:cNvSpPr>
            <a:spLocks noChangeArrowheads="1"/>
          </p:cNvSpPr>
          <p:nvPr userDrawn="1"/>
        </p:nvSpPr>
        <p:spPr bwMode="ltGray">
          <a:xfrm>
            <a:off x="8640763" y="6580188"/>
            <a:ext cx="260350" cy="17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124" tIns="41061" rIns="82124" bIns="41061" anchor="b">
            <a:spAutoFit/>
          </a:bodyPr>
          <a:lstStyle/>
          <a:p>
            <a:pPr algn="r" defTabSz="814388"/>
            <a:fld id="{D0A9C19F-31BA-40D4-845A-FD3935D826A3}" type="slidenum">
              <a:rPr lang="en-US" sz="600">
                <a:solidFill>
                  <a:srgbClr val="C0C0C0"/>
                </a:solidFill>
              </a:rPr>
              <a:pPr algn="r" defTabSz="814388"/>
              <a:t>‹#›</a:t>
            </a:fld>
            <a:endParaRPr lang="en-US" sz="600">
              <a:solidFill>
                <a:srgbClr val="C0C0C0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39713" y="1339745"/>
            <a:ext cx="4103687" cy="4965700"/>
          </a:xfrm>
        </p:spPr>
        <p:txBody>
          <a:bodyPr/>
          <a:lstStyle>
            <a:lvl1pPr>
              <a:lnSpc>
                <a:spcPct val="95000"/>
              </a:lnSpc>
              <a:spcBef>
                <a:spcPts val="1480"/>
              </a:spcBef>
              <a:defRPr sz="2200">
                <a:solidFill>
                  <a:schemeClr val="bg1"/>
                </a:solidFill>
                <a:latin typeface="+mj-lt"/>
              </a:defRPr>
            </a:lvl1pPr>
            <a:lvl2pPr>
              <a:lnSpc>
                <a:spcPct val="95000"/>
              </a:lnSpc>
              <a:spcBef>
                <a:spcPts val="600"/>
              </a:spcBef>
              <a:defRPr>
                <a:solidFill>
                  <a:schemeClr val="bg1"/>
                </a:solidFill>
                <a:latin typeface="+mj-lt"/>
              </a:defRPr>
            </a:lvl2pPr>
            <a:lvl3pPr>
              <a:defRPr>
                <a:solidFill>
                  <a:schemeClr val="bg1"/>
                </a:solidFill>
                <a:latin typeface="+mj-lt"/>
              </a:defRPr>
            </a:lvl3pPr>
            <a:lvl4pPr>
              <a:defRPr>
                <a:solidFill>
                  <a:schemeClr val="bg1"/>
                </a:solidFill>
                <a:latin typeface="+mj-lt"/>
              </a:defRPr>
            </a:lvl4pPr>
            <a:lvl5pPr>
              <a:defRPr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1"/>
          </p:nvPr>
        </p:nvSpPr>
        <p:spPr>
          <a:xfrm>
            <a:off x="5221224" y="1747683"/>
            <a:ext cx="3236976" cy="646331"/>
          </a:xfrm>
        </p:spPr>
        <p:txBody>
          <a:bodyPr>
            <a:noAutofit/>
          </a:bodyPr>
          <a:lstStyle>
            <a:lvl1pPr marL="114300" indent="-114300"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lang="en-US" sz="2000" b="0" kern="1200" spc="0" baseline="0" dirty="0" smtClean="0">
                <a:gradFill>
                  <a:gsLst>
                    <a:gs pos="0">
                      <a:srgbClr val="00B2F0"/>
                    </a:gs>
                    <a:gs pos="44000">
                      <a:srgbClr val="40FFFE"/>
                    </a:gs>
                    <a:gs pos="100000">
                      <a:srgbClr val="96CA4B"/>
                    </a:gs>
                  </a:gsLst>
                  <a:lin ang="4800000" scaled="0"/>
                </a:gradFill>
                <a:latin typeface="+mj-lt"/>
                <a:ea typeface="+mj-ea"/>
                <a:cs typeface="+mj-cs"/>
              </a:defRPr>
            </a:lvl1pPr>
            <a:lvl2pPr marL="114300" indent="-114300" algn="l" defTabSz="914400" rtl="0" eaLnBrk="1" latinLnBrk="0" hangingPunct="1">
              <a:defRPr lang="en-US" sz="2000" kern="1200" dirty="0" smtClean="0">
                <a:solidFill>
                  <a:schemeClr val="accent2"/>
                </a:solidFill>
                <a:latin typeface="Ciscolight" pitchFamily="2" charset="0"/>
                <a:ea typeface="+mn-ea"/>
                <a:cs typeface="+mn-cs"/>
              </a:defRPr>
            </a:lvl2pPr>
            <a:lvl3pPr marL="114300" indent="-114300" algn="l" defTabSz="914400" rtl="0" eaLnBrk="1" latinLnBrk="0" hangingPunct="1">
              <a:defRPr lang="en-US" sz="2000" kern="1200" dirty="0" smtClean="0">
                <a:solidFill>
                  <a:schemeClr val="accent2"/>
                </a:solidFill>
                <a:latin typeface="Ciscolight" pitchFamily="2" charset="0"/>
                <a:ea typeface="+mn-ea"/>
                <a:cs typeface="+mn-cs"/>
              </a:defRPr>
            </a:lvl3pPr>
            <a:lvl4pPr marL="114300" indent="-114300" algn="l" defTabSz="914400" rtl="0" eaLnBrk="1" latinLnBrk="0" hangingPunct="1">
              <a:defRPr lang="en-US" sz="2000" kern="1200" dirty="0" smtClean="0">
                <a:solidFill>
                  <a:schemeClr val="accent2"/>
                </a:solidFill>
                <a:latin typeface="Ciscolight" pitchFamily="2" charset="0"/>
                <a:ea typeface="+mn-ea"/>
                <a:cs typeface="+mn-cs"/>
              </a:defRPr>
            </a:lvl4pPr>
            <a:lvl5pPr marL="114300" indent="-114300" algn="l" defTabSz="914400" rtl="0" eaLnBrk="1" latinLnBrk="0" hangingPunct="1">
              <a:defRPr lang="en-US" sz="2000" kern="1200" dirty="0" smtClean="0">
                <a:solidFill>
                  <a:schemeClr val="accent2"/>
                </a:solidFill>
                <a:latin typeface="Ciscolight" pitchFamily="2" charset="0"/>
                <a:ea typeface="+mn-ea"/>
                <a:cs typeface="+mn-cs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lang="en-US" sz="3600" b="0" kern="1200" spc="0" baseline="0" dirty="0">
                <a:gradFill>
                  <a:gsLst>
                    <a:gs pos="0">
                      <a:srgbClr val="00B2F0"/>
                    </a:gs>
                    <a:gs pos="44000">
                      <a:srgbClr val="40FFFE"/>
                    </a:gs>
                    <a:gs pos="100000">
                      <a:srgbClr val="96CA4B"/>
                    </a:gs>
                  </a:gsLst>
                  <a:lin ang="4800000" scaled="0"/>
                </a:gra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4"/>
          </p:nvPr>
        </p:nvSpPr>
        <p:spPr>
          <a:xfrm>
            <a:off x="5334000" y="4876800"/>
            <a:ext cx="3200400" cy="457200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600">
                <a:solidFill>
                  <a:schemeClr val="bg2">
                    <a:lumMod val="85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51603035"/>
      </p:ext>
    </p:extLst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8252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0188" y="431800"/>
            <a:ext cx="8588375" cy="838200"/>
          </a:xfrm>
          <a:prstGeom prst="rect">
            <a:avLst/>
          </a:prstGeom>
        </p:spPr>
        <p:txBody>
          <a:bodyPr vert="horz" lIns="82296" tIns="45720" rIns="82296" bIns="45720" rtlCol="0" anchor="b" anchorCtr="0">
            <a:noAutofit/>
          </a:bodyPr>
          <a:lstStyle/>
          <a:p>
            <a:r>
              <a:rPr lang="en-US" dirty="0" smtClean="0"/>
              <a:t>Slide Title Goes Here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30188" y="1339850"/>
            <a:ext cx="8550275" cy="496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Body 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250825" y="6586538"/>
            <a:ext cx="3421063" cy="17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124" tIns="41061" rIns="82124" bIns="41061" anchor="b">
            <a:spAutoFit/>
          </a:bodyPr>
          <a:lstStyle/>
          <a:p>
            <a:pPr defTabSz="814388"/>
            <a:r>
              <a:rPr lang="en-US" sz="600" dirty="0">
                <a:solidFill>
                  <a:srgbClr val="FFFFFF"/>
                </a:solidFill>
              </a:rPr>
              <a:t>© </a:t>
            </a:r>
            <a:r>
              <a:rPr lang="en-US" sz="600" dirty="0" smtClean="0">
                <a:solidFill>
                  <a:srgbClr val="FFFFFF"/>
                </a:solidFill>
              </a:rPr>
              <a:t>2015 </a:t>
            </a:r>
            <a:r>
              <a:rPr lang="en-US" sz="600" dirty="0">
                <a:solidFill>
                  <a:srgbClr val="FFFFFF"/>
                </a:solidFill>
              </a:rPr>
              <a:t>Cisco System Inc. All rights reserved</a:t>
            </a:r>
            <a:endParaRPr lang="en-US" sz="600" dirty="0">
              <a:solidFill>
                <a:srgbClr val="C0C0C0"/>
              </a:solidFill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7764463" y="6584950"/>
            <a:ext cx="811212" cy="17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124" tIns="41061" rIns="82124" bIns="41061" anchor="b">
            <a:spAutoFit/>
          </a:bodyPr>
          <a:lstStyle/>
          <a:p>
            <a:pPr algn="r" defTabSz="814388"/>
            <a:r>
              <a:rPr lang="en-US" sz="600">
                <a:solidFill>
                  <a:srgbClr val="C0C0C0"/>
                </a:solidFill>
              </a:rPr>
              <a:t>Cisco Confidential</a:t>
            </a:r>
          </a:p>
        </p:txBody>
      </p:sp>
      <p:sp>
        <p:nvSpPr>
          <p:cNvPr id="1030" name="Rectangle 7"/>
          <p:cNvSpPr>
            <a:spLocks noChangeArrowheads="1"/>
          </p:cNvSpPr>
          <p:nvPr/>
        </p:nvSpPr>
        <p:spPr bwMode="ltGray">
          <a:xfrm>
            <a:off x="8640763" y="6580188"/>
            <a:ext cx="260350" cy="17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124" tIns="41061" rIns="82124" bIns="41061" anchor="b">
            <a:spAutoFit/>
          </a:bodyPr>
          <a:lstStyle/>
          <a:p>
            <a:pPr algn="r" defTabSz="814388"/>
            <a:fld id="{1706759C-C811-4FCF-B2F9-580844DF7BA3}" type="slidenum">
              <a:rPr lang="en-US" sz="600">
                <a:solidFill>
                  <a:srgbClr val="C0C0C0"/>
                </a:solidFill>
              </a:rPr>
              <a:pPr algn="r" defTabSz="814388"/>
              <a:t>‹#›</a:t>
            </a:fld>
            <a:endParaRPr lang="en-US" sz="600">
              <a:solidFill>
                <a:srgbClr val="C0C0C0"/>
              </a:solidFill>
            </a:endParaRPr>
          </a:p>
        </p:txBody>
      </p:sp>
      <p:pic>
        <p:nvPicPr>
          <p:cNvPr id="1031" name="Picture 7" descr="bottom bar.jpg"/>
          <p:cNvPicPr>
            <a:picLocks noChangeAspect="1"/>
          </p:cNvPicPr>
          <p:nvPr/>
        </p:nvPicPr>
        <p:blipFill>
          <a:blip r:embed="rId4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" r="337"/>
          <a:stretch>
            <a:fillRect/>
          </a:stretch>
        </p:blipFill>
        <p:spPr bwMode="auto">
          <a:xfrm>
            <a:off x="354013" y="6378575"/>
            <a:ext cx="8435975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8078" r:id="rId1"/>
    <p:sldLayoutId id="2147488079" r:id="rId2"/>
    <p:sldLayoutId id="2147488080" r:id="rId3"/>
    <p:sldLayoutId id="2147488081" r:id="rId4"/>
    <p:sldLayoutId id="2147488082" r:id="rId5"/>
    <p:sldLayoutId id="2147488083" r:id="rId6"/>
    <p:sldLayoutId id="2147488067" r:id="rId7"/>
    <p:sldLayoutId id="2147488068" r:id="rId8"/>
    <p:sldLayoutId id="2147488084" r:id="rId9"/>
    <p:sldLayoutId id="2147488069" r:id="rId10"/>
    <p:sldLayoutId id="2147488070" r:id="rId11"/>
    <p:sldLayoutId id="2147488071" r:id="rId12"/>
    <p:sldLayoutId id="2147488072" r:id="rId13"/>
    <p:sldLayoutId id="2147488073" r:id="rId14"/>
    <p:sldLayoutId id="2147488074" r:id="rId15"/>
    <p:sldLayoutId id="2147488085" r:id="rId16"/>
    <p:sldLayoutId id="2147488086" r:id="rId17"/>
    <p:sldLayoutId id="2147488075" r:id="rId18"/>
    <p:sldLayoutId id="2147488087" r:id="rId19"/>
    <p:sldLayoutId id="2147488088" r:id="rId20"/>
    <p:sldLayoutId id="2147488089" r:id="rId21"/>
    <p:sldLayoutId id="2147488090" r:id="rId22"/>
    <p:sldLayoutId id="2147488091" r:id="rId23"/>
    <p:sldLayoutId id="2147488092" r:id="rId24"/>
    <p:sldLayoutId id="2147488093" r:id="rId25"/>
    <p:sldLayoutId id="2147488076" r:id="rId26"/>
    <p:sldLayoutId id="2147488094" r:id="rId27"/>
    <p:sldLayoutId id="2147488095" r:id="rId28"/>
    <p:sldLayoutId id="2147488096" r:id="rId29"/>
    <p:sldLayoutId id="2147488097" r:id="rId30"/>
    <p:sldLayoutId id="2147488098" r:id="rId31"/>
    <p:sldLayoutId id="2147488099" r:id="rId32"/>
    <p:sldLayoutId id="2147488100" r:id="rId33"/>
    <p:sldLayoutId id="2147488101" r:id="rId34"/>
    <p:sldLayoutId id="2147488102" r:id="rId35"/>
    <p:sldLayoutId id="2147488115" r:id="rId36"/>
    <p:sldLayoutId id="2147488128" r:id="rId37"/>
    <p:sldLayoutId id="2147488141" r:id="rId38"/>
  </p:sldLayoutIdLst>
  <p:transition>
    <p:wipe dir="r"/>
  </p:transition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lang="en-US" sz="3600" kern="1200" dirty="0">
          <a:gradFill>
            <a:gsLst>
              <a:gs pos="0">
                <a:srgbClr val="00B2F0"/>
              </a:gs>
              <a:gs pos="44000">
                <a:srgbClr val="40FFFE"/>
              </a:gs>
              <a:gs pos="100000">
                <a:srgbClr val="96CA4B"/>
              </a:gs>
            </a:gsLst>
            <a:lin ang="4800000" scaled="0"/>
          </a:gra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2pPr>
      <a:lvl3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3pPr>
      <a:lvl4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4pPr>
      <a:lvl5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9pPr>
    </p:titleStyle>
    <p:bodyStyle>
      <a:lvl1pPr marL="228600" indent="-228600" algn="l" rtl="0" eaLnBrk="1" fontAlgn="base" hangingPunct="1">
        <a:lnSpc>
          <a:spcPct val="95000"/>
        </a:lnSpc>
        <a:spcBef>
          <a:spcPts val="1438"/>
        </a:spcBef>
        <a:spcAft>
          <a:spcPct val="0"/>
        </a:spcAft>
        <a:buClr>
          <a:srgbClr val="96CA4B"/>
        </a:buClr>
        <a:buSzPct val="90000"/>
        <a:buFont typeface="Arial" charset="0"/>
        <a:buChar char="•"/>
        <a:defRPr lang="en-US" sz="2000" kern="1200" dirty="0">
          <a:solidFill>
            <a:schemeClr val="bg1"/>
          </a:solidFill>
          <a:latin typeface="+mj-lt"/>
          <a:ea typeface="+mn-ea"/>
          <a:cs typeface="+mn-cs"/>
        </a:defRPr>
      </a:lvl1pPr>
      <a:lvl2pPr marL="406400" indent="50800" algn="l" rtl="0" eaLnBrk="1" fontAlgn="base" hangingPunct="1">
        <a:lnSpc>
          <a:spcPct val="95000"/>
        </a:lnSpc>
        <a:spcBef>
          <a:spcPts val="838"/>
        </a:spcBef>
        <a:spcAft>
          <a:spcPct val="0"/>
        </a:spcAft>
        <a:buClr>
          <a:schemeClr val="tx2"/>
        </a:buClr>
        <a:defRPr lang="en-US" kern="1200" dirty="0">
          <a:solidFill>
            <a:schemeClr val="bg1"/>
          </a:solidFill>
          <a:latin typeface="+mj-lt"/>
          <a:ea typeface="+mn-ea"/>
          <a:cs typeface="+mn-cs"/>
        </a:defRPr>
      </a:lvl2pPr>
      <a:lvl3pPr marL="571500" indent="-1588" algn="l" rtl="0" eaLnBrk="1" fontAlgn="base" hangingPunct="1">
        <a:lnSpc>
          <a:spcPct val="95000"/>
        </a:lnSpc>
        <a:spcBef>
          <a:spcPts val="838"/>
        </a:spcBef>
        <a:spcAft>
          <a:spcPct val="0"/>
        </a:spcAft>
        <a:buFont typeface="Arial" charset="0"/>
        <a:defRPr lang="en-US" sz="1600" kern="1200" dirty="0">
          <a:solidFill>
            <a:schemeClr val="bg1"/>
          </a:solidFill>
          <a:latin typeface="+mj-lt"/>
          <a:ea typeface="+mn-ea"/>
          <a:cs typeface="+mn-cs"/>
        </a:defRPr>
      </a:lvl3pPr>
      <a:lvl4pPr marL="688975" indent="682625" algn="l" rtl="0" eaLnBrk="1" fontAlgn="base" hangingPunct="1">
        <a:lnSpc>
          <a:spcPct val="95000"/>
        </a:lnSpc>
        <a:spcBef>
          <a:spcPts val="838"/>
        </a:spcBef>
        <a:spcAft>
          <a:spcPct val="0"/>
        </a:spcAft>
        <a:buFont typeface="Arial" charset="0"/>
        <a:defRPr lang="en-US" sz="1400" kern="1200" dirty="0">
          <a:solidFill>
            <a:schemeClr val="bg1"/>
          </a:solidFill>
          <a:latin typeface="+mj-lt"/>
          <a:ea typeface="+mn-ea"/>
          <a:cs typeface="+mn-cs"/>
        </a:defRPr>
      </a:lvl4pPr>
      <a:lvl5pPr marL="801688" indent="1027113" algn="l" rtl="0" eaLnBrk="1" fontAlgn="base" hangingPunct="1">
        <a:lnSpc>
          <a:spcPct val="95000"/>
        </a:lnSpc>
        <a:spcBef>
          <a:spcPts val="838"/>
        </a:spcBef>
        <a:spcAft>
          <a:spcPct val="0"/>
        </a:spcAft>
        <a:buFont typeface="Arial" charset="0"/>
        <a:defRPr lang="en-US" sz="1400" kern="1200" dirty="0">
          <a:solidFill>
            <a:schemeClr val="bg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4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://wikicentral.cisco.com/display/UNITYTRANS/Annotated+Traces+for+Next+Gen+security+ciphers+in+SRTP" TargetMode="External"/><Relationship Id="rId2" Type="http://schemas.openxmlformats.org/officeDocument/2006/relationships/hyperlink" Target="http://wikicentral.cisco.com/display/UNITYTRANS/Annotated+Traces+for+Next+Generation+Security+support+in+Unity+Connection" TargetMode="External"/><Relationship Id="rId1" Type="http://schemas.openxmlformats.org/officeDocument/2006/relationships/slideLayout" Target="../slideLayouts/slideLayout34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isco.com/c/en/us/td/docs/voice_ip_comm/connection/11x/os_administration/guide/11xcucosagx.html" TargetMode="External"/><Relationship Id="rId2" Type="http://schemas.openxmlformats.org/officeDocument/2006/relationships/hyperlink" Target="http://www.cisco.com/c/en/us/td/docs/voice_ip_comm/connection/11x/integration/guide/cucm_sip/cucintcucmsip.html" TargetMode="External"/><Relationship Id="rId1" Type="http://schemas.openxmlformats.org/officeDocument/2006/relationships/slideLayout" Target="../slideLayouts/slideLayout3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3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dirty="0" smtClean="0">
                <a:latin typeface="Calibri" panose="020F0502020204030204" pitchFamily="34" charset="0"/>
              </a:rPr>
              <a:t>Next Generation Security Support in </a:t>
            </a:r>
            <a:r>
              <a:rPr lang="en-US" sz="4800" dirty="0">
                <a:latin typeface="Calibri" panose="020F0502020204030204" pitchFamily="34" charset="0"/>
              </a:rPr>
              <a:t/>
            </a:r>
            <a:br>
              <a:rPr lang="en-US" sz="4800" dirty="0">
                <a:latin typeface="Calibri" panose="020F0502020204030204" pitchFamily="34" charset="0"/>
              </a:rPr>
            </a:br>
            <a:r>
              <a:rPr lang="en-US" sz="4800" dirty="0">
                <a:latin typeface="Calibri" panose="020F0502020204030204" pitchFamily="34" charset="0"/>
              </a:rPr>
              <a:t>Unity Connection </a:t>
            </a:r>
            <a:r>
              <a:rPr lang="en-US" sz="4800" dirty="0" smtClean="0">
                <a:latin typeface="Calibri" panose="020F0502020204030204" pitchFamily="34" charset="0"/>
              </a:rPr>
              <a:t>11.0</a:t>
            </a:r>
            <a:endParaRPr lang="en-US" sz="4800" dirty="0">
              <a:latin typeface="Calibri" panose="020F0502020204030204" pitchFamily="34" charset="0"/>
            </a:endParaRPr>
          </a:p>
        </p:txBody>
      </p:sp>
      <p:sp>
        <p:nvSpPr>
          <p:cNvPr id="2662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dirty="0" smtClean="0"/>
          </a:p>
          <a:p>
            <a:pPr eaLnBrk="1" hangingPunct="1"/>
            <a:r>
              <a:rPr dirty="0" smtClean="0"/>
              <a:t/>
            </a:r>
            <a:br>
              <a:rPr dirty="0" smtClean="0"/>
            </a:br>
            <a:endParaRPr dirty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b="1" dirty="0"/>
              <a:t>EDCS-1464707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265341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588375" cy="965200"/>
          </a:xfrm>
        </p:spPr>
        <p:txBody>
          <a:bodyPr/>
          <a:lstStyle/>
          <a:p>
            <a:r>
              <a:rPr lang="en-US" sz="3400" dirty="0" smtClean="0">
                <a:latin typeface="Calibri" panose="020F0502020204030204" pitchFamily="34" charset="0"/>
                <a:cs typeface="Calibri" panose="020F0502020204030204" pitchFamily="34" charset="0"/>
              </a:rPr>
              <a:t>Configuring RSA Key based Third Party </a:t>
            </a:r>
            <a:r>
              <a:rPr lang="en-US" sz="3400" dirty="0">
                <a:latin typeface="Calibri" panose="020F0502020204030204" pitchFamily="34" charset="0"/>
                <a:cs typeface="Calibri" panose="020F0502020204030204" pitchFamily="34" charset="0"/>
              </a:rPr>
              <a:t>Certificate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8550275" cy="32004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1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Generate </a:t>
            </a:r>
            <a:r>
              <a:rPr lang="en-US" sz="1800" b="1" dirty="0">
                <a:latin typeface="Calibri" panose="020F0502020204030204" pitchFamily="34" charset="0"/>
                <a:cs typeface="Calibri" panose="020F0502020204030204" pitchFamily="34" charset="0"/>
              </a:rPr>
              <a:t>CSR for </a:t>
            </a:r>
            <a:r>
              <a:rPr lang="en-US" sz="1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CUC and </a:t>
            </a:r>
            <a:r>
              <a:rPr lang="en-US" sz="1800" b="1" dirty="0">
                <a:latin typeface="Calibri" panose="020F0502020204030204" pitchFamily="34" charset="0"/>
                <a:cs typeface="Calibri" panose="020F0502020204030204" pitchFamily="34" charset="0"/>
              </a:rPr>
              <a:t>get certificate signed from CA</a:t>
            </a:r>
            <a:endParaRPr lang="en-US" sz="18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1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Upload  root certificate in “tomcat-trust” of CUC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Upload leaf certificate in “tomcat” store of CUC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Restart “Connection Conversation Manager” on CUC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Restart “Cisco Tomcat” on CUC.</a:t>
            </a:r>
          </a:p>
          <a:p>
            <a:pPr marL="457200" indent="-457200">
              <a:buFont typeface="+mj-lt"/>
              <a:buAutoNum type="arabicPeriod"/>
            </a:pPr>
            <a:endParaRPr lang="en-US" sz="18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r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2434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712" y="228600"/>
            <a:ext cx="8588375" cy="762000"/>
          </a:xfrm>
        </p:spPr>
        <p:txBody>
          <a:bodyPr/>
          <a:lstStyle/>
          <a:p>
            <a:r>
              <a:rPr lang="en-US" sz="3400" dirty="0" smtClean="0">
                <a:latin typeface="Calibri" panose="020F0502020204030204" pitchFamily="34" charset="0"/>
                <a:cs typeface="Calibri" panose="020F0502020204030204" pitchFamily="34" charset="0"/>
              </a:rPr>
              <a:t>Generate CSR for RSA Certificate</a:t>
            </a:r>
            <a:endParaRPr lang="en-US" sz="3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1266" name="Picture 2" descr="C:\Users\akakumar\Desktop\Untitle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143000"/>
            <a:ext cx="8534400" cy="4851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443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109" y="152400"/>
            <a:ext cx="8588375" cy="838200"/>
          </a:xfrm>
        </p:spPr>
        <p:txBody>
          <a:bodyPr/>
          <a:lstStyle/>
          <a:p>
            <a:r>
              <a:rPr lang="en-US" sz="3400" dirty="0" smtClean="0">
                <a:latin typeface="Calibri" panose="020F0502020204030204" pitchFamily="34" charset="0"/>
                <a:cs typeface="Calibri" panose="020F0502020204030204" pitchFamily="34" charset="0"/>
              </a:rPr>
              <a:t>Upload Root Certificate in CUC Trust Store</a:t>
            </a:r>
            <a:endParaRPr lang="en-US" sz="3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3314" name="Picture 2" descr="C:\Users\akakumar\Desktop\Untitle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219201"/>
            <a:ext cx="8686800" cy="487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1141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0188" y="152400"/>
            <a:ext cx="8588375" cy="838200"/>
          </a:xfrm>
        </p:spPr>
        <p:txBody>
          <a:bodyPr/>
          <a:lstStyle/>
          <a:p>
            <a:r>
              <a:rPr lang="en-US" sz="3400" dirty="0" smtClean="0">
                <a:latin typeface="Calibri" panose="020F0502020204030204" pitchFamily="34" charset="0"/>
                <a:cs typeface="Calibri" panose="020F0502020204030204" pitchFamily="34" charset="0"/>
              </a:rPr>
              <a:t>Upload CA Signed Leaf Certificate on CUC</a:t>
            </a:r>
            <a:endParaRPr lang="en-US" sz="3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2291" name="Picture 3" descr="C:\Users\akakumar\Desktop\Untitle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640" y="1219200"/>
            <a:ext cx="8636560" cy="5029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311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33400"/>
            <a:ext cx="8588375" cy="1320800"/>
          </a:xfrm>
        </p:spPr>
        <p:txBody>
          <a:bodyPr/>
          <a:lstStyle/>
          <a:p>
            <a:r>
              <a:rPr lang="en-US" sz="3400" dirty="0" smtClean="0">
                <a:latin typeface="Calibri" panose="020F0502020204030204" pitchFamily="34" charset="0"/>
                <a:cs typeface="Calibri" panose="020F0502020204030204" pitchFamily="34" charset="0"/>
              </a:rPr>
              <a:t>Use Case 1 </a:t>
            </a:r>
            <a:r>
              <a:rPr lang="en-US" sz="3400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sz="3400" dirty="0" smtClean="0">
                <a:latin typeface="Calibri" panose="020F0502020204030204" pitchFamily="34" charset="0"/>
                <a:cs typeface="Calibri" panose="020F0502020204030204" pitchFamily="34" charset="0"/>
              </a:rPr>
              <a:t>Web </a:t>
            </a:r>
            <a:r>
              <a:rPr lang="en-US" sz="3400" dirty="0">
                <a:latin typeface="Calibri" panose="020F0502020204030204" pitchFamily="34" charset="0"/>
                <a:cs typeface="Calibri" panose="020F0502020204030204" pitchFamily="34" charset="0"/>
              </a:rPr>
              <a:t>Application </a:t>
            </a:r>
            <a:r>
              <a:rPr lang="en-US" sz="3400" dirty="0" smtClean="0">
                <a:latin typeface="Calibri" panose="020F0502020204030204" pitchFamily="34" charset="0"/>
                <a:cs typeface="Calibri" panose="020F0502020204030204" pitchFamily="34" charset="0"/>
              </a:rPr>
              <a:t>Login(Web Inbox)  </a:t>
            </a:r>
            <a:br>
              <a:rPr lang="en-US" sz="3400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sz="3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50275" cy="365760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Login to web application (CUCA/Inbox/CPCA).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Take the sniffers , CUC should negotiate on the ciphers send by the browser.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Ensure ciphers </a:t>
            </a:r>
            <a:r>
              <a:rPr lang="en-US" dirty="0"/>
              <a:t>selected by server (CUC) should be first matching cipher in </a:t>
            </a:r>
            <a:r>
              <a:rPr lang="en-US" dirty="0" smtClean="0"/>
              <a:t>list(depends </a:t>
            </a:r>
            <a:r>
              <a:rPr lang="en-US" dirty="0"/>
              <a:t>on </a:t>
            </a:r>
            <a:r>
              <a:rPr lang="en-US" dirty="0" smtClean="0"/>
              <a:t>ciphers </a:t>
            </a:r>
            <a:r>
              <a:rPr lang="en-US" dirty="0"/>
              <a:t>list sent by </a:t>
            </a:r>
            <a:r>
              <a:rPr lang="en-US" dirty="0" smtClean="0"/>
              <a:t>browser).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190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-533400" y="2209800"/>
            <a:ext cx="6047518" cy="20143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lvl="2" eaLnBrk="0" hangingPunct="0">
              <a:lnSpc>
                <a:spcPct val="95000"/>
              </a:lnSpc>
              <a:spcBef>
                <a:spcPts val="1480"/>
              </a:spcBef>
              <a:buClr>
                <a:srgbClr val="96CA4B"/>
              </a:buClr>
              <a:buSzPct val="100000"/>
            </a:pPr>
            <a:r>
              <a:rPr lang="en-US" sz="2400" b="1" dirty="0">
                <a:solidFill>
                  <a:srgbClr val="FFFFFF"/>
                </a:solidFill>
                <a:latin typeface="Calibri" panose="020F0502020204030204" pitchFamily="34" charset="0"/>
              </a:rPr>
              <a:t>Brief </a:t>
            </a:r>
            <a:r>
              <a:rPr lang="en-US" sz="2400" b="1" dirty="0" smtClean="0">
                <a:solidFill>
                  <a:srgbClr val="FFFFFF"/>
                </a:solidFill>
                <a:latin typeface="Calibri" panose="020F0502020204030204" pitchFamily="34" charset="0"/>
              </a:rPr>
              <a:t>Description</a:t>
            </a:r>
          </a:p>
          <a:p>
            <a:pPr marL="914400" lvl="2" eaLnBrk="0" hangingPunct="0">
              <a:lnSpc>
                <a:spcPct val="95000"/>
              </a:lnSpc>
              <a:spcBef>
                <a:spcPts val="1480"/>
              </a:spcBef>
              <a:buClr>
                <a:srgbClr val="96CA4B"/>
              </a:buClr>
              <a:buSzPct val="100000"/>
            </a:pPr>
            <a:r>
              <a:rPr lang="en-US" sz="2400" b="1" dirty="0" smtClean="0">
                <a:solidFill>
                  <a:srgbClr val="FFFFFF"/>
                </a:solidFill>
                <a:latin typeface="Calibri" panose="020F0502020204030204" pitchFamily="34" charset="0"/>
              </a:rPr>
              <a:t>Configuration</a:t>
            </a:r>
          </a:p>
          <a:p>
            <a:pPr marL="914400" lvl="2" eaLnBrk="0" hangingPunct="0">
              <a:lnSpc>
                <a:spcPct val="95000"/>
              </a:lnSpc>
              <a:spcBef>
                <a:spcPts val="1480"/>
              </a:spcBef>
              <a:buClr>
                <a:srgbClr val="96CA4B"/>
              </a:buClr>
              <a:buSzPct val="100000"/>
            </a:pPr>
            <a:r>
              <a:rPr lang="en-US" sz="2400" b="1" dirty="0" smtClean="0">
                <a:solidFill>
                  <a:srgbClr val="FFFFFF"/>
                </a:solidFill>
                <a:latin typeface="Calibri" panose="020F0502020204030204" pitchFamily="34" charset="0"/>
              </a:rPr>
              <a:t>Use </a:t>
            </a:r>
            <a:r>
              <a:rPr lang="en-US" sz="2400" b="1" dirty="0">
                <a:solidFill>
                  <a:srgbClr val="FFFFFF"/>
                </a:solidFill>
                <a:latin typeface="Calibri" panose="020F0502020204030204" pitchFamily="34" charset="0"/>
              </a:rPr>
              <a:t>Case </a:t>
            </a:r>
          </a:p>
          <a:p>
            <a:pPr marL="228600" lvl="0" indent="-228600" eaLnBrk="0" hangingPunct="0">
              <a:lnSpc>
                <a:spcPct val="95000"/>
              </a:lnSpc>
              <a:spcBef>
                <a:spcPts val="1480"/>
              </a:spcBef>
              <a:buClr>
                <a:srgbClr val="96CA4B"/>
              </a:buClr>
              <a:buSzPct val="100000"/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FFFFFF"/>
              </a:solidFill>
              <a:latin typeface="Calibri" panose="020F0502020204030204" pitchFamily="34" charset="0"/>
              <a:cs typeface="+mn-cs"/>
            </a:endParaRPr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228600" y="693958"/>
            <a:ext cx="8588861" cy="1134841"/>
          </a:xfrm>
          <a:prstGeom prst="rect">
            <a:avLst/>
          </a:prstGeom>
        </p:spPr>
        <p:txBody>
          <a:bodyPr vert="horz" lIns="82296" tIns="45720" rIns="82296" bIns="45720" rtlCol="0" anchor="b" anchorCtr="0">
            <a:noAutofit/>
          </a:bodyPr>
          <a:lstStyle>
            <a:lvl1pPr algn="l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None/>
              <a:defRPr lang="en-US" sz="5400" b="0" kern="1200" spc="0" baseline="0" dirty="0">
                <a:gradFill>
                  <a:gsLst>
                    <a:gs pos="0">
                      <a:srgbClr val="00B2F0"/>
                    </a:gs>
                    <a:gs pos="44000">
                      <a:srgbClr val="40FFFE"/>
                    </a:gs>
                    <a:gs pos="100000">
                      <a:srgbClr val="96CA4B"/>
                    </a:gs>
                  </a:gsLst>
                  <a:lin ang="4800000" scaled="0"/>
                </a:gra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4400" dirty="0" smtClean="0">
                <a:latin typeface="Calibri" panose="020F0502020204030204" pitchFamily="34" charset="0"/>
              </a:rPr>
              <a:t>SIP Interface</a:t>
            </a:r>
            <a:endParaRPr lang="en-US" sz="4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015864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588375" cy="838200"/>
          </a:xfrm>
        </p:spPr>
        <p:txBody>
          <a:bodyPr/>
          <a:lstStyle/>
          <a:p>
            <a:r>
              <a:rPr lang="en-US" dirty="0" smtClean="0">
                <a:latin typeface="Calibri" panose="020F0502020204030204" pitchFamily="34" charset="0"/>
              </a:rPr>
              <a:t> </a:t>
            </a:r>
            <a:r>
              <a:rPr lang="en-US" sz="3400" dirty="0" smtClean="0">
                <a:latin typeface="Calibri" panose="020F0502020204030204" pitchFamily="34" charset="0"/>
              </a:rPr>
              <a:t>Description </a:t>
            </a:r>
            <a:r>
              <a:rPr lang="en-US" sz="3400" dirty="0">
                <a:latin typeface="Calibri" panose="020F0502020204030204" pitchFamily="34" charset="0"/>
              </a:rPr>
              <a:t>of TLS Ciphers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1708465"/>
              </p:ext>
            </p:extLst>
          </p:nvPr>
        </p:nvGraphicFramePr>
        <p:xfrm>
          <a:off x="457200" y="1295401"/>
          <a:ext cx="8305800" cy="4778921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1939059"/>
                <a:gridCol w="6366741"/>
              </a:tblGrid>
              <a:tr h="664121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+mj-ea"/>
                          <a:cs typeface="Calibri" panose="020F0502020204030204" pitchFamily="34" charset="0"/>
                        </a:rPr>
                        <a:t>TLS Ciphers</a:t>
                      </a:r>
                      <a:endParaRPr lang="en-US" sz="1800" b="1" kern="120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+mj-ea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09242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+mj-ea"/>
                          <a:cs typeface="Calibri" panose="020F0502020204030204" pitchFamily="34" charset="0"/>
                        </a:rPr>
                        <a:t>Description</a:t>
                      </a:r>
                      <a:endParaRPr lang="en-US" sz="1800" b="1" kern="120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+mj-ea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09242D"/>
                    </a:solidFill>
                  </a:tcPr>
                </a:tc>
              </a:tr>
              <a:tr h="1121444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0" kern="12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+mj-ea"/>
                          <a:cs typeface="Calibri" panose="020F0502020204030204" pitchFamily="34" charset="0"/>
                        </a:rPr>
                        <a:t>AES-256 SHA384 ciphers only RSA preferred </a:t>
                      </a:r>
                      <a:endParaRPr lang="en-US" sz="1400" b="0" kern="120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+mj-ea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09242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0" kern="12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+mj-ea"/>
                          <a:cs typeface="Calibri" panose="020F0502020204030204" pitchFamily="34" charset="0"/>
                        </a:rPr>
                        <a:t>The option AES-256 SHA384 ciphers only RSA preferred, includes the ciphers in following order: 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1400" b="0" kern="12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+mj-ea"/>
                          <a:cs typeface="Calibri" panose="020F0502020204030204" pitchFamily="34" charset="0"/>
                        </a:rPr>
                        <a:t> – AES-256 SHA384 RSA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1400" b="0" kern="12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+mj-ea"/>
                          <a:cs typeface="Calibri" panose="020F0502020204030204" pitchFamily="34" charset="0"/>
                        </a:rPr>
                        <a:t> – AES-256 SHA384 ECDSA</a:t>
                      </a:r>
                    </a:p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+mj-ea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09242D"/>
                    </a:solidFill>
                  </a:tcPr>
                </a:tc>
              </a:tr>
              <a:tr h="1121444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0" kern="12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+mj-ea"/>
                          <a:cs typeface="Calibri" panose="020F0502020204030204" pitchFamily="34" charset="0"/>
                        </a:rPr>
                        <a:t>AES-128 SHA256 ciphers only RSA preferred </a:t>
                      </a:r>
                      <a:endParaRPr lang="en-US" sz="1400" b="0" kern="120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+mj-ea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09242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0" kern="12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+mj-ea"/>
                          <a:cs typeface="Calibri" panose="020F0502020204030204" pitchFamily="34" charset="0"/>
                        </a:rPr>
                        <a:t>The option AES-128 SHA256 ciphers only RSA preferred, includes the ciphers in following order: 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1400" b="0" kern="12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+mj-ea"/>
                          <a:cs typeface="Calibri" panose="020F0502020204030204" pitchFamily="34" charset="0"/>
                        </a:rPr>
                        <a:t> – AES-128 SHA256 RSA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1400" b="0" kern="12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+mj-ea"/>
                          <a:cs typeface="Calibri" panose="020F0502020204030204" pitchFamily="34" charset="0"/>
                        </a:rPr>
                        <a:t> – AES-128 SHA256 ECDSA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kern="1200" dirty="0" smtClean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+mj-ea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09242D"/>
                    </a:solidFill>
                  </a:tcPr>
                </a:tc>
              </a:tr>
              <a:tr h="1741189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0" kern="12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+mj-ea"/>
                          <a:cs typeface="Calibri" panose="020F0502020204030204" pitchFamily="34" charset="0"/>
                        </a:rPr>
                        <a:t>AES-256, AES-128 ciphers ECDSA preferred </a:t>
                      </a:r>
                      <a:endParaRPr lang="en-US" sz="1400" b="0" kern="120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+mj-ea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09242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0" kern="12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+mj-ea"/>
                          <a:cs typeface="Calibri" panose="020F0502020204030204" pitchFamily="34" charset="0"/>
                        </a:rPr>
                        <a:t>The option AES-256,AES-128 ciphers ECDSA preferred, includes the ciphers in following order: 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1400" b="0" kern="12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+mj-ea"/>
                          <a:cs typeface="Calibri" panose="020F0502020204030204" pitchFamily="34" charset="0"/>
                        </a:rPr>
                        <a:t> – AES-256 SHA384 ECDSA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1400" b="0" kern="12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+mj-ea"/>
                          <a:cs typeface="Calibri" panose="020F0502020204030204" pitchFamily="34" charset="0"/>
                        </a:rPr>
                        <a:t> – AES-128 SHA256 ECDSA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1400" b="0" kern="12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+mj-ea"/>
                          <a:cs typeface="Calibri" panose="020F0502020204030204" pitchFamily="34" charset="0"/>
                        </a:rPr>
                        <a:t> – AES-256 SHA384 RSA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1400" b="0" kern="12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+mj-ea"/>
                          <a:cs typeface="Calibri" panose="020F0502020204030204" pitchFamily="34" charset="0"/>
                        </a:rPr>
                        <a:t> – AES-128 SHA256 RSA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1400" b="0" kern="12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+mj-ea"/>
                          <a:cs typeface="Calibri" panose="020F0502020204030204" pitchFamily="34" charset="0"/>
                        </a:rPr>
                        <a:t> – AES-128 SHA1 RSA</a:t>
                      </a:r>
                    </a:p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+mj-ea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09242D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9789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588375" cy="838200"/>
          </a:xfrm>
        </p:spPr>
        <p:txBody>
          <a:bodyPr/>
          <a:lstStyle/>
          <a:p>
            <a:r>
              <a:rPr lang="en-US" sz="3400" dirty="0" smtClean="0">
                <a:latin typeface="Calibri" panose="020F0502020204030204" pitchFamily="34" charset="0"/>
              </a:rPr>
              <a:t>Description </a:t>
            </a:r>
            <a:r>
              <a:rPr lang="en-US" sz="3400" dirty="0">
                <a:latin typeface="Calibri" panose="020F0502020204030204" pitchFamily="34" charset="0"/>
              </a:rPr>
              <a:t>of TLS </a:t>
            </a:r>
            <a:r>
              <a:rPr lang="en-US" sz="3400" dirty="0" smtClean="0">
                <a:latin typeface="Calibri" panose="020F0502020204030204" pitchFamily="34" charset="0"/>
              </a:rPr>
              <a:t>Ciphers- Contd.</a:t>
            </a:r>
            <a:endParaRPr lang="en-US" sz="3400" dirty="0">
              <a:latin typeface="Calibri" panose="020F0502020204030204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2152605"/>
              </p:ext>
            </p:extLst>
          </p:nvPr>
        </p:nvGraphicFramePr>
        <p:xfrm>
          <a:off x="304800" y="1295401"/>
          <a:ext cx="8458200" cy="470123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1974638"/>
                <a:gridCol w="6483562"/>
              </a:tblGrid>
              <a:tr h="586438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+mj-ea"/>
                          <a:cs typeface="Calibri" panose="020F0502020204030204" pitchFamily="34" charset="0"/>
                        </a:rPr>
                        <a:t>TLS Ciphers</a:t>
                      </a:r>
                      <a:endParaRPr lang="en-US" sz="1800" b="1" kern="120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+mj-ea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09242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+mj-ea"/>
                          <a:cs typeface="Calibri" panose="020F0502020204030204" pitchFamily="34" charset="0"/>
                        </a:rPr>
                        <a:t>Description</a:t>
                      </a:r>
                      <a:endParaRPr lang="en-US" sz="1800" b="1" kern="120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+mj-ea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09242D"/>
                    </a:solidFill>
                  </a:tcPr>
                </a:tc>
              </a:tr>
              <a:tr h="1036066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kern="12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AES-256, AES-128 ciphers ECDSA only </a:t>
                      </a:r>
                      <a:endParaRPr lang="en-US" sz="1400" kern="120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09242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kern="12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The option AES-256,AES-128 ciphers ECDSA only, includes the ciphers in following order: 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1400" kern="12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 – AES-256 SHA384 ECDSA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1400" kern="12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 – AES-128 SHA256 ECDSA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 smtClean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09242D"/>
                    </a:solidFill>
                  </a:tcPr>
                </a:tc>
              </a:tr>
              <a:tr h="199033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AES-256, AES-128 ciphers RSA preferred (Default) </a:t>
                      </a:r>
                    </a:p>
                    <a:p>
                      <a:pPr marL="0" algn="l" defTabSz="914400" rtl="0" eaLnBrk="1" latinLnBrk="0" hangingPunct="1"/>
                      <a:endParaRPr lang="en-US" sz="1400" kern="120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09242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kern="12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The option AES-256,AES-128 ciphers RSA preferred, includes the ciphers in following order: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1400" kern="12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 – AES-256 SHA384 RSA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1400" kern="12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 – AES-128 SHA256 RSA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1400" kern="12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 – AES-256 SHA384 ECDSA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1400" kern="12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 – AES-128 SHA256 ECDSA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1400" kern="12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 – AES-128 SHA1 RSA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1400" kern="12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This cipher provides highest level of security and backward compatibility with connection peers that doesn't support the newer ciphers.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 smtClean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09242D"/>
                    </a:solidFill>
                  </a:tcPr>
                </a:tc>
              </a:tr>
              <a:tr h="65435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AES-128 SHA1 cipher only </a:t>
                      </a:r>
                    </a:p>
                    <a:p>
                      <a:pPr marL="0" algn="l" defTabSz="914400" rtl="0" eaLnBrk="1" latinLnBrk="0" hangingPunct="1"/>
                      <a:endParaRPr lang="en-US" sz="1400" kern="120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09242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kern="12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The option AES-128 SHA1 ciphers only, includes the ciphers in following order: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1400" kern="12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 – AES-128 SHA1 RSA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 smtClean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09242D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8667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 dirty="0" smtClean="0"/>
              <a:t>Description Contd.</a:t>
            </a:r>
            <a:endParaRPr lang="en-US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550275" cy="3657600"/>
          </a:xfrm>
        </p:spPr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CUC uses RSA key based tomcat certificates and EC key based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CallManager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-ECDSA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certificates for SIP Interface.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When CUC acts as a server it sends certificates based on the negotiated cipher  i.e. Cipher received from CUCM  and selected on CUC.</a:t>
            </a:r>
          </a:p>
          <a:p>
            <a:endParaRPr lang="en-US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When CUC acts as a client it sends EC key based certificates if “AES-256, AES-128 ciphers ECDSA only“ is selected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on CUC and with all  other options it sends RSA key based certificates.     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4877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290" y="76200"/>
            <a:ext cx="8991600" cy="762000"/>
          </a:xfrm>
        </p:spPr>
        <p:txBody>
          <a:bodyPr/>
          <a:lstStyle/>
          <a:p>
            <a:pPr>
              <a:defRPr/>
            </a:pPr>
            <a:r>
              <a:rPr lang="it-IT" sz="3400" dirty="0" smtClean="0">
                <a:latin typeface="Calibri" panose="020F0502020204030204" pitchFamily="34" charset="0"/>
              </a:rPr>
              <a:t> Configuring TLS Cipher</a:t>
            </a:r>
            <a:endParaRPr sz="3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47650" y="5638800"/>
            <a:ext cx="8515350" cy="444500"/>
          </a:xfrm>
          <a:prstGeom prst="rect">
            <a:avLst/>
          </a:prstGeom>
        </p:spPr>
        <p:txBody>
          <a:bodyPr vert="horz" lIns="82296" tIns="45720" rIns="82296" bIns="45720" rtlCol="0" anchor="b" anchorCtr="0">
            <a:noAutofit/>
          </a:bodyPr>
          <a:lstStyle>
            <a:lvl1pPr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lang="en-US" sz="3600" kern="1200" dirty="0">
                <a:gradFill>
                  <a:gsLst>
                    <a:gs pos="0">
                      <a:srgbClr val="00B2F0"/>
                    </a:gs>
                    <a:gs pos="44000">
                      <a:srgbClr val="40FFFE"/>
                    </a:gs>
                    <a:gs pos="100000">
                      <a:srgbClr val="96CA4B"/>
                    </a:gs>
                  </a:gsLst>
                  <a:lin ang="4800000" scaled="0"/>
                </a:gra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it-IT" sz="1400" dirty="0" smtClean="0">
                <a:solidFill>
                  <a:schemeClr val="bg1"/>
                </a:solidFill>
                <a:latin typeface="Calibri" panose="020F0502020204030204" pitchFamily="34" charset="0"/>
              </a:rPr>
              <a:t>Note : For Changes to take effect  Connection Conversation  Manager Service restart is required.</a:t>
            </a:r>
            <a:endParaRPr lang="it-IT" sz="14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26" name="Picture 2" descr="C:\Users\akakumar\Desktop\Untitle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" y="990600"/>
            <a:ext cx="8699500" cy="449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634767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title"/>
          </p:nvPr>
        </p:nvSpPr>
        <p:spPr>
          <a:xfrm>
            <a:off x="228600" y="693959"/>
            <a:ext cx="8588861" cy="628650"/>
          </a:xfrm>
        </p:spPr>
        <p:txBody>
          <a:bodyPr/>
          <a:lstStyle/>
          <a:p>
            <a:r>
              <a:rPr lang="en-US" sz="3400" dirty="0" smtClean="0">
                <a:latin typeface="Calibri" panose="020F0502020204030204" pitchFamily="34" charset="0"/>
              </a:rPr>
              <a:t>Abbreviations</a:t>
            </a:r>
            <a:endParaRPr lang="en-US" sz="3400" dirty="0">
              <a:latin typeface="Calibri" panose="020F050202020403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81000" y="1447800"/>
            <a:ext cx="7772400" cy="37779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indent="-228600" eaLnBrk="0" hangingPunct="0">
              <a:lnSpc>
                <a:spcPct val="95000"/>
              </a:lnSpc>
              <a:spcBef>
                <a:spcPts val="1480"/>
              </a:spcBef>
              <a:buClr>
                <a:srgbClr val="96CA4B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rgbClr val="FFFFFF"/>
                </a:solidFill>
                <a:latin typeface="Calibri" panose="020F0502020204030204" pitchFamily="34" charset="0"/>
                <a:cs typeface="+mn-cs"/>
              </a:rPr>
              <a:t>CUCA</a:t>
            </a:r>
            <a:r>
              <a:rPr lang="en-US" sz="2000" dirty="0" smtClean="0">
                <a:solidFill>
                  <a:srgbClr val="FFFFFF"/>
                </a:solidFill>
                <a:latin typeface="Calibri" panose="020F0502020204030204" pitchFamily="34" charset="0"/>
                <a:cs typeface="+mn-cs"/>
              </a:rPr>
              <a:t> - Cisco unity Connection Administration</a:t>
            </a:r>
          </a:p>
          <a:p>
            <a:pPr marL="228600" lvl="0" indent="-228600" eaLnBrk="0" hangingPunct="0">
              <a:lnSpc>
                <a:spcPct val="95000"/>
              </a:lnSpc>
              <a:spcBef>
                <a:spcPts val="1480"/>
              </a:spcBef>
              <a:buClr>
                <a:srgbClr val="96CA4B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rgbClr val="FFFFFF"/>
                </a:solidFill>
                <a:latin typeface="Calibri" panose="020F0502020204030204" pitchFamily="34" charset="0"/>
                <a:cs typeface="+mn-cs"/>
              </a:rPr>
              <a:t>REST</a:t>
            </a:r>
            <a:r>
              <a:rPr lang="en-US" sz="2000" dirty="0" smtClean="0">
                <a:solidFill>
                  <a:srgbClr val="FFFFFF"/>
                </a:solidFill>
                <a:latin typeface="Calibri" panose="020F0502020204030204" pitchFamily="34" charset="0"/>
                <a:cs typeface="+mn-cs"/>
              </a:rPr>
              <a:t> - Representational State Transfer</a:t>
            </a:r>
          </a:p>
          <a:p>
            <a:pPr marL="228600" lvl="0" indent="-228600" eaLnBrk="0" hangingPunct="0">
              <a:lnSpc>
                <a:spcPct val="95000"/>
              </a:lnSpc>
              <a:spcBef>
                <a:spcPts val="1480"/>
              </a:spcBef>
              <a:buClr>
                <a:srgbClr val="96CA4B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FFFFFF"/>
                </a:solidFill>
                <a:latin typeface="Calibri" panose="020F0502020204030204" pitchFamily="34" charset="0"/>
                <a:cs typeface="+mn-cs"/>
              </a:rPr>
              <a:t>CSR </a:t>
            </a:r>
            <a:r>
              <a:rPr lang="en-US" sz="2000" dirty="0">
                <a:solidFill>
                  <a:srgbClr val="FFFFFF"/>
                </a:solidFill>
                <a:latin typeface="Calibri" panose="020F0502020204030204" pitchFamily="34" charset="0"/>
                <a:cs typeface="+mn-cs"/>
              </a:rPr>
              <a:t>-</a:t>
            </a:r>
            <a:r>
              <a:rPr lang="en-US" sz="2000" dirty="0" smtClean="0">
                <a:solidFill>
                  <a:srgbClr val="FFFFFF"/>
                </a:solidFill>
                <a:latin typeface="Calibri" panose="020F0502020204030204" pitchFamily="34" charset="0"/>
                <a:cs typeface="+mn-cs"/>
              </a:rPr>
              <a:t> Certificate Signing Request</a:t>
            </a:r>
          </a:p>
          <a:p>
            <a:pPr marL="228600" lvl="0" indent="-228600" eaLnBrk="0" hangingPunct="0">
              <a:lnSpc>
                <a:spcPct val="95000"/>
              </a:lnSpc>
              <a:spcBef>
                <a:spcPts val="1480"/>
              </a:spcBef>
              <a:buClr>
                <a:srgbClr val="96CA4B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rgbClr val="FFFFFF"/>
                </a:solidFill>
                <a:latin typeface="Calibri" panose="020F0502020204030204" pitchFamily="34" charset="0"/>
                <a:cs typeface="+mn-cs"/>
              </a:rPr>
              <a:t>CA </a:t>
            </a:r>
            <a:r>
              <a:rPr lang="en-US" sz="2000" dirty="0" smtClean="0">
                <a:solidFill>
                  <a:srgbClr val="FFFFFF"/>
                </a:solidFill>
                <a:latin typeface="Calibri" panose="020F0502020204030204" pitchFamily="34" charset="0"/>
                <a:cs typeface="+mn-cs"/>
              </a:rPr>
              <a:t>- Certificate  Authority</a:t>
            </a:r>
          </a:p>
          <a:p>
            <a:pPr marL="228600" lvl="0" indent="-228600" eaLnBrk="0" hangingPunct="0">
              <a:lnSpc>
                <a:spcPct val="95000"/>
              </a:lnSpc>
              <a:spcBef>
                <a:spcPts val="1480"/>
              </a:spcBef>
              <a:buClr>
                <a:srgbClr val="96CA4B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FFFFFF"/>
                </a:solidFill>
                <a:latin typeface="Calibri" panose="020F0502020204030204" pitchFamily="34" charset="0"/>
                <a:cs typeface="+mn-cs"/>
              </a:rPr>
              <a:t>CUC</a:t>
            </a:r>
            <a:r>
              <a:rPr lang="en-US" sz="2000" dirty="0" smtClean="0">
                <a:solidFill>
                  <a:srgbClr val="FFFFFF"/>
                </a:solidFill>
                <a:latin typeface="Calibri" panose="020F0502020204030204" pitchFamily="34" charset="0"/>
                <a:cs typeface="+mn-cs"/>
              </a:rPr>
              <a:t> – Cisco Unity Connection</a:t>
            </a:r>
          </a:p>
          <a:p>
            <a:pPr marL="228600" indent="-228600" eaLnBrk="0" hangingPunct="0">
              <a:lnSpc>
                <a:spcPct val="95000"/>
              </a:lnSpc>
              <a:spcBef>
                <a:spcPts val="1480"/>
              </a:spcBef>
              <a:buClr>
                <a:srgbClr val="96CA4B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FFFFFF"/>
                </a:solidFill>
                <a:latin typeface="Calibri" panose="020F0502020204030204" pitchFamily="34" charset="0"/>
                <a:cs typeface="+mn-cs"/>
              </a:rPr>
              <a:t>CUCM</a:t>
            </a:r>
            <a:r>
              <a:rPr lang="en-US" sz="2000" dirty="0" smtClean="0">
                <a:solidFill>
                  <a:srgbClr val="FFFFFF"/>
                </a:solidFill>
                <a:latin typeface="Calibri" panose="020F0502020204030204" pitchFamily="34" charset="0"/>
              </a:rPr>
              <a:t>  </a:t>
            </a:r>
            <a:r>
              <a:rPr lang="en-US" sz="2000" dirty="0">
                <a:solidFill>
                  <a:srgbClr val="FFFFFF"/>
                </a:solidFill>
                <a:latin typeface="Calibri" panose="020F0502020204030204" pitchFamily="34" charset="0"/>
              </a:rPr>
              <a:t>- Cisco Unified </a:t>
            </a:r>
            <a:r>
              <a:rPr lang="en-US" sz="2000" dirty="0" smtClean="0">
                <a:solidFill>
                  <a:srgbClr val="FFFFFF"/>
                </a:solidFill>
                <a:latin typeface="Calibri" panose="020F0502020204030204" pitchFamily="34" charset="0"/>
              </a:rPr>
              <a:t>Communication Manager</a:t>
            </a:r>
          </a:p>
          <a:p>
            <a:pPr marL="228600" indent="-228600" eaLnBrk="0" hangingPunct="0">
              <a:lnSpc>
                <a:spcPct val="95000"/>
              </a:lnSpc>
              <a:spcBef>
                <a:spcPts val="1480"/>
              </a:spcBef>
              <a:buClr>
                <a:srgbClr val="96CA4B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rgbClr val="FFFFFF"/>
                </a:solidFill>
                <a:latin typeface="Calibri" panose="020F0502020204030204" pitchFamily="34" charset="0"/>
              </a:rPr>
              <a:t>NGE</a:t>
            </a:r>
            <a:r>
              <a:rPr lang="en-US" sz="2000" dirty="0" smtClean="0">
                <a:solidFill>
                  <a:srgbClr val="FFFFFF"/>
                </a:solidFill>
                <a:latin typeface="Calibri" panose="020F0502020204030204" pitchFamily="34" charset="0"/>
              </a:rPr>
              <a:t> – Next Generation Encryption</a:t>
            </a:r>
            <a:endParaRPr lang="en-US" sz="2000" dirty="0">
              <a:solidFill>
                <a:srgbClr val="FFFFFF"/>
              </a:solidFill>
              <a:latin typeface="Calibri" panose="020F0502020204030204" pitchFamily="34" charset="0"/>
            </a:endParaRPr>
          </a:p>
          <a:p>
            <a:pPr marL="228600" lvl="0" indent="-228600" eaLnBrk="0" hangingPunct="0">
              <a:lnSpc>
                <a:spcPct val="95000"/>
              </a:lnSpc>
              <a:spcBef>
                <a:spcPts val="1480"/>
              </a:spcBef>
              <a:buClr>
                <a:srgbClr val="96CA4B"/>
              </a:buClr>
              <a:buSzPct val="100000"/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FFFFFF"/>
              </a:solidFill>
              <a:latin typeface="Calibri" panose="020F0502020204030204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664519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435975" cy="990600"/>
          </a:xfrm>
        </p:spPr>
        <p:txBody>
          <a:bodyPr/>
          <a:lstStyle/>
          <a:p>
            <a:r>
              <a:rPr lang="en-US" sz="3400" dirty="0" smtClean="0">
                <a:latin typeface="Calibri" panose="020F0502020204030204" pitchFamily="34" charset="0"/>
                <a:cs typeface="Calibri" panose="020F0502020204030204" pitchFamily="34" charset="0"/>
              </a:rPr>
              <a:t>OS Admin Certificate Description</a:t>
            </a:r>
            <a:endParaRPr lang="en-US" sz="3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dirty="0" smtClean="0"/>
          </a:p>
          <a:p>
            <a:pPr marL="171450" indent="-171450">
              <a:buFontTx/>
              <a:buChar char="-"/>
            </a:pPr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6806636"/>
              </p:ext>
            </p:extLst>
          </p:nvPr>
        </p:nvGraphicFramePr>
        <p:xfrm>
          <a:off x="381000" y="2057400"/>
          <a:ext cx="8077200" cy="266700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1885690"/>
                <a:gridCol w="6191510"/>
              </a:tblGrid>
              <a:tr h="764714">
                <a:tc>
                  <a:txBody>
                    <a:bodyPr/>
                    <a:lstStyle/>
                    <a:p>
                      <a:r>
                        <a:rPr lang="en-US" sz="1600" kern="12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+mj-ea"/>
                          <a:cs typeface="Calibri" panose="020F0502020204030204" pitchFamily="34" charset="0"/>
                        </a:rPr>
                        <a:t>Certificate Purpose</a:t>
                      </a:r>
                      <a:endParaRPr lang="en-US" sz="1600" kern="120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+mj-ea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09242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+mj-ea"/>
                          <a:cs typeface="Calibri" panose="020F0502020204030204" pitchFamily="34" charset="0"/>
                        </a:rPr>
                        <a:t>Description</a:t>
                      </a:r>
                      <a:endParaRPr lang="en-US" sz="1600" b="1" kern="120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+mj-ea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09242D"/>
                    </a:solidFill>
                  </a:tcPr>
                </a:tc>
              </a:tr>
              <a:tr h="95114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kern="1200" dirty="0" err="1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CallManager</a:t>
                      </a:r>
                      <a:r>
                        <a:rPr lang="en-US" sz="1400" kern="12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-ECDSA</a:t>
                      </a:r>
                      <a:endParaRPr lang="en-US" sz="1400" kern="120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09242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SIP</a:t>
                      </a:r>
                      <a:r>
                        <a:rPr lang="en-US" sz="1400" kern="1200" baseline="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interface uses EC key based </a:t>
                      </a:r>
                      <a:r>
                        <a:rPr lang="en-US" sz="1400" kern="1200" baseline="0" dirty="0" err="1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Call</a:t>
                      </a:r>
                      <a:r>
                        <a:rPr lang="en-US" sz="1400" kern="1200" dirty="0" err="1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lManager</a:t>
                      </a:r>
                      <a:r>
                        <a:rPr lang="en-US" sz="1400" kern="12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-ECDSA</a:t>
                      </a:r>
                      <a:r>
                        <a:rPr lang="en-US" sz="1400" kern="1200" baseline="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certificates. This could be self-signed or Third Party.</a:t>
                      </a:r>
                    </a:p>
                  </a:txBody>
                  <a:tcPr>
                    <a:solidFill>
                      <a:srgbClr val="09242D"/>
                    </a:solidFill>
                  </a:tcPr>
                </a:tc>
              </a:tr>
              <a:tr h="951143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err="1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CallManager</a:t>
                      </a:r>
                      <a:r>
                        <a:rPr lang="en-US" sz="1400" kern="12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-trust</a:t>
                      </a:r>
                    </a:p>
                  </a:txBody>
                  <a:tcPr>
                    <a:solidFill>
                      <a:srgbClr val="09242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kern="12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Trust store for SIP</a:t>
                      </a:r>
                      <a:r>
                        <a:rPr lang="en-US" sz="1400" kern="1200" baseline="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to validate EC key based </a:t>
                      </a:r>
                      <a:r>
                        <a:rPr lang="en-US" sz="1400" kern="1200" baseline="0" dirty="0" err="1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CallManager</a:t>
                      </a:r>
                      <a:r>
                        <a:rPr lang="en-US" sz="1400" kern="1200" baseline="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-ECDSA  certificates</a:t>
                      </a:r>
                      <a:endParaRPr lang="en-US" sz="1400" kern="1200" dirty="0" smtClean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09242D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3202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588861" cy="990600"/>
          </a:xfrm>
        </p:spPr>
        <p:txBody>
          <a:bodyPr>
            <a:noAutofit/>
          </a:bodyPr>
          <a:lstStyle/>
          <a:p>
            <a:r>
              <a:rPr lang="en-US" sz="3400" dirty="0" smtClean="0">
                <a:latin typeface="Calibri" panose="020F0502020204030204" pitchFamily="34" charset="0"/>
                <a:cs typeface="Calibri" panose="020F0502020204030204" pitchFamily="34" charset="0"/>
              </a:rPr>
              <a:t>Configuring EC Key </a:t>
            </a:r>
            <a:r>
              <a:rPr lang="en-US" sz="3400" dirty="0">
                <a:latin typeface="Calibri" panose="020F0502020204030204" pitchFamily="34" charset="0"/>
                <a:cs typeface="Calibri" panose="020F0502020204030204" pitchFamily="34" charset="0"/>
              </a:rPr>
              <a:t>based Third party certificate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04800" y="1600200"/>
            <a:ext cx="8578850" cy="3380232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1800" b="1" dirty="0">
                <a:latin typeface="Calibri" panose="020F0502020204030204" pitchFamily="34" charset="0"/>
                <a:cs typeface="Calibri" panose="020F0502020204030204" pitchFamily="34" charset="0"/>
              </a:rPr>
              <a:t>Generate CSR for </a:t>
            </a:r>
            <a:r>
              <a:rPr lang="en-US" sz="1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CUC and </a:t>
            </a:r>
            <a:r>
              <a:rPr lang="en-US" sz="1800" b="1" dirty="0">
                <a:latin typeface="Calibri" panose="020F0502020204030204" pitchFamily="34" charset="0"/>
                <a:cs typeface="Calibri" panose="020F0502020204030204" pitchFamily="34" charset="0"/>
              </a:rPr>
              <a:t>get certificate signed from </a:t>
            </a:r>
            <a:r>
              <a:rPr lang="en-US" sz="1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CA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b="1" dirty="0">
                <a:latin typeface="Calibri" panose="020F0502020204030204" pitchFamily="34" charset="0"/>
                <a:cs typeface="Calibri" panose="020F0502020204030204" pitchFamily="34" charset="0"/>
              </a:rPr>
              <a:t>Generate CSR for </a:t>
            </a:r>
            <a:r>
              <a:rPr lang="en-US" sz="1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CUCM </a:t>
            </a:r>
            <a:r>
              <a:rPr lang="en-US" sz="1800" b="1" dirty="0">
                <a:latin typeface="Calibri" panose="020F0502020204030204" pitchFamily="34" charset="0"/>
                <a:cs typeface="Calibri" panose="020F0502020204030204" pitchFamily="34" charset="0"/>
              </a:rPr>
              <a:t>and get certificate signed from CA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b="1" dirty="0">
                <a:latin typeface="Calibri" panose="020F0502020204030204" pitchFamily="34" charset="0"/>
                <a:cs typeface="Calibri" panose="020F0502020204030204" pitchFamily="34" charset="0"/>
              </a:rPr>
              <a:t>Upload  root certificate in </a:t>
            </a:r>
            <a:r>
              <a:rPr lang="en-US" sz="1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“</a:t>
            </a:r>
            <a:r>
              <a:rPr lang="en-US" sz="18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CallManager</a:t>
            </a:r>
            <a:r>
              <a:rPr lang="en-US" sz="1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-trust” </a:t>
            </a:r>
            <a:r>
              <a:rPr lang="en-US" sz="1800" b="1" dirty="0">
                <a:latin typeface="Calibri" panose="020F0502020204030204" pitchFamily="34" charset="0"/>
                <a:cs typeface="Calibri" panose="020F0502020204030204" pitchFamily="34" charset="0"/>
              </a:rPr>
              <a:t>of </a:t>
            </a:r>
            <a:r>
              <a:rPr lang="en-US" sz="1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CUC and </a:t>
            </a:r>
            <a:r>
              <a:rPr lang="en-US" sz="1800" b="1" dirty="0">
                <a:latin typeface="Calibri" panose="020F0502020204030204" pitchFamily="34" charset="0"/>
                <a:cs typeface="Calibri" panose="020F0502020204030204" pitchFamily="34" charset="0"/>
              </a:rPr>
              <a:t>in </a:t>
            </a:r>
            <a:r>
              <a:rPr lang="en-US" sz="1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“</a:t>
            </a:r>
            <a:r>
              <a:rPr lang="en-US" sz="18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CallManager</a:t>
            </a:r>
            <a:r>
              <a:rPr lang="en-US" sz="1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-trust” </a:t>
            </a:r>
            <a:r>
              <a:rPr lang="en-US" sz="1800" b="1" dirty="0">
                <a:latin typeface="Calibri" panose="020F0502020204030204" pitchFamily="34" charset="0"/>
                <a:cs typeface="Calibri" panose="020F0502020204030204" pitchFamily="34" charset="0"/>
              </a:rPr>
              <a:t>of CUCM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b="1" dirty="0">
                <a:latin typeface="Calibri" panose="020F0502020204030204" pitchFamily="34" charset="0"/>
                <a:cs typeface="Calibri" panose="020F0502020204030204" pitchFamily="34" charset="0"/>
              </a:rPr>
              <a:t>Upload leaf certificate in </a:t>
            </a:r>
            <a:r>
              <a:rPr lang="en-US" sz="1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“</a:t>
            </a:r>
            <a:r>
              <a:rPr lang="en-US" sz="18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CallManager</a:t>
            </a:r>
            <a:r>
              <a:rPr lang="en-US" sz="1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–ECDSA” of CUC and </a:t>
            </a:r>
            <a:r>
              <a:rPr lang="en-US" sz="1800" b="1" dirty="0">
                <a:latin typeface="Calibri" panose="020F0502020204030204" pitchFamily="34" charset="0"/>
                <a:cs typeface="Calibri" panose="020F0502020204030204" pitchFamily="34" charset="0"/>
              </a:rPr>
              <a:t>in </a:t>
            </a:r>
            <a:r>
              <a:rPr lang="en-US" sz="1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“</a:t>
            </a:r>
            <a:r>
              <a:rPr lang="en-US" sz="18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CallManager</a:t>
            </a:r>
            <a:r>
              <a:rPr lang="en-US" sz="1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-ECDSA” of CUCM</a:t>
            </a:r>
            <a:endParaRPr lang="en-US" sz="1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1800" b="1" dirty="0">
                <a:latin typeface="Calibri" panose="020F0502020204030204" pitchFamily="34" charset="0"/>
                <a:cs typeface="Calibri" panose="020F0502020204030204" pitchFamily="34" charset="0"/>
              </a:rPr>
              <a:t>Restart CCM service on  CUCM and </a:t>
            </a:r>
            <a:r>
              <a:rPr lang="en-US" sz="1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restart Conversation Manager on CUC</a:t>
            </a:r>
            <a:endParaRPr lang="en-US" sz="1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11820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468" y="304800"/>
            <a:ext cx="8588861" cy="710785"/>
          </a:xfrm>
        </p:spPr>
        <p:txBody>
          <a:bodyPr/>
          <a:lstStyle/>
          <a:p>
            <a:r>
              <a:rPr lang="en-US" sz="3400" dirty="0" smtClean="0">
                <a:latin typeface="Calibri" panose="020F0502020204030204" pitchFamily="34" charset="0"/>
                <a:cs typeface="Calibri" panose="020F0502020204030204" pitchFamily="34" charset="0"/>
              </a:rPr>
              <a:t>Generate CSR for ECDSA Certificate</a:t>
            </a:r>
            <a:endParaRPr lang="en-US" sz="3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6147" name="Picture 3" descr="C:\Users\akakumar\Desktop\Untitle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219200"/>
            <a:ext cx="8458199" cy="507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577194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588375" cy="711200"/>
          </a:xfrm>
        </p:spPr>
        <p:txBody>
          <a:bodyPr/>
          <a:lstStyle/>
          <a:p>
            <a:r>
              <a:rPr lang="en-US" sz="3400" dirty="0" smtClean="0">
                <a:latin typeface="Calibri" panose="020F0502020204030204" pitchFamily="34" charset="0"/>
                <a:cs typeface="Calibri" panose="020F0502020204030204" pitchFamily="34" charset="0"/>
              </a:rPr>
              <a:t>Upload Root </a:t>
            </a:r>
            <a:r>
              <a:rPr lang="en-US" sz="3400" dirty="0"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sz="3400" dirty="0" smtClean="0">
                <a:latin typeface="Calibri" panose="020F0502020204030204" pitchFamily="34" charset="0"/>
                <a:cs typeface="Calibri" panose="020F0502020204030204" pitchFamily="34" charset="0"/>
              </a:rPr>
              <a:t>ertificate in CUCM Trust Store</a:t>
            </a:r>
            <a:endParaRPr lang="en-US" sz="3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Picture 2" descr="C:\Users\akakumar\Desktop\Untitled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22"/>
          <a:stretch/>
        </p:blipFill>
        <p:spPr bwMode="auto">
          <a:xfrm>
            <a:off x="228600" y="1143000"/>
            <a:ext cx="868680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61201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0188" y="431800"/>
            <a:ext cx="8588375" cy="635000"/>
          </a:xfrm>
        </p:spPr>
        <p:txBody>
          <a:bodyPr>
            <a:noAutofit/>
          </a:bodyPr>
          <a:lstStyle/>
          <a:p>
            <a:r>
              <a:rPr lang="en-US" sz="3400" dirty="0">
                <a:latin typeface="Calibri" panose="020F0502020204030204" pitchFamily="34" charset="0"/>
                <a:cs typeface="Calibri" panose="020F0502020204030204" pitchFamily="34" charset="0"/>
              </a:rPr>
              <a:t>Upload Root Certificate in </a:t>
            </a:r>
            <a:r>
              <a:rPr lang="en-US" sz="3400" dirty="0" smtClean="0">
                <a:latin typeface="Calibri" panose="020F0502020204030204" pitchFamily="34" charset="0"/>
                <a:cs typeface="Calibri" panose="020F0502020204030204" pitchFamily="34" charset="0"/>
              </a:rPr>
              <a:t>CUC </a:t>
            </a:r>
            <a:r>
              <a:rPr lang="en-US" sz="3400" dirty="0">
                <a:latin typeface="Calibri" panose="020F0502020204030204" pitchFamily="34" charset="0"/>
                <a:cs typeface="Calibri" panose="020F0502020204030204" pitchFamily="34" charset="0"/>
              </a:rPr>
              <a:t>Trust Store</a:t>
            </a:r>
          </a:p>
        </p:txBody>
      </p:sp>
      <p:pic>
        <p:nvPicPr>
          <p:cNvPr id="5" name="Picture 2" descr="C:\Users\akakumar\Desktop\Untitled.png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22"/>
          <a:stretch/>
        </p:blipFill>
        <p:spPr bwMode="auto">
          <a:xfrm>
            <a:off x="304800" y="1231580"/>
            <a:ext cx="8382000" cy="4940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32356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469" y="304800"/>
            <a:ext cx="8588861" cy="710785"/>
          </a:xfrm>
        </p:spPr>
        <p:txBody>
          <a:bodyPr/>
          <a:lstStyle/>
          <a:p>
            <a:r>
              <a:rPr lang="en-US" sz="3400" dirty="0" smtClean="0">
                <a:latin typeface="Calibri" panose="020F0502020204030204" pitchFamily="34" charset="0"/>
                <a:cs typeface="Calibri" panose="020F0502020204030204" pitchFamily="34" charset="0"/>
              </a:rPr>
              <a:t>Upload CA Signed Leaf Certificate on CUCM</a:t>
            </a:r>
            <a:endParaRPr lang="en-US" sz="3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" name="Picture 2" descr="C:\Users\akakumar\Desktop\Untitle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295400"/>
            <a:ext cx="8458200" cy="4833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551295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4139" y="228600"/>
            <a:ext cx="8588861" cy="634585"/>
          </a:xfrm>
        </p:spPr>
        <p:txBody>
          <a:bodyPr/>
          <a:lstStyle/>
          <a:p>
            <a:r>
              <a:rPr lang="en-US" sz="3400" dirty="0">
                <a:latin typeface="Calibri" panose="020F0502020204030204" pitchFamily="34" charset="0"/>
                <a:cs typeface="Calibri" panose="020F0502020204030204" pitchFamily="34" charset="0"/>
              </a:rPr>
              <a:t>Upload CA Signed Leaf Certificate on </a:t>
            </a:r>
            <a:r>
              <a:rPr lang="en-US" sz="3400" dirty="0" smtClean="0">
                <a:latin typeface="Calibri" panose="020F0502020204030204" pitchFamily="34" charset="0"/>
                <a:cs typeface="Calibri" panose="020F0502020204030204" pitchFamily="34" charset="0"/>
              </a:rPr>
              <a:t>CUC</a:t>
            </a:r>
            <a:endParaRPr lang="en-US" sz="3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8194" name="Picture 2" descr="C:\Users\akakumar\Desktop\Untitle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219200"/>
            <a:ext cx="8458200" cy="495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894419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16" y="228600"/>
            <a:ext cx="8588375" cy="838200"/>
          </a:xfrm>
        </p:spPr>
        <p:txBody>
          <a:bodyPr/>
          <a:lstStyle/>
          <a:p>
            <a:r>
              <a:rPr lang="en-US" sz="3400" dirty="0" smtClean="0">
                <a:latin typeface="Calibri" panose="020F0502020204030204" pitchFamily="34" charset="0"/>
                <a:cs typeface="Calibri" panose="020F0502020204030204" pitchFamily="34" charset="0"/>
              </a:rPr>
              <a:t>Configuring Port Group to enable NGE</a:t>
            </a:r>
            <a:endParaRPr lang="en-US" sz="3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26" name="Picture 2" descr="C:\Users\akakumar\Desktop\Untitle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219200"/>
            <a:ext cx="8573090" cy="4800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9646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588375" cy="1270000"/>
          </a:xfrm>
        </p:spPr>
        <p:txBody>
          <a:bodyPr/>
          <a:lstStyle/>
          <a:p>
            <a:r>
              <a:rPr lang="en-US" sz="3400" dirty="0" smtClean="0">
                <a:latin typeface="Calibri" panose="020F0502020204030204" pitchFamily="34" charset="0"/>
                <a:cs typeface="Calibri" panose="020F0502020204030204" pitchFamily="34" charset="0"/>
              </a:rPr>
              <a:t>Use Case 2 :</a:t>
            </a:r>
            <a:br>
              <a:rPr lang="en-US" sz="3400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400" dirty="0" smtClean="0">
                <a:latin typeface="Calibri" panose="020F0502020204030204" pitchFamily="34" charset="0"/>
                <a:cs typeface="Calibri" panose="020F0502020204030204" pitchFamily="34" charset="0"/>
              </a:rPr>
              <a:t>Drop a voicemail with Negotiation on ECDSA key  based Certificate</a:t>
            </a:r>
            <a:endParaRPr lang="en-US" sz="3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057400"/>
            <a:ext cx="8550275" cy="3657600"/>
          </a:xfrm>
        </p:spPr>
        <p:txBody>
          <a:bodyPr/>
          <a:lstStyle/>
          <a:p>
            <a:r>
              <a:rPr lang="en-US" sz="1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Create a secure SIP integration setup.</a:t>
            </a:r>
          </a:p>
          <a:p>
            <a:r>
              <a:rPr lang="en-US" sz="1800" b="1" dirty="0"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sz="1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onfigure  TLS cipher to “</a:t>
            </a:r>
            <a:r>
              <a:rPr lang="en-US" sz="1800" b="1" dirty="0">
                <a:latin typeface="Calibri" panose="020F0502020204030204" pitchFamily="34" charset="0"/>
                <a:cs typeface="Calibri" panose="020F0502020204030204" pitchFamily="34" charset="0"/>
              </a:rPr>
              <a:t>AES-256, AES-128 ciphers ECDSA </a:t>
            </a:r>
            <a:r>
              <a:rPr lang="en-US" sz="1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only” on CUC.</a:t>
            </a:r>
          </a:p>
          <a:p>
            <a:r>
              <a:rPr lang="en-US" sz="1800" b="1" dirty="0"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sz="1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onfigure TLS cipher to “</a:t>
            </a:r>
            <a:r>
              <a:rPr lang="en-US" sz="1800" b="1" dirty="0">
                <a:latin typeface="Calibri" panose="020F0502020204030204" pitchFamily="34" charset="0"/>
                <a:cs typeface="Calibri" panose="020F0502020204030204" pitchFamily="34" charset="0"/>
              </a:rPr>
              <a:t>AES-256, AES-128 ciphers ECDSA </a:t>
            </a:r>
            <a:r>
              <a:rPr lang="en-US" sz="1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only” on CUCM.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Place a call and take Sniffers.</a:t>
            </a:r>
          </a:p>
          <a:p>
            <a:r>
              <a:rPr lang="en-US" sz="1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CUC should </a:t>
            </a:r>
            <a:r>
              <a:rPr lang="en-US" sz="1800" b="1" dirty="0">
                <a:latin typeface="Calibri" panose="020F0502020204030204" pitchFamily="34" charset="0"/>
                <a:cs typeface="Calibri" panose="020F0502020204030204" pitchFamily="34" charset="0"/>
              </a:rPr>
              <a:t>negotiate on: TLS_ECDHE_ECDSA_WITH_AES_256_GCM_SHA384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1138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-533400" y="2209800"/>
            <a:ext cx="6047518" cy="20143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lvl="2" eaLnBrk="0" hangingPunct="0">
              <a:lnSpc>
                <a:spcPct val="95000"/>
              </a:lnSpc>
              <a:spcBef>
                <a:spcPts val="1480"/>
              </a:spcBef>
              <a:buClr>
                <a:srgbClr val="96CA4B"/>
              </a:buClr>
              <a:buSzPct val="100000"/>
            </a:pPr>
            <a:r>
              <a:rPr lang="en-US" sz="2400" b="1" dirty="0">
                <a:solidFill>
                  <a:srgbClr val="FFFFFF"/>
                </a:solidFill>
                <a:latin typeface="Calibri" panose="020F0502020204030204" pitchFamily="34" charset="0"/>
              </a:rPr>
              <a:t>Brief </a:t>
            </a:r>
            <a:r>
              <a:rPr lang="en-US" sz="2400" b="1" dirty="0" smtClean="0">
                <a:solidFill>
                  <a:srgbClr val="FFFFFF"/>
                </a:solidFill>
                <a:latin typeface="Calibri" panose="020F0502020204030204" pitchFamily="34" charset="0"/>
              </a:rPr>
              <a:t>Description</a:t>
            </a:r>
          </a:p>
          <a:p>
            <a:pPr marL="914400" lvl="2" eaLnBrk="0" hangingPunct="0">
              <a:lnSpc>
                <a:spcPct val="95000"/>
              </a:lnSpc>
              <a:spcBef>
                <a:spcPts val="1480"/>
              </a:spcBef>
              <a:buClr>
                <a:srgbClr val="96CA4B"/>
              </a:buClr>
              <a:buSzPct val="100000"/>
            </a:pPr>
            <a:r>
              <a:rPr lang="en-US" sz="2400" b="1" dirty="0" smtClean="0">
                <a:solidFill>
                  <a:srgbClr val="FFFFFF"/>
                </a:solidFill>
                <a:latin typeface="Calibri" panose="020F0502020204030204" pitchFamily="34" charset="0"/>
              </a:rPr>
              <a:t>Configuration</a:t>
            </a:r>
          </a:p>
          <a:p>
            <a:pPr marL="914400" lvl="2" eaLnBrk="0" hangingPunct="0">
              <a:lnSpc>
                <a:spcPct val="95000"/>
              </a:lnSpc>
              <a:spcBef>
                <a:spcPts val="1480"/>
              </a:spcBef>
              <a:buClr>
                <a:srgbClr val="96CA4B"/>
              </a:buClr>
              <a:buSzPct val="100000"/>
            </a:pPr>
            <a:r>
              <a:rPr lang="en-US" sz="2400" b="1" dirty="0" smtClean="0">
                <a:solidFill>
                  <a:srgbClr val="FFFFFF"/>
                </a:solidFill>
                <a:latin typeface="Calibri" panose="020F0502020204030204" pitchFamily="34" charset="0"/>
              </a:rPr>
              <a:t>Use </a:t>
            </a:r>
            <a:r>
              <a:rPr lang="en-US" sz="2400" b="1" dirty="0">
                <a:solidFill>
                  <a:srgbClr val="FFFFFF"/>
                </a:solidFill>
                <a:latin typeface="Calibri" panose="020F0502020204030204" pitchFamily="34" charset="0"/>
              </a:rPr>
              <a:t>Case </a:t>
            </a:r>
          </a:p>
          <a:p>
            <a:pPr marL="228600" lvl="0" indent="-228600" eaLnBrk="0" hangingPunct="0">
              <a:lnSpc>
                <a:spcPct val="95000"/>
              </a:lnSpc>
              <a:spcBef>
                <a:spcPts val="1480"/>
              </a:spcBef>
              <a:buClr>
                <a:srgbClr val="96CA4B"/>
              </a:buClr>
              <a:buSzPct val="100000"/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FFFFFF"/>
              </a:solidFill>
              <a:latin typeface="Calibri" panose="020F0502020204030204" pitchFamily="34" charset="0"/>
              <a:cs typeface="+mn-cs"/>
            </a:endParaRPr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228600" y="693958"/>
            <a:ext cx="8588861" cy="1134841"/>
          </a:xfrm>
          <a:prstGeom prst="rect">
            <a:avLst/>
          </a:prstGeom>
        </p:spPr>
        <p:txBody>
          <a:bodyPr vert="horz" lIns="82296" tIns="45720" rIns="82296" bIns="45720" rtlCol="0" anchor="b" anchorCtr="0">
            <a:noAutofit/>
          </a:bodyPr>
          <a:lstStyle>
            <a:lvl1pPr algn="l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None/>
              <a:defRPr lang="en-US" sz="5400" b="0" kern="1200" spc="0" baseline="0" dirty="0">
                <a:gradFill>
                  <a:gsLst>
                    <a:gs pos="0">
                      <a:srgbClr val="00B2F0"/>
                    </a:gs>
                    <a:gs pos="44000">
                      <a:srgbClr val="40FFFE"/>
                    </a:gs>
                    <a:gs pos="100000">
                      <a:srgbClr val="96CA4B"/>
                    </a:gs>
                  </a:gsLst>
                  <a:lin ang="4800000" scaled="0"/>
                </a:gra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4400" dirty="0" smtClean="0">
                <a:latin typeface="Calibri" panose="020F0502020204030204" pitchFamily="34" charset="0"/>
              </a:rPr>
              <a:t>SRTP Interface</a:t>
            </a:r>
            <a:endParaRPr lang="en-US" sz="4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212378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88861" cy="628650"/>
          </a:xfrm>
        </p:spPr>
        <p:txBody>
          <a:bodyPr/>
          <a:lstStyle/>
          <a:p>
            <a:r>
              <a:rPr lang="en-US" sz="3400" dirty="0" smtClean="0">
                <a:latin typeface="Calibri" panose="020F0502020204030204" pitchFamily="34" charset="0"/>
              </a:rPr>
              <a:t>Agenda</a:t>
            </a:r>
            <a:endParaRPr lang="en-US" sz="3400" dirty="0">
              <a:latin typeface="Calibri" panose="020F050202020403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09600" y="990600"/>
            <a:ext cx="7772400" cy="42627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eaLnBrk="0" hangingPunct="0">
              <a:lnSpc>
                <a:spcPct val="95000"/>
              </a:lnSpc>
              <a:spcBef>
                <a:spcPts val="1480"/>
              </a:spcBef>
              <a:buClr>
                <a:srgbClr val="96CA4B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FFFFFF"/>
                </a:solidFill>
                <a:latin typeface="Calibri" panose="020F0502020204030204" pitchFamily="34" charset="0"/>
                <a:cs typeface="+mn-cs"/>
              </a:rPr>
              <a:t>Overview </a:t>
            </a:r>
          </a:p>
          <a:p>
            <a:pPr marL="800100" lvl="1" indent="-342900" eaLnBrk="0" hangingPunct="0">
              <a:lnSpc>
                <a:spcPct val="95000"/>
              </a:lnSpc>
              <a:spcBef>
                <a:spcPts val="1480"/>
              </a:spcBef>
              <a:buClr>
                <a:srgbClr val="96CA4B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rgbClr val="FFFFFF"/>
                </a:solidFill>
                <a:latin typeface="Calibri" panose="020F0502020204030204" pitchFamily="34" charset="0"/>
                <a:cs typeface="+mn-cs"/>
              </a:rPr>
              <a:t>Next Generation Security Ciphers </a:t>
            </a:r>
          </a:p>
          <a:p>
            <a:pPr marL="228600" lvl="0" indent="-228600" eaLnBrk="0" hangingPunct="0">
              <a:lnSpc>
                <a:spcPct val="95000"/>
              </a:lnSpc>
              <a:spcBef>
                <a:spcPts val="1480"/>
              </a:spcBef>
              <a:buClr>
                <a:srgbClr val="96CA4B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rgbClr val="FFFFFF"/>
                </a:solidFill>
                <a:latin typeface="Calibri" panose="020F0502020204030204" pitchFamily="34" charset="0"/>
                <a:cs typeface="+mn-cs"/>
              </a:rPr>
              <a:t>Supporting Interfaces </a:t>
            </a:r>
          </a:p>
          <a:p>
            <a:pPr marL="685800" lvl="1" indent="-228600" eaLnBrk="0" hangingPunct="0">
              <a:lnSpc>
                <a:spcPct val="95000"/>
              </a:lnSpc>
              <a:spcBef>
                <a:spcPts val="1480"/>
              </a:spcBef>
              <a:buClr>
                <a:srgbClr val="96CA4B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rgbClr val="FFFFFF"/>
                </a:solidFill>
                <a:latin typeface="Calibri" panose="020F0502020204030204" pitchFamily="34" charset="0"/>
              </a:rPr>
              <a:t>Tomcat/Jetty </a:t>
            </a:r>
          </a:p>
          <a:p>
            <a:pPr marL="685800" lvl="1" indent="-228600" eaLnBrk="0" hangingPunct="0">
              <a:lnSpc>
                <a:spcPct val="95000"/>
              </a:lnSpc>
              <a:spcBef>
                <a:spcPts val="1480"/>
              </a:spcBef>
              <a:buClr>
                <a:srgbClr val="96CA4B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rgbClr val="FFFFFF"/>
                </a:solidFill>
                <a:latin typeface="Calibri" panose="020F0502020204030204" pitchFamily="34" charset="0"/>
                <a:cs typeface="+mn-cs"/>
              </a:rPr>
              <a:t>SIP Interface </a:t>
            </a:r>
          </a:p>
          <a:p>
            <a:pPr marL="685800" lvl="1" indent="-228600" eaLnBrk="0" hangingPunct="0">
              <a:lnSpc>
                <a:spcPct val="95000"/>
              </a:lnSpc>
              <a:spcBef>
                <a:spcPts val="1480"/>
              </a:spcBef>
              <a:buClr>
                <a:srgbClr val="96CA4B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rgbClr val="FFFFFF"/>
                </a:solidFill>
                <a:latin typeface="Calibri" panose="020F0502020204030204" pitchFamily="34" charset="0"/>
                <a:cs typeface="+mn-cs"/>
              </a:rPr>
              <a:t>SRTP Interface</a:t>
            </a:r>
          </a:p>
          <a:p>
            <a:pPr marL="342900" indent="-342900" eaLnBrk="0" hangingPunct="0">
              <a:lnSpc>
                <a:spcPct val="95000"/>
              </a:lnSpc>
              <a:spcBef>
                <a:spcPts val="1480"/>
              </a:spcBef>
              <a:buClr>
                <a:srgbClr val="96CA4B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rgbClr val="FFFFFF"/>
                </a:solidFill>
                <a:latin typeface="Calibri" panose="020F0502020204030204" pitchFamily="34" charset="0"/>
              </a:rPr>
              <a:t>REST  APIs</a:t>
            </a:r>
            <a:endParaRPr lang="en-US" sz="2000" b="1" dirty="0" smtClean="0">
              <a:solidFill>
                <a:srgbClr val="FFFFFF"/>
              </a:solidFill>
              <a:latin typeface="Calibri" panose="020F0502020204030204" pitchFamily="34" charset="0"/>
              <a:cs typeface="+mn-cs"/>
            </a:endParaRPr>
          </a:p>
          <a:p>
            <a:pPr marL="342900" lvl="0" indent="-342900" eaLnBrk="0" hangingPunct="0">
              <a:lnSpc>
                <a:spcPct val="95000"/>
              </a:lnSpc>
              <a:spcBef>
                <a:spcPts val="1480"/>
              </a:spcBef>
              <a:buClr>
                <a:srgbClr val="96CA4B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rgbClr val="FFFFFF"/>
                </a:solidFill>
                <a:latin typeface="Calibri" panose="020F0502020204030204" pitchFamily="34" charset="0"/>
                <a:cs typeface="+mn-cs"/>
              </a:rPr>
              <a:t>Troubleshooting</a:t>
            </a:r>
          </a:p>
          <a:p>
            <a:pPr marL="342900" lvl="0" indent="-342900" eaLnBrk="0" hangingPunct="0">
              <a:lnSpc>
                <a:spcPct val="95000"/>
              </a:lnSpc>
              <a:spcBef>
                <a:spcPts val="1480"/>
              </a:spcBef>
              <a:buClr>
                <a:srgbClr val="96CA4B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rgbClr val="FFFFFF"/>
                </a:solidFill>
                <a:latin typeface="Calibri" panose="020F0502020204030204" pitchFamily="34" charset="0"/>
                <a:cs typeface="+mn-cs"/>
              </a:rPr>
              <a:t>References</a:t>
            </a:r>
            <a:endParaRPr lang="en-US" sz="2000" b="1" dirty="0">
              <a:solidFill>
                <a:srgbClr val="FFFFFF"/>
              </a:solidFill>
              <a:latin typeface="Calibri" panose="020F0502020204030204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0007498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091" y="76200"/>
            <a:ext cx="8839200" cy="838200"/>
          </a:xfrm>
        </p:spPr>
        <p:txBody>
          <a:bodyPr/>
          <a:lstStyle/>
          <a:p>
            <a:r>
              <a:rPr lang="it-IT" sz="3400" dirty="0" smtClean="0">
                <a:latin typeface="Calibri" panose="020F0502020204030204" pitchFamily="34" charset="0"/>
              </a:rPr>
              <a:t>Description of SRTP Ciphers</a:t>
            </a:r>
            <a:endParaRPr lang="it-IT" sz="3400" dirty="0">
              <a:latin typeface="Calibri" panose="020F0502020204030204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4243184"/>
              </p:ext>
            </p:extLst>
          </p:nvPr>
        </p:nvGraphicFramePr>
        <p:xfrm>
          <a:off x="381000" y="1219200"/>
          <a:ext cx="8458200" cy="425606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1974638"/>
                <a:gridCol w="6483562"/>
              </a:tblGrid>
              <a:tr h="751505"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gradFill>
                            <a:gsLst>
                              <a:gs pos="0">
                                <a:srgbClr val="00B2F0"/>
                              </a:gs>
                              <a:gs pos="44000">
                                <a:srgbClr val="40FFFE"/>
                              </a:gs>
                              <a:gs pos="100000">
                                <a:srgbClr val="96CA4B"/>
                              </a:gs>
                            </a:gsLst>
                            <a:lin ang="4800000" scaled="0"/>
                          </a:gradFill>
                          <a:latin typeface="Calibri" panose="020F0502020204030204" pitchFamily="34" charset="0"/>
                          <a:ea typeface="+mj-ea"/>
                          <a:cs typeface="+mj-cs"/>
                        </a:rPr>
                        <a:t>SRTP Ciphers</a:t>
                      </a:r>
                      <a:endParaRPr lang="en-US" sz="1800" b="1" kern="1200" dirty="0">
                        <a:gradFill>
                          <a:gsLst>
                            <a:gs pos="0">
                              <a:srgbClr val="00B2F0"/>
                            </a:gs>
                            <a:gs pos="44000">
                              <a:srgbClr val="40FFFE"/>
                            </a:gs>
                            <a:gs pos="100000">
                              <a:srgbClr val="96CA4B"/>
                            </a:gs>
                          </a:gsLst>
                          <a:lin ang="4800000" scaled="0"/>
                        </a:gradFill>
                        <a:latin typeface="Calibri" panose="020F0502020204030204" pitchFamily="34" charset="0"/>
                        <a:ea typeface="+mj-ea"/>
                        <a:cs typeface="+mj-cs"/>
                      </a:endParaRPr>
                    </a:p>
                  </a:txBody>
                  <a:tcPr>
                    <a:solidFill>
                      <a:srgbClr val="09242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b="1" kern="1200" dirty="0" smtClean="0">
                          <a:gradFill>
                            <a:gsLst>
                              <a:gs pos="0">
                                <a:srgbClr val="00B2F0"/>
                              </a:gs>
                              <a:gs pos="44000">
                                <a:srgbClr val="40FFFE"/>
                              </a:gs>
                              <a:gs pos="100000">
                                <a:srgbClr val="96CA4B"/>
                              </a:gs>
                            </a:gsLst>
                            <a:lin ang="4800000" scaled="0"/>
                          </a:gradFill>
                          <a:latin typeface="Calibri" panose="020F0502020204030204" pitchFamily="34" charset="0"/>
                          <a:ea typeface="+mj-ea"/>
                          <a:cs typeface="+mj-cs"/>
                        </a:rPr>
                        <a:t>Description</a:t>
                      </a:r>
                      <a:endParaRPr lang="en-US" sz="1800" b="1" kern="1200" dirty="0">
                        <a:gradFill>
                          <a:gsLst>
                            <a:gs pos="0">
                              <a:srgbClr val="00B2F0"/>
                            </a:gs>
                            <a:gs pos="44000">
                              <a:srgbClr val="40FFFE"/>
                            </a:gs>
                            <a:gs pos="100000">
                              <a:srgbClr val="96CA4B"/>
                            </a:gs>
                          </a:gsLst>
                          <a:lin ang="4800000" scaled="0"/>
                        </a:gradFill>
                        <a:latin typeface="Calibri" panose="020F0502020204030204" pitchFamily="34" charset="0"/>
                        <a:ea typeface="+mj-ea"/>
                        <a:cs typeface="+mj-cs"/>
                      </a:endParaRPr>
                    </a:p>
                  </a:txBody>
                  <a:tcPr>
                    <a:solidFill>
                      <a:srgbClr val="09242D"/>
                    </a:solidFill>
                  </a:tcPr>
                </a:tc>
              </a:tr>
              <a:tr h="87981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  <a:cs typeface="+mn-cs"/>
                        </a:rPr>
                        <a:t>All supported AES-256,AES-128  ciphers</a:t>
                      </a:r>
                      <a:endParaRPr lang="en-US" sz="1400" kern="120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9242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When this option is selected, the AES-256-based ciphers are preferred over the AES-128-based variants in the order of strength of the cipher suite. This cipher provides highest level of security and backward compatibility with connection peers that doesn't support the newer ciphers.</a:t>
                      </a:r>
                      <a:endParaRPr lang="en-US" sz="1400" kern="120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9242D"/>
                    </a:solidFill>
                  </a:tcPr>
                </a:tc>
              </a:tr>
              <a:tr h="87981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kern="12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AEAD AES256 GCM-based ciphers only</a:t>
                      </a:r>
                      <a:endParaRPr lang="en-US" sz="1400" kern="120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9242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kern="12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When this option</a:t>
                      </a:r>
                      <a:r>
                        <a:rPr lang="en-US" sz="1400" kern="1200" baseline="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is selected, only the AEAD AES256 GCM based ciphers are recognized and negotiated during media establishment.</a:t>
                      </a:r>
                    </a:p>
                  </a:txBody>
                  <a:tcPr>
                    <a:solidFill>
                      <a:srgbClr val="09242D"/>
                    </a:solidFill>
                  </a:tcPr>
                </a:tc>
              </a:tr>
              <a:tr h="83993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kern="12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AEAD AES128 GCM-based ciphers only</a:t>
                      </a:r>
                      <a:endParaRPr lang="en-US" sz="1400" kern="120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9242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When this option is selected, only the AEAD AES128 GCM based ciphers are recognized and negotiated during media establishment.</a:t>
                      </a:r>
                      <a:endParaRPr lang="en-US" sz="1400" kern="120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9242D"/>
                    </a:solidFill>
                  </a:tcPr>
                </a:tc>
              </a:tr>
              <a:tr h="839937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AES-128 SHA1 cipher only</a:t>
                      </a:r>
                    </a:p>
                  </a:txBody>
                  <a:tcPr>
                    <a:solidFill>
                      <a:srgbClr val="09242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When this option is selected, only the AES-128-based SHA1ciphers are recognized and negotiated during media establishment</a:t>
                      </a:r>
                    </a:p>
                  </a:txBody>
                  <a:tcPr>
                    <a:solidFill>
                      <a:srgbClr val="09242D"/>
                    </a:solidFill>
                  </a:tcPr>
                </a:tc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304800" y="5638800"/>
            <a:ext cx="8839200" cy="609600"/>
          </a:xfrm>
          <a:prstGeom prst="rect">
            <a:avLst/>
          </a:prstGeom>
        </p:spPr>
        <p:txBody>
          <a:bodyPr vert="horz" lIns="82296" tIns="45720" rIns="82296" bIns="45720" rtlCol="0" anchor="b" anchorCtr="0">
            <a:noAutofit/>
          </a:bodyPr>
          <a:lstStyle>
            <a:lvl1pPr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lang="en-US" sz="3600" kern="1200" dirty="0">
                <a:gradFill>
                  <a:gsLst>
                    <a:gs pos="0">
                      <a:srgbClr val="00B2F0"/>
                    </a:gs>
                    <a:gs pos="44000">
                      <a:srgbClr val="40FFFE"/>
                    </a:gs>
                    <a:gs pos="100000">
                      <a:srgbClr val="96CA4B"/>
                    </a:gs>
                  </a:gsLst>
                  <a:lin ang="4800000" scaled="0"/>
                </a:gra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it-IT" sz="1400" dirty="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+mn-cs"/>
              </a:rPr>
              <a:t>NOTE: </a:t>
            </a:r>
            <a:r>
              <a:rPr lang="en-US" sz="1400" dirty="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+mn-cs"/>
              </a:rPr>
              <a:t>If there is cipher mismatch during media negotiation and peer supports SRTP fallback, then the call becomes non-SRTP </a:t>
            </a:r>
            <a:r>
              <a:rPr lang="en-US" sz="1400" dirty="0" smtClean="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+mn-cs"/>
              </a:rPr>
              <a:t>call </a:t>
            </a:r>
            <a:endParaRPr lang="it-IT" sz="1400" dirty="0">
              <a:solidFill>
                <a:schemeClr val="bg1"/>
              </a:solidFill>
              <a:latin typeface="Calibri" panose="020F0502020204030204" pitchFamily="34" charset="0"/>
              <a:ea typeface="+mn-ea"/>
              <a:cs typeface="+mn-cs"/>
            </a:endParaRPr>
          </a:p>
          <a:p>
            <a:endParaRPr lang="it-IT" sz="1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2694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849" y="152400"/>
            <a:ext cx="8991600" cy="838200"/>
          </a:xfrm>
        </p:spPr>
        <p:txBody>
          <a:bodyPr/>
          <a:lstStyle/>
          <a:p>
            <a:pPr>
              <a:defRPr/>
            </a:pPr>
            <a:r>
              <a:rPr lang="it-IT" sz="3400" dirty="0" smtClean="0">
                <a:latin typeface="Calibri" panose="020F0502020204030204" pitchFamily="34" charset="0"/>
              </a:rPr>
              <a:t>Configuring SRTP Cipher</a:t>
            </a:r>
            <a:endParaRPr sz="3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77800" y="5715000"/>
            <a:ext cx="8991600" cy="596899"/>
          </a:xfrm>
          <a:prstGeom prst="rect">
            <a:avLst/>
          </a:prstGeom>
        </p:spPr>
        <p:txBody>
          <a:bodyPr vert="horz" lIns="82296" tIns="45720" rIns="82296" bIns="45720" rtlCol="0" anchor="b" anchorCtr="0">
            <a:noAutofit/>
          </a:bodyPr>
          <a:lstStyle>
            <a:lvl1pPr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lang="en-US" sz="3600" kern="1200" dirty="0">
                <a:gradFill>
                  <a:gsLst>
                    <a:gs pos="0">
                      <a:srgbClr val="00B2F0"/>
                    </a:gs>
                    <a:gs pos="44000">
                      <a:srgbClr val="40FFFE"/>
                    </a:gs>
                    <a:gs pos="100000">
                      <a:srgbClr val="96CA4B"/>
                    </a:gs>
                  </a:gsLst>
                  <a:lin ang="4800000" scaled="0"/>
                </a:gra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it-IT" sz="1800" dirty="0" smtClean="0">
                <a:solidFill>
                  <a:schemeClr val="bg1"/>
                </a:solidFill>
                <a:latin typeface="Calibri" panose="020F0502020204030204" pitchFamily="34" charset="0"/>
              </a:rPr>
              <a:t>Note : For Changes to take effect  Connection Conversation  Manager Service restart is required.</a:t>
            </a:r>
            <a:endParaRPr lang="it-IT" sz="1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050" name="Picture 2" descr="C:\Users\akakumar\Desktop\Untitle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" y="1066800"/>
            <a:ext cx="8458200" cy="4572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538153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0"/>
            <a:ext cx="8588375" cy="965200"/>
          </a:xfrm>
        </p:spPr>
        <p:txBody>
          <a:bodyPr/>
          <a:lstStyle/>
          <a:p>
            <a:r>
              <a:rPr lang="en-US" sz="3400" dirty="0" smtClean="0">
                <a:latin typeface="Calibri" panose="020F0502020204030204" pitchFamily="34" charset="0"/>
                <a:cs typeface="Calibri" panose="020F0502020204030204" pitchFamily="34" charset="0"/>
              </a:rPr>
              <a:t>Use case 3 :</a:t>
            </a:r>
            <a:br>
              <a:rPr lang="en-US" sz="3400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Drop a voicemail with SRTP negotiation on  AES-256 GCM cipher</a:t>
            </a:r>
            <a:endParaRPr 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81200"/>
            <a:ext cx="8550275" cy="3079750"/>
          </a:xfrm>
        </p:spPr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Create a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setup with SRTP enabled on it.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Configure SRTP cipher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to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“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All supported AES-256, AES-128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ciphers” on CUC.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Configure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SRTP cipher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to “All supported AES-256, AES-128 ciphers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” on CUCM.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Place a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call and Verify the logs and Sniffers.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CUC should negotiate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on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AEAD_AES_256_GCM.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912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1393" y="1967967"/>
            <a:ext cx="8617807" cy="2407042"/>
          </a:xfrm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en-US" sz="4400" dirty="0" smtClean="0">
                <a:latin typeface="Calibri" panose="020F0502020204030204" pitchFamily="34" charset="0"/>
              </a:rPr>
              <a:t>REST APIs</a:t>
            </a:r>
            <a:endParaRPr lang="en-US" sz="4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191351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304800" y="762000"/>
            <a:ext cx="855027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1" fontAlgn="base" hangingPunct="1">
              <a:lnSpc>
                <a:spcPct val="95000"/>
              </a:lnSpc>
              <a:spcBef>
                <a:spcPts val="1438"/>
              </a:spcBef>
              <a:spcAft>
                <a:spcPct val="0"/>
              </a:spcAft>
              <a:buClr>
                <a:srgbClr val="96CA4B"/>
              </a:buClr>
              <a:buSzPct val="90000"/>
              <a:buFont typeface="Arial" charset="0"/>
              <a:buChar char="•"/>
              <a:defRPr lang="en-US" sz="2000" kern="1200" dirty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06400" indent="50800" algn="l" rtl="0" eaLnBrk="1" fontAlgn="base" hangingPunct="1">
              <a:lnSpc>
                <a:spcPct val="95000"/>
              </a:lnSpc>
              <a:spcBef>
                <a:spcPts val="838"/>
              </a:spcBef>
              <a:spcAft>
                <a:spcPct val="0"/>
              </a:spcAft>
              <a:buClr>
                <a:schemeClr val="tx2"/>
              </a:buClr>
              <a:defRPr lang="en-US" kern="1200" dirty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2pPr>
            <a:lvl3pPr marL="571500" indent="-1588" algn="l" rtl="0" eaLnBrk="1" fontAlgn="base" hangingPunct="1">
              <a:lnSpc>
                <a:spcPct val="95000"/>
              </a:lnSpc>
              <a:spcBef>
                <a:spcPts val="838"/>
              </a:spcBef>
              <a:spcAft>
                <a:spcPct val="0"/>
              </a:spcAft>
              <a:buFont typeface="Arial" charset="0"/>
              <a:defRPr lang="en-US" sz="1600" kern="1200" dirty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3pPr>
            <a:lvl4pPr marL="688975" indent="682625" algn="l" rtl="0" eaLnBrk="1" fontAlgn="base" hangingPunct="1">
              <a:lnSpc>
                <a:spcPct val="95000"/>
              </a:lnSpc>
              <a:spcBef>
                <a:spcPts val="838"/>
              </a:spcBef>
              <a:spcAft>
                <a:spcPct val="0"/>
              </a:spcAft>
              <a:buFont typeface="Arial" charset="0"/>
              <a:defRPr lang="en-US" sz="1400" kern="1200" dirty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4pPr>
            <a:lvl5pPr marL="801688" indent="1027113" algn="l" rtl="0" eaLnBrk="1" fontAlgn="base" hangingPunct="1">
              <a:lnSpc>
                <a:spcPct val="95000"/>
              </a:lnSpc>
              <a:spcBef>
                <a:spcPts val="838"/>
              </a:spcBef>
              <a:spcAft>
                <a:spcPct val="0"/>
              </a:spcAft>
              <a:buFont typeface="Arial" charset="0"/>
              <a:defRPr lang="en-US" sz="1400" kern="1200" dirty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u="sng" dirty="0" err="1" smtClean="0">
                <a:latin typeface="Calibri" panose="020F0502020204030204" pitchFamily="34" charset="0"/>
              </a:rPr>
              <a:t>vmrest</a:t>
            </a:r>
            <a:r>
              <a:rPr lang="en-US" sz="1800" u="sng" dirty="0" smtClean="0">
                <a:latin typeface="Calibri" panose="020F0502020204030204" pitchFamily="34" charset="0"/>
              </a:rPr>
              <a:t>/</a:t>
            </a:r>
            <a:r>
              <a:rPr lang="en-US" sz="1800" u="sng" dirty="0" err="1" smtClean="0">
                <a:latin typeface="Calibri" panose="020F0502020204030204" pitchFamily="34" charset="0"/>
              </a:rPr>
              <a:t>generalconfigurations</a:t>
            </a:r>
            <a:endParaRPr lang="en-US" sz="1800" u="sng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1800" dirty="0">
                <a:latin typeface="Calibri" panose="020F0502020204030204" pitchFamily="34" charset="0"/>
              </a:rPr>
              <a:t>    </a:t>
            </a:r>
            <a:r>
              <a:rPr lang="en-US" sz="1800" dirty="0" smtClean="0">
                <a:latin typeface="Calibri" panose="020F0502020204030204" pitchFamily="34" charset="0"/>
              </a:rPr>
              <a:t>This </a:t>
            </a:r>
            <a:r>
              <a:rPr lang="en-US" sz="1800" dirty="0">
                <a:latin typeface="Calibri" panose="020F0502020204030204" pitchFamily="34" charset="0"/>
              </a:rPr>
              <a:t>API is used to fetch the </a:t>
            </a:r>
            <a:r>
              <a:rPr lang="en-US" sz="1800" dirty="0" smtClean="0">
                <a:latin typeface="Calibri" panose="020F0502020204030204" pitchFamily="34" charset="0"/>
              </a:rPr>
              <a:t>existing configuration of SIP TLS cipher on Unity Connection</a:t>
            </a:r>
            <a:endParaRPr lang="en-US" sz="1600" dirty="0">
              <a:latin typeface="Calibri" panose="020F050202020403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-152400"/>
            <a:ext cx="8588375" cy="838200"/>
          </a:xfrm>
        </p:spPr>
        <p:txBody>
          <a:bodyPr/>
          <a:lstStyle/>
          <a:p>
            <a:r>
              <a:rPr lang="en-US" sz="3400" dirty="0">
                <a:latin typeface="Calibri" panose="020F0502020204030204" pitchFamily="34" charset="0"/>
              </a:rPr>
              <a:t>GET API </a:t>
            </a:r>
            <a:r>
              <a:rPr lang="en-US" sz="3400" dirty="0" smtClean="0">
                <a:latin typeface="Calibri" panose="020F0502020204030204" pitchFamily="34" charset="0"/>
              </a:rPr>
              <a:t>– TLS and SRTP Ciphers</a:t>
            </a:r>
            <a:endParaRPr lang="en-US" sz="3400" dirty="0"/>
          </a:p>
        </p:txBody>
      </p:sp>
      <p:graphicFrame>
        <p:nvGraphicFramePr>
          <p:cNvPr id="7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66149073"/>
              </p:ext>
            </p:extLst>
          </p:nvPr>
        </p:nvGraphicFramePr>
        <p:xfrm>
          <a:off x="473075" y="1676400"/>
          <a:ext cx="8382000" cy="40707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0"/>
              </a:tblGrid>
              <a:tr h="64946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Request</a:t>
                      </a:r>
                      <a:r>
                        <a:rPr lang="en-US" sz="1400" u="none" baseline="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400" u="none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URI ::</a:t>
                      </a:r>
                      <a:r>
                        <a:rPr lang="en-US" sz="1400" u="none" baseline="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</a:t>
                      </a:r>
                      <a:r>
                        <a:rPr lang="en-US" sz="1400" u="sng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https://&lt;hostname&gt;/vmrest/generalconfiguration</a:t>
                      </a:r>
                    </a:p>
                  </a:txBody>
                  <a:tcPr anchor="ctr"/>
                </a:tc>
              </a:tr>
              <a:tr h="369730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Response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3051515">
                <a:tc>
                  <a:txBody>
                    <a:bodyPr/>
                    <a:lstStyle/>
                    <a:p>
                      <a:pPr lvl="1" indent="0" algn="l"/>
                      <a:endParaRPr lang="en-US" sz="1400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lvl="1" indent="0" algn="l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&lt;</a:t>
                      </a:r>
                      <a:r>
                        <a:rPr lang="en-US" sz="1400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GeneralConfigurations</a:t>
                      </a:r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total="1"&gt;</a:t>
                      </a:r>
                    </a:p>
                    <a:p>
                      <a:pPr lvl="1" indent="0" algn="l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&lt;</a:t>
                      </a:r>
                      <a:r>
                        <a:rPr lang="en-US" sz="1400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GeneralConfiguration</a:t>
                      </a:r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&gt;</a:t>
                      </a:r>
                    </a:p>
                    <a:p>
                      <a:pPr lvl="1" indent="0" algn="l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  &lt;URI&gt;/</a:t>
                      </a:r>
                      <a:r>
                        <a:rPr lang="en-US" sz="1400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vmrest</a:t>
                      </a:r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/</a:t>
                      </a:r>
                      <a:r>
                        <a:rPr lang="en-US" sz="1400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generalconfigurations</a:t>
                      </a:r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/070b0cda-accb-4534-af43-2cf8fd9e6113&lt;/URI&gt;</a:t>
                      </a:r>
                    </a:p>
                    <a:p>
                      <a:pPr lvl="1" indent="0" algn="l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  &lt;</a:t>
                      </a:r>
                      <a:r>
                        <a:rPr lang="en-US" sz="1400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ObjectId</a:t>
                      </a:r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&gt;070b0cda-accb-4534-af43-2cf8fd9e6113&lt;/</a:t>
                      </a:r>
                      <a:r>
                        <a:rPr lang="en-US" sz="1400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ObjectId</a:t>
                      </a:r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&gt;</a:t>
                      </a:r>
                    </a:p>
                    <a:p>
                      <a:pPr lvl="1" indent="0" algn="l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  &lt;</a:t>
                      </a:r>
                      <a:r>
                        <a:rPr lang="en-US" sz="1400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TlsCiphers</a:t>
                      </a:r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&gt;4&lt;/</a:t>
                      </a:r>
                      <a:r>
                        <a:rPr lang="en-US" sz="1400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TlsCiphers</a:t>
                      </a:r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&gt;</a:t>
                      </a:r>
                    </a:p>
                    <a:p>
                      <a:pPr lvl="1" indent="0" algn="l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  &lt;</a:t>
                      </a:r>
                      <a:r>
                        <a:rPr lang="en-US" sz="1400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SrtpCiphers</a:t>
                      </a:r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&gt;3&lt;/</a:t>
                      </a:r>
                      <a:r>
                        <a:rPr lang="en-US" sz="1400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SrtpCiphers</a:t>
                      </a:r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&gt;</a:t>
                      </a:r>
                    </a:p>
                    <a:p>
                      <a:pPr lvl="1" indent="0" algn="l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&lt;/</a:t>
                      </a:r>
                      <a:r>
                        <a:rPr lang="en-US" sz="1400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GeneralConfiguration</a:t>
                      </a:r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&gt;</a:t>
                      </a:r>
                    </a:p>
                    <a:p>
                      <a:pPr lvl="1" indent="0" algn="l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&lt;/</a:t>
                      </a:r>
                      <a:r>
                        <a:rPr lang="en-US" sz="1400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GeneralConfigurations</a:t>
                      </a:r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&gt;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304799" y="5791200"/>
            <a:ext cx="8550275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1" fontAlgn="base" hangingPunct="1">
              <a:lnSpc>
                <a:spcPct val="95000"/>
              </a:lnSpc>
              <a:spcBef>
                <a:spcPts val="1438"/>
              </a:spcBef>
              <a:spcAft>
                <a:spcPct val="0"/>
              </a:spcAft>
              <a:buClr>
                <a:srgbClr val="96CA4B"/>
              </a:buClr>
              <a:buSzPct val="90000"/>
              <a:buFont typeface="Arial" charset="0"/>
              <a:buChar char="•"/>
              <a:defRPr lang="en-US" sz="2000" kern="1200" dirty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06400" indent="50800" algn="l" rtl="0" eaLnBrk="1" fontAlgn="base" hangingPunct="1">
              <a:lnSpc>
                <a:spcPct val="95000"/>
              </a:lnSpc>
              <a:spcBef>
                <a:spcPts val="838"/>
              </a:spcBef>
              <a:spcAft>
                <a:spcPct val="0"/>
              </a:spcAft>
              <a:buClr>
                <a:schemeClr val="tx2"/>
              </a:buClr>
              <a:defRPr lang="en-US" kern="1200" dirty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2pPr>
            <a:lvl3pPr marL="571500" indent="-1588" algn="l" rtl="0" eaLnBrk="1" fontAlgn="base" hangingPunct="1">
              <a:lnSpc>
                <a:spcPct val="95000"/>
              </a:lnSpc>
              <a:spcBef>
                <a:spcPts val="838"/>
              </a:spcBef>
              <a:spcAft>
                <a:spcPct val="0"/>
              </a:spcAft>
              <a:buFont typeface="Arial" charset="0"/>
              <a:defRPr lang="en-US" sz="1600" kern="1200" dirty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3pPr>
            <a:lvl4pPr marL="688975" indent="682625" algn="l" rtl="0" eaLnBrk="1" fontAlgn="base" hangingPunct="1">
              <a:lnSpc>
                <a:spcPct val="95000"/>
              </a:lnSpc>
              <a:spcBef>
                <a:spcPts val="838"/>
              </a:spcBef>
              <a:spcAft>
                <a:spcPct val="0"/>
              </a:spcAft>
              <a:buFont typeface="Arial" charset="0"/>
              <a:defRPr lang="en-US" sz="1400" kern="1200" dirty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4pPr>
            <a:lvl5pPr marL="801688" indent="1027113" algn="l" rtl="0" eaLnBrk="1" fontAlgn="base" hangingPunct="1">
              <a:lnSpc>
                <a:spcPct val="95000"/>
              </a:lnSpc>
              <a:spcBef>
                <a:spcPts val="838"/>
              </a:spcBef>
              <a:spcAft>
                <a:spcPct val="0"/>
              </a:spcAft>
              <a:buFont typeface="Arial" charset="0"/>
              <a:defRPr lang="en-US" sz="1400" kern="1200" dirty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 smtClean="0">
                <a:latin typeface="Calibri" panose="020F0502020204030204" pitchFamily="34" charset="0"/>
              </a:rPr>
              <a:t>Note : For </a:t>
            </a:r>
            <a:r>
              <a:rPr lang="en-US" sz="1800" dirty="0" err="1" smtClean="0">
                <a:latin typeface="Calibri" panose="020F0502020204030204" pitchFamily="34" charset="0"/>
              </a:rPr>
              <a:t>TlsCiphers</a:t>
            </a:r>
            <a:r>
              <a:rPr lang="en-US" sz="1800" dirty="0" smtClean="0">
                <a:latin typeface="Calibri" panose="020F0502020204030204" pitchFamily="34" charset="0"/>
              </a:rPr>
              <a:t> and </a:t>
            </a:r>
            <a:r>
              <a:rPr lang="en-US" sz="1800" dirty="0" err="1" smtClean="0">
                <a:latin typeface="Calibri" panose="020F0502020204030204" pitchFamily="34" charset="0"/>
              </a:rPr>
              <a:t>SrtpCiphers</a:t>
            </a:r>
            <a:r>
              <a:rPr lang="en-US" sz="1800" dirty="0" smtClean="0">
                <a:latin typeface="Calibri" panose="020F0502020204030204" pitchFamily="34" charset="0"/>
              </a:rPr>
              <a:t> values , Please refer the doc wiki in References Section</a:t>
            </a:r>
            <a:endParaRPr lang="en-US" sz="16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4259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304800" y="762000"/>
            <a:ext cx="855027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1" fontAlgn="base" hangingPunct="1">
              <a:lnSpc>
                <a:spcPct val="95000"/>
              </a:lnSpc>
              <a:spcBef>
                <a:spcPts val="1438"/>
              </a:spcBef>
              <a:spcAft>
                <a:spcPct val="0"/>
              </a:spcAft>
              <a:buClr>
                <a:srgbClr val="96CA4B"/>
              </a:buClr>
              <a:buSzPct val="90000"/>
              <a:buFont typeface="Arial" charset="0"/>
              <a:buChar char="•"/>
              <a:defRPr lang="en-US" sz="2000" kern="1200" dirty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06400" indent="50800" algn="l" rtl="0" eaLnBrk="1" fontAlgn="base" hangingPunct="1">
              <a:lnSpc>
                <a:spcPct val="95000"/>
              </a:lnSpc>
              <a:spcBef>
                <a:spcPts val="838"/>
              </a:spcBef>
              <a:spcAft>
                <a:spcPct val="0"/>
              </a:spcAft>
              <a:buClr>
                <a:schemeClr val="tx2"/>
              </a:buClr>
              <a:defRPr lang="en-US" kern="1200" dirty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2pPr>
            <a:lvl3pPr marL="571500" indent="-1588" algn="l" rtl="0" eaLnBrk="1" fontAlgn="base" hangingPunct="1">
              <a:lnSpc>
                <a:spcPct val="95000"/>
              </a:lnSpc>
              <a:spcBef>
                <a:spcPts val="838"/>
              </a:spcBef>
              <a:spcAft>
                <a:spcPct val="0"/>
              </a:spcAft>
              <a:buFont typeface="Arial" charset="0"/>
              <a:defRPr lang="en-US" sz="1600" kern="1200" dirty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3pPr>
            <a:lvl4pPr marL="688975" indent="682625" algn="l" rtl="0" eaLnBrk="1" fontAlgn="base" hangingPunct="1">
              <a:lnSpc>
                <a:spcPct val="95000"/>
              </a:lnSpc>
              <a:spcBef>
                <a:spcPts val="838"/>
              </a:spcBef>
              <a:spcAft>
                <a:spcPct val="0"/>
              </a:spcAft>
              <a:buFont typeface="Arial" charset="0"/>
              <a:defRPr lang="en-US" sz="1400" kern="1200" dirty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4pPr>
            <a:lvl5pPr marL="801688" indent="1027113" algn="l" rtl="0" eaLnBrk="1" fontAlgn="base" hangingPunct="1">
              <a:lnSpc>
                <a:spcPct val="95000"/>
              </a:lnSpc>
              <a:spcBef>
                <a:spcPts val="838"/>
              </a:spcBef>
              <a:spcAft>
                <a:spcPct val="0"/>
              </a:spcAft>
              <a:buFont typeface="Arial" charset="0"/>
              <a:defRPr lang="en-US" sz="1400" kern="1200" dirty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u="sng" dirty="0" err="1" smtClean="0">
                <a:latin typeface="Calibri" panose="020F0502020204030204" pitchFamily="34" charset="0"/>
              </a:rPr>
              <a:t>vmrest</a:t>
            </a:r>
            <a:r>
              <a:rPr lang="en-US" sz="1800" u="sng" dirty="0" smtClean="0">
                <a:latin typeface="Calibri" panose="020F0502020204030204" pitchFamily="34" charset="0"/>
              </a:rPr>
              <a:t>/</a:t>
            </a:r>
            <a:r>
              <a:rPr lang="en-US" sz="1800" u="sng" dirty="0" err="1" smtClean="0">
                <a:latin typeface="Calibri" panose="020F0502020204030204" pitchFamily="34" charset="0"/>
              </a:rPr>
              <a:t>generalconfigurations</a:t>
            </a:r>
            <a:r>
              <a:rPr lang="en-US" sz="1800" u="sng" dirty="0" smtClean="0">
                <a:latin typeface="Calibri" panose="020F0502020204030204" pitchFamily="34" charset="0"/>
              </a:rPr>
              <a:t>/&lt;</a:t>
            </a:r>
            <a:r>
              <a:rPr lang="en-US" sz="1800" u="sng" dirty="0" err="1" smtClean="0">
                <a:latin typeface="Calibri" panose="020F0502020204030204" pitchFamily="34" charset="0"/>
              </a:rPr>
              <a:t>ObjectId</a:t>
            </a:r>
            <a:r>
              <a:rPr lang="en-US" sz="1800" u="sng" dirty="0" smtClean="0">
                <a:latin typeface="Calibri" panose="020F0502020204030204" pitchFamily="34" charset="0"/>
              </a:rPr>
              <a:t>&gt;</a:t>
            </a:r>
            <a:endParaRPr lang="en-US" sz="1800" u="sng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1800" dirty="0" smtClean="0">
                <a:latin typeface="Calibri" panose="020F0502020204030204" pitchFamily="34" charset="0"/>
              </a:rPr>
              <a:t>    This API </a:t>
            </a:r>
            <a:r>
              <a:rPr lang="en-US" sz="1800" dirty="0">
                <a:latin typeface="Calibri" panose="020F0502020204030204" pitchFamily="34" charset="0"/>
              </a:rPr>
              <a:t>is used to </a:t>
            </a:r>
            <a:r>
              <a:rPr lang="en-US" sz="1800" dirty="0" smtClean="0">
                <a:latin typeface="Calibri" panose="020F0502020204030204" pitchFamily="34" charset="0"/>
              </a:rPr>
              <a:t>modify </a:t>
            </a:r>
            <a:r>
              <a:rPr lang="en-US" sz="1800" dirty="0" err="1" smtClean="0">
                <a:latin typeface="Calibri" panose="020F0502020204030204" pitchFamily="34" charset="0"/>
              </a:rPr>
              <a:t>TLSCipher</a:t>
            </a:r>
            <a:r>
              <a:rPr lang="en-US" sz="1800" dirty="0" smtClean="0">
                <a:latin typeface="Calibri" panose="020F0502020204030204" pitchFamily="34" charset="0"/>
              </a:rPr>
              <a:t>.</a:t>
            </a:r>
            <a:endParaRPr lang="en-US" sz="18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1800" dirty="0" smtClean="0">
                <a:latin typeface="Calibri" panose="020F0502020204030204" pitchFamily="34" charset="0"/>
              </a:rPr>
              <a:t>     </a:t>
            </a:r>
            <a:endParaRPr lang="en-US" sz="1600" dirty="0">
              <a:latin typeface="Calibri" panose="020F050202020403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-152400"/>
            <a:ext cx="8588375" cy="838200"/>
          </a:xfrm>
        </p:spPr>
        <p:txBody>
          <a:bodyPr/>
          <a:lstStyle/>
          <a:p>
            <a:r>
              <a:rPr lang="en-US" sz="3400" dirty="0" smtClean="0">
                <a:latin typeface="Calibri" panose="020F0502020204030204" pitchFamily="34" charset="0"/>
              </a:rPr>
              <a:t>PUT </a:t>
            </a:r>
            <a:r>
              <a:rPr lang="en-US" sz="3400" dirty="0">
                <a:latin typeface="Calibri" panose="020F0502020204030204" pitchFamily="34" charset="0"/>
              </a:rPr>
              <a:t>API </a:t>
            </a:r>
            <a:r>
              <a:rPr lang="en-US" sz="3400" dirty="0" smtClean="0">
                <a:latin typeface="Calibri" panose="020F0502020204030204" pitchFamily="34" charset="0"/>
              </a:rPr>
              <a:t>–TLS Cipher</a:t>
            </a:r>
            <a:endParaRPr lang="en-US" sz="34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18105"/>
              </p:ext>
            </p:extLst>
          </p:nvPr>
        </p:nvGraphicFramePr>
        <p:xfrm>
          <a:off x="381000" y="1890656"/>
          <a:ext cx="8229600" cy="3900544"/>
        </p:xfrm>
        <a:graphic>
          <a:graphicData uri="http://schemas.openxmlformats.org/drawingml/2006/table">
            <a:tbl>
              <a:tblPr firstRow="1" bandRow="1"/>
              <a:tblGrid>
                <a:gridCol w="4495800"/>
                <a:gridCol w="3733800"/>
              </a:tblGrid>
              <a:tr h="1270838">
                <a:tc gridSpan="2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Request URI ::  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u="sng" kern="1200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https://&lt;hostname&gt;/vmrest/generalconfigurations/&lt;Objectid&gt;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6D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6018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rgbClr val="0096D6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Request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DD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rgbClr val="0096D6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Response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DDF0"/>
                    </a:solidFill>
                  </a:tcPr>
                </a:tc>
              </a:tr>
              <a:tr h="1769522">
                <a:tc>
                  <a:txBody>
                    <a:bodyPr/>
                    <a:lstStyle/>
                    <a:p>
                      <a:pPr marL="457200" lvl="1" indent="0" algn="l" defTabSz="914400" rtl="0" eaLnBrk="1" latinLnBrk="0" hangingPunct="1"/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  <a:ea typeface="Batang" panose="02030600000101010101" pitchFamily="18" charset="-127"/>
                          <a:cs typeface="Calibri" panose="020F0502020204030204" pitchFamily="34" charset="0"/>
                        </a:rPr>
                        <a:t>&lt;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GeneralConfiguration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&gt;</a:t>
                      </a:r>
                    </a:p>
                    <a:p>
                      <a:pPr marL="457200" lvl="1" indent="0" algn="l" defTabSz="914400" rtl="0" eaLnBrk="1" latinLnBrk="0" hangingPunct="1"/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   &lt;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TlsCiphers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&gt;1&lt;/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TlsCiphers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&gt;</a:t>
                      </a:r>
                    </a:p>
                    <a:p>
                      <a:pPr marL="457200" lvl="1" indent="0" algn="l" defTabSz="914400" rtl="0" eaLnBrk="1" latinLnBrk="0" hangingPunct="1"/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&lt;/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GeneralConfiguration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&gt;</a:t>
                      </a: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F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1200" dirty="0" smtClean="0">
                          <a:solidFill>
                            <a:srgbClr val="0096D6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Response Code:204</a:t>
                      </a:r>
                      <a:r>
                        <a:rPr lang="en-US" sz="1500" kern="1200" baseline="0" dirty="0" smtClean="0">
                          <a:solidFill>
                            <a:srgbClr val="0096D6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en-US" sz="1500" kern="1200" dirty="0" smtClean="0">
                          <a:solidFill>
                            <a:srgbClr val="0096D6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Ok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FF8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5162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304800" y="762000"/>
            <a:ext cx="855027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1" fontAlgn="base" hangingPunct="1">
              <a:lnSpc>
                <a:spcPct val="95000"/>
              </a:lnSpc>
              <a:spcBef>
                <a:spcPts val="1438"/>
              </a:spcBef>
              <a:spcAft>
                <a:spcPct val="0"/>
              </a:spcAft>
              <a:buClr>
                <a:srgbClr val="96CA4B"/>
              </a:buClr>
              <a:buSzPct val="90000"/>
              <a:buFont typeface="Arial" charset="0"/>
              <a:buChar char="•"/>
              <a:defRPr lang="en-US" sz="2000" kern="1200" dirty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06400" indent="50800" algn="l" rtl="0" eaLnBrk="1" fontAlgn="base" hangingPunct="1">
              <a:lnSpc>
                <a:spcPct val="95000"/>
              </a:lnSpc>
              <a:spcBef>
                <a:spcPts val="838"/>
              </a:spcBef>
              <a:spcAft>
                <a:spcPct val="0"/>
              </a:spcAft>
              <a:buClr>
                <a:schemeClr val="tx2"/>
              </a:buClr>
              <a:defRPr lang="en-US" kern="1200" dirty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2pPr>
            <a:lvl3pPr marL="571500" indent="-1588" algn="l" rtl="0" eaLnBrk="1" fontAlgn="base" hangingPunct="1">
              <a:lnSpc>
                <a:spcPct val="95000"/>
              </a:lnSpc>
              <a:spcBef>
                <a:spcPts val="838"/>
              </a:spcBef>
              <a:spcAft>
                <a:spcPct val="0"/>
              </a:spcAft>
              <a:buFont typeface="Arial" charset="0"/>
              <a:defRPr lang="en-US" sz="1600" kern="1200" dirty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3pPr>
            <a:lvl4pPr marL="688975" indent="682625" algn="l" rtl="0" eaLnBrk="1" fontAlgn="base" hangingPunct="1">
              <a:lnSpc>
                <a:spcPct val="95000"/>
              </a:lnSpc>
              <a:spcBef>
                <a:spcPts val="838"/>
              </a:spcBef>
              <a:spcAft>
                <a:spcPct val="0"/>
              </a:spcAft>
              <a:buFont typeface="Arial" charset="0"/>
              <a:defRPr lang="en-US" sz="1400" kern="1200" dirty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4pPr>
            <a:lvl5pPr marL="801688" indent="1027113" algn="l" rtl="0" eaLnBrk="1" fontAlgn="base" hangingPunct="1">
              <a:lnSpc>
                <a:spcPct val="95000"/>
              </a:lnSpc>
              <a:spcBef>
                <a:spcPts val="838"/>
              </a:spcBef>
              <a:spcAft>
                <a:spcPct val="0"/>
              </a:spcAft>
              <a:buFont typeface="Arial" charset="0"/>
              <a:defRPr lang="en-US" sz="1400" kern="1200" dirty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u="sng" dirty="0" err="1" smtClean="0">
                <a:latin typeface="Calibri" panose="020F0502020204030204" pitchFamily="34" charset="0"/>
              </a:rPr>
              <a:t>vmrest</a:t>
            </a:r>
            <a:r>
              <a:rPr lang="en-US" sz="1800" u="sng" dirty="0" smtClean="0">
                <a:latin typeface="Calibri" panose="020F0502020204030204" pitchFamily="34" charset="0"/>
              </a:rPr>
              <a:t>/</a:t>
            </a:r>
            <a:r>
              <a:rPr lang="en-US" sz="1800" u="sng" dirty="0" err="1" smtClean="0">
                <a:latin typeface="Calibri" panose="020F0502020204030204" pitchFamily="34" charset="0"/>
              </a:rPr>
              <a:t>generalconfigurations</a:t>
            </a:r>
            <a:r>
              <a:rPr lang="en-US" sz="1800" u="sng" dirty="0" smtClean="0">
                <a:latin typeface="Calibri" panose="020F0502020204030204" pitchFamily="34" charset="0"/>
              </a:rPr>
              <a:t>/&lt;</a:t>
            </a:r>
            <a:r>
              <a:rPr lang="en-US" sz="1800" u="sng" dirty="0" err="1" smtClean="0">
                <a:latin typeface="Calibri" panose="020F0502020204030204" pitchFamily="34" charset="0"/>
              </a:rPr>
              <a:t>ObjectId</a:t>
            </a:r>
            <a:r>
              <a:rPr lang="en-US" sz="1800" u="sng" dirty="0" smtClean="0">
                <a:latin typeface="Calibri" panose="020F0502020204030204" pitchFamily="34" charset="0"/>
              </a:rPr>
              <a:t>&gt;</a:t>
            </a:r>
            <a:endParaRPr lang="en-US" sz="1800" u="sng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1800" dirty="0" smtClean="0">
                <a:latin typeface="Calibri" panose="020F0502020204030204" pitchFamily="34" charset="0"/>
              </a:rPr>
              <a:t>    This API </a:t>
            </a:r>
            <a:r>
              <a:rPr lang="en-US" sz="1800" dirty="0">
                <a:latin typeface="Calibri" panose="020F0502020204030204" pitchFamily="34" charset="0"/>
              </a:rPr>
              <a:t>is used to modify </a:t>
            </a:r>
            <a:r>
              <a:rPr lang="en-US" sz="1800" dirty="0" err="1" smtClean="0">
                <a:latin typeface="Calibri" panose="020F0502020204030204" pitchFamily="34" charset="0"/>
              </a:rPr>
              <a:t>SRTPCipher</a:t>
            </a:r>
            <a:r>
              <a:rPr lang="en-US" sz="1800" dirty="0" smtClean="0">
                <a:latin typeface="Calibri" panose="020F0502020204030204" pitchFamily="34" charset="0"/>
              </a:rPr>
              <a:t>.</a:t>
            </a:r>
            <a:endParaRPr lang="en-US" sz="18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1800" dirty="0" smtClean="0">
                <a:latin typeface="Calibri" panose="020F0502020204030204" pitchFamily="34" charset="0"/>
              </a:rPr>
              <a:t>     </a:t>
            </a:r>
            <a:endParaRPr lang="en-US" sz="1600" dirty="0">
              <a:latin typeface="Calibri" panose="020F050202020403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-152400"/>
            <a:ext cx="8588375" cy="838200"/>
          </a:xfrm>
        </p:spPr>
        <p:txBody>
          <a:bodyPr/>
          <a:lstStyle/>
          <a:p>
            <a:r>
              <a:rPr lang="en-US" sz="3400" dirty="0" smtClean="0">
                <a:latin typeface="Calibri" panose="020F0502020204030204" pitchFamily="34" charset="0"/>
              </a:rPr>
              <a:t>PUT </a:t>
            </a:r>
            <a:r>
              <a:rPr lang="en-US" sz="3400" dirty="0">
                <a:latin typeface="Calibri" panose="020F0502020204030204" pitchFamily="34" charset="0"/>
              </a:rPr>
              <a:t>API – </a:t>
            </a:r>
            <a:r>
              <a:rPr lang="en-US" sz="3400" dirty="0" smtClean="0">
                <a:latin typeface="Calibri" panose="020F0502020204030204" pitchFamily="34" charset="0"/>
              </a:rPr>
              <a:t>SRTP Cipher</a:t>
            </a:r>
            <a:endParaRPr lang="en-US" sz="34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3213988"/>
              </p:ext>
            </p:extLst>
          </p:nvPr>
        </p:nvGraphicFramePr>
        <p:xfrm>
          <a:off x="381000" y="1890656"/>
          <a:ext cx="8229600" cy="3900544"/>
        </p:xfrm>
        <a:graphic>
          <a:graphicData uri="http://schemas.openxmlformats.org/drawingml/2006/table">
            <a:tbl>
              <a:tblPr firstRow="1" bandRow="1"/>
              <a:tblGrid>
                <a:gridCol w="4495800"/>
                <a:gridCol w="3733800"/>
              </a:tblGrid>
              <a:tr h="1270838">
                <a:tc gridSpan="2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Request URI ::  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u="sng" kern="1200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https://&lt;hostname&gt;/vmrest/generalconfigurations/&lt;Objectid&gt;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6D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6018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rgbClr val="0096D6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Request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DD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rgbClr val="0096D6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Response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DDF0"/>
                    </a:solidFill>
                  </a:tcPr>
                </a:tc>
              </a:tr>
              <a:tr h="1769522">
                <a:tc>
                  <a:txBody>
                    <a:bodyPr/>
                    <a:lstStyle/>
                    <a:p>
                      <a:pPr lvl="1" indent="0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&lt;</a:t>
                      </a:r>
                      <a:r>
                        <a:rPr lang="en-US" sz="1400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GeneralConfiguration</a:t>
                      </a:r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&gt;</a:t>
                      </a:r>
                    </a:p>
                    <a:p>
                      <a:pPr lvl="1" indent="0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    &lt;</a:t>
                      </a:r>
                      <a:r>
                        <a:rPr lang="en-US" sz="1400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SrtpCiphers</a:t>
                      </a:r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&gt;2&lt;/</a:t>
                      </a:r>
                      <a:r>
                        <a:rPr lang="en-US" sz="1400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SrtpCiphers</a:t>
                      </a:r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&gt;</a:t>
                      </a:r>
                    </a:p>
                    <a:p>
                      <a:pPr lvl="1" indent="0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&lt;/</a:t>
                      </a:r>
                      <a:r>
                        <a:rPr lang="en-US" sz="1400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GeneralConfiguration</a:t>
                      </a:r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&gt;</a:t>
                      </a:r>
                    </a:p>
                    <a:p>
                      <a:pPr lvl="1" indent="0"/>
                      <a:endParaRPr lang="en-US" sz="1400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F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rgbClr val="0096D6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Response Code:204</a:t>
                      </a:r>
                      <a:r>
                        <a:rPr lang="en-US" sz="1400" kern="1200" baseline="0" dirty="0" smtClean="0">
                          <a:solidFill>
                            <a:srgbClr val="0096D6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400" kern="1200" dirty="0" smtClean="0">
                          <a:solidFill>
                            <a:srgbClr val="0096D6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Ok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FF8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2821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Troubleshooting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277460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 dirty="0" smtClean="0">
                <a:latin typeface="Calibri" panose="020F0502020204030204" pitchFamily="34" charset="0"/>
                <a:cs typeface="Calibri" panose="020F0502020204030204" pitchFamily="34" charset="0"/>
              </a:rPr>
              <a:t>Troubleshooting</a:t>
            </a:r>
            <a:endParaRPr lang="en-US" sz="3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0189" y="1339850"/>
            <a:ext cx="7847011" cy="4965700"/>
          </a:xfrm>
        </p:spPr>
        <p:txBody>
          <a:bodyPr/>
          <a:lstStyle/>
          <a:p>
            <a:r>
              <a:rPr lang="en-US" dirty="0" smtClean="0"/>
              <a:t>Annotated </a:t>
            </a:r>
            <a:r>
              <a:rPr lang="en-US" dirty="0">
                <a:latin typeface="Calibri" panose="020F0502020204030204" pitchFamily="34" charset="0"/>
              </a:rPr>
              <a:t>logs wiki </a:t>
            </a:r>
            <a:r>
              <a:rPr lang="en-US" dirty="0" smtClean="0">
                <a:latin typeface="Calibri" panose="020F0502020204030204" pitchFamily="34" charset="0"/>
              </a:rPr>
              <a:t>link</a:t>
            </a:r>
          </a:p>
          <a:p>
            <a:pPr marL="6921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</a:rPr>
              <a:t>Tomcat /Jetty and SIP Interface</a:t>
            </a:r>
          </a:p>
          <a:p>
            <a:pPr marL="857250" lvl="2" indent="-285750">
              <a:buFont typeface="Arial" panose="020B0604020202020204" pitchFamily="34" charset="0"/>
              <a:buChar char="•"/>
            </a:pPr>
            <a:r>
              <a:rPr lang="en-US" u="sng" dirty="0">
                <a:latin typeface="Calibri" panose="020F0502020204030204" pitchFamily="34" charset="0"/>
                <a:hlinkClick r:id="rId2"/>
              </a:rPr>
              <a:t>http://</a:t>
            </a:r>
            <a:r>
              <a:rPr lang="en-US" u="sng" dirty="0" smtClean="0">
                <a:latin typeface="Calibri" panose="020F0502020204030204" pitchFamily="34" charset="0"/>
                <a:hlinkClick r:id="rId2"/>
              </a:rPr>
              <a:t>wikicentral.cisco.com/display/UNITYTRANS/Annotated+Traces+for+Next+Generation+Security+support+in+Unity+Connection</a:t>
            </a:r>
            <a:endParaRPr lang="en-US" dirty="0" smtClean="0">
              <a:latin typeface="Calibri" panose="020F0502020204030204" pitchFamily="34" charset="0"/>
            </a:endParaRPr>
          </a:p>
          <a:p>
            <a:pPr marL="6921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</a:rPr>
              <a:t>SRTP Interface</a:t>
            </a:r>
            <a:endParaRPr lang="en-US" dirty="0">
              <a:latin typeface="Calibri" panose="020F0502020204030204" pitchFamily="34" charset="0"/>
            </a:endParaRPr>
          </a:p>
          <a:p>
            <a:pPr marL="857250" lvl="2" indent="-285750">
              <a:buFont typeface="Arial" panose="020B0604020202020204" pitchFamily="34" charset="0"/>
              <a:buChar char="•"/>
            </a:pPr>
            <a:r>
              <a:rPr lang="en-US" u="sng" dirty="0" smtClean="0">
                <a:latin typeface="Calibri" panose="020F0502020204030204" pitchFamily="34" charset="0"/>
                <a:hlinkClick r:id="rId3"/>
              </a:rPr>
              <a:t>http</a:t>
            </a:r>
            <a:r>
              <a:rPr lang="en-US" u="sng" dirty="0">
                <a:latin typeface="Calibri" panose="020F0502020204030204" pitchFamily="34" charset="0"/>
                <a:hlinkClick r:id="rId3"/>
              </a:rPr>
              <a:t>://</a:t>
            </a:r>
            <a:r>
              <a:rPr lang="en-US" u="sng" dirty="0" smtClean="0">
                <a:latin typeface="Calibri" panose="020F0502020204030204" pitchFamily="34" charset="0"/>
                <a:hlinkClick r:id="rId3"/>
              </a:rPr>
              <a:t>wikicentral.cisco.com/display/UNITYTRANS/Annotated+Traces+for+Next+Gen+security+ciphers+in+SRTP</a:t>
            </a:r>
            <a:endParaRPr lang="en-US" u="sng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4872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588375" cy="838200"/>
          </a:xfrm>
        </p:spPr>
        <p:txBody>
          <a:bodyPr/>
          <a:lstStyle/>
          <a:p>
            <a:r>
              <a:rPr lang="en-US" sz="3400" dirty="0">
                <a:latin typeface="Calibri" panose="020F0502020204030204" pitchFamily="34" charset="0"/>
              </a:rPr>
              <a:t>References</a:t>
            </a:r>
            <a:endParaRPr lang="en-US" sz="3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610600" cy="5257800"/>
          </a:xfrm>
        </p:spPr>
        <p:txBody>
          <a:bodyPr/>
          <a:lstStyle/>
          <a:p>
            <a:r>
              <a:rPr lang="en-US" sz="1800" dirty="0">
                <a:latin typeface="Calibri" panose="020F0502020204030204" pitchFamily="34" charset="0"/>
              </a:rPr>
              <a:t>Cisco Unity Connection Administration </a:t>
            </a:r>
            <a:r>
              <a:rPr lang="en-US" sz="1800" dirty="0" smtClean="0">
                <a:latin typeface="Calibri" panose="020F0502020204030204" pitchFamily="34" charset="0"/>
              </a:rPr>
              <a:t>Guide:</a:t>
            </a:r>
          </a:p>
          <a:p>
            <a:pPr lvl="1"/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SIP Integration guide:</a:t>
            </a:r>
          </a:p>
          <a:p>
            <a:pPr marL="692150" lvl="1" indent="-285750">
              <a:buFont typeface="Arial" panose="020B0604020202020204" pitchFamily="34" charset="0"/>
              <a:buChar char="•"/>
            </a:pPr>
            <a:r>
              <a:rPr lang="en-US" sz="1400" u="sng" dirty="0" smtClean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http</a:t>
            </a:r>
            <a:r>
              <a:rPr lang="en-US" sz="1400" u="sng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://</a:t>
            </a:r>
            <a:r>
              <a:rPr lang="en-US" sz="1400" u="sng" dirty="0" smtClean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www.cisco.com/c/en/us/td/docs/voice_ip_comm/connection/11x/integration/guide/cucm_sip/cucintcucmsip.html</a:t>
            </a:r>
            <a:endParaRPr lang="en-US" sz="1400" u="sng" dirty="0" smtClean="0">
              <a:solidFill>
                <a:schemeClr val="bg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indent="0"/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OS Administration</a:t>
            </a:r>
            <a:r>
              <a:rPr lang="en-US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endParaRPr lang="en-US" sz="1400" dirty="0">
              <a:solidFill>
                <a:schemeClr val="bg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92150" lvl="1" indent="-285750">
              <a:buFont typeface="Arial" panose="020B0604020202020204" pitchFamily="34" charset="0"/>
              <a:buChar char="•"/>
            </a:pPr>
            <a:r>
              <a:rPr lang="en-US" sz="1400" u="sng" dirty="0" smtClean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http</a:t>
            </a:r>
            <a:r>
              <a:rPr lang="en-US" sz="1400" u="sng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://www.cisco.com/c/en/us/td/docs/voice_ip_comm/connection/11x/os_administration/guide/11xcucosagx.html</a:t>
            </a:r>
            <a:endParaRPr lang="en-US" sz="1400" u="sng" dirty="0">
              <a:solidFill>
                <a:schemeClr val="bg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endParaRPr lang="en-US" sz="1600" dirty="0" smtClean="0">
              <a:latin typeface="Calibri" panose="020F0502020204030204" pitchFamily="34" charset="0"/>
            </a:endParaRPr>
          </a:p>
          <a:p>
            <a:r>
              <a:rPr lang="en-US" sz="1800" dirty="0" smtClean="0">
                <a:latin typeface="Calibri" panose="020F0502020204030204" pitchFamily="34" charset="0"/>
              </a:rPr>
              <a:t>REST </a:t>
            </a:r>
            <a:r>
              <a:rPr lang="en-US" sz="1800" dirty="0">
                <a:latin typeface="Calibri" panose="020F0502020204030204" pitchFamily="34" charset="0"/>
              </a:rPr>
              <a:t>API Doc wiki:  </a:t>
            </a:r>
            <a:endParaRPr lang="en-US" sz="1800" dirty="0" smtClean="0">
              <a:latin typeface="Calibri" panose="020F0502020204030204" pitchFamily="34" charset="0"/>
            </a:endParaRPr>
          </a:p>
          <a:p>
            <a:pPr marL="692150" lvl="1" indent="-285750">
              <a:buFont typeface="Arial" panose="020B0604020202020204" pitchFamily="34" charset="0"/>
              <a:buChar char="•"/>
            </a:pPr>
            <a:r>
              <a:rPr lang="en-US" sz="1400" u="sng" dirty="0" smtClean="0">
                <a:solidFill>
                  <a:schemeClr val="tx1"/>
                </a:solidFill>
                <a:latin typeface="Calibri" panose="020F0502020204030204" pitchFamily="34" charset="0"/>
              </a:rPr>
              <a:t>http://</a:t>
            </a:r>
            <a:r>
              <a:rPr lang="en-US" sz="1400" u="sng" dirty="0" smtClean="0">
                <a:solidFill>
                  <a:schemeClr val="tx1"/>
                </a:solidFill>
                <a:latin typeface="Calibri" panose="020F0502020204030204" pitchFamily="34" charset="0"/>
              </a:rPr>
              <a:t>docwiki.cisco.com/wiki/Cisco_Unity_Connection_Provisioning_Interface</a:t>
            </a:r>
            <a:r>
              <a:rPr lang="en-US" sz="1400" u="sng" dirty="0" smtClean="0">
                <a:solidFill>
                  <a:schemeClr val="tx1"/>
                </a:solidFill>
                <a:latin typeface="Calibri" panose="020F0502020204030204" pitchFamily="34" charset="0"/>
              </a:rPr>
              <a:t>_%28CUPI%29_API_--_General_Configuration#TLS_AND_SRTP_Ciphers</a:t>
            </a:r>
          </a:p>
          <a:p>
            <a:pPr marL="0" indent="0">
              <a:buNone/>
            </a:pPr>
            <a:endParaRPr 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2368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1393" y="1967967"/>
            <a:ext cx="8617807" cy="2407042"/>
          </a:xfrm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en-US" sz="4400" dirty="0" smtClean="0">
                <a:latin typeface="Calibri" panose="020F0502020204030204" pitchFamily="34" charset="0"/>
                <a:cs typeface="Calibri" panose="020F0502020204030204" pitchFamily="34" charset="0"/>
              </a:rPr>
              <a:t>Overview</a:t>
            </a:r>
            <a:endParaRPr lang="en-US" sz="4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88361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061199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588375" cy="711200"/>
          </a:xfrm>
        </p:spPr>
        <p:txBody>
          <a:bodyPr>
            <a:normAutofit/>
          </a:bodyPr>
          <a:lstStyle/>
          <a:p>
            <a:r>
              <a:rPr lang="en-US" sz="3400" dirty="0" smtClean="0">
                <a:latin typeface="Calibri" panose="020F0502020204030204" pitchFamily="34" charset="0"/>
                <a:cs typeface="Calibri" panose="020F0502020204030204" pitchFamily="34" charset="0"/>
              </a:rPr>
              <a:t>Next Generation Security Ciphers</a:t>
            </a:r>
            <a:endParaRPr lang="en-US" sz="3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570866"/>
              </p:ext>
            </p:extLst>
          </p:nvPr>
        </p:nvGraphicFramePr>
        <p:xfrm>
          <a:off x="381000" y="1066800"/>
          <a:ext cx="8458200" cy="47391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8055"/>
                <a:gridCol w="2768824"/>
                <a:gridCol w="3891321"/>
              </a:tblGrid>
              <a:tr h="853631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+mj-ea"/>
                          <a:cs typeface="Calibri" panose="020F0502020204030204" pitchFamily="34" charset="0"/>
                        </a:rPr>
                        <a:t>Interface</a:t>
                      </a:r>
                      <a:endParaRPr lang="en-US" sz="1800" kern="120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+mj-ea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1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+mj-ea"/>
                          <a:cs typeface="Calibri" panose="020F0502020204030204" pitchFamily="34" charset="0"/>
                        </a:rPr>
                        <a:t>Pre</a:t>
                      </a:r>
                      <a:r>
                        <a:rPr lang="en-US" sz="1800" b="1" kern="1200" baseline="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+mj-ea"/>
                          <a:cs typeface="Calibri" panose="020F0502020204030204" pitchFamily="34" charset="0"/>
                        </a:rPr>
                        <a:t>  11.0 Rel</a:t>
                      </a:r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+mj-ea"/>
                          <a:cs typeface="Calibri" panose="020F0502020204030204" pitchFamily="34" charset="0"/>
                        </a:rPr>
                        <a:t>ease</a:t>
                      </a:r>
                      <a:endParaRPr lang="en-US" sz="1800" b="1" kern="120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+mj-ea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1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+mj-ea"/>
                          <a:cs typeface="Calibri" panose="020F0502020204030204" pitchFamily="34" charset="0"/>
                        </a:rPr>
                        <a:t>Release 11.0 and Onwards</a:t>
                      </a:r>
                      <a:endParaRPr lang="en-US" sz="1800" b="1" kern="120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+mj-ea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10000"/>
                        <a:alpha val="0"/>
                      </a:schemeClr>
                    </a:solidFill>
                  </a:tcPr>
                </a:tc>
              </a:tr>
              <a:tr h="494564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TLS version</a:t>
                      </a:r>
                      <a:endParaRPr lang="en-US" sz="140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1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TLS 1.0</a:t>
                      </a:r>
                      <a:endParaRPr lang="en-US" sz="140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1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TLS 1.0</a:t>
                      </a:r>
                      <a:r>
                        <a:rPr lang="en-US" sz="1400" baseline="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- </a:t>
                      </a:r>
                      <a:r>
                        <a:rPr lang="en-US" sz="14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TLS 1.2</a:t>
                      </a:r>
                      <a:endParaRPr lang="en-US" sz="140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10000"/>
                        <a:alpha val="0"/>
                      </a:schemeClr>
                    </a:solidFill>
                  </a:tcPr>
                </a:tc>
              </a:tr>
              <a:tr h="730931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SIP (Certificates)</a:t>
                      </a:r>
                      <a:endParaRPr lang="en-US" sz="140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1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Only RSA key based  self-signed certificates</a:t>
                      </a:r>
                    </a:p>
                    <a:p>
                      <a:endParaRPr lang="en-US" sz="140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1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RSA key and EC key</a:t>
                      </a:r>
                      <a:r>
                        <a:rPr lang="en-US" sz="1400" baseline="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4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based certificates (self-signed and Third party)</a:t>
                      </a:r>
                    </a:p>
                    <a:p>
                      <a:endParaRPr lang="en-US" sz="140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10000"/>
                        <a:alpha val="0"/>
                      </a:schemeClr>
                    </a:solidFill>
                  </a:tcPr>
                </a:tc>
              </a:tr>
              <a:tr h="1357443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SIP (Ciphers)</a:t>
                      </a:r>
                      <a:endParaRPr lang="en-US" sz="140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1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AES-128 SHA1 cipher only </a:t>
                      </a:r>
                    </a:p>
                    <a:p>
                      <a:endParaRPr lang="en-US" sz="140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1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AES-256 SHA384 ciphers only RSA preferred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AES-128 SHA256 ciphers only RSA preferred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AES-256, AES-128 ciphers ECDSA preferred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AES-256, AES-128 ciphers ECDSA only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AES-256, AES-128 ciphers RSA preferred 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2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AES-128 SHA1 cipher only </a:t>
                      </a:r>
                    </a:p>
                  </a:txBody>
                  <a:tcPr>
                    <a:solidFill>
                      <a:schemeClr val="accent3">
                        <a:lumMod val="10000"/>
                        <a:alpha val="0"/>
                      </a:schemeClr>
                    </a:solidFill>
                  </a:tcPr>
                </a:tc>
              </a:tr>
              <a:tr h="1287831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SRTP(Ciphers)</a:t>
                      </a:r>
                      <a:endParaRPr lang="en-US" sz="140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1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AES-128 SHA1 cipher only</a:t>
                      </a:r>
                    </a:p>
                    <a:p>
                      <a:endParaRPr lang="en-US" sz="140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1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All supported AES-256,AES-128  ciphers</a:t>
                      </a:r>
                      <a:endParaRPr lang="en-US" sz="1400" b="0" kern="1200" dirty="0" smtClean="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AEAD AES256 GCM-based ciphers only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AEAD AES128 GCM-based ciphers only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 smtClean="0">
                          <a:solidFill>
                            <a:schemeClr val="tx2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AES-128 SHA1 cipher only</a:t>
                      </a:r>
                    </a:p>
                    <a:p>
                      <a:endParaRPr lang="en-US" sz="140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10000"/>
                        <a:alpha val="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9133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588375" cy="838200"/>
          </a:xfrm>
        </p:spPr>
        <p:txBody>
          <a:bodyPr/>
          <a:lstStyle/>
          <a:p>
            <a:r>
              <a:rPr lang="en-US" sz="3400" dirty="0">
                <a:latin typeface="Calibri" panose="020F0502020204030204" pitchFamily="34" charset="0"/>
                <a:cs typeface="Calibri" panose="020F0502020204030204" pitchFamily="34" charset="0"/>
              </a:rPr>
              <a:t>Next Generation Security </a:t>
            </a:r>
            <a:r>
              <a:rPr lang="en-US" sz="3400" dirty="0" smtClean="0">
                <a:latin typeface="Calibri" panose="020F0502020204030204" pitchFamily="34" charset="0"/>
                <a:cs typeface="Calibri" panose="020F0502020204030204" pitchFamily="34" charset="0"/>
              </a:rPr>
              <a:t>Ciphers (Contd.)</a:t>
            </a:r>
            <a:endParaRPr lang="en-US" sz="34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8911710"/>
              </p:ext>
            </p:extLst>
          </p:nvPr>
        </p:nvGraphicFramePr>
        <p:xfrm>
          <a:off x="304800" y="1219200"/>
          <a:ext cx="8458200" cy="39088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  <a:gridCol w="3352800"/>
                <a:gridCol w="3810000"/>
              </a:tblGrid>
              <a:tr h="353636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+mj-ea"/>
                          <a:cs typeface="Calibri" panose="020F0502020204030204" pitchFamily="34" charset="0"/>
                        </a:rPr>
                        <a:t>Interface</a:t>
                      </a:r>
                      <a:endParaRPr lang="en-US" sz="1800" kern="120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+mj-ea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1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+mj-ea"/>
                          <a:cs typeface="Calibri" panose="020F0502020204030204" pitchFamily="34" charset="0"/>
                        </a:rPr>
                        <a:t>Pre</a:t>
                      </a:r>
                      <a:r>
                        <a:rPr lang="en-US" sz="1800" b="1" kern="1200" baseline="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+mj-ea"/>
                          <a:cs typeface="Calibri" panose="020F0502020204030204" pitchFamily="34" charset="0"/>
                        </a:rPr>
                        <a:t>  11.0 Rel</a:t>
                      </a:r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+mj-ea"/>
                          <a:cs typeface="Calibri" panose="020F0502020204030204" pitchFamily="34" charset="0"/>
                        </a:rPr>
                        <a:t>ease</a:t>
                      </a:r>
                      <a:endParaRPr lang="en-US" sz="1800" b="1" kern="120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+mj-ea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1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+mj-ea"/>
                          <a:cs typeface="Calibri" panose="020F0502020204030204" pitchFamily="34" charset="0"/>
                        </a:rPr>
                        <a:t>Release 11.0 and Onwards</a:t>
                      </a:r>
                      <a:endParaRPr lang="en-US" sz="1800" b="1" kern="120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+mj-ea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10000"/>
                        <a:alpha val="0"/>
                      </a:schemeClr>
                    </a:solidFill>
                  </a:tcPr>
                </a:tc>
              </a:tr>
              <a:tr h="3543089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Tomcat  / Jetty</a:t>
                      </a:r>
                      <a:endParaRPr lang="en-US" sz="140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1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RSA and SHA based ciphers are  supported.</a:t>
                      </a:r>
                    </a:p>
                    <a:p>
                      <a:endParaRPr lang="en-US" sz="1400" dirty="0" smtClean="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endParaRPr lang="en-US" sz="1400" dirty="0" smtClean="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TLS_RSA_WITH_AES_256_CBC_SHA</a:t>
                      </a:r>
                    </a:p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TLS_DHE_DSS_WITH_AES_256_CBC_SHA</a:t>
                      </a:r>
                    </a:p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TLS_RSA_WITH_AES_128_CBC_SHA</a:t>
                      </a:r>
                    </a:p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TLS_DHE_RSA_WITH_AES_128_CBC_SHA</a:t>
                      </a:r>
                    </a:p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SSL_RSA_WITH_3DES_EDE_CBC_SHA</a:t>
                      </a:r>
                    </a:p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SSL_DHE_RSA_WITH_3DES_EDE_CBC_SHA</a:t>
                      </a:r>
                    </a:p>
                    <a:p>
                      <a:endParaRPr lang="en-US" sz="1400" dirty="0" smtClean="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endParaRPr lang="en-US" sz="1400" dirty="0" smtClean="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endParaRPr lang="en-US" sz="1400" dirty="0" smtClean="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endParaRPr lang="en-US" sz="140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1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aseline="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SHA2 algorithms for next generation security </a:t>
                      </a:r>
                      <a:r>
                        <a:rPr lang="en-US" sz="14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ciphers are supported.</a:t>
                      </a:r>
                    </a:p>
                    <a:p>
                      <a:endParaRPr lang="en-US" sz="1400" dirty="0" smtClean="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TLS_ECDHE_RSA_WITH_AES_256_GCM_SHA384</a:t>
                      </a:r>
                    </a:p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TLS_ECDHE_RSA_WITH_AES_128_GCM_SHA256</a:t>
                      </a:r>
                    </a:p>
                    <a:p>
                      <a:r>
                        <a:rPr lang="en-US" sz="1400" dirty="0" smtClean="0">
                          <a:solidFill>
                            <a:schemeClr val="tx2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TLS_RSA_WITH_AES_256_CBC_SHA</a:t>
                      </a:r>
                    </a:p>
                    <a:p>
                      <a:r>
                        <a:rPr lang="en-US" sz="1400" dirty="0" smtClean="0">
                          <a:solidFill>
                            <a:schemeClr val="tx2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TLS_DHE_DSS_WITH_AES_256_CBC_SHA</a:t>
                      </a:r>
                    </a:p>
                    <a:p>
                      <a:r>
                        <a:rPr lang="en-US" sz="1400" dirty="0" smtClean="0">
                          <a:solidFill>
                            <a:schemeClr val="tx2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TLS_RSA_WITH_AES_128_CBC_SHA</a:t>
                      </a:r>
                    </a:p>
                    <a:p>
                      <a:r>
                        <a:rPr lang="en-US" sz="1400" dirty="0" smtClean="0">
                          <a:solidFill>
                            <a:schemeClr val="tx2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TLS_DHE_RSA_WITH_AES_128_CBC_SHA</a:t>
                      </a:r>
                    </a:p>
                    <a:p>
                      <a:r>
                        <a:rPr lang="en-US" sz="1400" dirty="0" smtClean="0">
                          <a:solidFill>
                            <a:schemeClr val="tx2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SSL_RSA_WITH_3DES_EDE_CBC_SHA</a:t>
                      </a:r>
                    </a:p>
                    <a:p>
                      <a:r>
                        <a:rPr lang="en-US" sz="1400" dirty="0" smtClean="0">
                          <a:solidFill>
                            <a:schemeClr val="tx2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SSL_DHE_RSA_WITH_3DES_EDE_CBC_SHA</a:t>
                      </a:r>
                    </a:p>
                    <a:p>
                      <a:endParaRPr lang="en-US" sz="1400" dirty="0" smtClean="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endParaRPr lang="en-US" sz="1400" dirty="0" smtClean="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endParaRPr lang="en-US" sz="1400" dirty="0" smtClean="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endParaRPr lang="en-US" sz="1400" dirty="0" smtClean="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endParaRPr lang="en-US" sz="140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10000"/>
                        <a:alpha val="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2919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52400" y="2819400"/>
            <a:ext cx="8617807" cy="1752600"/>
          </a:xfrm>
        </p:spPr>
        <p:txBody>
          <a:bodyPr/>
          <a:lstStyle/>
          <a:p>
            <a:pPr lvl="0" algn="ctr">
              <a:lnSpc>
                <a:spcPct val="90000"/>
              </a:lnSpc>
            </a:pPr>
            <a:r>
              <a:rPr lang="en-US" sz="4800" dirty="0" smtClean="0">
                <a:latin typeface="Calibri" panose="020F0502020204030204" pitchFamily="34" charset="0"/>
              </a:rPr>
              <a:t/>
            </a:r>
            <a:br>
              <a:rPr lang="en-US" sz="4800" dirty="0" smtClean="0">
                <a:latin typeface="Calibri" panose="020F0502020204030204" pitchFamily="34" charset="0"/>
              </a:rPr>
            </a:br>
            <a:r>
              <a:rPr lang="en-US" sz="4800" dirty="0">
                <a:latin typeface="Calibri" panose="020F0502020204030204" pitchFamily="34" charset="0"/>
              </a:rPr>
              <a:t/>
            </a:r>
            <a:br>
              <a:rPr lang="en-US" sz="4800" dirty="0">
                <a:latin typeface="Calibri" panose="020F0502020204030204" pitchFamily="34" charset="0"/>
              </a:rPr>
            </a:br>
            <a:r>
              <a:rPr lang="en-US" sz="4800" dirty="0" smtClean="0">
                <a:latin typeface="Calibri" panose="020F0502020204030204" pitchFamily="34" charset="0"/>
              </a:rPr>
              <a:t/>
            </a:r>
            <a:br>
              <a:rPr lang="en-US" sz="4800" dirty="0" smtClean="0">
                <a:latin typeface="Calibri" panose="020F0502020204030204" pitchFamily="34" charset="0"/>
              </a:rPr>
            </a:br>
            <a:r>
              <a:rPr lang="en-US" sz="4800" dirty="0">
                <a:latin typeface="Calibri" panose="020F0502020204030204" pitchFamily="34" charset="0"/>
              </a:rPr>
              <a:t/>
            </a:r>
            <a:br>
              <a:rPr lang="en-US" sz="4800" dirty="0">
                <a:latin typeface="Calibri" panose="020F0502020204030204" pitchFamily="34" charset="0"/>
              </a:rPr>
            </a:br>
            <a:r>
              <a:rPr lang="en-US" sz="4400" dirty="0">
                <a:latin typeface="Calibri" panose="020F0502020204030204" pitchFamily="34" charset="0"/>
              </a:rPr>
              <a:t>Supporting  interfaces</a:t>
            </a:r>
            <a:br>
              <a:rPr lang="en-US" sz="4400" dirty="0">
                <a:latin typeface="Calibri" panose="020F0502020204030204" pitchFamily="34" charset="0"/>
              </a:rPr>
            </a:br>
            <a:r>
              <a:rPr lang="en-US" sz="4000" dirty="0">
                <a:latin typeface="Calibri" panose="020F0502020204030204" pitchFamily="34" charset="0"/>
              </a:rPr>
              <a:t/>
            </a:r>
            <a:br>
              <a:rPr lang="en-US" sz="4000" dirty="0">
                <a:latin typeface="Calibri" panose="020F0502020204030204" pitchFamily="34" charset="0"/>
              </a:rPr>
            </a:br>
            <a:endParaRPr lang="en-US" sz="4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535725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-533400" y="2209800"/>
            <a:ext cx="6047518" cy="20143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lvl="2" eaLnBrk="0" hangingPunct="0">
              <a:lnSpc>
                <a:spcPct val="95000"/>
              </a:lnSpc>
              <a:spcBef>
                <a:spcPts val="1480"/>
              </a:spcBef>
              <a:buClr>
                <a:srgbClr val="96CA4B"/>
              </a:buClr>
              <a:buSzPct val="100000"/>
            </a:pPr>
            <a:r>
              <a:rPr lang="en-US" sz="2400" b="1" dirty="0">
                <a:solidFill>
                  <a:srgbClr val="FFFFFF"/>
                </a:solidFill>
                <a:latin typeface="Calibri" panose="020F0502020204030204" pitchFamily="34" charset="0"/>
              </a:rPr>
              <a:t>Brief </a:t>
            </a:r>
            <a:r>
              <a:rPr lang="en-US" sz="2400" b="1" dirty="0" smtClean="0">
                <a:solidFill>
                  <a:srgbClr val="FFFFFF"/>
                </a:solidFill>
                <a:latin typeface="Calibri" panose="020F0502020204030204" pitchFamily="34" charset="0"/>
              </a:rPr>
              <a:t>Description</a:t>
            </a:r>
          </a:p>
          <a:p>
            <a:pPr marL="914400" lvl="2" eaLnBrk="0" hangingPunct="0">
              <a:lnSpc>
                <a:spcPct val="95000"/>
              </a:lnSpc>
              <a:spcBef>
                <a:spcPts val="1480"/>
              </a:spcBef>
              <a:buClr>
                <a:srgbClr val="96CA4B"/>
              </a:buClr>
              <a:buSzPct val="100000"/>
            </a:pPr>
            <a:r>
              <a:rPr lang="en-US" sz="2400" b="1" dirty="0" smtClean="0">
                <a:solidFill>
                  <a:srgbClr val="FFFFFF"/>
                </a:solidFill>
                <a:latin typeface="Calibri" panose="020F0502020204030204" pitchFamily="34" charset="0"/>
              </a:rPr>
              <a:t>Configuration</a:t>
            </a:r>
          </a:p>
          <a:p>
            <a:pPr marL="914400" lvl="2" eaLnBrk="0" hangingPunct="0">
              <a:lnSpc>
                <a:spcPct val="95000"/>
              </a:lnSpc>
              <a:spcBef>
                <a:spcPts val="1480"/>
              </a:spcBef>
              <a:buClr>
                <a:srgbClr val="96CA4B"/>
              </a:buClr>
              <a:buSzPct val="100000"/>
            </a:pPr>
            <a:r>
              <a:rPr lang="en-US" sz="2400" b="1" dirty="0" smtClean="0">
                <a:solidFill>
                  <a:srgbClr val="FFFFFF"/>
                </a:solidFill>
                <a:latin typeface="Calibri" panose="020F0502020204030204" pitchFamily="34" charset="0"/>
              </a:rPr>
              <a:t>Use </a:t>
            </a:r>
            <a:r>
              <a:rPr lang="en-US" sz="2400" b="1" dirty="0">
                <a:solidFill>
                  <a:srgbClr val="FFFFFF"/>
                </a:solidFill>
                <a:latin typeface="Calibri" panose="020F0502020204030204" pitchFamily="34" charset="0"/>
              </a:rPr>
              <a:t>Case </a:t>
            </a:r>
          </a:p>
          <a:p>
            <a:pPr marL="228600" lvl="0" indent="-228600" eaLnBrk="0" hangingPunct="0">
              <a:lnSpc>
                <a:spcPct val="95000"/>
              </a:lnSpc>
              <a:spcBef>
                <a:spcPts val="1480"/>
              </a:spcBef>
              <a:buClr>
                <a:srgbClr val="96CA4B"/>
              </a:buClr>
              <a:buSzPct val="100000"/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FFFFFF"/>
              </a:solidFill>
              <a:latin typeface="Calibri" panose="020F0502020204030204" pitchFamily="34" charset="0"/>
              <a:cs typeface="+mn-cs"/>
            </a:endParaRPr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228600" y="693958"/>
            <a:ext cx="8588861" cy="1134841"/>
          </a:xfrm>
          <a:prstGeom prst="rect">
            <a:avLst/>
          </a:prstGeom>
        </p:spPr>
        <p:txBody>
          <a:bodyPr vert="horz" lIns="82296" tIns="45720" rIns="82296" bIns="45720" rtlCol="0" anchor="b" anchorCtr="0">
            <a:noAutofit/>
          </a:bodyPr>
          <a:lstStyle>
            <a:lvl1pPr algn="l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None/>
              <a:defRPr lang="en-US" sz="5400" b="0" kern="1200" spc="0" baseline="0" dirty="0">
                <a:gradFill>
                  <a:gsLst>
                    <a:gs pos="0">
                      <a:srgbClr val="00B2F0"/>
                    </a:gs>
                    <a:gs pos="44000">
                      <a:srgbClr val="40FFFE"/>
                    </a:gs>
                    <a:gs pos="100000">
                      <a:srgbClr val="96CA4B"/>
                    </a:gs>
                  </a:gsLst>
                  <a:lin ang="4800000" scaled="0"/>
                </a:gra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4400" dirty="0" smtClean="0">
                <a:latin typeface="Calibri" panose="020F0502020204030204" pitchFamily="34" charset="0"/>
              </a:rPr>
              <a:t>Tomcat and Jetty</a:t>
            </a:r>
            <a:endParaRPr lang="en-US" sz="4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61926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588375" cy="838200"/>
          </a:xfrm>
        </p:spPr>
        <p:txBody>
          <a:bodyPr/>
          <a:lstStyle/>
          <a:p>
            <a:r>
              <a:rPr lang="en-US" sz="3400" dirty="0" smtClean="0">
                <a:latin typeface="Calibri" panose="020F0502020204030204" pitchFamily="34" charset="0"/>
                <a:cs typeface="Calibri" panose="020F0502020204030204" pitchFamily="34" charset="0"/>
              </a:rPr>
              <a:t>Description OS Admin Certificate Purpose</a:t>
            </a:r>
            <a:endParaRPr lang="en-US" sz="3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dirty="0" smtClean="0"/>
          </a:p>
          <a:p>
            <a:pPr marL="171450" indent="-171450">
              <a:buFontTx/>
              <a:buChar char="-"/>
            </a:pPr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8392931"/>
              </p:ext>
            </p:extLst>
          </p:nvPr>
        </p:nvGraphicFramePr>
        <p:xfrm>
          <a:off x="368300" y="1676400"/>
          <a:ext cx="8458200" cy="259079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1974638"/>
                <a:gridCol w="6483562"/>
              </a:tblGrid>
              <a:tr h="718535">
                <a:tc>
                  <a:txBody>
                    <a:bodyPr/>
                    <a:lstStyle/>
                    <a:p>
                      <a:r>
                        <a:rPr lang="en-US" sz="1600" kern="12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+mj-ea"/>
                          <a:cs typeface="Calibri" panose="020F0502020204030204" pitchFamily="34" charset="0"/>
                        </a:rPr>
                        <a:t>Certificate Purpose</a:t>
                      </a:r>
                      <a:endParaRPr lang="en-US" sz="1600" kern="120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+mj-ea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09242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+mj-ea"/>
                          <a:cs typeface="Calibri" panose="020F0502020204030204" pitchFamily="34" charset="0"/>
                        </a:rPr>
                        <a:t>Description</a:t>
                      </a:r>
                      <a:endParaRPr lang="en-US" sz="1600" b="1" kern="120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+mj-ea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09242D"/>
                    </a:solidFill>
                  </a:tcPr>
                </a:tc>
              </a:tr>
              <a:tr h="936132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tomcat</a:t>
                      </a:r>
                      <a:endParaRPr lang="en-US" sz="1400" kern="120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09242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Web </a:t>
                      </a:r>
                      <a:r>
                        <a:rPr lang="en-US" sz="1400" kern="1200" baseline="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application and J</a:t>
                      </a:r>
                      <a:r>
                        <a:rPr lang="en-US" sz="1400" kern="12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etty</a:t>
                      </a:r>
                      <a:r>
                        <a:rPr lang="en-US" sz="1400" kern="1200" baseline="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interface uses tomcat RSA key based certificates.</a:t>
                      </a:r>
                      <a:r>
                        <a:rPr lang="en-US" sz="1400" kern="1200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400" kern="1200" baseline="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This could be self-signed or Third Party.</a:t>
                      </a:r>
                    </a:p>
                  </a:txBody>
                  <a:tcPr>
                    <a:solidFill>
                      <a:srgbClr val="09242D"/>
                    </a:solidFill>
                  </a:tcPr>
                </a:tc>
              </a:tr>
              <a:tr h="936132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kern="12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tomcat-trust</a:t>
                      </a:r>
                      <a:endParaRPr lang="en-US" sz="1400" kern="120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09242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kern="12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Trust store </a:t>
                      </a:r>
                      <a:r>
                        <a:rPr lang="en-US" sz="1400" kern="1200" baseline="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to validate RSA key based certificates </a:t>
                      </a:r>
                      <a:r>
                        <a:rPr lang="en-US" sz="1400" kern="12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for Web applications and Jetty</a:t>
                      </a:r>
                      <a:r>
                        <a:rPr lang="en-US" sz="1400" kern="1200" baseline="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Interface</a:t>
                      </a:r>
                      <a:endParaRPr lang="en-US" sz="1400" kern="1200" dirty="0" smtClean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09242D"/>
                    </a:solidFill>
                  </a:tcPr>
                </a:tc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368299" y="4889500"/>
            <a:ext cx="8588375" cy="533400"/>
          </a:xfrm>
          <a:prstGeom prst="rect">
            <a:avLst/>
          </a:prstGeom>
        </p:spPr>
        <p:txBody>
          <a:bodyPr vert="horz" lIns="82296" tIns="45720" rIns="82296" bIns="45720" rtlCol="0" anchor="b" anchorCtr="0">
            <a:noAutofit/>
          </a:bodyPr>
          <a:lstStyle>
            <a:lvl1pPr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lang="en-US" sz="3600" kern="1200" dirty="0">
                <a:gradFill>
                  <a:gsLst>
                    <a:gs pos="0">
                      <a:srgbClr val="00B2F0"/>
                    </a:gs>
                    <a:gs pos="44000">
                      <a:srgbClr val="40FFFE"/>
                    </a:gs>
                    <a:gs pos="100000">
                      <a:srgbClr val="96CA4B"/>
                    </a:gs>
                  </a:gsLst>
                  <a:lin ang="4800000" scaled="0"/>
                </a:gra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4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Note :  Above Configuration is also applicable for SIP Interface.</a:t>
            </a:r>
            <a:endParaRPr lang="en-US" sz="14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1846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ideo_Greeting_TOI">
  <a:themeElements>
    <a:clrScheme name="Cisco 2010 Color Palette">
      <a:dk1>
        <a:srgbClr val="0096D6"/>
      </a:dk1>
      <a:lt1>
        <a:srgbClr val="FFFFFF"/>
      </a:lt1>
      <a:dk2>
        <a:srgbClr val="6DB344"/>
      </a:dk2>
      <a:lt2>
        <a:srgbClr val="FFFFFF"/>
      </a:lt2>
      <a:accent1>
        <a:srgbClr val="0096D6"/>
      </a:accent1>
      <a:accent2>
        <a:srgbClr val="6DB344"/>
      </a:accent2>
      <a:accent3>
        <a:srgbClr val="ABDFF0"/>
      </a:accent3>
      <a:accent4>
        <a:srgbClr val="008041"/>
      </a:accent4>
      <a:accent5>
        <a:srgbClr val="B7D333"/>
      </a:accent5>
      <a:accent6>
        <a:srgbClr val="652D89"/>
      </a:accent6>
      <a:hlink>
        <a:srgbClr val="3CBADC"/>
      </a:hlink>
      <a:folHlink>
        <a:srgbClr val="A6A8AB"/>
      </a:folHlink>
    </a:clrScheme>
    <a:fontScheme name="Cisco 2010_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96D6"/>
        </a:solidFill>
        <a:ln>
          <a:noFill/>
        </a:ln>
        <a:effectLst>
          <a:outerShdw blurRad="76200" dist="50800" dir="5400000" algn="ctr" rotWithShape="0">
            <a:srgbClr val="000000">
              <a:alpha val="27000"/>
            </a:srgbClr>
          </a:outerShdw>
        </a:effectLst>
      </a:spPr>
      <a:bodyPr rtlCol="0" anchor="ctr"/>
      <a:lstStyle>
        <a:defPPr algn="ctr">
          <a:defRPr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42225</TotalTime>
  <Words>1646</Words>
  <Application>Microsoft Office PowerPoint</Application>
  <PresentationFormat>On-screen Show (4:3)</PresentationFormat>
  <Paragraphs>330</Paragraphs>
  <Slides>40</Slides>
  <Notes>30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Video_Greeting_TOI</vt:lpstr>
      <vt:lpstr>Next Generation Security Support in  Unity Connection 11.0</vt:lpstr>
      <vt:lpstr>Abbreviations</vt:lpstr>
      <vt:lpstr>Agenda</vt:lpstr>
      <vt:lpstr>Overview</vt:lpstr>
      <vt:lpstr>Next Generation Security Ciphers</vt:lpstr>
      <vt:lpstr>Next Generation Security Ciphers (Contd.)</vt:lpstr>
      <vt:lpstr>    Supporting  interfaces  </vt:lpstr>
      <vt:lpstr>Brief Description Configuration Use Case  </vt:lpstr>
      <vt:lpstr>Description OS Admin Certificate Purpose</vt:lpstr>
      <vt:lpstr>Configuring RSA Key based Third Party Certificate</vt:lpstr>
      <vt:lpstr>Generate CSR for RSA Certificate</vt:lpstr>
      <vt:lpstr>Upload Root Certificate in CUC Trust Store</vt:lpstr>
      <vt:lpstr>Upload CA Signed Leaf Certificate on CUC</vt:lpstr>
      <vt:lpstr>Use Case 1 : Web Application Login(Web Inbox)   </vt:lpstr>
      <vt:lpstr>Brief Description Configuration Use Case  </vt:lpstr>
      <vt:lpstr> Description of TLS Ciphers</vt:lpstr>
      <vt:lpstr>Description of TLS Ciphers- Contd.</vt:lpstr>
      <vt:lpstr>Description Contd.</vt:lpstr>
      <vt:lpstr> Configuring TLS Cipher</vt:lpstr>
      <vt:lpstr>OS Admin Certificate Description</vt:lpstr>
      <vt:lpstr>Configuring EC Key based Third party certificate</vt:lpstr>
      <vt:lpstr>Generate CSR for ECDSA Certificate</vt:lpstr>
      <vt:lpstr>Upload Root Certificate in CUCM Trust Store</vt:lpstr>
      <vt:lpstr>Upload Root Certificate in CUC Trust Store</vt:lpstr>
      <vt:lpstr>Upload CA Signed Leaf Certificate on CUCM</vt:lpstr>
      <vt:lpstr>Upload CA Signed Leaf Certificate on CUC</vt:lpstr>
      <vt:lpstr>Configuring Port Group to enable NGE</vt:lpstr>
      <vt:lpstr>Use Case 2 : Drop a voicemail with Negotiation on ECDSA key  based Certificate</vt:lpstr>
      <vt:lpstr>Brief Description Configuration Use Case  </vt:lpstr>
      <vt:lpstr>Description of SRTP Ciphers</vt:lpstr>
      <vt:lpstr>Configuring SRTP Cipher</vt:lpstr>
      <vt:lpstr>Use case 3 : Drop a voicemail with SRTP negotiation on  AES-256 GCM cipher</vt:lpstr>
      <vt:lpstr>REST APIs</vt:lpstr>
      <vt:lpstr>GET API – TLS and SRTP Ciphers</vt:lpstr>
      <vt:lpstr>PUT API –TLS Cipher</vt:lpstr>
      <vt:lpstr>PUT API – SRTP Cipher</vt:lpstr>
      <vt:lpstr>Troubleshooting</vt:lpstr>
      <vt:lpstr>Troubleshooting</vt:lpstr>
      <vt:lpstr>References</vt:lpstr>
      <vt:lpstr>PowerPoint Presentation</vt:lpstr>
    </vt:vector>
  </TitlesOfParts>
  <Company>Cisco Systems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pankuma3</dc:creator>
  <cp:lastModifiedBy>duchaudh</cp:lastModifiedBy>
  <cp:revision>1101</cp:revision>
  <dcterms:created xsi:type="dcterms:W3CDTF">2013-10-28T05:01:00Z</dcterms:created>
  <dcterms:modified xsi:type="dcterms:W3CDTF">2015-05-07T03:50:19Z</dcterms:modified>
</cp:coreProperties>
</file>