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sldIdLst>
    <p:sldId id="299" r:id="rId2"/>
    <p:sldId id="334" r:id="rId3"/>
    <p:sldId id="315" r:id="rId4"/>
    <p:sldId id="325" r:id="rId5"/>
    <p:sldId id="335" r:id="rId6"/>
    <p:sldId id="329" r:id="rId7"/>
    <p:sldId id="336" r:id="rId8"/>
    <p:sldId id="337" r:id="rId9"/>
    <p:sldId id="331" r:id="rId10"/>
    <p:sldId id="332" r:id="rId11"/>
    <p:sldId id="333" r:id="rId12"/>
    <p:sldId id="341" r:id="rId13"/>
    <p:sldId id="340" r:id="rId14"/>
    <p:sldId id="338" r:id="rId15"/>
    <p:sldId id="339" r:id="rId16"/>
    <p:sldId id="324"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an Vaid -X (avaid - ARICENT TECHNOLOGIES MAURIITIUS LIMITED at Cisco)" initials="AV-(-ATMLaC" lastIdx="1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EE4E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99" autoAdjust="0"/>
    <p:restoredTop sz="99258" autoAdjust="0"/>
  </p:normalViewPr>
  <p:slideViewPr>
    <p:cSldViewPr>
      <p:cViewPr varScale="1">
        <p:scale>
          <a:sx n="93" d="100"/>
          <a:sy n="93" d="100"/>
        </p:scale>
        <p:origin x="-1182" y="-96"/>
      </p:cViewPr>
      <p:guideLst>
        <p:guide orient="horz" pos="2160"/>
        <p:guide pos="2880"/>
      </p:guideLst>
    </p:cSldViewPr>
  </p:slideViewPr>
  <p:outlineViewPr>
    <p:cViewPr>
      <p:scale>
        <a:sx n="33" d="100"/>
        <a:sy n="33" d="100"/>
      </p:scale>
      <p:origin x="228" y="29994"/>
    </p:cViewPr>
  </p:outlin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5-04-28T23:13:01.518" idx="5">
    <p:pos x="10" y="10"/>
    <p:text>colour code pros and cons</p:text>
    <p:extLst>
      <p:ext uri="{C676402C-5697-4E1C-873F-D02D1690AC5C}">
        <p15:threadingInfo xmlns:p15="http://schemas.microsoft.com/office/powerpoint/2012/main" timeZoneBias="4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C9088CB-3492-45B9-8DF2-52EE4A04D9E1}" type="datetimeFigureOut">
              <a:rPr lang="en-US"/>
              <a:pPr>
                <a:defRPr/>
              </a:pPr>
              <a:t>5/7/2015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C03BEE1-3464-49ED-AAE0-A1F3E5401674}" type="slidenum">
              <a:rPr lang="en-US"/>
              <a:pPr>
                <a:defRPr/>
              </a:pPr>
              <a:t>‹#›</a:t>
            </a:fld>
            <a:endParaRPr lang="en-US"/>
          </a:p>
        </p:txBody>
      </p:sp>
    </p:spTree>
    <p:extLst>
      <p:ext uri="{BB962C8B-B14F-4D97-AF65-F5344CB8AC3E}">
        <p14:creationId xmlns:p14="http://schemas.microsoft.com/office/powerpoint/2010/main" val="39495193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8372"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86C179FC-A582-4C60-9296-F8B9BB69D4C5}" type="slidenum">
              <a:rPr lang="en-US" smtClean="0">
                <a:solidFill>
                  <a:srgbClr val="000000"/>
                </a:solidFill>
                <a:latin typeface="Calibri" pitchFamily="34" charset="0"/>
              </a:rPr>
              <a:pPr fontAlgn="base">
                <a:spcBef>
                  <a:spcPct val="0"/>
                </a:spcBef>
                <a:spcAft>
                  <a:spcPct val="0"/>
                </a:spcAft>
                <a:defRPr/>
              </a:pPr>
              <a:t>1</a:t>
            </a:fld>
            <a:endParaRPr lang="en-US" smtClean="0">
              <a:solidFill>
                <a:srgbClr val="000000"/>
              </a:solidFill>
              <a:latin typeface="Calibri" pitchFamily="34" charset="0"/>
            </a:endParaRPr>
          </a:p>
        </p:txBody>
      </p:sp>
    </p:spTree>
    <p:extLst>
      <p:ext uri="{BB962C8B-B14F-4D97-AF65-F5344CB8AC3E}">
        <p14:creationId xmlns:p14="http://schemas.microsoft.com/office/powerpoint/2010/main" val="3931496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4" tIns="45703" rIns="91404" bIns="45703" anchor="b"/>
          <a:lstStyle>
            <a:lvl1pPr defTabSz="928688" eaLnBrk="0" hangingPunct="0">
              <a:defRPr>
                <a:solidFill>
                  <a:schemeClr val="tx1"/>
                </a:solidFill>
                <a:latin typeface="Arial" charset="0"/>
                <a:cs typeface="Arial" charset="0"/>
              </a:defRPr>
            </a:lvl1pPr>
            <a:lvl2pPr marL="742950" indent="-285750" defTabSz="928688" eaLnBrk="0" hangingPunct="0">
              <a:defRPr>
                <a:solidFill>
                  <a:schemeClr val="tx1"/>
                </a:solidFill>
                <a:latin typeface="Arial" charset="0"/>
                <a:cs typeface="Arial" charset="0"/>
              </a:defRPr>
            </a:lvl2pPr>
            <a:lvl3pPr marL="1143000" indent="-228600" defTabSz="928688" eaLnBrk="0" hangingPunct="0">
              <a:defRPr>
                <a:solidFill>
                  <a:schemeClr val="tx1"/>
                </a:solidFill>
                <a:latin typeface="Arial" charset="0"/>
                <a:cs typeface="Arial" charset="0"/>
              </a:defRPr>
            </a:lvl3pPr>
            <a:lvl4pPr marL="1600200" indent="-228600" defTabSz="928688" eaLnBrk="0" hangingPunct="0">
              <a:defRPr>
                <a:solidFill>
                  <a:schemeClr val="tx1"/>
                </a:solidFill>
                <a:latin typeface="Arial" charset="0"/>
                <a:cs typeface="Arial" charset="0"/>
              </a:defRPr>
            </a:lvl4pPr>
            <a:lvl5pPr marL="2057400" indent="-228600" defTabSz="928688" eaLnBrk="0" hangingPunct="0">
              <a:defRPr>
                <a:solidFill>
                  <a:schemeClr val="tx1"/>
                </a:solidFill>
                <a:latin typeface="Arial" charset="0"/>
                <a:cs typeface="Arial" charset="0"/>
              </a:defRPr>
            </a:lvl5pPr>
            <a:lvl6pPr marL="2514600" indent="-228600" defTabSz="928688" eaLnBrk="0" fontAlgn="base" hangingPunct="0">
              <a:spcBef>
                <a:spcPct val="0"/>
              </a:spcBef>
              <a:spcAft>
                <a:spcPct val="0"/>
              </a:spcAft>
              <a:defRPr>
                <a:solidFill>
                  <a:schemeClr val="tx1"/>
                </a:solidFill>
                <a:latin typeface="Arial" charset="0"/>
                <a:cs typeface="Arial" charset="0"/>
              </a:defRPr>
            </a:lvl6pPr>
            <a:lvl7pPr marL="2971800" indent="-228600" defTabSz="928688" eaLnBrk="0" fontAlgn="base" hangingPunct="0">
              <a:spcBef>
                <a:spcPct val="0"/>
              </a:spcBef>
              <a:spcAft>
                <a:spcPct val="0"/>
              </a:spcAft>
              <a:defRPr>
                <a:solidFill>
                  <a:schemeClr val="tx1"/>
                </a:solidFill>
                <a:latin typeface="Arial" charset="0"/>
                <a:cs typeface="Arial" charset="0"/>
              </a:defRPr>
            </a:lvl7pPr>
            <a:lvl8pPr marL="3429000" indent="-228600" defTabSz="928688" eaLnBrk="0" fontAlgn="base" hangingPunct="0">
              <a:spcBef>
                <a:spcPct val="0"/>
              </a:spcBef>
              <a:spcAft>
                <a:spcPct val="0"/>
              </a:spcAft>
              <a:defRPr>
                <a:solidFill>
                  <a:schemeClr val="tx1"/>
                </a:solidFill>
                <a:latin typeface="Arial" charset="0"/>
                <a:cs typeface="Arial" charset="0"/>
              </a:defRPr>
            </a:lvl8pPr>
            <a:lvl9pPr marL="3886200" indent="-228600" defTabSz="928688" eaLnBrk="0" fontAlgn="base" hangingPunct="0">
              <a:spcBef>
                <a:spcPct val="0"/>
              </a:spcBef>
              <a:spcAft>
                <a:spcPct val="0"/>
              </a:spcAft>
              <a:defRPr>
                <a:solidFill>
                  <a:schemeClr val="tx1"/>
                </a:solidFill>
                <a:latin typeface="Arial" charset="0"/>
                <a:cs typeface="Arial" charset="0"/>
              </a:defRPr>
            </a:lvl9pPr>
          </a:lstStyle>
          <a:p>
            <a:pPr algn="r" eaLnBrk="1" hangingPunct="1"/>
            <a:fld id="{CF48512A-A5AE-4194-A272-CB1B5B675422}" type="slidenum">
              <a:rPr lang="en-US" sz="3000" b="1">
                <a:solidFill>
                  <a:srgbClr val="000000"/>
                </a:solidFill>
                <a:ea typeface="MS PGothic" pitchFamily="34" charset="-128"/>
              </a:rPr>
              <a:pPr algn="r" eaLnBrk="1" hangingPunct="1"/>
              <a:t>2</a:t>
            </a:fld>
            <a:endParaRPr lang="en-US" sz="3000" b="1" dirty="0">
              <a:solidFill>
                <a:srgbClr val="000000"/>
              </a:solidFill>
              <a:ea typeface="MS PGothic" pitchFamily="34" charset="-128"/>
            </a:endParaRPr>
          </a:p>
        </p:txBody>
      </p:sp>
      <p:sp>
        <p:nvSpPr>
          <p:cNvPr id="129027" name="Rectangle 11"/>
          <p:cNvSpPr txBox="1">
            <a:spLocks noGrp="1" noChangeArrowheads="1"/>
          </p:cNvSpPr>
          <p:nvPr/>
        </p:nvSpPr>
        <p:spPr bwMode="auto">
          <a:xfrm>
            <a:off x="5800725" y="8537575"/>
            <a:ext cx="795338"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489" tIns="0" rIns="18489" bIns="0" anchor="b"/>
          <a:lstStyle>
            <a:lvl1pPr defTabSz="901700" eaLnBrk="0" hangingPunct="0">
              <a:defRPr>
                <a:solidFill>
                  <a:schemeClr val="tx1"/>
                </a:solidFill>
                <a:latin typeface="Arial" charset="0"/>
                <a:cs typeface="Arial" charset="0"/>
              </a:defRPr>
            </a:lvl1pPr>
            <a:lvl2pPr marL="742950" indent="-285750" defTabSz="901700" eaLnBrk="0" hangingPunct="0">
              <a:defRPr>
                <a:solidFill>
                  <a:schemeClr val="tx1"/>
                </a:solidFill>
                <a:latin typeface="Arial" charset="0"/>
                <a:cs typeface="Arial" charset="0"/>
              </a:defRPr>
            </a:lvl2pPr>
            <a:lvl3pPr marL="1143000" indent="-228600" defTabSz="901700" eaLnBrk="0" hangingPunct="0">
              <a:defRPr>
                <a:solidFill>
                  <a:schemeClr val="tx1"/>
                </a:solidFill>
                <a:latin typeface="Arial" charset="0"/>
                <a:cs typeface="Arial" charset="0"/>
              </a:defRPr>
            </a:lvl3pPr>
            <a:lvl4pPr marL="1600200" indent="-228600" defTabSz="901700" eaLnBrk="0" hangingPunct="0">
              <a:defRPr>
                <a:solidFill>
                  <a:schemeClr val="tx1"/>
                </a:solidFill>
                <a:latin typeface="Arial" charset="0"/>
                <a:cs typeface="Arial" charset="0"/>
              </a:defRPr>
            </a:lvl4pPr>
            <a:lvl5pPr marL="2057400" indent="-228600" defTabSz="901700" eaLnBrk="0" hangingPunct="0">
              <a:defRPr>
                <a:solidFill>
                  <a:schemeClr val="tx1"/>
                </a:solidFill>
                <a:latin typeface="Arial" charset="0"/>
                <a:cs typeface="Arial" charset="0"/>
              </a:defRPr>
            </a:lvl5pPr>
            <a:lvl6pPr marL="2514600" indent="-228600" defTabSz="901700" eaLnBrk="0" fontAlgn="base" hangingPunct="0">
              <a:spcBef>
                <a:spcPct val="0"/>
              </a:spcBef>
              <a:spcAft>
                <a:spcPct val="0"/>
              </a:spcAft>
              <a:defRPr>
                <a:solidFill>
                  <a:schemeClr val="tx1"/>
                </a:solidFill>
                <a:latin typeface="Arial" charset="0"/>
                <a:cs typeface="Arial" charset="0"/>
              </a:defRPr>
            </a:lvl6pPr>
            <a:lvl7pPr marL="2971800" indent="-228600" defTabSz="901700" eaLnBrk="0" fontAlgn="base" hangingPunct="0">
              <a:spcBef>
                <a:spcPct val="0"/>
              </a:spcBef>
              <a:spcAft>
                <a:spcPct val="0"/>
              </a:spcAft>
              <a:defRPr>
                <a:solidFill>
                  <a:schemeClr val="tx1"/>
                </a:solidFill>
                <a:latin typeface="Arial" charset="0"/>
                <a:cs typeface="Arial" charset="0"/>
              </a:defRPr>
            </a:lvl7pPr>
            <a:lvl8pPr marL="3429000" indent="-228600" defTabSz="901700" eaLnBrk="0" fontAlgn="base" hangingPunct="0">
              <a:spcBef>
                <a:spcPct val="0"/>
              </a:spcBef>
              <a:spcAft>
                <a:spcPct val="0"/>
              </a:spcAft>
              <a:defRPr>
                <a:solidFill>
                  <a:schemeClr val="tx1"/>
                </a:solidFill>
                <a:latin typeface="Arial" charset="0"/>
                <a:cs typeface="Arial" charset="0"/>
              </a:defRPr>
            </a:lvl8pPr>
            <a:lvl9pPr marL="3886200" indent="-228600" defTabSz="901700" eaLnBrk="0" fontAlgn="base" hangingPunct="0">
              <a:spcBef>
                <a:spcPct val="0"/>
              </a:spcBef>
              <a:spcAft>
                <a:spcPct val="0"/>
              </a:spcAft>
              <a:defRPr>
                <a:solidFill>
                  <a:schemeClr val="tx1"/>
                </a:solidFill>
                <a:latin typeface="Arial" charset="0"/>
                <a:cs typeface="Arial" charset="0"/>
              </a:defRPr>
            </a:lvl9pPr>
          </a:lstStyle>
          <a:p>
            <a:pPr algn="r" eaLnBrk="1" hangingPunct="1"/>
            <a:fld id="{C2C9DA1F-09DD-4A8A-A558-2A67C95445DA}" type="slidenum">
              <a:rPr lang="en-GB" sz="800" b="1">
                <a:solidFill>
                  <a:srgbClr val="000000"/>
                </a:solidFill>
                <a:ea typeface="MS PGothic" pitchFamily="34" charset="-128"/>
              </a:rPr>
              <a:pPr algn="r" eaLnBrk="1" hangingPunct="1"/>
              <a:t>2</a:t>
            </a:fld>
            <a:endParaRPr lang="en-GB" sz="800" b="1" dirty="0">
              <a:solidFill>
                <a:srgbClr val="000000"/>
              </a:solidFill>
              <a:ea typeface="MS PGothic" pitchFamily="34" charset="-128"/>
            </a:endParaRPr>
          </a:p>
        </p:txBody>
      </p:sp>
      <p:sp>
        <p:nvSpPr>
          <p:cNvPr id="129028" name="Rectangle 2"/>
          <p:cNvSpPr>
            <a:spLocks noGrp="1" noRot="1" noChangeAspect="1" noChangeArrowheads="1" noTextEdit="1"/>
          </p:cNvSpPr>
          <p:nvPr>
            <p:ph type="sldImg"/>
          </p:nvPr>
        </p:nvSpPr>
        <p:spPr bwMode="auto">
          <a:xfrm>
            <a:off x="-28575" y="242888"/>
            <a:ext cx="6972300" cy="3922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dirty="0" smtClean="0">
              <a:ea typeface="MS PGothic" pitchFamily="34" charset="-128"/>
            </a:endParaRPr>
          </a:p>
        </p:txBody>
      </p:sp>
    </p:spTree>
    <p:extLst>
      <p:ext uri="{BB962C8B-B14F-4D97-AF65-F5344CB8AC3E}">
        <p14:creationId xmlns:p14="http://schemas.microsoft.com/office/powerpoint/2010/main" val="2152478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animated White">
    <p:spTree>
      <p:nvGrpSpPr>
        <p:cNvPr id="1" name=""/>
        <p:cNvGrpSpPr/>
        <p:nvPr/>
      </p:nvGrpSpPr>
      <p:grpSpPr>
        <a:xfrm>
          <a:off x="0" y="0"/>
          <a:ext cx="0" cy="0"/>
          <a:chOff x="0" y="0"/>
          <a:chExt cx="0" cy="0"/>
        </a:xfrm>
      </p:grpSpPr>
      <p:sp>
        <p:nvSpPr>
          <p:cNvPr id="6" name="Rectangle 5"/>
          <p:cNvSpPr/>
          <p:nvPr userDrawn="1"/>
        </p:nvSpPr>
        <p:spPr>
          <a:xfrm>
            <a:off x="3405188" y="5948363"/>
            <a:ext cx="598487" cy="11461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7" name="Rectangle 6"/>
          <p:cNvSpPr/>
          <p:nvPr userDrawn="1"/>
        </p:nvSpPr>
        <p:spPr>
          <a:xfrm>
            <a:off x="1460500" y="5948363"/>
            <a:ext cx="473075" cy="1146175"/>
          </a:xfrm>
          <a:prstGeom prst="rect">
            <a:avLst/>
          </a:prstGeom>
          <a:solidFill>
            <a:srgbClr val="6DB34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8" name="Rectangle 7"/>
          <p:cNvSpPr/>
          <p:nvPr userDrawn="1"/>
        </p:nvSpPr>
        <p:spPr>
          <a:xfrm>
            <a:off x="4772025" y="5948363"/>
            <a:ext cx="473075" cy="1146175"/>
          </a:xfrm>
          <a:prstGeom prst="rect">
            <a:avLst/>
          </a:prstGeom>
          <a:solidFill>
            <a:srgbClr val="0096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9" name="Rounded Rectangle 8"/>
          <p:cNvSpPr/>
          <p:nvPr userDrawn="1"/>
        </p:nvSpPr>
        <p:spPr>
          <a:xfrm rot="10800000" flipH="1">
            <a:off x="2855913" y="831850"/>
            <a:ext cx="657225" cy="424180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0" name="Rounded Rectangle 9"/>
          <p:cNvSpPr/>
          <p:nvPr userDrawn="1"/>
        </p:nvSpPr>
        <p:spPr>
          <a:xfrm rot="10800000" flipH="1">
            <a:off x="822325" y="4716463"/>
            <a:ext cx="655638"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1" name="Rounded Rectangle 10"/>
          <p:cNvSpPr/>
          <p:nvPr userDrawn="1"/>
        </p:nvSpPr>
        <p:spPr>
          <a:xfrm rot="10800000" flipH="1">
            <a:off x="13319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2" name="Rounded Rectangle 11"/>
          <p:cNvSpPr/>
          <p:nvPr userDrawn="1"/>
        </p:nvSpPr>
        <p:spPr>
          <a:xfrm rot="10800000" flipH="1">
            <a:off x="5870575" y="6613525"/>
            <a:ext cx="779463" cy="3319463"/>
          </a:xfrm>
          <a:prstGeom prst="roundRect">
            <a:avLst>
              <a:gd name="adj" fmla="val 50000"/>
            </a:avLst>
          </a:prstGeom>
          <a:solidFill>
            <a:srgbClr val="1F8BAE">
              <a:alpha val="3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3" name="Rounded Rectangle 12"/>
          <p:cNvSpPr/>
          <p:nvPr userDrawn="1"/>
        </p:nvSpPr>
        <p:spPr>
          <a:xfrm rot="10800000" flipH="1">
            <a:off x="6932613" y="6613525"/>
            <a:ext cx="657225"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4" name="Rounded Rectangle 13"/>
          <p:cNvSpPr/>
          <p:nvPr userDrawn="1"/>
        </p:nvSpPr>
        <p:spPr>
          <a:xfrm rot="10800000" flipH="1">
            <a:off x="2190750" y="6719888"/>
            <a:ext cx="663575" cy="63309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5" name="Rounded Rectangle 14"/>
          <p:cNvSpPr/>
          <p:nvPr userDrawn="1"/>
        </p:nvSpPr>
        <p:spPr>
          <a:xfrm rot="10800000" flipH="1">
            <a:off x="2794000" y="6669088"/>
            <a:ext cx="779463" cy="5545137"/>
          </a:xfrm>
          <a:prstGeom prst="roundRect">
            <a:avLst>
              <a:gd name="adj" fmla="val 50000"/>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6" name="Rounded Rectangle 15"/>
          <p:cNvSpPr/>
          <p:nvPr userDrawn="1"/>
        </p:nvSpPr>
        <p:spPr>
          <a:xfrm rot="10800000" flipH="1">
            <a:off x="4921250" y="1025525"/>
            <a:ext cx="655638"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7" name="Rounded Rectangle 16"/>
          <p:cNvSpPr/>
          <p:nvPr userDrawn="1"/>
        </p:nvSpPr>
        <p:spPr>
          <a:xfrm rot="10800000" flipH="1">
            <a:off x="5391150" y="1731963"/>
            <a:ext cx="657225"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8" name="Rounded Rectangle 17"/>
          <p:cNvSpPr/>
          <p:nvPr userDrawn="1"/>
        </p:nvSpPr>
        <p:spPr>
          <a:xfrm rot="10800000" flipH="1">
            <a:off x="341313" y="6708752"/>
            <a:ext cx="780312" cy="3319549"/>
          </a:xfrm>
          <a:prstGeom prst="roundRect">
            <a:avLst>
              <a:gd name="adj" fmla="val 50000"/>
            </a:avLst>
          </a:prstGeom>
          <a:gradFill flip="none" rotWithShape="1">
            <a:gsLst>
              <a:gs pos="0">
                <a:srgbClr val="4DCAFF">
                  <a:shade val="30000"/>
                  <a:satMod val="115000"/>
                  <a:alpha val="26000"/>
                </a:srgbClr>
              </a:gs>
              <a:gs pos="50000">
                <a:srgbClr val="4DCAFF">
                  <a:shade val="67500"/>
                  <a:satMod val="115000"/>
                </a:srgbClr>
              </a:gs>
              <a:gs pos="100000">
                <a:srgbClr val="4DCAFF">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9" name="Rounded Rectangle 18"/>
          <p:cNvSpPr/>
          <p:nvPr userDrawn="1"/>
        </p:nvSpPr>
        <p:spPr>
          <a:xfrm rot="10800000" flipH="1">
            <a:off x="8037513" y="8318500"/>
            <a:ext cx="781050" cy="3319463"/>
          </a:xfrm>
          <a:prstGeom prst="roundRect">
            <a:avLst>
              <a:gd name="adj" fmla="val 5000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0" name="Rounded Rectangle 19"/>
          <p:cNvSpPr/>
          <p:nvPr userDrawn="1"/>
        </p:nvSpPr>
        <p:spPr>
          <a:xfrm rot="10800000" flipH="1">
            <a:off x="8162925" y="1731963"/>
            <a:ext cx="655638"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1" name="Rounded Rectangle 20"/>
          <p:cNvSpPr/>
          <p:nvPr userDrawn="1"/>
        </p:nvSpPr>
        <p:spPr>
          <a:xfrm rot="10800000" flipH="1">
            <a:off x="37703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2" name="Rectangle 21"/>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23" name="Group 67"/>
          <p:cNvGrpSpPr/>
          <p:nvPr userDrawn="1"/>
        </p:nvGrpSpPr>
        <p:grpSpPr>
          <a:xfrm>
            <a:off x="341314" y="311151"/>
            <a:ext cx="829170" cy="438358"/>
            <a:chOff x="609600" y="528537"/>
            <a:chExt cx="1444734" cy="763789"/>
          </a:xfrm>
          <a:solidFill>
            <a:schemeClr val="bg1"/>
          </a:solidFill>
        </p:grpSpPr>
        <p:sp>
          <p:nvSpPr>
            <p:cNvPr id="24" name="Rectangle 23"/>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ndParaRPr>
            </a:p>
          </p:txBody>
        </p:sp>
        <p:sp>
          <p:nvSpPr>
            <p:cNvPr id="25" name="Freeform 24"/>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26" name="Freeform 25"/>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27" name="Freeform 26"/>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28" name="Freeform 27"/>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29" name="Freeform 28"/>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0" name="Freeform 29"/>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1" name="Freeform 30"/>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2" name="Freeform 31"/>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3" name="Freeform 32"/>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4" name="Freeform 33"/>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5" name="Freeform 34"/>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6" name="Freeform 35"/>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7" name="Freeform 36"/>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grpSp>
      <p:sp>
        <p:nvSpPr>
          <p:cNvPr id="38" name="Rectangle 37"/>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39"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p>
            <a:pPr defTabSz="814388"/>
            <a:r>
              <a:rPr lang="en-US" sz="600">
                <a:solidFill>
                  <a:srgbClr val="FFFFFF"/>
                </a:solidFill>
              </a:rPr>
              <a:t>© 2013 Cisco System Inc. All rights reserved</a:t>
            </a:r>
            <a:r>
              <a:rPr lang="en-US" sz="600">
                <a:solidFill>
                  <a:srgbClr val="C0C0C0"/>
                </a:solidFill>
              </a:rPr>
              <a:t>.</a:t>
            </a:r>
          </a:p>
        </p:txBody>
      </p:sp>
      <p:sp>
        <p:nvSpPr>
          <p:cNvPr id="40"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42"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626AEC90-4E35-4970-B2B7-572F976BD468}" type="slidenum">
              <a:rPr lang="en-US" sz="600">
                <a:solidFill>
                  <a:srgbClr val="C0C0C0"/>
                </a:solidFill>
              </a:rPr>
              <a:pPr algn="r" defTabSz="814388"/>
              <a:t>‹#›</a:t>
            </a:fld>
            <a:endParaRPr lang="en-US" sz="60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28392201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repeatCount="indefinite" accel="50000" decel="50000" fill="hold" grpId="0" nodeType="withEffect">
                                  <p:stCondLst>
                                    <p:cond delay="3000"/>
                                  </p:stCondLst>
                                  <p:childTnLst>
                                    <p:animMotion origin="layout" path="M -4.44444E-6 4.81481E-6 L -4.44444E-6 0.65879 " pathEditMode="relative" rAng="0" ptsTypes="AA">
                                      <p:cBhvr>
                                        <p:cTn id="6" dur="8300" fill="hold"/>
                                        <p:tgtEl>
                                          <p:spTgt spid="10"/>
                                        </p:tgtEl>
                                        <p:attrNameLst>
                                          <p:attrName>ppt_x</p:attrName>
                                          <p:attrName>ppt_y</p:attrName>
                                        </p:attrNameLst>
                                      </p:cBhvr>
                                      <p:rCtr x="0" y="-2147483648"/>
                                    </p:animMotion>
                                  </p:childTnLst>
                                </p:cTn>
                              </p:par>
                              <p:par>
                                <p:cTn id="7" presetID="42" presetClass="path" presetSubtype="0" repeatCount="indefinite" accel="50000" decel="50000" fill="hold" grpId="0" nodeType="withEffect">
                                  <p:stCondLst>
                                    <p:cond delay="0"/>
                                  </p:stCondLst>
                                  <p:childTnLst>
                                    <p:animMotion origin="layout" path="M 2.77778E-6 1.85185E-6 L 2.77778E-6 0.99305 " pathEditMode="relative" rAng="0" ptsTypes="AA">
                                      <p:cBhvr>
                                        <p:cTn id="8" dur="10600" fill="hold"/>
                                        <p:tgtEl>
                                          <p:spTgt spid="11"/>
                                        </p:tgtEl>
                                        <p:attrNameLst>
                                          <p:attrName>ppt_x</p:attrName>
                                          <p:attrName>ppt_y</p:attrName>
                                        </p:attrNameLst>
                                      </p:cBhvr>
                                      <p:rCtr x="0" y="-2147483648"/>
                                    </p:animMotion>
                                  </p:childTnLst>
                                </p:cTn>
                              </p:par>
                              <p:par>
                                <p:cTn id="9" presetID="42" presetClass="path" presetSubtype="0" repeatCount="indefinite" accel="50000" decel="50000" fill="hold" grpId="0" nodeType="withEffect">
                                  <p:stCondLst>
                                    <p:cond delay="1100"/>
                                  </p:stCondLst>
                                  <p:endCondLst>
                                    <p:cond evt="onNext" delay="0">
                                      <p:tgtEl>
                                        <p:sldTgt/>
                                      </p:tgtEl>
                                    </p:cond>
                                  </p:endCondLst>
                                  <p:childTnLst>
                                    <p:animMotion origin="layout" path="M 1.94444E-6 0 L 1.94444E-6 -1.0081 " pathEditMode="relative" rAng="0" ptsTypes="AA">
                                      <p:cBhvr>
                                        <p:cTn id="10" dur="16400" fill="hold"/>
                                        <p:tgtEl>
                                          <p:spTgt spid="12"/>
                                        </p:tgtEl>
                                        <p:attrNameLst>
                                          <p:attrName>ppt_x</p:attrName>
                                          <p:attrName>ppt_y</p:attrName>
                                        </p:attrNameLst>
                                      </p:cBhvr>
                                      <p:rCtr x="0" y="-2147483648"/>
                                    </p:animMotion>
                                  </p:childTnLst>
                                </p:cTn>
                              </p:par>
                              <p:par>
                                <p:cTn id="11" presetID="42" presetClass="path" presetSubtype="0" repeatCount="indefinite" accel="50000" decel="50000" fill="hold" grpId="0" nodeType="withEffect">
                                  <p:stCondLst>
                                    <p:cond delay="13700"/>
                                  </p:stCondLst>
                                  <p:childTnLst>
                                    <p:animMotion origin="layout" path="M 2.77778E-6 4.81481E-6 L 2.77778E-6 -0.34561 " pathEditMode="relative" rAng="0" ptsTypes="AA">
                                      <p:cBhvr>
                                        <p:cTn id="12" dur="10900" fill="hold"/>
                                        <p:tgtEl>
                                          <p:spTgt spid="13"/>
                                        </p:tgtEl>
                                        <p:attrNameLst>
                                          <p:attrName>ppt_x</p:attrName>
                                          <p:attrName>ppt_y</p:attrName>
                                        </p:attrNameLst>
                                      </p:cBhvr>
                                      <p:rCtr x="0" y="-2147483648"/>
                                    </p:animMotion>
                                  </p:childTnLst>
                                </p:cTn>
                              </p:par>
                              <p:par>
                                <p:cTn id="13" presetID="42" presetClass="path" presetSubtype="0" repeatCount="indefinite" accel="50000" decel="50000" fill="hold" grpId="0" nodeType="withEffect">
                                  <p:stCondLst>
                                    <p:cond delay="0"/>
                                  </p:stCondLst>
                                  <p:childTnLst>
                                    <p:animMotion origin="layout" path="M -3.88889E-6 4.44444E-6 L -3.88889E-6 1.14467 " pathEditMode="relative" rAng="0" ptsTypes="AA">
                                      <p:cBhvr>
                                        <p:cTn id="14" dur="10400" fill="hold"/>
                                        <p:tgtEl>
                                          <p:spTgt spid="9"/>
                                        </p:tgtEl>
                                        <p:attrNameLst>
                                          <p:attrName>ppt_x</p:attrName>
                                          <p:attrName>ppt_y</p:attrName>
                                        </p:attrNameLst>
                                      </p:cBhvr>
                                      <p:rCtr x="0" y="-2147483648"/>
                                    </p:animMotion>
                                  </p:childTnLst>
                                </p:cTn>
                              </p:par>
                              <p:par>
                                <p:cTn id="15" presetID="42" presetClass="path" presetSubtype="0" repeatCount="indefinite" accel="50000" decel="50000" fill="hold" grpId="0" nodeType="withEffect">
                                  <p:stCondLst>
                                    <p:cond delay="700"/>
                                  </p:stCondLst>
                                  <p:childTnLst>
                                    <p:animMotion origin="layout" path="M 4.16667E-6 0.27476 L 4.16667E-6 -1.26019 " pathEditMode="relative" rAng="0" ptsTypes="AA">
                                      <p:cBhvr>
                                        <p:cTn id="16" dur="12100" fill="hold"/>
                                        <p:tgtEl>
                                          <p:spTgt spid="14"/>
                                        </p:tgtEl>
                                        <p:attrNameLst>
                                          <p:attrName>ppt_x</p:attrName>
                                          <p:attrName>ppt_y</p:attrName>
                                        </p:attrNameLst>
                                      </p:cBhvr>
                                      <p:rCtr x="0" y="-2147483648"/>
                                    </p:animMotion>
                                  </p:childTnLst>
                                </p:cTn>
                              </p:par>
                              <p:par>
                                <p:cTn id="17" presetID="42" presetClass="path" presetSubtype="0" repeatCount="indefinite" accel="50000" decel="50000" autoRev="1" fill="hold" grpId="0" nodeType="withEffect">
                                  <p:stCondLst>
                                    <p:cond delay="3600"/>
                                  </p:stCondLst>
                                  <p:endCondLst>
                                    <p:cond evt="onNext" delay="0">
                                      <p:tgtEl>
                                        <p:sldTgt/>
                                      </p:tgtEl>
                                    </p:cond>
                                  </p:endCondLst>
                                  <p:childTnLst>
                                    <p:animMotion origin="layout" path="M 1.94444E-6 0 L 1.94444E-6 -1.0081 " pathEditMode="relative" rAng="0" ptsTypes="AA">
                                      <p:cBhvr>
                                        <p:cTn id="18" dur="8400" fill="hold"/>
                                        <p:tgtEl>
                                          <p:spTgt spid="15"/>
                                        </p:tgtEl>
                                        <p:attrNameLst>
                                          <p:attrName>ppt_x</p:attrName>
                                          <p:attrName>ppt_y</p:attrName>
                                        </p:attrNameLst>
                                      </p:cBhvr>
                                      <p:rCtr x="0" y="-2147483648"/>
                                    </p:animMotion>
                                  </p:childTnLst>
                                </p:cTn>
                              </p:par>
                              <p:par>
                                <p:cTn id="19" presetID="42" presetClass="path" presetSubtype="0" repeatCount="indefinite" accel="50000" decel="50000" fill="hold" grpId="0" nodeType="withEffect">
                                  <p:stCondLst>
                                    <p:cond delay="500"/>
                                  </p:stCondLst>
                                  <p:childTnLst>
                                    <p:animMotion origin="layout" path="M 2.77778E-6 1.85185E-6 L 2.77778E-6 0.99305 " pathEditMode="relative" rAng="0" ptsTypes="AA">
                                      <p:cBhvr>
                                        <p:cTn id="20" dur="19500" fill="hold"/>
                                        <p:tgtEl>
                                          <p:spTgt spid="16"/>
                                        </p:tgtEl>
                                        <p:attrNameLst>
                                          <p:attrName>ppt_x</p:attrName>
                                          <p:attrName>ppt_y</p:attrName>
                                        </p:attrNameLst>
                                      </p:cBhvr>
                                      <p:rCtr x="0" y="-2147483648"/>
                                    </p:animMotion>
                                  </p:childTnLst>
                                </p:cTn>
                              </p:par>
                              <p:par>
                                <p:cTn id="21" presetID="42" presetClass="path" presetSubtype="0" repeatCount="indefinite" accel="50000" decel="50000" fill="hold" grpId="0" nodeType="withEffect">
                                  <p:stCondLst>
                                    <p:cond delay="6300"/>
                                  </p:stCondLst>
                                  <p:childTnLst>
                                    <p:animMotion origin="layout" path="M 2.77778E-6 1.85185E-6 L 2.77778E-6 0.99305 " pathEditMode="relative" rAng="0" ptsTypes="AA">
                                      <p:cBhvr>
                                        <p:cTn id="22" dur="8200" fill="hold"/>
                                        <p:tgtEl>
                                          <p:spTgt spid="17"/>
                                        </p:tgtEl>
                                        <p:attrNameLst>
                                          <p:attrName>ppt_x</p:attrName>
                                          <p:attrName>ppt_y</p:attrName>
                                        </p:attrNameLst>
                                      </p:cBhvr>
                                      <p:rCtr x="0" y="-2147483648"/>
                                    </p:animMotion>
                                  </p:childTnLst>
                                </p:cTn>
                              </p:par>
                              <p:par>
                                <p:cTn id="23" presetID="42" presetClass="path" presetSubtype="0" repeatCount="indefinite" accel="50000" decel="50000" fill="hold" nodeType="withEffect">
                                  <p:stCondLst>
                                    <p:cond delay="5700"/>
                                  </p:stCondLst>
                                  <p:endCondLst>
                                    <p:cond evt="onNext" delay="0">
                                      <p:tgtEl>
                                        <p:sldTgt/>
                                      </p:tgtEl>
                                    </p:cond>
                                  </p:endCondLst>
                                  <p:childTnLst>
                                    <p:animMotion origin="layout" path="M -4.72222E-6 -2.15822E-6 L -4.72222E-6 -1.32223 " pathEditMode="relative" rAng="0" ptsTypes="AA">
                                      <p:cBhvr>
                                        <p:cTn id="24" dur="11500" fill="hold"/>
                                        <p:tgtEl>
                                          <p:spTgt spid="18"/>
                                        </p:tgtEl>
                                        <p:attrNameLst>
                                          <p:attrName>ppt_x</p:attrName>
                                          <p:attrName>ppt_y</p:attrName>
                                        </p:attrNameLst>
                                      </p:cBhvr>
                                      <p:rCtr x="0" y="-2147483648"/>
                                    </p:animMotion>
                                  </p:childTnLst>
                                </p:cTn>
                              </p:par>
                              <p:par>
                                <p:cTn id="25" presetID="42" presetClass="path" presetSubtype="0" repeatCount="indefinite" accel="50000" decel="50000" fill="hold" grpId="0" nodeType="withEffect">
                                  <p:stCondLst>
                                    <p:cond delay="1300"/>
                                  </p:stCondLst>
                                  <p:endCondLst>
                                    <p:cond evt="onNext" delay="0">
                                      <p:tgtEl>
                                        <p:sldTgt/>
                                      </p:tgtEl>
                                    </p:cond>
                                  </p:endCondLst>
                                  <p:childTnLst>
                                    <p:animMotion origin="layout" path="M 1.94444E-6 0 L 1.94444E-6 -1.0081 " pathEditMode="relative" rAng="0" ptsTypes="AA">
                                      <p:cBhvr>
                                        <p:cTn id="26" dur="7300" fill="hold"/>
                                        <p:tgtEl>
                                          <p:spTgt spid="19"/>
                                        </p:tgtEl>
                                        <p:attrNameLst>
                                          <p:attrName>ppt_x</p:attrName>
                                          <p:attrName>ppt_y</p:attrName>
                                        </p:attrNameLst>
                                      </p:cBhvr>
                                      <p:rCtr x="0" y="-2147483648"/>
                                    </p:animMotion>
                                  </p:childTnLst>
                                </p:cTn>
                              </p:par>
                              <p:par>
                                <p:cTn id="27" presetID="42" presetClass="path" presetSubtype="0" repeatCount="indefinite" accel="50000" decel="50000" fill="hold" grpId="0" nodeType="withEffect">
                                  <p:stCondLst>
                                    <p:cond delay="5300"/>
                                  </p:stCondLst>
                                  <p:childTnLst>
                                    <p:animMotion origin="layout" path="M 2.77778E-6 1.85185E-6 L 2.77778E-6 0.99305 " pathEditMode="relative" rAng="0" ptsTypes="AA">
                                      <p:cBhvr>
                                        <p:cTn id="28" dur="15100" fill="hold"/>
                                        <p:tgtEl>
                                          <p:spTgt spid="20"/>
                                        </p:tgtEl>
                                        <p:attrNameLst>
                                          <p:attrName>ppt_x</p:attrName>
                                          <p:attrName>ppt_y</p:attrName>
                                        </p:attrNameLst>
                                      </p:cBhvr>
                                      <p:rCtr x="0" y="-2147483648"/>
                                    </p:animMotion>
                                  </p:childTnLst>
                                </p:cTn>
                              </p:par>
                              <p:par>
                                <p:cTn id="29" presetID="42" presetClass="path" presetSubtype="0" repeatCount="indefinite" accel="50000" decel="50000" fill="hold" grpId="0" nodeType="withEffect">
                                  <p:stCondLst>
                                    <p:cond delay="1000"/>
                                  </p:stCondLst>
                                  <p:childTnLst>
                                    <p:animMotion origin="layout" path="M 2.77778E-6 1.85185E-6 L 2.77778E-6 0.99305 " pathEditMode="relative" rAng="0" ptsTypes="AA">
                                      <p:cBhvr>
                                        <p:cTn id="30" dur="5000" fill="hold"/>
                                        <p:tgtEl>
                                          <p:spTgt spid="21"/>
                                        </p:tgtEl>
                                        <p:attrNameLst>
                                          <p:attrName>ppt_x</p:attrName>
                                          <p:attrName>ppt_y</p:attrName>
                                        </p:attrNameLst>
                                      </p:cBhvr>
                                      <p:rCtr x="0" y="-2147483648"/>
                                    </p:animMotion>
                                  </p:childTnLst>
                                </p:cTn>
                              </p:par>
                              <p:par>
                                <p:cTn id="31" presetID="27" presetClass="emph" presetSubtype="0" repeatCount="indefinite" fill="hold" grpId="0" nodeType="withEffect">
                                  <p:stCondLst>
                                    <p:cond delay="0"/>
                                  </p:stCondLst>
                                  <p:childTnLst>
                                    <p:animClr clrSpc="rgb" dir="cw">
                                      <p:cBhvr override="childStyle">
                                        <p:cTn id="32" dur="6650" autoRev="1" fill="hold"/>
                                        <p:tgtEl>
                                          <p:spTgt spid="8"/>
                                        </p:tgtEl>
                                        <p:attrNameLst>
                                          <p:attrName>style.color</p:attrName>
                                        </p:attrNameLst>
                                      </p:cBhvr>
                                      <p:to>
                                        <a:srgbClr val="60CCCC"/>
                                      </p:to>
                                    </p:animClr>
                                    <p:animClr clrSpc="rgb" dir="cw">
                                      <p:cBhvr>
                                        <p:cTn id="33" dur="6650" autoRev="1" fill="hold"/>
                                        <p:tgtEl>
                                          <p:spTgt spid="8"/>
                                        </p:tgtEl>
                                        <p:attrNameLst>
                                          <p:attrName>fillcolor</p:attrName>
                                        </p:attrNameLst>
                                      </p:cBhvr>
                                      <p:to>
                                        <a:srgbClr val="60CCCC"/>
                                      </p:to>
                                    </p:animClr>
                                    <p:set>
                                      <p:cBhvr>
                                        <p:cTn id="34" dur="6650" autoRev="1" fill="hold"/>
                                        <p:tgtEl>
                                          <p:spTgt spid="8"/>
                                        </p:tgtEl>
                                        <p:attrNameLst>
                                          <p:attrName>fill.type</p:attrName>
                                        </p:attrNameLst>
                                      </p:cBhvr>
                                      <p:to>
                                        <p:strVal val="solid"/>
                                      </p:to>
                                    </p:set>
                                    <p:set>
                                      <p:cBhvr>
                                        <p:cTn id="35" dur="6650" autoRev="1" fill="hold"/>
                                        <p:tgtEl>
                                          <p:spTgt spid="8"/>
                                        </p:tgtEl>
                                        <p:attrNameLst>
                                          <p:attrName>fill.on</p:attrName>
                                        </p:attrNameLst>
                                      </p:cBhvr>
                                      <p:to>
                                        <p:strVal val="true"/>
                                      </p:to>
                                    </p:set>
                                  </p:childTnLst>
                                </p:cTn>
                              </p:par>
                              <p:par>
                                <p:cTn id="36" presetID="27" presetClass="emph" presetSubtype="0" repeatCount="indefinite" fill="hold" grpId="0" nodeType="withEffect">
                                  <p:stCondLst>
                                    <p:cond delay="700"/>
                                  </p:stCondLst>
                                  <p:childTnLst>
                                    <p:animClr clrSpc="rgb" dir="cw">
                                      <p:cBhvr override="childStyle">
                                        <p:cTn id="37" dur="5350" autoRev="1" fill="hold"/>
                                        <p:tgtEl>
                                          <p:spTgt spid="7"/>
                                        </p:tgtEl>
                                        <p:attrNameLst>
                                          <p:attrName>style.color</p:attrName>
                                        </p:attrNameLst>
                                      </p:cBhvr>
                                      <p:to>
                                        <a:srgbClr val="60CCCC"/>
                                      </p:to>
                                    </p:animClr>
                                    <p:animClr clrSpc="rgb" dir="cw">
                                      <p:cBhvr>
                                        <p:cTn id="38" dur="5350" autoRev="1" fill="hold"/>
                                        <p:tgtEl>
                                          <p:spTgt spid="7"/>
                                        </p:tgtEl>
                                        <p:attrNameLst>
                                          <p:attrName>fillcolor</p:attrName>
                                        </p:attrNameLst>
                                      </p:cBhvr>
                                      <p:to>
                                        <a:srgbClr val="60CCCC"/>
                                      </p:to>
                                    </p:animClr>
                                    <p:set>
                                      <p:cBhvr>
                                        <p:cTn id="39" dur="5350" autoRev="1" fill="hold"/>
                                        <p:tgtEl>
                                          <p:spTgt spid="7"/>
                                        </p:tgtEl>
                                        <p:attrNameLst>
                                          <p:attrName>fill.type</p:attrName>
                                        </p:attrNameLst>
                                      </p:cBhvr>
                                      <p:to>
                                        <p:strVal val="solid"/>
                                      </p:to>
                                    </p:set>
                                    <p:set>
                                      <p:cBhvr>
                                        <p:cTn id="40" dur="5350" autoRev="1" fill="hold"/>
                                        <p:tgtEl>
                                          <p:spTgt spid="7"/>
                                        </p:tgtEl>
                                        <p:attrNameLst>
                                          <p:attrName>fill.on</p:attrName>
                                        </p:attrNameLst>
                                      </p:cBhvr>
                                      <p:to>
                                        <p:strVal val="true"/>
                                      </p:to>
                                    </p:set>
                                  </p:childTnLst>
                                </p:cTn>
                              </p:par>
                              <p:par>
                                <p:cTn id="41" presetID="27" presetClass="emph" presetSubtype="0" repeatCount="indefinite" fill="hold" grpId="0" nodeType="withEffect">
                                  <p:stCondLst>
                                    <p:cond delay="2100"/>
                                  </p:stCondLst>
                                  <p:childTnLst>
                                    <p:animClr clrSpc="rgb" dir="cw">
                                      <p:cBhvr override="childStyle">
                                        <p:cTn id="42" dur="6650" autoRev="1" fill="hold"/>
                                        <p:tgtEl>
                                          <p:spTgt spid="6"/>
                                        </p:tgtEl>
                                        <p:attrNameLst>
                                          <p:attrName>style.color</p:attrName>
                                        </p:attrNameLst>
                                      </p:cBhvr>
                                      <p:to>
                                        <a:srgbClr val="60CCCC"/>
                                      </p:to>
                                    </p:animClr>
                                    <p:animClr clrSpc="rgb" dir="cw">
                                      <p:cBhvr>
                                        <p:cTn id="43" dur="6650" autoRev="1" fill="hold"/>
                                        <p:tgtEl>
                                          <p:spTgt spid="6"/>
                                        </p:tgtEl>
                                        <p:attrNameLst>
                                          <p:attrName>fillcolor</p:attrName>
                                        </p:attrNameLst>
                                      </p:cBhvr>
                                      <p:to>
                                        <a:srgbClr val="60CCCC"/>
                                      </p:to>
                                    </p:animClr>
                                    <p:set>
                                      <p:cBhvr>
                                        <p:cTn id="44" dur="6650" autoRev="1" fill="hold"/>
                                        <p:tgtEl>
                                          <p:spTgt spid="6"/>
                                        </p:tgtEl>
                                        <p:attrNameLst>
                                          <p:attrName>fill.type</p:attrName>
                                        </p:attrNameLst>
                                      </p:cBhvr>
                                      <p:to>
                                        <p:strVal val="solid"/>
                                      </p:to>
                                    </p:set>
                                    <p:set>
                                      <p:cBhvr>
                                        <p:cTn id="45" dur="6650" autoRev="1" fill="hold"/>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animBg="1"/>
      <p:bldP spid="20" grpId="0" animBg="1"/>
      <p:bldP spid="21"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ullet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43746156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_2-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229702" y="295275"/>
            <a:ext cx="4123944" cy="838200"/>
          </a:xfrm>
        </p:spPr>
        <p:txBody>
          <a:bodyPr anchor="t"/>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219455" y="1600200"/>
            <a:ext cx="4142232" cy="4526280"/>
          </a:xfrm>
        </p:spPr>
        <p:txBody>
          <a:bodyPr/>
          <a:lstStyle>
            <a:lvl1pPr marL="0" indent="0">
              <a:buNone/>
              <a:defRPr>
                <a:solidFill>
                  <a:schemeClr val="bg1"/>
                </a:solidFill>
                <a:latin typeface="+mj-lt"/>
              </a:defRPr>
            </a:lvl1pPr>
            <a:lvl2pPr marL="635000" indent="-228600">
              <a:buClr>
                <a:srgbClr val="96CA4B"/>
              </a:buClr>
              <a:buFont typeface="Arial" pitchFamily="34" charset="0"/>
              <a:buChar char="•"/>
              <a:tabLst/>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ext Placeholder 11"/>
          <p:cNvSpPr>
            <a:spLocks noGrp="1"/>
          </p:cNvSpPr>
          <p:nvPr>
            <p:ph type="body" sz="quarter" idx="12"/>
          </p:nvPr>
        </p:nvSpPr>
        <p:spPr>
          <a:xfrm>
            <a:off x="4818888" y="1600200"/>
            <a:ext cx="4005072" cy="4526280"/>
          </a:xfrm>
        </p:spPr>
        <p:txBody>
          <a:bodyPr/>
          <a:lstStyle>
            <a:lvl1pPr marL="0" indent="0">
              <a:buFontTx/>
              <a:buNone/>
              <a:defRPr>
                <a:solidFill>
                  <a:schemeClr val="bg1"/>
                </a:solidFill>
                <a:latin typeface="+mj-lt"/>
              </a:defRPr>
            </a:lvl1pPr>
            <a:lvl2pPr marL="635000" indent="-228600">
              <a:buClr>
                <a:srgbClr val="96CA4B"/>
              </a:buClr>
              <a:buFont typeface="Arial" pitchFamily="34" charset="0"/>
              <a:buChar char="•"/>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Text Placeholder 13"/>
          <p:cNvSpPr>
            <a:spLocks noGrp="1"/>
          </p:cNvSpPr>
          <p:nvPr>
            <p:ph type="body" sz="quarter" idx="13"/>
          </p:nvPr>
        </p:nvSpPr>
        <p:spPr>
          <a:xfrm>
            <a:off x="4824413" y="295275"/>
            <a:ext cx="4122737" cy="838200"/>
          </a:xfrm>
        </p:spPr>
        <p:txBody>
          <a:bodyPr lIns="82296" rIns="82296"/>
          <a:lstStyle>
            <a:lvl1pPr marL="0" indent="0">
              <a:lnSpc>
                <a:spcPct val="80000"/>
              </a:lnSpc>
              <a:spcBef>
                <a:spcPts val="0"/>
              </a:spcBef>
              <a:buFontTx/>
              <a:buNone/>
              <a:defRPr lang="en-US" sz="36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noProof="0" smtClean="0"/>
              <a:t>Click to edit Master text styles</a:t>
            </a:r>
          </a:p>
        </p:txBody>
      </p:sp>
    </p:spTree>
    <p:extLst>
      <p:ext uri="{BB962C8B-B14F-4D97-AF65-F5344CB8AC3E}">
        <p14:creationId xmlns:p14="http://schemas.microsoft.com/office/powerpoint/2010/main" val="3736714545"/>
      </p:ext>
    </p:extLst>
  </p:cSld>
  <p:clrMapOvr>
    <a:masterClrMapping/>
  </p:clrMapOvr>
  <p:transition>
    <p:wipe dir="r"/>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_3-Column Layout No Bottom Bar">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244475" y="1600200"/>
            <a:ext cx="2622550" cy="439102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12"/>
          <p:cNvSpPr>
            <a:spLocks noGrp="1"/>
          </p:cNvSpPr>
          <p:nvPr>
            <p:ph type="body" sz="quarter" idx="15"/>
          </p:nvPr>
        </p:nvSpPr>
        <p:spPr>
          <a:xfrm>
            <a:off x="3292474" y="1600200"/>
            <a:ext cx="2593975" cy="4362450"/>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6"/>
          </p:nvPr>
        </p:nvSpPr>
        <p:spPr>
          <a:xfrm>
            <a:off x="6300788" y="1600200"/>
            <a:ext cx="2633662" cy="433387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0"/>
          <p:cNvSpPr>
            <a:spLocks noGrp="1" noChangeAspect="1"/>
          </p:cNvSpPr>
          <p:nvPr>
            <p:ph type="body" sz="quarter" idx="17"/>
          </p:nvPr>
        </p:nvSpPr>
        <p:spPr>
          <a:xfrm>
            <a:off x="219456"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2" name="Text Placeholder 20"/>
          <p:cNvSpPr>
            <a:spLocks noGrp="1"/>
          </p:cNvSpPr>
          <p:nvPr>
            <p:ph type="body" sz="quarter" idx="18"/>
          </p:nvPr>
        </p:nvSpPr>
        <p:spPr>
          <a:xfrm>
            <a:off x="3255264"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4" name="Text Placeholder 20"/>
          <p:cNvSpPr>
            <a:spLocks noGrp="1" noChangeAspect="1"/>
          </p:cNvSpPr>
          <p:nvPr>
            <p:ph type="body" sz="quarter" idx="19"/>
          </p:nvPr>
        </p:nvSpPr>
        <p:spPr>
          <a:xfrm>
            <a:off x="6273302"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Tree>
    <p:extLst>
      <p:ext uri="{BB962C8B-B14F-4D97-AF65-F5344CB8AC3E}">
        <p14:creationId xmlns:p14="http://schemas.microsoft.com/office/powerpoint/2010/main" val="281858288"/>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p:nvPr>
        </p:nvSpPr>
        <p:spPr>
          <a:xfrm>
            <a:off x="246972" y="439710"/>
            <a:ext cx="8567244"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6" name="Chart Placeholder 35"/>
          <p:cNvSpPr>
            <a:spLocks noGrp="1"/>
          </p:cNvSpPr>
          <p:nvPr>
            <p:ph type="chart" sz="quarter" idx="10"/>
          </p:nvPr>
        </p:nvSpPr>
        <p:spPr>
          <a:xfrm>
            <a:off x="359764" y="1476375"/>
            <a:ext cx="8439461" cy="4305300"/>
          </a:xfrm>
        </p:spPr>
        <p:txBody>
          <a:bodyPr rtlCol="0" anchor="ctr" anchorCtr="1">
            <a:noAutofit/>
          </a:bodyPr>
          <a:lstStyle>
            <a:lvl1pPr>
              <a:buNone/>
              <a:defRPr>
                <a:latin typeface="+mj-lt"/>
              </a:defRPr>
            </a:lvl1pPr>
          </a:lstStyle>
          <a:p>
            <a:pPr lvl="0"/>
            <a:r>
              <a:rPr lang="en-US" noProof="0" smtClean="0"/>
              <a:t>Click icon to add chart</a:t>
            </a:r>
            <a:endParaRPr lang="en-US" noProof="0" dirty="0"/>
          </a:p>
        </p:txBody>
      </p:sp>
      <p:sp>
        <p:nvSpPr>
          <p:cNvPr id="4" name="Text Placeholder 9"/>
          <p:cNvSpPr>
            <a:spLocks noGrp="1"/>
          </p:cNvSpPr>
          <p:nvPr>
            <p:ph type="body" sz="quarter" idx="11"/>
          </p:nvPr>
        </p:nvSpPr>
        <p:spPr>
          <a:xfrm>
            <a:off x="249466" y="6062114"/>
            <a:ext cx="7461250" cy="276999"/>
          </a:xfrm>
        </p:spPr>
        <p:txBody>
          <a:bodyPr anchor="b">
            <a:noAutofit/>
          </a:bodyPr>
          <a:lstStyle>
            <a:lvl1pPr algn="l" defTabSz="804863">
              <a:lnSpc>
                <a:spcPct val="100000"/>
              </a:lnSpc>
              <a:spcBef>
                <a:spcPct val="50000"/>
              </a:spcBef>
              <a:buNone/>
              <a:defRPr sz="1200">
                <a:solidFill>
                  <a:schemeClr val="bg2">
                    <a:lumMod val="85000"/>
                  </a:schemeClr>
                </a:solidFill>
                <a:latin typeface="+mj-lt"/>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smtClean="0"/>
              <a:t>Click to edit Master text styles</a:t>
            </a:r>
          </a:p>
        </p:txBody>
      </p:sp>
    </p:spTree>
    <p:extLst>
      <p:ext uri="{BB962C8B-B14F-4D97-AF65-F5344CB8AC3E}">
        <p14:creationId xmlns:p14="http://schemas.microsoft.com/office/powerpoint/2010/main" val="1616465759"/>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46888" y="1600200"/>
            <a:ext cx="4005072" cy="3749040"/>
          </a:xfrm>
        </p:spPr>
        <p:txBody>
          <a:bodyPr anchor="ctr">
            <a:noAutofit/>
          </a:bodyPr>
          <a:lstStyle>
            <a:lvl1pPr marL="0" indent="0" algn="l" defTabSz="914400" rtl="0" eaLnBrk="1" latinLnBrk="0" hangingPunct="1">
              <a:lnSpc>
                <a:spcPct val="80000"/>
              </a:lnSpc>
              <a:spcBef>
                <a:spcPct val="0"/>
              </a:spcBef>
              <a:buFontTx/>
              <a:buNone/>
              <a:defRPr lang="en-US" sz="2400" b="0" kern="1200" spc="0" baseline="0" dirty="0" smtClean="0">
                <a:solidFill>
                  <a:schemeClr val="bg2"/>
                </a:solidFill>
                <a:latin typeface="+mj-lt"/>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6" name="Picture Placeholder 5"/>
          <p:cNvSpPr>
            <a:spLocks noGrp="1"/>
          </p:cNvSpPr>
          <p:nvPr>
            <p:ph type="pic" sz="quarter" idx="11"/>
          </p:nvPr>
        </p:nvSpPr>
        <p:spPr>
          <a:xfrm>
            <a:off x="4873752" y="1947672"/>
            <a:ext cx="3429000" cy="2990088"/>
          </a:xfrm>
        </p:spPr>
        <p:txBody>
          <a:bodyPr rtlCol="0" anchor="ctr" anchorCtr="1">
            <a:noAutofit/>
          </a:bodyPr>
          <a:lstStyle>
            <a:lvl1pPr algn="ctr">
              <a:buFontTx/>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474714851"/>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ottom 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651836263"/>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4" name="Rectangle 7"/>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a:solidFill>
                <a:srgbClr val="0096D6"/>
              </a:solidFill>
            </a:endParaRPr>
          </a:p>
        </p:txBody>
      </p:sp>
      <p:sp>
        <p:nvSpPr>
          <p:cNvPr id="5"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a:solidFill>
                <a:srgbClr val="0096D6"/>
              </a:solidFill>
            </a:endParaRPr>
          </a:p>
        </p:txBody>
      </p:sp>
      <p:sp>
        <p:nvSpPr>
          <p:cNvPr id="3" name="Subtitle 2"/>
          <p:cNvSpPr>
            <a:spLocks noGrp="1"/>
          </p:cNvSpPr>
          <p:nvPr>
            <p:ph type="subTitle" idx="1"/>
          </p:nvPr>
        </p:nvSpPr>
        <p:spPr>
          <a:xfrm>
            <a:off x="465201" y="5842635"/>
            <a:ext cx="8112126" cy="384175"/>
          </a:xfrm>
        </p:spPr>
        <p:txBody>
          <a:bodyPr anchor="b">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accent2"/>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219456" y="649224"/>
            <a:ext cx="8112125" cy="4480560"/>
          </a:xfrm>
        </p:spPr>
        <p:txBody>
          <a:bodyPr/>
          <a:lstStyle>
            <a:lvl1pPr marL="0" indent="0" algn="l" defTabSz="914400" rtl="0" eaLnBrk="1" latinLnBrk="0" hangingPunct="1">
              <a:lnSpc>
                <a:spcPct val="80000"/>
              </a:lnSpc>
              <a:spcBef>
                <a:spcPct val="0"/>
              </a:spcBef>
              <a:buClr>
                <a:schemeClr val="tx1"/>
              </a:buClr>
              <a:buFont typeface="Arial" pitchFamily="34"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703837538"/>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pic>
        <p:nvPicPr>
          <p:cNvPr id="5" name="Picture 4" descr="verticalba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41825" y="777875"/>
            <a:ext cx="88900" cy="528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38989575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Storytelling">
    <p:spTree>
      <p:nvGrpSpPr>
        <p:cNvPr id="1" name=""/>
        <p:cNvGrpSpPr/>
        <p:nvPr/>
      </p:nvGrpSpPr>
      <p:grpSpPr>
        <a:xfrm>
          <a:off x="0" y="0"/>
          <a:ext cx="0" cy="0"/>
          <a:chOff x="0" y="0"/>
          <a:chExt cx="0" cy="0"/>
        </a:xfrm>
      </p:grpSpPr>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1158362109"/>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grpSp>
        <p:nvGrpSpPr>
          <p:cNvPr id="5" name="Group 38"/>
          <p:cNvGrpSpPr/>
          <p:nvPr userDrawn="1"/>
        </p:nvGrpSpPr>
        <p:grpSpPr>
          <a:xfrm>
            <a:off x="341313" y="311150"/>
            <a:ext cx="908367" cy="480227"/>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grpSp>
      <p:sp>
        <p:nvSpPr>
          <p:cNvPr id="3" name="Subtitle 2"/>
          <p:cNvSpPr>
            <a:spLocks noGrp="1"/>
          </p:cNvSpPr>
          <p:nvPr>
            <p:ph type="subTitle" idx="1"/>
          </p:nvPr>
        </p:nvSpPr>
        <p:spPr>
          <a:xfrm>
            <a:off x="236383" y="4279392"/>
            <a:ext cx="4684867" cy="384175"/>
          </a:xfrm>
        </p:spPr>
        <p:txBody>
          <a:bodyPr rtlCol="0">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rgbClr val="6DB344"/>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smtClean="0"/>
              <a:t>Click to edit Master subtitle style</a:t>
            </a:r>
            <a:endParaRPr lang="en-US" dirty="0"/>
          </a:p>
        </p:txBody>
      </p:sp>
      <p:sp>
        <p:nvSpPr>
          <p:cNvPr id="2" name="Title 1"/>
          <p:cNvSpPr>
            <a:spLocks noGrp="1"/>
          </p:cNvSpPr>
          <p:nvPr>
            <p:ph type="ctrTitle"/>
          </p:nvPr>
        </p:nvSpPr>
        <p:spPr>
          <a:xfrm>
            <a:off x="208693" y="3282696"/>
            <a:ext cx="4712557" cy="1022350"/>
          </a:xfrm>
        </p:spPr>
        <p:txBody>
          <a:bodyP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1" name="Picture Placeholder 30"/>
          <p:cNvSpPr>
            <a:spLocks noGrp="1"/>
          </p:cNvSpPr>
          <p:nvPr>
            <p:ph type="pic" sz="quarter" idx="10"/>
          </p:nvPr>
        </p:nvSpPr>
        <p:spPr>
          <a:xfrm>
            <a:off x="5540375" y="1917700"/>
            <a:ext cx="2676525" cy="2889250"/>
          </a:xfrm>
        </p:spPr>
        <p:txBody>
          <a:bodyPr rtlCol="0" anchor="ctr" anchorCtr="1">
            <a:noAutofit/>
          </a:bodyPr>
          <a:lstStyle>
            <a:lvl1pPr algn="ctr">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1937551424"/>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White">
    <p:spTree>
      <p:nvGrpSpPr>
        <p:cNvPr id="1" name=""/>
        <p:cNvGrpSpPr/>
        <p:nvPr/>
      </p:nvGrpSpPr>
      <p:grpSpPr>
        <a:xfrm>
          <a:off x="0" y="0"/>
          <a:ext cx="0" cy="0"/>
          <a:chOff x="0" y="0"/>
          <a:chExt cx="0" cy="0"/>
        </a:xfrm>
      </p:grpSpPr>
      <p:sp>
        <p:nvSpPr>
          <p:cNvPr id="6" name="Rectangle 5"/>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7" name="Group 67"/>
          <p:cNvGrpSpPr/>
          <p:nvPr userDrawn="1"/>
        </p:nvGrpSpPr>
        <p:grpSpPr>
          <a:xfrm>
            <a:off x="341314" y="311151"/>
            <a:ext cx="829170" cy="438358"/>
            <a:chOff x="609600" y="528537"/>
            <a:chExt cx="1444734" cy="763789"/>
          </a:xfrm>
          <a:solidFill>
            <a:schemeClr val="bg1"/>
          </a:solidFill>
        </p:grpSpPr>
        <p:sp>
          <p:nvSpPr>
            <p:cNvPr id="8" name="Rectangle 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ndParaRPr>
            </a:p>
          </p:txBody>
        </p:sp>
        <p:sp>
          <p:nvSpPr>
            <p:cNvPr id="9" name="Freeform 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0" name="Freeform 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1" name="Freeform 1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2" name="Freeform 1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3" name="Freeform 1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4" name="Freeform 1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5" name="Freeform 1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6" name="Freeform 1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7" name="Freeform 1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8" name="Freeform 1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9" name="Freeform 1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20" name="Freeform 1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21" name="Freeform 2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grpSp>
      <p:sp>
        <p:nvSpPr>
          <p:cNvPr id="22" name="Rectangle 21"/>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3"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p>
            <a:pPr defTabSz="814388"/>
            <a:r>
              <a:rPr lang="en-US" sz="600">
                <a:solidFill>
                  <a:srgbClr val="FFFFFF"/>
                </a:solidFill>
              </a:rPr>
              <a:t>© 2013 Cisco System Inc. All rights reserved</a:t>
            </a:r>
            <a:r>
              <a:rPr lang="en-US" sz="600">
                <a:solidFill>
                  <a:srgbClr val="C0C0C0"/>
                </a:solidFill>
              </a:rPr>
              <a:t>.</a:t>
            </a:r>
          </a:p>
        </p:txBody>
      </p:sp>
      <p:sp>
        <p:nvSpPr>
          <p:cNvPr id="2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2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A1CA4743-B0F0-4DBA-B5A8-1133F2CDBB09}" type="slidenum">
              <a:rPr lang="en-US" sz="600">
                <a:solidFill>
                  <a:srgbClr val="C0C0C0"/>
                </a:solidFill>
              </a:rPr>
              <a:pPr algn="r" defTabSz="814388"/>
              <a:t>‹#›</a:t>
            </a:fld>
            <a:endParaRPr lang="en-US" sz="60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gn="l" defTabSz="914400" rtl="0" eaLnBrk="1" latinLnBrk="0" hangingPunct="1">
              <a:lnSpc>
                <a:spcPct val="9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3814895630"/>
      </p:ext>
    </p:extLst>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ig Statemen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userDrawn="1"/>
        </p:nvSpPr>
        <p:spPr>
          <a:xfrm>
            <a:off x="1824038" y="-3578225"/>
            <a:ext cx="1728787" cy="140144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ounded Rectangle 5"/>
          <p:cNvSpPr/>
          <p:nvPr userDrawn="1"/>
        </p:nvSpPr>
        <p:spPr>
          <a:xfrm>
            <a:off x="0" y="-644525"/>
            <a:ext cx="1730375" cy="81470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rot="10800000">
            <a:off x="1014413" y="-644525"/>
            <a:ext cx="1728787" cy="81470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p:nvSpPr>
        <p:spPr>
          <a:xfrm>
            <a:off x="6375400" y="1711325"/>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p:nvSpPr>
        <p:spPr>
          <a:xfrm>
            <a:off x="8105775" y="8350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p:nvSpPr>
        <p:spPr>
          <a:xfrm rot="10800000">
            <a:off x="3035300" y="-3378200"/>
            <a:ext cx="1730375"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5"/>
          <p:cNvSpPr>
            <a:spLocks noChangeArrowheads="1"/>
          </p:cNvSpPr>
          <p:nvPr/>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algn="r" defTabSz="814388"/>
            <a:r>
              <a:rPr lang="en-US" sz="600">
                <a:solidFill>
                  <a:srgbClr val="FFFFFF"/>
                </a:solidFill>
              </a:rPr>
              <a:t>Cisco Confidential</a:t>
            </a:r>
          </a:p>
        </p:txBody>
      </p:sp>
      <p:sp>
        <p:nvSpPr>
          <p:cNvPr id="13" name="Rectangle 5"/>
          <p:cNvSpPr>
            <a:spLocks noChangeArrowheads="1"/>
          </p:cNvSpPr>
          <p:nvPr userDrawn="1"/>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algn="r" defTabSz="814388"/>
            <a:r>
              <a:rPr lang="en-US" sz="60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FFFFFF"/>
                </a:solidFill>
              </a:rPr>
              <a:t>© 2012 Cisco and/or its affiliates.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4351ADFB-9AF2-4BB2-ADD0-105D1978651A}" type="slidenum">
              <a:rPr lang="en-US" sz="600">
                <a:solidFill>
                  <a:srgbClr val="FFFFFF"/>
                </a:solidFill>
              </a:rPr>
              <a:pPr algn="r" defTabSz="814388"/>
              <a:t>‹#›</a:t>
            </a:fld>
            <a:endParaRPr lang="en-US" sz="600">
              <a:solidFill>
                <a:srgbClr val="FFFFFF"/>
              </a:solidFill>
            </a:endParaRPr>
          </a:p>
        </p:txBody>
      </p:sp>
      <p:sp>
        <p:nvSpPr>
          <p:cNvPr id="2" name="Title 1"/>
          <p:cNvSpPr>
            <a:spLocks noGrp="1"/>
          </p:cNvSpPr>
          <p:nvPr>
            <p:ph type="title"/>
          </p:nvPr>
        </p:nvSpPr>
        <p:spPr>
          <a:xfrm>
            <a:off x="237744" y="484632"/>
            <a:ext cx="8755128" cy="4372131"/>
          </a:xfrm>
        </p:spPr>
        <p:txBody>
          <a:bodyPr/>
          <a:lstStyle>
            <a:lvl1pPr marL="228600" indent="-228600">
              <a:buFont typeface="Arial" pitchFamily="34" charset="0"/>
              <a:buChar char="“"/>
              <a:defRPr sz="6000" spc="0" baseline="0">
                <a:solidFill>
                  <a:schemeClr val="bg1"/>
                </a:solidFill>
                <a:latin typeface="+mj-lt"/>
              </a:defRPr>
            </a:lvl1pPr>
          </a:lstStyle>
          <a:p>
            <a:r>
              <a:rPr lang="en-US" smtClean="0"/>
              <a:t>Click to edit Master title style</a:t>
            </a:r>
            <a:endParaRPr lang="en-US" dirty="0"/>
          </a:p>
        </p:txBody>
      </p:sp>
      <p:sp>
        <p:nvSpPr>
          <p:cNvPr id="7" name="Text Placeholder 4"/>
          <p:cNvSpPr>
            <a:spLocks noGrp="1"/>
          </p:cNvSpPr>
          <p:nvPr>
            <p:ph type="body" sz="quarter" idx="11"/>
          </p:nvPr>
        </p:nvSpPr>
        <p:spPr>
          <a:xfrm>
            <a:off x="460248" y="5358903"/>
            <a:ext cx="8574685" cy="614362"/>
          </a:xfrm>
        </p:spPr>
        <p:txBody>
          <a:bodyPr rtlCol="0">
            <a:normAutofit/>
          </a:bodyPr>
          <a:lstStyle>
            <a:lvl1pPr marL="0" indent="0">
              <a:buNone/>
              <a:defRPr lang="en-US" sz="2400" kern="1200" dirty="0" smtClean="0">
                <a:solidFill>
                  <a:schemeClr val="bg1"/>
                </a:solidFill>
                <a:latin typeface="+mj-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6795165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6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120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ppt_x"/>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1" fill="hold" grpId="0" nodeType="withEffect">
                                  <p:stCondLst>
                                    <p:cond delay="150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1000" fill="hold"/>
                                        <p:tgtEl>
                                          <p:spTgt spid="8"/>
                                        </p:tgtEl>
                                        <p:attrNameLst>
                                          <p:attrName>ppt_x</p:attrName>
                                        </p:attrNameLst>
                                      </p:cBhvr>
                                      <p:tavLst>
                                        <p:tav tm="0">
                                          <p:val>
                                            <p:strVal val="#ppt_x"/>
                                          </p:val>
                                        </p:tav>
                                        <p:tav tm="100000">
                                          <p:val>
                                            <p:strVal val="#ppt_x"/>
                                          </p:val>
                                        </p:tav>
                                      </p:tavLst>
                                    </p:anim>
                                    <p:anim calcmode="lin" valueType="num">
                                      <p:cBhvr additive="base">
                                        <p:cTn id="16" dur="10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90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2000" fill="hold"/>
                                        <p:tgtEl>
                                          <p:spTgt spid="11"/>
                                        </p:tgtEl>
                                        <p:attrNameLst>
                                          <p:attrName>ppt_x</p:attrName>
                                        </p:attrNameLst>
                                      </p:cBhvr>
                                      <p:tavLst>
                                        <p:tav tm="0">
                                          <p:val>
                                            <p:strVal val="#ppt_x"/>
                                          </p:val>
                                        </p:tav>
                                        <p:tav tm="100000">
                                          <p:val>
                                            <p:strVal val="#ppt_x"/>
                                          </p:val>
                                        </p:tav>
                                      </p:tavLst>
                                    </p:anim>
                                    <p:anim calcmode="lin" valueType="num">
                                      <p:cBhvr additive="base">
                                        <p:cTn id="20" dur="2000" fill="hold"/>
                                        <p:tgtEl>
                                          <p:spTgt spid="11"/>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90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2000" fill="hold"/>
                                        <p:tgtEl>
                                          <p:spTgt spid="9"/>
                                        </p:tgtEl>
                                        <p:attrNameLst>
                                          <p:attrName>ppt_x</p:attrName>
                                        </p:attrNameLst>
                                      </p:cBhvr>
                                      <p:tavLst>
                                        <p:tav tm="0">
                                          <p:val>
                                            <p:strVal val="#ppt_x"/>
                                          </p:val>
                                        </p:tav>
                                        <p:tav tm="100000">
                                          <p:val>
                                            <p:strVal val="#ppt_x"/>
                                          </p:val>
                                        </p:tav>
                                      </p:tavLst>
                                    </p:anim>
                                    <p:anim calcmode="lin" valueType="num">
                                      <p:cBhvr additive="base">
                                        <p:cTn id="24" dur="20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150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1100" fill="hold"/>
                                        <p:tgtEl>
                                          <p:spTgt spid="10"/>
                                        </p:tgtEl>
                                        <p:attrNameLst>
                                          <p:attrName>ppt_x</p:attrName>
                                        </p:attrNameLst>
                                      </p:cBhvr>
                                      <p:tavLst>
                                        <p:tav tm="0">
                                          <p:val>
                                            <p:strVal val="#ppt_x"/>
                                          </p:val>
                                        </p:tav>
                                        <p:tav tm="100000">
                                          <p:val>
                                            <p:strVal val="#ppt_x"/>
                                          </p:val>
                                        </p:tav>
                                      </p:tavLst>
                                    </p:anim>
                                    <p:anim calcmode="lin" valueType="num">
                                      <p:cBhvr additive="base">
                                        <p:cTn id="28" dur="11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ingle photo with caption">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892300" y="795338"/>
            <a:ext cx="5348288" cy="400526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ectangle 5"/>
          <p:cNvSpPr/>
          <p:nvPr userDrawn="1"/>
        </p:nvSpPr>
        <p:spPr>
          <a:xfrm>
            <a:off x="1892300" y="4794250"/>
            <a:ext cx="5346700" cy="996950"/>
          </a:xfrm>
          <a:prstGeom prst="rect">
            <a:avLst/>
          </a:prstGeom>
          <a:solidFill>
            <a:schemeClr val="bg1"/>
          </a:solidFill>
          <a:ln>
            <a:noFill/>
          </a:ln>
          <a:effectLst>
            <a:outerShdw blurRad="1143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1900238" y="795528"/>
            <a:ext cx="5329238" cy="4005072"/>
          </a:xfrm>
          <a:solidFill>
            <a:schemeClr val="bg1">
              <a:alpha val="30000"/>
            </a:schemeClr>
          </a:solidFill>
          <a:ln>
            <a:solidFill>
              <a:schemeClr val="bg2"/>
            </a:solidFill>
          </a:ln>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11" name="Title 10"/>
          <p:cNvSpPr>
            <a:spLocks noGrp="1"/>
          </p:cNvSpPr>
          <p:nvPr>
            <p:ph type="title"/>
          </p:nvPr>
        </p:nvSpPr>
        <p:spPr>
          <a:xfrm>
            <a:off x="2065871" y="4873438"/>
            <a:ext cx="5074070" cy="838200"/>
          </a:xfrm>
        </p:spPr>
        <p:txBody>
          <a:bodyPr anchor="ctr"/>
          <a:lstStyle>
            <a:lvl1pPr>
              <a:defRPr sz="2600">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2270440956"/>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mall photo_top lef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38138" y="311150"/>
            <a:ext cx="3273425" cy="2459038"/>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338328" y="310896"/>
            <a:ext cx="3273552" cy="2459736"/>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3429000"/>
            <a:ext cx="7009298" cy="1421928"/>
          </a:xfrm>
        </p:spPr>
        <p:txBody>
          <a:bodyPr anchor="t"/>
          <a:lstStyle>
            <a:lvl1pPr marL="0" marR="0" indent="0" algn="l" defTabSz="914400" rtl="0" eaLnBrk="1" fontAlgn="auto" latinLnBrk="0" hangingPunct="1">
              <a:lnSpc>
                <a:spcPct val="80000"/>
              </a:lnSpc>
              <a:spcBef>
                <a:spcPct val="0"/>
              </a:spcBef>
              <a:spcAft>
                <a:spcPts val="0"/>
              </a:spcAft>
              <a:buClrTx/>
              <a:buSzTx/>
              <a:buFontTx/>
              <a:buNone/>
              <a:tabLst/>
              <a:defRPr sz="5400">
                <a:solidFill>
                  <a:schemeClr val="bg1"/>
                </a:solidFill>
                <a:latin typeface="+mj-lt"/>
              </a:defRPr>
            </a:lvl1pPr>
          </a:lstStyle>
          <a:p>
            <a:r>
              <a:rPr lang="en-US" smtClean="0"/>
              <a:t>Click to edit Master title style</a:t>
            </a:r>
            <a:endParaRPr lang="en-US" dirty="0" smtClean="0"/>
          </a:p>
        </p:txBody>
      </p:sp>
    </p:spTree>
    <p:extLst>
      <p:ext uri="{BB962C8B-B14F-4D97-AF65-F5344CB8AC3E}">
        <p14:creationId xmlns:p14="http://schemas.microsoft.com/office/powerpoint/2010/main" val="3466710889"/>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ortrait photo_right side">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992688" y="858838"/>
            <a:ext cx="3630612" cy="5029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4992624" y="859536"/>
            <a:ext cx="3630168" cy="502920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728972"/>
            <a:ext cx="4349918" cy="1089529"/>
          </a:xfrm>
        </p:spPr>
        <p:txBody>
          <a:bodyPr anchor="t"/>
          <a:lstStyle>
            <a:lvl1pPr>
              <a:lnSpc>
                <a:spcPct val="90000"/>
              </a:lnSpc>
              <a:defRPr>
                <a:solidFill>
                  <a:schemeClr val="bg1"/>
                </a:solidFill>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3459340032"/>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ultiple photo">
    <p:spTree>
      <p:nvGrpSpPr>
        <p:cNvPr id="1" name=""/>
        <p:cNvGrpSpPr/>
        <p:nvPr/>
      </p:nvGrpSpPr>
      <p:grpSpPr>
        <a:xfrm>
          <a:off x="0" y="0"/>
          <a:ext cx="0" cy="0"/>
          <a:chOff x="0" y="0"/>
          <a:chExt cx="0" cy="0"/>
        </a:xfrm>
      </p:grpSpPr>
      <p:pic>
        <p:nvPicPr>
          <p:cNvPr id="9"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68713" y="311150"/>
            <a:ext cx="3268662"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ectangle 10"/>
          <p:cNvSpPr/>
          <p:nvPr/>
        </p:nvSpPr>
        <p:spPr>
          <a:xfrm>
            <a:off x="334963" y="311150"/>
            <a:ext cx="3259137"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11"/>
          <p:cNvSpPr/>
          <p:nvPr/>
        </p:nvSpPr>
        <p:spPr>
          <a:xfrm>
            <a:off x="7011988" y="311150"/>
            <a:ext cx="1806575" cy="13081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12"/>
          <p:cNvSpPr/>
          <p:nvPr/>
        </p:nvSpPr>
        <p:spPr>
          <a:xfrm>
            <a:off x="334963" y="3028950"/>
            <a:ext cx="2501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ectangle 13"/>
          <p:cNvSpPr/>
          <p:nvPr/>
        </p:nvSpPr>
        <p:spPr>
          <a:xfrm>
            <a:off x="2911475" y="3028950"/>
            <a:ext cx="4025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ectangle 14"/>
          <p:cNvSpPr/>
          <p:nvPr/>
        </p:nvSpPr>
        <p:spPr>
          <a:xfrm>
            <a:off x="7011988" y="1684338"/>
            <a:ext cx="1806575" cy="34417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ectangle 15"/>
          <p:cNvSpPr/>
          <p:nvPr/>
        </p:nvSpPr>
        <p:spPr>
          <a:xfrm>
            <a:off x="7011988" y="5183188"/>
            <a:ext cx="1806575" cy="130492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49" name="Picture Placeholder 25"/>
          <p:cNvSpPr>
            <a:spLocks noGrp="1"/>
          </p:cNvSpPr>
          <p:nvPr>
            <p:ph type="pic" sz="quarter" idx="11"/>
          </p:nvPr>
        </p:nvSpPr>
        <p:spPr>
          <a:xfrm>
            <a:off x="3668989" y="311149"/>
            <a:ext cx="326786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26" name="Picture Placeholder 25"/>
          <p:cNvSpPr>
            <a:spLocks noGrp="1"/>
          </p:cNvSpPr>
          <p:nvPr>
            <p:ph type="pic" sz="quarter" idx="10"/>
          </p:nvPr>
        </p:nvSpPr>
        <p:spPr>
          <a:xfrm>
            <a:off x="320824" y="311149"/>
            <a:ext cx="327275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1" name="Picture Placeholder 25"/>
          <p:cNvSpPr>
            <a:spLocks noGrp="1"/>
          </p:cNvSpPr>
          <p:nvPr>
            <p:ph type="pic" sz="quarter" idx="12"/>
          </p:nvPr>
        </p:nvSpPr>
        <p:spPr>
          <a:xfrm>
            <a:off x="7011988" y="311149"/>
            <a:ext cx="1806573" cy="1308101"/>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3" name="Picture Placeholder 25"/>
          <p:cNvSpPr>
            <a:spLocks noGrp="1"/>
          </p:cNvSpPr>
          <p:nvPr>
            <p:ph type="pic" sz="quarter" idx="13"/>
          </p:nvPr>
        </p:nvSpPr>
        <p:spPr>
          <a:xfrm>
            <a:off x="320824" y="3028951"/>
            <a:ext cx="2516104"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5" name="Picture Placeholder 25"/>
          <p:cNvSpPr>
            <a:spLocks noGrp="1"/>
          </p:cNvSpPr>
          <p:nvPr>
            <p:ph type="pic" sz="quarter" idx="14"/>
          </p:nvPr>
        </p:nvSpPr>
        <p:spPr>
          <a:xfrm>
            <a:off x="2908334" y="3028951"/>
            <a:ext cx="4028516"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7" name="Picture Placeholder 25"/>
          <p:cNvSpPr>
            <a:spLocks noGrp="1"/>
          </p:cNvSpPr>
          <p:nvPr>
            <p:ph type="pic" sz="quarter" idx="15"/>
          </p:nvPr>
        </p:nvSpPr>
        <p:spPr>
          <a:xfrm>
            <a:off x="7011988" y="1676400"/>
            <a:ext cx="1806573" cy="344941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9" name="Picture Placeholder 25"/>
          <p:cNvSpPr>
            <a:spLocks noGrp="1"/>
          </p:cNvSpPr>
          <p:nvPr>
            <p:ph type="pic" sz="quarter" idx="16"/>
          </p:nvPr>
        </p:nvSpPr>
        <p:spPr>
          <a:xfrm>
            <a:off x="7011988" y="5182960"/>
            <a:ext cx="1806573" cy="1304925"/>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180026637"/>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photo with bottom bar">
    <p:spTree>
      <p:nvGrpSpPr>
        <p:cNvPr id="1" name=""/>
        <p:cNvGrpSpPr/>
        <p:nvPr/>
      </p:nvGrpSpPr>
      <p:grpSpPr>
        <a:xfrm>
          <a:off x="0" y="0"/>
          <a:ext cx="0" cy="0"/>
          <a:chOff x="0" y="0"/>
          <a:chExt cx="0" cy="0"/>
        </a:xfrm>
      </p:grpSpPr>
      <p:sp>
        <p:nvSpPr>
          <p:cNvPr id="3" name="Rectangle 2"/>
          <p:cNvSpPr/>
          <p:nvPr/>
        </p:nvSpPr>
        <p:spPr>
          <a:xfrm>
            <a:off x="338138" y="311150"/>
            <a:ext cx="8477250" cy="6075363"/>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pic>
        <p:nvPicPr>
          <p:cNvPr id="4" name="Picture 12" descr="bottom ba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3375" y="6375400"/>
            <a:ext cx="847725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2"/>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7"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C0C0C0"/>
                </a:solidFill>
              </a:rPr>
              <a:t>© 2010 Cisco and/or its affiliates. All rights reserved.</a:t>
            </a:r>
          </a:p>
        </p:txBody>
      </p:sp>
      <p:sp>
        <p:nvSpPr>
          <p:cNvPr id="8" name="Rectangle 14"/>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B6845129-6AAE-4EA9-A0B9-028DDBDFEC9F}" type="slidenum">
              <a:rPr lang="en-US" sz="600">
                <a:solidFill>
                  <a:srgbClr val="C0C0C0"/>
                </a:solidFill>
              </a:rPr>
              <a:pPr algn="r" defTabSz="814388"/>
              <a:t>‹#›</a:t>
            </a:fld>
            <a:endParaRPr lang="en-US" sz="600">
              <a:solidFill>
                <a:srgbClr val="C0C0C0"/>
              </a:solidFill>
            </a:endParaRPr>
          </a:p>
        </p:txBody>
      </p:sp>
      <p:sp>
        <p:nvSpPr>
          <p:cNvPr id="5" name="Picture Placeholder 4"/>
          <p:cNvSpPr>
            <a:spLocks noGrp="1"/>
          </p:cNvSpPr>
          <p:nvPr>
            <p:ph type="pic" sz="quarter" idx="10"/>
          </p:nvPr>
        </p:nvSpPr>
        <p:spPr>
          <a:xfrm>
            <a:off x="333375" y="310896"/>
            <a:ext cx="8474869" cy="6054185"/>
          </a:xfrm>
          <a:ln>
            <a:solidFill>
              <a:srgbClr val="08252E"/>
            </a:solidFill>
          </a:ln>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baseline="0" dirty="0">
                <a:solidFill>
                  <a:srgbClr val="546568"/>
                </a:solidFill>
                <a:latin typeface="+mn-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158437899"/>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6858000"/>
          </a:xfrm>
        </p:spPr>
        <p:txBody>
          <a:bodyPr rtlCol="0" anchor="ctr" anchorCtr="1">
            <a:noAutofit/>
          </a:bodyPr>
          <a:lstStyle>
            <a:lvl1pPr algn="ctr">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0471945"/>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tandard video">
    <p:spTree>
      <p:nvGrpSpPr>
        <p:cNvPr id="1" name=""/>
        <p:cNvGrpSpPr/>
        <p:nvPr/>
      </p:nvGrpSpPr>
      <p:grpSpPr>
        <a:xfrm>
          <a:off x="0" y="0"/>
          <a:ext cx="0" cy="0"/>
          <a:chOff x="0" y="0"/>
          <a:chExt cx="0" cy="0"/>
        </a:xfrm>
      </p:grpSpPr>
      <p:pic>
        <p:nvPicPr>
          <p:cNvPr id="3" name="Picture 7"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0" y="0"/>
            <a:ext cx="9144000" cy="6858000"/>
          </a:xfrm>
          <a:prstGeom prst="rect">
            <a:avLst/>
          </a:prstGeom>
          <a:blipFill dpi="0" rotWithShape="1">
            <a:blip r:embed="rId3" cstate="print">
              <a:alphaModFix amt="29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nvGrpSpPr>
          <p:cNvPr id="5" name="Group 3"/>
          <p:cNvGrpSpPr/>
          <p:nvPr userDrawn="1"/>
        </p:nvGrpSpPr>
        <p:grpSpPr>
          <a:xfrm>
            <a:off x="341314" y="6124575"/>
            <a:ext cx="787133" cy="416134"/>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grpSp>
      <p:sp>
        <p:nvSpPr>
          <p:cNvPr id="21" name="Media Placeholder 20"/>
          <p:cNvSpPr>
            <a:spLocks noGrp="1"/>
          </p:cNvSpPr>
          <p:nvPr>
            <p:ph type="media" sz="quarter" idx="10"/>
          </p:nvPr>
        </p:nvSpPr>
        <p:spPr>
          <a:xfrm>
            <a:off x="2639917" y="778669"/>
            <a:ext cx="5897880" cy="4425696"/>
          </a:xfrm>
          <a:solidFill>
            <a:schemeClr val="tx1">
              <a:lumMod val="50000"/>
            </a:schemeClr>
          </a:solidFill>
          <a:ln>
            <a:noFill/>
          </a:ln>
          <a:effectLst>
            <a:innerShdw blurRad="4191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1800" kern="1200">
                <a:solidFill>
                  <a:schemeClr val="lt1"/>
                </a:solidFill>
                <a:latin typeface="+mj-lt"/>
                <a:ea typeface="+mn-ea"/>
                <a:cs typeface="+mn-cs"/>
              </a:defRPr>
            </a:lvl1pPr>
          </a:lstStyle>
          <a:p>
            <a:pPr lvl="0"/>
            <a:r>
              <a:rPr lang="en-US" noProof="0" smtClean="0"/>
              <a:t>Click icon to add media</a:t>
            </a:r>
            <a:endParaRPr lang="en-US" noProof="0" dirty="0"/>
          </a:p>
        </p:txBody>
      </p:sp>
    </p:spTree>
    <p:extLst>
      <p:ext uri="{BB962C8B-B14F-4D97-AF65-F5344CB8AC3E}">
        <p14:creationId xmlns:p14="http://schemas.microsoft.com/office/powerpoint/2010/main" val="709685910"/>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lank_gradient only">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9157105"/>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3" name="Rectangle 11"/>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C0C0C0"/>
                </a:solidFill>
              </a:rPr>
              <a:t>© 2012 Cisco and/or its affiliates. All rights reserved.</a:t>
            </a:r>
          </a:p>
        </p:txBody>
      </p:sp>
      <p:sp>
        <p:nvSpPr>
          <p:cNvPr id="4"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F4F3E6F3-D36A-43E5-822F-5B0CD7BE492B}" type="slidenum">
              <a:rPr lang="en-US" sz="600">
                <a:solidFill>
                  <a:srgbClr val="C0C0C0"/>
                </a:solidFill>
              </a:rPr>
              <a:pPr algn="r" defTabSz="814388"/>
              <a:t>‹#›</a:t>
            </a:fld>
            <a:endParaRPr lang="en-US" sz="600">
              <a:solidFill>
                <a:srgbClr val="C0C0C0"/>
              </a:solidFill>
            </a:endParaRPr>
          </a:p>
        </p:txBody>
      </p:sp>
    </p:spTree>
    <p:extLst>
      <p:ext uri="{BB962C8B-B14F-4D97-AF65-F5344CB8AC3E}">
        <p14:creationId xmlns:p14="http://schemas.microsoft.com/office/powerpoint/2010/main" val="69712750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animated Gradient">
    <p:spTree>
      <p:nvGrpSpPr>
        <p:cNvPr id="1" name=""/>
        <p:cNvGrpSpPr/>
        <p:nvPr/>
      </p:nvGrpSpPr>
      <p:grpSpPr>
        <a:xfrm>
          <a:off x="0" y="0"/>
          <a:ext cx="0" cy="0"/>
          <a:chOff x="0" y="0"/>
          <a:chExt cx="0" cy="0"/>
        </a:xfrm>
      </p:grpSpPr>
      <p:pic>
        <p:nvPicPr>
          <p:cNvPr id="6"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userDrawn="1"/>
        </p:nvSpPr>
        <p:spPr>
          <a:xfrm>
            <a:off x="1824038" y="-3570288"/>
            <a:ext cx="1728787" cy="1401445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a:off x="0" y="-638175"/>
            <a:ext cx="1730375" cy="8148638"/>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a:off x="1014413" y="4248150"/>
            <a:ext cx="1728787"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a:off x="6584950" y="-2913063"/>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8105775" y="56991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a:off x="3035300" y="1516063"/>
            <a:ext cx="1730375" cy="814863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FFFFFF"/>
                </a:solidFill>
              </a:rPr>
              <a:t>© 2013 Cisco System Inc.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F419ECC1-D806-4D11-90C6-8761FA81A679}" type="slidenum">
              <a:rPr lang="en-US" sz="600">
                <a:solidFill>
                  <a:srgbClr val="FFFFFF"/>
                </a:solidFill>
              </a:rPr>
              <a:pPr algn="r" defTabSz="814388"/>
              <a:t>‹#›</a:t>
            </a:fld>
            <a:endParaRPr lang="en-US" sz="600">
              <a:solidFill>
                <a:srgbClr val="FFFFFF"/>
              </a:solidFill>
            </a:endParaRPr>
          </a:p>
        </p:txBody>
      </p:sp>
      <p:grpSp>
        <p:nvGrpSpPr>
          <p:cNvPr id="16" name="Group 38"/>
          <p:cNvGrpSpPr/>
          <p:nvPr userDrawn="1"/>
        </p:nvGrpSpPr>
        <p:grpSpPr>
          <a:xfrm>
            <a:off x="341314" y="311151"/>
            <a:ext cx="829170" cy="438358"/>
            <a:chOff x="609600" y="528537"/>
            <a:chExt cx="1444734" cy="763789"/>
          </a:xfrm>
          <a:solidFill>
            <a:schemeClr val="bg1"/>
          </a:solidFill>
        </p:grpSpPr>
        <p:sp>
          <p:nvSpPr>
            <p:cNvPr id="17" name="Rectangle 16"/>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8" name="Freeform 17"/>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9" name="Freeform 18"/>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0" name="Freeform 19"/>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1" name="Freeform 20"/>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2" name="Freeform 21"/>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3" name="Freeform 22"/>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4" name="Freeform 23"/>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5" name="Freeform 24"/>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6" name="Freeform 25"/>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7" name="Freeform 26"/>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8" name="Freeform 27"/>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9" name="Freeform 28"/>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0" name="Freeform 29"/>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9488996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repeatCount="indefinite" accel="50000" decel="50000" autoRev="1" fill="remove" grpId="0" nodeType="withEffect">
                                  <p:stCondLst>
                                    <p:cond delay="1500"/>
                                  </p:stCondLst>
                                  <p:childTnLst>
                                    <p:animMotion origin="layout" path="M -2.77778E-6 -2.22045E-16 L -2.77778E-6 -1.425 " pathEditMode="fixed" rAng="0" ptsTypes="AA">
                                      <p:cBhvr>
                                        <p:cTn id="6" dur="4500" fill="hold"/>
                                        <p:tgtEl>
                                          <p:spTgt spid="11"/>
                                        </p:tgtEl>
                                        <p:attrNameLst>
                                          <p:attrName>ppt_x</p:attrName>
                                          <p:attrName>ppt_y</p:attrName>
                                        </p:attrNameLst>
                                      </p:cBhvr>
                                      <p:rCtr x="0" y="-2147483648"/>
                                    </p:animMotion>
                                  </p:childTnLst>
                                </p:cTn>
                              </p:par>
                              <p:par>
                                <p:cTn id="7" presetID="42" presetClass="path" presetSubtype="0" repeatCount="indefinite" accel="50000" decel="50000" autoRev="1" fill="hold" grpId="0" nodeType="withEffect">
                                  <p:stCondLst>
                                    <p:cond delay="0"/>
                                  </p:stCondLst>
                                  <p:childTnLst>
                                    <p:animMotion origin="layout" path="M 3.05556E-6 -2.96296E-6 L 3.05556E-6 0.88611 " pathEditMode="fixed" rAng="0" ptsTypes="AA">
                                      <p:cBhvr>
                                        <p:cTn id="8" dur="4500" fill="hold"/>
                                        <p:tgtEl>
                                          <p:spTgt spid="10"/>
                                        </p:tgtEl>
                                        <p:attrNameLst>
                                          <p:attrName>ppt_x</p:attrName>
                                          <p:attrName>ppt_y</p:attrName>
                                        </p:attrNameLst>
                                      </p:cBhvr>
                                      <p:rCtr x="0" y="-2147483648"/>
                                    </p:animMotion>
                                  </p:childTnLst>
                                </p:cTn>
                              </p:par>
                              <p:par>
                                <p:cTn id="9" presetID="64" presetClass="path" presetSubtype="0" repeatCount="indefinite" accel="50000" decel="50000" autoRev="1" fill="hold" grpId="0" nodeType="withEffect">
                                  <p:stCondLst>
                                    <p:cond delay="1400"/>
                                  </p:stCondLst>
                                  <p:childTnLst>
                                    <p:animMotion origin="layout" path="M -2.5E-6 3.7037E-6 L -2.5E-6 -1.33195 " pathEditMode="fixed" rAng="0" ptsTypes="AA">
                                      <p:cBhvr>
                                        <p:cTn id="10" dur="4500" fill="hold"/>
                                        <p:tgtEl>
                                          <p:spTgt spid="12"/>
                                        </p:tgtEl>
                                        <p:attrNameLst>
                                          <p:attrName>ppt_x</p:attrName>
                                          <p:attrName>ppt_y</p:attrName>
                                        </p:attrNameLst>
                                      </p:cBhvr>
                                      <p:rCtr x="0" y="-2147483648"/>
                                    </p:animMotion>
                                  </p:childTnLst>
                                </p:cTn>
                              </p:par>
                              <p:par>
                                <p:cTn id="11" presetID="64" presetClass="path" presetSubtype="0" repeatCount="indefinite" accel="50000" decel="50000" autoRev="1" fill="hold" grpId="0" nodeType="withEffect">
                                  <p:stCondLst>
                                    <p:cond delay="3600"/>
                                  </p:stCondLst>
                                  <p:childTnLst>
                                    <p:animMotion origin="layout" path="M -1.94444E-6 4.07407E-6 L -1.94444E-6 -1.42084 " pathEditMode="fixed" rAng="0" ptsTypes="AA">
                                      <p:cBhvr>
                                        <p:cTn id="12" dur="4500" fill="hold"/>
                                        <p:tgtEl>
                                          <p:spTgt spid="9"/>
                                        </p:tgtEl>
                                        <p:attrNameLst>
                                          <p:attrName>ppt_x</p:attrName>
                                          <p:attrName>ppt_y</p:attrName>
                                        </p:attrNameLst>
                                      </p:cBhvr>
                                      <p:rCtr x="0" y="-2147483648"/>
                                    </p:animMotion>
                                  </p:childTnLst>
                                </p:cTn>
                              </p:par>
                              <p:par>
                                <p:cTn id="13" presetID="42" presetClass="path" presetSubtype="0" repeatCount="indefinite" accel="50000" decel="50000" autoRev="1" fill="hold" grpId="0" nodeType="withEffect">
                                  <p:stCondLst>
                                    <p:cond delay="900"/>
                                  </p:stCondLst>
                                  <p:childTnLst>
                                    <p:animMotion origin="layout" path="M 1.94444E-6 4.07407E-6 L 1.94444E-6 0.81944 " pathEditMode="fixed" rAng="0" ptsTypes="AA">
                                      <p:cBhvr>
                                        <p:cTn id="14" dur="4500" fill="hold"/>
                                        <p:tgtEl>
                                          <p:spTgt spid="8"/>
                                        </p:tgtEl>
                                        <p:attrNameLst>
                                          <p:attrName>ppt_x</p:attrName>
                                          <p:attrName>ppt_y</p:attrName>
                                        </p:attrNameLst>
                                      </p:cBhvr>
                                      <p:rCtr x="0" y="-2147483648"/>
                                    </p:animMotion>
                                  </p:childTnLst>
                                </p:cTn>
                              </p:par>
                              <p:par>
                                <p:cTn id="15" presetID="42" presetClass="path" presetSubtype="0" repeatCount="indefinite" accel="50000" decel="50000" autoRev="1" fill="hold" grpId="0" nodeType="withEffect">
                                  <p:stCondLst>
                                    <p:cond delay="2800"/>
                                  </p:stCondLst>
                                  <p:childTnLst>
                                    <p:animMotion origin="layout" path="M -3.61111E-6 2.59259E-6 L -3.61111E-6 1.19028 " pathEditMode="fixed" rAng="0" ptsTypes="AA">
                                      <p:cBhvr>
                                        <p:cTn id="16" dur="4500" fill="hold"/>
                                        <p:tgtEl>
                                          <p:spTgt spid="7"/>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losing Slide_green">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17351746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losing Slide-green thank you">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userDrawn="1"/>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96D6"/>
              </a:solidFill>
            </a:endParaRPr>
          </a:p>
        </p:txBody>
      </p:sp>
      <p:sp>
        <p:nvSpPr>
          <p:cNvPr id="4" name="Freeform 3"/>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TextBox 16"/>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rPr>
              <a:t>Thank you.</a:t>
            </a:r>
          </a:p>
        </p:txBody>
      </p:sp>
    </p:spTree>
    <p:extLst>
      <p:ext uri="{BB962C8B-B14F-4D97-AF65-F5344CB8AC3E}">
        <p14:creationId xmlns:p14="http://schemas.microsoft.com/office/powerpoint/2010/main" val="36213808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00"/>
                                        <p:tgtEl>
                                          <p:spTgt spid="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7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7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7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700"/>
                                        <p:tgtEl>
                                          <p:spTgt spid="1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7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700"/>
                                        <p:tgtEl>
                                          <p:spTgt spid="1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700"/>
                                        <p:tgtEl>
                                          <p:spTgt spid="16"/>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8"/>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0"/>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2"/>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4"/>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6"/>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9"/>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1"/>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3"/>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5"/>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700"/>
                                        <p:tgtEl>
                                          <p:spTgt spid="5"/>
                                        </p:tgtEl>
                                      </p:cBhvr>
                                    </p:animEffect>
                                  </p:childTnLst>
                                </p:cTn>
                              </p:par>
                              <p:par>
                                <p:cTn id="58" presetID="10" presetClass="entr" presetSubtype="0" fill="hold" grpId="0" nodeType="withEffect">
                                  <p:stCondLst>
                                    <p:cond delay="10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700"/>
                                        <p:tgtEl>
                                          <p:spTgt spid="3"/>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700"/>
                                        <p:tgtEl>
                                          <p:spTgt spid="7"/>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4"/>
                                        </p:tgtEl>
                                        <p:attrNameLst>
                                          <p:attrName>style.visibility</p:attrName>
                                        </p:attrNameLst>
                                      </p:cBhvr>
                                      <p:to>
                                        <p:strVal val="visible"/>
                                      </p:to>
                                    </p:set>
                                    <p:animEffect transition="in" filter="fade">
                                      <p:cBhvr>
                                        <p:cTn id="66" dur="700"/>
                                        <p:tgtEl>
                                          <p:spTgt spid="4"/>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losing Slide-red">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40509645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losing Slide-red thank you">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rPr>
              <a:t>Thank you.</a:t>
            </a:r>
          </a:p>
        </p:txBody>
      </p:sp>
      <p:sp>
        <p:nvSpPr>
          <p:cNvPr id="4" name="Rectangle 3"/>
          <p:cNvSpPr>
            <a:spLocks noChangeArrowheads="1"/>
          </p:cNvSpPr>
          <p:nvPr/>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96D6"/>
              </a:solidFill>
            </a:endParaRPr>
          </a:p>
        </p:txBody>
      </p:sp>
      <p:sp>
        <p:nvSpPr>
          <p:cNvPr id="5" name="Freeform 4"/>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p:cNvSpPr>
          <p:nvPr userDrawn="1"/>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6"/>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32427830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7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7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700"/>
                                        <p:tgtEl>
                                          <p:spTgt spid="1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7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700"/>
                                        <p:tgtEl>
                                          <p:spTgt spid="1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7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7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700"/>
                                        <p:tgtEl>
                                          <p:spTgt spid="17"/>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9"/>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1"/>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3"/>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5"/>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7"/>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10"/>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2"/>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4"/>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6"/>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700"/>
                                        <p:tgtEl>
                                          <p:spTgt spid="6"/>
                                        </p:tgtEl>
                                      </p:cBhvr>
                                    </p:animEffect>
                                  </p:childTnLst>
                                </p:cTn>
                              </p:par>
                              <p:par>
                                <p:cTn id="58" presetID="10" presetClass="entr" presetSubtype="0" fill="hold" nodeType="withEffect">
                                  <p:stCondLst>
                                    <p:cond delay="10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700"/>
                                        <p:tgtEl>
                                          <p:spTgt spid="4"/>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700"/>
                                        <p:tgtEl>
                                          <p:spTgt spid="8"/>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5"/>
                                        </p:tgtEl>
                                        <p:attrNameLst>
                                          <p:attrName>style.visibility</p:attrName>
                                        </p:attrNameLst>
                                      </p:cBhvr>
                                      <p:to>
                                        <p:strVal val="visible"/>
                                      </p:to>
                                    </p:set>
                                    <p:animEffect transition="in" filter="fade">
                                      <p:cBhvr>
                                        <p:cTn id="66" dur="700"/>
                                        <p:tgtEl>
                                          <p:spTgt spid="5"/>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Gradient">
    <p:spTree>
      <p:nvGrpSpPr>
        <p:cNvPr id="1" name=""/>
        <p:cNvGrpSpPr/>
        <p:nvPr/>
      </p:nvGrpSpPr>
      <p:grpSpPr>
        <a:xfrm>
          <a:off x="0" y="0"/>
          <a:ext cx="0" cy="0"/>
          <a:chOff x="0" y="0"/>
          <a:chExt cx="0" cy="0"/>
        </a:xfrm>
      </p:grpSpPr>
      <p:grpSp>
        <p:nvGrpSpPr>
          <p:cNvPr id="6" name="Group 30"/>
          <p:cNvGrpSpPr>
            <a:grpSpLocks/>
          </p:cNvGrpSpPr>
          <p:nvPr userDrawn="1"/>
        </p:nvGrpSpPr>
        <p:grpSpPr bwMode="auto">
          <a:xfrm>
            <a:off x="0" y="-2055813"/>
            <a:ext cx="9847263" cy="19378613"/>
            <a:chOff x="-12700" y="-2056029"/>
            <a:chExt cx="9847891" cy="19379146"/>
          </a:xfrm>
        </p:grpSpPr>
        <p:pic>
          <p:nvPicPr>
            <p:cNvPr id="7"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ounded Rectangle 7"/>
            <p:cNvSpPr/>
            <p:nvPr userDrawn="1"/>
          </p:nvSpPr>
          <p:spPr>
            <a:xfrm>
              <a:off x="1824155" y="3308282"/>
              <a:ext cx="1728897" cy="14014835"/>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a:off x="1" y="1236538"/>
              <a:ext cx="1730485" cy="814886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a:off x="1014479" y="4248107"/>
              <a:ext cx="1728897"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6585371" y="-2056029"/>
              <a:ext cx="1730485" cy="8148862"/>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a:off x="8104706" y="2784392"/>
              <a:ext cx="1730485" cy="8147274"/>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a:off x="3035494" y="174470"/>
              <a:ext cx="1730485"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sp>
        <p:nvSpPr>
          <p:cNvPr id="1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FFFFFF"/>
                </a:solidFill>
              </a:rPr>
              <a:t>Cisco Confidential</a:t>
            </a:r>
          </a:p>
        </p:txBody>
      </p:sp>
      <p:sp>
        <p:nvSpPr>
          <p:cNvPr id="15"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FFFFFF"/>
                </a:solidFill>
              </a:rPr>
              <a:t>© 2013 Cisco System Inc. All rights reserved.</a:t>
            </a:r>
          </a:p>
        </p:txBody>
      </p:sp>
      <p:sp>
        <p:nvSpPr>
          <p:cNvPr id="16"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5D871BF6-CB93-4EAA-BE69-7B1B6C907CD2}" type="slidenum">
              <a:rPr lang="en-US" sz="600">
                <a:solidFill>
                  <a:srgbClr val="FFFFFF"/>
                </a:solidFill>
              </a:rPr>
              <a:pPr algn="r" defTabSz="814388"/>
              <a:t>‹#›</a:t>
            </a:fld>
            <a:endParaRPr lang="en-US" sz="600">
              <a:solidFill>
                <a:srgbClr val="FFFFFF"/>
              </a:solidFill>
            </a:endParaRPr>
          </a:p>
        </p:txBody>
      </p:sp>
      <p:grpSp>
        <p:nvGrpSpPr>
          <p:cNvPr id="17" name="Group 38"/>
          <p:cNvGrpSpPr/>
          <p:nvPr userDrawn="1"/>
        </p:nvGrpSpPr>
        <p:grpSpPr>
          <a:xfrm>
            <a:off x="341314" y="311151"/>
            <a:ext cx="829170" cy="438358"/>
            <a:chOff x="609600" y="528537"/>
            <a:chExt cx="1444734" cy="763789"/>
          </a:xfrm>
          <a:solidFill>
            <a:schemeClr val="bg1"/>
          </a:solidFill>
        </p:grpSpPr>
        <p:sp>
          <p:nvSpPr>
            <p:cNvPr id="18" name="Rectangle 1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9" name="Freeform 1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0" name="Freeform 1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1" name="Freeform 2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2" name="Freeform 2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3" name="Freeform 2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4" name="Freeform 2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5" name="Freeform 2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6" name="Freeform 2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7" name="Freeform 2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8" name="Freeform 2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9" name="Freeform 2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0" name="Freeform 2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1" name="Freeform 3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53787725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33575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a:solidFill>
                <a:srgbClr val="0096D6"/>
              </a:solidFill>
            </a:endParaRPr>
          </a:p>
        </p:txBody>
      </p:sp>
      <p:sp>
        <p:nvSpPr>
          <p:cNvPr id="2" name="Title 1"/>
          <p:cNvSpPr>
            <a:spLocks noGrp="1"/>
          </p:cNvSpPr>
          <p:nvPr>
            <p:ph type="ctrTitle"/>
          </p:nvPr>
        </p:nvSpPr>
        <p:spPr>
          <a:xfrm>
            <a:off x="221393" y="399143"/>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98637152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withEffect">
                                  <p:stCondLst>
                                    <p:cond delay="0"/>
                                  </p:stCondLst>
                                  <p:childTnLst>
                                    <p:animMotion origin="layout" path="M -1.94444E-6 4.81481E-6 L -1.94444E-6 -0.48102 " pathEditMode="relative" rAng="0" ptsTypes="AA">
                                      <p:cBhvr>
                                        <p:cTn id="6" dur="1600" fill="hold"/>
                                        <p:tgtEl>
                                          <p:spTgt spid="4"/>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17573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a:solidFill>
                <a:srgbClr val="0096D6"/>
              </a:solidFill>
            </a:endParaRP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8"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C0C0C0"/>
                </a:solidFill>
              </a:rPr>
              <a:t>.</a:t>
            </a:r>
          </a:p>
        </p:txBody>
      </p:sp>
      <p:sp>
        <p:nvSpPr>
          <p:cNvPr id="9"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5F3A4EB4-4C63-4BF3-BBE1-127459FF237B}" type="slidenum">
              <a:rPr lang="en-US" sz="600">
                <a:solidFill>
                  <a:srgbClr val="C0C0C0"/>
                </a:solidFill>
              </a:rPr>
              <a:pPr algn="r" defTabSz="814388"/>
              <a:t>‹#›</a:t>
            </a:fld>
            <a:endParaRPr lang="en-US" sz="600">
              <a:solidFill>
                <a:srgbClr val="C0C0C0"/>
              </a:solidFill>
            </a:endParaRPr>
          </a:p>
        </p:txBody>
      </p:sp>
      <p:sp>
        <p:nvSpPr>
          <p:cNvPr id="2" name="Title 1"/>
          <p:cNvSpPr>
            <a:spLocks noGrp="1"/>
          </p:cNvSpPr>
          <p:nvPr>
            <p:ph type="ctrTitle"/>
          </p:nvPr>
        </p:nvSpPr>
        <p:spPr>
          <a:xfrm>
            <a:off x="221393" y="1967967"/>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509510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9271179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ullet_Heavy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noChangeAspect="1"/>
          </p:cNvSpPr>
          <p:nvPr>
            <p:ph type="body" sz="quarter" idx="10"/>
          </p:nvPr>
        </p:nvSpPr>
        <p:spPr>
          <a:xfrm>
            <a:off x="239713"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4706781"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4772043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with pull quote">
    <p:spTree>
      <p:nvGrpSpPr>
        <p:cNvPr id="1" name=""/>
        <p:cNvGrpSpPr/>
        <p:nvPr/>
      </p:nvGrpSpPr>
      <p:grpSpPr>
        <a:xfrm>
          <a:off x="0" y="0"/>
          <a:ext cx="0" cy="0"/>
          <a:chOff x="0" y="0"/>
          <a:chExt cx="0" cy="0"/>
        </a:xfrm>
      </p:grpSpPr>
      <p:sp>
        <p:nvSpPr>
          <p:cNvPr id="6" name="Rectangle 4"/>
          <p:cNvSpPr>
            <a:spLocks noChangeArrowheads="1"/>
          </p:cNvSpPr>
          <p:nvPr userDrawn="1"/>
        </p:nvSpPr>
        <p:spPr bwMode="ltGray">
          <a:xfrm>
            <a:off x="250825" y="6586538"/>
            <a:ext cx="2568575"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C0C0C0"/>
                </a:solidFill>
              </a:rPr>
              <a:t>© 2012 Cisco and/or its affiliates. All rights reserved.</a:t>
            </a: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8" name="Rectangle 12"/>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D0A9C19F-31BA-40D4-845A-FD3935D826A3}" type="slidenum">
              <a:rPr lang="en-US" sz="600">
                <a:solidFill>
                  <a:srgbClr val="C0C0C0"/>
                </a:solidFill>
              </a:rPr>
              <a:pPr algn="r" defTabSz="814388"/>
              <a:t>‹#›</a:t>
            </a:fld>
            <a:endParaRPr lang="en-US" sz="600">
              <a:solidFill>
                <a:srgbClr val="C0C0C0"/>
              </a:solidFill>
            </a:endParaRPr>
          </a:p>
        </p:txBody>
      </p:sp>
      <p:sp>
        <p:nvSpPr>
          <p:cNvPr id="4" name="Text Placeholder 3"/>
          <p:cNvSpPr>
            <a:spLocks noGrp="1"/>
          </p:cNvSpPr>
          <p:nvPr>
            <p:ph type="body" sz="quarter" idx="10"/>
          </p:nvPr>
        </p:nvSpPr>
        <p:spPr>
          <a:xfrm>
            <a:off x="239713" y="1339745"/>
            <a:ext cx="4103687" cy="4965700"/>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1"/>
          </p:nvPr>
        </p:nvSpPr>
        <p:spPr>
          <a:xfrm>
            <a:off x="5221224" y="1747683"/>
            <a:ext cx="3236976" cy="646331"/>
          </a:xfrm>
        </p:spPr>
        <p:txBody>
          <a:bodyPr>
            <a:noAutofit/>
          </a:bodyPr>
          <a:lstStyle>
            <a:lvl1pPr marL="114300" indent="-114300" algn="l" defTabSz="914400" rtl="0" eaLnBrk="1" latinLnBrk="0" hangingPunct="1">
              <a:lnSpc>
                <a:spcPct val="80000"/>
              </a:lnSpc>
              <a:spcBef>
                <a:spcPct val="0"/>
              </a:spcBef>
              <a:buNone/>
              <a:defRPr lang="en-US" sz="2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vl2pPr marL="114300" indent="-114300" algn="l" defTabSz="914400" rtl="0" eaLnBrk="1" latinLnBrk="0" hangingPunct="1">
              <a:defRPr lang="en-US" sz="2000" kern="1200" dirty="0" smtClean="0">
                <a:solidFill>
                  <a:schemeClr val="accent2"/>
                </a:solidFill>
                <a:latin typeface="Ciscolight" pitchFamily="2" charset="0"/>
                <a:ea typeface="+mn-ea"/>
                <a:cs typeface="+mn-cs"/>
              </a:defRPr>
            </a:lvl2pPr>
            <a:lvl3pPr marL="114300" indent="-114300" algn="l" defTabSz="914400" rtl="0" eaLnBrk="1" latinLnBrk="0" hangingPunct="1">
              <a:defRPr lang="en-US" sz="2000" kern="1200" dirty="0" smtClean="0">
                <a:solidFill>
                  <a:schemeClr val="accent2"/>
                </a:solidFill>
                <a:latin typeface="Ciscolight" pitchFamily="2" charset="0"/>
                <a:ea typeface="+mn-ea"/>
                <a:cs typeface="+mn-cs"/>
              </a:defRPr>
            </a:lvl3pPr>
            <a:lvl4pPr marL="114300" indent="-114300" algn="l" defTabSz="914400" rtl="0" eaLnBrk="1" latinLnBrk="0" hangingPunct="1">
              <a:defRPr lang="en-US" sz="2000" kern="1200" dirty="0" smtClean="0">
                <a:solidFill>
                  <a:schemeClr val="accent2"/>
                </a:solidFill>
                <a:latin typeface="Ciscolight" pitchFamily="2" charset="0"/>
                <a:ea typeface="+mn-ea"/>
                <a:cs typeface="+mn-cs"/>
              </a:defRPr>
            </a:lvl4pPr>
            <a:lvl5pPr marL="114300" indent="-114300" algn="l" defTabSz="914400" rtl="0" eaLnBrk="1" latinLnBrk="0" hangingPunct="1">
              <a:defRPr lang="en-US" sz="2000" kern="1200" dirty="0" smtClean="0">
                <a:solidFill>
                  <a:schemeClr val="accent2"/>
                </a:solidFill>
                <a:latin typeface="Ciscolight" pitchFamily="2" charset="0"/>
                <a:ea typeface="+mn-ea"/>
                <a:cs typeface="+mn-cs"/>
              </a:defRPr>
            </a:lvl5pPr>
          </a:lstStyle>
          <a:p>
            <a:pPr lvl="0"/>
            <a:r>
              <a:rPr lang="en-US" smtClean="0"/>
              <a:t>Click to edit Master text styles</a:t>
            </a:r>
          </a:p>
        </p:txBody>
      </p:sp>
      <p:sp>
        <p:nvSpPr>
          <p:cNvPr id="16" name="Title 15"/>
          <p:cNvSpPr>
            <a:spLocks noGrp="1"/>
          </p:cNvSpPr>
          <p:nvPr>
            <p:ph type="title"/>
          </p:nvPr>
        </p:nvSpPr>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20" name="Text Placeholder 19"/>
          <p:cNvSpPr>
            <a:spLocks noGrp="1"/>
          </p:cNvSpPr>
          <p:nvPr>
            <p:ph type="body" sz="quarter" idx="14"/>
          </p:nvPr>
        </p:nvSpPr>
        <p:spPr>
          <a:xfrm>
            <a:off x="5334000" y="4876800"/>
            <a:ext cx="3200400" cy="457200"/>
          </a:xfrm>
        </p:spPr>
        <p:txBody>
          <a:bodyPr>
            <a:noAutofit/>
          </a:bodyPr>
          <a:lstStyle>
            <a:lvl1pPr marL="0" indent="0">
              <a:buFontTx/>
              <a:buNone/>
              <a:defRPr sz="1600">
                <a:solidFill>
                  <a:schemeClr val="bg2">
                    <a:lumMod val="85000"/>
                  </a:schemeClr>
                </a:solidFill>
              </a:defRPr>
            </a:lvl1pPr>
          </a:lstStyle>
          <a:p>
            <a:pPr lvl="0"/>
            <a:r>
              <a:rPr lang="en-US" smtClean="0"/>
              <a:t>Click to edit Master text styles</a:t>
            </a:r>
          </a:p>
        </p:txBody>
      </p:sp>
    </p:spTree>
    <p:extLst>
      <p:ext uri="{BB962C8B-B14F-4D97-AF65-F5344CB8AC3E}">
        <p14:creationId xmlns:p14="http://schemas.microsoft.com/office/powerpoint/2010/main" val="205160303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8252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0188" y="431800"/>
            <a:ext cx="8588375" cy="83820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1027" name="Text Placeholder 2"/>
          <p:cNvSpPr>
            <a:spLocks noGrp="1"/>
          </p:cNvSpPr>
          <p:nvPr>
            <p:ph type="body" idx="1"/>
          </p:nvPr>
        </p:nvSpPr>
        <p:spPr bwMode="auto">
          <a:xfrm>
            <a:off x="230188" y="1339850"/>
            <a:ext cx="855027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ChangeArrowheads="1"/>
          </p:cNvSpPr>
          <p:nvPr/>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FFFFFF"/>
                </a:solidFill>
              </a:rPr>
              <a:t>© 2013 Cisco System Inc. All rights reserved</a:t>
            </a:r>
            <a:endParaRPr lang="en-US" sz="600">
              <a:solidFill>
                <a:srgbClr val="C0C0C0"/>
              </a:solidFill>
            </a:endParaRPr>
          </a:p>
        </p:txBody>
      </p:sp>
      <p:sp>
        <p:nvSpPr>
          <p:cNvPr id="1029" name="Rectangle 5"/>
          <p:cNvSpPr>
            <a:spLocks noChangeArrowheads="1"/>
          </p:cNvSpPr>
          <p:nvPr/>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1030" name="Rectangle 7"/>
          <p:cNvSpPr>
            <a:spLocks noChangeArrowheads="1"/>
          </p:cNvSpPr>
          <p:nvPr/>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1706759C-C811-4FCF-B2F9-580844DF7BA3}" type="slidenum">
              <a:rPr lang="en-US" sz="600">
                <a:solidFill>
                  <a:srgbClr val="C0C0C0"/>
                </a:solidFill>
              </a:rPr>
              <a:pPr algn="r" defTabSz="814388"/>
              <a:t>‹#›</a:t>
            </a:fld>
            <a:endParaRPr lang="en-US" sz="600">
              <a:solidFill>
                <a:srgbClr val="C0C0C0"/>
              </a:solidFill>
            </a:endParaRPr>
          </a:p>
        </p:txBody>
      </p:sp>
      <p:pic>
        <p:nvPicPr>
          <p:cNvPr id="1031" name="Picture 7" descr="bottom bar.jpg"/>
          <p:cNvPicPr>
            <a:picLocks noChangeAspect="1"/>
          </p:cNvPicPr>
          <p:nvPr/>
        </p:nvPicPr>
        <p:blipFill>
          <a:blip r:embed="rId35">
            <a:extLst>
              <a:ext uri="{28A0092B-C50C-407E-A947-70E740481C1C}">
                <a14:useLocalDpi xmlns:a14="http://schemas.microsoft.com/office/drawing/2010/main" val="0"/>
              </a:ext>
            </a:extLst>
          </a:blip>
          <a:srcRect l="140" r="337"/>
          <a:stretch>
            <a:fillRect/>
          </a:stretch>
        </p:blipFill>
        <p:spPr bwMode="auto">
          <a:xfrm>
            <a:off x="354013" y="6378575"/>
            <a:ext cx="84359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8078" r:id="rId1"/>
    <p:sldLayoutId id="2147488079" r:id="rId2"/>
    <p:sldLayoutId id="2147488080" r:id="rId3"/>
    <p:sldLayoutId id="2147488081" r:id="rId4"/>
    <p:sldLayoutId id="2147488082" r:id="rId5"/>
    <p:sldLayoutId id="2147488083" r:id="rId6"/>
    <p:sldLayoutId id="2147488067" r:id="rId7"/>
    <p:sldLayoutId id="2147488068" r:id="rId8"/>
    <p:sldLayoutId id="2147488084" r:id="rId9"/>
    <p:sldLayoutId id="2147488069" r:id="rId10"/>
    <p:sldLayoutId id="2147488070" r:id="rId11"/>
    <p:sldLayoutId id="2147488071" r:id="rId12"/>
    <p:sldLayoutId id="2147488072" r:id="rId13"/>
    <p:sldLayoutId id="2147488073" r:id="rId14"/>
    <p:sldLayoutId id="2147488074" r:id="rId15"/>
    <p:sldLayoutId id="2147488085" r:id="rId16"/>
    <p:sldLayoutId id="2147488086" r:id="rId17"/>
    <p:sldLayoutId id="2147488075" r:id="rId18"/>
    <p:sldLayoutId id="2147488087" r:id="rId19"/>
    <p:sldLayoutId id="2147488088" r:id="rId20"/>
    <p:sldLayoutId id="2147488089" r:id="rId21"/>
    <p:sldLayoutId id="2147488090" r:id="rId22"/>
    <p:sldLayoutId id="2147488091" r:id="rId23"/>
    <p:sldLayoutId id="2147488092" r:id="rId24"/>
    <p:sldLayoutId id="2147488093" r:id="rId25"/>
    <p:sldLayoutId id="2147488076" r:id="rId26"/>
    <p:sldLayoutId id="2147488094" r:id="rId27"/>
    <p:sldLayoutId id="2147488095" r:id="rId28"/>
    <p:sldLayoutId id="2147488096" r:id="rId29"/>
    <p:sldLayoutId id="2147488097" r:id="rId30"/>
    <p:sldLayoutId id="2147488098" r:id="rId31"/>
    <p:sldLayoutId id="2147488099" r:id="rId32"/>
    <p:sldLayoutId id="2147488100" r:id="rId33"/>
  </p:sldLayoutIdLst>
  <p:transition>
    <p:wipe dir="r"/>
  </p:transition>
  <p:timing>
    <p:tnLst>
      <p:par>
        <p:cTn id="1" dur="indefinite" restart="never" nodeType="tmRoot"/>
      </p:par>
    </p:tnLst>
  </p:timing>
  <p:txStyles>
    <p:titleStyle>
      <a:lvl1pPr algn="l" rtl="0" eaLnBrk="1" fontAlgn="base" hangingPunct="1">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j-ea"/>
          <a:cs typeface="+mj-cs"/>
        </a:defRPr>
      </a:lvl1pPr>
      <a:lvl2pPr algn="l" rtl="0" eaLnBrk="1" fontAlgn="base" hangingPunct="1">
        <a:lnSpc>
          <a:spcPct val="80000"/>
        </a:lnSpc>
        <a:spcBef>
          <a:spcPct val="0"/>
        </a:spcBef>
        <a:spcAft>
          <a:spcPct val="0"/>
        </a:spcAft>
        <a:defRPr sz="3600">
          <a:solidFill>
            <a:schemeClr val="tx1"/>
          </a:solidFill>
          <a:latin typeface="Arial" charset="0"/>
        </a:defRPr>
      </a:lvl2pPr>
      <a:lvl3pPr algn="l" rtl="0" eaLnBrk="1" fontAlgn="base" hangingPunct="1">
        <a:lnSpc>
          <a:spcPct val="80000"/>
        </a:lnSpc>
        <a:spcBef>
          <a:spcPct val="0"/>
        </a:spcBef>
        <a:spcAft>
          <a:spcPct val="0"/>
        </a:spcAft>
        <a:defRPr sz="3600">
          <a:solidFill>
            <a:schemeClr val="tx1"/>
          </a:solidFill>
          <a:latin typeface="Arial" charset="0"/>
        </a:defRPr>
      </a:lvl3pPr>
      <a:lvl4pPr algn="l" rtl="0" eaLnBrk="1" fontAlgn="base" hangingPunct="1">
        <a:lnSpc>
          <a:spcPct val="80000"/>
        </a:lnSpc>
        <a:spcBef>
          <a:spcPct val="0"/>
        </a:spcBef>
        <a:spcAft>
          <a:spcPct val="0"/>
        </a:spcAft>
        <a:defRPr sz="3600">
          <a:solidFill>
            <a:schemeClr val="tx1"/>
          </a:solidFill>
          <a:latin typeface="Arial" charset="0"/>
        </a:defRPr>
      </a:lvl4pPr>
      <a:lvl5pPr algn="l" rtl="0" eaLnBrk="1" fontAlgn="base" hangingPunct="1">
        <a:lnSpc>
          <a:spcPct val="80000"/>
        </a:lnSpc>
        <a:spcBef>
          <a:spcPct val="0"/>
        </a:spcBef>
        <a:spcAft>
          <a:spcPct val="0"/>
        </a:spcAft>
        <a:defRPr sz="3600">
          <a:solidFill>
            <a:schemeClr val="tx1"/>
          </a:solidFill>
          <a:latin typeface="Arial" charset="0"/>
        </a:defRPr>
      </a:lvl5pPr>
      <a:lvl6pPr marL="457200" algn="l" rtl="0" eaLnBrk="1" fontAlgn="base" hangingPunct="1">
        <a:lnSpc>
          <a:spcPct val="80000"/>
        </a:lnSpc>
        <a:spcBef>
          <a:spcPct val="0"/>
        </a:spcBef>
        <a:spcAft>
          <a:spcPct val="0"/>
        </a:spcAft>
        <a:defRPr sz="3600">
          <a:solidFill>
            <a:schemeClr val="tx1"/>
          </a:solidFill>
          <a:latin typeface="Arial" charset="0"/>
        </a:defRPr>
      </a:lvl6pPr>
      <a:lvl7pPr marL="914400" algn="l" rtl="0" eaLnBrk="1" fontAlgn="base" hangingPunct="1">
        <a:lnSpc>
          <a:spcPct val="80000"/>
        </a:lnSpc>
        <a:spcBef>
          <a:spcPct val="0"/>
        </a:spcBef>
        <a:spcAft>
          <a:spcPct val="0"/>
        </a:spcAft>
        <a:defRPr sz="3600">
          <a:solidFill>
            <a:schemeClr val="tx1"/>
          </a:solidFill>
          <a:latin typeface="Arial" charset="0"/>
        </a:defRPr>
      </a:lvl7pPr>
      <a:lvl8pPr marL="1371600" algn="l" rtl="0" eaLnBrk="1" fontAlgn="base" hangingPunct="1">
        <a:lnSpc>
          <a:spcPct val="80000"/>
        </a:lnSpc>
        <a:spcBef>
          <a:spcPct val="0"/>
        </a:spcBef>
        <a:spcAft>
          <a:spcPct val="0"/>
        </a:spcAft>
        <a:defRPr sz="3600">
          <a:solidFill>
            <a:schemeClr val="tx1"/>
          </a:solidFill>
          <a:latin typeface="Arial" charset="0"/>
        </a:defRPr>
      </a:lvl8pPr>
      <a:lvl9pPr marL="1828800" algn="l" rtl="0" eaLnBrk="1" fontAlgn="base" hangingPunct="1">
        <a:lnSpc>
          <a:spcPct val="80000"/>
        </a:lnSpc>
        <a:spcBef>
          <a:spcPct val="0"/>
        </a:spcBef>
        <a:spcAft>
          <a:spcPct val="0"/>
        </a:spcAft>
        <a:defRPr sz="3600">
          <a:solidFill>
            <a:schemeClr val="tx1"/>
          </a:solidFill>
          <a:latin typeface="Arial" charset="0"/>
        </a:defRPr>
      </a:lvl9pPr>
    </p:titleStyle>
    <p:bodyStyle>
      <a:lvl1pPr marL="228600" indent="-228600" algn="l" rtl="0" eaLnBrk="1" fontAlgn="base" hangingPunct="1">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n-ea"/>
          <a:cs typeface="+mn-cs"/>
        </a:defRPr>
      </a:lvl1pPr>
      <a:lvl2pPr marL="406400" indent="50800" algn="l" rtl="0" eaLnBrk="1" fontAlgn="base" hangingPunct="1">
        <a:lnSpc>
          <a:spcPct val="95000"/>
        </a:lnSpc>
        <a:spcBef>
          <a:spcPts val="838"/>
        </a:spcBef>
        <a:spcAft>
          <a:spcPct val="0"/>
        </a:spcAft>
        <a:buClr>
          <a:schemeClr val="tx2"/>
        </a:buClr>
        <a:defRPr lang="en-US" kern="1200" dirty="0">
          <a:solidFill>
            <a:schemeClr val="bg1"/>
          </a:solidFill>
          <a:latin typeface="+mj-lt"/>
          <a:ea typeface="+mn-ea"/>
          <a:cs typeface="+mn-cs"/>
        </a:defRPr>
      </a:lvl2pPr>
      <a:lvl3pPr marL="571500" indent="-1588" algn="l" rtl="0" eaLnBrk="1" fontAlgn="base" hangingPunct="1">
        <a:lnSpc>
          <a:spcPct val="95000"/>
        </a:lnSpc>
        <a:spcBef>
          <a:spcPts val="838"/>
        </a:spcBef>
        <a:spcAft>
          <a:spcPct val="0"/>
        </a:spcAft>
        <a:buFont typeface="Arial" charset="0"/>
        <a:defRPr lang="en-US" sz="1600" kern="1200" dirty="0">
          <a:solidFill>
            <a:schemeClr val="bg1"/>
          </a:solidFill>
          <a:latin typeface="+mj-lt"/>
          <a:ea typeface="+mn-ea"/>
          <a:cs typeface="+mn-cs"/>
        </a:defRPr>
      </a:lvl3pPr>
      <a:lvl4pPr marL="688975" indent="682625" algn="l" rtl="0" eaLnBrk="1" fontAlgn="base" hangingPunct="1">
        <a:lnSpc>
          <a:spcPct val="95000"/>
        </a:lnSpc>
        <a:spcBef>
          <a:spcPts val="838"/>
        </a:spcBef>
        <a:spcAft>
          <a:spcPct val="0"/>
        </a:spcAft>
        <a:buFont typeface="Arial" charset="0"/>
        <a:defRPr lang="en-US" sz="1400" kern="1200" dirty="0">
          <a:solidFill>
            <a:schemeClr val="bg1"/>
          </a:solidFill>
          <a:latin typeface="+mj-lt"/>
          <a:ea typeface="+mn-ea"/>
          <a:cs typeface="+mn-cs"/>
        </a:defRPr>
      </a:lvl4pPr>
      <a:lvl5pPr marL="801688" indent="1027113" algn="l" rtl="0" eaLnBrk="1" fontAlgn="base" hangingPunct="1">
        <a:lnSpc>
          <a:spcPct val="95000"/>
        </a:lnSpc>
        <a:spcBef>
          <a:spcPts val="838"/>
        </a:spcBef>
        <a:spcAft>
          <a:spcPct val="0"/>
        </a:spcAft>
        <a:buFont typeface="Arial" charset="0"/>
        <a:defRPr lang="en-US" sz="1400" kern="1200" dirty="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ucbu-aricent-vm113.cisco.com/cuadmin/task-definition.do?op=read&amp;name=Data.SystemRestoreBackupTask"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ucbu-aricent-vm113.cisco.com/cuadmin/task-definition.do?op=read&amp;name=Data.SystemRestoreBackupTask"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ubtitle 5"/>
          <p:cNvSpPr>
            <a:spLocks noGrp="1"/>
          </p:cNvSpPr>
          <p:nvPr>
            <p:ph type="subTitle" idx="1"/>
          </p:nvPr>
        </p:nvSpPr>
        <p:spPr>
          <a:xfrm>
            <a:off x="236538" y="4464050"/>
            <a:ext cx="8112125" cy="384175"/>
          </a:xfrm>
        </p:spPr>
        <p:txBody>
          <a:bodyPr/>
          <a:lstStyle/>
          <a:p>
            <a:pPr eaLnBrk="1" hangingPunct="1"/>
            <a:endParaRPr dirty="0" smtClean="0"/>
          </a:p>
          <a:p>
            <a:pPr eaLnBrk="1" hangingPunct="1"/>
            <a:r>
              <a:rPr dirty="0" smtClean="0"/>
              <a:t/>
            </a:r>
            <a:br>
              <a:rPr dirty="0" smtClean="0"/>
            </a:br>
            <a:endParaRPr dirty="0" smtClean="0"/>
          </a:p>
        </p:txBody>
      </p:sp>
      <p:sp>
        <p:nvSpPr>
          <p:cNvPr id="26628" name="Rectangle 3"/>
          <p:cNvSpPr txBox="1">
            <a:spLocks/>
          </p:cNvSpPr>
          <p:nvPr/>
        </p:nvSpPr>
        <p:spPr bwMode="auto">
          <a:xfrm>
            <a:off x="304800" y="2286000"/>
            <a:ext cx="8096250"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rIns="82296"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90000"/>
              </a:lnSpc>
            </a:pPr>
            <a:r>
              <a:rPr lang="en-US" sz="4400" b="1" dirty="0" smtClean="0">
                <a:solidFill>
                  <a:schemeClr val="accent3">
                    <a:lumMod val="25000"/>
                  </a:schemeClr>
                </a:solidFill>
              </a:rPr>
              <a:t>System Backup And Restore Utility</a:t>
            </a:r>
            <a:r>
              <a:rPr lang="en-US" sz="4400" dirty="0" smtClean="0">
                <a:solidFill>
                  <a:schemeClr val="accent3">
                    <a:lumMod val="25000"/>
                  </a:schemeClr>
                </a:solidFill>
              </a:rPr>
              <a:t> </a:t>
            </a:r>
          </a:p>
          <a:p>
            <a:pPr algn="ctr">
              <a:lnSpc>
                <a:spcPct val="90000"/>
              </a:lnSpc>
            </a:pPr>
            <a:endParaRPr lang="en-US" sz="4400" dirty="0">
              <a:solidFill>
                <a:schemeClr val="accent3">
                  <a:lumMod val="10000"/>
                </a:schemeClr>
              </a:solidFill>
            </a:endParaRPr>
          </a:p>
        </p:txBody>
      </p:sp>
      <p:sp>
        <p:nvSpPr>
          <p:cNvPr id="2" name="Text Placeholder 1"/>
          <p:cNvSpPr>
            <a:spLocks noGrp="1"/>
          </p:cNvSpPr>
          <p:nvPr>
            <p:ph type="body" sz="quarter" idx="10"/>
          </p:nvPr>
        </p:nvSpPr>
        <p:spPr>
          <a:xfrm>
            <a:off x="304800" y="6019800"/>
            <a:ext cx="8097838" cy="384175"/>
          </a:xfrm>
        </p:spPr>
        <p:txBody>
          <a:bodyPr/>
          <a:lstStyle/>
          <a:p>
            <a:endParaRPr lang="en-US" dirty="0"/>
          </a:p>
          <a:p>
            <a:endParaRPr lang="en-US"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380898" cy="685800"/>
          </a:xfrm>
        </p:spPr>
        <p:txBody>
          <a:bodyPr/>
          <a:lstStyle/>
          <a:p>
            <a:r>
              <a:rPr lang="en-US" dirty="0"/>
              <a:t>How </a:t>
            </a:r>
            <a:r>
              <a:rPr lang="en-US" dirty="0" smtClean="0"/>
              <a:t>…</a:t>
            </a:r>
            <a:endParaRPr lang="en-US" dirty="0"/>
          </a:p>
        </p:txBody>
      </p:sp>
      <p:sp>
        <p:nvSpPr>
          <p:cNvPr id="3" name="Text Placeholder 2"/>
          <p:cNvSpPr>
            <a:spLocks noGrp="1"/>
          </p:cNvSpPr>
          <p:nvPr>
            <p:ph type="body" sz="quarter" idx="10"/>
          </p:nvPr>
        </p:nvSpPr>
        <p:spPr>
          <a:xfrm>
            <a:off x="228600" y="762000"/>
            <a:ext cx="8534400" cy="5562600"/>
          </a:xfrm>
        </p:spPr>
        <p:txBody>
          <a:bodyPr/>
          <a:lstStyle/>
          <a:p>
            <a:r>
              <a:rPr lang="en-US" dirty="0" smtClean="0"/>
              <a:t>The </a:t>
            </a:r>
            <a:r>
              <a:rPr lang="en-US" dirty="0"/>
              <a:t>restore point creation process </a:t>
            </a:r>
            <a:r>
              <a:rPr lang="en-US" dirty="0" smtClean="0"/>
              <a:t>is </a:t>
            </a:r>
            <a:r>
              <a:rPr lang="en-US" dirty="0"/>
              <a:t>guided by a </a:t>
            </a:r>
            <a:r>
              <a:rPr lang="en-US" dirty="0" err="1"/>
              <a:t>sysagent</a:t>
            </a:r>
            <a:r>
              <a:rPr lang="en-US" dirty="0"/>
              <a:t> task (Create Backup Restore Point) from </a:t>
            </a:r>
            <a:endParaRPr lang="en-US" dirty="0" smtClean="0"/>
          </a:p>
          <a:p>
            <a:pPr marL="692150" lvl="1" indent="-285750">
              <a:buFont typeface="Arial" panose="020B0604020202020204" pitchFamily="34" charset="0"/>
              <a:buChar char="•"/>
            </a:pPr>
            <a:r>
              <a:rPr lang="en-US" dirty="0" smtClean="0"/>
              <a:t>connection </a:t>
            </a:r>
            <a:r>
              <a:rPr lang="en-US" dirty="0"/>
              <a:t>administration page </a:t>
            </a:r>
            <a:r>
              <a:rPr lang="en-US" dirty="0" smtClean="0"/>
              <a:t>( Task Management )</a:t>
            </a:r>
          </a:p>
          <a:p>
            <a:pPr marL="692150" lvl="1" indent="-285750">
              <a:buFont typeface="Arial" panose="020B0604020202020204" pitchFamily="34" charset="0"/>
              <a:buChar char="•"/>
            </a:pPr>
            <a:r>
              <a:rPr lang="en-US" dirty="0" smtClean="0"/>
              <a:t>CLI </a:t>
            </a:r>
            <a:r>
              <a:rPr lang="en-US" dirty="0"/>
              <a:t>command through </a:t>
            </a:r>
            <a:r>
              <a:rPr lang="en-US" dirty="0" err="1"/>
              <a:t>sysagent</a:t>
            </a:r>
            <a:r>
              <a:rPr lang="en-US" dirty="0"/>
              <a:t> task (</a:t>
            </a:r>
            <a:r>
              <a:rPr lang="en-US" dirty="0" err="1"/>
              <a:t>Data.SystemRestoreBackupTask</a:t>
            </a:r>
            <a:r>
              <a:rPr lang="en-US" dirty="0" smtClean="0"/>
              <a:t>)</a:t>
            </a:r>
            <a:endParaRPr lang="en-US" dirty="0" smtClean="0"/>
          </a:p>
          <a:p>
            <a:endParaRPr lang="en-US" dirty="0" smtClean="0"/>
          </a:p>
          <a:p>
            <a:r>
              <a:rPr lang="en-US" dirty="0"/>
              <a:t>By Default the </a:t>
            </a:r>
            <a:r>
              <a:rPr lang="en-US" dirty="0" err="1"/>
              <a:t>sysagent</a:t>
            </a:r>
            <a:r>
              <a:rPr lang="en-US" dirty="0"/>
              <a:t> task  is turned off and needs to be turned on to avail the </a:t>
            </a:r>
            <a:r>
              <a:rPr lang="en-US" dirty="0" smtClean="0"/>
              <a:t>feature. </a:t>
            </a:r>
            <a:endParaRPr lang="en-US" dirty="0" smtClean="0"/>
          </a:p>
          <a:p>
            <a:endParaRPr lang="en-US" dirty="0"/>
          </a:p>
          <a:p>
            <a:r>
              <a:rPr lang="en-US" dirty="0" smtClean="0"/>
              <a:t>The </a:t>
            </a:r>
            <a:r>
              <a:rPr lang="en-US" dirty="0" err="1"/>
              <a:t>sysagent</a:t>
            </a:r>
            <a:r>
              <a:rPr lang="en-US" dirty="0"/>
              <a:t> task is configured to run every day at 2300 hours by default, which can further be configured as per </a:t>
            </a:r>
            <a:r>
              <a:rPr lang="en-US" dirty="0" smtClean="0"/>
              <a:t>customer</a:t>
            </a:r>
          </a:p>
          <a:p>
            <a:endParaRPr lang="en-US" dirty="0" smtClean="0"/>
          </a:p>
          <a:p>
            <a:r>
              <a:rPr lang="en-US" dirty="0" smtClean="0"/>
              <a:t>System </a:t>
            </a:r>
            <a:r>
              <a:rPr lang="en-US" dirty="0"/>
              <a:t>restore point are soft restore points taken on connection server. </a:t>
            </a:r>
            <a:r>
              <a:rPr lang="en-US" dirty="0" smtClean="0"/>
              <a:t>This </a:t>
            </a:r>
            <a:r>
              <a:rPr lang="en-US" dirty="0"/>
              <a:t>allows restore back ups to be secure and fast</a:t>
            </a:r>
            <a:endParaRPr lang="en-US" dirty="0" smtClean="0"/>
          </a:p>
          <a:p>
            <a:endParaRPr lang="en-US" dirty="0"/>
          </a:p>
        </p:txBody>
      </p:sp>
    </p:spTree>
    <p:extLst>
      <p:ext uri="{BB962C8B-B14F-4D97-AF65-F5344CB8AC3E}">
        <p14:creationId xmlns:p14="http://schemas.microsoft.com/office/powerpoint/2010/main" val="4069944545"/>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380898" cy="685800"/>
          </a:xfrm>
        </p:spPr>
        <p:txBody>
          <a:bodyPr/>
          <a:lstStyle/>
          <a:p>
            <a:r>
              <a:rPr lang="en-US" dirty="0"/>
              <a:t>How </a:t>
            </a:r>
            <a:r>
              <a:rPr lang="en-US" dirty="0" smtClean="0"/>
              <a:t>…</a:t>
            </a:r>
            <a:endParaRPr lang="en-US" dirty="0"/>
          </a:p>
        </p:txBody>
      </p:sp>
      <p:sp>
        <p:nvSpPr>
          <p:cNvPr id="3" name="Text Placeholder 2"/>
          <p:cNvSpPr>
            <a:spLocks noGrp="1"/>
          </p:cNvSpPr>
          <p:nvPr>
            <p:ph type="body" sz="quarter" idx="10"/>
          </p:nvPr>
        </p:nvSpPr>
        <p:spPr>
          <a:xfrm>
            <a:off x="228600" y="762000"/>
            <a:ext cx="8578850" cy="5638800"/>
          </a:xfrm>
        </p:spPr>
        <p:txBody>
          <a:bodyPr/>
          <a:lstStyle/>
          <a:p>
            <a:pPr marL="0" lvl="0" indent="0">
              <a:buNone/>
            </a:pPr>
            <a:r>
              <a:rPr lang="en-US" dirty="0"/>
              <a:t>Backup through </a:t>
            </a:r>
            <a:r>
              <a:rPr lang="en-US" dirty="0" err="1"/>
              <a:t>Gui</a:t>
            </a:r>
            <a:endParaRPr lang="en-US" dirty="0"/>
          </a:p>
          <a:p>
            <a:r>
              <a:rPr lang="en-US" dirty="0"/>
              <a:t>GUI Interface to Configure task schedules and check the task’s execution history:</a:t>
            </a:r>
          </a:p>
          <a:p>
            <a:r>
              <a:rPr lang="en-US" dirty="0"/>
              <a:t>CUCA-&gt; Task Management-&gt; </a:t>
            </a:r>
            <a:r>
              <a:rPr lang="en-US" dirty="0">
                <a:hlinkClick r:id="rId2"/>
              </a:rPr>
              <a:t>Create Backup Restore </a:t>
            </a:r>
            <a:r>
              <a:rPr lang="en-US" dirty="0" smtClean="0">
                <a:hlinkClick r:id="rId2"/>
              </a:rPr>
              <a:t>Point</a:t>
            </a:r>
            <a:endParaRPr lang="en-US" dirty="0" smtClean="0"/>
          </a:p>
          <a:p>
            <a:endParaRPr lang="en-US" dirty="0"/>
          </a:p>
          <a:p>
            <a:pPr marL="0" lvl="0" indent="0">
              <a:buNone/>
            </a:pPr>
            <a:endParaRPr lang="en-US" dirty="0" smtClean="0"/>
          </a:p>
          <a:p>
            <a:pPr marL="0" lvl="0" indent="0">
              <a:buNone/>
            </a:pPr>
            <a:endParaRPr lang="en-US" dirty="0"/>
          </a:p>
          <a:p>
            <a:pPr marL="0" lvl="0" indent="0">
              <a:buNone/>
            </a:pPr>
            <a:endParaRPr lang="en-US" dirty="0" smtClean="0"/>
          </a:p>
          <a:p>
            <a:pPr marL="0" lvl="0" indent="0">
              <a:buNone/>
            </a:pPr>
            <a:endParaRPr lang="en-US" dirty="0"/>
          </a:p>
          <a:p>
            <a:pPr marL="0" lvl="0" indent="0">
              <a:buNone/>
            </a:pPr>
            <a:endParaRPr lang="en-US" dirty="0" smtClean="0"/>
          </a:p>
          <a:p>
            <a:pPr marL="0" indent="0">
              <a:buNone/>
            </a:pPr>
            <a:endParaRPr lang="en-US" dirty="0" smtClean="0"/>
          </a:p>
          <a:p>
            <a:pPr marL="0" indent="0">
              <a:buNone/>
            </a:pPr>
            <a:endParaRPr lang="en-US" dirty="0"/>
          </a:p>
          <a:p>
            <a:pPr marL="0" lvl="0" indent="0">
              <a:buNone/>
            </a:pPr>
            <a:endParaRPr lang="en-US" dirty="0" smtClean="0"/>
          </a:p>
        </p:txBody>
      </p:sp>
      <p:pic>
        <p:nvPicPr>
          <p:cNvPr id="8" name="Picture 7"/>
          <p:cNvPicPr/>
          <p:nvPr/>
        </p:nvPicPr>
        <p:blipFill>
          <a:blip r:embed="rId3"/>
          <a:stretch>
            <a:fillRect/>
          </a:stretch>
        </p:blipFill>
        <p:spPr>
          <a:xfrm>
            <a:off x="990600" y="2682949"/>
            <a:ext cx="5943600" cy="3143250"/>
          </a:xfrm>
          <a:prstGeom prst="rect">
            <a:avLst/>
          </a:prstGeom>
        </p:spPr>
      </p:pic>
    </p:spTree>
    <p:extLst>
      <p:ext uri="{BB962C8B-B14F-4D97-AF65-F5344CB8AC3E}">
        <p14:creationId xmlns:p14="http://schemas.microsoft.com/office/powerpoint/2010/main" val="7484493"/>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380898" cy="685800"/>
          </a:xfrm>
        </p:spPr>
        <p:txBody>
          <a:bodyPr/>
          <a:lstStyle/>
          <a:p>
            <a:r>
              <a:rPr lang="en-US" dirty="0"/>
              <a:t>How </a:t>
            </a:r>
            <a:r>
              <a:rPr lang="en-US" dirty="0" smtClean="0"/>
              <a:t>…</a:t>
            </a:r>
            <a:endParaRPr lang="en-US" dirty="0"/>
          </a:p>
        </p:txBody>
      </p:sp>
      <p:sp>
        <p:nvSpPr>
          <p:cNvPr id="3" name="Text Placeholder 2"/>
          <p:cNvSpPr>
            <a:spLocks noGrp="1"/>
          </p:cNvSpPr>
          <p:nvPr>
            <p:ph type="body" sz="quarter" idx="10"/>
          </p:nvPr>
        </p:nvSpPr>
        <p:spPr>
          <a:xfrm>
            <a:off x="228600" y="762000"/>
            <a:ext cx="8578850" cy="5638800"/>
          </a:xfrm>
        </p:spPr>
        <p:txBody>
          <a:bodyPr/>
          <a:lstStyle/>
          <a:p>
            <a:pPr marL="0" lvl="0" indent="0">
              <a:buNone/>
            </a:pPr>
            <a:r>
              <a:rPr lang="en-US" dirty="0"/>
              <a:t>Scheduling Backup Through GUI</a:t>
            </a:r>
          </a:p>
          <a:p>
            <a:r>
              <a:rPr lang="en-US" dirty="0"/>
              <a:t>Example: Schedule </a:t>
            </a:r>
            <a:r>
              <a:rPr lang="en-US" dirty="0">
                <a:hlinkClick r:id="rId2"/>
              </a:rPr>
              <a:t>Create Backup Restore Point</a:t>
            </a:r>
            <a:r>
              <a:rPr lang="en-US" dirty="0"/>
              <a:t> task from Task Management</a:t>
            </a:r>
          </a:p>
          <a:p>
            <a:pPr marL="0" lvl="0" indent="0">
              <a:buNone/>
            </a:pPr>
            <a:endParaRPr lang="en-US" dirty="0" smtClean="0"/>
          </a:p>
          <a:p>
            <a:pPr marL="0" lvl="0" indent="0">
              <a:buNone/>
            </a:pPr>
            <a:endParaRPr lang="en-US" dirty="0"/>
          </a:p>
          <a:p>
            <a:pPr marL="0" lvl="0" indent="0">
              <a:buNone/>
            </a:pPr>
            <a:endParaRPr lang="en-US" dirty="0" smtClean="0"/>
          </a:p>
          <a:p>
            <a:pPr marL="0" lvl="0" indent="0">
              <a:buNone/>
            </a:pPr>
            <a:endParaRPr lang="en-US" dirty="0"/>
          </a:p>
          <a:p>
            <a:pPr marL="0" lvl="0" indent="0">
              <a:buNone/>
            </a:pPr>
            <a:endParaRPr lang="en-US" dirty="0" smtClean="0"/>
          </a:p>
          <a:p>
            <a:pPr marL="0" indent="0">
              <a:buNone/>
            </a:pPr>
            <a:endParaRPr lang="en-US" dirty="0" smtClean="0"/>
          </a:p>
          <a:p>
            <a:pPr marL="0" indent="0">
              <a:buNone/>
            </a:pPr>
            <a:endParaRPr lang="en-US" dirty="0"/>
          </a:p>
          <a:p>
            <a:pPr marL="0" lvl="0" indent="0">
              <a:buNone/>
            </a:pPr>
            <a:endParaRPr lang="en-US" dirty="0" smtClean="0"/>
          </a:p>
        </p:txBody>
      </p:sp>
      <p:pic>
        <p:nvPicPr>
          <p:cNvPr id="5" name="Picture 4"/>
          <p:cNvPicPr/>
          <p:nvPr/>
        </p:nvPicPr>
        <p:blipFill>
          <a:blip r:embed="rId3"/>
          <a:stretch>
            <a:fillRect/>
          </a:stretch>
        </p:blipFill>
        <p:spPr>
          <a:xfrm>
            <a:off x="609600" y="2133600"/>
            <a:ext cx="5734050" cy="3295650"/>
          </a:xfrm>
          <a:prstGeom prst="rect">
            <a:avLst/>
          </a:prstGeom>
        </p:spPr>
      </p:pic>
    </p:spTree>
    <p:extLst>
      <p:ext uri="{BB962C8B-B14F-4D97-AF65-F5344CB8AC3E}">
        <p14:creationId xmlns:p14="http://schemas.microsoft.com/office/powerpoint/2010/main" val="4071105998"/>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380898" cy="685800"/>
          </a:xfrm>
        </p:spPr>
        <p:txBody>
          <a:bodyPr/>
          <a:lstStyle/>
          <a:p>
            <a:r>
              <a:rPr lang="en-US" dirty="0"/>
              <a:t>How </a:t>
            </a:r>
            <a:r>
              <a:rPr lang="en-US" dirty="0" smtClean="0"/>
              <a:t>…</a:t>
            </a:r>
            <a:endParaRPr lang="en-US" dirty="0"/>
          </a:p>
        </p:txBody>
      </p:sp>
      <p:sp>
        <p:nvSpPr>
          <p:cNvPr id="3" name="Text Placeholder 2"/>
          <p:cNvSpPr>
            <a:spLocks noGrp="1"/>
          </p:cNvSpPr>
          <p:nvPr>
            <p:ph type="body" sz="quarter" idx="10"/>
          </p:nvPr>
        </p:nvSpPr>
        <p:spPr>
          <a:xfrm>
            <a:off x="228600" y="762000"/>
            <a:ext cx="8578850" cy="5638800"/>
          </a:xfrm>
        </p:spPr>
        <p:txBody>
          <a:bodyPr/>
          <a:lstStyle/>
          <a:p>
            <a:pPr marL="0" lvl="0" indent="0">
              <a:buNone/>
            </a:pPr>
            <a:r>
              <a:rPr lang="en-US" dirty="0" smtClean="0"/>
              <a:t>CLI to take backup</a:t>
            </a:r>
          </a:p>
          <a:p>
            <a:pPr marL="0" lvl="0" indent="0">
              <a:buNone/>
            </a:pPr>
            <a:endParaRPr lang="en-US" dirty="0"/>
          </a:p>
          <a:p>
            <a:pPr marL="0" lvl="0" indent="0">
              <a:buNone/>
            </a:pPr>
            <a:endParaRPr lang="en-US" dirty="0" smtClean="0"/>
          </a:p>
          <a:p>
            <a:pPr marL="0" lvl="0" indent="0">
              <a:buNone/>
            </a:pPr>
            <a:endParaRPr lang="en-US" dirty="0"/>
          </a:p>
          <a:p>
            <a:pPr marL="0" lvl="0" indent="0">
              <a:buNone/>
            </a:pPr>
            <a:endParaRPr lang="en-US" dirty="0" smtClean="0"/>
          </a:p>
          <a:p>
            <a:pPr marL="0" indent="0">
              <a:buNone/>
            </a:pPr>
            <a:r>
              <a:rPr lang="en-US" dirty="0"/>
              <a:t>CLI to restore backed up </a:t>
            </a:r>
            <a:r>
              <a:rPr lang="en-US" dirty="0" smtClean="0"/>
              <a:t>data</a:t>
            </a:r>
          </a:p>
          <a:p>
            <a:pPr marL="0" indent="0">
              <a:buNone/>
            </a:pPr>
            <a:endParaRPr lang="en-US" dirty="0"/>
          </a:p>
          <a:p>
            <a:pPr marL="0" lvl="0" indent="0">
              <a:buNone/>
            </a:pPr>
            <a:endParaRPr lang="en-US" dirty="0" smtClean="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86200"/>
            <a:ext cx="773430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657" y="1219199"/>
            <a:ext cx="6744143" cy="18855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9909199"/>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380898" cy="685800"/>
          </a:xfrm>
        </p:spPr>
        <p:txBody>
          <a:bodyPr/>
          <a:lstStyle/>
          <a:p>
            <a:r>
              <a:rPr lang="en-US" dirty="0" smtClean="0"/>
              <a:t>Troubleshooting</a:t>
            </a:r>
            <a:endParaRPr lang="en-US" dirty="0"/>
          </a:p>
        </p:txBody>
      </p:sp>
      <p:sp>
        <p:nvSpPr>
          <p:cNvPr id="3" name="Text Placeholder 2"/>
          <p:cNvSpPr>
            <a:spLocks noGrp="1"/>
          </p:cNvSpPr>
          <p:nvPr>
            <p:ph type="body" sz="quarter" idx="10"/>
          </p:nvPr>
        </p:nvSpPr>
        <p:spPr>
          <a:xfrm>
            <a:off x="228600" y="762000"/>
            <a:ext cx="8578850" cy="5638800"/>
          </a:xfrm>
        </p:spPr>
        <p:txBody>
          <a:bodyPr/>
          <a:lstStyle/>
          <a:p>
            <a:r>
              <a:rPr lang="en-US" dirty="0"/>
              <a:t>The log file for System Restore utility error scenarios is created at path </a:t>
            </a:r>
            <a:r>
              <a:rPr lang="en-US" dirty="0">
                <a:solidFill>
                  <a:srgbClr val="00B050"/>
                </a:solidFill>
              </a:rPr>
              <a:t>/common/</a:t>
            </a:r>
            <a:r>
              <a:rPr lang="en-US" dirty="0" err="1">
                <a:solidFill>
                  <a:srgbClr val="00B050"/>
                </a:solidFill>
              </a:rPr>
              <a:t>RestorePoints</a:t>
            </a:r>
            <a:r>
              <a:rPr lang="en-US" dirty="0">
                <a:solidFill>
                  <a:srgbClr val="00B050"/>
                </a:solidFill>
              </a:rPr>
              <a:t>/recent</a:t>
            </a:r>
            <a:r>
              <a:rPr lang="en-US" dirty="0"/>
              <a:t> named as ERRORS.log. Check the error logs to troubleshoot any problem while backup or restore operation.</a:t>
            </a:r>
          </a:p>
          <a:p>
            <a:pPr marL="0" lvl="0" indent="0">
              <a:buNone/>
            </a:pPr>
            <a:endParaRPr lang="en-US" dirty="0"/>
          </a:p>
          <a:p>
            <a:pPr marL="0" lvl="0" indent="0">
              <a:buNone/>
            </a:pPr>
            <a:r>
              <a:rPr lang="en-US" dirty="0"/>
              <a:t>Some issues:</a:t>
            </a:r>
          </a:p>
          <a:p>
            <a:pPr marL="0" indent="0">
              <a:buNone/>
            </a:pPr>
            <a:r>
              <a:rPr lang="en-US" dirty="0"/>
              <a:t>ISSUE No. 1</a:t>
            </a:r>
          </a:p>
          <a:p>
            <a:pPr marL="0" lvl="0" indent="0">
              <a:buNone/>
            </a:pPr>
            <a:endParaRPr lang="en-US" dirty="0"/>
          </a:p>
          <a:p>
            <a:pPr marL="0" lvl="0" indent="0">
              <a:buNone/>
            </a:pPr>
            <a:endParaRPr lang="en-US" dirty="0"/>
          </a:p>
          <a:p>
            <a:r>
              <a:rPr lang="en-US" dirty="0"/>
              <a:t>Resolution:</a:t>
            </a:r>
          </a:p>
          <a:p>
            <a:r>
              <a:rPr lang="en-US" dirty="0" smtClean="0"/>
              <a:t>Reboot the system to get the </a:t>
            </a:r>
            <a:r>
              <a:rPr lang="en-US" dirty="0" err="1" smtClean="0"/>
              <a:t>db</a:t>
            </a:r>
            <a:r>
              <a:rPr lang="en-US" dirty="0" smtClean="0"/>
              <a:t> up.</a:t>
            </a:r>
            <a:endParaRPr lang="en-US" dirty="0"/>
          </a:p>
          <a:p>
            <a:pPr marL="0" indent="0">
              <a:buNone/>
            </a:pPr>
            <a:endParaRPr lang="en-US" dirty="0"/>
          </a:p>
          <a:p>
            <a:pPr marL="0" lvl="0" indent="0">
              <a:buNone/>
            </a:pPr>
            <a:endParaRPr lang="en-US" dirty="0" smtClean="0"/>
          </a:p>
        </p:txBody>
      </p:sp>
      <p:pic>
        <p:nvPicPr>
          <p:cNvPr id="6" name="Picture 5"/>
          <p:cNvPicPr/>
          <p:nvPr/>
        </p:nvPicPr>
        <p:blipFill>
          <a:blip r:embed="rId2"/>
          <a:stretch>
            <a:fillRect/>
          </a:stretch>
        </p:blipFill>
        <p:spPr>
          <a:xfrm>
            <a:off x="533400" y="3810000"/>
            <a:ext cx="6629400" cy="838200"/>
          </a:xfrm>
          <a:prstGeom prst="rect">
            <a:avLst/>
          </a:prstGeom>
        </p:spPr>
      </p:pic>
    </p:spTree>
    <p:extLst>
      <p:ext uri="{BB962C8B-B14F-4D97-AF65-F5344CB8AC3E}">
        <p14:creationId xmlns:p14="http://schemas.microsoft.com/office/powerpoint/2010/main" val="3876544717"/>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380898" cy="685800"/>
          </a:xfrm>
        </p:spPr>
        <p:txBody>
          <a:bodyPr/>
          <a:lstStyle/>
          <a:p>
            <a:r>
              <a:rPr lang="en-US" dirty="0" smtClean="0"/>
              <a:t>Troubleshooting</a:t>
            </a:r>
            <a:endParaRPr lang="en-US" dirty="0"/>
          </a:p>
        </p:txBody>
      </p:sp>
      <p:sp>
        <p:nvSpPr>
          <p:cNvPr id="3" name="Text Placeholder 2"/>
          <p:cNvSpPr>
            <a:spLocks noGrp="1"/>
          </p:cNvSpPr>
          <p:nvPr>
            <p:ph type="body" sz="quarter" idx="10"/>
          </p:nvPr>
        </p:nvSpPr>
        <p:spPr>
          <a:xfrm>
            <a:off x="228600" y="762000"/>
            <a:ext cx="8578850" cy="5638800"/>
          </a:xfrm>
        </p:spPr>
        <p:txBody>
          <a:bodyPr/>
          <a:lstStyle/>
          <a:p>
            <a:pPr marL="0" indent="0">
              <a:buNone/>
            </a:pPr>
            <a:endParaRPr lang="en-US" dirty="0"/>
          </a:p>
          <a:p>
            <a:pPr marL="0" indent="0">
              <a:buNone/>
            </a:pPr>
            <a:r>
              <a:rPr lang="en-US" dirty="0"/>
              <a:t>Issue No. 2: Error in ERRORS.log file.</a:t>
            </a:r>
          </a:p>
          <a:p>
            <a:r>
              <a:rPr lang="en-US" dirty="0"/>
              <a:t>Validating indexes for unitymbxdb1:informix.syserrors...</a:t>
            </a:r>
          </a:p>
          <a:p>
            <a:pPr marL="0" indent="0">
              <a:buNone/>
            </a:pPr>
            <a:r>
              <a:rPr lang="en-US" dirty="0" smtClean="0"/>
              <a:t>	ERROR</a:t>
            </a:r>
            <a:r>
              <a:rPr lang="en-US" dirty="0"/>
              <a:t>: Bad key information in </a:t>
            </a:r>
            <a:r>
              <a:rPr lang="en-US" dirty="0" err="1"/>
              <a:t>TBLspace</a:t>
            </a:r>
            <a:r>
              <a:rPr lang="en-US" dirty="0"/>
              <a:t> description.</a:t>
            </a:r>
          </a:p>
          <a:p>
            <a:pPr marL="0" indent="0">
              <a:buNone/>
            </a:pPr>
            <a:r>
              <a:rPr lang="en-US" dirty="0" smtClean="0"/>
              <a:t>	ERROR</a:t>
            </a:r>
            <a:r>
              <a:rPr lang="en-US" dirty="0"/>
              <a:t>: Index </a:t>
            </a:r>
            <a:r>
              <a:rPr lang="en-US" dirty="0" smtClean="0"/>
              <a:t>	</a:t>
            </a:r>
            <a:r>
              <a:rPr lang="en-US" dirty="0" err="1" smtClean="0"/>
              <a:t>ix_tbl_message_messageobjectidtypepriority</a:t>
            </a:r>
            <a:r>
              <a:rPr lang="en-US" dirty="0" smtClean="0"/>
              <a:t> </a:t>
            </a:r>
            <a:r>
              <a:rPr lang="en-US" dirty="0"/>
              <a:t>for </a:t>
            </a:r>
            <a:r>
              <a:rPr lang="en-US" dirty="0" smtClean="0"/>
              <a:t>	unitymbxdb1:informix.tbl_message </a:t>
            </a:r>
            <a:r>
              <a:rPr lang="en-US" dirty="0"/>
              <a:t>is bad.</a:t>
            </a:r>
          </a:p>
          <a:p>
            <a:pPr marL="0" indent="0">
              <a:buNone/>
            </a:pPr>
            <a:r>
              <a:rPr lang="en-US" dirty="0" smtClean="0"/>
              <a:t>	</a:t>
            </a:r>
            <a:r>
              <a:rPr lang="en-US" dirty="0" err="1" smtClean="0"/>
              <a:t>TBLspace</a:t>
            </a:r>
            <a:r>
              <a:rPr lang="en-US" dirty="0" smtClean="0"/>
              <a:t> </a:t>
            </a:r>
            <a:r>
              <a:rPr lang="en-US" dirty="0"/>
              <a:t>data check for </a:t>
            </a:r>
            <a:r>
              <a:rPr lang="en-US" dirty="0" smtClean="0"/>
              <a:t>unitymbxdb1:informix.syserrors</a:t>
            </a:r>
          </a:p>
          <a:p>
            <a:pPr marL="0" indent="0">
              <a:buNone/>
            </a:pPr>
            <a:endParaRPr lang="en-US" dirty="0"/>
          </a:p>
          <a:p>
            <a:r>
              <a:rPr lang="en-US" dirty="0"/>
              <a:t>Resolution:</a:t>
            </a:r>
          </a:p>
          <a:p>
            <a:r>
              <a:rPr lang="en-US" dirty="0"/>
              <a:t>Drop and re-create the corrupted indexes.</a:t>
            </a:r>
          </a:p>
          <a:p>
            <a:pPr marL="0" lvl="0" indent="0">
              <a:buNone/>
            </a:pPr>
            <a:endParaRPr lang="en-US" dirty="0" smtClean="0"/>
          </a:p>
        </p:txBody>
      </p:sp>
    </p:spTree>
    <p:extLst>
      <p:ext uri="{BB962C8B-B14F-4D97-AF65-F5344CB8AC3E}">
        <p14:creationId xmlns:p14="http://schemas.microsoft.com/office/powerpoint/2010/main" val="4233467024"/>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pPr algn="ctr"/>
            <a:endParaRPr lang="en-US" dirty="0" smtClean="0"/>
          </a:p>
          <a:p>
            <a:pPr algn="ctr"/>
            <a:endParaRPr lang="en-US" dirty="0"/>
          </a:p>
          <a:p>
            <a:pPr algn="ctr"/>
            <a:endParaRPr lang="en-US" dirty="0" smtClean="0"/>
          </a:p>
          <a:p>
            <a:pPr marL="0" indent="0" algn="ctr">
              <a:buNone/>
            </a:pPr>
            <a:r>
              <a:rPr lang="en-US" sz="6000" b="1" smtClean="0">
                <a:solidFill>
                  <a:schemeClr val="accent1">
                    <a:lumMod val="40000"/>
                    <a:lumOff val="60000"/>
                  </a:schemeClr>
                </a:solidFill>
                <a:latin typeface="Bradley Hand ITC" panose="03070402050302030203" pitchFamily="66" charset="0"/>
              </a:rPr>
              <a:t>THANKS</a:t>
            </a:r>
            <a:endParaRPr lang="en-US" sz="6000" b="1" dirty="0">
              <a:solidFill>
                <a:schemeClr val="accent1">
                  <a:lumMod val="40000"/>
                  <a:lumOff val="60000"/>
                </a:schemeClr>
              </a:solidFill>
              <a:latin typeface="Bradley Hand ITC" panose="03070402050302030203" pitchFamily="66" charset="0"/>
            </a:endParaRPr>
          </a:p>
        </p:txBody>
      </p:sp>
    </p:spTree>
    <p:extLst>
      <p:ext uri="{BB962C8B-B14F-4D97-AF65-F5344CB8AC3E}">
        <p14:creationId xmlns:p14="http://schemas.microsoft.com/office/powerpoint/2010/main" val="3270839814"/>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4294967295"/>
          </p:nvPr>
        </p:nvSpPr>
        <p:spPr>
          <a:xfrm>
            <a:off x="473081" y="2438400"/>
            <a:ext cx="7940675" cy="3962400"/>
          </a:xfrm>
        </p:spPr>
        <p:txBody>
          <a:bodyPr>
            <a:normAutofit/>
          </a:bodyPr>
          <a:lstStyle/>
          <a:p>
            <a:pPr marL="274320" indent="-274320" algn="ctr" fontAlgn="auto">
              <a:spcBef>
                <a:spcPct val="0"/>
              </a:spcBef>
              <a:spcAft>
                <a:spcPts val="0"/>
              </a:spcAft>
              <a:buClrTx/>
              <a:buSzTx/>
              <a:buFontTx/>
              <a:buNone/>
              <a:defRPr/>
            </a:pPr>
            <a:r>
              <a:rPr sz="2800" b="1" i="1" dirty="0" smtClean="0">
                <a:ea typeface="MS PGothic" pitchFamily="34" charset="-128"/>
              </a:rPr>
              <a:t>Notice</a:t>
            </a:r>
          </a:p>
          <a:p>
            <a:pPr marL="274320" indent="-274320" algn="ctr" fontAlgn="auto">
              <a:spcBef>
                <a:spcPct val="0"/>
              </a:spcBef>
              <a:spcAft>
                <a:spcPts val="0"/>
              </a:spcAft>
              <a:buClrTx/>
              <a:buSzTx/>
              <a:buFontTx/>
              <a:buNone/>
              <a:defRPr/>
            </a:pPr>
            <a:endParaRPr b="1" i="1" dirty="0" smtClean="0">
              <a:ea typeface="MS PGothic" pitchFamily="34" charset="-128"/>
            </a:endParaRPr>
          </a:p>
          <a:p>
            <a:pPr marL="274320" indent="-274320" algn="ctr" fontAlgn="auto">
              <a:spcBef>
                <a:spcPct val="0"/>
              </a:spcBef>
              <a:spcAft>
                <a:spcPts val="0"/>
              </a:spcAft>
              <a:buClrTx/>
              <a:buSzTx/>
              <a:buFontTx/>
              <a:buNone/>
              <a:defRPr/>
            </a:pPr>
            <a:r>
              <a:rPr b="1" i="1" dirty="0" smtClean="0">
                <a:ea typeface="MS PGothic" pitchFamily="34" charset="-128"/>
              </a:rPr>
              <a:t>The information in this presentation is provided under Non-Disclosure agreement and should be treated as Cisco Confidential. Under no circumstances is this information to be shared further without the express consent of Cisco.  </a:t>
            </a:r>
          </a:p>
          <a:p>
            <a:pPr marL="274320" indent="-274320" algn="ctr" fontAlgn="auto">
              <a:spcBef>
                <a:spcPct val="0"/>
              </a:spcBef>
              <a:spcAft>
                <a:spcPts val="0"/>
              </a:spcAft>
              <a:buClrTx/>
              <a:buSzTx/>
              <a:buFontTx/>
              <a:buNone/>
              <a:defRPr/>
            </a:pPr>
            <a:endParaRPr b="1" i="1" dirty="0" smtClean="0">
              <a:ea typeface="MS PGothic" pitchFamily="34" charset="-128"/>
            </a:endParaRPr>
          </a:p>
          <a:p>
            <a:pPr marL="274320" indent="-274320" algn="ctr" fontAlgn="auto">
              <a:spcBef>
                <a:spcPct val="0"/>
              </a:spcBef>
              <a:spcAft>
                <a:spcPts val="0"/>
              </a:spcAft>
              <a:buClrTx/>
              <a:buSzTx/>
              <a:buFontTx/>
              <a:buNone/>
              <a:defRPr/>
            </a:pPr>
            <a:r>
              <a:rPr b="1" i="1" dirty="0" smtClean="0">
                <a:ea typeface="MS PGothic" pitchFamily="34" charset="-128"/>
              </a:rPr>
              <a:t>Any roadmap item is subject to change at the sole discretion of  Cisco, and Cisco will have no liability for delay in the delivery or failure to deliver any of the products or features set forth in this document</a:t>
            </a:r>
            <a:r>
              <a:rPr b="1" i="1" dirty="0" smtClean="0">
                <a:solidFill>
                  <a:schemeClr val="bg2">
                    <a:lumMod val="20000"/>
                    <a:lumOff val="80000"/>
                  </a:schemeClr>
                </a:solidFill>
                <a:ea typeface="MS PGothic" pitchFamily="34" charset="-128"/>
              </a:rPr>
              <a:t>.</a:t>
            </a:r>
          </a:p>
        </p:txBody>
      </p:sp>
      <p:grpSp>
        <p:nvGrpSpPr>
          <p:cNvPr id="28675" name="Group 6"/>
          <p:cNvGrpSpPr>
            <a:grpSpLocks/>
          </p:cNvGrpSpPr>
          <p:nvPr/>
        </p:nvGrpSpPr>
        <p:grpSpPr bwMode="auto">
          <a:xfrm>
            <a:off x="3348038" y="692152"/>
            <a:ext cx="2101850" cy="1116013"/>
            <a:chOff x="3272" y="1316"/>
            <a:chExt cx="1889" cy="1002"/>
          </a:xfrm>
        </p:grpSpPr>
        <p:sp>
          <p:nvSpPr>
            <p:cNvPr id="28676" name="AutoShape 7"/>
            <p:cNvSpPr>
              <a:spLocks noChangeAspect="1" noChangeArrowheads="1" noTextEdit="1"/>
            </p:cNvSpPr>
            <p:nvPr/>
          </p:nvSpPr>
          <p:spPr bwMode="auto">
            <a:xfrm>
              <a:off x="3272" y="1316"/>
              <a:ext cx="1889" cy="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8677" name="Rectangle 8"/>
            <p:cNvSpPr>
              <a:spLocks noChangeArrowheads="1"/>
            </p:cNvSpPr>
            <p:nvPr/>
          </p:nvSpPr>
          <p:spPr bwMode="auto">
            <a:xfrm>
              <a:off x="3803" y="1980"/>
              <a:ext cx="86" cy="325"/>
            </a:xfrm>
            <a:prstGeom prst="rect">
              <a:avLst/>
            </a:prstGeom>
            <a:solidFill>
              <a:srgbClr val="B21A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solidFill>
                  <a:srgbClr val="000000"/>
                </a:solidFill>
              </a:endParaRPr>
            </a:p>
          </p:txBody>
        </p:sp>
        <p:sp>
          <p:nvSpPr>
            <p:cNvPr id="28678" name="Freeform 9"/>
            <p:cNvSpPr>
              <a:spLocks/>
            </p:cNvSpPr>
            <p:nvPr/>
          </p:nvSpPr>
          <p:spPr bwMode="auto">
            <a:xfrm>
              <a:off x="4304"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79" name="Freeform 10"/>
            <p:cNvSpPr>
              <a:spLocks/>
            </p:cNvSpPr>
            <p:nvPr/>
          </p:nvSpPr>
          <p:spPr bwMode="auto">
            <a:xfrm>
              <a:off x="3443"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0" name="Freeform 11"/>
            <p:cNvSpPr>
              <a:spLocks noEditPoints="1"/>
            </p:cNvSpPr>
            <p:nvPr/>
          </p:nvSpPr>
          <p:spPr bwMode="auto">
            <a:xfrm>
              <a:off x="4643" y="1971"/>
              <a:ext cx="342" cy="343"/>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
                <a:gd name="T31" fmla="*/ 0 h 80"/>
                <a:gd name="T32" fmla="*/ 80 w 80"/>
                <a:gd name="T33" fmla="*/ 80 h 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1" name="Freeform 12"/>
            <p:cNvSpPr>
              <a:spLocks/>
            </p:cNvSpPr>
            <p:nvPr/>
          </p:nvSpPr>
          <p:spPr bwMode="auto">
            <a:xfrm>
              <a:off x="4000" y="1971"/>
              <a:ext cx="223" cy="343"/>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80"/>
                <a:gd name="T53" fmla="*/ 52 w 52"/>
                <a:gd name="T54" fmla="*/ 80 h 8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2" name="Freeform 13"/>
            <p:cNvSpPr>
              <a:spLocks/>
            </p:cNvSpPr>
            <p:nvPr/>
          </p:nvSpPr>
          <p:spPr bwMode="auto">
            <a:xfrm>
              <a:off x="3272" y="1586"/>
              <a:ext cx="81"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3" name="Freeform 14"/>
            <p:cNvSpPr>
              <a:spLocks/>
            </p:cNvSpPr>
            <p:nvPr/>
          </p:nvSpPr>
          <p:spPr bwMode="auto">
            <a:xfrm>
              <a:off x="349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4" name="Freeform 15"/>
            <p:cNvSpPr>
              <a:spLocks/>
            </p:cNvSpPr>
            <p:nvPr/>
          </p:nvSpPr>
          <p:spPr bwMode="auto">
            <a:xfrm>
              <a:off x="3722" y="1320"/>
              <a:ext cx="81"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5" name="Freeform 16"/>
            <p:cNvSpPr>
              <a:spLocks/>
            </p:cNvSpPr>
            <p:nvPr/>
          </p:nvSpPr>
          <p:spPr bwMode="auto">
            <a:xfrm>
              <a:off x="394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6" name="Freeform 17"/>
            <p:cNvSpPr>
              <a:spLocks/>
            </p:cNvSpPr>
            <p:nvPr/>
          </p:nvSpPr>
          <p:spPr bwMode="auto">
            <a:xfrm>
              <a:off x="4171" y="1586"/>
              <a:ext cx="86" cy="167"/>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 name="T21" fmla="*/ 0 w 20"/>
                <a:gd name="T22" fmla="*/ 0 h 39"/>
                <a:gd name="T23" fmla="*/ 20 w 2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7" name="Freeform 18"/>
            <p:cNvSpPr>
              <a:spLocks/>
            </p:cNvSpPr>
            <p:nvPr/>
          </p:nvSpPr>
          <p:spPr bwMode="auto">
            <a:xfrm>
              <a:off x="439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8" name="Freeform 19"/>
            <p:cNvSpPr>
              <a:spLocks/>
            </p:cNvSpPr>
            <p:nvPr/>
          </p:nvSpPr>
          <p:spPr bwMode="auto">
            <a:xfrm>
              <a:off x="4625" y="1320"/>
              <a:ext cx="82"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9" name="Freeform 20"/>
            <p:cNvSpPr>
              <a:spLocks/>
            </p:cNvSpPr>
            <p:nvPr/>
          </p:nvSpPr>
          <p:spPr bwMode="auto">
            <a:xfrm>
              <a:off x="484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90" name="Freeform 21"/>
            <p:cNvSpPr>
              <a:spLocks/>
            </p:cNvSpPr>
            <p:nvPr/>
          </p:nvSpPr>
          <p:spPr bwMode="auto">
            <a:xfrm>
              <a:off x="5075" y="1586"/>
              <a:ext cx="82"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Tree>
    <p:extLst>
      <p:ext uri="{BB962C8B-B14F-4D97-AF65-F5344CB8AC3E}">
        <p14:creationId xmlns:p14="http://schemas.microsoft.com/office/powerpoint/2010/main" val="91220050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77" y="0"/>
            <a:ext cx="8588861" cy="838200"/>
          </a:xfrm>
        </p:spPr>
        <p:txBody>
          <a:bodyPr/>
          <a:lstStyle/>
          <a:p>
            <a:r>
              <a:rPr lang="en-US" dirty="0" smtClean="0"/>
              <a:t> Agenda</a:t>
            </a:r>
            <a:endParaRPr lang="en-US" dirty="0"/>
          </a:p>
        </p:txBody>
      </p:sp>
      <p:sp>
        <p:nvSpPr>
          <p:cNvPr id="3" name="Text Placeholder 2"/>
          <p:cNvSpPr>
            <a:spLocks noGrp="1"/>
          </p:cNvSpPr>
          <p:nvPr>
            <p:ph type="body" sz="quarter" idx="10"/>
          </p:nvPr>
        </p:nvSpPr>
        <p:spPr>
          <a:xfrm>
            <a:off x="152400" y="990600"/>
            <a:ext cx="6324600" cy="4965700"/>
          </a:xfrm>
        </p:spPr>
        <p:txBody>
          <a:bodyPr/>
          <a:lstStyle/>
          <a:p>
            <a:pPr marL="692150" lvl="1" indent="-285750">
              <a:buFont typeface="Arial" panose="020B0604020202020204" pitchFamily="34" charset="0"/>
              <a:buChar char="•"/>
            </a:pPr>
            <a:endParaRPr lang="en-US" altLang="en-US" sz="1800" dirty="0" smtClean="0"/>
          </a:p>
          <a:p>
            <a:pPr marL="692150" lvl="1" indent="-285750">
              <a:buFont typeface="Arial" panose="020B0604020202020204" pitchFamily="34" charset="0"/>
              <a:buChar char="•"/>
            </a:pPr>
            <a:endParaRPr lang="en-US" altLang="en-US" sz="1800" dirty="0"/>
          </a:p>
          <a:p>
            <a:pPr marL="692150" lvl="1" indent="-285750">
              <a:buFont typeface="Arial" panose="020B0604020202020204" pitchFamily="34" charset="0"/>
              <a:buChar char="•"/>
            </a:pPr>
            <a:r>
              <a:rPr lang="en-US" altLang="en-US" sz="1800" dirty="0" smtClean="0"/>
              <a:t>What </a:t>
            </a:r>
            <a:r>
              <a:rPr lang="en-US" altLang="en-US" sz="1800" dirty="0"/>
              <a:t>is this system </a:t>
            </a:r>
            <a:r>
              <a:rPr lang="en-US" altLang="en-US" sz="1800" dirty="0" smtClean="0"/>
              <a:t>backup and restore </a:t>
            </a:r>
            <a:r>
              <a:rPr lang="en-US" altLang="en-US" sz="1800" dirty="0"/>
              <a:t>tool</a:t>
            </a:r>
            <a:r>
              <a:rPr lang="en-US" altLang="en-US" sz="1800" dirty="0" smtClean="0"/>
              <a:t>?</a:t>
            </a:r>
          </a:p>
          <a:p>
            <a:pPr lvl="1" indent="0"/>
            <a:endParaRPr lang="en-US" altLang="en-US" sz="1800" dirty="0"/>
          </a:p>
          <a:p>
            <a:pPr marL="692150" lvl="1" indent="-285750">
              <a:buFont typeface="Arial" panose="020B0604020202020204" pitchFamily="34" charset="0"/>
              <a:buChar char="•"/>
            </a:pPr>
            <a:r>
              <a:rPr lang="en-US" altLang="en-US" sz="1800" dirty="0"/>
              <a:t>How is it different from DRS</a:t>
            </a:r>
            <a:r>
              <a:rPr lang="en-US" altLang="en-US" sz="1800" dirty="0" smtClean="0"/>
              <a:t>?</a:t>
            </a:r>
          </a:p>
          <a:p>
            <a:pPr lvl="1" indent="0"/>
            <a:endParaRPr lang="en-US" altLang="en-US" sz="1800" dirty="0"/>
          </a:p>
          <a:p>
            <a:pPr marL="692150" lvl="1" indent="-285750">
              <a:buFont typeface="Arial" panose="020B0604020202020204" pitchFamily="34" charset="0"/>
              <a:buChar char="•"/>
            </a:pPr>
            <a:r>
              <a:rPr lang="en-US" altLang="en-US" sz="1800" dirty="0"/>
              <a:t>How does it work</a:t>
            </a:r>
            <a:r>
              <a:rPr lang="en-US" altLang="en-US" sz="1800" dirty="0" smtClean="0"/>
              <a:t>?</a:t>
            </a:r>
          </a:p>
          <a:p>
            <a:pPr marL="692150" lvl="1" indent="-285750">
              <a:buFont typeface="Arial" panose="020B0604020202020204" pitchFamily="34" charset="0"/>
              <a:buChar char="•"/>
            </a:pPr>
            <a:endParaRPr lang="en-US" altLang="en-US" sz="1800" dirty="0"/>
          </a:p>
          <a:p>
            <a:pPr marL="692150" lvl="1" indent="-285750">
              <a:buFont typeface="Arial" panose="020B0604020202020204" pitchFamily="34" charset="0"/>
              <a:buChar char="•"/>
            </a:pPr>
            <a:r>
              <a:rPr lang="en-US" altLang="en-US" sz="1800" dirty="0" smtClean="0"/>
              <a:t>Troubleshooting</a:t>
            </a:r>
          </a:p>
          <a:p>
            <a:pPr lvl="1" indent="0"/>
            <a:endParaRPr lang="en-US" altLang="en-US" sz="1800" dirty="0"/>
          </a:p>
          <a:p>
            <a:pPr marL="692150" lvl="1" indent="-285750">
              <a:buFont typeface="Arial" panose="020B0604020202020204" pitchFamily="34" charset="0"/>
              <a:buChar char="•"/>
            </a:pPr>
            <a:r>
              <a:rPr lang="en-US" altLang="en-US" sz="1800" dirty="0"/>
              <a:t>Q&amp;A</a:t>
            </a:r>
          </a:p>
        </p:txBody>
      </p:sp>
    </p:spTree>
    <p:extLst>
      <p:ext uri="{BB962C8B-B14F-4D97-AF65-F5344CB8AC3E}">
        <p14:creationId xmlns:p14="http://schemas.microsoft.com/office/powerpoint/2010/main" val="2114710537"/>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380898" cy="685800"/>
          </a:xfrm>
        </p:spPr>
        <p:txBody>
          <a:bodyPr/>
          <a:lstStyle/>
          <a:p>
            <a:r>
              <a:rPr lang="en-US" dirty="0" smtClean="0"/>
              <a:t>System backup and restore tool</a:t>
            </a:r>
            <a:endParaRPr lang="en-US" dirty="0"/>
          </a:p>
        </p:txBody>
      </p:sp>
      <p:sp>
        <p:nvSpPr>
          <p:cNvPr id="3" name="Text Placeholder 2"/>
          <p:cNvSpPr>
            <a:spLocks noGrp="1"/>
          </p:cNvSpPr>
          <p:nvPr>
            <p:ph type="body" sz="quarter" idx="10"/>
          </p:nvPr>
        </p:nvSpPr>
        <p:spPr>
          <a:xfrm>
            <a:off x="228600" y="762000"/>
            <a:ext cx="8578850" cy="5638800"/>
          </a:xfrm>
        </p:spPr>
        <p:txBody>
          <a:bodyPr/>
          <a:lstStyle/>
          <a:p>
            <a:pPr marL="0" indent="0">
              <a:buNone/>
            </a:pPr>
            <a:endParaRPr lang="en-US" dirty="0" smtClean="0"/>
          </a:p>
          <a:p>
            <a:pPr marL="0" indent="0">
              <a:buNone/>
            </a:pPr>
            <a:r>
              <a:rPr lang="en-US" dirty="0" smtClean="0">
                <a:solidFill>
                  <a:srgbClr val="00B050"/>
                </a:solidFill>
              </a:rPr>
              <a:t>Introduction:</a:t>
            </a:r>
            <a:r>
              <a:rPr lang="en-US" dirty="0" smtClean="0"/>
              <a:t> System restore tool is intended for creating restore points on the Unity Connection which in case of database or configuration failure can be used to restore the system with minimum downtime.</a:t>
            </a:r>
          </a:p>
          <a:p>
            <a:pPr marL="0" lvl="0" indent="0">
              <a:buNone/>
            </a:pPr>
            <a:endParaRPr lang="en-US" dirty="0" smtClean="0"/>
          </a:p>
          <a:p>
            <a:pPr marL="0" lvl="0" indent="0">
              <a:buNone/>
            </a:pPr>
            <a:r>
              <a:rPr lang="en-US" dirty="0" smtClean="0"/>
              <a:t>Three system restore points would be available viz. </a:t>
            </a:r>
          </a:p>
          <a:p>
            <a:pPr marL="0" lvl="0" indent="0">
              <a:buNone/>
            </a:pPr>
            <a:r>
              <a:rPr lang="en-US" dirty="0" smtClean="0"/>
              <a:t>temp , recent and </a:t>
            </a:r>
            <a:r>
              <a:rPr lang="en-US" dirty="0" err="1" smtClean="0"/>
              <a:t>daybefore</a:t>
            </a:r>
            <a:r>
              <a:rPr lang="en-US" dirty="0" smtClean="0"/>
              <a:t>.</a:t>
            </a:r>
          </a:p>
          <a:p>
            <a:pPr lvl="0"/>
            <a:r>
              <a:rPr lang="en-US" dirty="0" err="1"/>
              <a:t>d</a:t>
            </a:r>
            <a:r>
              <a:rPr lang="en-US" dirty="0" err="1" smtClean="0"/>
              <a:t>aybefore</a:t>
            </a:r>
            <a:r>
              <a:rPr lang="en-US" dirty="0" smtClean="0"/>
              <a:t> </a:t>
            </a:r>
            <a:r>
              <a:rPr lang="en-US" dirty="0"/>
              <a:t>: Restore point for backup taken one day before.</a:t>
            </a:r>
          </a:p>
          <a:p>
            <a:pPr lvl="0"/>
            <a:r>
              <a:rPr lang="en-US" dirty="0"/>
              <a:t>r</a:t>
            </a:r>
            <a:r>
              <a:rPr lang="en-US" dirty="0" smtClean="0"/>
              <a:t>ecent </a:t>
            </a:r>
            <a:r>
              <a:rPr lang="en-US" dirty="0"/>
              <a:t>: Restore point created on the current day.</a:t>
            </a:r>
          </a:p>
          <a:p>
            <a:pPr lvl="0"/>
            <a:r>
              <a:rPr lang="en-US" dirty="0"/>
              <a:t>t</a:t>
            </a:r>
            <a:r>
              <a:rPr lang="en-US" dirty="0" smtClean="0"/>
              <a:t>emp</a:t>
            </a:r>
            <a:r>
              <a:rPr lang="en-US" dirty="0"/>
              <a:t>: Temporary Restore created anytime other than scheduled backups.</a:t>
            </a:r>
          </a:p>
          <a:p>
            <a:pPr marL="0" lvl="0" indent="0">
              <a:buNone/>
            </a:pPr>
            <a:endParaRPr lang="en-US" dirty="0" smtClean="0"/>
          </a:p>
          <a:p>
            <a:pPr marL="0" lvl="0" indent="0">
              <a:buNone/>
            </a:pPr>
            <a:endParaRPr lang="en-US" dirty="0" smtClean="0"/>
          </a:p>
        </p:txBody>
      </p:sp>
    </p:spTree>
    <p:extLst>
      <p:ext uri="{BB962C8B-B14F-4D97-AF65-F5344CB8AC3E}">
        <p14:creationId xmlns:p14="http://schemas.microsoft.com/office/powerpoint/2010/main" val="2387721389"/>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380898" cy="685800"/>
          </a:xfrm>
        </p:spPr>
        <p:txBody>
          <a:bodyPr/>
          <a:lstStyle/>
          <a:p>
            <a:r>
              <a:rPr lang="en-US" dirty="0" smtClean="0"/>
              <a:t>System …</a:t>
            </a:r>
            <a:endParaRPr lang="en-US" dirty="0"/>
          </a:p>
        </p:txBody>
      </p:sp>
      <p:sp>
        <p:nvSpPr>
          <p:cNvPr id="3" name="Text Placeholder 2"/>
          <p:cNvSpPr>
            <a:spLocks noGrp="1"/>
          </p:cNvSpPr>
          <p:nvPr>
            <p:ph type="body" sz="quarter" idx="10"/>
          </p:nvPr>
        </p:nvSpPr>
        <p:spPr>
          <a:xfrm>
            <a:off x="228600" y="762000"/>
            <a:ext cx="8578850" cy="5638800"/>
          </a:xfrm>
        </p:spPr>
        <p:txBody>
          <a:bodyPr/>
          <a:lstStyle/>
          <a:p>
            <a:pPr marL="0" lvl="0" indent="0">
              <a:buNone/>
            </a:pPr>
            <a:endParaRPr lang="en-US" dirty="0" smtClean="0"/>
          </a:p>
          <a:p>
            <a:pPr marL="0" lvl="0" indent="0">
              <a:buNone/>
            </a:pPr>
            <a:r>
              <a:rPr lang="en-US" dirty="0" smtClean="0"/>
              <a:t>Three </a:t>
            </a:r>
            <a:r>
              <a:rPr lang="en-US" dirty="0"/>
              <a:t>modes will be available while </a:t>
            </a:r>
            <a:r>
              <a:rPr lang="en-US" dirty="0" smtClean="0"/>
              <a:t>restoring a </a:t>
            </a:r>
            <a:r>
              <a:rPr lang="en-US" dirty="0"/>
              <a:t>restore point viz. database , </a:t>
            </a:r>
            <a:r>
              <a:rPr lang="en-US" dirty="0" err="1"/>
              <a:t>c</a:t>
            </a:r>
            <a:r>
              <a:rPr lang="en-US" dirty="0" err="1" smtClean="0"/>
              <a:t>onfig</a:t>
            </a:r>
            <a:r>
              <a:rPr lang="en-US" dirty="0" smtClean="0"/>
              <a:t> </a:t>
            </a:r>
            <a:r>
              <a:rPr lang="en-US" dirty="0"/>
              <a:t>and both </a:t>
            </a:r>
            <a:endParaRPr lang="en-US" dirty="0" smtClean="0"/>
          </a:p>
          <a:p>
            <a:pPr lvl="0"/>
            <a:r>
              <a:rPr lang="en-US" dirty="0"/>
              <a:t>d</a:t>
            </a:r>
            <a:r>
              <a:rPr lang="en-US" dirty="0" smtClean="0"/>
              <a:t>atabase </a:t>
            </a:r>
            <a:r>
              <a:rPr lang="en-US" dirty="0"/>
              <a:t>: For Db backup </a:t>
            </a:r>
          </a:p>
          <a:p>
            <a:pPr lvl="0"/>
            <a:r>
              <a:rPr lang="en-US" dirty="0" err="1"/>
              <a:t>c</a:t>
            </a:r>
            <a:r>
              <a:rPr lang="en-US" dirty="0" err="1" smtClean="0"/>
              <a:t>onfig</a:t>
            </a:r>
            <a:r>
              <a:rPr lang="en-US" dirty="0"/>
              <a:t>: For platform configuration backup</a:t>
            </a:r>
          </a:p>
          <a:p>
            <a:r>
              <a:rPr lang="en-US" dirty="0" err="1"/>
              <a:t>b</a:t>
            </a:r>
            <a:r>
              <a:rPr lang="en-US" dirty="0" err="1" smtClean="0"/>
              <a:t>oth:For</a:t>
            </a:r>
            <a:r>
              <a:rPr lang="en-US" dirty="0" smtClean="0"/>
              <a:t> </a:t>
            </a:r>
            <a:r>
              <a:rPr lang="en-US" dirty="0"/>
              <a:t>both Db and platform configuration </a:t>
            </a:r>
            <a:r>
              <a:rPr lang="en-US" dirty="0" smtClean="0"/>
              <a:t>back</a:t>
            </a:r>
          </a:p>
          <a:p>
            <a:endParaRPr lang="en-US" dirty="0"/>
          </a:p>
          <a:p>
            <a:endParaRPr lang="en-US" dirty="0" smtClean="0"/>
          </a:p>
        </p:txBody>
      </p:sp>
    </p:spTree>
    <p:extLst>
      <p:ext uri="{BB962C8B-B14F-4D97-AF65-F5344CB8AC3E}">
        <p14:creationId xmlns:p14="http://schemas.microsoft.com/office/powerpoint/2010/main" val="3236127746"/>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380898" cy="685800"/>
          </a:xfrm>
        </p:spPr>
        <p:txBody>
          <a:bodyPr/>
          <a:lstStyle/>
          <a:p>
            <a:r>
              <a:rPr lang="en-US" dirty="0" smtClean="0"/>
              <a:t>System Restore vs DRS</a:t>
            </a:r>
            <a:endParaRPr lang="en-US" dirty="0"/>
          </a:p>
        </p:txBody>
      </p:sp>
      <p:sp>
        <p:nvSpPr>
          <p:cNvPr id="3" name="Text Placeholder 2"/>
          <p:cNvSpPr>
            <a:spLocks noGrp="1"/>
          </p:cNvSpPr>
          <p:nvPr>
            <p:ph type="body" sz="quarter" idx="10"/>
          </p:nvPr>
        </p:nvSpPr>
        <p:spPr>
          <a:xfrm>
            <a:off x="228600" y="914400"/>
            <a:ext cx="8578850" cy="5638800"/>
          </a:xfrm>
        </p:spPr>
        <p:txBody>
          <a:bodyPr/>
          <a:lstStyle/>
          <a:p>
            <a:pPr marL="0" indent="0">
              <a:buNone/>
            </a:pPr>
            <a:endParaRPr lang="en-US" dirty="0" smtClean="0"/>
          </a:p>
          <a:p>
            <a:pPr marL="0" indent="0">
              <a:buNone/>
            </a:pPr>
            <a:endParaRPr lang="en-US" dirty="0" smtClean="0"/>
          </a:p>
        </p:txBody>
      </p:sp>
      <p:sp>
        <p:nvSpPr>
          <p:cNvPr id="19" name="Rectangle 16"/>
          <p:cNvSpPr>
            <a:spLocks noChangeArrowheads="1"/>
          </p:cNvSpPr>
          <p:nvPr/>
        </p:nvSpPr>
        <p:spPr bwMode="auto">
          <a:xfrm>
            <a:off x="1085850" y="1164431"/>
            <a:ext cx="3595688" cy="1042988"/>
          </a:xfrm>
          <a:prstGeom prst="rect">
            <a:avLst/>
          </a:prstGeom>
          <a:solidFill>
            <a:srgbClr val="015F85"/>
          </a:solidFill>
          <a:ln>
            <a:noFill/>
          </a:ln>
          <a:effectLst/>
          <a:extLst>
            <a:ext uri="{91240B29-F687-4F45-9708-019B960494DF}">
              <a14:hiddenLine xmlns:a14="http://schemas.microsoft.com/office/drawing/2010/main" w="9525">
                <a:solidFill>
                  <a:srgbClr val="22454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025" tIns="36511" rIns="73025" bIns="36511" anchor="ctr"/>
          <a:lstStyle/>
          <a:p>
            <a:endParaRPr lang="en-US"/>
          </a:p>
        </p:txBody>
      </p:sp>
      <p:sp>
        <p:nvSpPr>
          <p:cNvPr id="20" name="Rectangle 17"/>
          <p:cNvSpPr>
            <a:spLocks noChangeArrowheads="1"/>
          </p:cNvSpPr>
          <p:nvPr/>
        </p:nvSpPr>
        <p:spPr bwMode="auto">
          <a:xfrm>
            <a:off x="1085850" y="2207419"/>
            <a:ext cx="3595688" cy="3964781"/>
          </a:xfrm>
          <a:prstGeom prst="rect">
            <a:avLst/>
          </a:prstGeom>
          <a:solidFill>
            <a:schemeClr val="tx2"/>
          </a:solidFill>
          <a:ln>
            <a:noFill/>
          </a:ln>
          <a:effectLst/>
          <a:extLst>
            <a:ext uri="{91240B29-F687-4F45-9708-019B960494DF}">
              <a14:hiddenLine xmlns:a14="http://schemas.microsoft.com/office/drawing/2010/main" w="9525">
                <a:solidFill>
                  <a:srgbClr val="22454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025" tIns="36511" rIns="73025" bIns="36511" anchor="ctr"/>
          <a:lstStyle/>
          <a:p>
            <a:endParaRPr lang="en-US"/>
          </a:p>
        </p:txBody>
      </p:sp>
      <p:sp>
        <p:nvSpPr>
          <p:cNvPr id="21" name="Rectangle 18"/>
          <p:cNvSpPr>
            <a:spLocks noChangeArrowheads="1"/>
          </p:cNvSpPr>
          <p:nvPr/>
        </p:nvSpPr>
        <p:spPr bwMode="auto">
          <a:xfrm>
            <a:off x="4681538" y="1164431"/>
            <a:ext cx="3624262" cy="1042988"/>
          </a:xfrm>
          <a:prstGeom prst="rect">
            <a:avLst/>
          </a:prstGeom>
          <a:solidFill>
            <a:srgbClr val="3E67A4"/>
          </a:solidFill>
          <a:ln>
            <a:noFill/>
          </a:ln>
          <a:effectLst/>
          <a:extLst>
            <a:ext uri="{91240B29-F687-4F45-9708-019B960494DF}">
              <a14:hiddenLine xmlns:a14="http://schemas.microsoft.com/office/drawing/2010/main" w="9525">
                <a:solidFill>
                  <a:srgbClr val="22454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025" tIns="36511" rIns="73025" bIns="36511" anchor="ctr"/>
          <a:lstStyle/>
          <a:p>
            <a:endParaRPr lang="en-US"/>
          </a:p>
        </p:txBody>
      </p:sp>
      <p:sp>
        <p:nvSpPr>
          <p:cNvPr id="22" name="Rectangle 19"/>
          <p:cNvSpPr>
            <a:spLocks noChangeArrowheads="1"/>
          </p:cNvSpPr>
          <p:nvPr/>
        </p:nvSpPr>
        <p:spPr bwMode="auto">
          <a:xfrm>
            <a:off x="4681538" y="2207419"/>
            <a:ext cx="3624262" cy="3964781"/>
          </a:xfrm>
          <a:prstGeom prst="rect">
            <a:avLst/>
          </a:prstGeom>
          <a:solidFill>
            <a:srgbClr val="678DC5"/>
          </a:solidFill>
          <a:ln>
            <a:noFill/>
          </a:ln>
          <a:effectLst/>
          <a:extLst>
            <a:ext uri="{91240B29-F687-4F45-9708-019B960494DF}">
              <a14:hiddenLine xmlns:a14="http://schemas.microsoft.com/office/drawing/2010/main" w="9525">
                <a:solidFill>
                  <a:srgbClr val="22454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025" tIns="36511" rIns="73025" bIns="36511" anchor="ctr"/>
          <a:lstStyle/>
          <a:p>
            <a:endParaRPr lang="en-US"/>
          </a:p>
        </p:txBody>
      </p:sp>
      <p:sp>
        <p:nvSpPr>
          <p:cNvPr id="23" name="Text Box 22"/>
          <p:cNvSpPr txBox="1">
            <a:spLocks noChangeArrowheads="1"/>
          </p:cNvSpPr>
          <p:nvPr/>
        </p:nvSpPr>
        <p:spPr bwMode="gray">
          <a:xfrm>
            <a:off x="1390650" y="1491456"/>
            <a:ext cx="27432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11" tIns="45706" rIns="91411" bIns="45706">
            <a:spAutoFit/>
          </a:bodyPr>
          <a:lstStyle>
            <a:lvl1pPr algn="l">
              <a:defRPr sz="2400">
                <a:solidFill>
                  <a:schemeClr val="tx1"/>
                </a:solidFill>
                <a:latin typeface="Arial" charset="0"/>
              </a:defRPr>
            </a:lvl1pPr>
            <a:lvl2pPr marL="406400" algn="l">
              <a:defRPr sz="2400">
                <a:solidFill>
                  <a:schemeClr val="tx1"/>
                </a:solidFill>
                <a:latin typeface="Arial" charset="0"/>
              </a:defRPr>
            </a:lvl2pPr>
            <a:lvl3pPr marL="814388" algn="l">
              <a:defRPr sz="2400">
                <a:solidFill>
                  <a:schemeClr val="tx1"/>
                </a:solidFill>
                <a:latin typeface="Arial" charset="0"/>
              </a:defRPr>
            </a:lvl3pPr>
            <a:lvl4pPr marL="1222375" algn="l">
              <a:defRPr sz="2400">
                <a:solidFill>
                  <a:schemeClr val="tx1"/>
                </a:solidFill>
                <a:latin typeface="Arial" charset="0"/>
              </a:defRPr>
            </a:lvl4pPr>
            <a:lvl5pPr marL="1630363" algn="l">
              <a:defRPr sz="2400">
                <a:solidFill>
                  <a:schemeClr val="tx1"/>
                </a:solidFill>
                <a:latin typeface="Arial" charset="0"/>
              </a:defRPr>
            </a:lvl5pPr>
            <a:lvl6pPr marL="2087563" eaLnBrk="0" fontAlgn="base" hangingPunct="0">
              <a:spcBef>
                <a:spcPct val="0"/>
              </a:spcBef>
              <a:spcAft>
                <a:spcPct val="0"/>
              </a:spcAft>
              <a:defRPr sz="2400">
                <a:solidFill>
                  <a:schemeClr val="tx1"/>
                </a:solidFill>
                <a:latin typeface="Arial" charset="0"/>
              </a:defRPr>
            </a:lvl6pPr>
            <a:lvl7pPr marL="2544763" eaLnBrk="0" fontAlgn="base" hangingPunct="0">
              <a:spcBef>
                <a:spcPct val="0"/>
              </a:spcBef>
              <a:spcAft>
                <a:spcPct val="0"/>
              </a:spcAft>
              <a:defRPr sz="2400">
                <a:solidFill>
                  <a:schemeClr val="tx1"/>
                </a:solidFill>
                <a:latin typeface="Arial" charset="0"/>
              </a:defRPr>
            </a:lvl7pPr>
            <a:lvl8pPr marL="3001963" eaLnBrk="0" fontAlgn="base" hangingPunct="0">
              <a:spcBef>
                <a:spcPct val="0"/>
              </a:spcBef>
              <a:spcAft>
                <a:spcPct val="0"/>
              </a:spcAft>
              <a:defRPr sz="2400">
                <a:solidFill>
                  <a:schemeClr val="tx1"/>
                </a:solidFill>
                <a:latin typeface="Arial" charset="0"/>
              </a:defRPr>
            </a:lvl8pPr>
            <a:lvl9pPr marL="3459163" eaLnBrk="0" fontAlgn="base" hangingPunct="0">
              <a:spcBef>
                <a:spcPct val="0"/>
              </a:spcBef>
              <a:spcAft>
                <a:spcPct val="0"/>
              </a:spcAft>
              <a:defRPr sz="2400">
                <a:solidFill>
                  <a:schemeClr val="tx1"/>
                </a:solidFill>
                <a:latin typeface="Arial" charset="0"/>
              </a:defRPr>
            </a:lvl9pPr>
          </a:lstStyle>
          <a:p>
            <a:pPr eaLnBrk="1" hangingPunct="1">
              <a:lnSpc>
                <a:spcPct val="100000"/>
              </a:lnSpc>
            </a:pPr>
            <a:r>
              <a:rPr lang="en-US" altLang="en-US" sz="2200" dirty="0" smtClean="0">
                <a:solidFill>
                  <a:srgbClr val="FFFFFF"/>
                </a:solidFill>
              </a:rPr>
              <a:t>System Restore tool</a:t>
            </a:r>
            <a:endParaRPr lang="en-US" altLang="en-US" sz="2200" dirty="0">
              <a:solidFill>
                <a:srgbClr val="FFFFFF"/>
              </a:solidFill>
            </a:endParaRPr>
          </a:p>
        </p:txBody>
      </p:sp>
      <p:sp>
        <p:nvSpPr>
          <p:cNvPr id="24" name="Text Box 23"/>
          <p:cNvSpPr txBox="1">
            <a:spLocks noChangeArrowheads="1"/>
          </p:cNvSpPr>
          <p:nvPr/>
        </p:nvSpPr>
        <p:spPr bwMode="gray">
          <a:xfrm>
            <a:off x="1390650" y="2272506"/>
            <a:ext cx="2952750" cy="4939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11" tIns="45706" rIns="91411" bIns="45706">
            <a:spAutoFit/>
          </a:bodyPr>
          <a:lstStyle>
            <a:lvl1pPr marL="234950" indent="-234950" algn="l">
              <a:defRPr sz="2400">
                <a:solidFill>
                  <a:schemeClr val="tx1"/>
                </a:solidFill>
                <a:latin typeface="Arial" charset="0"/>
              </a:defRPr>
            </a:lvl1pPr>
            <a:lvl2pPr marL="406400" algn="l">
              <a:defRPr sz="2400">
                <a:solidFill>
                  <a:schemeClr val="tx1"/>
                </a:solidFill>
                <a:latin typeface="Arial" charset="0"/>
              </a:defRPr>
            </a:lvl2pPr>
            <a:lvl3pPr marL="814388" algn="l">
              <a:defRPr sz="2400">
                <a:solidFill>
                  <a:schemeClr val="tx1"/>
                </a:solidFill>
                <a:latin typeface="Arial" charset="0"/>
              </a:defRPr>
            </a:lvl3pPr>
            <a:lvl4pPr marL="1222375" algn="l">
              <a:defRPr sz="2400">
                <a:solidFill>
                  <a:schemeClr val="tx1"/>
                </a:solidFill>
                <a:latin typeface="Arial" charset="0"/>
              </a:defRPr>
            </a:lvl4pPr>
            <a:lvl5pPr marL="1630363" algn="l">
              <a:defRPr sz="2400">
                <a:solidFill>
                  <a:schemeClr val="tx1"/>
                </a:solidFill>
                <a:latin typeface="Arial" charset="0"/>
              </a:defRPr>
            </a:lvl5pPr>
            <a:lvl6pPr marL="2087563" eaLnBrk="0" fontAlgn="base" hangingPunct="0">
              <a:spcBef>
                <a:spcPct val="0"/>
              </a:spcBef>
              <a:spcAft>
                <a:spcPct val="0"/>
              </a:spcAft>
              <a:defRPr sz="2400">
                <a:solidFill>
                  <a:schemeClr val="tx1"/>
                </a:solidFill>
                <a:latin typeface="Arial" charset="0"/>
              </a:defRPr>
            </a:lvl6pPr>
            <a:lvl7pPr marL="2544763" eaLnBrk="0" fontAlgn="base" hangingPunct="0">
              <a:spcBef>
                <a:spcPct val="0"/>
              </a:spcBef>
              <a:spcAft>
                <a:spcPct val="0"/>
              </a:spcAft>
              <a:defRPr sz="2400">
                <a:solidFill>
                  <a:schemeClr val="tx1"/>
                </a:solidFill>
                <a:latin typeface="Arial" charset="0"/>
              </a:defRPr>
            </a:lvl7pPr>
            <a:lvl8pPr marL="3001963" eaLnBrk="0" fontAlgn="base" hangingPunct="0">
              <a:spcBef>
                <a:spcPct val="0"/>
              </a:spcBef>
              <a:spcAft>
                <a:spcPct val="0"/>
              </a:spcAft>
              <a:defRPr sz="2400">
                <a:solidFill>
                  <a:schemeClr val="tx1"/>
                </a:solidFill>
                <a:latin typeface="Arial" charset="0"/>
              </a:defRPr>
            </a:lvl8pPr>
            <a:lvl9pPr marL="3459163" eaLnBrk="0" fontAlgn="base" hangingPunct="0">
              <a:spcBef>
                <a:spcPct val="0"/>
              </a:spcBef>
              <a:spcAft>
                <a:spcPct val="0"/>
              </a:spcAft>
              <a:defRPr sz="2400">
                <a:solidFill>
                  <a:schemeClr val="tx1"/>
                </a:solidFill>
                <a:latin typeface="Arial" charset="0"/>
              </a:defRPr>
            </a:lvl9pPr>
          </a:lstStyle>
          <a:p>
            <a:pPr eaLnBrk="1" hangingPunct="1">
              <a:spcBef>
                <a:spcPct val="50000"/>
              </a:spcBef>
              <a:buFont typeface="Wingdings" pitchFamily="2" charset="2"/>
              <a:buChar char="§"/>
            </a:pPr>
            <a:r>
              <a:rPr lang="en-US" altLang="en-US" sz="1800" dirty="0" smtClean="0">
                <a:solidFill>
                  <a:srgbClr val="FFFFFF"/>
                </a:solidFill>
              </a:rPr>
              <a:t>Backup consists</a:t>
            </a:r>
          </a:p>
          <a:p>
            <a:pPr marL="285750" lvl="0" indent="-285750">
              <a:buFont typeface="Wingdings" panose="05000000000000000000" pitchFamily="2" charset="2"/>
              <a:buChar char="Ø"/>
            </a:pPr>
            <a:r>
              <a:rPr lang="en-US" sz="1800" dirty="0" smtClean="0">
                <a:solidFill>
                  <a:srgbClr val="FFFFFF"/>
                </a:solidFill>
              </a:rPr>
              <a:t>Database </a:t>
            </a:r>
            <a:r>
              <a:rPr lang="en-US" sz="1800" dirty="0">
                <a:solidFill>
                  <a:srgbClr val="FFFFFF"/>
                </a:solidFill>
              </a:rPr>
              <a:t>backup</a:t>
            </a:r>
          </a:p>
          <a:p>
            <a:pPr marL="285750" lvl="0" indent="-285750">
              <a:buFont typeface="Wingdings" panose="05000000000000000000" pitchFamily="2" charset="2"/>
              <a:buChar char="Ø"/>
            </a:pPr>
            <a:r>
              <a:rPr lang="en-US" sz="1800" dirty="0">
                <a:solidFill>
                  <a:srgbClr val="FFFFFF"/>
                </a:solidFill>
              </a:rPr>
              <a:t>Platformconfig.xml file</a:t>
            </a:r>
          </a:p>
          <a:p>
            <a:pPr marL="285750" lvl="0" indent="-285750">
              <a:buFont typeface="Wingdings" panose="05000000000000000000" pitchFamily="2" charset="2"/>
              <a:buChar char="Ø"/>
            </a:pPr>
            <a:r>
              <a:rPr lang="en-US" sz="1800" dirty="0">
                <a:solidFill>
                  <a:srgbClr val="FFFFFF"/>
                </a:solidFill>
              </a:rPr>
              <a:t>DSCP settings</a:t>
            </a:r>
          </a:p>
          <a:p>
            <a:pPr marL="285750" lvl="0" indent="-285750">
              <a:buFont typeface="Wingdings" panose="05000000000000000000" pitchFamily="2" charset="2"/>
              <a:buChar char="Ø"/>
            </a:pPr>
            <a:r>
              <a:rPr lang="en-US" sz="1800" dirty="0">
                <a:solidFill>
                  <a:srgbClr val="FFFFFF"/>
                </a:solidFill>
              </a:rPr>
              <a:t>Security tokens</a:t>
            </a:r>
          </a:p>
          <a:p>
            <a:pPr marL="285750" lvl="0" indent="-285750">
              <a:buFont typeface="Wingdings" panose="05000000000000000000" pitchFamily="2" charset="2"/>
              <a:buChar char="Ø"/>
            </a:pPr>
            <a:r>
              <a:rPr lang="en-US" sz="1800" dirty="0">
                <a:solidFill>
                  <a:srgbClr val="FFFFFF"/>
                </a:solidFill>
              </a:rPr>
              <a:t>Hostname details</a:t>
            </a:r>
          </a:p>
          <a:p>
            <a:pPr marL="285750" indent="-285750">
              <a:buFont typeface="Wingdings" panose="05000000000000000000" pitchFamily="2" charset="2"/>
              <a:buChar char="Ø"/>
            </a:pPr>
            <a:r>
              <a:rPr lang="en-US" sz="1800" dirty="0">
                <a:solidFill>
                  <a:srgbClr val="FFFFFF"/>
                </a:solidFill>
              </a:rPr>
              <a:t>Licenses</a:t>
            </a:r>
            <a:endParaRPr lang="en-US" altLang="en-US" sz="1800" dirty="0">
              <a:solidFill>
                <a:srgbClr val="FFFFFF"/>
              </a:solidFill>
            </a:endParaRPr>
          </a:p>
          <a:p>
            <a:pPr>
              <a:spcBef>
                <a:spcPct val="50000"/>
              </a:spcBef>
              <a:buFont typeface="Wingdings" pitchFamily="2" charset="2"/>
              <a:buChar char="§"/>
            </a:pPr>
            <a:r>
              <a:rPr lang="en-US" sz="1800" dirty="0" smtClean="0">
                <a:solidFill>
                  <a:srgbClr val="FFFFFF"/>
                </a:solidFill>
              </a:rPr>
              <a:t>Backup </a:t>
            </a:r>
            <a:r>
              <a:rPr lang="en-US" sz="1800" dirty="0">
                <a:solidFill>
                  <a:srgbClr val="FFFFFF"/>
                </a:solidFill>
              </a:rPr>
              <a:t>stored locally </a:t>
            </a:r>
            <a:r>
              <a:rPr lang="en-US" sz="1800" dirty="0" smtClean="0">
                <a:solidFill>
                  <a:srgbClr val="FFFFFF"/>
                </a:solidFill>
              </a:rPr>
              <a:t>for data security</a:t>
            </a:r>
          </a:p>
          <a:p>
            <a:pPr>
              <a:spcBef>
                <a:spcPct val="50000"/>
              </a:spcBef>
              <a:buFont typeface="Wingdings" pitchFamily="2" charset="2"/>
              <a:buChar char="§"/>
            </a:pPr>
            <a:r>
              <a:rPr lang="en-US" altLang="en-US" sz="1800" b="0" dirty="0" smtClean="0">
                <a:solidFill>
                  <a:srgbClr val="FFFFFF"/>
                </a:solidFill>
              </a:rPr>
              <a:t>Backup and restore is faster (2 minutes to 10 minutes)</a:t>
            </a:r>
          </a:p>
          <a:p>
            <a:pPr eaLnBrk="1" hangingPunct="1">
              <a:spcBef>
                <a:spcPct val="50000"/>
              </a:spcBef>
              <a:buFont typeface="Wingdings" pitchFamily="2" charset="2"/>
              <a:buChar char="§"/>
            </a:pPr>
            <a:endParaRPr lang="en-US" altLang="en-US" sz="1800" dirty="0">
              <a:solidFill>
                <a:srgbClr val="FFFFFF"/>
              </a:solidFill>
            </a:endParaRPr>
          </a:p>
          <a:p>
            <a:pPr eaLnBrk="1" hangingPunct="1">
              <a:spcBef>
                <a:spcPct val="50000"/>
              </a:spcBef>
              <a:buFont typeface="Wingdings" pitchFamily="2" charset="2"/>
              <a:buChar char="§"/>
            </a:pPr>
            <a:endParaRPr lang="en-US" altLang="en-US" sz="1800" b="0" dirty="0" smtClean="0">
              <a:solidFill>
                <a:srgbClr val="FFFFFF"/>
              </a:solidFill>
            </a:endParaRPr>
          </a:p>
          <a:p>
            <a:pPr eaLnBrk="1" hangingPunct="1">
              <a:spcBef>
                <a:spcPct val="50000"/>
              </a:spcBef>
              <a:buFont typeface="Wingdings" pitchFamily="2" charset="2"/>
              <a:buChar char="§"/>
            </a:pPr>
            <a:endParaRPr lang="en-US" altLang="en-US" sz="1800" b="0" dirty="0">
              <a:solidFill>
                <a:srgbClr val="FFFFFF"/>
              </a:solidFill>
            </a:endParaRPr>
          </a:p>
        </p:txBody>
      </p:sp>
      <p:sp>
        <p:nvSpPr>
          <p:cNvPr id="25" name="Text Box 24"/>
          <p:cNvSpPr txBox="1">
            <a:spLocks noChangeArrowheads="1"/>
          </p:cNvSpPr>
          <p:nvPr/>
        </p:nvSpPr>
        <p:spPr bwMode="gray">
          <a:xfrm>
            <a:off x="4953000" y="2374106"/>
            <a:ext cx="3048000" cy="4801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11" tIns="45706" rIns="91411" bIns="45706">
            <a:spAutoFit/>
          </a:bodyPr>
          <a:lstStyle>
            <a:lvl1pPr marL="234950" indent="-234950" algn="l">
              <a:defRPr sz="2400">
                <a:solidFill>
                  <a:schemeClr val="tx1"/>
                </a:solidFill>
                <a:latin typeface="Arial" charset="0"/>
              </a:defRPr>
            </a:lvl1pPr>
            <a:lvl2pPr marL="406400" algn="l">
              <a:defRPr sz="2400">
                <a:solidFill>
                  <a:schemeClr val="tx1"/>
                </a:solidFill>
                <a:latin typeface="Arial" charset="0"/>
              </a:defRPr>
            </a:lvl2pPr>
            <a:lvl3pPr marL="814388" algn="l">
              <a:defRPr sz="2400">
                <a:solidFill>
                  <a:schemeClr val="tx1"/>
                </a:solidFill>
                <a:latin typeface="Arial" charset="0"/>
              </a:defRPr>
            </a:lvl3pPr>
            <a:lvl4pPr marL="1222375" algn="l">
              <a:defRPr sz="2400">
                <a:solidFill>
                  <a:schemeClr val="tx1"/>
                </a:solidFill>
                <a:latin typeface="Arial" charset="0"/>
              </a:defRPr>
            </a:lvl4pPr>
            <a:lvl5pPr marL="1630363" algn="l">
              <a:defRPr sz="2400">
                <a:solidFill>
                  <a:schemeClr val="tx1"/>
                </a:solidFill>
                <a:latin typeface="Arial" charset="0"/>
              </a:defRPr>
            </a:lvl5pPr>
            <a:lvl6pPr marL="2087563" eaLnBrk="0" fontAlgn="base" hangingPunct="0">
              <a:spcBef>
                <a:spcPct val="0"/>
              </a:spcBef>
              <a:spcAft>
                <a:spcPct val="0"/>
              </a:spcAft>
              <a:defRPr sz="2400">
                <a:solidFill>
                  <a:schemeClr val="tx1"/>
                </a:solidFill>
                <a:latin typeface="Arial" charset="0"/>
              </a:defRPr>
            </a:lvl6pPr>
            <a:lvl7pPr marL="2544763" eaLnBrk="0" fontAlgn="base" hangingPunct="0">
              <a:spcBef>
                <a:spcPct val="0"/>
              </a:spcBef>
              <a:spcAft>
                <a:spcPct val="0"/>
              </a:spcAft>
              <a:defRPr sz="2400">
                <a:solidFill>
                  <a:schemeClr val="tx1"/>
                </a:solidFill>
                <a:latin typeface="Arial" charset="0"/>
              </a:defRPr>
            </a:lvl7pPr>
            <a:lvl8pPr marL="3001963" eaLnBrk="0" fontAlgn="base" hangingPunct="0">
              <a:spcBef>
                <a:spcPct val="0"/>
              </a:spcBef>
              <a:spcAft>
                <a:spcPct val="0"/>
              </a:spcAft>
              <a:defRPr sz="2400">
                <a:solidFill>
                  <a:schemeClr val="tx1"/>
                </a:solidFill>
                <a:latin typeface="Arial" charset="0"/>
              </a:defRPr>
            </a:lvl8pPr>
            <a:lvl9pPr marL="3459163" eaLnBrk="0" fontAlgn="base" hangingPunct="0">
              <a:spcBef>
                <a:spcPct val="0"/>
              </a:spcBef>
              <a:spcAft>
                <a:spcPct val="0"/>
              </a:spcAft>
              <a:defRPr sz="2400">
                <a:solidFill>
                  <a:schemeClr val="tx1"/>
                </a:solidFill>
                <a:latin typeface="Arial" charset="0"/>
              </a:defRPr>
            </a:lvl9pPr>
          </a:lstStyle>
          <a:p>
            <a:pPr marL="285750" indent="-285750" eaLnBrk="1" hangingPunct="1">
              <a:spcBef>
                <a:spcPct val="50000"/>
              </a:spcBef>
              <a:buFont typeface="Wingdings" panose="05000000000000000000" pitchFamily="2" charset="2"/>
              <a:buChar char="§"/>
            </a:pPr>
            <a:r>
              <a:rPr lang="en-US" altLang="en-US" sz="1800" dirty="0" smtClean="0">
                <a:solidFill>
                  <a:srgbClr val="FFFFFF"/>
                </a:solidFill>
              </a:rPr>
              <a:t>Full server backup</a:t>
            </a:r>
          </a:p>
          <a:p>
            <a:pPr marL="285750" indent="-285750" eaLnBrk="1" hangingPunct="1">
              <a:spcBef>
                <a:spcPct val="50000"/>
              </a:spcBef>
              <a:buFont typeface="Wingdings" panose="05000000000000000000" pitchFamily="2" charset="2"/>
              <a:buChar char="§"/>
            </a:pPr>
            <a:endParaRPr lang="en-US" altLang="en-US" sz="1800" dirty="0">
              <a:solidFill>
                <a:srgbClr val="FFFFFF"/>
              </a:solidFill>
            </a:endParaRPr>
          </a:p>
          <a:p>
            <a:pPr marL="285750" indent="-285750" eaLnBrk="1" hangingPunct="1">
              <a:spcBef>
                <a:spcPct val="50000"/>
              </a:spcBef>
              <a:buFont typeface="Wingdings" panose="05000000000000000000" pitchFamily="2" charset="2"/>
              <a:buChar char="§"/>
            </a:pPr>
            <a:endParaRPr lang="en-US" altLang="en-US" sz="1800" dirty="0" smtClean="0">
              <a:solidFill>
                <a:srgbClr val="FFFFFF"/>
              </a:solidFill>
            </a:endParaRPr>
          </a:p>
          <a:p>
            <a:pPr marL="0" indent="0" eaLnBrk="1" hangingPunct="1">
              <a:spcBef>
                <a:spcPct val="50000"/>
              </a:spcBef>
            </a:pPr>
            <a:endParaRPr lang="en-US" altLang="en-US" sz="1800" dirty="0" smtClean="0">
              <a:solidFill>
                <a:srgbClr val="FFFFFF"/>
              </a:solidFill>
            </a:endParaRPr>
          </a:p>
          <a:p>
            <a:pPr marL="285750" indent="-285750" eaLnBrk="1" hangingPunct="1">
              <a:spcBef>
                <a:spcPct val="50000"/>
              </a:spcBef>
              <a:buFont typeface="Wingdings" panose="05000000000000000000" pitchFamily="2" charset="2"/>
              <a:buChar char="§"/>
            </a:pPr>
            <a:r>
              <a:rPr lang="en-US" altLang="en-US" sz="1800" dirty="0" smtClean="0">
                <a:solidFill>
                  <a:srgbClr val="FFFFFF"/>
                </a:solidFill>
              </a:rPr>
              <a:t>Backup stored on SFTP server</a:t>
            </a:r>
            <a:endParaRPr lang="en-US" altLang="en-US" sz="1800" b="0" dirty="0">
              <a:solidFill>
                <a:srgbClr val="FFFFFF"/>
              </a:solidFill>
            </a:endParaRPr>
          </a:p>
          <a:p>
            <a:pPr marL="285750" indent="-285750" eaLnBrk="1" hangingPunct="1">
              <a:spcBef>
                <a:spcPct val="50000"/>
              </a:spcBef>
              <a:buFont typeface="Wingdings" panose="05000000000000000000" pitchFamily="2" charset="2"/>
              <a:buChar char="§"/>
            </a:pPr>
            <a:r>
              <a:rPr lang="en-US" altLang="en-US" sz="1800" dirty="0" smtClean="0">
                <a:solidFill>
                  <a:srgbClr val="FFFFFF"/>
                </a:solidFill>
              </a:rPr>
              <a:t>Backup and restore takes longer duration (can take hours in case of  over the wire backup)</a:t>
            </a:r>
            <a:endParaRPr lang="en-US" altLang="en-US" sz="1800" b="0" dirty="0" smtClean="0">
              <a:solidFill>
                <a:srgbClr val="FFFFFF"/>
              </a:solidFill>
            </a:endParaRPr>
          </a:p>
          <a:p>
            <a:pPr marL="285750" indent="-285750" eaLnBrk="1" hangingPunct="1">
              <a:spcBef>
                <a:spcPct val="50000"/>
              </a:spcBef>
              <a:buFont typeface="Wingdings" panose="05000000000000000000" pitchFamily="2" charset="2"/>
              <a:buChar char="§"/>
            </a:pPr>
            <a:endParaRPr lang="en-US" altLang="en-US" sz="1800" b="0" dirty="0" smtClean="0">
              <a:solidFill>
                <a:srgbClr val="FFFFFF"/>
              </a:solidFill>
            </a:endParaRPr>
          </a:p>
          <a:p>
            <a:pPr eaLnBrk="1" hangingPunct="1">
              <a:spcBef>
                <a:spcPct val="50000"/>
              </a:spcBef>
              <a:buFont typeface="Wingdings" pitchFamily="2" charset="2"/>
              <a:buChar char="§"/>
            </a:pPr>
            <a:endParaRPr lang="en-US" altLang="en-US" sz="1800" dirty="0">
              <a:solidFill>
                <a:srgbClr val="FFFFFF"/>
              </a:solidFill>
            </a:endParaRPr>
          </a:p>
          <a:p>
            <a:pPr eaLnBrk="1" hangingPunct="1">
              <a:spcBef>
                <a:spcPct val="50000"/>
              </a:spcBef>
              <a:buFont typeface="Wingdings" pitchFamily="2" charset="2"/>
              <a:buChar char="§"/>
            </a:pPr>
            <a:endParaRPr lang="en-US" altLang="en-US" sz="1800" b="0" dirty="0" smtClean="0">
              <a:solidFill>
                <a:srgbClr val="FFFFFF"/>
              </a:solidFill>
            </a:endParaRPr>
          </a:p>
        </p:txBody>
      </p:sp>
      <p:sp>
        <p:nvSpPr>
          <p:cNvPr id="26" name="Text Box 25"/>
          <p:cNvSpPr txBox="1">
            <a:spLocks noChangeArrowheads="1"/>
          </p:cNvSpPr>
          <p:nvPr/>
        </p:nvSpPr>
        <p:spPr bwMode="gray">
          <a:xfrm>
            <a:off x="4681538" y="1491456"/>
            <a:ext cx="3319462"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11" tIns="45706" rIns="91411" bIns="45706">
            <a:spAutoFit/>
          </a:bodyPr>
          <a:lstStyle>
            <a:lvl1pPr algn="l">
              <a:defRPr sz="2400">
                <a:solidFill>
                  <a:schemeClr val="tx1"/>
                </a:solidFill>
                <a:latin typeface="Arial" charset="0"/>
              </a:defRPr>
            </a:lvl1pPr>
            <a:lvl2pPr marL="406400" algn="l">
              <a:defRPr sz="2400">
                <a:solidFill>
                  <a:schemeClr val="tx1"/>
                </a:solidFill>
                <a:latin typeface="Arial" charset="0"/>
              </a:defRPr>
            </a:lvl2pPr>
            <a:lvl3pPr marL="814388" algn="l">
              <a:defRPr sz="2400">
                <a:solidFill>
                  <a:schemeClr val="tx1"/>
                </a:solidFill>
                <a:latin typeface="Arial" charset="0"/>
              </a:defRPr>
            </a:lvl3pPr>
            <a:lvl4pPr marL="1222375" algn="l">
              <a:defRPr sz="2400">
                <a:solidFill>
                  <a:schemeClr val="tx1"/>
                </a:solidFill>
                <a:latin typeface="Arial" charset="0"/>
              </a:defRPr>
            </a:lvl4pPr>
            <a:lvl5pPr marL="1630363" algn="l">
              <a:defRPr sz="2400">
                <a:solidFill>
                  <a:schemeClr val="tx1"/>
                </a:solidFill>
                <a:latin typeface="Arial" charset="0"/>
              </a:defRPr>
            </a:lvl5pPr>
            <a:lvl6pPr marL="2087563" eaLnBrk="0" fontAlgn="base" hangingPunct="0">
              <a:spcBef>
                <a:spcPct val="0"/>
              </a:spcBef>
              <a:spcAft>
                <a:spcPct val="0"/>
              </a:spcAft>
              <a:defRPr sz="2400">
                <a:solidFill>
                  <a:schemeClr val="tx1"/>
                </a:solidFill>
                <a:latin typeface="Arial" charset="0"/>
              </a:defRPr>
            </a:lvl6pPr>
            <a:lvl7pPr marL="2544763" eaLnBrk="0" fontAlgn="base" hangingPunct="0">
              <a:spcBef>
                <a:spcPct val="0"/>
              </a:spcBef>
              <a:spcAft>
                <a:spcPct val="0"/>
              </a:spcAft>
              <a:defRPr sz="2400">
                <a:solidFill>
                  <a:schemeClr val="tx1"/>
                </a:solidFill>
                <a:latin typeface="Arial" charset="0"/>
              </a:defRPr>
            </a:lvl7pPr>
            <a:lvl8pPr marL="3001963" eaLnBrk="0" fontAlgn="base" hangingPunct="0">
              <a:spcBef>
                <a:spcPct val="0"/>
              </a:spcBef>
              <a:spcAft>
                <a:spcPct val="0"/>
              </a:spcAft>
              <a:defRPr sz="2400">
                <a:solidFill>
                  <a:schemeClr val="tx1"/>
                </a:solidFill>
                <a:latin typeface="Arial" charset="0"/>
              </a:defRPr>
            </a:lvl8pPr>
            <a:lvl9pPr marL="3459163" eaLnBrk="0" fontAlgn="base" hangingPunct="0">
              <a:spcBef>
                <a:spcPct val="0"/>
              </a:spcBef>
              <a:spcAft>
                <a:spcPct val="0"/>
              </a:spcAft>
              <a:defRPr sz="2400">
                <a:solidFill>
                  <a:schemeClr val="tx1"/>
                </a:solidFill>
                <a:latin typeface="Arial" charset="0"/>
              </a:defRPr>
            </a:lvl9pPr>
          </a:lstStyle>
          <a:p>
            <a:pPr algn="ctr" eaLnBrk="1" hangingPunct="1">
              <a:lnSpc>
                <a:spcPct val="100000"/>
              </a:lnSpc>
            </a:pPr>
            <a:r>
              <a:rPr lang="en-US" altLang="en-US" sz="2200" dirty="0" smtClean="0">
                <a:solidFill>
                  <a:srgbClr val="FFFFFF"/>
                </a:solidFill>
              </a:rPr>
              <a:t>DRS</a:t>
            </a:r>
            <a:endParaRPr lang="en-US" altLang="en-US" sz="2200" dirty="0">
              <a:solidFill>
                <a:srgbClr val="FFFFFF"/>
              </a:solidFill>
            </a:endParaRPr>
          </a:p>
        </p:txBody>
      </p:sp>
    </p:spTree>
    <p:extLst>
      <p:ext uri="{BB962C8B-B14F-4D97-AF65-F5344CB8AC3E}">
        <p14:creationId xmlns:p14="http://schemas.microsoft.com/office/powerpoint/2010/main" val="2814496100"/>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380898" cy="685800"/>
          </a:xfrm>
        </p:spPr>
        <p:txBody>
          <a:bodyPr/>
          <a:lstStyle/>
          <a:p>
            <a:r>
              <a:rPr lang="en-US" dirty="0" smtClean="0"/>
              <a:t>System Restore vs DRS</a:t>
            </a:r>
            <a:endParaRPr lang="en-US" dirty="0"/>
          </a:p>
        </p:txBody>
      </p:sp>
      <p:sp>
        <p:nvSpPr>
          <p:cNvPr id="3" name="Text Placeholder 2"/>
          <p:cNvSpPr>
            <a:spLocks noGrp="1"/>
          </p:cNvSpPr>
          <p:nvPr>
            <p:ph type="body" sz="quarter" idx="10"/>
          </p:nvPr>
        </p:nvSpPr>
        <p:spPr>
          <a:xfrm>
            <a:off x="228600" y="762000"/>
            <a:ext cx="8578850" cy="5638800"/>
          </a:xfrm>
        </p:spPr>
        <p:txBody>
          <a:bodyPr/>
          <a:lstStyle/>
          <a:p>
            <a:pPr marL="0" indent="0">
              <a:buNone/>
            </a:pPr>
            <a:endParaRPr lang="en-US" dirty="0" smtClean="0"/>
          </a:p>
          <a:p>
            <a:pPr marL="0" indent="0">
              <a:buNone/>
            </a:pPr>
            <a:endParaRPr lang="en-US" dirty="0" smtClean="0"/>
          </a:p>
        </p:txBody>
      </p:sp>
      <p:sp>
        <p:nvSpPr>
          <p:cNvPr id="19" name="Rectangle 16"/>
          <p:cNvSpPr>
            <a:spLocks noChangeArrowheads="1"/>
          </p:cNvSpPr>
          <p:nvPr/>
        </p:nvSpPr>
        <p:spPr bwMode="auto">
          <a:xfrm>
            <a:off x="1085850" y="1164431"/>
            <a:ext cx="3595688" cy="1042988"/>
          </a:xfrm>
          <a:prstGeom prst="rect">
            <a:avLst/>
          </a:prstGeom>
          <a:solidFill>
            <a:srgbClr val="015F85"/>
          </a:solidFill>
          <a:ln>
            <a:noFill/>
          </a:ln>
          <a:effectLst/>
          <a:extLst>
            <a:ext uri="{91240B29-F687-4F45-9708-019B960494DF}">
              <a14:hiddenLine xmlns:a14="http://schemas.microsoft.com/office/drawing/2010/main" w="9525">
                <a:solidFill>
                  <a:srgbClr val="22454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025" tIns="36511" rIns="73025" bIns="36511" anchor="ctr"/>
          <a:lstStyle/>
          <a:p>
            <a:endParaRPr lang="en-US"/>
          </a:p>
        </p:txBody>
      </p:sp>
      <p:sp>
        <p:nvSpPr>
          <p:cNvPr id="20" name="Rectangle 17"/>
          <p:cNvSpPr>
            <a:spLocks noChangeArrowheads="1"/>
          </p:cNvSpPr>
          <p:nvPr/>
        </p:nvSpPr>
        <p:spPr bwMode="auto">
          <a:xfrm>
            <a:off x="1085850" y="2207419"/>
            <a:ext cx="3595688" cy="3964781"/>
          </a:xfrm>
          <a:prstGeom prst="rect">
            <a:avLst/>
          </a:prstGeom>
          <a:solidFill>
            <a:schemeClr val="tx2"/>
          </a:solidFill>
          <a:ln>
            <a:noFill/>
          </a:ln>
          <a:effectLst/>
          <a:extLst>
            <a:ext uri="{91240B29-F687-4F45-9708-019B960494DF}">
              <a14:hiddenLine xmlns:a14="http://schemas.microsoft.com/office/drawing/2010/main" w="9525">
                <a:solidFill>
                  <a:srgbClr val="22454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025" tIns="36511" rIns="73025" bIns="36511" anchor="ctr"/>
          <a:lstStyle/>
          <a:p>
            <a:endParaRPr lang="en-US" dirty="0"/>
          </a:p>
        </p:txBody>
      </p:sp>
      <p:sp>
        <p:nvSpPr>
          <p:cNvPr id="21" name="Rectangle 18"/>
          <p:cNvSpPr>
            <a:spLocks noChangeArrowheads="1"/>
          </p:cNvSpPr>
          <p:nvPr/>
        </p:nvSpPr>
        <p:spPr bwMode="auto">
          <a:xfrm>
            <a:off x="4681538" y="1164431"/>
            <a:ext cx="3624262" cy="1042988"/>
          </a:xfrm>
          <a:prstGeom prst="rect">
            <a:avLst/>
          </a:prstGeom>
          <a:solidFill>
            <a:srgbClr val="3E67A4"/>
          </a:solidFill>
          <a:ln>
            <a:noFill/>
          </a:ln>
          <a:effectLst/>
          <a:extLst>
            <a:ext uri="{91240B29-F687-4F45-9708-019B960494DF}">
              <a14:hiddenLine xmlns:a14="http://schemas.microsoft.com/office/drawing/2010/main" w="9525">
                <a:solidFill>
                  <a:srgbClr val="22454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025" tIns="36511" rIns="73025" bIns="36511" anchor="ctr"/>
          <a:lstStyle/>
          <a:p>
            <a:endParaRPr lang="en-US"/>
          </a:p>
        </p:txBody>
      </p:sp>
      <p:sp>
        <p:nvSpPr>
          <p:cNvPr id="22" name="Rectangle 19"/>
          <p:cNvSpPr>
            <a:spLocks noChangeArrowheads="1"/>
          </p:cNvSpPr>
          <p:nvPr/>
        </p:nvSpPr>
        <p:spPr bwMode="auto">
          <a:xfrm>
            <a:off x="4681538" y="2207419"/>
            <a:ext cx="3624262" cy="3964781"/>
          </a:xfrm>
          <a:prstGeom prst="rect">
            <a:avLst/>
          </a:prstGeom>
          <a:solidFill>
            <a:srgbClr val="678DC5"/>
          </a:solidFill>
          <a:ln>
            <a:noFill/>
          </a:ln>
          <a:effectLst/>
          <a:extLst>
            <a:ext uri="{91240B29-F687-4F45-9708-019B960494DF}">
              <a14:hiddenLine xmlns:a14="http://schemas.microsoft.com/office/drawing/2010/main" w="9525">
                <a:solidFill>
                  <a:srgbClr val="22454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025" tIns="36511" rIns="73025" bIns="36511" anchor="ctr"/>
          <a:lstStyle/>
          <a:p>
            <a:endParaRPr lang="en-US"/>
          </a:p>
        </p:txBody>
      </p:sp>
      <p:sp>
        <p:nvSpPr>
          <p:cNvPr id="23" name="Text Box 22"/>
          <p:cNvSpPr txBox="1">
            <a:spLocks noChangeArrowheads="1"/>
          </p:cNvSpPr>
          <p:nvPr/>
        </p:nvSpPr>
        <p:spPr bwMode="gray">
          <a:xfrm>
            <a:off x="1390650" y="1491456"/>
            <a:ext cx="27432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11" tIns="45706" rIns="91411" bIns="45706">
            <a:spAutoFit/>
          </a:bodyPr>
          <a:lstStyle>
            <a:lvl1pPr algn="l">
              <a:defRPr sz="2400">
                <a:solidFill>
                  <a:schemeClr val="tx1"/>
                </a:solidFill>
                <a:latin typeface="Arial" charset="0"/>
              </a:defRPr>
            </a:lvl1pPr>
            <a:lvl2pPr marL="406400" algn="l">
              <a:defRPr sz="2400">
                <a:solidFill>
                  <a:schemeClr val="tx1"/>
                </a:solidFill>
                <a:latin typeface="Arial" charset="0"/>
              </a:defRPr>
            </a:lvl2pPr>
            <a:lvl3pPr marL="814388" algn="l">
              <a:defRPr sz="2400">
                <a:solidFill>
                  <a:schemeClr val="tx1"/>
                </a:solidFill>
                <a:latin typeface="Arial" charset="0"/>
              </a:defRPr>
            </a:lvl3pPr>
            <a:lvl4pPr marL="1222375" algn="l">
              <a:defRPr sz="2400">
                <a:solidFill>
                  <a:schemeClr val="tx1"/>
                </a:solidFill>
                <a:latin typeface="Arial" charset="0"/>
              </a:defRPr>
            </a:lvl4pPr>
            <a:lvl5pPr marL="1630363" algn="l">
              <a:defRPr sz="2400">
                <a:solidFill>
                  <a:schemeClr val="tx1"/>
                </a:solidFill>
                <a:latin typeface="Arial" charset="0"/>
              </a:defRPr>
            </a:lvl5pPr>
            <a:lvl6pPr marL="2087563" eaLnBrk="0" fontAlgn="base" hangingPunct="0">
              <a:spcBef>
                <a:spcPct val="0"/>
              </a:spcBef>
              <a:spcAft>
                <a:spcPct val="0"/>
              </a:spcAft>
              <a:defRPr sz="2400">
                <a:solidFill>
                  <a:schemeClr val="tx1"/>
                </a:solidFill>
                <a:latin typeface="Arial" charset="0"/>
              </a:defRPr>
            </a:lvl6pPr>
            <a:lvl7pPr marL="2544763" eaLnBrk="0" fontAlgn="base" hangingPunct="0">
              <a:spcBef>
                <a:spcPct val="0"/>
              </a:spcBef>
              <a:spcAft>
                <a:spcPct val="0"/>
              </a:spcAft>
              <a:defRPr sz="2400">
                <a:solidFill>
                  <a:schemeClr val="tx1"/>
                </a:solidFill>
                <a:latin typeface="Arial" charset="0"/>
              </a:defRPr>
            </a:lvl7pPr>
            <a:lvl8pPr marL="3001963" eaLnBrk="0" fontAlgn="base" hangingPunct="0">
              <a:spcBef>
                <a:spcPct val="0"/>
              </a:spcBef>
              <a:spcAft>
                <a:spcPct val="0"/>
              </a:spcAft>
              <a:defRPr sz="2400">
                <a:solidFill>
                  <a:schemeClr val="tx1"/>
                </a:solidFill>
                <a:latin typeface="Arial" charset="0"/>
              </a:defRPr>
            </a:lvl8pPr>
            <a:lvl9pPr marL="3459163" eaLnBrk="0" fontAlgn="base" hangingPunct="0">
              <a:spcBef>
                <a:spcPct val="0"/>
              </a:spcBef>
              <a:spcAft>
                <a:spcPct val="0"/>
              </a:spcAft>
              <a:defRPr sz="2400">
                <a:solidFill>
                  <a:schemeClr val="tx1"/>
                </a:solidFill>
                <a:latin typeface="Arial" charset="0"/>
              </a:defRPr>
            </a:lvl9pPr>
          </a:lstStyle>
          <a:p>
            <a:pPr eaLnBrk="1" hangingPunct="1">
              <a:lnSpc>
                <a:spcPct val="100000"/>
              </a:lnSpc>
            </a:pPr>
            <a:r>
              <a:rPr lang="en-US" altLang="en-US" sz="2200" dirty="0" smtClean="0">
                <a:solidFill>
                  <a:srgbClr val="FFFFFF"/>
                </a:solidFill>
              </a:rPr>
              <a:t>System Restore tool</a:t>
            </a:r>
            <a:endParaRPr lang="en-US" altLang="en-US" sz="2200" dirty="0">
              <a:solidFill>
                <a:srgbClr val="FFFFFF"/>
              </a:solidFill>
            </a:endParaRPr>
          </a:p>
        </p:txBody>
      </p:sp>
      <p:sp>
        <p:nvSpPr>
          <p:cNvPr id="24" name="Text Box 23"/>
          <p:cNvSpPr txBox="1">
            <a:spLocks noChangeArrowheads="1"/>
          </p:cNvSpPr>
          <p:nvPr/>
        </p:nvSpPr>
        <p:spPr bwMode="gray">
          <a:xfrm>
            <a:off x="1390650" y="2272506"/>
            <a:ext cx="2952750" cy="3600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11" tIns="45706" rIns="91411" bIns="45706">
            <a:spAutoFit/>
          </a:bodyPr>
          <a:lstStyle>
            <a:lvl1pPr marL="234950" indent="-234950" algn="l">
              <a:defRPr sz="2400">
                <a:solidFill>
                  <a:schemeClr val="tx1"/>
                </a:solidFill>
                <a:latin typeface="Arial" charset="0"/>
              </a:defRPr>
            </a:lvl1pPr>
            <a:lvl2pPr marL="406400" algn="l">
              <a:defRPr sz="2400">
                <a:solidFill>
                  <a:schemeClr val="tx1"/>
                </a:solidFill>
                <a:latin typeface="Arial" charset="0"/>
              </a:defRPr>
            </a:lvl2pPr>
            <a:lvl3pPr marL="814388" algn="l">
              <a:defRPr sz="2400">
                <a:solidFill>
                  <a:schemeClr val="tx1"/>
                </a:solidFill>
                <a:latin typeface="Arial" charset="0"/>
              </a:defRPr>
            </a:lvl3pPr>
            <a:lvl4pPr marL="1222375" algn="l">
              <a:defRPr sz="2400">
                <a:solidFill>
                  <a:schemeClr val="tx1"/>
                </a:solidFill>
                <a:latin typeface="Arial" charset="0"/>
              </a:defRPr>
            </a:lvl4pPr>
            <a:lvl5pPr marL="1630363" algn="l">
              <a:defRPr sz="2400">
                <a:solidFill>
                  <a:schemeClr val="tx1"/>
                </a:solidFill>
                <a:latin typeface="Arial" charset="0"/>
              </a:defRPr>
            </a:lvl5pPr>
            <a:lvl6pPr marL="2087563" eaLnBrk="0" fontAlgn="base" hangingPunct="0">
              <a:spcBef>
                <a:spcPct val="0"/>
              </a:spcBef>
              <a:spcAft>
                <a:spcPct val="0"/>
              </a:spcAft>
              <a:defRPr sz="2400">
                <a:solidFill>
                  <a:schemeClr val="tx1"/>
                </a:solidFill>
                <a:latin typeface="Arial" charset="0"/>
              </a:defRPr>
            </a:lvl6pPr>
            <a:lvl7pPr marL="2544763" eaLnBrk="0" fontAlgn="base" hangingPunct="0">
              <a:spcBef>
                <a:spcPct val="0"/>
              </a:spcBef>
              <a:spcAft>
                <a:spcPct val="0"/>
              </a:spcAft>
              <a:defRPr sz="2400">
                <a:solidFill>
                  <a:schemeClr val="tx1"/>
                </a:solidFill>
                <a:latin typeface="Arial" charset="0"/>
              </a:defRPr>
            </a:lvl7pPr>
            <a:lvl8pPr marL="3001963" eaLnBrk="0" fontAlgn="base" hangingPunct="0">
              <a:spcBef>
                <a:spcPct val="0"/>
              </a:spcBef>
              <a:spcAft>
                <a:spcPct val="0"/>
              </a:spcAft>
              <a:defRPr sz="2400">
                <a:solidFill>
                  <a:schemeClr val="tx1"/>
                </a:solidFill>
                <a:latin typeface="Arial" charset="0"/>
              </a:defRPr>
            </a:lvl8pPr>
            <a:lvl9pPr marL="3459163" eaLnBrk="0" fontAlgn="base" hangingPunct="0">
              <a:spcBef>
                <a:spcPct val="0"/>
              </a:spcBef>
              <a:spcAft>
                <a:spcPct val="0"/>
              </a:spcAft>
              <a:defRPr sz="2400">
                <a:solidFill>
                  <a:schemeClr val="tx1"/>
                </a:solidFill>
                <a:latin typeface="Arial" charset="0"/>
              </a:defRPr>
            </a:lvl9pPr>
          </a:lstStyle>
          <a:p>
            <a:pPr eaLnBrk="1" hangingPunct="1">
              <a:spcBef>
                <a:spcPct val="50000"/>
              </a:spcBef>
              <a:buFont typeface="Wingdings" pitchFamily="2" charset="2"/>
              <a:buChar char="§"/>
            </a:pPr>
            <a:r>
              <a:rPr lang="en-US" sz="1800" dirty="0">
                <a:solidFill>
                  <a:srgbClr val="FFFFFF"/>
                </a:solidFill>
              </a:rPr>
              <a:t>Db consistency and foreign key constraints are  checked before creating a restore </a:t>
            </a:r>
            <a:r>
              <a:rPr lang="en-US" sz="1800" dirty="0" smtClean="0">
                <a:solidFill>
                  <a:srgbClr val="FFFFFF"/>
                </a:solidFill>
              </a:rPr>
              <a:t>point</a:t>
            </a:r>
          </a:p>
          <a:p>
            <a:pPr eaLnBrk="1" hangingPunct="1">
              <a:spcBef>
                <a:spcPct val="50000"/>
              </a:spcBef>
              <a:buFont typeface="Wingdings" pitchFamily="2" charset="2"/>
              <a:buChar char="§"/>
            </a:pPr>
            <a:endParaRPr lang="en-US" altLang="en-US" sz="1800" dirty="0">
              <a:solidFill>
                <a:srgbClr val="FFFFFF"/>
              </a:solidFill>
            </a:endParaRPr>
          </a:p>
          <a:p>
            <a:pPr eaLnBrk="1" hangingPunct="1">
              <a:spcBef>
                <a:spcPct val="50000"/>
              </a:spcBef>
              <a:buFont typeface="Wingdings" pitchFamily="2" charset="2"/>
              <a:buChar char="§"/>
            </a:pPr>
            <a:r>
              <a:rPr lang="en-US" altLang="en-US" sz="1800" dirty="0">
                <a:solidFill>
                  <a:srgbClr val="FFFFFF"/>
                </a:solidFill>
              </a:rPr>
              <a:t>Email notification for failed restore point </a:t>
            </a:r>
            <a:r>
              <a:rPr lang="en-US" altLang="en-US" sz="1800" dirty="0" smtClean="0">
                <a:solidFill>
                  <a:srgbClr val="FFFFFF"/>
                </a:solidFill>
              </a:rPr>
              <a:t>creation  is sent to </a:t>
            </a:r>
            <a:r>
              <a:rPr lang="en-US" sz="1800" dirty="0">
                <a:solidFill>
                  <a:srgbClr val="FFFFFF"/>
                </a:solidFill>
              </a:rPr>
              <a:t>system-backup-and-restore-admin</a:t>
            </a:r>
            <a:endParaRPr lang="en-US" altLang="en-US" sz="1800" dirty="0">
              <a:solidFill>
                <a:srgbClr val="FFFFFF"/>
              </a:solidFill>
            </a:endParaRPr>
          </a:p>
          <a:p>
            <a:pPr marL="0" indent="0" eaLnBrk="1" hangingPunct="1">
              <a:spcBef>
                <a:spcPct val="50000"/>
              </a:spcBef>
            </a:pPr>
            <a:r>
              <a:rPr lang="en-US" altLang="en-US" sz="1200" b="1" i="1" dirty="0" smtClean="0">
                <a:solidFill>
                  <a:srgbClr val="FFFFFF"/>
                </a:solidFill>
              </a:rPr>
              <a:t>Note: </a:t>
            </a:r>
            <a:r>
              <a:rPr lang="en-US" altLang="en-US" sz="1200" i="1" dirty="0">
                <a:solidFill>
                  <a:srgbClr val="FFFFFF"/>
                </a:solidFill>
              </a:rPr>
              <a:t>R</a:t>
            </a:r>
            <a:r>
              <a:rPr lang="en-US" altLang="en-US" sz="1200" i="1" dirty="0" smtClean="0">
                <a:solidFill>
                  <a:srgbClr val="FFFFFF"/>
                </a:solidFill>
              </a:rPr>
              <a:t>equire SMTP server for email notification.</a:t>
            </a:r>
          </a:p>
        </p:txBody>
      </p:sp>
      <p:sp>
        <p:nvSpPr>
          <p:cNvPr id="25" name="Text Box 24"/>
          <p:cNvSpPr txBox="1">
            <a:spLocks noChangeArrowheads="1"/>
          </p:cNvSpPr>
          <p:nvPr/>
        </p:nvSpPr>
        <p:spPr bwMode="gray">
          <a:xfrm>
            <a:off x="4953000" y="2374106"/>
            <a:ext cx="3048000" cy="3831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11" tIns="45706" rIns="91411" bIns="45706">
            <a:spAutoFit/>
          </a:bodyPr>
          <a:lstStyle>
            <a:lvl1pPr marL="234950" indent="-234950" algn="l">
              <a:defRPr sz="2400">
                <a:solidFill>
                  <a:schemeClr val="tx1"/>
                </a:solidFill>
                <a:latin typeface="Arial" charset="0"/>
              </a:defRPr>
            </a:lvl1pPr>
            <a:lvl2pPr marL="406400" algn="l">
              <a:defRPr sz="2400">
                <a:solidFill>
                  <a:schemeClr val="tx1"/>
                </a:solidFill>
                <a:latin typeface="Arial" charset="0"/>
              </a:defRPr>
            </a:lvl2pPr>
            <a:lvl3pPr marL="814388" algn="l">
              <a:defRPr sz="2400">
                <a:solidFill>
                  <a:schemeClr val="tx1"/>
                </a:solidFill>
                <a:latin typeface="Arial" charset="0"/>
              </a:defRPr>
            </a:lvl3pPr>
            <a:lvl4pPr marL="1222375" algn="l">
              <a:defRPr sz="2400">
                <a:solidFill>
                  <a:schemeClr val="tx1"/>
                </a:solidFill>
                <a:latin typeface="Arial" charset="0"/>
              </a:defRPr>
            </a:lvl4pPr>
            <a:lvl5pPr marL="1630363" algn="l">
              <a:defRPr sz="2400">
                <a:solidFill>
                  <a:schemeClr val="tx1"/>
                </a:solidFill>
                <a:latin typeface="Arial" charset="0"/>
              </a:defRPr>
            </a:lvl5pPr>
            <a:lvl6pPr marL="2087563" eaLnBrk="0" fontAlgn="base" hangingPunct="0">
              <a:spcBef>
                <a:spcPct val="0"/>
              </a:spcBef>
              <a:spcAft>
                <a:spcPct val="0"/>
              </a:spcAft>
              <a:defRPr sz="2400">
                <a:solidFill>
                  <a:schemeClr val="tx1"/>
                </a:solidFill>
                <a:latin typeface="Arial" charset="0"/>
              </a:defRPr>
            </a:lvl6pPr>
            <a:lvl7pPr marL="2544763" eaLnBrk="0" fontAlgn="base" hangingPunct="0">
              <a:spcBef>
                <a:spcPct val="0"/>
              </a:spcBef>
              <a:spcAft>
                <a:spcPct val="0"/>
              </a:spcAft>
              <a:defRPr sz="2400">
                <a:solidFill>
                  <a:schemeClr val="tx1"/>
                </a:solidFill>
                <a:latin typeface="Arial" charset="0"/>
              </a:defRPr>
            </a:lvl7pPr>
            <a:lvl8pPr marL="3001963" eaLnBrk="0" fontAlgn="base" hangingPunct="0">
              <a:spcBef>
                <a:spcPct val="0"/>
              </a:spcBef>
              <a:spcAft>
                <a:spcPct val="0"/>
              </a:spcAft>
              <a:defRPr sz="2400">
                <a:solidFill>
                  <a:schemeClr val="tx1"/>
                </a:solidFill>
                <a:latin typeface="Arial" charset="0"/>
              </a:defRPr>
            </a:lvl8pPr>
            <a:lvl9pPr marL="3459163" eaLnBrk="0" fontAlgn="base" hangingPunct="0">
              <a:spcBef>
                <a:spcPct val="0"/>
              </a:spcBef>
              <a:spcAft>
                <a:spcPct val="0"/>
              </a:spcAft>
              <a:defRPr sz="2400">
                <a:solidFill>
                  <a:schemeClr val="tx1"/>
                </a:solidFill>
                <a:latin typeface="Arial" charset="0"/>
              </a:defRPr>
            </a:lvl9pPr>
          </a:lstStyle>
          <a:p>
            <a:pPr eaLnBrk="1" hangingPunct="1">
              <a:spcBef>
                <a:spcPct val="50000"/>
              </a:spcBef>
              <a:buFont typeface="Wingdings" pitchFamily="2" charset="2"/>
              <a:buChar char="§"/>
            </a:pPr>
            <a:r>
              <a:rPr lang="en-US" altLang="en-US" sz="1800" b="0" dirty="0" smtClean="0">
                <a:solidFill>
                  <a:srgbClr val="FFFFFF"/>
                </a:solidFill>
              </a:rPr>
              <a:t>No consistency check is performed</a:t>
            </a:r>
          </a:p>
          <a:p>
            <a:pPr eaLnBrk="1" hangingPunct="1">
              <a:spcBef>
                <a:spcPct val="50000"/>
              </a:spcBef>
              <a:buFont typeface="Wingdings" pitchFamily="2" charset="2"/>
              <a:buChar char="§"/>
            </a:pPr>
            <a:endParaRPr lang="en-US" altLang="en-US" sz="1800" dirty="0" smtClean="0">
              <a:solidFill>
                <a:srgbClr val="FFFFFF"/>
              </a:solidFill>
            </a:endParaRPr>
          </a:p>
          <a:p>
            <a:pPr eaLnBrk="1" hangingPunct="1">
              <a:spcBef>
                <a:spcPct val="50000"/>
              </a:spcBef>
              <a:buFont typeface="Wingdings" pitchFamily="2" charset="2"/>
              <a:buChar char="§"/>
            </a:pPr>
            <a:endParaRPr lang="en-US" altLang="en-US" sz="1800" dirty="0">
              <a:solidFill>
                <a:srgbClr val="FFFFFF"/>
              </a:solidFill>
            </a:endParaRPr>
          </a:p>
          <a:p>
            <a:pPr eaLnBrk="1" hangingPunct="1">
              <a:spcBef>
                <a:spcPct val="50000"/>
              </a:spcBef>
              <a:buFont typeface="Wingdings" pitchFamily="2" charset="2"/>
              <a:buChar char="§"/>
            </a:pPr>
            <a:r>
              <a:rPr lang="en-US" altLang="en-US" sz="1800" dirty="0" smtClean="0">
                <a:solidFill>
                  <a:srgbClr val="FFFFFF"/>
                </a:solidFill>
              </a:rPr>
              <a:t>No such provision is present.</a:t>
            </a:r>
            <a:endParaRPr lang="en-US" altLang="en-US" sz="1800" dirty="0">
              <a:solidFill>
                <a:srgbClr val="FFFFFF"/>
              </a:solidFill>
            </a:endParaRPr>
          </a:p>
          <a:p>
            <a:pPr eaLnBrk="1" hangingPunct="1">
              <a:spcBef>
                <a:spcPct val="50000"/>
              </a:spcBef>
              <a:buFont typeface="Wingdings" pitchFamily="2" charset="2"/>
              <a:buChar char="§"/>
            </a:pPr>
            <a:endParaRPr lang="en-US" altLang="en-US" sz="1800" b="0" dirty="0" smtClean="0">
              <a:solidFill>
                <a:srgbClr val="FFFFFF"/>
              </a:solidFill>
            </a:endParaRPr>
          </a:p>
          <a:p>
            <a:pPr eaLnBrk="1" hangingPunct="1">
              <a:spcBef>
                <a:spcPct val="50000"/>
              </a:spcBef>
              <a:buFont typeface="Wingdings" pitchFamily="2" charset="2"/>
              <a:buChar char="§"/>
            </a:pPr>
            <a:endParaRPr lang="en-US" altLang="en-US" sz="1800" dirty="0">
              <a:solidFill>
                <a:srgbClr val="FFFFFF"/>
              </a:solidFill>
            </a:endParaRPr>
          </a:p>
          <a:p>
            <a:pPr eaLnBrk="1" hangingPunct="1">
              <a:spcBef>
                <a:spcPct val="50000"/>
              </a:spcBef>
              <a:buFont typeface="Wingdings" pitchFamily="2" charset="2"/>
              <a:buChar char="§"/>
            </a:pPr>
            <a:endParaRPr lang="en-US" altLang="en-US" sz="1800" b="0" dirty="0" smtClean="0">
              <a:solidFill>
                <a:srgbClr val="FFFFFF"/>
              </a:solidFill>
            </a:endParaRPr>
          </a:p>
          <a:p>
            <a:pPr eaLnBrk="1" hangingPunct="1">
              <a:spcBef>
                <a:spcPct val="50000"/>
              </a:spcBef>
              <a:buFont typeface="Wingdings" pitchFamily="2" charset="2"/>
              <a:buChar char="§"/>
            </a:pPr>
            <a:endParaRPr lang="en-US" altLang="en-US" sz="1800" b="0" dirty="0" smtClean="0">
              <a:solidFill>
                <a:srgbClr val="FFFFFF"/>
              </a:solidFill>
            </a:endParaRPr>
          </a:p>
        </p:txBody>
      </p:sp>
      <p:sp>
        <p:nvSpPr>
          <p:cNvPr id="26" name="Text Box 25"/>
          <p:cNvSpPr txBox="1">
            <a:spLocks noChangeArrowheads="1"/>
          </p:cNvSpPr>
          <p:nvPr/>
        </p:nvSpPr>
        <p:spPr bwMode="gray">
          <a:xfrm>
            <a:off x="4681538" y="1491456"/>
            <a:ext cx="3319462"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11" tIns="45706" rIns="91411" bIns="45706">
            <a:spAutoFit/>
          </a:bodyPr>
          <a:lstStyle>
            <a:lvl1pPr algn="l">
              <a:defRPr sz="2400">
                <a:solidFill>
                  <a:schemeClr val="tx1"/>
                </a:solidFill>
                <a:latin typeface="Arial" charset="0"/>
              </a:defRPr>
            </a:lvl1pPr>
            <a:lvl2pPr marL="406400" algn="l">
              <a:defRPr sz="2400">
                <a:solidFill>
                  <a:schemeClr val="tx1"/>
                </a:solidFill>
                <a:latin typeface="Arial" charset="0"/>
              </a:defRPr>
            </a:lvl2pPr>
            <a:lvl3pPr marL="814388" algn="l">
              <a:defRPr sz="2400">
                <a:solidFill>
                  <a:schemeClr val="tx1"/>
                </a:solidFill>
                <a:latin typeface="Arial" charset="0"/>
              </a:defRPr>
            </a:lvl3pPr>
            <a:lvl4pPr marL="1222375" algn="l">
              <a:defRPr sz="2400">
                <a:solidFill>
                  <a:schemeClr val="tx1"/>
                </a:solidFill>
                <a:latin typeface="Arial" charset="0"/>
              </a:defRPr>
            </a:lvl4pPr>
            <a:lvl5pPr marL="1630363" algn="l">
              <a:defRPr sz="2400">
                <a:solidFill>
                  <a:schemeClr val="tx1"/>
                </a:solidFill>
                <a:latin typeface="Arial" charset="0"/>
              </a:defRPr>
            </a:lvl5pPr>
            <a:lvl6pPr marL="2087563" eaLnBrk="0" fontAlgn="base" hangingPunct="0">
              <a:spcBef>
                <a:spcPct val="0"/>
              </a:spcBef>
              <a:spcAft>
                <a:spcPct val="0"/>
              </a:spcAft>
              <a:defRPr sz="2400">
                <a:solidFill>
                  <a:schemeClr val="tx1"/>
                </a:solidFill>
                <a:latin typeface="Arial" charset="0"/>
              </a:defRPr>
            </a:lvl6pPr>
            <a:lvl7pPr marL="2544763" eaLnBrk="0" fontAlgn="base" hangingPunct="0">
              <a:spcBef>
                <a:spcPct val="0"/>
              </a:spcBef>
              <a:spcAft>
                <a:spcPct val="0"/>
              </a:spcAft>
              <a:defRPr sz="2400">
                <a:solidFill>
                  <a:schemeClr val="tx1"/>
                </a:solidFill>
                <a:latin typeface="Arial" charset="0"/>
              </a:defRPr>
            </a:lvl7pPr>
            <a:lvl8pPr marL="3001963" eaLnBrk="0" fontAlgn="base" hangingPunct="0">
              <a:spcBef>
                <a:spcPct val="0"/>
              </a:spcBef>
              <a:spcAft>
                <a:spcPct val="0"/>
              </a:spcAft>
              <a:defRPr sz="2400">
                <a:solidFill>
                  <a:schemeClr val="tx1"/>
                </a:solidFill>
                <a:latin typeface="Arial" charset="0"/>
              </a:defRPr>
            </a:lvl8pPr>
            <a:lvl9pPr marL="3459163" eaLnBrk="0" fontAlgn="base" hangingPunct="0">
              <a:spcBef>
                <a:spcPct val="0"/>
              </a:spcBef>
              <a:spcAft>
                <a:spcPct val="0"/>
              </a:spcAft>
              <a:defRPr sz="2400">
                <a:solidFill>
                  <a:schemeClr val="tx1"/>
                </a:solidFill>
                <a:latin typeface="Arial" charset="0"/>
              </a:defRPr>
            </a:lvl9pPr>
          </a:lstStyle>
          <a:p>
            <a:pPr algn="ctr" eaLnBrk="1" hangingPunct="1">
              <a:lnSpc>
                <a:spcPct val="100000"/>
              </a:lnSpc>
            </a:pPr>
            <a:r>
              <a:rPr lang="en-US" altLang="en-US" sz="2200" dirty="0" smtClean="0">
                <a:solidFill>
                  <a:srgbClr val="FFFFFF"/>
                </a:solidFill>
              </a:rPr>
              <a:t>DRS</a:t>
            </a:r>
            <a:endParaRPr lang="en-US" altLang="en-US" sz="2200" dirty="0">
              <a:solidFill>
                <a:srgbClr val="FFFFFF"/>
              </a:solidFill>
            </a:endParaRPr>
          </a:p>
        </p:txBody>
      </p:sp>
    </p:spTree>
    <p:extLst>
      <p:ext uri="{BB962C8B-B14F-4D97-AF65-F5344CB8AC3E}">
        <p14:creationId xmlns:p14="http://schemas.microsoft.com/office/powerpoint/2010/main" val="2925811099"/>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380898" cy="685800"/>
          </a:xfrm>
        </p:spPr>
        <p:txBody>
          <a:bodyPr/>
          <a:lstStyle/>
          <a:p>
            <a:r>
              <a:rPr lang="en-US" dirty="0" smtClean="0"/>
              <a:t>System Restore vs DRS</a:t>
            </a:r>
            <a:endParaRPr lang="en-US" dirty="0"/>
          </a:p>
        </p:txBody>
      </p:sp>
      <p:sp>
        <p:nvSpPr>
          <p:cNvPr id="3" name="Text Placeholder 2"/>
          <p:cNvSpPr>
            <a:spLocks noGrp="1"/>
          </p:cNvSpPr>
          <p:nvPr>
            <p:ph type="body" sz="quarter" idx="10"/>
          </p:nvPr>
        </p:nvSpPr>
        <p:spPr>
          <a:xfrm>
            <a:off x="228600" y="762000"/>
            <a:ext cx="8578850" cy="5638800"/>
          </a:xfrm>
        </p:spPr>
        <p:txBody>
          <a:bodyPr/>
          <a:lstStyle/>
          <a:p>
            <a:pPr marL="0" indent="0">
              <a:buNone/>
            </a:pPr>
            <a:endParaRPr lang="en-US" dirty="0" smtClean="0"/>
          </a:p>
          <a:p>
            <a:pPr marL="0" indent="0">
              <a:buNone/>
            </a:pPr>
            <a:endParaRPr lang="en-US" dirty="0" smtClean="0"/>
          </a:p>
        </p:txBody>
      </p:sp>
      <p:sp>
        <p:nvSpPr>
          <p:cNvPr id="19" name="Rectangle 16"/>
          <p:cNvSpPr>
            <a:spLocks noChangeArrowheads="1"/>
          </p:cNvSpPr>
          <p:nvPr/>
        </p:nvSpPr>
        <p:spPr bwMode="auto">
          <a:xfrm>
            <a:off x="1085850" y="1164431"/>
            <a:ext cx="3595688" cy="1042988"/>
          </a:xfrm>
          <a:prstGeom prst="rect">
            <a:avLst/>
          </a:prstGeom>
          <a:solidFill>
            <a:srgbClr val="015F85"/>
          </a:solidFill>
          <a:ln>
            <a:noFill/>
          </a:ln>
          <a:effectLst/>
          <a:extLst>
            <a:ext uri="{91240B29-F687-4F45-9708-019B960494DF}">
              <a14:hiddenLine xmlns:a14="http://schemas.microsoft.com/office/drawing/2010/main" w="9525">
                <a:solidFill>
                  <a:srgbClr val="22454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025" tIns="36511" rIns="73025" bIns="36511" anchor="ctr"/>
          <a:lstStyle/>
          <a:p>
            <a:endParaRPr lang="en-US"/>
          </a:p>
        </p:txBody>
      </p:sp>
      <p:sp>
        <p:nvSpPr>
          <p:cNvPr id="20" name="Rectangle 17"/>
          <p:cNvSpPr>
            <a:spLocks noChangeArrowheads="1"/>
          </p:cNvSpPr>
          <p:nvPr/>
        </p:nvSpPr>
        <p:spPr bwMode="auto">
          <a:xfrm>
            <a:off x="1085850" y="2207419"/>
            <a:ext cx="3595688" cy="3964781"/>
          </a:xfrm>
          <a:prstGeom prst="rect">
            <a:avLst/>
          </a:prstGeom>
          <a:solidFill>
            <a:schemeClr val="tx2"/>
          </a:solidFill>
          <a:ln>
            <a:noFill/>
          </a:ln>
          <a:effectLst/>
          <a:extLst>
            <a:ext uri="{91240B29-F687-4F45-9708-019B960494DF}">
              <a14:hiddenLine xmlns:a14="http://schemas.microsoft.com/office/drawing/2010/main" w="9525">
                <a:solidFill>
                  <a:srgbClr val="22454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025" tIns="36511" rIns="73025" bIns="36511" anchor="ctr"/>
          <a:lstStyle/>
          <a:p>
            <a:endParaRPr lang="en-US"/>
          </a:p>
        </p:txBody>
      </p:sp>
      <p:sp>
        <p:nvSpPr>
          <p:cNvPr id="21" name="Rectangle 18"/>
          <p:cNvSpPr>
            <a:spLocks noChangeArrowheads="1"/>
          </p:cNvSpPr>
          <p:nvPr/>
        </p:nvSpPr>
        <p:spPr bwMode="auto">
          <a:xfrm>
            <a:off x="4681538" y="1164431"/>
            <a:ext cx="3624262" cy="1042988"/>
          </a:xfrm>
          <a:prstGeom prst="rect">
            <a:avLst/>
          </a:prstGeom>
          <a:solidFill>
            <a:srgbClr val="3E67A4"/>
          </a:solidFill>
          <a:ln>
            <a:noFill/>
          </a:ln>
          <a:effectLst/>
          <a:extLst>
            <a:ext uri="{91240B29-F687-4F45-9708-019B960494DF}">
              <a14:hiddenLine xmlns:a14="http://schemas.microsoft.com/office/drawing/2010/main" w="9525">
                <a:solidFill>
                  <a:srgbClr val="22454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025" tIns="36511" rIns="73025" bIns="36511" anchor="ctr"/>
          <a:lstStyle/>
          <a:p>
            <a:endParaRPr lang="en-US"/>
          </a:p>
        </p:txBody>
      </p:sp>
      <p:sp>
        <p:nvSpPr>
          <p:cNvPr id="22" name="Rectangle 19"/>
          <p:cNvSpPr>
            <a:spLocks noChangeArrowheads="1"/>
          </p:cNvSpPr>
          <p:nvPr/>
        </p:nvSpPr>
        <p:spPr bwMode="auto">
          <a:xfrm>
            <a:off x="4681538" y="2207419"/>
            <a:ext cx="3624262" cy="3964781"/>
          </a:xfrm>
          <a:prstGeom prst="rect">
            <a:avLst/>
          </a:prstGeom>
          <a:solidFill>
            <a:srgbClr val="678DC5"/>
          </a:solidFill>
          <a:ln>
            <a:noFill/>
          </a:ln>
          <a:effectLst/>
          <a:extLst>
            <a:ext uri="{91240B29-F687-4F45-9708-019B960494DF}">
              <a14:hiddenLine xmlns:a14="http://schemas.microsoft.com/office/drawing/2010/main" w="9525">
                <a:solidFill>
                  <a:srgbClr val="22454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025" tIns="36511" rIns="73025" bIns="36511" anchor="ctr"/>
          <a:lstStyle/>
          <a:p>
            <a:endParaRPr lang="en-US"/>
          </a:p>
        </p:txBody>
      </p:sp>
      <p:sp>
        <p:nvSpPr>
          <p:cNvPr id="23" name="Text Box 22"/>
          <p:cNvSpPr txBox="1">
            <a:spLocks noChangeArrowheads="1"/>
          </p:cNvSpPr>
          <p:nvPr/>
        </p:nvSpPr>
        <p:spPr bwMode="gray">
          <a:xfrm>
            <a:off x="1390650" y="1491456"/>
            <a:ext cx="27432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11" tIns="45706" rIns="91411" bIns="45706">
            <a:spAutoFit/>
          </a:bodyPr>
          <a:lstStyle>
            <a:lvl1pPr algn="l">
              <a:defRPr sz="2400">
                <a:solidFill>
                  <a:schemeClr val="tx1"/>
                </a:solidFill>
                <a:latin typeface="Arial" charset="0"/>
              </a:defRPr>
            </a:lvl1pPr>
            <a:lvl2pPr marL="406400" algn="l">
              <a:defRPr sz="2400">
                <a:solidFill>
                  <a:schemeClr val="tx1"/>
                </a:solidFill>
                <a:latin typeface="Arial" charset="0"/>
              </a:defRPr>
            </a:lvl2pPr>
            <a:lvl3pPr marL="814388" algn="l">
              <a:defRPr sz="2400">
                <a:solidFill>
                  <a:schemeClr val="tx1"/>
                </a:solidFill>
                <a:latin typeface="Arial" charset="0"/>
              </a:defRPr>
            </a:lvl3pPr>
            <a:lvl4pPr marL="1222375" algn="l">
              <a:defRPr sz="2400">
                <a:solidFill>
                  <a:schemeClr val="tx1"/>
                </a:solidFill>
                <a:latin typeface="Arial" charset="0"/>
              </a:defRPr>
            </a:lvl4pPr>
            <a:lvl5pPr marL="1630363" algn="l">
              <a:defRPr sz="2400">
                <a:solidFill>
                  <a:schemeClr val="tx1"/>
                </a:solidFill>
                <a:latin typeface="Arial" charset="0"/>
              </a:defRPr>
            </a:lvl5pPr>
            <a:lvl6pPr marL="2087563" eaLnBrk="0" fontAlgn="base" hangingPunct="0">
              <a:spcBef>
                <a:spcPct val="0"/>
              </a:spcBef>
              <a:spcAft>
                <a:spcPct val="0"/>
              </a:spcAft>
              <a:defRPr sz="2400">
                <a:solidFill>
                  <a:schemeClr val="tx1"/>
                </a:solidFill>
                <a:latin typeface="Arial" charset="0"/>
              </a:defRPr>
            </a:lvl6pPr>
            <a:lvl7pPr marL="2544763" eaLnBrk="0" fontAlgn="base" hangingPunct="0">
              <a:spcBef>
                <a:spcPct val="0"/>
              </a:spcBef>
              <a:spcAft>
                <a:spcPct val="0"/>
              </a:spcAft>
              <a:defRPr sz="2400">
                <a:solidFill>
                  <a:schemeClr val="tx1"/>
                </a:solidFill>
                <a:latin typeface="Arial" charset="0"/>
              </a:defRPr>
            </a:lvl7pPr>
            <a:lvl8pPr marL="3001963" eaLnBrk="0" fontAlgn="base" hangingPunct="0">
              <a:spcBef>
                <a:spcPct val="0"/>
              </a:spcBef>
              <a:spcAft>
                <a:spcPct val="0"/>
              </a:spcAft>
              <a:defRPr sz="2400">
                <a:solidFill>
                  <a:schemeClr val="tx1"/>
                </a:solidFill>
                <a:latin typeface="Arial" charset="0"/>
              </a:defRPr>
            </a:lvl8pPr>
            <a:lvl9pPr marL="3459163" eaLnBrk="0" fontAlgn="base" hangingPunct="0">
              <a:spcBef>
                <a:spcPct val="0"/>
              </a:spcBef>
              <a:spcAft>
                <a:spcPct val="0"/>
              </a:spcAft>
              <a:defRPr sz="2400">
                <a:solidFill>
                  <a:schemeClr val="tx1"/>
                </a:solidFill>
                <a:latin typeface="Arial" charset="0"/>
              </a:defRPr>
            </a:lvl9pPr>
          </a:lstStyle>
          <a:p>
            <a:pPr eaLnBrk="1" hangingPunct="1">
              <a:lnSpc>
                <a:spcPct val="100000"/>
              </a:lnSpc>
            </a:pPr>
            <a:r>
              <a:rPr lang="en-US" altLang="en-US" sz="2200" dirty="0" smtClean="0">
                <a:solidFill>
                  <a:srgbClr val="FFFFFF"/>
                </a:solidFill>
              </a:rPr>
              <a:t>System Restore tool</a:t>
            </a:r>
            <a:endParaRPr lang="en-US" altLang="en-US" sz="2200" dirty="0">
              <a:solidFill>
                <a:srgbClr val="FFFFFF"/>
              </a:solidFill>
            </a:endParaRPr>
          </a:p>
        </p:txBody>
      </p:sp>
      <p:sp>
        <p:nvSpPr>
          <p:cNvPr id="24" name="Text Box 23"/>
          <p:cNvSpPr txBox="1">
            <a:spLocks noChangeArrowheads="1"/>
          </p:cNvSpPr>
          <p:nvPr/>
        </p:nvSpPr>
        <p:spPr bwMode="gray">
          <a:xfrm>
            <a:off x="1371600" y="2272506"/>
            <a:ext cx="2952750" cy="3831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11" tIns="45706" rIns="91411" bIns="45706">
            <a:spAutoFit/>
          </a:bodyPr>
          <a:lstStyle>
            <a:lvl1pPr marL="234950" indent="-234950" algn="l">
              <a:defRPr sz="2400">
                <a:solidFill>
                  <a:schemeClr val="tx1"/>
                </a:solidFill>
                <a:latin typeface="Arial" charset="0"/>
              </a:defRPr>
            </a:lvl1pPr>
            <a:lvl2pPr marL="406400" algn="l">
              <a:defRPr sz="2400">
                <a:solidFill>
                  <a:schemeClr val="tx1"/>
                </a:solidFill>
                <a:latin typeface="Arial" charset="0"/>
              </a:defRPr>
            </a:lvl2pPr>
            <a:lvl3pPr marL="814388" algn="l">
              <a:defRPr sz="2400">
                <a:solidFill>
                  <a:schemeClr val="tx1"/>
                </a:solidFill>
                <a:latin typeface="Arial" charset="0"/>
              </a:defRPr>
            </a:lvl3pPr>
            <a:lvl4pPr marL="1222375" algn="l">
              <a:defRPr sz="2400">
                <a:solidFill>
                  <a:schemeClr val="tx1"/>
                </a:solidFill>
                <a:latin typeface="Arial" charset="0"/>
              </a:defRPr>
            </a:lvl4pPr>
            <a:lvl5pPr marL="1630363" algn="l">
              <a:defRPr sz="2400">
                <a:solidFill>
                  <a:schemeClr val="tx1"/>
                </a:solidFill>
                <a:latin typeface="Arial" charset="0"/>
              </a:defRPr>
            </a:lvl5pPr>
            <a:lvl6pPr marL="2087563" eaLnBrk="0" fontAlgn="base" hangingPunct="0">
              <a:spcBef>
                <a:spcPct val="0"/>
              </a:spcBef>
              <a:spcAft>
                <a:spcPct val="0"/>
              </a:spcAft>
              <a:defRPr sz="2400">
                <a:solidFill>
                  <a:schemeClr val="tx1"/>
                </a:solidFill>
                <a:latin typeface="Arial" charset="0"/>
              </a:defRPr>
            </a:lvl6pPr>
            <a:lvl7pPr marL="2544763" eaLnBrk="0" fontAlgn="base" hangingPunct="0">
              <a:spcBef>
                <a:spcPct val="0"/>
              </a:spcBef>
              <a:spcAft>
                <a:spcPct val="0"/>
              </a:spcAft>
              <a:defRPr sz="2400">
                <a:solidFill>
                  <a:schemeClr val="tx1"/>
                </a:solidFill>
                <a:latin typeface="Arial" charset="0"/>
              </a:defRPr>
            </a:lvl7pPr>
            <a:lvl8pPr marL="3001963" eaLnBrk="0" fontAlgn="base" hangingPunct="0">
              <a:spcBef>
                <a:spcPct val="0"/>
              </a:spcBef>
              <a:spcAft>
                <a:spcPct val="0"/>
              </a:spcAft>
              <a:defRPr sz="2400">
                <a:solidFill>
                  <a:schemeClr val="tx1"/>
                </a:solidFill>
                <a:latin typeface="Arial" charset="0"/>
              </a:defRPr>
            </a:lvl8pPr>
            <a:lvl9pPr marL="3459163" eaLnBrk="0" fontAlgn="base" hangingPunct="0">
              <a:spcBef>
                <a:spcPct val="0"/>
              </a:spcBef>
              <a:spcAft>
                <a:spcPct val="0"/>
              </a:spcAft>
              <a:defRPr sz="2400">
                <a:solidFill>
                  <a:schemeClr val="tx1"/>
                </a:solidFill>
                <a:latin typeface="Arial" charset="0"/>
              </a:defRPr>
            </a:lvl9pPr>
          </a:lstStyle>
          <a:p>
            <a:pPr eaLnBrk="1" hangingPunct="1">
              <a:spcBef>
                <a:spcPct val="50000"/>
              </a:spcBef>
              <a:buFont typeface="Wingdings" pitchFamily="2" charset="2"/>
              <a:buChar char="§"/>
            </a:pPr>
            <a:r>
              <a:rPr lang="en-US" altLang="en-US" sz="1800" dirty="0">
                <a:solidFill>
                  <a:srgbClr val="FFFFFF"/>
                </a:solidFill>
              </a:rPr>
              <a:t>Affected users </a:t>
            </a:r>
            <a:r>
              <a:rPr lang="en-US" altLang="en-US" sz="1800" dirty="0" smtClean="0">
                <a:solidFill>
                  <a:srgbClr val="FFFFFF"/>
                </a:solidFill>
              </a:rPr>
              <a:t>details with message count is shown before restore operation</a:t>
            </a:r>
          </a:p>
          <a:p>
            <a:pPr eaLnBrk="1" hangingPunct="1">
              <a:spcBef>
                <a:spcPct val="50000"/>
              </a:spcBef>
              <a:buFont typeface="Wingdings" pitchFamily="2" charset="2"/>
              <a:buChar char="§"/>
            </a:pPr>
            <a:endParaRPr lang="en-US" altLang="en-US" sz="1800" dirty="0">
              <a:solidFill>
                <a:srgbClr val="FFFFFF"/>
              </a:solidFill>
            </a:endParaRPr>
          </a:p>
          <a:p>
            <a:pPr eaLnBrk="1" hangingPunct="1">
              <a:spcBef>
                <a:spcPct val="50000"/>
              </a:spcBef>
              <a:buFont typeface="Wingdings" pitchFamily="2" charset="2"/>
              <a:buChar char="§"/>
            </a:pPr>
            <a:r>
              <a:rPr lang="en-US" altLang="en-US" sz="1800" dirty="0" smtClean="0">
                <a:solidFill>
                  <a:srgbClr val="FFFFFF"/>
                </a:solidFill>
              </a:rPr>
              <a:t>Does not recover when hardware failure occurs.</a:t>
            </a:r>
          </a:p>
          <a:p>
            <a:pPr eaLnBrk="1" hangingPunct="1">
              <a:spcBef>
                <a:spcPct val="50000"/>
              </a:spcBef>
              <a:buFont typeface="Wingdings" pitchFamily="2" charset="2"/>
              <a:buChar char="§"/>
            </a:pPr>
            <a:endParaRPr lang="en-US" altLang="en-US" sz="1800" dirty="0" smtClean="0">
              <a:solidFill>
                <a:srgbClr val="FFFFFF"/>
              </a:solidFill>
            </a:endParaRPr>
          </a:p>
          <a:p>
            <a:pPr eaLnBrk="1" hangingPunct="1">
              <a:spcBef>
                <a:spcPct val="50000"/>
              </a:spcBef>
              <a:buFont typeface="Wingdings" pitchFamily="2" charset="2"/>
              <a:buChar char="§"/>
            </a:pPr>
            <a:r>
              <a:rPr lang="en-US" altLang="en-US" sz="1800" dirty="0" smtClean="0">
                <a:solidFill>
                  <a:srgbClr val="FFFFFF"/>
                </a:solidFill>
              </a:rPr>
              <a:t>Server cannot be rebuilt from the backup</a:t>
            </a:r>
            <a:endParaRPr lang="en-US" altLang="en-US" sz="1800" dirty="0">
              <a:solidFill>
                <a:srgbClr val="FFFFFF"/>
              </a:solidFill>
            </a:endParaRPr>
          </a:p>
          <a:p>
            <a:pPr eaLnBrk="1" hangingPunct="1">
              <a:spcBef>
                <a:spcPct val="50000"/>
              </a:spcBef>
              <a:buFont typeface="Wingdings" pitchFamily="2" charset="2"/>
              <a:buChar char="§"/>
            </a:pPr>
            <a:endParaRPr lang="en-US" altLang="en-US" sz="1800" dirty="0">
              <a:solidFill>
                <a:srgbClr val="FFFFFF"/>
              </a:solidFill>
            </a:endParaRPr>
          </a:p>
        </p:txBody>
      </p:sp>
      <p:sp>
        <p:nvSpPr>
          <p:cNvPr id="25" name="Text Box 24"/>
          <p:cNvSpPr txBox="1">
            <a:spLocks noChangeArrowheads="1"/>
          </p:cNvSpPr>
          <p:nvPr/>
        </p:nvSpPr>
        <p:spPr bwMode="gray">
          <a:xfrm>
            <a:off x="4953000" y="2374106"/>
            <a:ext cx="3048000" cy="3277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11" tIns="45706" rIns="91411" bIns="45706">
            <a:spAutoFit/>
          </a:bodyPr>
          <a:lstStyle>
            <a:lvl1pPr marL="234950" indent="-234950" algn="l">
              <a:defRPr sz="2400">
                <a:solidFill>
                  <a:schemeClr val="tx1"/>
                </a:solidFill>
                <a:latin typeface="Arial" charset="0"/>
              </a:defRPr>
            </a:lvl1pPr>
            <a:lvl2pPr marL="406400" algn="l">
              <a:defRPr sz="2400">
                <a:solidFill>
                  <a:schemeClr val="tx1"/>
                </a:solidFill>
                <a:latin typeface="Arial" charset="0"/>
              </a:defRPr>
            </a:lvl2pPr>
            <a:lvl3pPr marL="814388" algn="l">
              <a:defRPr sz="2400">
                <a:solidFill>
                  <a:schemeClr val="tx1"/>
                </a:solidFill>
                <a:latin typeface="Arial" charset="0"/>
              </a:defRPr>
            </a:lvl3pPr>
            <a:lvl4pPr marL="1222375" algn="l">
              <a:defRPr sz="2400">
                <a:solidFill>
                  <a:schemeClr val="tx1"/>
                </a:solidFill>
                <a:latin typeface="Arial" charset="0"/>
              </a:defRPr>
            </a:lvl4pPr>
            <a:lvl5pPr marL="1630363" algn="l">
              <a:defRPr sz="2400">
                <a:solidFill>
                  <a:schemeClr val="tx1"/>
                </a:solidFill>
                <a:latin typeface="Arial" charset="0"/>
              </a:defRPr>
            </a:lvl5pPr>
            <a:lvl6pPr marL="2087563" eaLnBrk="0" fontAlgn="base" hangingPunct="0">
              <a:spcBef>
                <a:spcPct val="0"/>
              </a:spcBef>
              <a:spcAft>
                <a:spcPct val="0"/>
              </a:spcAft>
              <a:defRPr sz="2400">
                <a:solidFill>
                  <a:schemeClr val="tx1"/>
                </a:solidFill>
                <a:latin typeface="Arial" charset="0"/>
              </a:defRPr>
            </a:lvl6pPr>
            <a:lvl7pPr marL="2544763" eaLnBrk="0" fontAlgn="base" hangingPunct="0">
              <a:spcBef>
                <a:spcPct val="0"/>
              </a:spcBef>
              <a:spcAft>
                <a:spcPct val="0"/>
              </a:spcAft>
              <a:defRPr sz="2400">
                <a:solidFill>
                  <a:schemeClr val="tx1"/>
                </a:solidFill>
                <a:latin typeface="Arial" charset="0"/>
              </a:defRPr>
            </a:lvl7pPr>
            <a:lvl8pPr marL="3001963" eaLnBrk="0" fontAlgn="base" hangingPunct="0">
              <a:spcBef>
                <a:spcPct val="0"/>
              </a:spcBef>
              <a:spcAft>
                <a:spcPct val="0"/>
              </a:spcAft>
              <a:defRPr sz="2400">
                <a:solidFill>
                  <a:schemeClr val="tx1"/>
                </a:solidFill>
                <a:latin typeface="Arial" charset="0"/>
              </a:defRPr>
            </a:lvl8pPr>
            <a:lvl9pPr marL="3459163" eaLnBrk="0" fontAlgn="base" hangingPunct="0">
              <a:spcBef>
                <a:spcPct val="0"/>
              </a:spcBef>
              <a:spcAft>
                <a:spcPct val="0"/>
              </a:spcAft>
              <a:defRPr sz="2400">
                <a:solidFill>
                  <a:schemeClr val="tx1"/>
                </a:solidFill>
                <a:latin typeface="Arial" charset="0"/>
              </a:defRPr>
            </a:lvl9pPr>
          </a:lstStyle>
          <a:p>
            <a:pPr marL="285750" indent="-285750" eaLnBrk="1" hangingPunct="1">
              <a:spcBef>
                <a:spcPct val="50000"/>
              </a:spcBef>
              <a:buFont typeface="Wingdings" panose="05000000000000000000" pitchFamily="2" charset="2"/>
              <a:buChar char="§"/>
            </a:pPr>
            <a:r>
              <a:rPr lang="en-US" altLang="en-US" sz="1800" dirty="0" smtClean="0">
                <a:solidFill>
                  <a:srgbClr val="FFFFFF"/>
                </a:solidFill>
              </a:rPr>
              <a:t>No such provision is present</a:t>
            </a:r>
            <a:endParaRPr lang="en-US" altLang="en-US" sz="1800" b="0" dirty="0" smtClean="0">
              <a:solidFill>
                <a:srgbClr val="FFFFFF"/>
              </a:solidFill>
            </a:endParaRPr>
          </a:p>
          <a:p>
            <a:pPr marL="0" indent="0" eaLnBrk="1" hangingPunct="1">
              <a:spcBef>
                <a:spcPct val="50000"/>
              </a:spcBef>
            </a:pPr>
            <a:endParaRPr lang="en-US" altLang="en-US" sz="1800" b="0" dirty="0" smtClean="0">
              <a:solidFill>
                <a:srgbClr val="FFFFFF"/>
              </a:solidFill>
            </a:endParaRPr>
          </a:p>
          <a:p>
            <a:pPr marL="0" indent="0" eaLnBrk="1" hangingPunct="1">
              <a:spcBef>
                <a:spcPct val="50000"/>
              </a:spcBef>
            </a:pPr>
            <a:endParaRPr lang="en-US" altLang="en-US" sz="1800" b="0" dirty="0" smtClean="0">
              <a:solidFill>
                <a:srgbClr val="FFFFFF"/>
              </a:solidFill>
            </a:endParaRPr>
          </a:p>
          <a:p>
            <a:pPr marL="285750" indent="-285750" eaLnBrk="1" hangingPunct="1">
              <a:spcBef>
                <a:spcPct val="50000"/>
              </a:spcBef>
              <a:buFont typeface="Wingdings" panose="05000000000000000000" pitchFamily="2" charset="2"/>
              <a:buChar char="§"/>
            </a:pPr>
            <a:r>
              <a:rPr lang="en-US" altLang="en-US" sz="1800" dirty="0" smtClean="0">
                <a:solidFill>
                  <a:srgbClr val="FFFFFF"/>
                </a:solidFill>
              </a:rPr>
              <a:t>It is used for recovery from hardware failure.</a:t>
            </a:r>
          </a:p>
          <a:p>
            <a:pPr marL="285750" indent="-285750" eaLnBrk="1" hangingPunct="1">
              <a:spcBef>
                <a:spcPct val="50000"/>
              </a:spcBef>
              <a:buFont typeface="Wingdings" panose="05000000000000000000" pitchFamily="2" charset="2"/>
              <a:buChar char="§"/>
            </a:pPr>
            <a:endParaRPr lang="en-US" altLang="en-US" sz="1800" dirty="0" smtClean="0">
              <a:solidFill>
                <a:srgbClr val="FFFFFF"/>
              </a:solidFill>
            </a:endParaRPr>
          </a:p>
          <a:p>
            <a:pPr marL="285750" indent="-285750" eaLnBrk="1" hangingPunct="1">
              <a:spcBef>
                <a:spcPct val="50000"/>
              </a:spcBef>
              <a:buFont typeface="Wingdings" panose="05000000000000000000" pitchFamily="2" charset="2"/>
              <a:buChar char="§"/>
            </a:pPr>
            <a:r>
              <a:rPr lang="en-US" altLang="en-US" sz="1800" dirty="0" smtClean="0">
                <a:solidFill>
                  <a:srgbClr val="FFFFFF"/>
                </a:solidFill>
              </a:rPr>
              <a:t>Server can be rebuilt from the backup</a:t>
            </a:r>
            <a:endParaRPr lang="en-US" altLang="en-US" sz="1800" b="0" dirty="0">
              <a:solidFill>
                <a:srgbClr val="FFFFFF"/>
              </a:solidFill>
            </a:endParaRPr>
          </a:p>
        </p:txBody>
      </p:sp>
      <p:sp>
        <p:nvSpPr>
          <p:cNvPr id="26" name="Text Box 25"/>
          <p:cNvSpPr txBox="1">
            <a:spLocks noChangeArrowheads="1"/>
          </p:cNvSpPr>
          <p:nvPr/>
        </p:nvSpPr>
        <p:spPr bwMode="gray">
          <a:xfrm>
            <a:off x="4681538" y="1491456"/>
            <a:ext cx="3319462"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11" tIns="45706" rIns="91411" bIns="45706">
            <a:spAutoFit/>
          </a:bodyPr>
          <a:lstStyle>
            <a:lvl1pPr algn="l">
              <a:defRPr sz="2400">
                <a:solidFill>
                  <a:schemeClr val="tx1"/>
                </a:solidFill>
                <a:latin typeface="Arial" charset="0"/>
              </a:defRPr>
            </a:lvl1pPr>
            <a:lvl2pPr marL="406400" algn="l">
              <a:defRPr sz="2400">
                <a:solidFill>
                  <a:schemeClr val="tx1"/>
                </a:solidFill>
                <a:latin typeface="Arial" charset="0"/>
              </a:defRPr>
            </a:lvl2pPr>
            <a:lvl3pPr marL="814388" algn="l">
              <a:defRPr sz="2400">
                <a:solidFill>
                  <a:schemeClr val="tx1"/>
                </a:solidFill>
                <a:latin typeface="Arial" charset="0"/>
              </a:defRPr>
            </a:lvl3pPr>
            <a:lvl4pPr marL="1222375" algn="l">
              <a:defRPr sz="2400">
                <a:solidFill>
                  <a:schemeClr val="tx1"/>
                </a:solidFill>
                <a:latin typeface="Arial" charset="0"/>
              </a:defRPr>
            </a:lvl4pPr>
            <a:lvl5pPr marL="1630363" algn="l">
              <a:defRPr sz="2400">
                <a:solidFill>
                  <a:schemeClr val="tx1"/>
                </a:solidFill>
                <a:latin typeface="Arial" charset="0"/>
              </a:defRPr>
            </a:lvl5pPr>
            <a:lvl6pPr marL="2087563" eaLnBrk="0" fontAlgn="base" hangingPunct="0">
              <a:spcBef>
                <a:spcPct val="0"/>
              </a:spcBef>
              <a:spcAft>
                <a:spcPct val="0"/>
              </a:spcAft>
              <a:defRPr sz="2400">
                <a:solidFill>
                  <a:schemeClr val="tx1"/>
                </a:solidFill>
                <a:latin typeface="Arial" charset="0"/>
              </a:defRPr>
            </a:lvl6pPr>
            <a:lvl7pPr marL="2544763" eaLnBrk="0" fontAlgn="base" hangingPunct="0">
              <a:spcBef>
                <a:spcPct val="0"/>
              </a:spcBef>
              <a:spcAft>
                <a:spcPct val="0"/>
              </a:spcAft>
              <a:defRPr sz="2400">
                <a:solidFill>
                  <a:schemeClr val="tx1"/>
                </a:solidFill>
                <a:latin typeface="Arial" charset="0"/>
              </a:defRPr>
            </a:lvl7pPr>
            <a:lvl8pPr marL="3001963" eaLnBrk="0" fontAlgn="base" hangingPunct="0">
              <a:spcBef>
                <a:spcPct val="0"/>
              </a:spcBef>
              <a:spcAft>
                <a:spcPct val="0"/>
              </a:spcAft>
              <a:defRPr sz="2400">
                <a:solidFill>
                  <a:schemeClr val="tx1"/>
                </a:solidFill>
                <a:latin typeface="Arial" charset="0"/>
              </a:defRPr>
            </a:lvl8pPr>
            <a:lvl9pPr marL="3459163" eaLnBrk="0" fontAlgn="base" hangingPunct="0">
              <a:spcBef>
                <a:spcPct val="0"/>
              </a:spcBef>
              <a:spcAft>
                <a:spcPct val="0"/>
              </a:spcAft>
              <a:defRPr sz="2400">
                <a:solidFill>
                  <a:schemeClr val="tx1"/>
                </a:solidFill>
                <a:latin typeface="Arial" charset="0"/>
              </a:defRPr>
            </a:lvl9pPr>
          </a:lstStyle>
          <a:p>
            <a:pPr algn="ctr" eaLnBrk="1" hangingPunct="1">
              <a:lnSpc>
                <a:spcPct val="100000"/>
              </a:lnSpc>
            </a:pPr>
            <a:r>
              <a:rPr lang="en-US" altLang="en-US" sz="2200" dirty="0" smtClean="0">
                <a:solidFill>
                  <a:srgbClr val="FFFFFF"/>
                </a:solidFill>
              </a:rPr>
              <a:t>DRS</a:t>
            </a:r>
            <a:endParaRPr lang="en-US" altLang="en-US" sz="2200" dirty="0">
              <a:solidFill>
                <a:srgbClr val="FFFFFF"/>
              </a:solidFill>
            </a:endParaRPr>
          </a:p>
        </p:txBody>
      </p:sp>
    </p:spTree>
    <p:extLst>
      <p:ext uri="{BB962C8B-B14F-4D97-AF65-F5344CB8AC3E}">
        <p14:creationId xmlns:p14="http://schemas.microsoft.com/office/powerpoint/2010/main" val="1701220349"/>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380898" cy="685800"/>
          </a:xfrm>
        </p:spPr>
        <p:txBody>
          <a:bodyPr/>
          <a:lstStyle/>
          <a:p>
            <a:r>
              <a:rPr lang="en-US" dirty="0" smtClean="0"/>
              <a:t>How does it work</a:t>
            </a:r>
            <a:endParaRPr lang="en-US" dirty="0"/>
          </a:p>
        </p:txBody>
      </p:sp>
      <p:sp>
        <p:nvSpPr>
          <p:cNvPr id="3" name="Text Placeholder 2"/>
          <p:cNvSpPr>
            <a:spLocks noGrp="1"/>
          </p:cNvSpPr>
          <p:nvPr>
            <p:ph type="body" sz="quarter" idx="10"/>
          </p:nvPr>
        </p:nvSpPr>
        <p:spPr>
          <a:xfrm>
            <a:off x="228600" y="762000"/>
            <a:ext cx="8578850" cy="5638800"/>
          </a:xfrm>
        </p:spPr>
        <p:txBody>
          <a:bodyPr/>
          <a:lstStyle/>
          <a:p>
            <a:r>
              <a:rPr lang="en-US" dirty="0"/>
              <a:t>Three system restore points would be available viz. </a:t>
            </a:r>
            <a:r>
              <a:rPr lang="en-US" dirty="0" smtClean="0"/>
              <a:t>temp </a:t>
            </a:r>
            <a:r>
              <a:rPr lang="en-US" dirty="0"/>
              <a:t>, recent and </a:t>
            </a:r>
            <a:r>
              <a:rPr lang="en-US" dirty="0" err="1"/>
              <a:t>daybefore</a:t>
            </a:r>
            <a:r>
              <a:rPr lang="en-US" dirty="0"/>
              <a:t>.</a:t>
            </a:r>
          </a:p>
          <a:p>
            <a:endParaRPr lang="en-US" dirty="0" smtClean="0"/>
          </a:p>
          <a:p>
            <a:r>
              <a:rPr lang="en-US" dirty="0" smtClean="0"/>
              <a:t>Three </a:t>
            </a:r>
            <a:r>
              <a:rPr lang="en-US" dirty="0" smtClean="0"/>
              <a:t>Restore modes </a:t>
            </a:r>
            <a:r>
              <a:rPr lang="en-US" dirty="0"/>
              <a:t>will be available </a:t>
            </a:r>
            <a:r>
              <a:rPr lang="en-US" dirty="0" smtClean="0"/>
              <a:t>after creating </a:t>
            </a:r>
            <a:r>
              <a:rPr lang="en-US" dirty="0"/>
              <a:t>a restore point viz. database , </a:t>
            </a:r>
            <a:r>
              <a:rPr lang="en-US" dirty="0" err="1"/>
              <a:t>c</a:t>
            </a:r>
            <a:r>
              <a:rPr lang="en-US" dirty="0" err="1" smtClean="0"/>
              <a:t>onfig</a:t>
            </a:r>
            <a:r>
              <a:rPr lang="en-US" dirty="0" smtClean="0"/>
              <a:t> </a:t>
            </a:r>
            <a:r>
              <a:rPr lang="en-US" dirty="0"/>
              <a:t>and both </a:t>
            </a:r>
            <a:endParaRPr lang="en-US" dirty="0" smtClean="0"/>
          </a:p>
          <a:p>
            <a:endParaRPr lang="en-US" dirty="0" smtClean="0"/>
          </a:p>
          <a:p>
            <a:r>
              <a:rPr lang="en-US" dirty="0"/>
              <a:t>Db consistency and foreign key constraints are  checked before creating a restore point to ensure clean data backup </a:t>
            </a:r>
            <a:r>
              <a:rPr lang="en-US" dirty="0" smtClean="0"/>
              <a:t>every time</a:t>
            </a:r>
            <a:r>
              <a:rPr lang="en-US" dirty="0"/>
              <a:t>.</a:t>
            </a:r>
          </a:p>
          <a:p>
            <a:endParaRPr lang="en-US" dirty="0" smtClean="0"/>
          </a:p>
          <a:p>
            <a:r>
              <a:rPr lang="en-US" dirty="0" smtClean="0"/>
              <a:t>For '</a:t>
            </a:r>
            <a:r>
              <a:rPr lang="en-US" dirty="0" err="1" smtClean="0"/>
              <a:t>config</a:t>
            </a:r>
            <a:r>
              <a:rPr lang="en-US" dirty="0"/>
              <a:t>' and 'both' restore modes, the system is restarted after  confirmation from the user before the restart operation and a warning message </a:t>
            </a:r>
            <a:r>
              <a:rPr lang="en-US" dirty="0" smtClean="0"/>
              <a:t>stating “ </a:t>
            </a:r>
            <a:r>
              <a:rPr lang="en-US" dirty="0"/>
              <a:t>WARNING: This operation will lead the server to restart</a:t>
            </a:r>
            <a:r>
              <a:rPr lang="en-US" dirty="0" smtClean="0"/>
              <a:t>.”.</a:t>
            </a:r>
            <a:endParaRPr lang="en-US" dirty="0"/>
          </a:p>
          <a:p>
            <a:endParaRPr lang="en-US" dirty="0" smtClean="0"/>
          </a:p>
          <a:p>
            <a:pPr marL="0" indent="0">
              <a:buNone/>
            </a:pPr>
            <a:r>
              <a:rPr lang="en-US" dirty="0" smtClean="0"/>
              <a:t> </a:t>
            </a:r>
          </a:p>
          <a:p>
            <a:endParaRPr lang="en-US" dirty="0" smtClean="0"/>
          </a:p>
          <a:p>
            <a:pPr marL="0" lvl="0" indent="0">
              <a:buNone/>
            </a:pPr>
            <a:r>
              <a:rPr lang="en-US" dirty="0" smtClean="0"/>
              <a:t>.</a:t>
            </a:r>
            <a:endParaRPr lang="en-US" dirty="0"/>
          </a:p>
          <a:p>
            <a:pPr marL="0" indent="0">
              <a:buNone/>
            </a:pPr>
            <a:endParaRPr lang="en-US" dirty="0" smtClean="0"/>
          </a:p>
        </p:txBody>
      </p:sp>
    </p:spTree>
    <p:extLst>
      <p:ext uri="{BB962C8B-B14F-4D97-AF65-F5344CB8AC3E}">
        <p14:creationId xmlns:p14="http://schemas.microsoft.com/office/powerpoint/2010/main" val="4069944545"/>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Video_Greeting_TOI">
  <a:themeElements>
    <a:clrScheme name="Cisco 2010 Color Palette">
      <a:dk1>
        <a:srgbClr val="0096D6"/>
      </a:dk1>
      <a:lt1>
        <a:srgbClr val="FFFFFF"/>
      </a:lt1>
      <a:dk2>
        <a:srgbClr val="6DB344"/>
      </a:dk2>
      <a:lt2>
        <a:srgbClr val="FFFFFF"/>
      </a:lt2>
      <a:accent1>
        <a:srgbClr val="0096D6"/>
      </a:accent1>
      <a:accent2>
        <a:srgbClr val="6DB344"/>
      </a:accent2>
      <a:accent3>
        <a:srgbClr val="ABDFF0"/>
      </a:accent3>
      <a:accent4>
        <a:srgbClr val="008041"/>
      </a:accent4>
      <a:accent5>
        <a:srgbClr val="B7D333"/>
      </a:accent5>
      <a:accent6>
        <a:srgbClr val="652D89"/>
      </a:accent6>
      <a:hlink>
        <a:srgbClr val="3CBADC"/>
      </a:hlink>
      <a:folHlink>
        <a:srgbClr val="A6A8AB"/>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6D6"/>
        </a:solidFill>
        <a:ln>
          <a:noFill/>
        </a:ln>
        <a:effectLst>
          <a:outerShdw blurRad="76200" dist="50800" dir="5400000" algn="ctr" rotWithShape="0">
            <a:srgbClr val="000000">
              <a:alpha val="27000"/>
            </a:srgbClr>
          </a:outerShdw>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4843</TotalTime>
  <Words>728</Words>
  <Application>Microsoft Office PowerPoint</Application>
  <PresentationFormat>On-screen Show (4:3)</PresentationFormat>
  <Paragraphs>157</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Video_Greeting_TOI</vt:lpstr>
      <vt:lpstr>PowerPoint Presentation</vt:lpstr>
      <vt:lpstr>PowerPoint Presentation</vt:lpstr>
      <vt:lpstr> Agenda</vt:lpstr>
      <vt:lpstr>System backup and restore tool</vt:lpstr>
      <vt:lpstr>System …</vt:lpstr>
      <vt:lpstr>System Restore vs DRS</vt:lpstr>
      <vt:lpstr>System Restore vs DRS</vt:lpstr>
      <vt:lpstr>System Restore vs DRS</vt:lpstr>
      <vt:lpstr>How does it work</vt:lpstr>
      <vt:lpstr>How …</vt:lpstr>
      <vt:lpstr>How …</vt:lpstr>
      <vt:lpstr>How …</vt:lpstr>
      <vt:lpstr>How …</vt:lpstr>
      <vt:lpstr>Troubleshooting</vt:lpstr>
      <vt:lpstr>Troubleshooting</vt:lpstr>
      <vt:lpstr>PowerPoint Presentation</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pankuma3</dc:creator>
  <cp:lastModifiedBy>saurabsi</cp:lastModifiedBy>
  <cp:revision>192</cp:revision>
  <dcterms:created xsi:type="dcterms:W3CDTF">2013-10-28T05:01:00Z</dcterms:created>
  <dcterms:modified xsi:type="dcterms:W3CDTF">2015-05-07T07:14:03Z</dcterms:modified>
</cp:coreProperties>
</file>