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0"/>
  </p:notesMasterIdLst>
  <p:sldIdLst>
    <p:sldId id="299" r:id="rId2"/>
    <p:sldId id="292" r:id="rId3"/>
    <p:sldId id="400" r:id="rId4"/>
    <p:sldId id="308" r:id="rId5"/>
    <p:sldId id="371" r:id="rId6"/>
    <p:sldId id="329" r:id="rId7"/>
    <p:sldId id="482" r:id="rId8"/>
    <p:sldId id="481" r:id="rId9"/>
    <p:sldId id="476" r:id="rId10"/>
    <p:sldId id="490" r:id="rId11"/>
    <p:sldId id="491" r:id="rId12"/>
    <p:sldId id="487" r:id="rId13"/>
    <p:sldId id="484" r:id="rId14"/>
    <p:sldId id="486" r:id="rId15"/>
    <p:sldId id="412" r:id="rId16"/>
    <p:sldId id="479" r:id="rId17"/>
    <p:sldId id="489" r:id="rId18"/>
    <p:sldId id="307"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5613" autoAdjust="0"/>
  </p:normalViewPr>
  <p:slideViewPr>
    <p:cSldViewPr>
      <p:cViewPr>
        <p:scale>
          <a:sx n="50" d="100"/>
          <a:sy n="50" d="100"/>
        </p:scale>
        <p:origin x="-1872" y="-2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0"/>
    </p:cViewPr>
  </p:sorterViewPr>
  <p:notesViewPr>
    <p:cSldViewPr>
      <p:cViewPr>
        <p:scale>
          <a:sx n="130" d="100"/>
          <a:sy n="130" d="100"/>
        </p:scale>
        <p:origin x="-198" y="89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4B7855B3-5665-4835-8173-ED71D99EFB9A}" type="datetimeFigureOut">
              <a:rPr lang="en-US"/>
              <a:pPr>
                <a:defRPr/>
              </a:pPr>
              <a:t>3/20/2015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3600F71F-0027-4951-B536-73704F61E4F8}" type="slidenum">
              <a:rPr lang="en-US"/>
              <a:pPr>
                <a:defRPr/>
              </a:pPr>
              <a:t>‹#›</a:t>
            </a:fld>
            <a:endParaRPr lang="en-US"/>
          </a:p>
        </p:txBody>
      </p:sp>
    </p:spTree>
    <p:extLst>
      <p:ext uri="{BB962C8B-B14F-4D97-AF65-F5344CB8AC3E}">
        <p14:creationId xmlns:p14="http://schemas.microsoft.com/office/powerpoint/2010/main" val="42104448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52C4B0AE-4FF9-4EAB-82C9-2E2E3977EFEA}" type="slidenum">
              <a:rPr lang="en-US" altLang="en-US" smtClean="0">
                <a:solidFill>
                  <a:srgbClr val="000000"/>
                </a:solidFill>
              </a:rPr>
              <a:pPr/>
              <a:t>1</a:t>
            </a:fld>
            <a:endParaRPr lang="en-US" altLang="en-US" smtClean="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12</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15</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16</a:t>
            </a:fld>
            <a:endParaRPr lang="en-US"/>
          </a:p>
        </p:txBody>
      </p:sp>
    </p:spTree>
    <p:extLst>
      <p:ext uri="{BB962C8B-B14F-4D97-AF65-F5344CB8AC3E}">
        <p14:creationId xmlns:p14="http://schemas.microsoft.com/office/powerpoint/2010/main" val="466468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480E068-29A0-483A-ADEB-9F1956BC62B0}" type="slidenum">
              <a:rPr lang="en-US" altLang="en-US" smtClean="0"/>
              <a:pPr/>
              <a:t>18</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2798D915-4C1A-4105-8319-9FA32DCAD19A}"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E539D99-B5D0-4CDF-89F6-C9214CEF1FBC}" type="slidenum">
              <a:rPr lang="en-US" altLang="en-US" smtClean="0"/>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1"/>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672FE4E-0915-44D7-9AEB-B091AE3639DD}" type="slidenum">
              <a:rPr lang="en-US" altLang="en-US" smtClean="0"/>
              <a:pPr/>
              <a:t>5</a:t>
            </a:fld>
            <a:endParaRPr lang="en-US" altLang="en-US" smtClean="0"/>
          </a:p>
        </p:txBody>
      </p:sp>
      <p:sp>
        <p:nvSpPr>
          <p:cNvPr id="583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2" name="Rectangle 3"/>
          <p:cNvSpPr>
            <a:spLocks noGrp="1" noChangeArrowheads="1"/>
          </p:cNvSpPr>
          <p:nvPr>
            <p:ph type="body" idx="1"/>
          </p:nvPr>
        </p:nvSpPr>
        <p:spPr bwMode="auto">
          <a:xfrm>
            <a:off x="684213" y="4343400"/>
            <a:ext cx="5489575" cy="41163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937FE490-4E5F-4A34-83F1-673421A26A18}" type="slidenum">
              <a:rPr lang="en-US" altLang="en-US" smtClean="0"/>
              <a:pPr/>
              <a:t>6</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7</a:t>
            </a:fld>
            <a:endParaRPr lang="en-US"/>
          </a:p>
        </p:txBody>
      </p:sp>
    </p:spTree>
    <p:extLst>
      <p:ext uri="{BB962C8B-B14F-4D97-AF65-F5344CB8AC3E}">
        <p14:creationId xmlns:p14="http://schemas.microsoft.com/office/powerpoint/2010/main" val="3611809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FBF5CE0D-AD1A-4B0A-9084-D1003C16A97D}" type="slidenum">
              <a:rPr lang="en-US" altLang="en-US" smtClean="0"/>
              <a:pPr/>
              <a:t>9</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animated White">
    <p:spTree>
      <p:nvGrpSpPr>
        <p:cNvPr id="1" name=""/>
        <p:cNvGrpSpPr/>
        <p:nvPr/>
      </p:nvGrpSpPr>
      <p:grpSpPr>
        <a:xfrm>
          <a:off x="0" y="0"/>
          <a:ext cx="0" cy="0"/>
          <a:chOff x="0" y="0"/>
          <a:chExt cx="0" cy="0"/>
        </a:xfrm>
      </p:grpSpPr>
      <p:sp>
        <p:nvSpPr>
          <p:cNvPr id="6" name="Rectangle 5"/>
          <p:cNvSpPr/>
          <p:nvPr userDrawn="1"/>
        </p:nvSpPr>
        <p:spPr>
          <a:xfrm>
            <a:off x="3405188" y="5948363"/>
            <a:ext cx="598487" cy="1146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7" name="Rectangle 6"/>
          <p:cNvSpPr/>
          <p:nvPr userDrawn="1"/>
        </p:nvSpPr>
        <p:spPr>
          <a:xfrm>
            <a:off x="1460500" y="5948363"/>
            <a:ext cx="473075" cy="1146175"/>
          </a:xfrm>
          <a:prstGeom prst="rect">
            <a:avLst/>
          </a:prstGeom>
          <a:solidFill>
            <a:srgbClr val="6DB34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8" name="Rectangle 7"/>
          <p:cNvSpPr/>
          <p:nvPr userDrawn="1"/>
        </p:nvSpPr>
        <p:spPr>
          <a:xfrm>
            <a:off x="4772025" y="5948363"/>
            <a:ext cx="473075" cy="1146175"/>
          </a:xfrm>
          <a:prstGeom prst="rect">
            <a:avLst/>
          </a:prstGeom>
          <a:solidFill>
            <a:srgbClr val="0096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9" name="Rounded Rectangle 8"/>
          <p:cNvSpPr/>
          <p:nvPr userDrawn="1"/>
        </p:nvSpPr>
        <p:spPr>
          <a:xfrm rot="10800000" flipH="1">
            <a:off x="2855913" y="831850"/>
            <a:ext cx="657225" cy="424180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0" name="Rounded Rectangle 9"/>
          <p:cNvSpPr/>
          <p:nvPr userDrawn="1"/>
        </p:nvSpPr>
        <p:spPr>
          <a:xfrm rot="10800000" flipH="1">
            <a:off x="822325" y="4716463"/>
            <a:ext cx="655638"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1" name="Rounded Rectangle 10"/>
          <p:cNvSpPr/>
          <p:nvPr userDrawn="1"/>
        </p:nvSpPr>
        <p:spPr>
          <a:xfrm rot="10800000" flipH="1">
            <a:off x="13319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2" name="Rounded Rectangle 11"/>
          <p:cNvSpPr/>
          <p:nvPr userDrawn="1"/>
        </p:nvSpPr>
        <p:spPr>
          <a:xfrm rot="10800000" flipH="1">
            <a:off x="5870575" y="6613525"/>
            <a:ext cx="779463" cy="3319463"/>
          </a:xfrm>
          <a:prstGeom prst="roundRect">
            <a:avLst>
              <a:gd name="adj" fmla="val 50000"/>
            </a:avLst>
          </a:prstGeom>
          <a:solidFill>
            <a:srgbClr val="1F8BAE">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3" name="Rounded Rectangle 12"/>
          <p:cNvSpPr/>
          <p:nvPr userDrawn="1"/>
        </p:nvSpPr>
        <p:spPr>
          <a:xfrm rot="10800000" flipH="1">
            <a:off x="6932613" y="6613525"/>
            <a:ext cx="657225"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4" name="Rounded Rectangle 13"/>
          <p:cNvSpPr/>
          <p:nvPr userDrawn="1"/>
        </p:nvSpPr>
        <p:spPr>
          <a:xfrm rot="10800000" flipH="1">
            <a:off x="2190750" y="6719888"/>
            <a:ext cx="663575" cy="63309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5" name="Rounded Rectangle 14"/>
          <p:cNvSpPr/>
          <p:nvPr userDrawn="1"/>
        </p:nvSpPr>
        <p:spPr>
          <a:xfrm rot="10800000" flipH="1">
            <a:off x="2794000" y="6669088"/>
            <a:ext cx="779463" cy="5545137"/>
          </a:xfrm>
          <a:prstGeom prst="roundRect">
            <a:avLst>
              <a:gd name="adj" fmla="val 50000"/>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6" name="Rounded Rectangle 15"/>
          <p:cNvSpPr/>
          <p:nvPr userDrawn="1"/>
        </p:nvSpPr>
        <p:spPr>
          <a:xfrm rot="10800000" flipH="1">
            <a:off x="4921250" y="1025525"/>
            <a:ext cx="655638"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7" name="Rounded Rectangle 16"/>
          <p:cNvSpPr/>
          <p:nvPr userDrawn="1"/>
        </p:nvSpPr>
        <p:spPr>
          <a:xfrm rot="10800000" flipH="1">
            <a:off x="5391150" y="1731963"/>
            <a:ext cx="657225"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8" name="Rounded Rectangle 17"/>
          <p:cNvSpPr/>
          <p:nvPr userDrawn="1"/>
        </p:nvSpPr>
        <p:spPr>
          <a:xfrm rot="10800000" flipH="1">
            <a:off x="341313" y="6708752"/>
            <a:ext cx="780312" cy="3319549"/>
          </a:xfrm>
          <a:prstGeom prst="roundRect">
            <a:avLst>
              <a:gd name="adj" fmla="val 50000"/>
            </a:avLst>
          </a:prstGeom>
          <a:gradFill flip="none" rotWithShape="1">
            <a:gsLst>
              <a:gs pos="0">
                <a:srgbClr val="4DCAFF">
                  <a:shade val="30000"/>
                  <a:satMod val="115000"/>
                  <a:alpha val="26000"/>
                </a:srgbClr>
              </a:gs>
              <a:gs pos="50000">
                <a:srgbClr val="4DCAFF">
                  <a:shade val="67500"/>
                  <a:satMod val="115000"/>
                </a:srgbClr>
              </a:gs>
              <a:gs pos="100000">
                <a:srgbClr val="4DCAF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9" name="Rounded Rectangle 18"/>
          <p:cNvSpPr/>
          <p:nvPr userDrawn="1"/>
        </p:nvSpPr>
        <p:spPr>
          <a:xfrm rot="10800000" flipH="1">
            <a:off x="8037513" y="8318500"/>
            <a:ext cx="781050" cy="3319463"/>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0" name="Rounded Rectangle 19"/>
          <p:cNvSpPr/>
          <p:nvPr userDrawn="1"/>
        </p:nvSpPr>
        <p:spPr>
          <a:xfrm rot="10800000" flipH="1">
            <a:off x="8162925" y="1731963"/>
            <a:ext cx="655638"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1" name="Rounded Rectangle 20"/>
          <p:cNvSpPr/>
          <p:nvPr userDrawn="1"/>
        </p:nvSpPr>
        <p:spPr>
          <a:xfrm rot="10800000" flipH="1">
            <a:off x="37703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2" name="Rectangle 21"/>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23" name="Group 67"/>
          <p:cNvGrpSpPr/>
          <p:nvPr userDrawn="1"/>
        </p:nvGrpSpPr>
        <p:grpSpPr>
          <a:xfrm>
            <a:off x="341314" y="311151"/>
            <a:ext cx="829170" cy="438358"/>
            <a:chOff x="609600" y="528537"/>
            <a:chExt cx="1444734" cy="763789"/>
          </a:xfrm>
          <a:solidFill>
            <a:schemeClr val="bg1"/>
          </a:solidFill>
        </p:grpSpPr>
        <p:sp>
          <p:nvSpPr>
            <p:cNvPr id="24" name="Rectangle 23"/>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5" name="Freeform 24"/>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6" name="Freeform 25"/>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7" name="Freeform 26"/>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8" name="Freeform 27"/>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9" name="Freeform 28"/>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0" name="Freeform 29"/>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1" name="Freeform 30"/>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2" name="Freeform 31"/>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3" name="Freeform 32"/>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4" name="Freeform 33"/>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5" name="Freeform 34"/>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6" name="Freeform 35"/>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7" name="Freeform 36"/>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grpSp>
      <p:sp>
        <p:nvSpPr>
          <p:cNvPr id="38" name="Rectangle 37"/>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39"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r>
              <a:rPr lang="en-US" altLang="en-US" sz="600" dirty="0" smtClean="0">
                <a:solidFill>
                  <a:srgbClr val="C0C0C0"/>
                </a:solidFill>
              </a:rPr>
              <a:t>.</a:t>
            </a:r>
          </a:p>
        </p:txBody>
      </p:sp>
      <p:sp>
        <p:nvSpPr>
          <p:cNvPr id="40"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42"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3F8B130B-1D3C-4809-AC1D-A7EFCED9BF39}"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3813996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repeatCount="indefinite" accel="50000" decel="50000" fill="hold" grpId="0" nodeType="withEffect">
                                  <p:stCondLst>
                                    <p:cond delay="3000"/>
                                  </p:stCondLst>
                                  <p:childTnLst>
                                    <p:animMotion origin="layout" path="M -4.44444E-6 4.81481E-6 L -4.44444E-6 0.65879 " pathEditMode="relative" rAng="0" ptsTypes="AA">
                                      <p:cBhvr>
                                        <p:cTn id="6" dur="8300" fill="hold"/>
                                        <p:tgtEl>
                                          <p:spTgt spid="10"/>
                                        </p:tgtEl>
                                        <p:attrNameLst>
                                          <p:attrName>ppt_x</p:attrName>
                                          <p:attrName>ppt_y</p:attrName>
                                        </p:attrNameLst>
                                      </p:cBhvr>
                                      <p:rCtr x="0" y="-2147483648"/>
                                    </p:animMotion>
                                  </p:childTnLst>
                                </p:cTn>
                              </p:par>
                              <p:par>
                                <p:cTn id="7" presetID="42" presetClass="path" presetSubtype="0" repeatCount="indefinite" accel="50000" decel="50000" fill="hold" grpId="0" nodeType="withEffect">
                                  <p:stCondLst>
                                    <p:cond delay="0"/>
                                  </p:stCondLst>
                                  <p:childTnLst>
                                    <p:animMotion origin="layout" path="M 2.77778E-6 1.85185E-6 L 2.77778E-6 0.99305 " pathEditMode="relative" rAng="0" ptsTypes="AA">
                                      <p:cBhvr>
                                        <p:cTn id="8" dur="10600" fill="hold"/>
                                        <p:tgtEl>
                                          <p:spTgt spid="11"/>
                                        </p:tgtEl>
                                        <p:attrNameLst>
                                          <p:attrName>ppt_x</p:attrName>
                                          <p:attrName>ppt_y</p:attrName>
                                        </p:attrNameLst>
                                      </p:cBhvr>
                                      <p:rCtr x="0" y="-2147483648"/>
                                    </p:animMotion>
                                  </p:childTnLst>
                                </p:cTn>
                              </p:par>
                              <p:par>
                                <p:cTn id="9" presetID="42" presetClass="path" presetSubtype="0" repeatCount="indefinite" accel="50000" decel="50000" fill="hold" grpId="0" nodeType="withEffect">
                                  <p:stCondLst>
                                    <p:cond delay="1100"/>
                                  </p:stCondLst>
                                  <p:endCondLst>
                                    <p:cond evt="onNext" delay="0">
                                      <p:tgtEl>
                                        <p:sldTgt/>
                                      </p:tgtEl>
                                    </p:cond>
                                  </p:endCondLst>
                                  <p:childTnLst>
                                    <p:animMotion origin="layout" path="M 1.94444E-6 0 L 1.94444E-6 -1.0081 " pathEditMode="relative" rAng="0" ptsTypes="AA">
                                      <p:cBhvr>
                                        <p:cTn id="10" dur="16400" fill="hold"/>
                                        <p:tgtEl>
                                          <p:spTgt spid="12"/>
                                        </p:tgtEl>
                                        <p:attrNameLst>
                                          <p:attrName>ppt_x</p:attrName>
                                          <p:attrName>ppt_y</p:attrName>
                                        </p:attrNameLst>
                                      </p:cBhvr>
                                      <p:rCtr x="0" y="-2147483648"/>
                                    </p:animMotion>
                                  </p:childTnLst>
                                </p:cTn>
                              </p:par>
                              <p:par>
                                <p:cTn id="11" presetID="42" presetClass="path" presetSubtype="0" repeatCount="indefinite" accel="50000" decel="50000" fill="hold" grpId="0" nodeType="withEffect">
                                  <p:stCondLst>
                                    <p:cond delay="13700"/>
                                  </p:stCondLst>
                                  <p:childTnLst>
                                    <p:animMotion origin="layout" path="M 2.77778E-6 4.81481E-6 L 2.77778E-6 -0.34561 " pathEditMode="relative" rAng="0" ptsTypes="AA">
                                      <p:cBhvr>
                                        <p:cTn id="12" dur="10900" fill="hold"/>
                                        <p:tgtEl>
                                          <p:spTgt spid="13"/>
                                        </p:tgtEl>
                                        <p:attrNameLst>
                                          <p:attrName>ppt_x</p:attrName>
                                          <p:attrName>ppt_y</p:attrName>
                                        </p:attrNameLst>
                                      </p:cBhvr>
                                      <p:rCtr x="0" y="-2147483648"/>
                                    </p:animMotion>
                                  </p:childTnLst>
                                </p:cTn>
                              </p:par>
                              <p:par>
                                <p:cTn id="13" presetID="42" presetClass="path" presetSubtype="0" repeatCount="indefinite" accel="50000" decel="50000" fill="hold" grpId="0" nodeType="withEffect">
                                  <p:stCondLst>
                                    <p:cond delay="0"/>
                                  </p:stCondLst>
                                  <p:childTnLst>
                                    <p:animMotion origin="layout" path="M -3.88889E-6 4.44444E-6 L -3.88889E-6 1.14467 " pathEditMode="relative" rAng="0" ptsTypes="AA">
                                      <p:cBhvr>
                                        <p:cTn id="14" dur="10400" fill="hold"/>
                                        <p:tgtEl>
                                          <p:spTgt spid="9"/>
                                        </p:tgtEl>
                                        <p:attrNameLst>
                                          <p:attrName>ppt_x</p:attrName>
                                          <p:attrName>ppt_y</p:attrName>
                                        </p:attrNameLst>
                                      </p:cBhvr>
                                      <p:rCtr x="0" y="-2147483648"/>
                                    </p:animMotion>
                                  </p:childTnLst>
                                </p:cTn>
                              </p:par>
                              <p:par>
                                <p:cTn id="15" presetID="42" presetClass="path" presetSubtype="0" repeatCount="indefinite" accel="50000" decel="50000" fill="hold" grpId="0" nodeType="withEffect">
                                  <p:stCondLst>
                                    <p:cond delay="700"/>
                                  </p:stCondLst>
                                  <p:childTnLst>
                                    <p:animMotion origin="layout" path="M 4.16667E-6 0.27476 L 4.16667E-6 -1.26019 " pathEditMode="relative" rAng="0" ptsTypes="AA">
                                      <p:cBhvr>
                                        <p:cTn id="16" dur="12100" fill="hold"/>
                                        <p:tgtEl>
                                          <p:spTgt spid="14"/>
                                        </p:tgtEl>
                                        <p:attrNameLst>
                                          <p:attrName>ppt_x</p:attrName>
                                          <p:attrName>ppt_y</p:attrName>
                                        </p:attrNameLst>
                                      </p:cBhvr>
                                      <p:rCtr x="0" y="-2147483648"/>
                                    </p:animMotion>
                                  </p:childTnLst>
                                </p:cTn>
                              </p:par>
                              <p:par>
                                <p:cTn id="17" presetID="42" presetClass="path" presetSubtype="0" repeatCount="indefinite" accel="50000" decel="50000" autoRev="1" fill="hold" grpId="0" nodeType="withEffect">
                                  <p:stCondLst>
                                    <p:cond delay="3600"/>
                                  </p:stCondLst>
                                  <p:endCondLst>
                                    <p:cond evt="onNext" delay="0">
                                      <p:tgtEl>
                                        <p:sldTgt/>
                                      </p:tgtEl>
                                    </p:cond>
                                  </p:endCondLst>
                                  <p:childTnLst>
                                    <p:animMotion origin="layout" path="M 1.94444E-6 0 L 1.94444E-6 -1.0081 " pathEditMode="relative" rAng="0" ptsTypes="AA">
                                      <p:cBhvr>
                                        <p:cTn id="18" dur="8400" fill="hold"/>
                                        <p:tgtEl>
                                          <p:spTgt spid="15"/>
                                        </p:tgtEl>
                                        <p:attrNameLst>
                                          <p:attrName>ppt_x</p:attrName>
                                          <p:attrName>ppt_y</p:attrName>
                                        </p:attrNameLst>
                                      </p:cBhvr>
                                      <p:rCtr x="0" y="-2147483648"/>
                                    </p:animMotion>
                                  </p:childTnLst>
                                </p:cTn>
                              </p:par>
                              <p:par>
                                <p:cTn id="19" presetID="42" presetClass="path" presetSubtype="0" repeatCount="indefinite" accel="50000" decel="50000" fill="hold" grpId="0" nodeType="withEffect">
                                  <p:stCondLst>
                                    <p:cond delay="500"/>
                                  </p:stCondLst>
                                  <p:childTnLst>
                                    <p:animMotion origin="layout" path="M 2.77778E-6 1.85185E-6 L 2.77778E-6 0.99305 " pathEditMode="relative" rAng="0" ptsTypes="AA">
                                      <p:cBhvr>
                                        <p:cTn id="20" dur="19500" fill="hold"/>
                                        <p:tgtEl>
                                          <p:spTgt spid="16"/>
                                        </p:tgtEl>
                                        <p:attrNameLst>
                                          <p:attrName>ppt_x</p:attrName>
                                          <p:attrName>ppt_y</p:attrName>
                                        </p:attrNameLst>
                                      </p:cBhvr>
                                      <p:rCtr x="0" y="-2147483648"/>
                                    </p:animMotion>
                                  </p:childTnLst>
                                </p:cTn>
                              </p:par>
                              <p:par>
                                <p:cTn id="21" presetID="42" presetClass="path" presetSubtype="0" repeatCount="indefinite" accel="50000" decel="50000" fill="hold" grpId="0" nodeType="withEffect">
                                  <p:stCondLst>
                                    <p:cond delay="6300"/>
                                  </p:stCondLst>
                                  <p:childTnLst>
                                    <p:animMotion origin="layout" path="M 2.77778E-6 1.85185E-6 L 2.77778E-6 0.99305 " pathEditMode="relative" rAng="0" ptsTypes="AA">
                                      <p:cBhvr>
                                        <p:cTn id="22" dur="8200" fill="hold"/>
                                        <p:tgtEl>
                                          <p:spTgt spid="17"/>
                                        </p:tgtEl>
                                        <p:attrNameLst>
                                          <p:attrName>ppt_x</p:attrName>
                                          <p:attrName>ppt_y</p:attrName>
                                        </p:attrNameLst>
                                      </p:cBhvr>
                                      <p:rCtr x="0" y="-2147483648"/>
                                    </p:animMotion>
                                  </p:childTnLst>
                                </p:cTn>
                              </p:par>
                              <p:par>
                                <p:cTn id="23" presetID="42" presetClass="path" presetSubtype="0" repeatCount="indefinite" accel="50000" decel="50000" fill="hold" nodeType="withEffect">
                                  <p:stCondLst>
                                    <p:cond delay="5700"/>
                                  </p:stCondLst>
                                  <p:endCondLst>
                                    <p:cond evt="onNext" delay="0">
                                      <p:tgtEl>
                                        <p:sldTgt/>
                                      </p:tgtEl>
                                    </p:cond>
                                  </p:endCondLst>
                                  <p:childTnLst>
                                    <p:animMotion origin="layout" path="M -4.72222E-6 -2.15822E-6 L -4.72222E-6 -1.32223 " pathEditMode="relative" rAng="0" ptsTypes="AA">
                                      <p:cBhvr>
                                        <p:cTn id="24" dur="11500" fill="hold"/>
                                        <p:tgtEl>
                                          <p:spTgt spid="18"/>
                                        </p:tgtEl>
                                        <p:attrNameLst>
                                          <p:attrName>ppt_x</p:attrName>
                                          <p:attrName>ppt_y</p:attrName>
                                        </p:attrNameLst>
                                      </p:cBhvr>
                                      <p:rCtr x="0" y="-2147483648"/>
                                    </p:animMotion>
                                  </p:childTnLst>
                                </p:cTn>
                              </p:par>
                              <p:par>
                                <p:cTn id="25" presetID="42" presetClass="path" presetSubtype="0" repeatCount="indefinite" accel="50000" decel="50000" fill="hold" grpId="0" nodeType="withEffect">
                                  <p:stCondLst>
                                    <p:cond delay="1300"/>
                                  </p:stCondLst>
                                  <p:endCondLst>
                                    <p:cond evt="onNext" delay="0">
                                      <p:tgtEl>
                                        <p:sldTgt/>
                                      </p:tgtEl>
                                    </p:cond>
                                  </p:endCondLst>
                                  <p:childTnLst>
                                    <p:animMotion origin="layout" path="M 1.94444E-6 0 L 1.94444E-6 -1.0081 " pathEditMode="relative" rAng="0" ptsTypes="AA">
                                      <p:cBhvr>
                                        <p:cTn id="26" dur="7300" fill="hold"/>
                                        <p:tgtEl>
                                          <p:spTgt spid="19"/>
                                        </p:tgtEl>
                                        <p:attrNameLst>
                                          <p:attrName>ppt_x</p:attrName>
                                          <p:attrName>ppt_y</p:attrName>
                                        </p:attrNameLst>
                                      </p:cBhvr>
                                      <p:rCtr x="0" y="-2147483648"/>
                                    </p:animMotion>
                                  </p:childTnLst>
                                </p:cTn>
                              </p:par>
                              <p:par>
                                <p:cTn id="27" presetID="42" presetClass="path" presetSubtype="0" repeatCount="indefinite" accel="50000" decel="50000" fill="hold" grpId="0" nodeType="withEffect">
                                  <p:stCondLst>
                                    <p:cond delay="5300"/>
                                  </p:stCondLst>
                                  <p:childTnLst>
                                    <p:animMotion origin="layout" path="M 2.77778E-6 1.85185E-6 L 2.77778E-6 0.99305 " pathEditMode="relative" rAng="0" ptsTypes="AA">
                                      <p:cBhvr>
                                        <p:cTn id="28" dur="15100" fill="hold"/>
                                        <p:tgtEl>
                                          <p:spTgt spid="20"/>
                                        </p:tgtEl>
                                        <p:attrNameLst>
                                          <p:attrName>ppt_x</p:attrName>
                                          <p:attrName>ppt_y</p:attrName>
                                        </p:attrNameLst>
                                      </p:cBhvr>
                                      <p:rCtr x="0" y="-2147483648"/>
                                    </p:animMotion>
                                  </p:childTnLst>
                                </p:cTn>
                              </p:par>
                              <p:par>
                                <p:cTn id="29" presetID="42" presetClass="path" presetSubtype="0" repeatCount="indefinite" accel="50000" decel="50000" fill="hold" grpId="0" nodeType="withEffect">
                                  <p:stCondLst>
                                    <p:cond delay="1000"/>
                                  </p:stCondLst>
                                  <p:childTnLst>
                                    <p:animMotion origin="layout" path="M 2.77778E-6 1.85185E-6 L 2.77778E-6 0.99305 " pathEditMode="relative" rAng="0" ptsTypes="AA">
                                      <p:cBhvr>
                                        <p:cTn id="30" dur="5000" fill="hold"/>
                                        <p:tgtEl>
                                          <p:spTgt spid="21"/>
                                        </p:tgtEl>
                                        <p:attrNameLst>
                                          <p:attrName>ppt_x</p:attrName>
                                          <p:attrName>ppt_y</p:attrName>
                                        </p:attrNameLst>
                                      </p:cBhvr>
                                      <p:rCtr x="0" y="-2147483648"/>
                                    </p:animMotion>
                                  </p:childTnLst>
                                </p:cTn>
                              </p:par>
                              <p:par>
                                <p:cTn id="31" presetID="27" presetClass="emph" presetSubtype="0" repeatCount="indefinite" fill="hold" grpId="0" nodeType="withEffect">
                                  <p:stCondLst>
                                    <p:cond delay="0"/>
                                  </p:stCondLst>
                                  <p:childTnLst>
                                    <p:animClr clrSpc="rgb" dir="cw">
                                      <p:cBhvr override="childStyle">
                                        <p:cTn id="32" dur="6650" autoRev="1" fill="hold"/>
                                        <p:tgtEl>
                                          <p:spTgt spid="8"/>
                                        </p:tgtEl>
                                        <p:attrNameLst>
                                          <p:attrName>style.color</p:attrName>
                                        </p:attrNameLst>
                                      </p:cBhvr>
                                      <p:to>
                                        <a:srgbClr val="60CCCC"/>
                                      </p:to>
                                    </p:animClr>
                                    <p:animClr clrSpc="rgb" dir="cw">
                                      <p:cBhvr>
                                        <p:cTn id="33" dur="6650" autoRev="1" fill="hold"/>
                                        <p:tgtEl>
                                          <p:spTgt spid="8"/>
                                        </p:tgtEl>
                                        <p:attrNameLst>
                                          <p:attrName>fillcolor</p:attrName>
                                        </p:attrNameLst>
                                      </p:cBhvr>
                                      <p:to>
                                        <a:srgbClr val="60CCCC"/>
                                      </p:to>
                                    </p:animClr>
                                    <p:set>
                                      <p:cBhvr>
                                        <p:cTn id="34" dur="6650" autoRev="1" fill="hold"/>
                                        <p:tgtEl>
                                          <p:spTgt spid="8"/>
                                        </p:tgtEl>
                                        <p:attrNameLst>
                                          <p:attrName>fill.type</p:attrName>
                                        </p:attrNameLst>
                                      </p:cBhvr>
                                      <p:to>
                                        <p:strVal val="solid"/>
                                      </p:to>
                                    </p:set>
                                    <p:set>
                                      <p:cBhvr>
                                        <p:cTn id="35" dur="6650" autoRev="1" fill="hold"/>
                                        <p:tgtEl>
                                          <p:spTgt spid="8"/>
                                        </p:tgtEl>
                                        <p:attrNameLst>
                                          <p:attrName>fill.on</p:attrName>
                                        </p:attrNameLst>
                                      </p:cBhvr>
                                      <p:to>
                                        <p:strVal val="true"/>
                                      </p:to>
                                    </p:set>
                                  </p:childTnLst>
                                </p:cTn>
                              </p:par>
                              <p:par>
                                <p:cTn id="36" presetID="27" presetClass="emph" presetSubtype="0" repeatCount="indefinite" fill="hold" grpId="0" nodeType="withEffect">
                                  <p:stCondLst>
                                    <p:cond delay="700"/>
                                  </p:stCondLst>
                                  <p:childTnLst>
                                    <p:animClr clrSpc="rgb" dir="cw">
                                      <p:cBhvr override="childStyle">
                                        <p:cTn id="37" dur="5350" autoRev="1" fill="hold"/>
                                        <p:tgtEl>
                                          <p:spTgt spid="7"/>
                                        </p:tgtEl>
                                        <p:attrNameLst>
                                          <p:attrName>style.color</p:attrName>
                                        </p:attrNameLst>
                                      </p:cBhvr>
                                      <p:to>
                                        <a:srgbClr val="60CCCC"/>
                                      </p:to>
                                    </p:animClr>
                                    <p:animClr clrSpc="rgb" dir="cw">
                                      <p:cBhvr>
                                        <p:cTn id="38" dur="5350" autoRev="1" fill="hold"/>
                                        <p:tgtEl>
                                          <p:spTgt spid="7"/>
                                        </p:tgtEl>
                                        <p:attrNameLst>
                                          <p:attrName>fillcolor</p:attrName>
                                        </p:attrNameLst>
                                      </p:cBhvr>
                                      <p:to>
                                        <a:srgbClr val="60CCCC"/>
                                      </p:to>
                                    </p:animClr>
                                    <p:set>
                                      <p:cBhvr>
                                        <p:cTn id="39" dur="5350" autoRev="1" fill="hold"/>
                                        <p:tgtEl>
                                          <p:spTgt spid="7"/>
                                        </p:tgtEl>
                                        <p:attrNameLst>
                                          <p:attrName>fill.type</p:attrName>
                                        </p:attrNameLst>
                                      </p:cBhvr>
                                      <p:to>
                                        <p:strVal val="solid"/>
                                      </p:to>
                                    </p:set>
                                    <p:set>
                                      <p:cBhvr>
                                        <p:cTn id="40" dur="5350" autoRev="1" fill="hold"/>
                                        <p:tgtEl>
                                          <p:spTgt spid="7"/>
                                        </p:tgtEl>
                                        <p:attrNameLst>
                                          <p:attrName>fill.on</p:attrName>
                                        </p:attrNameLst>
                                      </p:cBhvr>
                                      <p:to>
                                        <p:strVal val="true"/>
                                      </p:to>
                                    </p:set>
                                  </p:childTnLst>
                                </p:cTn>
                              </p:par>
                              <p:par>
                                <p:cTn id="41" presetID="27" presetClass="emph" presetSubtype="0" repeatCount="indefinite" fill="hold" grpId="0" nodeType="withEffect">
                                  <p:stCondLst>
                                    <p:cond delay="2100"/>
                                  </p:stCondLst>
                                  <p:childTnLst>
                                    <p:animClr clrSpc="rgb" dir="cw">
                                      <p:cBhvr override="childStyle">
                                        <p:cTn id="42" dur="6650" autoRev="1" fill="hold"/>
                                        <p:tgtEl>
                                          <p:spTgt spid="6"/>
                                        </p:tgtEl>
                                        <p:attrNameLst>
                                          <p:attrName>style.color</p:attrName>
                                        </p:attrNameLst>
                                      </p:cBhvr>
                                      <p:to>
                                        <a:srgbClr val="60CCCC"/>
                                      </p:to>
                                    </p:animClr>
                                    <p:animClr clrSpc="rgb" dir="cw">
                                      <p:cBhvr>
                                        <p:cTn id="43" dur="6650" autoRev="1" fill="hold"/>
                                        <p:tgtEl>
                                          <p:spTgt spid="6"/>
                                        </p:tgtEl>
                                        <p:attrNameLst>
                                          <p:attrName>fillcolor</p:attrName>
                                        </p:attrNameLst>
                                      </p:cBhvr>
                                      <p:to>
                                        <a:srgbClr val="60CCCC"/>
                                      </p:to>
                                    </p:animClr>
                                    <p:set>
                                      <p:cBhvr>
                                        <p:cTn id="44" dur="6650" autoRev="1" fill="hold"/>
                                        <p:tgtEl>
                                          <p:spTgt spid="6"/>
                                        </p:tgtEl>
                                        <p:attrNameLst>
                                          <p:attrName>fill.type</p:attrName>
                                        </p:attrNameLst>
                                      </p:cBhvr>
                                      <p:to>
                                        <p:strVal val="solid"/>
                                      </p:to>
                                    </p:set>
                                    <p:set>
                                      <p:cBhvr>
                                        <p:cTn id="45" dur="6650" autoRev="1"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4354501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229702" y="295275"/>
            <a:ext cx="4123944" cy="838200"/>
          </a:xfrm>
        </p:spPr>
        <p:txBody>
          <a:bodyPr anchor="t"/>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219455" y="1600200"/>
            <a:ext cx="4142232" cy="4526280"/>
          </a:xfrm>
        </p:spPr>
        <p:txBody>
          <a:bodyPr/>
          <a:lstStyle>
            <a:lvl1pPr marL="0" indent="0">
              <a:buNone/>
              <a:defRPr>
                <a:solidFill>
                  <a:schemeClr val="bg1"/>
                </a:solidFill>
                <a:latin typeface="+mj-lt"/>
              </a:defRPr>
            </a:lvl1pPr>
            <a:lvl2pPr marL="635000" indent="-228600">
              <a:buClr>
                <a:srgbClr val="96CA4B"/>
              </a:buClr>
              <a:buFont typeface="Arial" pitchFamily="34" charset="0"/>
              <a:buChar char="•"/>
              <a:tabLst/>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1"/>
          <p:cNvSpPr>
            <a:spLocks noGrp="1"/>
          </p:cNvSpPr>
          <p:nvPr>
            <p:ph type="body" sz="quarter" idx="12"/>
          </p:nvPr>
        </p:nvSpPr>
        <p:spPr>
          <a:xfrm>
            <a:off x="4818888" y="1600200"/>
            <a:ext cx="4005072" cy="4526280"/>
          </a:xfrm>
        </p:spPr>
        <p:txBody>
          <a:bodyPr/>
          <a:lstStyle>
            <a:lvl1pPr marL="0" indent="0">
              <a:buFontTx/>
              <a:buNone/>
              <a:defRPr>
                <a:solidFill>
                  <a:schemeClr val="bg1"/>
                </a:solidFill>
                <a:latin typeface="+mj-lt"/>
              </a:defRPr>
            </a:lvl1pPr>
            <a:lvl2pPr marL="635000" indent="-228600">
              <a:buClr>
                <a:srgbClr val="96CA4B"/>
              </a:buClr>
              <a:buFont typeface="Arial" pitchFamily="34" charset="0"/>
              <a:buChar char="•"/>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3"/>
          <p:cNvSpPr>
            <a:spLocks noGrp="1"/>
          </p:cNvSpPr>
          <p:nvPr>
            <p:ph type="body" sz="quarter" idx="13"/>
          </p:nvPr>
        </p:nvSpPr>
        <p:spPr>
          <a:xfrm>
            <a:off x="4824413" y="295275"/>
            <a:ext cx="4122737" cy="838200"/>
          </a:xfrm>
        </p:spPr>
        <p:txBody>
          <a:bodyPr lIns="82296" rIns="82296"/>
          <a:lstStyle>
            <a:lvl1pPr marL="0" indent="0">
              <a:lnSpc>
                <a:spcPct val="80000"/>
              </a:lnSpc>
              <a:spcBef>
                <a:spcPts val="0"/>
              </a:spcBef>
              <a:buFontTx/>
              <a:buNone/>
              <a:defRPr lang="en-US" sz="36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noProof="0" smtClean="0"/>
              <a:t>Click to edit Master text styles</a:t>
            </a:r>
          </a:p>
        </p:txBody>
      </p:sp>
    </p:spTree>
    <p:extLst>
      <p:ext uri="{BB962C8B-B14F-4D97-AF65-F5344CB8AC3E}">
        <p14:creationId xmlns:p14="http://schemas.microsoft.com/office/powerpoint/2010/main" val="1163070535"/>
      </p:ext>
    </p:extLst>
  </p:cSld>
  <p:clrMapOvr>
    <a:masterClrMapping/>
  </p:clrMapOvr>
  <p:transition>
    <p:wipe dir="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600200"/>
            <a:ext cx="2622550" cy="439102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600200"/>
            <a:ext cx="2593975" cy="4362450"/>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300788" y="1600200"/>
            <a:ext cx="2633662" cy="433387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2" name="Text Placeholder 20"/>
          <p:cNvSpPr>
            <a:spLocks noGrp="1"/>
          </p:cNvSpPr>
          <p:nvPr>
            <p:ph type="body" sz="quarter" idx="18"/>
          </p:nvPr>
        </p:nvSpPr>
        <p:spPr>
          <a:xfrm>
            <a:off x="3255264"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4" name="Text Placeholder 20"/>
          <p:cNvSpPr>
            <a:spLocks noGrp="1" noChangeAspect="1"/>
          </p:cNvSpPr>
          <p:nvPr>
            <p:ph type="body" sz="quarter" idx="19"/>
          </p:nvPr>
        </p:nvSpPr>
        <p:spPr>
          <a:xfrm>
            <a:off x="6273302"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Tree>
    <p:extLst>
      <p:ext uri="{BB962C8B-B14F-4D97-AF65-F5344CB8AC3E}">
        <p14:creationId xmlns:p14="http://schemas.microsoft.com/office/powerpoint/2010/main" val="76618175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p:nvPr>
        </p:nvSpPr>
        <p:spPr>
          <a:xfrm>
            <a:off x="246972" y="439710"/>
            <a:ext cx="8567244"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6" name="Chart Placeholder 35"/>
          <p:cNvSpPr>
            <a:spLocks noGrp="1"/>
          </p:cNvSpPr>
          <p:nvPr>
            <p:ph type="chart" sz="quarter" idx="10"/>
          </p:nvPr>
        </p:nvSpPr>
        <p:spPr>
          <a:xfrm>
            <a:off x="359764" y="1476375"/>
            <a:ext cx="8439461" cy="4305300"/>
          </a:xfrm>
        </p:spPr>
        <p:txBody>
          <a:bodyPr rtlCol="0" anchor="ctr" anchorCtr="1">
            <a:noAutofit/>
          </a:bodyPr>
          <a:lstStyle>
            <a:lvl1pPr>
              <a:buNone/>
              <a:defRPr>
                <a:latin typeface="+mj-lt"/>
              </a:defRPr>
            </a:lvl1pPr>
          </a:lstStyle>
          <a:p>
            <a:pPr lvl="0"/>
            <a:r>
              <a:rPr lang="en-US" noProof="0" smtClean="0"/>
              <a:t>Click icon to add chart</a:t>
            </a:r>
            <a:endParaRPr lang="en-US" noProof="0" dirty="0"/>
          </a:p>
        </p:txBody>
      </p:sp>
      <p:sp>
        <p:nvSpPr>
          <p:cNvPr id="4" name="Text Placeholder 9"/>
          <p:cNvSpPr>
            <a:spLocks noGrp="1"/>
          </p:cNvSpPr>
          <p:nvPr>
            <p:ph type="body" sz="quarter" idx="11"/>
          </p:nvPr>
        </p:nvSpPr>
        <p:spPr>
          <a:xfrm>
            <a:off x="249466" y="6062114"/>
            <a:ext cx="7461250" cy="276999"/>
          </a:xfrm>
        </p:spPr>
        <p:txBody>
          <a:bodyPr anchor="b">
            <a:noAutofit/>
          </a:bodyPr>
          <a:lstStyle>
            <a:lvl1pPr algn="l" defTabSz="804863">
              <a:lnSpc>
                <a:spcPct val="100000"/>
              </a:lnSpc>
              <a:spcBef>
                <a:spcPct val="50000"/>
              </a:spcBef>
              <a:buNone/>
              <a:defRPr sz="1200">
                <a:solidFill>
                  <a:schemeClr val="bg2">
                    <a:lumMod val="85000"/>
                  </a:schemeClr>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smtClean="0"/>
              <a:t>Click to edit Master text styles</a:t>
            </a:r>
          </a:p>
        </p:txBody>
      </p:sp>
    </p:spTree>
    <p:extLst>
      <p:ext uri="{BB962C8B-B14F-4D97-AF65-F5344CB8AC3E}">
        <p14:creationId xmlns:p14="http://schemas.microsoft.com/office/powerpoint/2010/main" val="368201759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46888" y="1600200"/>
            <a:ext cx="4005072" cy="3749040"/>
          </a:xfrm>
        </p:spPr>
        <p:txBody>
          <a:bodyPr anchor="ctr">
            <a:noAutofit/>
          </a:bodyPr>
          <a:lstStyle>
            <a:lvl1pPr marL="0" indent="0" algn="l" defTabSz="914400" rtl="0" eaLnBrk="1" latinLnBrk="0" hangingPunct="1">
              <a:lnSpc>
                <a:spcPct val="80000"/>
              </a:lnSpc>
              <a:spcBef>
                <a:spcPct val="0"/>
              </a:spcBef>
              <a:buFontTx/>
              <a:buNone/>
              <a:defRPr lang="en-US" sz="2400" b="0" kern="1200" spc="0" baseline="0" dirty="0" smtClean="0">
                <a:solidFill>
                  <a:schemeClr val="bg2"/>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6" name="Picture Placeholder 5"/>
          <p:cNvSpPr>
            <a:spLocks noGrp="1"/>
          </p:cNvSpPr>
          <p:nvPr>
            <p:ph type="pic" sz="quarter" idx="11"/>
          </p:nvPr>
        </p:nvSpPr>
        <p:spPr>
          <a:xfrm>
            <a:off x="4873752" y="1947672"/>
            <a:ext cx="3429000" cy="2990088"/>
          </a:xfrm>
        </p:spPr>
        <p:txBody>
          <a:bodyPr rtlCol="0" anchor="ctr" anchorCtr="1">
            <a:noAutofit/>
          </a:bodyPr>
          <a:lstStyle>
            <a:lvl1pPr algn="ctr">
              <a:buFontTx/>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686930477"/>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5488569"/>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5"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3" name="Subtitle 2"/>
          <p:cNvSpPr>
            <a:spLocks noGrp="1"/>
          </p:cNvSpPr>
          <p:nvPr>
            <p:ph type="subTitle" idx="1"/>
          </p:nvPr>
        </p:nvSpPr>
        <p:spPr>
          <a:xfrm>
            <a:off x="465201" y="5842635"/>
            <a:ext cx="8112126" cy="384175"/>
          </a:xfrm>
        </p:spPr>
        <p:txBody>
          <a:bodyPr anchor="b">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accent2"/>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219456" y="649224"/>
            <a:ext cx="8112125" cy="4480560"/>
          </a:xfrm>
        </p:spPr>
        <p:txBody>
          <a:bodyPr/>
          <a:lstStyle>
            <a:lvl1pPr marL="0" indent="0" algn="l" defTabSz="914400" rtl="0" eaLnBrk="1" latinLnBrk="0" hangingPunct="1">
              <a:lnSpc>
                <a:spcPct val="80000"/>
              </a:lnSpc>
              <a:spcBef>
                <a:spcPct val="0"/>
              </a:spcBef>
              <a:buClr>
                <a:schemeClr val="tx1"/>
              </a:buClr>
              <a:buFont typeface="Arial" pitchFamily="34"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95099776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pic>
        <p:nvPicPr>
          <p:cNvPr id="5" name="Picture 4" descr="verticalba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41825" y="777875"/>
            <a:ext cx="88900" cy="528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30930887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torytelling">
    <p:spTree>
      <p:nvGrpSpPr>
        <p:cNvPr id="1" name=""/>
        <p:cNvGrpSpPr/>
        <p:nvPr/>
      </p:nvGrpSpPr>
      <p:grpSpPr>
        <a:xfrm>
          <a:off x="0" y="0"/>
          <a:ext cx="0" cy="0"/>
          <a:chOff x="0" y="0"/>
          <a:chExt cx="0" cy="0"/>
        </a:xfrm>
      </p:grpSpPr>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4074592207"/>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grpSp>
        <p:nvGrpSpPr>
          <p:cNvPr id="5" name="Group 38"/>
          <p:cNvGrpSpPr/>
          <p:nvPr userDrawn="1"/>
        </p:nvGrpSpPr>
        <p:grpSpPr>
          <a:xfrm>
            <a:off x="341313" y="311150"/>
            <a:ext cx="908367" cy="480227"/>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grpSp>
      <p:sp>
        <p:nvSpPr>
          <p:cNvPr id="3" name="Subtitle 2"/>
          <p:cNvSpPr>
            <a:spLocks noGrp="1"/>
          </p:cNvSpPr>
          <p:nvPr>
            <p:ph type="subTitle" idx="1"/>
          </p:nvPr>
        </p:nvSpPr>
        <p:spPr>
          <a:xfrm>
            <a:off x="236383" y="4279392"/>
            <a:ext cx="4684867" cy="384175"/>
          </a:xfrm>
        </p:spPr>
        <p:txBody>
          <a:bodyPr rtlCol="0">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6DB344"/>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2" name="Title 1"/>
          <p:cNvSpPr>
            <a:spLocks noGrp="1"/>
          </p:cNvSpPr>
          <p:nvPr>
            <p:ph type="ctrTitle"/>
          </p:nvPr>
        </p:nvSpPr>
        <p:spPr>
          <a:xfrm>
            <a:off x="208693" y="3282696"/>
            <a:ext cx="4712557" cy="1022350"/>
          </a:xfrm>
        </p:spPr>
        <p:txBody>
          <a:bodyP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1" name="Picture Placeholder 30"/>
          <p:cNvSpPr>
            <a:spLocks noGrp="1"/>
          </p:cNvSpPr>
          <p:nvPr>
            <p:ph type="pic" sz="quarter" idx="10"/>
          </p:nvPr>
        </p:nvSpPr>
        <p:spPr>
          <a:xfrm>
            <a:off x="5540375" y="1917700"/>
            <a:ext cx="2676525" cy="2889250"/>
          </a:xfrm>
        </p:spPr>
        <p:txBody>
          <a:bodyPr rtlCol="0" anchor="ctr" anchorCtr="1">
            <a:noAutofit/>
          </a:bodyPr>
          <a:lstStyle>
            <a:lvl1pPr algn="ctr">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87670090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White">
    <p:spTree>
      <p:nvGrpSpPr>
        <p:cNvPr id="1" name=""/>
        <p:cNvGrpSpPr/>
        <p:nvPr/>
      </p:nvGrpSpPr>
      <p:grpSpPr>
        <a:xfrm>
          <a:off x="0" y="0"/>
          <a:ext cx="0" cy="0"/>
          <a:chOff x="0" y="0"/>
          <a:chExt cx="0" cy="0"/>
        </a:xfrm>
      </p:grpSpPr>
      <p:sp>
        <p:nvSpPr>
          <p:cNvPr id="6" name="Rectangle 5"/>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67"/>
          <p:cNvGrpSpPr/>
          <p:nvPr userDrawn="1"/>
        </p:nvGrpSpPr>
        <p:grpSpPr>
          <a:xfrm>
            <a:off x="341314" y="311151"/>
            <a:ext cx="829170" cy="438358"/>
            <a:chOff x="609600" y="528537"/>
            <a:chExt cx="1444734" cy="763789"/>
          </a:xfrm>
          <a:solidFill>
            <a:schemeClr val="bg1"/>
          </a:solidFill>
        </p:grpSpPr>
        <p:sp>
          <p:nvSpPr>
            <p:cNvPr id="8" name="Rectangle 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9" name="Freeform 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0" name="Freeform 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1" name="Freeform 1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2" name="Freeform 1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3" name="Freeform 1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4" name="Freeform 1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5" name="Freeform 1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6" name="Freeform 1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7" name="Freeform 1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8" name="Freeform 1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9" name="Freeform 1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0" name="Freeform 1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1" name="Freeform 2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grpSp>
      <p:sp>
        <p:nvSpPr>
          <p:cNvPr id="22" name="Rectangle 21"/>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3"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r>
              <a:rPr lang="en-US" altLang="en-US" sz="600" dirty="0" smtClean="0">
                <a:solidFill>
                  <a:srgbClr val="C0C0C0"/>
                </a:solidFill>
              </a:rPr>
              <a:t>.</a:t>
            </a:r>
          </a:p>
        </p:txBody>
      </p:sp>
      <p:sp>
        <p:nvSpPr>
          <p:cNvPr id="2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2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D50ED1E7-9DDC-434E-9454-9C79919CD219}"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gn="l" defTabSz="914400" rtl="0" eaLnBrk="1" latinLnBrk="0" hangingPunct="1">
              <a:lnSpc>
                <a:spcPct val="9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2797596972"/>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userDrawn="1"/>
        </p:nvSpPr>
        <p:spPr>
          <a:xfrm>
            <a:off x="1824038" y="-3578225"/>
            <a:ext cx="1728787" cy="140144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ounded Rectangle 5"/>
          <p:cNvSpPr/>
          <p:nvPr userDrawn="1"/>
        </p:nvSpPr>
        <p:spPr>
          <a:xfrm>
            <a:off x="0" y="-644525"/>
            <a:ext cx="1730375" cy="81470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rot="10800000">
            <a:off x="1014413" y="-644525"/>
            <a:ext cx="1728787" cy="81470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p:nvSpPr>
        <p:spPr>
          <a:xfrm>
            <a:off x="6375400" y="1711325"/>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p:nvSpPr>
        <p:spPr>
          <a:xfrm>
            <a:off x="8105775" y="8350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p:nvSpPr>
        <p:spPr>
          <a:xfrm rot="10800000">
            <a:off x="3035300" y="-3378200"/>
            <a:ext cx="1730375"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5"/>
          <p:cNvSpPr>
            <a:spLocks noChangeArrowheads="1"/>
          </p:cNvSpPr>
          <p:nvPr/>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3" name="Rectangle 5"/>
          <p:cNvSpPr>
            <a:spLocks noChangeArrowheads="1"/>
          </p:cNvSpPr>
          <p:nvPr userDrawn="1"/>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FFFFFF"/>
                </a:solidFill>
              </a:rPr>
              <a:t>© 2012 Cisco and/or its affiliates.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10C9438D-E7BB-4820-A20C-A577E702040C}" type="slidenum">
              <a:rPr lang="en-US" altLang="en-US" sz="600" smtClean="0">
                <a:solidFill>
                  <a:srgbClr val="FFFFFF"/>
                </a:solidFill>
              </a:rPr>
              <a:pPr algn="r" eaLnBrk="1" hangingPunct="1">
                <a:defRPr/>
              </a:pPr>
              <a:t>‹#›</a:t>
            </a:fld>
            <a:endParaRPr lang="en-US" altLang="en-US" sz="600" smtClean="0">
              <a:solidFill>
                <a:srgbClr val="FFFFFF"/>
              </a:solidFill>
            </a:endParaRPr>
          </a:p>
        </p:txBody>
      </p:sp>
      <p:sp>
        <p:nvSpPr>
          <p:cNvPr id="2" name="Title 1"/>
          <p:cNvSpPr>
            <a:spLocks noGrp="1"/>
          </p:cNvSpPr>
          <p:nvPr>
            <p:ph type="title"/>
          </p:nvPr>
        </p:nvSpPr>
        <p:spPr>
          <a:xfrm>
            <a:off x="237744" y="484632"/>
            <a:ext cx="8755128" cy="4372131"/>
          </a:xfrm>
        </p:spPr>
        <p:txBody>
          <a:bodyPr/>
          <a:lstStyle>
            <a:lvl1pPr marL="228600" indent="-228600">
              <a:buFont typeface="Arial" pitchFamily="34" charset="0"/>
              <a:buChar char="“"/>
              <a:defRPr sz="6000" spc="0" baseline="0">
                <a:solidFill>
                  <a:schemeClr val="bg1"/>
                </a:solidFill>
                <a:latin typeface="+mj-lt"/>
              </a:defRPr>
            </a:lvl1pPr>
          </a:lstStyle>
          <a:p>
            <a:r>
              <a:rPr lang="en-US" smtClean="0"/>
              <a:t>Click to edit Master title style</a:t>
            </a:r>
            <a:endParaRPr lang="en-US" dirty="0"/>
          </a:p>
        </p:txBody>
      </p:sp>
      <p:sp>
        <p:nvSpPr>
          <p:cNvPr id="7" name="Text Placeholder 4"/>
          <p:cNvSpPr>
            <a:spLocks noGrp="1"/>
          </p:cNvSpPr>
          <p:nvPr>
            <p:ph type="body" sz="quarter" idx="11"/>
          </p:nvPr>
        </p:nvSpPr>
        <p:spPr>
          <a:xfrm>
            <a:off x="460248" y="5358903"/>
            <a:ext cx="8574685" cy="614362"/>
          </a:xfrm>
        </p:spPr>
        <p:txBody>
          <a:bodyPr rtlCol="0">
            <a:normAutofit/>
          </a:bodyPr>
          <a:lstStyle>
            <a:lvl1pPr marL="0" indent="0">
              <a:buNone/>
              <a:defRPr lang="en-US" sz="2400" kern="1200" dirty="0" smtClean="0">
                <a:solidFill>
                  <a:schemeClr val="bg1"/>
                </a:solidFill>
                <a:latin typeface="+mj-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6808412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6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2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 fill="hold" grpId="0" nodeType="withEffect">
                                  <p:stCondLst>
                                    <p:cond delay="1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90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9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15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100" fill="hold"/>
                                        <p:tgtEl>
                                          <p:spTgt spid="10"/>
                                        </p:tgtEl>
                                        <p:attrNameLst>
                                          <p:attrName>ppt_x</p:attrName>
                                        </p:attrNameLst>
                                      </p:cBhvr>
                                      <p:tavLst>
                                        <p:tav tm="0">
                                          <p:val>
                                            <p:strVal val="#ppt_x"/>
                                          </p:val>
                                        </p:tav>
                                        <p:tav tm="100000">
                                          <p:val>
                                            <p:strVal val="#ppt_x"/>
                                          </p:val>
                                        </p:tav>
                                      </p:tavLst>
                                    </p:anim>
                                    <p:anim calcmode="lin" valueType="num">
                                      <p:cBhvr additive="base">
                                        <p:cTn id="28" dur="11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ingle photo with caption">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92300" y="795338"/>
            <a:ext cx="5348288" cy="400526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ectangle 5"/>
          <p:cNvSpPr>
            <a:spLocks noChangeArrowheads="1"/>
          </p:cNvSpPr>
          <p:nvPr userDrawn="1"/>
        </p:nvSpPr>
        <p:spPr bwMode="auto">
          <a:xfrm>
            <a:off x="1892300" y="4794250"/>
            <a:ext cx="5346700" cy="996950"/>
          </a:xfrm>
          <a:prstGeom prst="rect">
            <a:avLst/>
          </a:prstGeom>
          <a:solidFill>
            <a:schemeClr val="bg1"/>
          </a:solidFill>
          <a:ln>
            <a:noFill/>
          </a:ln>
          <a:effectLst>
            <a:outerShdw blurRad="114300" dist="38100" dir="5400000" algn="t" rotWithShape="0">
              <a:srgbClr val="808080">
                <a:alpha val="39998"/>
              </a:srgbClr>
            </a:outerShdw>
          </a:effectLst>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rgbClr val="FFFFFF"/>
              </a:solidFill>
              <a:latin typeface="+mn-lt"/>
              <a:ea typeface="+mn-ea"/>
            </a:endParaRPr>
          </a:p>
        </p:txBody>
      </p:sp>
      <p:sp>
        <p:nvSpPr>
          <p:cNvPr id="26" name="Picture Placeholder 25"/>
          <p:cNvSpPr>
            <a:spLocks noGrp="1"/>
          </p:cNvSpPr>
          <p:nvPr>
            <p:ph type="pic" sz="quarter" idx="10"/>
          </p:nvPr>
        </p:nvSpPr>
        <p:spPr>
          <a:xfrm>
            <a:off x="1900238" y="795528"/>
            <a:ext cx="5329238" cy="4005072"/>
          </a:xfrm>
          <a:solidFill>
            <a:schemeClr val="bg1">
              <a:alpha val="30000"/>
            </a:schemeClr>
          </a:solidFill>
          <a:ln>
            <a:solidFill>
              <a:schemeClr val="bg2"/>
            </a:solidFill>
          </a:ln>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2505724950"/>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mall photo_top lef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38138" y="311150"/>
            <a:ext cx="3273425" cy="245903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338328" y="310896"/>
            <a:ext cx="3273552" cy="2459736"/>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3429000"/>
            <a:ext cx="7009298" cy="1421928"/>
          </a:xfrm>
        </p:spPr>
        <p:txBody>
          <a:bodyPr anchor="t"/>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smtClean="0"/>
              <a:t>Click to edit Master title style</a:t>
            </a:r>
            <a:endParaRPr lang="en-US" dirty="0" smtClean="0"/>
          </a:p>
        </p:txBody>
      </p:sp>
    </p:spTree>
    <p:extLst>
      <p:ext uri="{BB962C8B-B14F-4D97-AF65-F5344CB8AC3E}">
        <p14:creationId xmlns:p14="http://schemas.microsoft.com/office/powerpoint/2010/main" val="426753400"/>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ortrait photo_right side">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992688" y="858838"/>
            <a:ext cx="3630612"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4992624" y="859536"/>
            <a:ext cx="3630168" cy="502920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728972"/>
            <a:ext cx="4349918" cy="1089529"/>
          </a:xfrm>
        </p:spPr>
        <p:txBody>
          <a:bodyPr anchor="t"/>
          <a:lstStyle>
            <a:lvl1pPr>
              <a:lnSpc>
                <a:spcPct val="90000"/>
              </a:lnSpc>
              <a:defRPr>
                <a:solidFill>
                  <a:schemeClr val="bg1"/>
                </a:solidFill>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89755228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ultiple photo">
    <p:spTree>
      <p:nvGrpSpPr>
        <p:cNvPr id="1" name=""/>
        <p:cNvGrpSpPr/>
        <p:nvPr/>
      </p:nvGrpSpPr>
      <p:grpSpPr>
        <a:xfrm>
          <a:off x="0" y="0"/>
          <a:ext cx="0" cy="0"/>
          <a:chOff x="0" y="0"/>
          <a:chExt cx="0" cy="0"/>
        </a:xfrm>
      </p:grpSpPr>
      <p:pic>
        <p:nvPicPr>
          <p:cNvPr id="9"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68713" y="311150"/>
            <a:ext cx="3268662"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ectangle 10"/>
          <p:cNvSpPr/>
          <p:nvPr/>
        </p:nvSpPr>
        <p:spPr>
          <a:xfrm>
            <a:off x="334963" y="311150"/>
            <a:ext cx="3259137"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11"/>
          <p:cNvSpPr/>
          <p:nvPr/>
        </p:nvSpPr>
        <p:spPr>
          <a:xfrm>
            <a:off x="7011988" y="311150"/>
            <a:ext cx="1806575" cy="13081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12"/>
          <p:cNvSpPr/>
          <p:nvPr/>
        </p:nvSpPr>
        <p:spPr>
          <a:xfrm>
            <a:off x="334963" y="3028950"/>
            <a:ext cx="2501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13"/>
          <p:cNvSpPr/>
          <p:nvPr/>
        </p:nvSpPr>
        <p:spPr>
          <a:xfrm>
            <a:off x="2911475" y="3028950"/>
            <a:ext cx="4025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ectangle 14"/>
          <p:cNvSpPr/>
          <p:nvPr/>
        </p:nvSpPr>
        <p:spPr>
          <a:xfrm>
            <a:off x="7011988" y="1684338"/>
            <a:ext cx="1806575" cy="34417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ectangle 15"/>
          <p:cNvSpPr/>
          <p:nvPr/>
        </p:nvSpPr>
        <p:spPr>
          <a:xfrm>
            <a:off x="7011988" y="5183188"/>
            <a:ext cx="1806575"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49" name="Picture Placeholder 25"/>
          <p:cNvSpPr>
            <a:spLocks noGrp="1"/>
          </p:cNvSpPr>
          <p:nvPr>
            <p:ph type="pic" sz="quarter" idx="11"/>
          </p:nvPr>
        </p:nvSpPr>
        <p:spPr>
          <a:xfrm>
            <a:off x="3668989" y="311149"/>
            <a:ext cx="326786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26" name="Picture Placeholder 25"/>
          <p:cNvSpPr>
            <a:spLocks noGrp="1"/>
          </p:cNvSpPr>
          <p:nvPr>
            <p:ph type="pic" sz="quarter" idx="10"/>
          </p:nvPr>
        </p:nvSpPr>
        <p:spPr>
          <a:xfrm>
            <a:off x="320824" y="311149"/>
            <a:ext cx="327275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1" name="Picture Placeholder 25"/>
          <p:cNvSpPr>
            <a:spLocks noGrp="1"/>
          </p:cNvSpPr>
          <p:nvPr>
            <p:ph type="pic" sz="quarter" idx="12"/>
          </p:nvPr>
        </p:nvSpPr>
        <p:spPr>
          <a:xfrm>
            <a:off x="7011988" y="311149"/>
            <a:ext cx="1806573" cy="13081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3" name="Picture Placeholder 25"/>
          <p:cNvSpPr>
            <a:spLocks noGrp="1"/>
          </p:cNvSpPr>
          <p:nvPr>
            <p:ph type="pic" sz="quarter" idx="13"/>
          </p:nvPr>
        </p:nvSpPr>
        <p:spPr>
          <a:xfrm>
            <a:off x="320824" y="3028951"/>
            <a:ext cx="2516104"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5" name="Picture Placeholder 25"/>
          <p:cNvSpPr>
            <a:spLocks noGrp="1"/>
          </p:cNvSpPr>
          <p:nvPr>
            <p:ph type="pic" sz="quarter" idx="14"/>
          </p:nvPr>
        </p:nvSpPr>
        <p:spPr>
          <a:xfrm>
            <a:off x="2908334" y="3028951"/>
            <a:ext cx="4028516"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7" name="Picture Placeholder 25"/>
          <p:cNvSpPr>
            <a:spLocks noGrp="1"/>
          </p:cNvSpPr>
          <p:nvPr>
            <p:ph type="pic" sz="quarter" idx="15"/>
          </p:nvPr>
        </p:nvSpPr>
        <p:spPr>
          <a:xfrm>
            <a:off x="7011988" y="1676400"/>
            <a:ext cx="1806573" cy="344941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9" name="Picture Placeholder 25"/>
          <p:cNvSpPr>
            <a:spLocks noGrp="1"/>
          </p:cNvSpPr>
          <p:nvPr>
            <p:ph type="pic" sz="quarter" idx="16"/>
          </p:nvPr>
        </p:nvSpPr>
        <p:spPr>
          <a:xfrm>
            <a:off x="7011988" y="5182960"/>
            <a:ext cx="1806573" cy="1304925"/>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298664879"/>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photo with bottom bar">
    <p:spTree>
      <p:nvGrpSpPr>
        <p:cNvPr id="1" name=""/>
        <p:cNvGrpSpPr/>
        <p:nvPr/>
      </p:nvGrpSpPr>
      <p:grpSpPr>
        <a:xfrm>
          <a:off x="0" y="0"/>
          <a:ext cx="0" cy="0"/>
          <a:chOff x="0" y="0"/>
          <a:chExt cx="0" cy="0"/>
        </a:xfrm>
      </p:grpSpPr>
      <p:sp>
        <p:nvSpPr>
          <p:cNvPr id="3" name="Rectangle 2"/>
          <p:cNvSpPr/>
          <p:nvPr/>
        </p:nvSpPr>
        <p:spPr>
          <a:xfrm>
            <a:off x="338138" y="311150"/>
            <a:ext cx="8477250" cy="6075363"/>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pic>
        <p:nvPicPr>
          <p:cNvPr id="4" name="Picture 12" descr="bottom ba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375" y="6375400"/>
            <a:ext cx="84772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7"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2010 Cisco and/or its affiliates. All rights reserved.</a:t>
            </a:r>
          </a:p>
        </p:txBody>
      </p:sp>
      <p:sp>
        <p:nvSpPr>
          <p:cNvPr id="8" name="Rectangle 14"/>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E0A9C3A-026F-4434-9093-F88CFC8B17E1}"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5" name="Picture Placeholder 4"/>
          <p:cNvSpPr>
            <a:spLocks noGrp="1"/>
          </p:cNvSpPr>
          <p:nvPr>
            <p:ph type="pic" sz="quarter" idx="10"/>
          </p:nvPr>
        </p:nvSpPr>
        <p:spPr>
          <a:xfrm>
            <a:off x="333375" y="310896"/>
            <a:ext cx="8474869" cy="6054185"/>
          </a:xfrm>
          <a:ln>
            <a:solidFill>
              <a:srgbClr val="08252E"/>
            </a:solidFill>
          </a:ln>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246678874"/>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6858000"/>
          </a:xfrm>
        </p:spPr>
        <p:txBody>
          <a:bodyPr rtlCol="0" anchor="ctr" anchorCtr="1">
            <a:noAutofit/>
          </a:bodyPr>
          <a:lstStyle>
            <a:lvl1pPr algn="ctr">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555628801"/>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video">
    <p:spTree>
      <p:nvGrpSpPr>
        <p:cNvPr id="1" name=""/>
        <p:cNvGrpSpPr/>
        <p:nvPr/>
      </p:nvGrpSpPr>
      <p:grpSpPr>
        <a:xfrm>
          <a:off x="0" y="0"/>
          <a:ext cx="0" cy="0"/>
          <a:chOff x="0" y="0"/>
          <a:chExt cx="0" cy="0"/>
        </a:xfrm>
      </p:grpSpPr>
      <p:pic>
        <p:nvPicPr>
          <p:cNvPr id="3" name="Picture 7"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a:spLocks noChangeArrowheads="1"/>
          </p:cNvSpPr>
          <p:nvPr userDrawn="1"/>
        </p:nvSpPr>
        <p:spPr bwMode="auto">
          <a:xfrm>
            <a:off x="0" y="0"/>
            <a:ext cx="9144000" cy="6858000"/>
          </a:xfrm>
          <a:prstGeom prst="rect">
            <a:avLst/>
          </a:prstGeom>
          <a:blipFill dpi="0" rotWithShape="1">
            <a:blip r:embed="rId3">
              <a:alphaModFix amt="29000"/>
            </a:blip>
            <a:srcRect/>
            <a:stretch>
              <a:fillRect/>
            </a:stretch>
          </a:blip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mtClean="0">
              <a:solidFill>
                <a:srgbClr val="FFFFFF"/>
              </a:solidFill>
            </a:endParaRPr>
          </a:p>
        </p:txBody>
      </p:sp>
      <p:grpSp>
        <p:nvGrpSpPr>
          <p:cNvPr id="5" name="Group 3"/>
          <p:cNvGrpSpPr/>
          <p:nvPr userDrawn="1"/>
        </p:nvGrpSpPr>
        <p:grpSpPr>
          <a:xfrm>
            <a:off x="341314" y="6124575"/>
            <a:ext cx="787133" cy="416134"/>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1" name="Media Placeholder 20"/>
          <p:cNvSpPr>
            <a:spLocks noGrp="1"/>
          </p:cNvSpPr>
          <p:nvPr>
            <p:ph type="media" sz="quarter" idx="10"/>
          </p:nvPr>
        </p:nvSpPr>
        <p:spPr>
          <a:xfrm>
            <a:off x="2639917" y="778669"/>
            <a:ext cx="5897880" cy="4425696"/>
          </a:xfrm>
          <a:solidFill>
            <a:schemeClr val="tx1">
              <a:lumMod val="50000"/>
            </a:schemeClr>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pPr lvl="0"/>
            <a:r>
              <a:rPr lang="en-US" noProof="0" smtClean="0"/>
              <a:t>Click icon to add media</a:t>
            </a:r>
            <a:endParaRPr lang="en-US" noProof="0" dirty="0"/>
          </a:p>
        </p:txBody>
      </p:sp>
    </p:spTree>
    <p:extLst>
      <p:ext uri="{BB962C8B-B14F-4D97-AF65-F5344CB8AC3E}">
        <p14:creationId xmlns:p14="http://schemas.microsoft.com/office/powerpoint/2010/main" val="1696089201"/>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_gradient only">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4907342"/>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3" name="Rectangle 11"/>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2012 Cisco and/or its affiliates. All rights reserved.</a:t>
            </a:r>
          </a:p>
        </p:txBody>
      </p:sp>
      <p:sp>
        <p:nvSpPr>
          <p:cNvPr id="4"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42B6F084-6F1E-4569-B8A0-E883FC2A6AB6}" type="slidenum">
              <a:rPr lang="en-US" altLang="en-US" sz="600" smtClean="0">
                <a:solidFill>
                  <a:srgbClr val="C0C0C0"/>
                </a:solidFill>
              </a:rPr>
              <a:pPr algn="r" eaLnBrk="1" hangingPunct="1">
                <a:defRPr/>
              </a:pPr>
              <a:t>‹#›</a:t>
            </a:fld>
            <a:endParaRPr lang="en-US" altLang="en-US" sz="600" smtClean="0">
              <a:solidFill>
                <a:srgbClr val="C0C0C0"/>
              </a:solidFill>
            </a:endParaRPr>
          </a:p>
        </p:txBody>
      </p:sp>
    </p:spTree>
    <p:extLst>
      <p:ext uri="{BB962C8B-B14F-4D97-AF65-F5344CB8AC3E}">
        <p14:creationId xmlns:p14="http://schemas.microsoft.com/office/powerpoint/2010/main" val="107401222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animated Gradient">
    <p:spTree>
      <p:nvGrpSpPr>
        <p:cNvPr id="1" name=""/>
        <p:cNvGrpSpPr/>
        <p:nvPr/>
      </p:nvGrpSpPr>
      <p:grpSpPr>
        <a:xfrm>
          <a:off x="0" y="0"/>
          <a:ext cx="0" cy="0"/>
          <a:chOff x="0" y="0"/>
          <a:chExt cx="0" cy="0"/>
        </a:xfrm>
      </p:grpSpPr>
      <p:pic>
        <p:nvPicPr>
          <p:cNvPr id="6"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a:xfrm>
            <a:off x="1824038" y="-3570288"/>
            <a:ext cx="1728787" cy="1401445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a:off x="0" y="-638175"/>
            <a:ext cx="1730375" cy="81486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a:off x="1014413" y="4248150"/>
            <a:ext cx="1728787"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a:off x="6584950" y="-2913063"/>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8105775" y="56991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a:off x="3035300" y="1516063"/>
            <a:ext cx="1730375" cy="814863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47B05D3-15EC-4C1F-BEE1-44BB5C2EDBAE}" type="slidenum">
              <a:rPr lang="en-US" altLang="en-US" sz="600" smtClean="0">
                <a:solidFill>
                  <a:srgbClr val="FFFFFF"/>
                </a:solidFill>
              </a:rPr>
              <a:pPr algn="r" eaLnBrk="1" hangingPunct="1">
                <a:defRPr/>
              </a:pPr>
              <a:t>‹#›</a:t>
            </a:fld>
            <a:endParaRPr lang="en-US" altLang="en-US" sz="600" smtClean="0">
              <a:solidFill>
                <a:srgbClr val="FFFFFF"/>
              </a:solidFill>
            </a:endParaRPr>
          </a:p>
        </p:txBody>
      </p:sp>
      <p:grpSp>
        <p:nvGrpSpPr>
          <p:cNvPr id="16" name="Group 38"/>
          <p:cNvGrpSpPr/>
          <p:nvPr userDrawn="1"/>
        </p:nvGrpSpPr>
        <p:grpSpPr>
          <a:xfrm>
            <a:off x="341314" y="311151"/>
            <a:ext cx="829170" cy="438358"/>
            <a:chOff x="609600" y="528537"/>
            <a:chExt cx="1444734" cy="763789"/>
          </a:xfrm>
          <a:solidFill>
            <a:schemeClr val="bg1"/>
          </a:solidFill>
        </p:grpSpPr>
        <p:sp>
          <p:nvSpPr>
            <p:cNvPr id="17" name="Rectangle 16"/>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4664698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indefinite" accel="50000" decel="50000" autoRev="1" fill="remove" grpId="0" nodeType="withEffect">
                                  <p:stCondLst>
                                    <p:cond delay="1500"/>
                                  </p:stCondLst>
                                  <p:childTnLst>
                                    <p:animMotion origin="layout" path="M -2.77778E-6 -2.22045E-16 L -2.77778E-6 -1.425 " pathEditMode="fixed" rAng="0" ptsTypes="AA">
                                      <p:cBhvr>
                                        <p:cTn id="6" dur="4500" fill="hold"/>
                                        <p:tgtEl>
                                          <p:spTgt spid="11"/>
                                        </p:tgtEl>
                                        <p:attrNameLst>
                                          <p:attrName>ppt_x</p:attrName>
                                          <p:attrName>ppt_y</p:attrName>
                                        </p:attrNameLst>
                                      </p:cBhvr>
                                      <p:rCtr x="0" y="-2147483648"/>
                                    </p:animMotion>
                                  </p:childTnLst>
                                </p:cTn>
                              </p:par>
                              <p:par>
                                <p:cTn id="7" presetID="42" presetClass="path" presetSubtype="0" repeatCount="indefinite" accel="50000" decel="50000" autoRev="1" fill="hold" grpId="0" nodeType="withEffect">
                                  <p:stCondLst>
                                    <p:cond delay="0"/>
                                  </p:stCondLst>
                                  <p:childTnLst>
                                    <p:animMotion origin="layout" path="M 3.05556E-6 -2.96296E-6 L 3.05556E-6 0.88611 " pathEditMode="fixed" rAng="0" ptsTypes="AA">
                                      <p:cBhvr>
                                        <p:cTn id="8" dur="4500" fill="hold"/>
                                        <p:tgtEl>
                                          <p:spTgt spid="10"/>
                                        </p:tgtEl>
                                        <p:attrNameLst>
                                          <p:attrName>ppt_x</p:attrName>
                                          <p:attrName>ppt_y</p:attrName>
                                        </p:attrNameLst>
                                      </p:cBhvr>
                                      <p:rCtr x="0" y="-2147483648"/>
                                    </p:animMotion>
                                  </p:childTnLst>
                                </p:cTn>
                              </p:par>
                              <p:par>
                                <p:cTn id="9" presetID="64" presetClass="path" presetSubtype="0" repeatCount="indefinite" accel="50000" decel="50000" autoRev="1" fill="hold" grpId="0" nodeType="withEffect">
                                  <p:stCondLst>
                                    <p:cond delay="1400"/>
                                  </p:stCondLst>
                                  <p:childTnLst>
                                    <p:animMotion origin="layout" path="M -2.5E-6 3.7037E-6 L -2.5E-6 -1.33195 " pathEditMode="fixed" rAng="0" ptsTypes="AA">
                                      <p:cBhvr>
                                        <p:cTn id="10" dur="4500" fill="hold"/>
                                        <p:tgtEl>
                                          <p:spTgt spid="12"/>
                                        </p:tgtEl>
                                        <p:attrNameLst>
                                          <p:attrName>ppt_x</p:attrName>
                                          <p:attrName>ppt_y</p:attrName>
                                        </p:attrNameLst>
                                      </p:cBhvr>
                                      <p:rCtr x="0" y="-2147483648"/>
                                    </p:animMotion>
                                  </p:childTnLst>
                                </p:cTn>
                              </p:par>
                              <p:par>
                                <p:cTn id="11" presetID="64" presetClass="path" presetSubtype="0" repeatCount="indefinite" accel="50000" decel="50000" autoRev="1" fill="hold" grpId="0" nodeType="withEffect">
                                  <p:stCondLst>
                                    <p:cond delay="3600"/>
                                  </p:stCondLst>
                                  <p:childTnLst>
                                    <p:animMotion origin="layout" path="M -1.94444E-6 4.07407E-6 L -1.94444E-6 -1.42084 " pathEditMode="fixed" rAng="0" ptsTypes="AA">
                                      <p:cBhvr>
                                        <p:cTn id="12" dur="4500" fill="hold"/>
                                        <p:tgtEl>
                                          <p:spTgt spid="9"/>
                                        </p:tgtEl>
                                        <p:attrNameLst>
                                          <p:attrName>ppt_x</p:attrName>
                                          <p:attrName>ppt_y</p:attrName>
                                        </p:attrNameLst>
                                      </p:cBhvr>
                                      <p:rCtr x="0" y="-2147483648"/>
                                    </p:animMotion>
                                  </p:childTnLst>
                                </p:cTn>
                              </p:par>
                              <p:par>
                                <p:cTn id="13" presetID="42" presetClass="path" presetSubtype="0" repeatCount="indefinite" accel="50000" decel="50000" autoRev="1" fill="hold" grpId="0" nodeType="withEffect">
                                  <p:stCondLst>
                                    <p:cond delay="900"/>
                                  </p:stCondLst>
                                  <p:childTnLst>
                                    <p:animMotion origin="layout" path="M 1.94444E-6 4.07407E-6 L 1.94444E-6 0.81944 " pathEditMode="fixed" rAng="0" ptsTypes="AA">
                                      <p:cBhvr>
                                        <p:cTn id="14" dur="4500" fill="hold"/>
                                        <p:tgtEl>
                                          <p:spTgt spid="8"/>
                                        </p:tgtEl>
                                        <p:attrNameLst>
                                          <p:attrName>ppt_x</p:attrName>
                                          <p:attrName>ppt_y</p:attrName>
                                        </p:attrNameLst>
                                      </p:cBhvr>
                                      <p:rCtr x="0" y="-2147483648"/>
                                    </p:animMotion>
                                  </p:childTnLst>
                                </p:cTn>
                              </p:par>
                              <p:par>
                                <p:cTn id="15" presetID="42" presetClass="path" presetSubtype="0" repeatCount="indefinite" accel="50000" decel="50000" autoRev="1" fill="hold" grpId="0" nodeType="withEffect">
                                  <p:stCondLst>
                                    <p:cond delay="2800"/>
                                  </p:stCondLst>
                                  <p:childTnLst>
                                    <p:animMotion origin="layout" path="M -3.61111E-6 2.59259E-6 L -3.61111E-6 1.19028 " pathEditMode="fixed" rAng="0" ptsTypes="AA">
                                      <p:cBhvr>
                                        <p:cTn id="16" dur="4500" fill="hold"/>
                                        <p:tgtEl>
                                          <p:spTgt spid="7"/>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losing Slide_green">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36924536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losing Slide-green thank you">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TextBox 16"/>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ea typeface="+mn-ea"/>
              </a:rPr>
              <a:t>Thank you.</a:t>
            </a:r>
          </a:p>
        </p:txBody>
      </p:sp>
    </p:spTree>
    <p:extLst>
      <p:ext uri="{BB962C8B-B14F-4D97-AF65-F5344CB8AC3E}">
        <p14:creationId xmlns:p14="http://schemas.microsoft.com/office/powerpoint/2010/main" val="26488334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7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7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7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7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700"/>
                                        <p:tgtEl>
                                          <p:spTgt spid="16"/>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8"/>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0"/>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2"/>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4"/>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6"/>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9"/>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1"/>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3"/>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5"/>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700"/>
                                        <p:tgtEl>
                                          <p:spTgt spid="5"/>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700"/>
                                        <p:tgtEl>
                                          <p:spTgt spid="3"/>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700"/>
                                        <p:tgtEl>
                                          <p:spTgt spid="7"/>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700"/>
                                        <p:tgtEl>
                                          <p:spTgt spid="4"/>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osing Slide-red">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27248668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losing Slide-red thank you">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ea typeface="+mn-ea"/>
              </a:rPr>
              <a:t>Thank you.</a:t>
            </a:r>
          </a:p>
        </p:txBody>
      </p:sp>
      <p:sp>
        <p:nvSpPr>
          <p:cNvPr id="4" name="Rectangle 3"/>
          <p:cNvSpPr>
            <a:spLocks noChangeArrowheads="1"/>
          </p:cNvSpPr>
          <p:nvPr/>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5" name="Freeform 4"/>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p:cNvSpPr>
          <p:nvPr userDrawn="1"/>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6"/>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22837836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7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7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7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7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7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700"/>
                                        <p:tgtEl>
                                          <p:spTgt spid="17"/>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9"/>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1"/>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3"/>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5"/>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7"/>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10"/>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2"/>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4"/>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6"/>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700"/>
                                        <p:tgtEl>
                                          <p:spTgt spid="6"/>
                                        </p:tgtEl>
                                      </p:cBhvr>
                                    </p:animEffect>
                                  </p:childTnLst>
                                </p:cTn>
                              </p:par>
                              <p:par>
                                <p:cTn id="58" presetID="10" presetClass="entr" presetSubtype="0" fill="hold" nodeType="withEffect">
                                  <p:stCondLst>
                                    <p:cond delay="10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700"/>
                                        <p:tgtEl>
                                          <p:spTgt spid="4"/>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700"/>
                                        <p:tgtEl>
                                          <p:spTgt spid="8"/>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700"/>
                                        <p:tgtEl>
                                          <p:spTgt spid="5"/>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1F3F5E-3233-44C2-830D-07CCDF68C414}" type="datetimeFigureOut">
              <a:rPr lang="en-US"/>
              <a:pPr>
                <a:defRPr/>
              </a:pPr>
              <a:t>3/20/2015</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7924800" y="6356350"/>
            <a:ext cx="762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24CA62-9439-4062-9683-F5C470988E2D}" type="slidenum">
              <a:rPr lang="en-US"/>
              <a:pPr>
                <a:defRPr/>
              </a:pPr>
              <a:t>‹#›</a:t>
            </a:fld>
            <a:endParaRPr lang="en-US"/>
          </a:p>
        </p:txBody>
      </p:sp>
    </p:spTree>
    <p:extLst>
      <p:ext uri="{BB962C8B-B14F-4D97-AF65-F5344CB8AC3E}">
        <p14:creationId xmlns:p14="http://schemas.microsoft.com/office/powerpoint/2010/main" val="21272529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132196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CD62F0AD-BF23-4E3F-B030-02FD2A9FDD81}" type="slidenum">
              <a:rPr lang="en-US" altLang="en-US" sz="600" smtClean="0">
                <a:solidFill>
                  <a:srgbClr val="FFFFFF"/>
                </a:solidFill>
              </a:rPr>
              <a:pPr algn="r" eaLnBrk="1" hangingPunct="1">
                <a:defRPr/>
              </a:pPr>
              <a:t>‹#›</a:t>
            </a:fld>
            <a:endParaRPr lang="en-US" altLang="en-US" sz="600" smtClean="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36636920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33575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2" name="Title 1"/>
          <p:cNvSpPr>
            <a:spLocks noGrp="1"/>
          </p:cNvSpPr>
          <p:nvPr>
            <p:ph type="ctrTitle"/>
          </p:nvPr>
        </p:nvSpPr>
        <p:spPr>
          <a:xfrm>
            <a:off x="221393" y="399143"/>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5331984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94444E-6 4.81481E-6 L -1.94444E-6 -0.48102 " pathEditMode="relative" rAng="0" ptsTypes="AA">
                                      <p:cBhvr>
                                        <p:cTn id="6" dur="1600" fill="hold"/>
                                        <p:tgtEl>
                                          <p:spTgt spid="4"/>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17573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8"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a:t>
            </a:r>
          </a:p>
        </p:txBody>
      </p:sp>
      <p:sp>
        <p:nvSpPr>
          <p:cNvPr id="9"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A2E0FCF-132C-43D0-B6E3-BA90520DFD06}"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967967"/>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62683414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8978373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noChangeAspect="1"/>
          </p:cNvSpPr>
          <p:nvPr>
            <p:ph type="body" sz="quarter" idx="10"/>
          </p:nvPr>
        </p:nvSpPr>
        <p:spPr>
          <a:xfrm>
            <a:off x="239713"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4706781"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9159343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6" name="Rectangle 4"/>
          <p:cNvSpPr>
            <a:spLocks noChangeArrowheads="1"/>
          </p:cNvSpPr>
          <p:nvPr userDrawn="1"/>
        </p:nvSpPr>
        <p:spPr bwMode="ltGray">
          <a:xfrm>
            <a:off x="250825" y="6586538"/>
            <a:ext cx="256857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2012 Cisco and/or its affiliates. All rights reserved.</a:t>
            </a: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8" name="Rectangle 12"/>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E3A7EED-5983-4571-ADE3-FBD418E25E17}"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1"/>
          </p:nvPr>
        </p:nvSpPr>
        <p:spPr>
          <a:xfrm>
            <a:off x="5221224" y="1747683"/>
            <a:ext cx="3236976" cy="646331"/>
          </a:xfrm>
        </p:spPr>
        <p:txBody>
          <a:bodyPr>
            <a:noAutofit/>
          </a:bodyPr>
          <a:lstStyle>
            <a:lvl1pPr marL="114300" indent="-114300" algn="l" defTabSz="914400" rtl="0" eaLnBrk="1" latinLnBrk="0" hangingPunct="1">
              <a:lnSpc>
                <a:spcPct val="80000"/>
              </a:lnSpc>
              <a:spcBef>
                <a:spcPct val="0"/>
              </a:spcBef>
              <a:buNone/>
              <a:defRPr lang="en-US" sz="2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vl2pPr marL="114300" indent="-114300" algn="l" defTabSz="914400" rtl="0" eaLnBrk="1" latinLnBrk="0" hangingPunct="1">
              <a:defRPr lang="en-US" sz="2000" kern="1200" dirty="0" smtClean="0">
                <a:solidFill>
                  <a:schemeClr val="accent2"/>
                </a:solidFill>
                <a:latin typeface="Ciscolight" pitchFamily="2" charset="0"/>
                <a:ea typeface="+mn-ea"/>
                <a:cs typeface="+mn-cs"/>
              </a:defRPr>
            </a:lvl2pPr>
            <a:lvl3pPr marL="114300" indent="-114300" algn="l" defTabSz="914400" rtl="0" eaLnBrk="1" latinLnBrk="0" hangingPunct="1">
              <a:defRPr lang="en-US" sz="2000" kern="1200" dirty="0" smtClean="0">
                <a:solidFill>
                  <a:schemeClr val="accent2"/>
                </a:solidFill>
                <a:latin typeface="Ciscolight" pitchFamily="2" charset="0"/>
                <a:ea typeface="+mn-ea"/>
                <a:cs typeface="+mn-cs"/>
              </a:defRPr>
            </a:lvl3pPr>
            <a:lvl4pPr marL="114300" indent="-114300" algn="l" defTabSz="914400" rtl="0" eaLnBrk="1" latinLnBrk="0" hangingPunct="1">
              <a:defRPr lang="en-US" sz="2000" kern="1200" dirty="0" smtClean="0">
                <a:solidFill>
                  <a:schemeClr val="accent2"/>
                </a:solidFill>
                <a:latin typeface="Ciscolight" pitchFamily="2" charset="0"/>
                <a:ea typeface="+mn-ea"/>
                <a:cs typeface="+mn-cs"/>
              </a:defRPr>
            </a:lvl4pPr>
            <a:lvl5pPr marL="114300" indent="-114300" algn="l" defTabSz="914400" rtl="0" eaLnBrk="1" latinLnBrk="0" hangingPunct="1">
              <a:defRPr lang="en-US" sz="2000" kern="1200" dirty="0" smtClean="0">
                <a:solidFill>
                  <a:schemeClr val="accent2"/>
                </a:solidFill>
                <a:latin typeface="Ciscolight" pitchFamily="2" charset="0"/>
                <a:ea typeface="+mn-ea"/>
                <a:cs typeface="+mn-cs"/>
              </a:defRPr>
            </a:lvl5pPr>
          </a:lstStyle>
          <a:p>
            <a:pPr lvl="0"/>
            <a:r>
              <a:rPr lang="en-US" smtClean="0"/>
              <a:t>Click to edit Master text styles</a:t>
            </a:r>
          </a:p>
        </p:txBody>
      </p:sp>
      <p:sp>
        <p:nvSpPr>
          <p:cNvPr id="16" name="Title 15"/>
          <p:cNvSpPr>
            <a:spLocks noGrp="1"/>
          </p:cNvSpPr>
          <p:nvPr>
            <p:ph type="title"/>
          </p:nvPr>
        </p:nvSpPr>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20" name="Text Placeholder 19"/>
          <p:cNvSpPr>
            <a:spLocks noGrp="1"/>
          </p:cNvSpPr>
          <p:nvPr>
            <p:ph type="body" sz="quarter" idx="14"/>
          </p:nvPr>
        </p:nvSpPr>
        <p:spPr>
          <a:xfrm>
            <a:off x="5334000" y="4876800"/>
            <a:ext cx="3200400" cy="457200"/>
          </a:xfrm>
        </p:spPr>
        <p:txBody>
          <a:bodyPr>
            <a:noAutofit/>
          </a:bodyPr>
          <a:lstStyle>
            <a:lvl1pPr marL="0" indent="0">
              <a:buFontTx/>
              <a:buNone/>
              <a:defRPr sz="1600">
                <a:solidFill>
                  <a:schemeClr val="bg2">
                    <a:lumMod val="85000"/>
                  </a:schemeClr>
                </a:solidFill>
              </a:defRPr>
            </a:lvl1pPr>
          </a:lstStyle>
          <a:p>
            <a:pPr lvl="0"/>
            <a:r>
              <a:rPr lang="en-US" smtClean="0"/>
              <a:t>Click to edit Master text styles</a:t>
            </a:r>
          </a:p>
        </p:txBody>
      </p:sp>
    </p:spTree>
    <p:extLst>
      <p:ext uri="{BB962C8B-B14F-4D97-AF65-F5344CB8AC3E}">
        <p14:creationId xmlns:p14="http://schemas.microsoft.com/office/powerpoint/2010/main" val="348480094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825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0188" y="431800"/>
            <a:ext cx="8588375"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1027" name="Text Placeholder 2"/>
          <p:cNvSpPr>
            <a:spLocks noGrp="1"/>
          </p:cNvSpPr>
          <p:nvPr>
            <p:ph type="body" idx="1"/>
          </p:nvPr>
        </p:nvSpPr>
        <p:spPr bwMode="auto">
          <a:xfrm>
            <a:off x="230188" y="1339850"/>
            <a:ext cx="85502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ChangeArrowheads="1"/>
          </p:cNvSpPr>
          <p:nvPr/>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2014 Cisco System Inc. All rights reserved</a:t>
            </a:r>
            <a:endParaRPr lang="en-US" altLang="en-US" sz="600" dirty="0" smtClean="0">
              <a:solidFill>
                <a:srgbClr val="C0C0C0"/>
              </a:solidFill>
            </a:endParaRPr>
          </a:p>
        </p:txBody>
      </p:sp>
      <p:sp>
        <p:nvSpPr>
          <p:cNvPr id="1029" name="Rectangle 5"/>
          <p:cNvSpPr>
            <a:spLocks noChangeArrowheads="1"/>
          </p:cNvSpPr>
          <p:nvPr/>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1030" name="Rectangle 7"/>
          <p:cNvSpPr>
            <a:spLocks noChangeArrowheads="1"/>
          </p:cNvSpPr>
          <p:nvPr/>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E6E8C881-3938-4EAD-8E3A-C68907EC7537}" type="slidenum">
              <a:rPr lang="en-US" altLang="en-US" sz="600" smtClean="0">
                <a:solidFill>
                  <a:srgbClr val="C0C0C0"/>
                </a:solidFill>
              </a:rPr>
              <a:pPr algn="r" eaLnBrk="1" hangingPunct="1">
                <a:defRPr/>
              </a:pPr>
              <a:t>‹#›</a:t>
            </a:fld>
            <a:endParaRPr lang="en-US" altLang="en-US" sz="600" smtClean="0">
              <a:solidFill>
                <a:srgbClr val="C0C0C0"/>
              </a:solidFill>
            </a:endParaRPr>
          </a:p>
        </p:txBody>
      </p:sp>
      <p:pic>
        <p:nvPicPr>
          <p:cNvPr id="1031" name="Picture 7" descr="bottom bar.jpg"/>
          <p:cNvPicPr>
            <a:picLocks noChangeAspect="1"/>
          </p:cNvPicPr>
          <p:nvPr/>
        </p:nvPicPr>
        <p:blipFill>
          <a:blip r:embed="rId37">
            <a:extLst>
              <a:ext uri="{28A0092B-C50C-407E-A947-70E740481C1C}">
                <a14:useLocalDpi xmlns:a14="http://schemas.microsoft.com/office/drawing/2010/main" val="0"/>
              </a:ext>
            </a:extLst>
          </a:blip>
          <a:srcRect l="140" r="337"/>
          <a:stretch>
            <a:fillRect/>
          </a:stretch>
        </p:blipFill>
        <p:spPr bwMode="auto">
          <a:xfrm>
            <a:off x="354013" y="6378575"/>
            <a:ext cx="8435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8786" r:id="rId1"/>
    <p:sldLayoutId id="2147488787" r:id="rId2"/>
    <p:sldLayoutId id="2147488788" r:id="rId3"/>
    <p:sldLayoutId id="2147488789" r:id="rId4"/>
    <p:sldLayoutId id="2147488790" r:id="rId5"/>
    <p:sldLayoutId id="2147488791" r:id="rId6"/>
    <p:sldLayoutId id="2147488775" r:id="rId7"/>
    <p:sldLayoutId id="2147488776" r:id="rId8"/>
    <p:sldLayoutId id="2147488792" r:id="rId9"/>
    <p:sldLayoutId id="2147488777" r:id="rId10"/>
    <p:sldLayoutId id="2147488778" r:id="rId11"/>
    <p:sldLayoutId id="2147488779" r:id="rId12"/>
    <p:sldLayoutId id="2147488780" r:id="rId13"/>
    <p:sldLayoutId id="2147488781" r:id="rId14"/>
    <p:sldLayoutId id="2147488782" r:id="rId15"/>
    <p:sldLayoutId id="2147488793" r:id="rId16"/>
    <p:sldLayoutId id="2147488794" r:id="rId17"/>
    <p:sldLayoutId id="2147488783" r:id="rId18"/>
    <p:sldLayoutId id="2147488795" r:id="rId19"/>
    <p:sldLayoutId id="2147488796" r:id="rId20"/>
    <p:sldLayoutId id="2147488797" r:id="rId21"/>
    <p:sldLayoutId id="2147488798" r:id="rId22"/>
    <p:sldLayoutId id="2147488799" r:id="rId23"/>
    <p:sldLayoutId id="2147488800" r:id="rId24"/>
    <p:sldLayoutId id="2147488801" r:id="rId25"/>
    <p:sldLayoutId id="2147488784" r:id="rId26"/>
    <p:sldLayoutId id="2147488802" r:id="rId27"/>
    <p:sldLayoutId id="2147488803" r:id="rId28"/>
    <p:sldLayoutId id="2147488804" r:id="rId29"/>
    <p:sldLayoutId id="2147488805" r:id="rId30"/>
    <p:sldLayoutId id="2147488806" r:id="rId31"/>
    <p:sldLayoutId id="2147488807" r:id="rId32"/>
    <p:sldLayoutId id="2147488808" r:id="rId33"/>
    <p:sldLayoutId id="2147488809" r:id="rId34"/>
    <p:sldLayoutId id="2147488785" r:id="rId35"/>
  </p:sldLayoutIdLst>
  <p:transition>
    <p:wipe dir="r"/>
  </p:transition>
  <p:timing>
    <p:tnLst>
      <p:par>
        <p:cTn id="1" dur="indefinite" restart="never" nodeType="tmRoot"/>
      </p:par>
    </p:tnLst>
  </p:timing>
  <p:txStyles>
    <p:title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p:titleStyle>
    <p:body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S PGothic" pitchFamily="34" charset="-128"/>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S PGothic" pitchFamily="34" charset="-128"/>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S PGothic" pitchFamily="34" charset="-128"/>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4.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ubtitle 5"/>
          <p:cNvSpPr>
            <a:spLocks noGrp="1"/>
          </p:cNvSpPr>
          <p:nvPr>
            <p:ph type="subTitle" idx="1"/>
          </p:nvPr>
        </p:nvSpPr>
        <p:spPr>
          <a:xfrm>
            <a:off x="236538" y="4464050"/>
            <a:ext cx="8112125" cy="384175"/>
          </a:xfrm>
        </p:spPr>
        <p:txBody>
          <a:bodyPr/>
          <a:lstStyle/>
          <a:p>
            <a:pPr eaLnBrk="1" hangingPunct="1"/>
            <a:endParaRPr altLang="en-US" dirty="0" smtClean="0">
              <a:ea typeface="MS PGothic" pitchFamily="34" charset="-128"/>
            </a:endParaRPr>
          </a:p>
          <a:p>
            <a:pPr eaLnBrk="1" hangingPunct="1"/>
            <a:r>
              <a:rPr altLang="en-US" dirty="0" smtClean="0">
                <a:ea typeface="MS PGothic" pitchFamily="34" charset="-128"/>
              </a:rPr>
              <a:t/>
            </a:r>
            <a:br>
              <a:rPr altLang="en-US" dirty="0" smtClean="0">
                <a:ea typeface="MS PGothic" pitchFamily="34" charset="-128"/>
              </a:rPr>
            </a:br>
            <a:endParaRPr altLang="en-US" dirty="0" smtClean="0">
              <a:ea typeface="MS PGothic" pitchFamily="34" charset="-128"/>
            </a:endParaRPr>
          </a:p>
        </p:txBody>
      </p:sp>
      <p:sp>
        <p:nvSpPr>
          <p:cNvPr id="26627" name="Text Placeholder 4"/>
          <p:cNvSpPr>
            <a:spLocks noGrp="1"/>
          </p:cNvSpPr>
          <p:nvPr>
            <p:ph type="body" sz="quarter" idx="10"/>
          </p:nvPr>
        </p:nvSpPr>
        <p:spPr>
          <a:xfrm>
            <a:off x="381000" y="5483225"/>
            <a:ext cx="8112125" cy="384175"/>
          </a:xfrm>
        </p:spPr>
        <p:txBody>
          <a:bodyPr/>
          <a:lstStyle/>
          <a:p>
            <a:pPr eaLnBrk="1" hangingPunct="1"/>
            <a:r>
              <a:rPr lang="en-US" altLang="en-US" sz="2000" dirty="0" smtClean="0"/>
              <a:t>March 20, 2015</a:t>
            </a:r>
            <a:endParaRPr lang="en-US" altLang="en-US" sz="2000" dirty="0"/>
          </a:p>
          <a:p>
            <a:pPr eaLnBrk="1" hangingPunct="1"/>
            <a:endParaRPr altLang="en-US" dirty="0" smtClean="0">
              <a:ea typeface="MS PGothic" pitchFamily="34" charset="-128"/>
            </a:endParaRPr>
          </a:p>
        </p:txBody>
      </p:sp>
      <p:sp>
        <p:nvSpPr>
          <p:cNvPr id="26628" name="Rectangle 3"/>
          <p:cNvSpPr txBox="1">
            <a:spLocks/>
          </p:cNvSpPr>
          <p:nvPr/>
        </p:nvSpPr>
        <p:spPr bwMode="auto">
          <a:xfrm>
            <a:off x="704850" y="1219200"/>
            <a:ext cx="7753350" cy="260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rIns="82296" anchor="b"/>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eaLnBrk="0" hangingPunct="0">
              <a:lnSpc>
                <a:spcPct val="90000"/>
              </a:lnSpc>
            </a:pPr>
            <a:r>
              <a:rPr lang="en-US" altLang="en-US" sz="4400" b="1" dirty="0"/>
              <a:t>Cisco Unity </a:t>
            </a:r>
            <a:r>
              <a:rPr lang="en-US" altLang="en-US" sz="4400" b="1" dirty="0" smtClean="0"/>
              <a:t>Connection -  </a:t>
            </a:r>
            <a:endParaRPr lang="en-US" altLang="en-US" sz="4400" b="1" dirty="0"/>
          </a:p>
          <a:p>
            <a:pPr algn="ctr" eaLnBrk="0" hangingPunct="0">
              <a:lnSpc>
                <a:spcPct val="90000"/>
              </a:lnSpc>
            </a:pPr>
            <a:r>
              <a:rPr lang="en-US" altLang="en-US" sz="4400" b="1" dirty="0"/>
              <a:t> Configurable </a:t>
            </a:r>
            <a:r>
              <a:rPr lang="en-US" altLang="en-US" sz="4400" b="1" dirty="0" smtClean="0"/>
              <a:t>“FROM" Field </a:t>
            </a:r>
            <a:r>
              <a:rPr lang="en-US" altLang="en-US" sz="4400" b="1" dirty="0"/>
              <a:t>f</a:t>
            </a:r>
            <a:r>
              <a:rPr lang="en-US" altLang="en-US" sz="4400" b="1" dirty="0" smtClean="0"/>
              <a:t>or </a:t>
            </a:r>
            <a:r>
              <a:rPr lang="en-US" altLang="en-US" sz="4400" b="1" dirty="0"/>
              <a:t>N</a:t>
            </a:r>
            <a:r>
              <a:rPr lang="en-US" altLang="en-US" sz="4400" b="1" dirty="0" smtClean="0"/>
              <a:t>otifications </a:t>
            </a:r>
            <a:r>
              <a:rPr lang="en-US" altLang="en-US" sz="4400" b="1" dirty="0"/>
              <a:t>and </a:t>
            </a:r>
            <a:r>
              <a:rPr lang="en-US" altLang="en-US" sz="4400" b="1" dirty="0" smtClean="0"/>
              <a:t>Outside </a:t>
            </a:r>
            <a:r>
              <a:rPr lang="en-US" altLang="en-US" sz="4400" b="1" dirty="0"/>
              <a:t>C</a:t>
            </a:r>
            <a:r>
              <a:rPr lang="en-US" altLang="en-US" sz="4400" b="1" dirty="0" smtClean="0"/>
              <a:t>allers </a:t>
            </a:r>
            <a:r>
              <a:rPr lang="en-US" altLang="en-US" sz="4400" b="1" dirty="0"/>
              <a:t>M</a:t>
            </a:r>
            <a:r>
              <a:rPr lang="en-US" altLang="en-US" sz="4400" b="1" dirty="0" smtClean="0"/>
              <a:t>essages</a:t>
            </a:r>
            <a:endParaRPr lang="en-US" altLang="en-US" sz="4400" b="1" dirty="0"/>
          </a:p>
        </p:txBody>
      </p:sp>
      <p:sp>
        <p:nvSpPr>
          <p:cNvPr id="5" name="Subtitle 5"/>
          <p:cNvSpPr txBox="1">
            <a:spLocks/>
          </p:cNvSpPr>
          <p:nvPr/>
        </p:nvSpPr>
        <p:spPr bwMode="auto">
          <a:xfrm>
            <a:off x="346075" y="4616450"/>
            <a:ext cx="8112125"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Autofit/>
          </a:bodyPr>
          <a:lstStyle>
            <a:lvl1pPr marL="0" indent="0" algn="l" rtl="0" eaLnBrk="0" fontAlgn="base" hangingPunct="0">
              <a:lnSpc>
                <a:spcPct val="95000"/>
              </a:lnSpc>
              <a:spcBef>
                <a:spcPts val="1438"/>
              </a:spcBef>
              <a:spcAft>
                <a:spcPct val="0"/>
              </a:spcAft>
              <a:buClr>
                <a:srgbClr val="96CA4B"/>
              </a:buClr>
              <a:buSzPct val="90000"/>
              <a:buFont typeface="Arial" charset="0"/>
              <a:buNone/>
              <a:defRPr lang="en-US" sz="2000" b="0" kern="1200" dirty="0">
                <a:solidFill>
                  <a:schemeClr val="bg1"/>
                </a:solidFill>
                <a:latin typeface="+mj-lt"/>
                <a:ea typeface="+mn-ea"/>
                <a:cs typeface="+mn-cs"/>
              </a:defRPr>
            </a:lvl1pPr>
            <a:lvl2pPr marL="457200" indent="0" algn="ctr" rtl="0" eaLnBrk="0" fontAlgn="base" hangingPunct="0">
              <a:lnSpc>
                <a:spcPct val="95000"/>
              </a:lnSpc>
              <a:spcBef>
                <a:spcPts val="838"/>
              </a:spcBef>
              <a:spcAft>
                <a:spcPct val="0"/>
              </a:spcAft>
              <a:buClr>
                <a:schemeClr val="tx2"/>
              </a:buClr>
              <a:buNone/>
              <a:defRPr lang="en-US" kern="1200">
                <a:solidFill>
                  <a:schemeClr val="tx1">
                    <a:tint val="75000"/>
                  </a:schemeClr>
                </a:solidFill>
                <a:latin typeface="+mj-lt"/>
                <a:ea typeface="MS PGothic" pitchFamily="34" charset="-128"/>
                <a:cs typeface="+mn-cs"/>
              </a:defRPr>
            </a:lvl2pPr>
            <a:lvl3pPr marL="914400" indent="0" algn="ctr" rtl="0" eaLnBrk="0" fontAlgn="base" hangingPunct="0">
              <a:lnSpc>
                <a:spcPct val="95000"/>
              </a:lnSpc>
              <a:spcBef>
                <a:spcPts val="838"/>
              </a:spcBef>
              <a:spcAft>
                <a:spcPct val="0"/>
              </a:spcAft>
              <a:buFont typeface="Arial" charset="0"/>
              <a:buNone/>
              <a:defRPr lang="en-US" sz="1600" kern="1200">
                <a:solidFill>
                  <a:schemeClr val="tx1">
                    <a:tint val="75000"/>
                  </a:schemeClr>
                </a:solidFill>
                <a:latin typeface="+mj-lt"/>
                <a:ea typeface="MS PGothic" pitchFamily="34" charset="-128"/>
                <a:cs typeface="+mn-cs"/>
              </a:defRPr>
            </a:lvl3pPr>
            <a:lvl4pPr marL="1371600" indent="0" algn="ctr" rtl="0" eaLnBrk="0" fontAlgn="base" hangingPunct="0">
              <a:lnSpc>
                <a:spcPct val="95000"/>
              </a:lnSpc>
              <a:spcBef>
                <a:spcPts val="838"/>
              </a:spcBef>
              <a:spcAft>
                <a:spcPct val="0"/>
              </a:spcAft>
              <a:buFont typeface="Arial" charset="0"/>
              <a:buNone/>
              <a:defRPr lang="en-US" sz="1400" kern="1200">
                <a:solidFill>
                  <a:schemeClr val="tx1">
                    <a:tint val="75000"/>
                  </a:schemeClr>
                </a:solidFill>
                <a:latin typeface="+mj-lt"/>
                <a:ea typeface="MS PGothic" pitchFamily="34" charset="-128"/>
                <a:cs typeface="+mn-cs"/>
              </a:defRPr>
            </a:lvl4pPr>
            <a:lvl5pPr marL="1828800" indent="0" algn="ctr" rtl="0" eaLnBrk="0" fontAlgn="base" hangingPunct="0">
              <a:lnSpc>
                <a:spcPct val="95000"/>
              </a:lnSpc>
              <a:spcBef>
                <a:spcPts val="838"/>
              </a:spcBef>
              <a:spcAft>
                <a:spcPct val="0"/>
              </a:spcAft>
              <a:buFont typeface="Arial" charset="0"/>
              <a:buNone/>
              <a:defRPr lang="en-US" sz="1400" kern="1200">
                <a:solidFill>
                  <a:schemeClr val="tx1">
                    <a:tint val="75000"/>
                  </a:schemeClr>
                </a:solidFill>
                <a:latin typeface="+mj-lt"/>
                <a:ea typeface="MS PGothic" pitchFamily="34" charset="-128"/>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eaLnBrk="1" hangingPunct="1"/>
            <a:endParaRPr lang="en-US" altLang="en-US" dirty="0" smtClean="0">
              <a:ea typeface="MS PGothic" pitchFamily="34" charset="-128"/>
            </a:endParaRPr>
          </a:p>
          <a:p>
            <a:pPr eaLnBrk="1" hangingPunct="1"/>
            <a:r>
              <a:rPr lang="en-US" altLang="en-US" dirty="0" smtClean="0">
                <a:ea typeface="MS PGothic" pitchFamily="34" charset="-128"/>
              </a:rPr>
              <a:t/>
            </a:r>
            <a:br>
              <a:rPr lang="en-US" altLang="en-US" dirty="0" smtClean="0">
                <a:ea typeface="MS PGothic" pitchFamily="34" charset="-128"/>
              </a:rPr>
            </a:br>
            <a:endParaRPr lang="en-US" altLang="en-US" dirty="0" smtClean="0">
              <a:ea typeface="MS PGothic" pitchFamily="34" charset="-128"/>
            </a:endParaRPr>
          </a:p>
        </p:txBody>
      </p:sp>
      <p:sp>
        <p:nvSpPr>
          <p:cNvPr id="7" name="Subtitle 5"/>
          <p:cNvSpPr txBox="1">
            <a:spLocks/>
          </p:cNvSpPr>
          <p:nvPr/>
        </p:nvSpPr>
        <p:spPr bwMode="auto">
          <a:xfrm>
            <a:off x="381000" y="4808537"/>
            <a:ext cx="8112125" cy="288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Autofit/>
          </a:bodyPr>
          <a:lstStyle>
            <a:lvl1pPr marL="0" indent="0" algn="l" rtl="0" eaLnBrk="0" fontAlgn="base" hangingPunct="0">
              <a:lnSpc>
                <a:spcPct val="95000"/>
              </a:lnSpc>
              <a:spcBef>
                <a:spcPts val="1438"/>
              </a:spcBef>
              <a:spcAft>
                <a:spcPct val="0"/>
              </a:spcAft>
              <a:buClr>
                <a:srgbClr val="96CA4B"/>
              </a:buClr>
              <a:buSzPct val="90000"/>
              <a:buFont typeface="Arial" charset="0"/>
              <a:buNone/>
              <a:defRPr lang="en-US" sz="2000" b="0" kern="1200" dirty="0">
                <a:solidFill>
                  <a:schemeClr val="bg1"/>
                </a:solidFill>
                <a:latin typeface="+mj-lt"/>
                <a:ea typeface="+mn-ea"/>
                <a:cs typeface="+mn-cs"/>
              </a:defRPr>
            </a:lvl1pPr>
            <a:lvl2pPr marL="457200" indent="0" algn="ctr" rtl="0" eaLnBrk="0" fontAlgn="base" hangingPunct="0">
              <a:lnSpc>
                <a:spcPct val="95000"/>
              </a:lnSpc>
              <a:spcBef>
                <a:spcPts val="838"/>
              </a:spcBef>
              <a:spcAft>
                <a:spcPct val="0"/>
              </a:spcAft>
              <a:buClr>
                <a:schemeClr val="tx2"/>
              </a:buClr>
              <a:buNone/>
              <a:defRPr lang="en-US" kern="1200">
                <a:solidFill>
                  <a:schemeClr val="tx1">
                    <a:tint val="75000"/>
                  </a:schemeClr>
                </a:solidFill>
                <a:latin typeface="+mj-lt"/>
                <a:ea typeface="MS PGothic" pitchFamily="34" charset="-128"/>
                <a:cs typeface="+mn-cs"/>
              </a:defRPr>
            </a:lvl2pPr>
            <a:lvl3pPr marL="914400" indent="0" algn="ctr" rtl="0" eaLnBrk="0" fontAlgn="base" hangingPunct="0">
              <a:lnSpc>
                <a:spcPct val="95000"/>
              </a:lnSpc>
              <a:spcBef>
                <a:spcPts val="838"/>
              </a:spcBef>
              <a:spcAft>
                <a:spcPct val="0"/>
              </a:spcAft>
              <a:buFont typeface="Arial" charset="0"/>
              <a:buNone/>
              <a:defRPr lang="en-US" sz="1600" kern="1200">
                <a:solidFill>
                  <a:schemeClr val="tx1">
                    <a:tint val="75000"/>
                  </a:schemeClr>
                </a:solidFill>
                <a:latin typeface="+mj-lt"/>
                <a:ea typeface="MS PGothic" pitchFamily="34" charset="-128"/>
                <a:cs typeface="+mn-cs"/>
              </a:defRPr>
            </a:lvl3pPr>
            <a:lvl4pPr marL="1371600" indent="0" algn="ctr" rtl="0" eaLnBrk="0" fontAlgn="base" hangingPunct="0">
              <a:lnSpc>
                <a:spcPct val="95000"/>
              </a:lnSpc>
              <a:spcBef>
                <a:spcPts val="838"/>
              </a:spcBef>
              <a:spcAft>
                <a:spcPct val="0"/>
              </a:spcAft>
              <a:buFont typeface="Arial" charset="0"/>
              <a:buNone/>
              <a:defRPr lang="en-US" sz="1400" kern="1200">
                <a:solidFill>
                  <a:schemeClr val="tx1">
                    <a:tint val="75000"/>
                  </a:schemeClr>
                </a:solidFill>
                <a:latin typeface="+mj-lt"/>
                <a:ea typeface="MS PGothic" pitchFamily="34" charset="-128"/>
                <a:cs typeface="+mn-cs"/>
              </a:defRPr>
            </a:lvl4pPr>
            <a:lvl5pPr marL="1828800" indent="0" algn="ctr" rtl="0" eaLnBrk="0" fontAlgn="base" hangingPunct="0">
              <a:lnSpc>
                <a:spcPct val="95000"/>
              </a:lnSpc>
              <a:spcBef>
                <a:spcPts val="838"/>
              </a:spcBef>
              <a:spcAft>
                <a:spcPct val="0"/>
              </a:spcAft>
              <a:buFont typeface="Arial" charset="0"/>
              <a:buNone/>
              <a:defRPr lang="en-US" sz="1400" kern="1200">
                <a:solidFill>
                  <a:schemeClr val="tx1">
                    <a:tint val="75000"/>
                  </a:schemeClr>
                </a:solidFill>
                <a:latin typeface="+mj-lt"/>
                <a:ea typeface="MS PGothic" pitchFamily="34" charset="-128"/>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eaLnBrk="1" hangingPunct="1"/>
            <a:endParaRPr lang="en-US" dirty="0" smtClean="0"/>
          </a:p>
          <a:p>
            <a:pPr eaLnBrk="1" hangingPunct="1"/>
            <a:r>
              <a:rPr lang="en-US" dirty="0" smtClean="0"/>
              <a:t>EDCS-1486365</a:t>
            </a:r>
            <a:endParaRPr lang="en-US"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588375" cy="838200"/>
          </a:xfrm>
        </p:spPr>
        <p:txBody>
          <a:bodyPr/>
          <a:lstStyle/>
          <a:p>
            <a:r>
              <a:rPr lang="en-US" dirty="0" smtClean="0"/>
              <a:t>Rest API to Update "Default </a:t>
            </a:r>
            <a:r>
              <a:rPr lang="en-US" dirty="0"/>
              <a:t>Unity Connection Sender Name"</a:t>
            </a:r>
          </a:p>
        </p:txBody>
      </p:sp>
      <p:sp>
        <p:nvSpPr>
          <p:cNvPr id="3" name="Content Placeholder 2"/>
          <p:cNvSpPr>
            <a:spLocks noGrp="1"/>
          </p:cNvSpPr>
          <p:nvPr>
            <p:ph idx="1"/>
          </p:nvPr>
        </p:nvSpPr>
        <p:spPr>
          <a:xfrm>
            <a:off x="304800" y="1676400"/>
            <a:ext cx="8550275" cy="4965700"/>
          </a:xfrm>
        </p:spPr>
        <p:txBody>
          <a:bodyPr/>
          <a:lstStyle/>
          <a:p>
            <a:r>
              <a:rPr lang="en-US" sz="2400" dirty="0" smtClean="0">
                <a:latin typeface="Arial" charset="0"/>
              </a:rPr>
              <a:t> Added </a:t>
            </a:r>
            <a:r>
              <a:rPr lang="en-US" sz="2400" dirty="0">
                <a:latin typeface="Arial" charset="0"/>
              </a:rPr>
              <a:t>new Rest API.</a:t>
            </a:r>
          </a:p>
          <a:p>
            <a:pPr marL="0" lvl="1" indent="0">
              <a:spcBef>
                <a:spcPts val="1438"/>
              </a:spcBef>
              <a:buClr>
                <a:srgbClr val="96CA4B"/>
              </a:buClr>
              <a:buSzPct val="90000"/>
            </a:pPr>
            <a:r>
              <a:rPr lang="en-US" sz="1400" dirty="0"/>
              <a:t>	</a:t>
            </a:r>
            <a:r>
              <a:rPr lang="en-US" sz="1400" i="1" dirty="0" smtClean="0"/>
              <a:t>&lt;</a:t>
            </a:r>
            <a:r>
              <a:rPr lang="en-US" sz="1400" i="1" dirty="0"/>
              <a:t>server&gt;/</a:t>
            </a:r>
            <a:r>
              <a:rPr lang="en-US" sz="1400" i="1" dirty="0" smtClean="0"/>
              <a:t>vmrest/</a:t>
            </a:r>
            <a:r>
              <a:rPr lang="en-US" sz="1400" i="1" dirty="0" err="1" smtClean="0"/>
              <a:t>setDefaultSenderName</a:t>
            </a:r>
            <a:endParaRPr lang="en-US" sz="1400" i="1" dirty="0" smtClean="0"/>
          </a:p>
          <a:p>
            <a:pPr marL="342900" lvl="1" indent="-342900">
              <a:spcBef>
                <a:spcPts val="1438"/>
              </a:spcBef>
              <a:buClr>
                <a:srgbClr val="96CA4B"/>
              </a:buClr>
              <a:buSzPct val="90000"/>
              <a:buFont typeface="Arial" panose="020B0604020202020204" pitchFamily="34" charset="0"/>
              <a:buChar char="•"/>
            </a:pPr>
            <a:r>
              <a:rPr lang="en-US" sz="2400" dirty="0" smtClean="0">
                <a:latin typeface="Arial" charset="0"/>
              </a:rPr>
              <a:t>Methods </a:t>
            </a:r>
            <a:r>
              <a:rPr lang="en-US" sz="2400" dirty="0">
                <a:latin typeface="Arial" charset="0"/>
              </a:rPr>
              <a:t>supported are: GET, </a:t>
            </a:r>
            <a:r>
              <a:rPr lang="en-US" sz="2400" dirty="0" smtClean="0">
                <a:latin typeface="Arial" charset="0"/>
              </a:rPr>
              <a:t>PUT</a:t>
            </a:r>
          </a:p>
          <a:p>
            <a:pPr marL="0" lvl="1" indent="0">
              <a:spcBef>
                <a:spcPts val="1438"/>
              </a:spcBef>
              <a:buClr>
                <a:srgbClr val="96CA4B"/>
              </a:buClr>
              <a:buSzPct val="90000"/>
            </a:pPr>
            <a:r>
              <a:rPr lang="en-US" sz="2400" dirty="0" smtClean="0">
                <a:latin typeface="Arial" charset="0"/>
              </a:rPr>
              <a:t>    GET: </a:t>
            </a:r>
            <a:r>
              <a:rPr lang="en-US" sz="1400" i="1" dirty="0"/>
              <a:t>https</a:t>
            </a:r>
            <a:r>
              <a:rPr lang="en-US" sz="1400" i="1" dirty="0" smtClean="0"/>
              <a:t>://&lt;</a:t>
            </a:r>
            <a:r>
              <a:rPr lang="en-US" sz="1400" i="1" dirty="0"/>
              <a:t>connection-server&gt;/vmrest/setDefaultSenderName</a:t>
            </a:r>
          </a:p>
          <a:p>
            <a:pPr marL="0" lvl="1" indent="0">
              <a:spcBef>
                <a:spcPts val="1438"/>
              </a:spcBef>
              <a:buClr>
                <a:srgbClr val="96CA4B"/>
              </a:buClr>
              <a:buSzPct val="90000"/>
            </a:pPr>
            <a:r>
              <a:rPr lang="en-US" sz="2400" dirty="0" smtClean="0">
                <a:latin typeface="Arial" charset="0"/>
              </a:rPr>
              <a:t>     Displays </a:t>
            </a:r>
            <a:r>
              <a:rPr lang="en-US" sz="2400" dirty="0">
                <a:latin typeface="Arial" charset="0"/>
              </a:rPr>
              <a:t>the details of default user ‘UnityConnection</a:t>
            </a:r>
            <a:r>
              <a:rPr lang="en-US" sz="2400" dirty="0" smtClean="0">
                <a:latin typeface="Arial" charset="0"/>
              </a:rPr>
              <a:t>’:</a:t>
            </a:r>
            <a:endParaRPr lang="en-US" sz="2400" dirty="0">
              <a:latin typeface="Arial" charset="0"/>
            </a:endParaRPr>
          </a:p>
          <a:p>
            <a:pPr lvl="3"/>
            <a:r>
              <a:rPr lang="en-US" sz="1050" i="1" dirty="0"/>
              <a:t>&lt;User</a:t>
            </a:r>
            <a:r>
              <a:rPr lang="en-US" sz="1050" i="1" dirty="0" smtClean="0"/>
              <a:t>&gt;</a:t>
            </a:r>
          </a:p>
          <a:p>
            <a:pPr lvl="3"/>
            <a:r>
              <a:rPr lang="en-US" sz="1050" i="1" dirty="0" smtClean="0"/>
              <a:t>&lt;ObjectId&gt;&lt;</a:t>
            </a:r>
            <a:r>
              <a:rPr lang="en-US" sz="1050" i="1" dirty="0" err="1" smtClean="0"/>
              <a:t>objectId</a:t>
            </a:r>
            <a:r>
              <a:rPr lang="en-US" sz="1050" i="1" dirty="0" smtClean="0"/>
              <a:t> of user ‘UnityConnection’&gt;&lt;/</a:t>
            </a:r>
            <a:r>
              <a:rPr lang="en-US" sz="1050" i="1" dirty="0"/>
              <a:t>ObjectId</a:t>
            </a:r>
            <a:r>
              <a:rPr lang="en-US" sz="1050" i="1" dirty="0" smtClean="0"/>
              <a:t>&gt;</a:t>
            </a:r>
          </a:p>
          <a:p>
            <a:pPr lvl="3"/>
            <a:r>
              <a:rPr lang="en-US" sz="1050" i="1" dirty="0" smtClean="0"/>
              <a:t>&lt;DisplayName&gt;&lt;Displayname of user ‘UnityConnection’&gt;&lt;/</a:t>
            </a:r>
            <a:r>
              <a:rPr lang="en-US" sz="1050" i="1" dirty="0"/>
              <a:t>DisplayName</a:t>
            </a:r>
            <a:r>
              <a:rPr lang="en-US" sz="1050" i="1" dirty="0" smtClean="0"/>
              <a:t>&gt;</a:t>
            </a:r>
          </a:p>
          <a:p>
            <a:pPr lvl="3"/>
            <a:r>
              <a:rPr lang="en-US" sz="1050" i="1" dirty="0" smtClean="0"/>
              <a:t>&lt;/User&gt;</a:t>
            </a:r>
          </a:p>
          <a:p>
            <a:endParaRPr lang="en-US" dirty="0"/>
          </a:p>
          <a:p>
            <a:pPr lvl="1"/>
            <a:endParaRPr lang="en-US" dirty="0"/>
          </a:p>
          <a:p>
            <a:pPr lvl="1"/>
            <a:endParaRPr lang="en-US" dirty="0" smtClean="0"/>
          </a:p>
          <a:p>
            <a:pPr lvl="1"/>
            <a:endParaRPr lang="en-US" dirty="0" smtClean="0"/>
          </a:p>
        </p:txBody>
      </p:sp>
    </p:spTree>
    <p:extLst>
      <p:ext uri="{BB962C8B-B14F-4D97-AF65-F5344CB8AC3E}">
        <p14:creationId xmlns:p14="http://schemas.microsoft.com/office/powerpoint/2010/main" val="1575911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588375" cy="838200"/>
          </a:xfrm>
        </p:spPr>
        <p:txBody>
          <a:bodyPr/>
          <a:lstStyle/>
          <a:p>
            <a:r>
              <a:rPr lang="en-US" dirty="0"/>
              <a:t>Rest API to </a:t>
            </a:r>
            <a:r>
              <a:rPr lang="en-US" dirty="0" smtClean="0"/>
              <a:t>Update "Default </a:t>
            </a:r>
            <a:r>
              <a:rPr lang="en-US" dirty="0"/>
              <a:t>Unity Connection Sender </a:t>
            </a:r>
            <a:r>
              <a:rPr lang="en-US" dirty="0" smtClean="0"/>
              <a:t>Name” continued. .</a:t>
            </a:r>
            <a:endParaRPr lang="en-US" dirty="0"/>
          </a:p>
        </p:txBody>
      </p:sp>
      <p:sp>
        <p:nvSpPr>
          <p:cNvPr id="3" name="Content Placeholder 2"/>
          <p:cNvSpPr>
            <a:spLocks noGrp="1"/>
          </p:cNvSpPr>
          <p:nvPr>
            <p:ph idx="1"/>
          </p:nvPr>
        </p:nvSpPr>
        <p:spPr>
          <a:xfrm>
            <a:off x="304800" y="1892300"/>
            <a:ext cx="8550275" cy="3670300"/>
          </a:xfrm>
        </p:spPr>
        <p:txBody>
          <a:bodyPr/>
          <a:lstStyle/>
          <a:p>
            <a:pPr marL="228600" lvl="3" indent="-228600">
              <a:spcBef>
                <a:spcPts val="1438"/>
              </a:spcBef>
              <a:buClr>
                <a:srgbClr val="96CA4B"/>
              </a:buClr>
              <a:buSzPct val="90000"/>
              <a:buFont typeface="Arial" charset="0"/>
              <a:buChar char="•"/>
            </a:pPr>
            <a:r>
              <a:rPr lang="en-US" sz="2400" dirty="0" smtClean="0">
                <a:latin typeface="Arial" charset="0"/>
              </a:rPr>
              <a:t>PUT: </a:t>
            </a:r>
            <a:r>
              <a:rPr lang="en-US" sz="1050" i="1" dirty="0" smtClean="0"/>
              <a:t> </a:t>
            </a:r>
            <a:r>
              <a:rPr lang="en-US" sz="1050" i="1" dirty="0"/>
              <a:t>https://&lt;connection-server&gt;/</a:t>
            </a:r>
            <a:r>
              <a:rPr lang="en-US" sz="1050" i="1" dirty="0" smtClean="0"/>
              <a:t>vmrest/setDefaultSenderName</a:t>
            </a:r>
          </a:p>
          <a:p>
            <a:pPr marL="228600" lvl="3" indent="-228600">
              <a:spcBef>
                <a:spcPts val="1438"/>
              </a:spcBef>
              <a:buClr>
                <a:srgbClr val="96CA4B"/>
              </a:buClr>
              <a:buSzPct val="90000"/>
              <a:buFont typeface="Arial" charset="0"/>
              <a:buChar char="•"/>
            </a:pPr>
            <a:r>
              <a:rPr lang="en-US" sz="2400" dirty="0" smtClean="0">
                <a:latin typeface="Arial" charset="0"/>
              </a:rPr>
              <a:t>To </a:t>
            </a:r>
            <a:r>
              <a:rPr lang="en-US" sz="2400" dirty="0">
                <a:latin typeface="Arial" charset="0"/>
              </a:rPr>
              <a:t>update the DisplayName of default user </a:t>
            </a:r>
            <a:r>
              <a:rPr lang="en-US" sz="2400" dirty="0" smtClean="0">
                <a:latin typeface="Arial" charset="0"/>
              </a:rPr>
              <a:t>     ‘</a:t>
            </a:r>
            <a:r>
              <a:rPr lang="en-US" sz="2400" dirty="0">
                <a:latin typeface="Arial" charset="0"/>
              </a:rPr>
              <a:t>UnityConnection’, </a:t>
            </a:r>
          </a:p>
          <a:p>
            <a:pPr marL="0" lvl="1" indent="0">
              <a:spcBef>
                <a:spcPts val="1438"/>
              </a:spcBef>
              <a:buClr>
                <a:srgbClr val="96CA4B"/>
              </a:buClr>
              <a:buSzPct val="90000"/>
            </a:pPr>
            <a:r>
              <a:rPr lang="en-US" sz="2000" dirty="0" smtClean="0">
                <a:latin typeface="Arial" charset="0"/>
              </a:rPr>
              <a:t>    </a:t>
            </a:r>
            <a:r>
              <a:rPr lang="en-US" dirty="0" smtClean="0">
                <a:latin typeface="Arial" charset="0"/>
              </a:rPr>
              <a:t>Request Body:</a:t>
            </a:r>
            <a:endParaRPr lang="en-US" sz="2400" dirty="0">
              <a:latin typeface="Arial" charset="0"/>
            </a:endParaRPr>
          </a:p>
          <a:p>
            <a:pPr marL="0" lvl="1" indent="0">
              <a:spcBef>
                <a:spcPts val="1438"/>
              </a:spcBef>
              <a:buClr>
                <a:srgbClr val="96CA4B"/>
              </a:buClr>
              <a:buSzPct val="90000"/>
            </a:pPr>
            <a:r>
              <a:rPr lang="en-US" sz="1400" i="1" dirty="0"/>
              <a:t>	&lt;User&gt;</a:t>
            </a:r>
          </a:p>
          <a:p>
            <a:pPr lvl="1"/>
            <a:r>
              <a:rPr lang="en-US" sz="1400" i="1" dirty="0"/>
              <a:t>	&lt;DisplayName&gt;&lt; Displayname of user ‘UnityConnection &gt;&lt;/DisplayName&gt;</a:t>
            </a:r>
          </a:p>
          <a:p>
            <a:pPr lvl="1"/>
            <a:r>
              <a:rPr lang="en-US" sz="1400" i="1" dirty="0"/>
              <a:t>	&lt;/User</a:t>
            </a:r>
            <a:r>
              <a:rPr lang="en-US" sz="1400" i="1" dirty="0" smtClean="0"/>
              <a:t>&gt;</a:t>
            </a:r>
          </a:p>
          <a:p>
            <a:pPr marL="285750" lvl="1" indent="-285750">
              <a:spcBef>
                <a:spcPts val="1438"/>
              </a:spcBef>
              <a:buClr>
                <a:srgbClr val="96CA4B"/>
              </a:buClr>
              <a:buSzPct val="90000"/>
              <a:buFont typeface="Arial" panose="020B0604020202020204" pitchFamily="34" charset="0"/>
              <a:buChar char="•"/>
            </a:pPr>
            <a:r>
              <a:rPr lang="en-US" dirty="0" smtClean="0">
                <a:latin typeface="Arial" charset="0"/>
              </a:rPr>
              <a:t>Response </a:t>
            </a:r>
            <a:r>
              <a:rPr lang="en-US" dirty="0">
                <a:latin typeface="Arial" charset="0"/>
              </a:rPr>
              <a:t>Code : 204</a:t>
            </a:r>
          </a:p>
          <a:p>
            <a:pPr lvl="1"/>
            <a:endParaRPr lang="en-US" dirty="0">
              <a:latin typeface="Arial" charset="0"/>
            </a:endParaRPr>
          </a:p>
          <a:p>
            <a:endParaRPr lang="en-US" dirty="0"/>
          </a:p>
        </p:txBody>
      </p:sp>
    </p:spTree>
    <p:extLst>
      <p:ext uri="{BB962C8B-B14F-4D97-AF65-F5344CB8AC3E}">
        <p14:creationId xmlns:p14="http://schemas.microsoft.com/office/powerpoint/2010/main" val="3422096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lang="en-US" altLang="en-US" sz="4400" dirty="0" smtClean="0"/>
              <a:t>Demo</a:t>
            </a:r>
            <a:endParaRPr sz="4400" dirty="0"/>
          </a:p>
        </p:txBody>
      </p:sp>
    </p:spTree>
    <p:extLst>
      <p:ext uri="{BB962C8B-B14F-4D97-AF65-F5344CB8AC3E}">
        <p14:creationId xmlns:p14="http://schemas.microsoft.com/office/powerpoint/2010/main" val="432402174"/>
      </p:ext>
    </p:extLst>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3037" y="990600"/>
            <a:ext cx="8588375" cy="838200"/>
          </a:xfrm>
        </p:spPr>
        <p:txBody>
          <a:bodyPr/>
          <a:lstStyle/>
          <a:p>
            <a:r>
              <a:rPr lang="en-US" dirty="0" smtClean="0"/>
              <a:t>Update Displayname of User ‘UnityConnection’ for Notifications and Outside Caller’s </a:t>
            </a:r>
            <a:r>
              <a:rPr lang="en-US" dirty="0"/>
              <a:t>M</a:t>
            </a:r>
            <a:r>
              <a:rPr lang="en-US" dirty="0" smtClean="0"/>
              <a:t>essages</a:t>
            </a:r>
            <a:endParaRPr lang="en-US" dirty="0"/>
          </a:p>
        </p:txBody>
      </p:sp>
      <p:sp>
        <p:nvSpPr>
          <p:cNvPr id="3" name="Content Placeholder 2"/>
          <p:cNvSpPr>
            <a:spLocks noGrp="1"/>
          </p:cNvSpPr>
          <p:nvPr>
            <p:ph idx="1"/>
          </p:nvPr>
        </p:nvSpPr>
        <p:spPr>
          <a:xfrm>
            <a:off x="76200" y="1981200"/>
            <a:ext cx="8550275" cy="1022350"/>
          </a:xfrm>
        </p:spPr>
        <p:txBody>
          <a:bodyPr/>
          <a:lstStyle/>
          <a:p>
            <a:r>
              <a:rPr lang="en-US" sz="2400" dirty="0">
                <a:latin typeface="Arial" charset="0"/>
              </a:rPr>
              <a:t>Administrator can update Displayname of user ‘UnityConnection’ as </a:t>
            </a:r>
            <a:r>
              <a:rPr lang="en-US" sz="2400" dirty="0" smtClean="0">
                <a:latin typeface="Arial" charset="0"/>
              </a:rPr>
              <a:t>“</a:t>
            </a:r>
            <a:r>
              <a:rPr lang="en-US" sz="2400" dirty="0" err="1" smtClean="0">
                <a:latin typeface="Arial" charset="0"/>
              </a:rPr>
              <a:t>Texoma</a:t>
            </a:r>
            <a:r>
              <a:rPr lang="en-US" sz="2400" dirty="0" smtClean="0">
                <a:latin typeface="Arial" charset="0"/>
              </a:rPr>
              <a:t> Messaging </a:t>
            </a:r>
            <a:r>
              <a:rPr lang="en-US" sz="2400" dirty="0">
                <a:latin typeface="Arial" charset="0"/>
              </a:rPr>
              <a:t>System” on General Configurations under System Settings page.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171825"/>
            <a:ext cx="8172450" cy="3152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295018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1771"/>
            <a:ext cx="8588375" cy="838200"/>
          </a:xfrm>
        </p:spPr>
        <p:txBody>
          <a:bodyPr/>
          <a:lstStyle/>
          <a:p>
            <a:r>
              <a:rPr lang="en-US" dirty="0" smtClean="0"/>
              <a:t>Post-Update in </a:t>
            </a:r>
            <a:r>
              <a:rPr lang="en-US" dirty="0"/>
              <a:t>DisplayName</a:t>
            </a:r>
          </a:p>
        </p:txBody>
      </p:sp>
      <p:sp>
        <p:nvSpPr>
          <p:cNvPr id="3" name="Content Placeholder 2"/>
          <p:cNvSpPr>
            <a:spLocks noGrp="1"/>
          </p:cNvSpPr>
          <p:nvPr>
            <p:ph idx="1"/>
          </p:nvPr>
        </p:nvSpPr>
        <p:spPr>
          <a:xfrm>
            <a:off x="228600" y="914400"/>
            <a:ext cx="8550275" cy="565150"/>
          </a:xfrm>
        </p:spPr>
        <p:txBody>
          <a:bodyPr/>
          <a:lstStyle/>
          <a:p>
            <a:r>
              <a:rPr lang="en-US" sz="2400" dirty="0">
                <a:latin typeface="Arial" charset="0"/>
              </a:rPr>
              <a:t>Outside </a:t>
            </a:r>
            <a:r>
              <a:rPr lang="en-US" sz="2400" dirty="0" smtClean="0">
                <a:latin typeface="Arial" charset="0"/>
              </a:rPr>
              <a:t>caller’s </a:t>
            </a:r>
            <a:r>
              <a:rPr lang="en-US" sz="2400" dirty="0">
                <a:latin typeface="Arial" charset="0"/>
              </a:rPr>
              <a:t>messages(FROM field </a:t>
            </a:r>
            <a:r>
              <a:rPr lang="en-US" sz="2400" dirty="0" smtClean="0">
                <a:latin typeface="Arial" charset="0"/>
              </a:rPr>
              <a:t>updated to </a:t>
            </a:r>
            <a:r>
              <a:rPr lang="en-US" sz="2400" dirty="0">
                <a:latin typeface="Arial" charset="0"/>
              </a:rPr>
              <a:t>‘</a:t>
            </a:r>
            <a:r>
              <a:rPr lang="en-US" sz="2400" dirty="0" err="1">
                <a:latin typeface="Arial" charset="0"/>
              </a:rPr>
              <a:t>Texoma</a:t>
            </a:r>
            <a:r>
              <a:rPr lang="en-US" sz="2400" dirty="0">
                <a:latin typeface="Arial" charset="0"/>
              </a:rPr>
              <a:t> Messaging System’).</a:t>
            </a:r>
          </a:p>
        </p:txBody>
      </p:sp>
      <p:sp>
        <p:nvSpPr>
          <p:cNvPr id="5" name="Content Placeholder 2"/>
          <p:cNvSpPr txBox="1">
            <a:spLocks/>
          </p:cNvSpPr>
          <p:nvPr/>
        </p:nvSpPr>
        <p:spPr bwMode="auto">
          <a:xfrm>
            <a:off x="382586" y="3502685"/>
            <a:ext cx="855027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S PGothic" pitchFamily="34" charset="-128"/>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S PGothic" pitchFamily="34" charset="-128"/>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S PGothic" pitchFamily="34" charset="-128"/>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a:latin typeface="Arial" charset="0"/>
              </a:rPr>
              <a:t>Notifications(FROM field </a:t>
            </a:r>
            <a:r>
              <a:rPr lang="en-US" sz="2400" dirty="0" smtClean="0">
                <a:latin typeface="Arial" charset="0"/>
              </a:rPr>
              <a:t>updated to </a:t>
            </a:r>
            <a:r>
              <a:rPr lang="en-US" sz="2400" dirty="0">
                <a:latin typeface="Arial" charset="0"/>
              </a:rPr>
              <a:t>‘</a:t>
            </a:r>
            <a:r>
              <a:rPr lang="en-US" sz="2400" dirty="0" err="1">
                <a:latin typeface="Arial" charset="0"/>
              </a:rPr>
              <a:t>Texoma</a:t>
            </a:r>
            <a:r>
              <a:rPr lang="en-US" sz="2400" dirty="0">
                <a:latin typeface="Arial" charset="0"/>
              </a:rPr>
              <a:t> Messaging System’).</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6549" y="1676400"/>
            <a:ext cx="5405436" cy="18262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9292" y="4267200"/>
            <a:ext cx="5391150" cy="2105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43475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sz="4400" smtClean="0"/>
              <a:t>Troubleshooting Tips</a:t>
            </a:r>
            <a:endParaRPr sz="440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588375" cy="838200"/>
          </a:xfrm>
        </p:spPr>
        <p:txBody>
          <a:bodyPr/>
          <a:lstStyle/>
          <a:p>
            <a:r>
              <a:rPr lang="en-US" dirty="0"/>
              <a:t>Traces</a:t>
            </a:r>
          </a:p>
        </p:txBody>
      </p:sp>
      <p:sp>
        <p:nvSpPr>
          <p:cNvPr id="3" name="Content Placeholder 2"/>
          <p:cNvSpPr>
            <a:spLocks noGrp="1"/>
          </p:cNvSpPr>
          <p:nvPr>
            <p:ph idx="1"/>
          </p:nvPr>
        </p:nvSpPr>
        <p:spPr/>
        <p:txBody>
          <a:bodyPr/>
          <a:lstStyle/>
          <a:p>
            <a:pPr marL="692150" lvl="1" indent="-285750">
              <a:buFont typeface="Arial" panose="020B0604020202020204" pitchFamily="34" charset="0"/>
              <a:buChar char="•"/>
            </a:pPr>
            <a:r>
              <a:rPr lang="en-US" sz="2400" dirty="0">
                <a:latin typeface="Arial" charset="0"/>
              </a:rPr>
              <a:t>Enable following to troubleshoot "Default Unity Connection Sender Name” </a:t>
            </a:r>
            <a:r>
              <a:rPr lang="en-US" sz="2400" dirty="0" smtClean="0">
                <a:latin typeface="Arial" charset="0"/>
              </a:rPr>
              <a:t>update related </a:t>
            </a:r>
            <a:r>
              <a:rPr lang="en-US" sz="2400" dirty="0">
                <a:latin typeface="Arial" charset="0"/>
              </a:rPr>
              <a:t>issues.</a:t>
            </a:r>
          </a:p>
          <a:p>
            <a:pPr marL="692150" lvl="1" indent="-285750">
              <a:buFont typeface="Arial" panose="020B0604020202020204" pitchFamily="34" charset="0"/>
              <a:buChar char="•"/>
            </a:pP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2926144350"/>
              </p:ext>
            </p:extLst>
          </p:nvPr>
        </p:nvGraphicFramePr>
        <p:xfrm>
          <a:off x="1295400" y="2286000"/>
          <a:ext cx="7010400" cy="1112520"/>
        </p:xfrm>
        <a:graphic>
          <a:graphicData uri="http://schemas.openxmlformats.org/drawingml/2006/table">
            <a:tbl>
              <a:tblPr firstRow="1" bandRow="1">
                <a:tableStyleId>{5C22544A-7EE6-4342-B048-85BDC9FD1C3A}</a:tableStyleId>
              </a:tblPr>
              <a:tblGrid>
                <a:gridCol w="2336800"/>
                <a:gridCol w="2991104"/>
                <a:gridCol w="1682496"/>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Micro Traces</a:t>
                      </a:r>
                      <a:r>
                        <a:rPr lang="en-US" sz="1800" dirty="0" smtClean="0"/>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Description</a:t>
                      </a:r>
                      <a:r>
                        <a:rPr lang="en-US" sz="1800" dirty="0" smtClean="0"/>
                        <a:t>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dirty="0" smtClean="0"/>
                        <a:t>Level</a:t>
                      </a:r>
                      <a:r>
                        <a:rPr lang="en-US" sz="1800" dirty="0" smtClean="0"/>
                        <a:t> </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cuca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Administrator page traces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t>All</a:t>
                      </a:r>
                    </a:p>
                  </a:txBody>
                  <a:tcPr/>
                </a:tc>
              </a:tr>
              <a:tr h="370840">
                <a:tc>
                  <a:txBody>
                    <a:bodyPr/>
                    <a:lstStyle/>
                    <a:p>
                      <a:r>
                        <a:rPr lang="en-US" dirty="0" smtClean="0"/>
                        <a:t>VMREST</a:t>
                      </a:r>
                      <a:endParaRPr lang="en-US" dirty="0"/>
                    </a:p>
                  </a:txBody>
                  <a:tcPr/>
                </a:tc>
                <a:tc>
                  <a:txBody>
                    <a:bodyPr/>
                    <a:lstStyle/>
                    <a:p>
                      <a:r>
                        <a:rPr lang="en-US" dirty="0" smtClean="0"/>
                        <a:t>VMREST API traces</a:t>
                      </a:r>
                      <a:endParaRPr lang="en-US" dirty="0"/>
                    </a:p>
                  </a:txBody>
                  <a:tcPr/>
                </a:tc>
                <a:tc>
                  <a:txBody>
                    <a:bodyPr/>
                    <a:lstStyle/>
                    <a:p>
                      <a:r>
                        <a:rPr lang="en-US" dirty="0" smtClean="0"/>
                        <a:t>All</a:t>
                      </a:r>
                      <a:endParaRPr lang="en-US" dirty="0"/>
                    </a:p>
                  </a:txBody>
                  <a:tcPr/>
                </a:tc>
              </a:tr>
            </a:tbl>
          </a:graphicData>
        </a:graphic>
      </p:graphicFrame>
      <p:sp>
        <p:nvSpPr>
          <p:cNvPr id="5" name="Rectangle 4"/>
          <p:cNvSpPr/>
          <p:nvPr/>
        </p:nvSpPr>
        <p:spPr>
          <a:xfrm>
            <a:off x="838200" y="3810000"/>
            <a:ext cx="5339988" cy="369332"/>
          </a:xfrm>
          <a:prstGeom prst="rect">
            <a:avLst/>
          </a:prstGeom>
        </p:spPr>
        <p:txBody>
          <a:bodyPr wrap="none">
            <a:spAutoFit/>
          </a:bodyPr>
          <a:lstStyle/>
          <a:p>
            <a:r>
              <a:rPr lang="en-US" dirty="0">
                <a:solidFill>
                  <a:schemeClr val="bg1">
                    <a:lumMod val="95000"/>
                  </a:schemeClr>
                </a:solidFill>
              </a:rPr>
              <a:t>Log files to be collected : </a:t>
            </a:r>
            <a:r>
              <a:rPr lang="en-US" dirty="0" err="1" smtClean="0">
                <a:solidFill>
                  <a:schemeClr val="bg1">
                    <a:lumMod val="95000"/>
                  </a:schemeClr>
                </a:solidFill>
              </a:rPr>
              <a:t>diag_Tomcat_xxxxxxx.uc</a:t>
            </a:r>
            <a:endParaRPr lang="en-US" dirty="0"/>
          </a:p>
        </p:txBody>
      </p:sp>
    </p:spTree>
    <p:extLst>
      <p:ext uri="{BB962C8B-B14F-4D97-AF65-F5344CB8AC3E}">
        <p14:creationId xmlns:p14="http://schemas.microsoft.com/office/powerpoint/2010/main" val="27170267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7475"/>
            <a:ext cx="8588375" cy="838200"/>
          </a:xfrm>
        </p:spPr>
        <p:txBody>
          <a:bodyPr/>
          <a:lstStyle/>
          <a:p>
            <a:r>
              <a:rPr lang="en-US" dirty="0"/>
              <a:t>Configuration Issues</a:t>
            </a:r>
          </a:p>
        </p:txBody>
      </p:sp>
      <p:sp>
        <p:nvSpPr>
          <p:cNvPr id="3" name="Content Placeholder 2"/>
          <p:cNvSpPr>
            <a:spLocks noGrp="1"/>
          </p:cNvSpPr>
          <p:nvPr>
            <p:ph idx="1"/>
          </p:nvPr>
        </p:nvSpPr>
        <p:spPr>
          <a:xfrm>
            <a:off x="230188" y="1339850"/>
            <a:ext cx="8550275" cy="4908550"/>
          </a:xfrm>
        </p:spPr>
        <p:txBody>
          <a:bodyPr/>
          <a:lstStyle/>
          <a:p>
            <a:pPr marL="0" indent="0">
              <a:spcBef>
                <a:spcPts val="1475"/>
              </a:spcBef>
              <a:buNone/>
              <a:defRPr/>
            </a:pPr>
            <a:r>
              <a:rPr lang="en-US" sz="2400" b="1" u="sng" dirty="0"/>
              <a:t>Problem Statement</a:t>
            </a:r>
            <a:r>
              <a:rPr lang="en-US" sz="2400" b="1" u="sng" dirty="0" smtClean="0"/>
              <a:t>:</a:t>
            </a:r>
          </a:p>
          <a:p>
            <a:pPr marL="0" indent="0">
              <a:spcBef>
                <a:spcPts val="1475"/>
              </a:spcBef>
              <a:buNone/>
              <a:defRPr/>
            </a:pPr>
            <a:r>
              <a:rPr lang="en-US" sz="2400" dirty="0">
                <a:latin typeface="Arial" charset="0"/>
              </a:rPr>
              <a:t>Updated DisplayName is not </a:t>
            </a:r>
            <a:r>
              <a:rPr lang="en-US" sz="2400" dirty="0" smtClean="0">
                <a:latin typeface="Arial" charset="0"/>
              </a:rPr>
              <a:t>getting reflected </a:t>
            </a:r>
            <a:r>
              <a:rPr lang="en-US" sz="2400" dirty="0">
                <a:latin typeface="Arial" charset="0"/>
              </a:rPr>
              <a:t>in messages received from outside callers or in notifications.</a:t>
            </a:r>
          </a:p>
          <a:p>
            <a:pPr marL="0" indent="0">
              <a:spcBef>
                <a:spcPts val="1475"/>
              </a:spcBef>
              <a:buNone/>
              <a:defRPr/>
            </a:pPr>
            <a:r>
              <a:rPr lang="en-US" sz="2400" b="1" u="sng" dirty="0"/>
              <a:t>Action </a:t>
            </a:r>
            <a:r>
              <a:rPr lang="en-US" sz="2400" b="1" u="sng" dirty="0" smtClean="0"/>
              <a:t>Required:</a:t>
            </a:r>
          </a:p>
          <a:p>
            <a:pPr>
              <a:spcBef>
                <a:spcPts val="1475"/>
              </a:spcBef>
              <a:defRPr/>
            </a:pPr>
            <a:r>
              <a:rPr lang="en-US" sz="2400" dirty="0" smtClean="0">
                <a:latin typeface="Arial" charset="0"/>
              </a:rPr>
              <a:t>Verify </a:t>
            </a:r>
            <a:r>
              <a:rPr lang="en-US" sz="2400" dirty="0">
                <a:latin typeface="Arial" charset="0"/>
              </a:rPr>
              <a:t>that displayname got </a:t>
            </a:r>
            <a:r>
              <a:rPr lang="en-US" sz="2400" dirty="0" smtClean="0">
                <a:latin typeface="Arial" charset="0"/>
              </a:rPr>
              <a:t>modified </a:t>
            </a:r>
            <a:r>
              <a:rPr lang="en-US" sz="2400" dirty="0">
                <a:latin typeface="Arial" charset="0"/>
              </a:rPr>
              <a:t>using vmrest API </a:t>
            </a:r>
            <a:r>
              <a:rPr lang="en-US" sz="2400" dirty="0" smtClean="0">
                <a:latin typeface="Arial" charset="0"/>
              </a:rPr>
              <a:t>GET: ‘https</a:t>
            </a:r>
            <a:r>
              <a:rPr lang="en-US" sz="2400" dirty="0">
                <a:latin typeface="Arial" charset="0"/>
              </a:rPr>
              <a:t>://&lt;server&gt;/vmrest/</a:t>
            </a:r>
            <a:r>
              <a:rPr lang="en-US" sz="2400" dirty="0" err="1">
                <a:latin typeface="Arial" charset="0"/>
              </a:rPr>
              <a:t>setDefaultSenderName</a:t>
            </a:r>
            <a:r>
              <a:rPr lang="en-US" sz="2400" dirty="0">
                <a:latin typeface="Arial" charset="0"/>
              </a:rPr>
              <a:t>’. </a:t>
            </a:r>
          </a:p>
          <a:p>
            <a:pPr lvl="1" indent="0"/>
            <a:r>
              <a:rPr lang="en-US" sz="2000" dirty="0" smtClean="0"/>
              <a:t>    </a:t>
            </a:r>
            <a:endParaRPr lang="en-US" i="1" dirty="0" smtClean="0"/>
          </a:p>
          <a:p>
            <a:r>
              <a:rPr lang="en-US" sz="2400" dirty="0" smtClean="0">
                <a:latin typeface="Arial" charset="0"/>
              </a:rPr>
              <a:t>For additional details, refer  </a:t>
            </a:r>
            <a:r>
              <a:rPr lang="en-US" sz="2400" dirty="0" err="1" smtClean="0">
                <a:latin typeface="Arial" charset="0"/>
              </a:rPr>
              <a:t>diag_Tomcat_xxxxxxx.uc</a:t>
            </a:r>
            <a:endParaRPr lang="en-US" sz="2400" dirty="0" smtClean="0">
              <a:latin typeface="Arial" charset="0"/>
            </a:endParaRPr>
          </a:p>
          <a:p>
            <a:pPr marL="0" indent="0">
              <a:spcBef>
                <a:spcPts val="1475"/>
              </a:spcBef>
              <a:buNone/>
              <a:defRPr/>
            </a:pPr>
            <a:endParaRPr lang="en-US" dirty="0"/>
          </a:p>
        </p:txBody>
      </p:sp>
    </p:spTree>
    <p:extLst>
      <p:ext uri="{BB962C8B-B14F-4D97-AF65-F5344CB8AC3E}">
        <p14:creationId xmlns:p14="http://schemas.microsoft.com/office/powerpoint/2010/main" val="29651427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txBox="1">
            <a:spLocks noChangeArrowheads="1"/>
          </p:cNvSpPr>
          <p:nvPr/>
        </p:nvSpPr>
        <p:spPr bwMode="auto">
          <a:xfrm>
            <a:off x="468313" y="2133600"/>
            <a:ext cx="79406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marL="228600" indent="-228600" algn="ctr"/>
            <a:r>
              <a:rPr lang="en-US" altLang="en-US" sz="2800" b="1" i="1" dirty="0"/>
              <a:t>Notice</a:t>
            </a:r>
          </a:p>
          <a:p>
            <a:pPr marL="228600" indent="-228600" algn="ctr"/>
            <a:endParaRPr lang="en-US" altLang="en-US" b="1" i="1" dirty="0"/>
          </a:p>
          <a:p>
            <a:pPr marL="228600" indent="-228600" algn="ctr"/>
            <a:r>
              <a:rPr lang="en-US" altLang="en-US" b="1" i="1" dirty="0"/>
              <a:t>The information in this presentation is provided under Non-Disclosure agreement and should be treated as Cisco Confidential. Under no circumstances is this information to be shared further without the express consent of Cisco.  </a:t>
            </a:r>
          </a:p>
          <a:p>
            <a:pPr marL="228600" indent="-228600" algn="ctr"/>
            <a:endParaRPr lang="en-US" altLang="en-US" b="1" i="1" dirty="0"/>
          </a:p>
          <a:p>
            <a:pPr marL="228600" indent="-228600" algn="ctr"/>
            <a:r>
              <a:rPr lang="en-US" altLang="en-US" b="1" i="1" dirty="0"/>
              <a:t>Any roadmap item is subject to change at the sole discretion of  Cisco, and Cisco will have no liability for delay in the delivery or failure to deliver any of the products or features set forth in this document.</a:t>
            </a:r>
          </a:p>
        </p:txBody>
      </p:sp>
      <p:grpSp>
        <p:nvGrpSpPr>
          <p:cNvPr id="27651" name="Group 6"/>
          <p:cNvGrpSpPr>
            <a:grpSpLocks/>
          </p:cNvGrpSpPr>
          <p:nvPr/>
        </p:nvGrpSpPr>
        <p:grpSpPr bwMode="auto">
          <a:xfrm>
            <a:off x="3348038" y="692150"/>
            <a:ext cx="2101850" cy="1116013"/>
            <a:chOff x="3272" y="1316"/>
            <a:chExt cx="1889" cy="1002"/>
          </a:xfrm>
        </p:grpSpPr>
        <p:sp>
          <p:nvSpPr>
            <p:cNvPr id="27652" name="AutoShape 7"/>
            <p:cNvSpPr>
              <a:spLocks noChangeAspect="1" noChangeArrowheads="1" noTextEdit="1"/>
            </p:cNvSpPr>
            <p:nvPr/>
          </p:nvSpPr>
          <p:spPr bwMode="auto">
            <a:xfrm>
              <a:off x="3272" y="1316"/>
              <a:ext cx="1889" cy="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7653" name="Rectangle 8"/>
            <p:cNvSpPr>
              <a:spLocks noChangeArrowheads="1"/>
            </p:cNvSpPr>
            <p:nvPr/>
          </p:nvSpPr>
          <p:spPr bwMode="auto">
            <a:xfrm>
              <a:off x="3803" y="1980"/>
              <a:ext cx="86" cy="325"/>
            </a:xfrm>
            <a:prstGeom prst="rect">
              <a:avLst/>
            </a:prstGeom>
            <a:solidFill>
              <a:srgbClr val="B21A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solidFill>
                  <a:srgbClr val="000000"/>
                </a:solidFill>
              </a:endParaRPr>
            </a:p>
          </p:txBody>
        </p:sp>
        <p:sp>
          <p:nvSpPr>
            <p:cNvPr id="27654" name="Freeform 9"/>
            <p:cNvSpPr>
              <a:spLocks/>
            </p:cNvSpPr>
            <p:nvPr/>
          </p:nvSpPr>
          <p:spPr bwMode="auto">
            <a:xfrm>
              <a:off x="4304"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5" name="Freeform 10"/>
            <p:cNvSpPr>
              <a:spLocks/>
            </p:cNvSpPr>
            <p:nvPr/>
          </p:nvSpPr>
          <p:spPr bwMode="auto">
            <a:xfrm>
              <a:off x="3443"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6" name="Freeform 11"/>
            <p:cNvSpPr>
              <a:spLocks noEditPoints="1"/>
            </p:cNvSpPr>
            <p:nvPr/>
          </p:nvSpPr>
          <p:spPr bwMode="auto">
            <a:xfrm>
              <a:off x="4643" y="1971"/>
              <a:ext cx="342" cy="343"/>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80"/>
                <a:gd name="T32" fmla="*/ 80 w 8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7" name="Freeform 12"/>
            <p:cNvSpPr>
              <a:spLocks/>
            </p:cNvSpPr>
            <p:nvPr/>
          </p:nvSpPr>
          <p:spPr bwMode="auto">
            <a:xfrm>
              <a:off x="4000" y="1971"/>
              <a:ext cx="223" cy="343"/>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80"/>
                <a:gd name="T53" fmla="*/ 52 w 52"/>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8" name="Freeform 13"/>
            <p:cNvSpPr>
              <a:spLocks/>
            </p:cNvSpPr>
            <p:nvPr/>
          </p:nvSpPr>
          <p:spPr bwMode="auto">
            <a:xfrm>
              <a:off x="3272" y="1586"/>
              <a:ext cx="81"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59" name="Freeform 14"/>
            <p:cNvSpPr>
              <a:spLocks/>
            </p:cNvSpPr>
            <p:nvPr/>
          </p:nvSpPr>
          <p:spPr bwMode="auto">
            <a:xfrm>
              <a:off x="349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0" name="Freeform 15"/>
            <p:cNvSpPr>
              <a:spLocks/>
            </p:cNvSpPr>
            <p:nvPr/>
          </p:nvSpPr>
          <p:spPr bwMode="auto">
            <a:xfrm>
              <a:off x="3722" y="1320"/>
              <a:ext cx="81"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1" name="Freeform 16"/>
            <p:cNvSpPr>
              <a:spLocks/>
            </p:cNvSpPr>
            <p:nvPr/>
          </p:nvSpPr>
          <p:spPr bwMode="auto">
            <a:xfrm>
              <a:off x="394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2" name="Freeform 17"/>
            <p:cNvSpPr>
              <a:spLocks/>
            </p:cNvSpPr>
            <p:nvPr/>
          </p:nvSpPr>
          <p:spPr bwMode="auto">
            <a:xfrm>
              <a:off x="4171" y="1586"/>
              <a:ext cx="86" cy="167"/>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 name="T21" fmla="*/ 0 w 20"/>
                <a:gd name="T22" fmla="*/ 0 h 39"/>
                <a:gd name="T23" fmla="*/ 20 w 2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3" name="Freeform 18"/>
            <p:cNvSpPr>
              <a:spLocks/>
            </p:cNvSpPr>
            <p:nvPr/>
          </p:nvSpPr>
          <p:spPr bwMode="auto">
            <a:xfrm>
              <a:off x="439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4" name="Freeform 19"/>
            <p:cNvSpPr>
              <a:spLocks/>
            </p:cNvSpPr>
            <p:nvPr/>
          </p:nvSpPr>
          <p:spPr bwMode="auto">
            <a:xfrm>
              <a:off x="4625" y="1320"/>
              <a:ext cx="82"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5" name="Freeform 20"/>
            <p:cNvSpPr>
              <a:spLocks/>
            </p:cNvSpPr>
            <p:nvPr/>
          </p:nvSpPr>
          <p:spPr bwMode="auto">
            <a:xfrm>
              <a:off x="484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66" name="Freeform 21"/>
            <p:cNvSpPr>
              <a:spLocks/>
            </p:cNvSpPr>
            <p:nvPr/>
          </p:nvSpPr>
          <p:spPr bwMode="auto">
            <a:xfrm>
              <a:off x="5075" y="1586"/>
              <a:ext cx="82"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588375" cy="685800"/>
          </a:xfrm>
        </p:spPr>
        <p:txBody>
          <a:bodyPr/>
          <a:lstStyle/>
          <a:p>
            <a:pPr algn="ctr" eaLnBrk="1" hangingPunct="1">
              <a:defRPr/>
            </a:pPr>
            <a:r>
              <a:rPr dirty="0" smtClean="0">
                <a:ea typeface="+mj-ea"/>
              </a:rPr>
              <a:t/>
            </a:r>
            <a:br>
              <a:rPr dirty="0" smtClean="0">
                <a:ea typeface="+mj-ea"/>
              </a:rPr>
            </a:br>
            <a:r>
              <a:rPr dirty="0" smtClean="0">
                <a:ea typeface="+mj-ea"/>
              </a:rPr>
              <a:t>Agenda</a:t>
            </a:r>
            <a:endParaRPr dirty="0">
              <a:ea typeface="+mj-ea"/>
            </a:endParaRPr>
          </a:p>
        </p:txBody>
      </p:sp>
      <p:sp>
        <p:nvSpPr>
          <p:cNvPr id="28675" name="Content Placeholder 3"/>
          <p:cNvSpPr>
            <a:spLocks noGrp="1"/>
          </p:cNvSpPr>
          <p:nvPr>
            <p:ph idx="1"/>
          </p:nvPr>
        </p:nvSpPr>
        <p:spPr>
          <a:xfrm>
            <a:off x="304800" y="1371600"/>
            <a:ext cx="4572000" cy="4419600"/>
          </a:xfrm>
        </p:spPr>
        <p:txBody>
          <a:bodyPr/>
          <a:lstStyle/>
          <a:p>
            <a:pPr marL="406400" indent="-406400">
              <a:buFont typeface="Wingdings" pitchFamily="2" charset="2"/>
              <a:buChar char="v"/>
            </a:pPr>
            <a:r>
              <a:rPr altLang="en-US" sz="2400" dirty="0" smtClean="0"/>
              <a:t>Introduction</a:t>
            </a:r>
          </a:p>
          <a:p>
            <a:pPr marL="406400" indent="-406400">
              <a:buFont typeface="Wingdings" pitchFamily="2" charset="2"/>
              <a:buChar char="v"/>
            </a:pPr>
            <a:r>
              <a:rPr altLang="en-US" sz="2400" dirty="0" smtClean="0"/>
              <a:t>What</a:t>
            </a:r>
            <a:r>
              <a:rPr lang="en-US" altLang="en-US" sz="2400" dirty="0"/>
              <a:t>'</a:t>
            </a:r>
            <a:r>
              <a:rPr altLang="ja-JP" sz="2400" dirty="0" smtClean="0"/>
              <a:t>s new</a:t>
            </a:r>
          </a:p>
          <a:p>
            <a:pPr marL="406400" indent="-406400">
              <a:buFont typeface="Wingdings" pitchFamily="2" charset="2"/>
              <a:buChar char="v"/>
            </a:pPr>
            <a:r>
              <a:rPr altLang="en-US" sz="2400" dirty="0" smtClean="0"/>
              <a:t>Configuration</a:t>
            </a:r>
          </a:p>
          <a:p>
            <a:pPr marL="406400" indent="-406400">
              <a:buFont typeface="Wingdings" pitchFamily="2" charset="2"/>
              <a:buChar char="v"/>
            </a:pPr>
            <a:r>
              <a:rPr lang="en-US" altLang="en-US" sz="2400" dirty="0" smtClean="0"/>
              <a:t>Demo</a:t>
            </a:r>
            <a:endParaRPr altLang="en-US" sz="2400" dirty="0" smtClean="0"/>
          </a:p>
          <a:p>
            <a:pPr marL="406400" indent="-406400">
              <a:buFont typeface="Wingdings" pitchFamily="2" charset="2"/>
              <a:buChar char="v"/>
            </a:pPr>
            <a:r>
              <a:rPr altLang="en-US" sz="2400" dirty="0" smtClean="0"/>
              <a:t>Troubleshooting Tips</a:t>
            </a:r>
          </a:p>
          <a:p>
            <a:pPr marL="406400" indent="-406400" eaLnBrk="1" hangingPunct="1">
              <a:buFont typeface="Arial" charset="0"/>
              <a:buNone/>
            </a:pPr>
            <a:endParaRPr altLang="en-US" sz="2400" dirty="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2971800"/>
            <a:ext cx="9067800" cy="1022209"/>
          </a:xfrm>
        </p:spPr>
        <p:txBody>
          <a:bodyPr/>
          <a:lstStyle/>
          <a:p>
            <a:pPr fontAlgn="auto">
              <a:spcAft>
                <a:spcPts val="0"/>
              </a:spcAft>
              <a:defRPr/>
            </a:pPr>
            <a:r>
              <a:rPr sz="4800" dirty="0" smtClean="0"/>
              <a:t>Introduction</a:t>
            </a:r>
            <a:endParaRPr sz="4800"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365125" y="3136900"/>
            <a:ext cx="1841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a:endParaRPr lang="en-US" altLang="en-US" sz="800">
              <a:solidFill>
                <a:schemeClr val="tx1"/>
              </a:solidFill>
              <a:latin typeface="Tahoma" pitchFamily="34" charset="0"/>
            </a:endParaRPr>
          </a:p>
        </p:txBody>
      </p:sp>
      <p:sp>
        <p:nvSpPr>
          <p:cNvPr id="6147" name="Rectangle 3"/>
          <p:cNvSpPr>
            <a:spLocks noGrp="1" noChangeArrowheads="1"/>
          </p:cNvSpPr>
          <p:nvPr>
            <p:ph type="title"/>
          </p:nvPr>
        </p:nvSpPr>
        <p:spPr>
          <a:xfrm>
            <a:off x="230188" y="358017"/>
            <a:ext cx="8801100" cy="708783"/>
          </a:xfrm>
        </p:spPr>
        <p:txBody>
          <a:bodyPr/>
          <a:lstStyle/>
          <a:p>
            <a:pPr>
              <a:defRPr/>
            </a:pPr>
            <a:r>
              <a:rPr lang="en-US" dirty="0" smtClean="0">
                <a:ea typeface="+mj-ea"/>
              </a:rPr>
              <a:t>Introduction</a:t>
            </a:r>
            <a:endParaRPr lang="en-US" dirty="0">
              <a:ea typeface="+mj-ea"/>
            </a:endParaRPr>
          </a:p>
        </p:txBody>
      </p:sp>
      <p:sp>
        <p:nvSpPr>
          <p:cNvPr id="30724" name="Text Box 4"/>
          <p:cNvSpPr txBox="1">
            <a:spLocks noChangeArrowheads="1"/>
          </p:cNvSpPr>
          <p:nvPr/>
        </p:nvSpPr>
        <p:spPr bwMode="auto">
          <a:xfrm>
            <a:off x="365125" y="3140075"/>
            <a:ext cx="18415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a:endParaRPr lang="en-US" altLang="en-US" sz="800">
              <a:solidFill>
                <a:schemeClr val="tx1"/>
              </a:solidFill>
            </a:endParaRPr>
          </a:p>
        </p:txBody>
      </p:sp>
      <p:sp>
        <p:nvSpPr>
          <p:cNvPr id="23" name="Content Placeholder 2"/>
          <p:cNvSpPr txBox="1">
            <a:spLocks/>
          </p:cNvSpPr>
          <p:nvPr/>
        </p:nvSpPr>
        <p:spPr>
          <a:xfrm>
            <a:off x="230188" y="1339850"/>
            <a:ext cx="5256212" cy="4965700"/>
          </a:xfrm>
          <a:prstGeom prst="rect">
            <a:avLst/>
          </a:prstGeom>
        </p:spPr>
        <p:txBody>
          <a:bodyPr/>
          <a:lst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n-ea"/>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n-ea"/>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n-ea"/>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endParaRPr smtClean="0">
              <a:effectLst>
                <a:outerShdw blurRad="50800" dist="38100" dir="2700000" algn="tl" rotWithShape="0">
                  <a:srgbClr val="000000">
                    <a:alpha val="63000"/>
                  </a:srgbClr>
                </a:outerShdw>
              </a:effectLst>
            </a:endParaRPr>
          </a:p>
        </p:txBody>
      </p:sp>
      <p:sp>
        <p:nvSpPr>
          <p:cNvPr id="30727" name="Rectangle 7"/>
          <p:cNvSpPr>
            <a:spLocks noChangeArrowheads="1"/>
          </p:cNvSpPr>
          <p:nvPr/>
        </p:nvSpPr>
        <p:spPr bwMode="auto">
          <a:xfrm>
            <a:off x="230188" y="1066800"/>
            <a:ext cx="8913812"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altLang="en-US" dirty="0">
              <a:solidFill>
                <a:schemeClr val="bg1"/>
              </a:solidFill>
            </a:endParaRPr>
          </a:p>
          <a:p>
            <a:pPr algn="just"/>
            <a:r>
              <a:rPr lang="en-US" altLang="en-US" sz="2400" dirty="0">
                <a:solidFill>
                  <a:schemeClr val="bg1"/>
                </a:solidFill>
              </a:rPr>
              <a:t>Cisco Unity Connection can notify a user </a:t>
            </a:r>
            <a:r>
              <a:rPr lang="en-US" altLang="en-US" sz="2400" dirty="0" smtClean="0">
                <a:solidFill>
                  <a:schemeClr val="bg1"/>
                </a:solidFill>
              </a:rPr>
              <a:t>for new </a:t>
            </a:r>
            <a:r>
              <a:rPr lang="en-US" altLang="en-US" sz="2400" dirty="0">
                <a:solidFill>
                  <a:schemeClr val="bg1"/>
                </a:solidFill>
              </a:rPr>
              <a:t>messages by sending notifications. Administrator can set up Unity Connection to send </a:t>
            </a:r>
            <a:r>
              <a:rPr lang="en-US" altLang="en-US" sz="2400" dirty="0" smtClean="0">
                <a:solidFill>
                  <a:schemeClr val="bg1"/>
                </a:solidFill>
              </a:rPr>
              <a:t>SMTP notifications </a:t>
            </a:r>
            <a:r>
              <a:rPr lang="en-US" altLang="en-US" sz="2400" dirty="0">
                <a:solidFill>
                  <a:schemeClr val="bg1"/>
                </a:solidFill>
              </a:rPr>
              <a:t>and text messages as well.</a:t>
            </a:r>
          </a:p>
          <a:p>
            <a:pPr algn="just"/>
            <a:endParaRPr lang="en-US" altLang="en-US" sz="2400" dirty="0">
              <a:solidFill>
                <a:schemeClr val="bg1"/>
              </a:solidFill>
            </a:endParaRPr>
          </a:p>
          <a:p>
            <a:pPr algn="just"/>
            <a:r>
              <a:rPr lang="en-US" altLang="en-US" sz="2400" dirty="0">
                <a:solidFill>
                  <a:schemeClr val="bg1"/>
                </a:solidFill>
              </a:rPr>
              <a:t>With this new feature, administrator can now </a:t>
            </a:r>
            <a:r>
              <a:rPr lang="en-US" altLang="en-US" sz="2400" dirty="0" smtClean="0">
                <a:solidFill>
                  <a:schemeClr val="bg1"/>
                </a:solidFill>
              </a:rPr>
              <a:t>update ‘FROM</a:t>
            </a:r>
            <a:r>
              <a:rPr lang="en-US" altLang="en-US" sz="2400" dirty="0">
                <a:solidFill>
                  <a:schemeClr val="bg1"/>
                </a:solidFill>
              </a:rPr>
              <a:t>’ field for notifications and outside </a:t>
            </a:r>
            <a:r>
              <a:rPr lang="en-US" altLang="en-US" sz="2400" dirty="0" smtClean="0">
                <a:solidFill>
                  <a:schemeClr val="bg1"/>
                </a:solidFill>
              </a:rPr>
              <a:t>caller’s messages.</a:t>
            </a:r>
            <a:endParaRPr lang="en-US" altLang="en-US" sz="2400" dirty="0">
              <a:solidFill>
                <a:schemeClr val="bg1"/>
              </a:solidFill>
            </a:endParaRPr>
          </a:p>
          <a:p>
            <a:endParaRPr lang="en-US" altLang="en-US" dirty="0">
              <a:solidFill>
                <a:schemeClr val="bg2"/>
              </a:solidFill>
            </a:endParaRPr>
          </a:p>
          <a:p>
            <a:endParaRPr lang="en-US" altLang="en-US" dirty="0">
              <a:solidFill>
                <a:schemeClr val="bg2"/>
              </a:solidFill>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304800"/>
            <a:ext cx="8588375" cy="838200"/>
          </a:xfrm>
        </p:spPr>
        <p:txBody>
          <a:bodyPr/>
          <a:lstStyle/>
          <a:p>
            <a:pPr>
              <a:defRPr/>
            </a:pPr>
            <a:r>
              <a:rPr dirty="0" smtClean="0">
                <a:ea typeface="+mj-ea"/>
              </a:rPr>
              <a:t>What’s new </a:t>
            </a:r>
            <a:endParaRPr dirty="0">
              <a:ea typeface="+mj-ea"/>
            </a:endParaRPr>
          </a:p>
        </p:txBody>
      </p:sp>
      <p:sp>
        <p:nvSpPr>
          <p:cNvPr id="31747" name="Content Placeholder 2"/>
          <p:cNvSpPr>
            <a:spLocks noGrp="1"/>
          </p:cNvSpPr>
          <p:nvPr>
            <p:ph idx="1"/>
          </p:nvPr>
        </p:nvSpPr>
        <p:spPr>
          <a:xfrm>
            <a:off x="304800" y="1447800"/>
            <a:ext cx="8550275" cy="4953000"/>
          </a:xfrm>
        </p:spPr>
        <p:txBody>
          <a:bodyPr/>
          <a:lstStyle/>
          <a:p>
            <a:pPr>
              <a:defRPr/>
            </a:pPr>
            <a:r>
              <a:rPr lang="en-US" sz="2400" dirty="0">
                <a:latin typeface="Arial" charset="0"/>
              </a:rPr>
              <a:t>Administrator can update default </a:t>
            </a:r>
            <a:r>
              <a:rPr lang="en-US" altLang="en-US" sz="2400" dirty="0">
                <a:latin typeface="Arial" charset="0"/>
              </a:rPr>
              <a:t>‘FROM’ </a:t>
            </a:r>
            <a:r>
              <a:rPr lang="en-US" sz="2400" dirty="0">
                <a:latin typeface="Arial" charset="0"/>
              </a:rPr>
              <a:t>field as per enterprise need and it will reflect in all notifications and outside </a:t>
            </a:r>
            <a:r>
              <a:rPr lang="en-US" sz="2400" dirty="0" smtClean="0">
                <a:latin typeface="Arial" charset="0"/>
              </a:rPr>
              <a:t>caller’s </a:t>
            </a:r>
            <a:r>
              <a:rPr lang="en-US" sz="2400" dirty="0">
                <a:latin typeface="Arial" charset="0"/>
              </a:rPr>
              <a:t>messages.</a:t>
            </a:r>
          </a:p>
          <a:p>
            <a:pPr>
              <a:defRPr/>
            </a:pPr>
            <a:r>
              <a:rPr lang="en-US" sz="2400" dirty="0">
                <a:latin typeface="Arial" charset="0"/>
              </a:rPr>
              <a:t>A new option added </a:t>
            </a:r>
            <a:r>
              <a:rPr lang="en-US" sz="2400" dirty="0" smtClean="0">
                <a:latin typeface="Arial" charset="0"/>
              </a:rPr>
              <a:t>at CUCA </a:t>
            </a:r>
            <a:r>
              <a:rPr lang="en-US" sz="2400" dirty="0">
                <a:latin typeface="Arial" charset="0"/>
              </a:rPr>
              <a:t>under System Settings -&gt; General Configuration -&gt; “Default Unity Connection Sender Name”</a:t>
            </a:r>
          </a:p>
          <a:p>
            <a:pPr>
              <a:defRPr/>
            </a:pPr>
            <a:endParaRPr sz="2400" dirty="0">
              <a:latin typeface="Arial" charset="0"/>
            </a:endParaRPr>
          </a:p>
          <a:p>
            <a:pPr marL="0" indent="0">
              <a:buFont typeface="Arial" charset="0"/>
              <a:buNone/>
              <a:defRPr/>
            </a:pPr>
            <a:endParaRPr sz="2400" dirty="0">
              <a:latin typeface="Arial" charset="0"/>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Default </a:t>
            </a:r>
            <a:r>
              <a:rPr lang="en-US" dirty="0"/>
              <a:t>Displayname U</a:t>
            </a:r>
            <a:r>
              <a:rPr lang="en-US" dirty="0" smtClean="0"/>
              <a:t>sage for </a:t>
            </a:r>
            <a:r>
              <a:rPr lang="en-US" dirty="0"/>
              <a:t>O</a:t>
            </a:r>
            <a:r>
              <a:rPr lang="en-US" dirty="0" smtClean="0"/>
              <a:t>utside Caller’s </a:t>
            </a:r>
            <a:r>
              <a:rPr lang="en-US" dirty="0"/>
              <a:t>M</a:t>
            </a:r>
            <a:r>
              <a:rPr lang="en-US" dirty="0" smtClean="0"/>
              <a:t>essages and Notifications</a:t>
            </a:r>
            <a:endParaRPr lang="en-US" dirty="0"/>
          </a:p>
        </p:txBody>
      </p:sp>
      <p:sp>
        <p:nvSpPr>
          <p:cNvPr id="3" name="Content Placeholder 2"/>
          <p:cNvSpPr>
            <a:spLocks noGrp="1"/>
          </p:cNvSpPr>
          <p:nvPr>
            <p:ph idx="1"/>
          </p:nvPr>
        </p:nvSpPr>
        <p:spPr>
          <a:xfrm>
            <a:off x="230188" y="1339850"/>
            <a:ext cx="8550275" cy="946150"/>
          </a:xfrm>
        </p:spPr>
        <p:txBody>
          <a:bodyPr/>
          <a:lstStyle/>
          <a:p>
            <a:r>
              <a:rPr lang="en-US" sz="2400" dirty="0" smtClean="0">
                <a:latin typeface="Arial" charset="0"/>
              </a:rPr>
              <a:t>If Outside Caller leaves a message to Connection user, then message </a:t>
            </a:r>
            <a:r>
              <a:rPr lang="en-US" altLang="en-US" sz="2400" dirty="0" smtClean="0">
                <a:latin typeface="Arial" charset="0"/>
              </a:rPr>
              <a:t>‘FROM’ </a:t>
            </a:r>
            <a:r>
              <a:rPr lang="en-US" sz="2400" dirty="0" smtClean="0">
                <a:latin typeface="Arial" charset="0"/>
              </a:rPr>
              <a:t>field shows displayname of user ‘UnityConnection’.</a:t>
            </a:r>
            <a:endParaRPr lang="en-US" sz="2400" dirty="0">
              <a:latin typeface="Arial"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633" y="2467428"/>
            <a:ext cx="8381999" cy="15934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633" y="4724400"/>
            <a:ext cx="8410575" cy="160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2"/>
          <p:cNvSpPr txBox="1">
            <a:spLocks/>
          </p:cNvSpPr>
          <p:nvPr/>
        </p:nvSpPr>
        <p:spPr bwMode="auto">
          <a:xfrm>
            <a:off x="228600" y="4251325"/>
            <a:ext cx="85502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S PGothic" pitchFamily="34" charset="-128"/>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S PGothic" pitchFamily="34" charset="-128"/>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S PGothic" pitchFamily="34" charset="-128"/>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400" dirty="0" smtClean="0">
                <a:latin typeface="Arial" charset="0"/>
              </a:rPr>
              <a:t>Same is applicable for Notifications.</a:t>
            </a:r>
            <a:endParaRPr lang="en-US" sz="2400" dirty="0">
              <a:latin typeface="Arial" charset="0"/>
            </a:endParaRPr>
          </a:p>
        </p:txBody>
      </p:sp>
    </p:spTree>
    <p:extLst>
      <p:ext uri="{BB962C8B-B14F-4D97-AF65-F5344CB8AC3E}">
        <p14:creationId xmlns:p14="http://schemas.microsoft.com/office/powerpoint/2010/main" val="1684134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lang="en-US" altLang="en-US" sz="4400" dirty="0"/>
              <a:t>Configuration</a:t>
            </a:r>
            <a:endParaRPr sz="4400" dirty="0"/>
          </a:p>
        </p:txBody>
      </p:sp>
    </p:spTree>
    <p:extLst>
      <p:ext uri="{BB962C8B-B14F-4D97-AF65-F5344CB8AC3E}">
        <p14:creationId xmlns:p14="http://schemas.microsoft.com/office/powerpoint/2010/main" val="3639100231"/>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617" y="152400"/>
            <a:ext cx="8761412" cy="1143000"/>
          </a:xfrm>
        </p:spPr>
        <p:txBody>
          <a:bodyPr/>
          <a:lstStyle/>
          <a:p>
            <a:pPr>
              <a:defRPr/>
            </a:pPr>
            <a:r>
              <a:rPr sz="3200" dirty="0" smtClean="0">
                <a:ea typeface="+mj-ea"/>
              </a:rPr>
              <a:t>New field added on CUCA: "</a:t>
            </a:r>
            <a:r>
              <a:rPr lang="en-US" sz="3200" dirty="0" smtClean="0">
                <a:ea typeface="+mj-ea"/>
              </a:rPr>
              <a:t>Default </a:t>
            </a:r>
            <a:r>
              <a:rPr lang="en-US" sz="3200" dirty="0">
                <a:ea typeface="+mj-ea"/>
              </a:rPr>
              <a:t>Unity Connection Sender </a:t>
            </a:r>
            <a:r>
              <a:rPr lang="en-US" sz="3200" dirty="0" smtClean="0">
                <a:ea typeface="+mj-ea"/>
              </a:rPr>
              <a:t>Name</a:t>
            </a:r>
            <a:r>
              <a:rPr sz="3200" dirty="0" smtClean="0">
                <a:ea typeface="+mj-ea"/>
              </a:rPr>
              <a:t>" </a:t>
            </a:r>
            <a:r>
              <a:rPr lang="en-US" sz="3200" dirty="0">
                <a:ea typeface="+mj-ea"/>
              </a:rPr>
              <a:t>field </a:t>
            </a:r>
            <a:r>
              <a:rPr sz="3200" dirty="0" smtClean="0">
                <a:ea typeface="+mj-ea"/>
              </a:rPr>
              <a:t>on </a:t>
            </a:r>
            <a:r>
              <a:rPr lang="en-US" sz="3200" dirty="0" smtClean="0">
                <a:ea typeface="+mj-ea"/>
              </a:rPr>
              <a:t>General </a:t>
            </a:r>
            <a:r>
              <a:rPr lang="en-US" sz="3200" dirty="0">
                <a:ea typeface="+mj-ea"/>
              </a:rPr>
              <a:t>Configurations page</a:t>
            </a:r>
            <a:endParaRPr sz="3200" dirty="0">
              <a:ea typeface="+mj-ea"/>
            </a:endParaRPr>
          </a:p>
        </p:txBody>
      </p:sp>
      <p:sp>
        <p:nvSpPr>
          <p:cNvPr id="31747" name="Content Placeholder 2"/>
          <p:cNvSpPr>
            <a:spLocks noGrp="1"/>
          </p:cNvSpPr>
          <p:nvPr>
            <p:ph idx="1"/>
          </p:nvPr>
        </p:nvSpPr>
        <p:spPr>
          <a:xfrm>
            <a:off x="376185" y="1295400"/>
            <a:ext cx="8550275" cy="4953000"/>
          </a:xfrm>
        </p:spPr>
        <p:txBody>
          <a:bodyPr/>
          <a:lstStyle/>
          <a:p>
            <a:pPr>
              <a:buFont typeface="Arial" pitchFamily="34" charset="0"/>
              <a:buChar char="•"/>
              <a:defRPr/>
            </a:pPr>
            <a:r>
              <a:rPr sz="2400" dirty="0">
                <a:latin typeface="Arial" charset="0"/>
              </a:rPr>
              <a:t>A new field  </a:t>
            </a:r>
            <a:r>
              <a:rPr lang="en-US" sz="2400" dirty="0">
                <a:latin typeface="Arial" charset="0"/>
              </a:rPr>
              <a:t>"Default Unity Connection Sender Name"</a:t>
            </a:r>
            <a:r>
              <a:rPr sz="2400" dirty="0">
                <a:latin typeface="Arial" charset="0"/>
              </a:rPr>
              <a:t> </a:t>
            </a:r>
            <a:r>
              <a:rPr lang="en-US" sz="2400" dirty="0">
                <a:latin typeface="Arial" charset="0"/>
              </a:rPr>
              <a:t>added </a:t>
            </a:r>
            <a:r>
              <a:rPr sz="2400" dirty="0">
                <a:latin typeface="Arial" charset="0"/>
              </a:rPr>
              <a:t>on '</a:t>
            </a:r>
            <a:r>
              <a:rPr lang="en-US" sz="2400" dirty="0">
                <a:latin typeface="Arial" charset="0"/>
              </a:rPr>
              <a:t>General Configurations’ under ‘System Settings’ page</a:t>
            </a:r>
            <a:r>
              <a:rPr sz="2400" dirty="0">
                <a:latin typeface="Arial" charset="0"/>
              </a:rPr>
              <a:t>.</a:t>
            </a:r>
          </a:p>
          <a:p>
            <a:pPr>
              <a:buFont typeface="Arial" pitchFamily="34" charset="0"/>
              <a:buChar char="•"/>
              <a:defRPr/>
            </a:pPr>
            <a:r>
              <a:rPr sz="2400" dirty="0">
                <a:latin typeface="Arial" charset="0"/>
              </a:rPr>
              <a:t>Default value of  "</a:t>
            </a:r>
            <a:r>
              <a:rPr lang="en-US" sz="2400" dirty="0">
                <a:latin typeface="Arial" charset="0"/>
              </a:rPr>
              <a:t>Default Unity Connection Sender Name</a:t>
            </a:r>
            <a:r>
              <a:rPr sz="2400" dirty="0">
                <a:latin typeface="Arial" charset="0"/>
              </a:rPr>
              <a:t>" </a:t>
            </a:r>
            <a:r>
              <a:rPr lang="en-US" sz="2400" dirty="0">
                <a:latin typeface="Arial" charset="0"/>
              </a:rPr>
              <a:t>field </a:t>
            </a:r>
            <a:r>
              <a:rPr sz="2400" dirty="0">
                <a:latin typeface="Arial" charset="0"/>
              </a:rPr>
              <a:t>is </a:t>
            </a:r>
            <a:r>
              <a:rPr lang="en-US" sz="2400" dirty="0">
                <a:latin typeface="Arial" charset="0"/>
              </a:rPr>
              <a:t>"Cisco Unity Connection Messaging System“.</a:t>
            </a:r>
            <a:endParaRPr sz="2400" dirty="0">
              <a:latin typeface="Arial" charset="0"/>
            </a:endParaRPr>
          </a:p>
          <a:p>
            <a:pPr marL="0" indent="0">
              <a:buNone/>
              <a:defRPr/>
            </a:pPr>
            <a:r>
              <a:rPr dirty="0" smtClean="0">
                <a:solidFill>
                  <a:schemeClr val="bg2"/>
                </a:solidFill>
                <a:ea typeface="+mn-ea"/>
              </a:rPr>
              <a:t> </a:t>
            </a:r>
          </a:p>
          <a:p>
            <a:pPr>
              <a:buFont typeface="Arial" pitchFamily="34" charset="0"/>
              <a:buChar char="•"/>
              <a:defRPr/>
            </a:pPr>
            <a:endParaRPr dirty="0" smtClean="0">
              <a:solidFill>
                <a:schemeClr val="bg2"/>
              </a:solidFill>
              <a:ea typeface="+mn-ea"/>
            </a:endParaRPr>
          </a:p>
          <a:p>
            <a:pPr>
              <a:buFont typeface="Arial" pitchFamily="34" charset="0"/>
              <a:buChar char="•"/>
              <a:defRPr/>
            </a:pPr>
            <a:endParaRPr dirty="0" smtClean="0">
              <a:solidFill>
                <a:schemeClr val="bg2"/>
              </a:solidFill>
              <a:ea typeface="+mn-ea"/>
            </a:endParaRPr>
          </a:p>
          <a:p>
            <a:pPr>
              <a:buFont typeface="Arial" pitchFamily="34" charset="0"/>
              <a:buChar char="•"/>
              <a:defRPr/>
            </a:pPr>
            <a:endParaRPr dirty="0" smtClean="0">
              <a:solidFill>
                <a:schemeClr val="bg2"/>
              </a:solidFill>
              <a:ea typeface="+mn-ea"/>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028598"/>
            <a:ext cx="7931046" cy="33601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isco Arial 4x3 template_dark">
  <a:themeElements>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45680</TotalTime>
  <Words>517</Words>
  <Application>Microsoft Office PowerPoint</Application>
  <PresentationFormat>On-screen Show (4:3)</PresentationFormat>
  <Paragraphs>97</Paragraphs>
  <Slides>18</Slides>
  <Notes>13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Cisco Arial 4x3 template_dark</vt:lpstr>
      <vt:lpstr>PowerPoint Presentation</vt:lpstr>
      <vt:lpstr>PowerPoint Presentation</vt:lpstr>
      <vt:lpstr> Agenda</vt:lpstr>
      <vt:lpstr>Introduction</vt:lpstr>
      <vt:lpstr>Introduction</vt:lpstr>
      <vt:lpstr>What’s new </vt:lpstr>
      <vt:lpstr>Default Displayname Usage for Outside Caller’s Messages and Notifications</vt:lpstr>
      <vt:lpstr>Configuration</vt:lpstr>
      <vt:lpstr>New field added on CUCA: "Default Unity Connection Sender Name" field on General Configurations page</vt:lpstr>
      <vt:lpstr>Rest API to Update "Default Unity Connection Sender Name"</vt:lpstr>
      <vt:lpstr>Rest API to Update "Default Unity Connection Sender Name” continued. .</vt:lpstr>
      <vt:lpstr>Demo</vt:lpstr>
      <vt:lpstr>Update Displayname of User ‘UnityConnection’ for Notifications and Outside Caller’s Messages</vt:lpstr>
      <vt:lpstr>Post-Update in DisplayName</vt:lpstr>
      <vt:lpstr>Troubleshooting Tips</vt:lpstr>
      <vt:lpstr>Traces</vt:lpstr>
      <vt:lpstr>Configuration Issues</vt:lpstr>
      <vt:lpstr>PowerPoint Presentation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SRSV</dc:title>
  <dc:creator>ashisaxe</dc:creator>
  <cp:lastModifiedBy>aavmitta</cp:lastModifiedBy>
  <cp:revision>1205</cp:revision>
  <dcterms:created xsi:type="dcterms:W3CDTF">2012-08-27T10:18:31Z</dcterms:created>
  <dcterms:modified xsi:type="dcterms:W3CDTF">2015-03-20T11:17:25Z</dcterms:modified>
</cp:coreProperties>
</file>