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9" r:id="rId2"/>
  </p:sldMasterIdLst>
  <p:notesMasterIdLst>
    <p:notesMasterId r:id="rId22"/>
  </p:notesMasterIdLst>
  <p:sldIdLst>
    <p:sldId id="256" r:id="rId3"/>
    <p:sldId id="276" r:id="rId4"/>
    <p:sldId id="277" r:id="rId5"/>
    <p:sldId id="304" r:id="rId6"/>
    <p:sldId id="305" r:id="rId7"/>
    <p:sldId id="326" r:id="rId8"/>
    <p:sldId id="309" r:id="rId9"/>
    <p:sldId id="312" r:id="rId10"/>
    <p:sldId id="314" r:id="rId11"/>
    <p:sldId id="315" r:id="rId12"/>
    <p:sldId id="316" r:id="rId13"/>
    <p:sldId id="317" r:id="rId14"/>
    <p:sldId id="318" r:id="rId15"/>
    <p:sldId id="319" r:id="rId16"/>
    <p:sldId id="320" r:id="rId17"/>
    <p:sldId id="324" r:id="rId18"/>
    <p:sldId id="322" r:id="rId19"/>
    <p:sldId id="325" r:id="rId20"/>
    <p:sldId id="303" r:id="rId2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Bloom" initials="RB" lastIdx="9" clrIdx="0"/>
  <p:cmAuthor id="1" name="Chandrima Tandon -X (ctandon - ARICENT TECHNOLOGIES MAURIITIUS LIMITED at Cisco)" initials="CT-(-ATMLaC" lastIdx="0" clrIdx="1">
    <p:extLst>
      <p:ext uri="{19B8F6BF-5375-455C-9EA6-DF929625EA0E}">
        <p15:presenceInfo xmlns:p15="http://schemas.microsoft.com/office/powerpoint/2012/main" userId="S-1-5-21-1524254294-1867208184-1928362250-484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DC"/>
          </a:solidFill>
        </a:fill>
      </a:tcStyle>
    </a:wholeTbl>
    <a:band2H>
      <a:tcTxStyle/>
      <a:tcStyle>
        <a:tcBdr/>
        <a:fill>
          <a:solidFill>
            <a:srgbClr val="E7E8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alpha val="2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wholeTbl>
    <a:band2H>
      <a:tcTxStyle/>
      <a:tcStyle>
        <a:tcBdr/>
        <a:fill>
          <a:solidFill>
            <a:srgbClr val="FFFFFF"/>
          </a:solidFill>
        </a:fill>
      </a:tcStyle>
    </a:band2H>
    <a:firstCol>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Col>
    <a:la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ff" i="off">
        <a:font>
          <a:latin typeface="Arial"/>
          <a:ea typeface="Arial"/>
          <a:cs typeface="Arial"/>
        </a:font>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 styleId="{CF821DB8-F4EB-4A41-A1BA-3FCAFE7338EE}" styleName="">
    <a:tblBg/>
    <a:wholeTbl>
      <a:tcTxStyle b="off" i="off">
        <a:font>
          <a:latin typeface="Arial"/>
          <a:ea typeface="Arial"/>
          <a:cs typeface="Arial"/>
        </a:font>
        <a:schemeClr val="accent3"/>
      </a:tcTxStyle>
      <a:tcStyle>
        <a:tcBdr>
          <a:left>
            <a:ln w="9525" cap="flat">
              <a:solidFill>
                <a:srgbClr val="2DB0DE"/>
              </a:solidFill>
              <a:prstDash val="solid"/>
              <a:round/>
            </a:ln>
          </a:left>
          <a:right>
            <a:ln w="9525" cap="flat">
              <a:solidFill>
                <a:srgbClr val="2DB0DE"/>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9525" cap="flat">
              <a:solidFill>
                <a:srgbClr val="2DB0DE"/>
              </a:solidFill>
              <a:prstDash val="solid"/>
              <a:round/>
            </a:ln>
          </a:left>
          <a:right>
            <a:ln w="25400" cap="flat">
              <a:solidFill>
                <a:schemeClr val="accent5"/>
              </a:solidFill>
              <a:prstDash val="solid"/>
              <a:round/>
            </a:ln>
          </a:right>
          <a:top>
            <a:ln w="9525" cap="flat">
              <a:solidFill>
                <a:srgbClr val="2DB0DE"/>
              </a:solidFill>
              <a:prstDash val="solid"/>
              <a:round/>
            </a:ln>
          </a:top>
          <a:bottom>
            <a:ln w="9525" cap="flat">
              <a:solidFill>
                <a:srgbClr val="2DB0DE"/>
              </a:solidFill>
              <a:prstDash val="solid"/>
              <a:round/>
            </a:ln>
          </a:bottom>
          <a:insideH>
            <a:ln w="9525" cap="flat">
              <a:solidFill>
                <a:srgbClr val="2DB0DE"/>
              </a:solidFill>
              <a:prstDash val="solid"/>
              <a:round/>
            </a:ln>
          </a:insideH>
          <a:insideV>
            <a:ln w="9525" cap="flat">
              <a:solidFill>
                <a:srgbClr val="2DB0DE"/>
              </a:solidFill>
              <a:prstDash val="solid"/>
              <a:round/>
            </a:ln>
          </a:insideV>
        </a:tcBdr>
        <a:fill>
          <a:solidFill>
            <a:schemeClr val="accent5">
              <a:alpha val="40000"/>
            </a:schemeClr>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9525" cap="flat">
              <a:solidFill>
                <a:srgbClr val="2DB0DE"/>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33BA23B1-9221-436E-865A-0063620EA4FD}" styleName="">
    <a:tblBg/>
    <a:wholeTbl>
      <a:tcTxStyle b="off" i="off">
        <a:font>
          <a:latin typeface="Arial"/>
          <a:ea typeface="Arial"/>
          <a:cs typeface="Arial"/>
        </a:font>
        <a:schemeClr val="accent3"/>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7F2F9"/>
          </a:solidFill>
        </a:fill>
      </a:tcStyle>
    </a:wholeTbl>
    <a:band2H>
      <a:tcTxStyle/>
      <a:tcStyle>
        <a:tcBdr/>
        <a:fill>
          <a:solidFill>
            <a:srgbClr val="FFFFFF"/>
          </a:solidFill>
        </a:fill>
      </a:tcStyle>
    </a:band2H>
    <a:firstCol>
      <a:tcTxStyle b="on" i="off">
        <a:font>
          <a:latin typeface="Arial"/>
          <a:ea typeface="Arial"/>
          <a:cs typeface="Arial"/>
        </a:font>
        <a:schemeClr val="accent3"/>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7F2F9"/>
          </a:solidFill>
        </a:fill>
      </a:tcStyle>
    </a:firstCol>
    <a:lastRow>
      <a:tcTxStyle b="on" i="off">
        <a:font>
          <a:latin typeface="Arial"/>
          <a:ea typeface="Arial"/>
          <a:cs typeface="Arial"/>
        </a:font>
        <a:schemeClr val="accent3"/>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a:tcStyle>
        <a:tcBdr/>
        <a:fill>
          <a:solidFill>
            <a:srgbClr val="EAEA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16" autoAdjust="0"/>
    <p:restoredTop sz="80730" autoAdjust="0"/>
  </p:normalViewPr>
  <p:slideViewPr>
    <p:cSldViewPr snapToGrid="0" snapToObjects="1">
      <p:cViewPr varScale="1">
        <p:scale>
          <a:sx n="84" d="100"/>
          <a:sy n="84" d="100"/>
        </p:scale>
        <p:origin x="665" y="41"/>
      </p:cViewPr>
      <p:guideLst>
        <p:guide orient="horz" pos="1620"/>
        <p:guide pos="2880"/>
      </p:guideLst>
    </p:cSldViewPr>
  </p:slideViewPr>
  <p:outlineViewPr>
    <p:cViewPr>
      <p:scale>
        <a:sx n="33" d="100"/>
        <a:sy n="33" d="100"/>
      </p:scale>
      <p:origin x="0" y="12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1143000" y="685800"/>
            <a:ext cx="4572000" cy="3429000"/>
          </a:xfrm>
          <a:prstGeom prst="rect">
            <a:avLst/>
          </a:prstGeom>
        </p:spPr>
        <p:txBody>
          <a:bodyPr/>
          <a:lstStyle/>
          <a:p>
            <a:endParaRPr/>
          </a:p>
        </p:txBody>
      </p:sp>
      <p:sp>
        <p:nvSpPr>
          <p:cNvPr id="632" name="Shape 6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58897929"/>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65729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smtClean="0"/>
          </a:p>
        </p:txBody>
      </p:sp>
    </p:spTree>
    <p:extLst>
      <p:ext uri="{BB962C8B-B14F-4D97-AF65-F5344CB8AC3E}">
        <p14:creationId xmlns:p14="http://schemas.microsoft.com/office/powerpoint/2010/main" val="202856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smtClean="0"/>
          </a:p>
        </p:txBody>
      </p:sp>
    </p:spTree>
    <p:extLst>
      <p:ext uri="{BB962C8B-B14F-4D97-AF65-F5344CB8AC3E}">
        <p14:creationId xmlns:p14="http://schemas.microsoft.com/office/powerpoint/2010/main" val="297231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88595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3_Title Slide-animated gradient">
    <p:spTree>
      <p:nvGrpSpPr>
        <p:cNvPr id="1" name=""/>
        <p:cNvGrpSpPr/>
        <p:nvPr/>
      </p:nvGrpSpPr>
      <p:grpSpPr>
        <a:xfrm>
          <a:off x="0" y="0"/>
          <a:ext cx="0" cy="0"/>
          <a:chOff x="0" y="0"/>
          <a:chExt cx="0" cy="0"/>
        </a:xfrm>
      </p:grpSpPr>
      <p:pic>
        <p:nvPicPr>
          <p:cNvPr id="13" name="image2.png" descr="logo_black.ai"/>
          <p:cNvPicPr>
            <a:picLocks noChangeAspect="1"/>
          </p:cNvPicPr>
          <p:nvPr/>
        </p:nvPicPr>
        <p:blipFill>
          <a:blip r:embed="rId2">
            <a:extLst/>
          </a:blip>
          <a:stretch>
            <a:fillRect/>
          </a:stretch>
        </p:blipFill>
        <p:spPr>
          <a:xfrm>
            <a:off x="421200" y="323999"/>
            <a:ext cx="949597" cy="585218"/>
          </a:xfrm>
          <a:prstGeom prst="rect">
            <a:avLst/>
          </a:prstGeom>
          <a:ln w="12700">
            <a:miter lim="400000"/>
          </a:ln>
        </p:spPr>
      </p:pic>
      <p:sp>
        <p:nvSpPr>
          <p:cNvPr id="14" name="Shape 14"/>
          <p:cNvSpPr>
            <a:spLocks noGrp="1"/>
          </p:cNvSpPr>
          <p:nvPr>
            <p:ph type="body" sz="quarter" idx="1"/>
          </p:nvPr>
        </p:nvSpPr>
        <p:spPr>
          <a:xfrm>
            <a:off x="469496" y="3793197"/>
            <a:ext cx="8296421" cy="288132"/>
          </a:xfrm>
          <a:prstGeom prst="rect">
            <a:avLst/>
          </a:prstGeom>
        </p:spPr>
        <p:txBody>
          <a:bodyPr lIns="45710" tIns="45710" rIns="45710" bIns="45710" anchor="b">
            <a:normAutofit/>
          </a:bodyPr>
          <a:lstStyle>
            <a:lvl1pPr marL="0" indent="0">
              <a:buClrTx/>
              <a:buSzTx/>
              <a:buFontTx/>
              <a:buNone/>
              <a:defRPr sz="1400">
                <a:solidFill>
                  <a:srgbClr val="FFFFFE"/>
                </a:solidFill>
              </a:defRPr>
            </a:lvl1pPr>
            <a:lvl2pPr marL="0" indent="342856">
              <a:buClrTx/>
              <a:buSzTx/>
              <a:buFontTx/>
              <a:buNone/>
              <a:defRPr sz="1400">
                <a:solidFill>
                  <a:srgbClr val="FFFFFE"/>
                </a:solidFill>
              </a:defRPr>
            </a:lvl2pPr>
            <a:lvl3pPr marL="0" indent="685720">
              <a:buClrTx/>
              <a:buSzTx/>
              <a:buFontTx/>
              <a:buNone/>
              <a:defRPr sz="1400">
                <a:solidFill>
                  <a:srgbClr val="FFFFFE"/>
                </a:solidFill>
              </a:defRPr>
            </a:lvl3pPr>
            <a:lvl4pPr marL="0" indent="1028578">
              <a:buClrTx/>
              <a:buSzTx/>
              <a:buFontTx/>
              <a:buNone/>
              <a:defRPr sz="1400">
                <a:solidFill>
                  <a:srgbClr val="FFFFFE"/>
                </a:solidFill>
              </a:defRPr>
            </a:lvl4pPr>
            <a:lvl5pPr marL="0" indent="1371440">
              <a:buClrTx/>
              <a:buSzTx/>
              <a:buFontTx/>
              <a:buNone/>
              <a:defRPr sz="1400">
                <a:solidFill>
                  <a:srgbClr val="FFFFF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6" name="Shape 16"/>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solidFill>
                  <a:srgbClr val="FFFFFE"/>
                </a:solidFill>
              </a:defRPr>
            </a:pPr>
            <a:endParaRPr/>
          </a:p>
        </p:txBody>
      </p:sp>
      <p:sp>
        <p:nvSpPr>
          <p:cNvPr id="17" name="Shape 17"/>
          <p:cNvSpPr>
            <a:spLocks noGrp="1"/>
          </p:cNvSpPr>
          <p:nvPr>
            <p:ph type="body" sz="quarter" idx="15"/>
          </p:nvPr>
        </p:nvSpPr>
        <p:spPr>
          <a:xfrm>
            <a:off x="463292" y="3211463"/>
            <a:ext cx="8302626" cy="299002"/>
          </a:xfrm>
          <a:prstGeom prst="rect">
            <a:avLst/>
          </a:prstGeom>
        </p:spPr>
        <p:txBody>
          <a:bodyPr>
            <a:normAutofit/>
          </a:bodyPr>
          <a:lstStyle/>
          <a:p>
            <a:pPr marL="0" indent="0" defTabSz="472106">
              <a:spcBef>
                <a:spcPts val="600"/>
              </a:spcBef>
              <a:buClrTx/>
              <a:buSzTx/>
              <a:buFontTx/>
              <a:buNone/>
              <a:defRPr sz="1518">
                <a:solidFill>
                  <a:srgbClr val="FFFFFE"/>
                </a:solidFill>
              </a:defRPr>
            </a:pPr>
            <a:endParaRPr/>
          </a:p>
        </p:txBody>
      </p:sp>
      <p:sp>
        <p:nvSpPr>
          <p:cNvPr id="18" name="Shape 18"/>
          <p:cNvSpPr>
            <a:spLocks noGrp="1"/>
          </p:cNvSpPr>
          <p:nvPr>
            <p:ph type="title"/>
          </p:nvPr>
        </p:nvSpPr>
        <p:spPr>
          <a:xfrm>
            <a:off x="425765" y="2639977"/>
            <a:ext cx="8340153" cy="644731"/>
          </a:xfrm>
          <a:prstGeom prst="rect">
            <a:avLst/>
          </a:prstGeom>
        </p:spPr>
        <p:txBody>
          <a:bodyPr/>
          <a:lstStyle>
            <a:lvl1pPr>
              <a:defRPr sz="5200">
                <a:solidFill>
                  <a:srgbClr val="FFFFFE"/>
                </a:solidFill>
              </a:defRPr>
            </a:lvl1pPr>
          </a:lstStyle>
          <a:p>
            <a:r>
              <a:t>Title Text</a:t>
            </a:r>
          </a:p>
        </p:txBody>
      </p:sp>
      <p:sp>
        <p:nvSpPr>
          <p:cNvPr id="19" name="Shape 19"/>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 with pull quote">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81" name="Shape 18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8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83" name="Shape 183"/>
          <p:cNvSpPr/>
          <p:nvPr/>
        </p:nvSpPr>
        <p:spPr>
          <a:xfrm>
            <a:off x="5070475" y="1330325"/>
            <a:ext cx="3712780" cy="3101975"/>
          </a:xfrm>
          <a:prstGeom prst="roundRect">
            <a:avLst>
              <a:gd name="adj" fmla="val 0"/>
            </a:avLst>
          </a:prstGeom>
          <a:gradFill>
            <a:gsLst>
              <a:gs pos="0">
                <a:srgbClr val="EBEBEB"/>
              </a:gs>
              <a:gs pos="47000">
                <a:srgbClr val="FFFFFF"/>
              </a:gs>
              <a:gs pos="100000">
                <a:srgbClr val="EBEBEB"/>
              </a:gs>
            </a:gsLst>
            <a:lin ang="2700000"/>
          </a:gradFill>
          <a:ln w="12700">
            <a:miter lim="400000"/>
          </a:ln>
        </p:spPr>
        <p:txBody>
          <a:bodyPr lIns="45719" rIns="45719" anchor="ctr"/>
          <a:lstStyle/>
          <a:p>
            <a:pPr algn="ctr">
              <a:defRPr>
                <a:solidFill>
                  <a:srgbClr val="FFFFFF"/>
                </a:solidFill>
              </a:defRPr>
            </a:pPr>
            <a:endParaRPr/>
          </a:p>
        </p:txBody>
      </p:sp>
      <p:sp>
        <p:nvSpPr>
          <p:cNvPr id="184" name="Shape 184"/>
          <p:cNvSpPr>
            <a:spLocks noGrp="1"/>
          </p:cNvSpPr>
          <p:nvPr>
            <p:ph type="body" sz="quarter" idx="1"/>
          </p:nvPr>
        </p:nvSpPr>
        <p:spPr>
          <a:xfrm>
            <a:off x="5148705" y="1481751"/>
            <a:ext cx="3375914" cy="1659018"/>
          </a:xfrm>
          <a:prstGeom prst="rect">
            <a:avLst/>
          </a:prstGeom>
        </p:spPr>
        <p:txBody>
          <a:bodyPr lIns="45710" tIns="45710" rIns="45710" bIns="45710">
            <a:normAutofit/>
          </a:bodyPr>
          <a:lstStyle>
            <a:lvl1pPr marL="85717" indent="-85717" defTabSz="685720">
              <a:lnSpc>
                <a:spcPct val="90000"/>
              </a:lnSpc>
              <a:spcBef>
                <a:spcPts val="0"/>
              </a:spcBef>
              <a:buClrTx/>
              <a:buSzTx/>
              <a:buFontTx/>
              <a:buNone/>
              <a:defRPr>
                <a:solidFill>
                  <a:srgbClr val="2968AF"/>
                </a:solidFill>
              </a:defRPr>
            </a:lvl1pPr>
            <a:lvl2pPr marL="85717" indent="-85717" defTabSz="685720">
              <a:lnSpc>
                <a:spcPct val="90000"/>
              </a:lnSpc>
              <a:spcBef>
                <a:spcPts val="0"/>
              </a:spcBef>
              <a:buClrTx/>
              <a:buFontTx/>
              <a:defRPr>
                <a:solidFill>
                  <a:srgbClr val="2968AF"/>
                </a:solidFill>
              </a:defRPr>
            </a:lvl2pPr>
            <a:lvl3pPr marL="85717" indent="-85717" defTabSz="685720">
              <a:lnSpc>
                <a:spcPct val="90000"/>
              </a:lnSpc>
              <a:spcBef>
                <a:spcPts val="0"/>
              </a:spcBef>
              <a:buClrTx/>
              <a:buFontTx/>
              <a:defRPr>
                <a:solidFill>
                  <a:srgbClr val="2968AF"/>
                </a:solidFill>
              </a:defRPr>
            </a:lvl3pPr>
            <a:lvl4pPr marL="85717" indent="-85717" defTabSz="685720">
              <a:lnSpc>
                <a:spcPct val="90000"/>
              </a:lnSpc>
              <a:spcBef>
                <a:spcPts val="0"/>
              </a:spcBef>
              <a:buClrTx/>
              <a:buFontTx/>
              <a:defRPr>
                <a:solidFill>
                  <a:srgbClr val="2968AF"/>
                </a:solidFill>
              </a:defRPr>
            </a:lvl4pPr>
            <a:lvl5pPr marL="85717" indent="-85717" defTabSz="685720">
              <a:lnSpc>
                <a:spcPct val="90000"/>
              </a:lnSpc>
              <a:spcBef>
                <a:spcPts val="0"/>
              </a:spcBef>
              <a:buClrTx/>
              <a:buFontTx/>
              <a:defRPr>
                <a:solidFill>
                  <a:srgbClr val="2968AF"/>
                </a:solidFill>
              </a:defRPr>
            </a:lvl5pPr>
          </a:lstStyle>
          <a:p>
            <a:r>
              <a:t>Body Level One</a:t>
            </a:r>
          </a:p>
          <a:p>
            <a:pPr lvl="1"/>
            <a:r>
              <a:t>Body Level Two</a:t>
            </a:r>
          </a:p>
          <a:p>
            <a:pPr lvl="2"/>
            <a:r>
              <a:t>Body Level Three</a:t>
            </a:r>
          </a:p>
          <a:p>
            <a:pPr lvl="3"/>
            <a:r>
              <a:t>Body Level Four</a:t>
            </a:r>
          </a:p>
          <a:p>
            <a:pPr lvl="4"/>
            <a:r>
              <a:t>Body Level Five</a:t>
            </a:r>
          </a:p>
        </p:txBody>
      </p:sp>
      <p:sp>
        <p:nvSpPr>
          <p:cNvPr id="185" name="Shape 185"/>
          <p:cNvSpPr>
            <a:spLocks noGrp="1"/>
          </p:cNvSpPr>
          <p:nvPr>
            <p:ph type="body" sz="quarter" idx="13"/>
          </p:nvPr>
        </p:nvSpPr>
        <p:spPr>
          <a:xfrm>
            <a:off x="5148705" y="3552444"/>
            <a:ext cx="3506246" cy="253747"/>
          </a:xfrm>
          <a:prstGeom prst="rect">
            <a:avLst/>
          </a:prstGeom>
        </p:spPr>
        <p:txBody>
          <a:bodyPr>
            <a:normAutofit/>
          </a:bodyPr>
          <a:lstStyle/>
          <a:p>
            <a:pPr marL="0" indent="0" defTabSz="670528">
              <a:spcBef>
                <a:spcPts val="900"/>
              </a:spcBef>
              <a:buClrTx/>
              <a:buSzTx/>
              <a:buFontTx/>
              <a:buNone/>
              <a:defRPr sz="1176">
                <a:solidFill>
                  <a:srgbClr val="2968AF"/>
                </a:solidFill>
              </a:defRPr>
            </a:pPr>
            <a:endParaRPr/>
          </a:p>
        </p:txBody>
      </p:sp>
      <p:sp>
        <p:nvSpPr>
          <p:cNvPr id="186" name="Shape 186"/>
          <p:cNvSpPr>
            <a:spLocks noGrp="1"/>
          </p:cNvSpPr>
          <p:nvPr>
            <p:ph type="body" sz="half" idx="14"/>
          </p:nvPr>
        </p:nvSpPr>
        <p:spPr>
          <a:xfrm>
            <a:off x="437765" y="1347787"/>
            <a:ext cx="3901125" cy="3083095"/>
          </a:xfrm>
          <a:prstGeom prst="rect">
            <a:avLst/>
          </a:prstGeom>
        </p:spPr>
        <p:txBody>
          <a:bodyPr>
            <a:normAutofit/>
          </a:bodyPr>
          <a:lstStyle/>
          <a:p>
            <a:pPr marL="228554" indent="-171414">
              <a:spcBef>
                <a:spcPts val="1100"/>
              </a:spcBef>
              <a:buClr>
                <a:schemeClr val="accent3"/>
              </a:buClr>
              <a:buSzPct val="80000"/>
              <a:defRPr sz="2000"/>
            </a:pPr>
            <a:endParaRPr/>
          </a:p>
        </p:txBody>
      </p:sp>
      <p:sp>
        <p:nvSpPr>
          <p:cNvPr id="187" name="Shape 18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Slide">
    <p:bg>
      <p:bgPr>
        <a:solidFill>
          <a:srgbClr val="FFFFFF"/>
        </a:solidFill>
        <a:effectLst/>
      </p:bgPr>
    </p:bg>
    <p:spTree>
      <p:nvGrpSpPr>
        <p:cNvPr id="1" name=""/>
        <p:cNvGrpSpPr/>
        <p:nvPr/>
      </p:nvGrpSpPr>
      <p:grpSpPr>
        <a:xfrm>
          <a:off x="0" y="0"/>
          <a:ext cx="0" cy="0"/>
          <a:chOff x="0" y="0"/>
          <a:chExt cx="0" cy="0"/>
        </a:xfrm>
      </p:grpSpPr>
      <p:sp>
        <p:nvSpPr>
          <p:cNvPr id="204" name="Shape 20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05" name="Shape 20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0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07" name="Shape 207"/>
          <p:cNvSpPr>
            <a:spLocks noGrp="1"/>
          </p:cNvSpPr>
          <p:nvPr>
            <p:ph type="body" sz="quarter" idx="1"/>
          </p:nvPr>
        </p:nvSpPr>
        <p:spPr>
          <a:xfrm>
            <a:off x="468312" y="3916057"/>
            <a:ext cx="7791859" cy="349357"/>
          </a:xfrm>
          <a:prstGeom prst="rect">
            <a:avLst/>
          </a:prstGeom>
        </p:spPr>
        <p:txBody>
          <a:bodyPr lIns="45710" tIns="45710" rIns="45710" bIns="45710" anchor="b">
            <a:normAutofit/>
          </a:bodyPr>
          <a:lstStyle>
            <a:lvl1pPr marL="0" indent="0" defTabSz="603574">
              <a:lnSpc>
                <a:spcPct val="100000"/>
              </a:lnSpc>
              <a:spcBef>
                <a:spcPts val="1300"/>
              </a:spcBef>
              <a:buClrTx/>
              <a:buSzTx/>
              <a:buFontTx/>
              <a:buNone/>
              <a:defRPr sz="2200"/>
            </a:lvl1pPr>
            <a:lvl2pPr marL="0" indent="142875" defTabSz="603574">
              <a:lnSpc>
                <a:spcPct val="100000"/>
              </a:lnSpc>
              <a:spcBef>
                <a:spcPts val="1300"/>
              </a:spcBef>
              <a:buClrTx/>
              <a:buSzTx/>
              <a:buFontTx/>
              <a:buNone/>
              <a:defRPr sz="2200"/>
            </a:lvl2pPr>
            <a:lvl3pPr marL="0" indent="261937" defTabSz="603574">
              <a:lnSpc>
                <a:spcPct val="100000"/>
              </a:lnSpc>
              <a:spcBef>
                <a:spcPts val="1300"/>
              </a:spcBef>
              <a:buClrTx/>
              <a:buSzTx/>
              <a:buFontTx/>
              <a:buNone/>
              <a:defRPr sz="2200"/>
            </a:lvl3pPr>
            <a:lvl4pPr marL="0" indent="333375" defTabSz="603574">
              <a:lnSpc>
                <a:spcPct val="100000"/>
              </a:lnSpc>
              <a:spcBef>
                <a:spcPts val="1300"/>
              </a:spcBef>
              <a:buClrTx/>
              <a:buSzTx/>
              <a:buFontTx/>
              <a:buNone/>
              <a:defRPr sz="2200"/>
            </a:lvl4pPr>
            <a:lvl5pPr marL="0" indent="404812" defTabSz="603574">
              <a:lnSpc>
                <a:spcPct val="100000"/>
              </a:lnSpc>
              <a:spcBef>
                <a:spcPts val="1300"/>
              </a:spcBef>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208" name="Shape 208"/>
          <p:cNvSpPr>
            <a:spLocks noGrp="1"/>
          </p:cNvSpPr>
          <p:nvPr>
            <p:ph type="title"/>
          </p:nvPr>
        </p:nvSpPr>
        <p:spPr>
          <a:xfrm>
            <a:off x="287923" y="1540551"/>
            <a:ext cx="7972249" cy="2278838"/>
          </a:xfrm>
          <a:prstGeom prst="rect">
            <a:avLst/>
          </a:prstGeom>
        </p:spPr>
        <p:txBody>
          <a:bodyPr anchor="ctr"/>
          <a:lstStyle>
            <a:lvl1pPr marL="399967" indent="-616335">
              <a:defRPr i="1">
                <a:solidFill>
                  <a:srgbClr val="3E6BB4"/>
                </a:solidFill>
              </a:defRPr>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Storytelling">
    <p:bg>
      <p:bgPr>
        <a:solidFill>
          <a:srgbClr val="FFFFFF"/>
        </a:solidFill>
        <a:effectLst/>
      </p:bgPr>
    </p:bg>
    <p:spTree>
      <p:nvGrpSpPr>
        <p:cNvPr id="1" name=""/>
        <p:cNvGrpSpPr/>
        <p:nvPr/>
      </p:nvGrpSpPr>
      <p:grpSpPr>
        <a:xfrm>
          <a:off x="0" y="0"/>
          <a:ext cx="0" cy="0"/>
          <a:chOff x="0" y="0"/>
          <a:chExt cx="0" cy="0"/>
        </a:xfrm>
      </p:grpSpPr>
      <p:sp>
        <p:nvSpPr>
          <p:cNvPr id="215" name="Shape 21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16" name="Shape 21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1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18" name="Shape 218"/>
          <p:cNvSpPr/>
          <p:nvPr/>
        </p:nvSpPr>
        <p:spPr>
          <a:xfrm flipH="1">
            <a:off x="4610196" y="609600"/>
            <a:ext cx="1" cy="3984625"/>
          </a:xfrm>
          <a:prstGeom prst="line">
            <a:avLst/>
          </a:prstGeom>
          <a:ln w="38100">
            <a:solidFill>
              <a:srgbClr val="2968AF"/>
            </a:solidFill>
          </a:ln>
        </p:spPr>
        <p:txBody>
          <a:bodyPr lIns="45719" rIns="45719"/>
          <a:lstStyle/>
          <a:p>
            <a:endParaRPr/>
          </a:p>
        </p:txBody>
      </p:sp>
      <p:sp>
        <p:nvSpPr>
          <p:cNvPr id="219" name="Shape 219"/>
          <p:cNvSpPr>
            <a:spLocks noGrp="1"/>
          </p:cNvSpPr>
          <p:nvPr>
            <p:ph type="title"/>
          </p:nvPr>
        </p:nvSpPr>
        <p:spPr>
          <a:xfrm>
            <a:off x="463763" y="1439060"/>
            <a:ext cx="3820348" cy="2265390"/>
          </a:xfrm>
          <a:prstGeom prst="rect">
            <a:avLst/>
          </a:prstGeom>
        </p:spPr>
        <p:txBody>
          <a:bodyPr lIns="34287" tIns="34287" rIns="34287" bIns="34287" anchor="ctr"/>
          <a:lstStyle>
            <a:lvl1pPr defTabSz="685748">
              <a:lnSpc>
                <a:spcPct val="80000"/>
              </a:lnSpc>
              <a:defRPr sz="4500">
                <a:solidFill>
                  <a:srgbClr val="2968AF"/>
                </a:solidFill>
              </a:defRPr>
            </a:lvl1pPr>
          </a:lstStyle>
          <a:p>
            <a:r>
              <a:t>Title Text</a:t>
            </a:r>
          </a:p>
        </p:txBody>
      </p:sp>
      <p:sp>
        <p:nvSpPr>
          <p:cNvPr id="220" name="Shape 220"/>
          <p:cNvSpPr>
            <a:spLocks noGrp="1"/>
          </p:cNvSpPr>
          <p:nvPr>
            <p:ph type="body" sz="half" idx="1"/>
          </p:nvPr>
        </p:nvSpPr>
        <p:spPr>
          <a:xfrm>
            <a:off x="4922520" y="654517"/>
            <a:ext cx="3865880" cy="3840481"/>
          </a:xfrm>
          <a:prstGeom prst="rect">
            <a:avLst/>
          </a:prstGeom>
        </p:spPr>
        <p:txBody>
          <a:bodyPr lIns="45710" tIns="45710" rIns="45710" bIns="45710" anchor="ctr">
            <a:normAutofit/>
          </a:bodyPr>
          <a:lstStyle>
            <a:lvl1pPr marL="0" indent="0">
              <a:buClrTx/>
              <a:buSzTx/>
              <a:buFontTx/>
              <a:buNone/>
              <a:defRPr sz="1600"/>
            </a:lvl1pPr>
            <a:lvl2pPr marL="373168" indent="-230293">
              <a:buClrTx/>
              <a:buFontTx/>
              <a:defRPr sz="1600"/>
            </a:lvl2pPr>
            <a:lvl3pPr marL="443124" indent="-181187">
              <a:buClrTx/>
              <a:buFontTx/>
              <a:defRPr sz="1600"/>
            </a:lvl3pPr>
            <a:lvl4pPr marL="514562" indent="-181187">
              <a:buClrTx/>
              <a:buFontTx/>
              <a:defRPr sz="1600"/>
            </a:lvl4pPr>
            <a:lvl5pPr marL="585999" indent="-181187">
              <a:buClrTx/>
              <a:buFontTx/>
              <a:defRPr sz="16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itle and Table">
    <p:bg>
      <p:bgPr>
        <a:solidFill>
          <a:srgbClr val="FFFFFF"/>
        </a:solidFill>
        <a:effectLst/>
      </p:bgPr>
    </p:bg>
    <p:spTree>
      <p:nvGrpSpPr>
        <p:cNvPr id="1" name=""/>
        <p:cNvGrpSpPr/>
        <p:nvPr/>
      </p:nvGrpSpPr>
      <p:grpSpPr>
        <a:xfrm>
          <a:off x="0" y="0"/>
          <a:ext cx="0" cy="0"/>
          <a:chOff x="0" y="0"/>
          <a:chExt cx="0" cy="0"/>
        </a:xfrm>
      </p:grpSpPr>
      <p:sp>
        <p:nvSpPr>
          <p:cNvPr id="227" name="Shape 22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28" name="Shape 228"/>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2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30" name="Shape 230"/>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31" name="Shape 231"/>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hart">
    <p:bg>
      <p:bgPr>
        <a:solidFill>
          <a:srgbClr val="FFFFFF"/>
        </a:solidFill>
        <a:effectLst/>
      </p:bgPr>
    </p:bg>
    <p:spTree>
      <p:nvGrpSpPr>
        <p:cNvPr id="1" name=""/>
        <p:cNvGrpSpPr/>
        <p:nvPr/>
      </p:nvGrpSpPr>
      <p:grpSpPr>
        <a:xfrm>
          <a:off x="0" y="0"/>
          <a:ext cx="0" cy="0"/>
          <a:chOff x="0" y="0"/>
          <a:chExt cx="0" cy="0"/>
        </a:xfrm>
      </p:grpSpPr>
      <p:sp>
        <p:nvSpPr>
          <p:cNvPr id="238" name="Shape 238"/>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39" name="Shape 239"/>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40"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41" name="Shape 241"/>
          <p:cNvSpPr>
            <a:spLocks noGrp="1"/>
          </p:cNvSpPr>
          <p:nvPr>
            <p:ph type="body" sz="quarter" idx="1"/>
          </p:nvPr>
        </p:nvSpPr>
        <p:spPr>
          <a:xfrm>
            <a:off x="437766" y="4148220"/>
            <a:ext cx="7180314" cy="326234"/>
          </a:xfrm>
          <a:prstGeom prst="rect">
            <a:avLst/>
          </a:prstGeom>
        </p:spPr>
        <p:txBody>
          <a:bodyPr lIns="45710" tIns="45710" rIns="45710" bIns="45710" anchor="b">
            <a:normAutofit/>
          </a:bodyPr>
          <a:lstStyle>
            <a:lvl1pPr defTabSz="603574">
              <a:lnSpc>
                <a:spcPct val="100000"/>
              </a:lnSpc>
              <a:spcBef>
                <a:spcPts val="900"/>
              </a:spcBef>
              <a:buClrTx/>
              <a:buSzTx/>
              <a:buFontTx/>
              <a:buNone/>
              <a:defRPr sz="1600"/>
            </a:lvl1pPr>
            <a:lvl2pPr marL="169862" indent="-26987" defTabSz="603574">
              <a:lnSpc>
                <a:spcPct val="100000"/>
              </a:lnSpc>
              <a:spcBef>
                <a:spcPts val="900"/>
              </a:spcBef>
              <a:buClrTx/>
              <a:buSzTx/>
              <a:buFontTx/>
              <a:buNone/>
              <a:defRPr sz="1600"/>
            </a:lvl2pPr>
            <a:lvl3pPr marL="169862" indent="92074" defTabSz="603574">
              <a:lnSpc>
                <a:spcPct val="100000"/>
              </a:lnSpc>
              <a:spcBef>
                <a:spcPts val="900"/>
              </a:spcBef>
              <a:buClrTx/>
              <a:buSzTx/>
              <a:buFontTx/>
              <a:buNone/>
              <a:defRPr sz="1600"/>
            </a:lvl3pPr>
            <a:lvl4pPr marL="169862" indent="163512" defTabSz="603574">
              <a:lnSpc>
                <a:spcPct val="100000"/>
              </a:lnSpc>
              <a:spcBef>
                <a:spcPts val="900"/>
              </a:spcBef>
              <a:buClrTx/>
              <a:buSzTx/>
              <a:buFontTx/>
              <a:buNone/>
              <a:defRPr sz="1600"/>
            </a:lvl4pPr>
            <a:lvl5pPr marL="169862" indent="234949" defTabSz="603574">
              <a:lnSpc>
                <a:spcPct val="100000"/>
              </a:lnSpc>
              <a:spcBef>
                <a:spcPts val="9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42" name="Shape 242"/>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_Chart_and_Text">
    <p:bg>
      <p:bgPr>
        <a:solidFill>
          <a:srgbClr val="FFFFFF"/>
        </a:solidFill>
        <a:effectLst/>
      </p:bgPr>
    </p:bg>
    <p:spTree>
      <p:nvGrpSpPr>
        <p:cNvPr id="1" name=""/>
        <p:cNvGrpSpPr/>
        <p:nvPr/>
      </p:nvGrpSpPr>
      <p:grpSpPr>
        <a:xfrm>
          <a:off x="0" y="0"/>
          <a:ext cx="0" cy="0"/>
          <a:chOff x="0" y="0"/>
          <a:chExt cx="0" cy="0"/>
        </a:xfrm>
      </p:grpSpPr>
      <p:sp>
        <p:nvSpPr>
          <p:cNvPr id="249" name="Shape 24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50" name="Shape 250"/>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5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52" name="Shape 252"/>
          <p:cNvSpPr>
            <a:spLocks noGrp="1"/>
          </p:cNvSpPr>
          <p:nvPr>
            <p:ph type="body" sz="half" idx="1"/>
          </p:nvPr>
        </p:nvSpPr>
        <p:spPr>
          <a:xfrm>
            <a:off x="437766" y="1349456"/>
            <a:ext cx="4007002" cy="3040773"/>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53" name="Shape 253"/>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ottom title_photo and text">
    <p:bg>
      <p:bgPr>
        <a:solidFill>
          <a:srgbClr val="FFFFFF"/>
        </a:solidFill>
        <a:effectLst/>
      </p:bgPr>
    </p:bg>
    <p:spTree>
      <p:nvGrpSpPr>
        <p:cNvPr id="1" name=""/>
        <p:cNvGrpSpPr/>
        <p:nvPr/>
      </p:nvGrpSpPr>
      <p:grpSpPr>
        <a:xfrm>
          <a:off x="0" y="0"/>
          <a:ext cx="0" cy="0"/>
          <a:chOff x="0" y="0"/>
          <a:chExt cx="0" cy="0"/>
        </a:xfrm>
      </p:grpSpPr>
      <p:sp>
        <p:nvSpPr>
          <p:cNvPr id="260" name="Shape 26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61" name="Shape 26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6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63" name="Shape 263"/>
          <p:cNvSpPr>
            <a:spLocks noGrp="1"/>
          </p:cNvSpPr>
          <p:nvPr>
            <p:ph type="body" sz="half" idx="1"/>
          </p:nvPr>
        </p:nvSpPr>
        <p:spPr>
          <a:xfrm>
            <a:off x="437766" y="1349353"/>
            <a:ext cx="4003996" cy="3040877"/>
          </a:xfrm>
          <a:prstGeom prst="rect">
            <a:avLst/>
          </a:prstGeom>
        </p:spPr>
        <p:txBody>
          <a:bodyPr lIns="45710" tIns="45710" rIns="45710" bIns="45710" anchor="ctr">
            <a:normAutofit/>
          </a:bodyPr>
          <a:lstStyle>
            <a:lvl1pPr marL="0" indent="0">
              <a:buClrTx/>
              <a:buSzTx/>
              <a:buFontTx/>
              <a:buNone/>
              <a:defRPr sz="2400"/>
            </a:lvl1pPr>
            <a:lvl2pPr marL="512989" indent="-370114">
              <a:buClrTx/>
              <a:buFontTx/>
              <a:defRPr sz="2400"/>
            </a:lvl2pPr>
            <a:lvl3pPr marL="601662" indent="-339725">
              <a:buClrTx/>
              <a:buFontTx/>
              <a:defRPr sz="2400"/>
            </a:lvl3pPr>
            <a:lvl4pPr marL="703985" indent="-370610">
              <a:buClrTx/>
              <a:buFontTx/>
              <a:defRPr sz="2400"/>
            </a:lvl4pPr>
            <a:lvl5pPr marL="775422" indent="-370610">
              <a:buClrTx/>
              <a:buFontTx/>
              <a:defRPr sz="2400"/>
            </a:lvl5pPr>
          </a:lstStyle>
          <a:p>
            <a:r>
              <a:t>Body Level One</a:t>
            </a:r>
          </a:p>
          <a:p>
            <a:pPr lvl="1"/>
            <a:r>
              <a:t>Body Level Two</a:t>
            </a:r>
          </a:p>
          <a:p>
            <a:pPr lvl="2"/>
            <a:r>
              <a:t>Body Level Three</a:t>
            </a:r>
          </a:p>
          <a:p>
            <a:pPr lvl="3"/>
            <a:r>
              <a:t>Body Level Four</a:t>
            </a:r>
          </a:p>
          <a:p>
            <a:pPr lvl="4"/>
            <a:r>
              <a:t>Body Level Five</a:t>
            </a:r>
          </a:p>
        </p:txBody>
      </p:sp>
      <p:sp>
        <p:nvSpPr>
          <p:cNvPr id="264" name="Shape 264"/>
          <p:cNvSpPr>
            <a:spLocks noGrp="1"/>
          </p:cNvSpPr>
          <p:nvPr>
            <p:ph type="pic" sz="half" idx="13"/>
          </p:nvPr>
        </p:nvSpPr>
        <p:spPr>
          <a:xfrm>
            <a:off x="4708109" y="1349375"/>
            <a:ext cx="4075145" cy="3041208"/>
          </a:xfrm>
          <a:prstGeom prst="rect">
            <a:avLst/>
          </a:prstGeom>
        </p:spPr>
        <p:txBody>
          <a:bodyPr lIns="91439" rIns="91439"/>
          <a:lstStyle/>
          <a:p>
            <a:endParaRPr/>
          </a:p>
        </p:txBody>
      </p:sp>
      <p:sp>
        <p:nvSpPr>
          <p:cNvPr id="265" name="Shape 26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FFFFFF"/>
        </a:solidFill>
        <a:effectLst/>
      </p:bgPr>
    </p:bg>
    <p:spTree>
      <p:nvGrpSpPr>
        <p:cNvPr id="1" name=""/>
        <p:cNvGrpSpPr/>
        <p:nvPr/>
      </p:nvGrpSpPr>
      <p:grpSpPr>
        <a:xfrm>
          <a:off x="0" y="0"/>
          <a:ext cx="0" cy="0"/>
          <a:chOff x="0" y="0"/>
          <a:chExt cx="0" cy="0"/>
        </a:xfrm>
      </p:grpSpPr>
      <p:sp>
        <p:nvSpPr>
          <p:cNvPr id="272" name="Shape 27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73" name="Shape 273"/>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7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75" name="Shape 275"/>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76" name="Shape 276"/>
          <p:cNvSpPr/>
          <p:nvPr/>
        </p:nvSpPr>
        <p:spPr>
          <a:xfrm>
            <a:off x="6085116" y="1622394"/>
            <a:ext cx="2318565" cy="2318565"/>
          </a:xfrm>
          <a:prstGeom prst="ellipse">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277" name="Shape 277"/>
          <p:cNvSpPr/>
          <p:nvPr/>
        </p:nvSpPr>
        <p:spPr>
          <a:xfrm>
            <a:off x="3423229" y="1622394"/>
            <a:ext cx="2318565" cy="231856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8" name="Shape 278"/>
          <p:cNvSpPr/>
          <p:nvPr/>
        </p:nvSpPr>
        <p:spPr>
          <a:xfrm>
            <a:off x="764271" y="1622394"/>
            <a:ext cx="2318564" cy="2318565"/>
          </a:xfrm>
          <a:prstGeom prst="ellipse">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79" name="Shape 279"/>
          <p:cNvSpPr>
            <a:spLocks noGrp="1"/>
          </p:cNvSpPr>
          <p:nvPr>
            <p:ph type="body" sz="quarter" idx="1"/>
          </p:nvPr>
        </p:nvSpPr>
        <p:spPr>
          <a:xfrm>
            <a:off x="777485" y="2800142"/>
            <a:ext cx="2292137" cy="603662"/>
          </a:xfrm>
          <a:prstGeom prst="rect">
            <a:avLst/>
          </a:prstGeom>
        </p:spPr>
        <p:txBody>
          <a:bodyPr lIns="45710" tIns="45710" rIns="45710" bIns="45710" anchor="ctr">
            <a:normAutofit/>
          </a:bodyPr>
          <a:lstStyle>
            <a:lvl1pPr marL="0" indent="0" algn="ctr">
              <a:buClrTx/>
              <a:buSzTx/>
              <a:buFontTx/>
              <a:buNone/>
              <a:defRPr sz="2000">
                <a:solidFill>
                  <a:srgbClr val="FFFFFF"/>
                </a:solidFill>
              </a:defRPr>
            </a:lvl1pPr>
            <a:lvl2pPr marL="451303" indent="-308428" algn="ctr">
              <a:buClrTx/>
              <a:buFontTx/>
              <a:defRPr sz="2000">
                <a:solidFill>
                  <a:srgbClr val="FFFFFF"/>
                </a:solidFill>
              </a:defRPr>
            </a:lvl2pPr>
            <a:lvl3pPr marL="545041" indent="-283104" algn="ctr">
              <a:buClrTx/>
              <a:buFontTx/>
              <a:defRPr sz="2000">
                <a:solidFill>
                  <a:srgbClr val="FFFFFF"/>
                </a:solidFill>
              </a:defRPr>
            </a:lvl3pPr>
            <a:lvl4pPr marL="642216" indent="-308841" algn="ctr">
              <a:buClrTx/>
              <a:buFontTx/>
              <a:defRPr sz="2000">
                <a:solidFill>
                  <a:srgbClr val="FFFFFF"/>
                </a:solidFill>
              </a:defRPr>
            </a:lvl4pPr>
            <a:lvl5pPr marL="713653" indent="-308841" algn="ctr">
              <a:buClrTx/>
              <a:buFontTx/>
              <a:defRPr sz="2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80" name="Shape 280"/>
          <p:cNvSpPr>
            <a:spLocks noGrp="1"/>
          </p:cNvSpPr>
          <p:nvPr>
            <p:ph type="body" sz="quarter" idx="13"/>
          </p:nvPr>
        </p:nvSpPr>
        <p:spPr>
          <a:xfrm>
            <a:off x="3436444"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1" name="Shape 281"/>
          <p:cNvSpPr>
            <a:spLocks noGrp="1"/>
          </p:cNvSpPr>
          <p:nvPr>
            <p:ph type="body" sz="quarter" idx="14"/>
          </p:nvPr>
        </p:nvSpPr>
        <p:spPr>
          <a:xfrm>
            <a:off x="6098330" y="2798195"/>
            <a:ext cx="2292137" cy="603662"/>
          </a:xfrm>
          <a:prstGeom prst="rect">
            <a:avLst/>
          </a:prstGeom>
        </p:spPr>
        <p:txBody>
          <a:bodyPr anchor="ctr">
            <a:normAutofit/>
          </a:bodyPr>
          <a:lstStyle/>
          <a:p>
            <a:pPr marL="0" indent="0" algn="ctr">
              <a:buClrTx/>
              <a:buSzTx/>
              <a:buFontTx/>
              <a:buNone/>
              <a:defRPr sz="2000">
                <a:solidFill>
                  <a:srgbClr val="FFFFFF"/>
                </a:solidFill>
              </a:defRPr>
            </a:pPr>
            <a:endParaRPr/>
          </a:p>
        </p:txBody>
      </p:sp>
      <p:sp>
        <p:nvSpPr>
          <p:cNvPr id="282" name="Shape 282"/>
          <p:cNvSpPr>
            <a:spLocks noGrp="1"/>
          </p:cNvSpPr>
          <p:nvPr>
            <p:ph type="pic" sz="quarter" idx="15"/>
          </p:nvPr>
        </p:nvSpPr>
        <p:spPr>
          <a:xfrm>
            <a:off x="1520825" y="2143029"/>
            <a:ext cx="788988" cy="788989"/>
          </a:xfrm>
          <a:prstGeom prst="rect">
            <a:avLst/>
          </a:prstGeom>
        </p:spPr>
        <p:txBody>
          <a:bodyPr lIns="91439" rIns="91439"/>
          <a:lstStyle/>
          <a:p>
            <a:endParaRPr/>
          </a:p>
        </p:txBody>
      </p:sp>
      <p:sp>
        <p:nvSpPr>
          <p:cNvPr id="283" name="Shape 283"/>
          <p:cNvSpPr>
            <a:spLocks noGrp="1"/>
          </p:cNvSpPr>
          <p:nvPr>
            <p:ph type="pic" sz="quarter" idx="16"/>
          </p:nvPr>
        </p:nvSpPr>
        <p:spPr>
          <a:xfrm>
            <a:off x="4202869" y="2152808"/>
            <a:ext cx="788989" cy="788989"/>
          </a:xfrm>
          <a:prstGeom prst="rect">
            <a:avLst/>
          </a:prstGeom>
        </p:spPr>
        <p:txBody>
          <a:bodyPr lIns="91439" rIns="91439"/>
          <a:lstStyle/>
          <a:p>
            <a:endParaRPr/>
          </a:p>
        </p:txBody>
      </p:sp>
      <p:sp>
        <p:nvSpPr>
          <p:cNvPr id="284" name="Shape 284"/>
          <p:cNvSpPr>
            <a:spLocks noGrp="1"/>
          </p:cNvSpPr>
          <p:nvPr>
            <p:ph type="pic" sz="quarter" idx="17"/>
          </p:nvPr>
        </p:nvSpPr>
        <p:spPr>
          <a:xfrm>
            <a:off x="6841859" y="2143029"/>
            <a:ext cx="788989" cy="788989"/>
          </a:xfrm>
          <a:prstGeom prst="rect">
            <a:avLst/>
          </a:prstGeom>
        </p:spPr>
        <p:txBody>
          <a:bodyPr lIns="91439" rIns="91439"/>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only">
    <p:bg>
      <p:bgPr>
        <a:solidFill>
          <a:srgbClr val="FFFFFF"/>
        </a:solidFill>
        <a:effectLst/>
      </p:bgPr>
    </p:bg>
    <p:spTree>
      <p:nvGrpSpPr>
        <p:cNvPr id="1" name=""/>
        <p:cNvGrpSpPr/>
        <p:nvPr/>
      </p:nvGrpSpPr>
      <p:grpSpPr>
        <a:xfrm>
          <a:off x="0" y="0"/>
          <a:ext cx="0" cy="0"/>
          <a:chOff x="0" y="0"/>
          <a:chExt cx="0" cy="0"/>
        </a:xfrm>
      </p:grpSpPr>
      <p:sp>
        <p:nvSpPr>
          <p:cNvPr id="291" name="Shape 291"/>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292" name="Shape 292"/>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293"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294" name="Shape 294"/>
          <p:cNvSpPr/>
          <p:nvPr/>
        </p:nvSpPr>
        <p:spPr>
          <a:xfrm>
            <a:off x="774820" y="1622394"/>
            <a:ext cx="2306254"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5" name="Shape 295"/>
          <p:cNvSpPr/>
          <p:nvPr/>
        </p:nvSpPr>
        <p:spPr>
          <a:xfrm>
            <a:off x="3422841"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6" name="Shape 296"/>
          <p:cNvSpPr/>
          <p:nvPr/>
        </p:nvSpPr>
        <p:spPr>
          <a:xfrm>
            <a:off x="6087359" y="1622394"/>
            <a:ext cx="2306253" cy="2305969"/>
          </a:xfrm>
          <a:prstGeom prst="ellipse">
            <a:avLst/>
          </a:prstGeom>
          <a:solidFill>
            <a:srgbClr val="000000">
              <a:alpha val="30000"/>
            </a:srgbClr>
          </a:solidFill>
          <a:ln w="12700">
            <a:miter lim="400000"/>
          </a:ln>
        </p:spPr>
        <p:txBody>
          <a:bodyPr lIns="45719" rIns="45719" anchor="ctr"/>
          <a:lstStyle/>
          <a:p>
            <a:pPr algn="ctr" defTabSz="914400">
              <a:defRPr>
                <a:solidFill>
                  <a:srgbClr val="FFFFFF"/>
                </a:solidFill>
              </a:defRPr>
            </a:pPr>
            <a:endParaRPr/>
          </a:p>
        </p:txBody>
      </p:sp>
      <p:sp>
        <p:nvSpPr>
          <p:cNvPr id="297" name="Shape 29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
        <p:nvSpPr>
          <p:cNvPr id="298" name="Shape 298"/>
          <p:cNvSpPr>
            <a:spLocks noGrp="1"/>
          </p:cNvSpPr>
          <p:nvPr>
            <p:ph type="pic" sz="quarter" idx="13"/>
          </p:nvPr>
        </p:nvSpPr>
        <p:spPr>
          <a:xfrm>
            <a:off x="774965" y="1622394"/>
            <a:ext cx="2305968" cy="2305969"/>
          </a:xfrm>
          <a:prstGeom prst="rect">
            <a:avLst/>
          </a:prstGeom>
        </p:spPr>
        <p:txBody>
          <a:bodyPr lIns="91439" rIns="91439"/>
          <a:lstStyle/>
          <a:p>
            <a:endParaRPr/>
          </a:p>
        </p:txBody>
      </p:sp>
      <p:sp>
        <p:nvSpPr>
          <p:cNvPr id="299" name="Shape 299"/>
          <p:cNvSpPr>
            <a:spLocks noGrp="1"/>
          </p:cNvSpPr>
          <p:nvPr>
            <p:ph type="pic" sz="quarter" idx="14"/>
          </p:nvPr>
        </p:nvSpPr>
        <p:spPr>
          <a:xfrm>
            <a:off x="3422986" y="1622394"/>
            <a:ext cx="2305968" cy="2305969"/>
          </a:xfrm>
          <a:prstGeom prst="rect">
            <a:avLst/>
          </a:prstGeom>
        </p:spPr>
        <p:txBody>
          <a:bodyPr lIns="91439" rIns="91439"/>
          <a:lstStyle/>
          <a:p>
            <a:endParaRPr/>
          </a:p>
        </p:txBody>
      </p:sp>
      <p:sp>
        <p:nvSpPr>
          <p:cNvPr id="300" name="Shape 300"/>
          <p:cNvSpPr>
            <a:spLocks noGrp="1"/>
          </p:cNvSpPr>
          <p:nvPr>
            <p:ph type="pic" sz="quarter" idx="15"/>
          </p:nvPr>
        </p:nvSpPr>
        <p:spPr>
          <a:xfrm>
            <a:off x="6087502" y="1622394"/>
            <a:ext cx="2305969" cy="2305969"/>
          </a:xfrm>
          <a:prstGeom prst="rect">
            <a:avLst/>
          </a:prstGeom>
        </p:spPr>
        <p:txBody>
          <a:bodyPr lIns="91439" rIns="91439"/>
          <a:lstStyle/>
          <a:p>
            <a:endParaRPr/>
          </a:p>
        </p:txBody>
      </p:sp>
      <p:sp>
        <p:nvSpPr>
          <p:cNvPr id="301" name="Shape 301"/>
          <p:cNvSpPr>
            <a:spLocks noGrp="1"/>
          </p:cNvSpPr>
          <p:nvPr>
            <p:ph type="body" sz="quarter" idx="1"/>
          </p:nvPr>
        </p:nvSpPr>
        <p:spPr>
          <a:xfrm>
            <a:off x="788797" y="3873138"/>
            <a:ext cx="2292137" cy="603662"/>
          </a:xfrm>
          <a:prstGeom prst="rect">
            <a:avLst/>
          </a:prstGeom>
        </p:spPr>
        <p:txBody>
          <a:bodyPr lIns="45710" tIns="45710" rIns="45710" bIns="45710" anchor="ctr">
            <a:normAutofit/>
          </a:bodyPr>
          <a:lstStyle>
            <a:lvl1pPr marL="0" indent="0" algn="ctr">
              <a:buClrTx/>
              <a:buSzTx/>
              <a:buFontTx/>
              <a:buNone/>
              <a:defRPr sz="2000"/>
            </a:lvl1pPr>
            <a:lvl2pPr marL="451303" indent="-308428" algn="ctr">
              <a:buClrTx/>
              <a:buFontTx/>
              <a:defRPr sz="2000"/>
            </a:lvl2pPr>
            <a:lvl3pPr marL="545041" indent="-283104" algn="ctr">
              <a:buClrTx/>
              <a:buFontTx/>
              <a:defRPr sz="2000"/>
            </a:lvl3pPr>
            <a:lvl4pPr marL="642216" indent="-308841" algn="ctr">
              <a:buClrTx/>
              <a:buFontTx/>
              <a:defRPr sz="2000"/>
            </a:lvl4pPr>
            <a:lvl5pPr marL="713653" indent="-308841" algn="ctr">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302" name="Shape 302"/>
          <p:cNvSpPr>
            <a:spLocks noGrp="1"/>
          </p:cNvSpPr>
          <p:nvPr>
            <p:ph type="body" sz="quarter" idx="16"/>
          </p:nvPr>
        </p:nvSpPr>
        <p:spPr>
          <a:xfrm>
            <a:off x="3436818" y="3871190"/>
            <a:ext cx="2292137" cy="603662"/>
          </a:xfrm>
          <a:prstGeom prst="rect">
            <a:avLst/>
          </a:prstGeom>
        </p:spPr>
        <p:txBody>
          <a:bodyPr anchor="ctr">
            <a:normAutofit/>
          </a:bodyPr>
          <a:lstStyle/>
          <a:p>
            <a:pPr marL="0" indent="0" algn="ctr">
              <a:buClrTx/>
              <a:buSzTx/>
              <a:buFontTx/>
              <a:buNone/>
              <a:defRPr sz="2000"/>
            </a:pPr>
            <a:endParaRPr/>
          </a:p>
        </p:txBody>
      </p:sp>
      <p:sp>
        <p:nvSpPr>
          <p:cNvPr id="303" name="Shape 303"/>
          <p:cNvSpPr>
            <a:spLocks noGrp="1"/>
          </p:cNvSpPr>
          <p:nvPr>
            <p:ph type="body" sz="quarter" idx="17"/>
          </p:nvPr>
        </p:nvSpPr>
        <p:spPr>
          <a:xfrm>
            <a:off x="6101334" y="3871190"/>
            <a:ext cx="2292138" cy="603662"/>
          </a:xfrm>
          <a:prstGeom prst="rect">
            <a:avLst/>
          </a:prstGeom>
        </p:spPr>
        <p:txBody>
          <a:bodyPr anchor="ctr">
            <a:normAutofit/>
          </a:bodyPr>
          <a:lstStyle/>
          <a:p>
            <a:pPr marL="0" indent="0" algn="ctr">
              <a:buClrTx/>
              <a:buSzTx/>
              <a:buFontTx/>
              <a:buNone/>
              <a:defRPr sz="2000"/>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Full Bleed Photo With Text">
    <p:bg>
      <p:bgPr>
        <a:solidFill>
          <a:srgbClr val="FFFFFF"/>
        </a:solidFill>
        <a:effectLst/>
      </p:bgPr>
    </p:bg>
    <p:spTree>
      <p:nvGrpSpPr>
        <p:cNvPr id="1" name=""/>
        <p:cNvGrpSpPr/>
        <p:nvPr/>
      </p:nvGrpSpPr>
      <p:grpSpPr>
        <a:xfrm>
          <a:off x="0" y="0"/>
          <a:ext cx="0" cy="0"/>
          <a:chOff x="0" y="0"/>
          <a:chExt cx="0" cy="0"/>
        </a:xfrm>
      </p:grpSpPr>
      <p:pic>
        <p:nvPicPr>
          <p:cNvPr id="310" name="image4.png"/>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11" name="Shape 311"/>
          <p:cNvSpPr>
            <a:spLocks noGrp="1"/>
          </p:cNvSpPr>
          <p:nvPr>
            <p:ph type="pic" idx="13"/>
          </p:nvPr>
        </p:nvSpPr>
        <p:spPr>
          <a:xfrm>
            <a:off x="0" y="0"/>
            <a:ext cx="9144000" cy="5143500"/>
          </a:xfrm>
          <a:prstGeom prst="rect">
            <a:avLst/>
          </a:prstGeom>
        </p:spPr>
        <p:txBody>
          <a:bodyPr lIns="91439" rIns="91439"/>
          <a:lstStyle/>
          <a:p>
            <a:endParaRPr/>
          </a:p>
        </p:txBody>
      </p:sp>
      <p:sp>
        <p:nvSpPr>
          <p:cNvPr id="312" name="Shape 312"/>
          <p:cNvSpPr>
            <a:spLocks noGrp="1"/>
          </p:cNvSpPr>
          <p:nvPr>
            <p:ph type="body" sz="quarter" idx="1"/>
          </p:nvPr>
        </p:nvSpPr>
        <p:spPr>
          <a:xfrm>
            <a:off x="500062" y="3486477"/>
            <a:ext cx="8139113" cy="500993"/>
          </a:xfrm>
          <a:prstGeom prst="rect">
            <a:avLst/>
          </a:prstGeom>
          <a:solidFill>
            <a:srgbClr val="FFFFFF">
              <a:alpha val="70000"/>
            </a:srgbClr>
          </a:solidFill>
        </p:spPr>
        <p:txBody>
          <a:bodyPr lIns="0" tIns="0" rIns="0" bIns="0" anchor="ctr">
            <a:normAutofit/>
          </a:bodyPr>
          <a:lstStyle>
            <a:lvl1pPr marL="0" indent="172800">
              <a:lnSpc>
                <a:spcPts val="3600"/>
              </a:lnSpc>
              <a:spcBef>
                <a:spcPts val="0"/>
              </a:spcBef>
              <a:buClrTx/>
              <a:buSzTx/>
              <a:buFontTx/>
              <a:buNone/>
              <a:defRPr sz="2400" i="1"/>
            </a:lvl1pPr>
            <a:lvl2pPr marL="512989" indent="-370114">
              <a:lnSpc>
                <a:spcPts val="3600"/>
              </a:lnSpc>
              <a:spcBef>
                <a:spcPts val="0"/>
              </a:spcBef>
              <a:buClrTx/>
              <a:buFontTx/>
              <a:defRPr sz="2400" i="1"/>
            </a:lvl2pPr>
            <a:lvl3pPr marL="601662" indent="-339725">
              <a:lnSpc>
                <a:spcPts val="3600"/>
              </a:lnSpc>
              <a:spcBef>
                <a:spcPts val="0"/>
              </a:spcBef>
              <a:buClrTx/>
              <a:buFontTx/>
              <a:defRPr sz="2400" i="1"/>
            </a:lvl3pPr>
            <a:lvl4pPr marL="703985" indent="-370610">
              <a:lnSpc>
                <a:spcPts val="3600"/>
              </a:lnSpc>
              <a:spcBef>
                <a:spcPts val="0"/>
              </a:spcBef>
              <a:buClrTx/>
              <a:buFontTx/>
              <a:defRPr sz="2400" i="1"/>
            </a:lvl4pPr>
            <a:lvl5pPr marL="775422" indent="-370610">
              <a:lnSpc>
                <a:spcPts val="36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313" name="Shape 31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Photo">
    <p:bg>
      <p:bgPr>
        <a:solidFill>
          <a:srgbClr val="FFFFFF"/>
        </a:solidFill>
        <a:effectLst/>
      </p:bgPr>
    </p:bg>
    <p:spTree>
      <p:nvGrpSpPr>
        <p:cNvPr id="1" name=""/>
        <p:cNvGrpSpPr/>
        <p:nvPr/>
      </p:nvGrpSpPr>
      <p:grpSpPr>
        <a:xfrm>
          <a:off x="0" y="0"/>
          <a:ext cx="0" cy="0"/>
          <a:chOff x="0" y="0"/>
          <a:chExt cx="0" cy="0"/>
        </a:xfrm>
      </p:grpSpPr>
      <p:pic>
        <p:nvPicPr>
          <p:cNvPr id="26" name="image3.png"/>
          <p:cNvPicPr>
            <a:picLocks noChangeAspect="1"/>
          </p:cNvPicPr>
          <p:nvPr/>
        </p:nvPicPr>
        <p:blipFill>
          <a:blip r:embed="rId2">
            <a:extLst/>
          </a:blip>
          <a:stretch>
            <a:fillRect/>
          </a:stretch>
        </p:blipFill>
        <p:spPr>
          <a:xfrm>
            <a:off x="-3216" y="-2572"/>
            <a:ext cx="9150431" cy="5148645"/>
          </a:xfrm>
          <a:prstGeom prst="rect">
            <a:avLst/>
          </a:prstGeom>
          <a:ln w="12700">
            <a:miter lim="400000"/>
          </a:ln>
        </p:spPr>
      </p:pic>
      <p:pic>
        <p:nvPicPr>
          <p:cNvPr id="27" name="image2.png" descr="logo_black.ai"/>
          <p:cNvPicPr>
            <a:picLocks noChangeAspect="1"/>
          </p:cNvPicPr>
          <p:nvPr/>
        </p:nvPicPr>
        <p:blipFill>
          <a:blip r:embed="rId3">
            <a:alphaModFix amt="82000"/>
            <a:extLst/>
          </a:blip>
          <a:stretch>
            <a:fillRect/>
          </a:stretch>
        </p:blipFill>
        <p:spPr>
          <a:xfrm>
            <a:off x="425450" y="320675"/>
            <a:ext cx="949325" cy="585788"/>
          </a:xfrm>
          <a:prstGeom prst="rect">
            <a:avLst/>
          </a:prstGeom>
          <a:ln w="12700">
            <a:miter lim="400000"/>
          </a:ln>
        </p:spPr>
      </p:pic>
      <p:sp>
        <p:nvSpPr>
          <p:cNvPr id="28" name="Shape 28"/>
          <p:cNvSpPr>
            <a:spLocks noGrp="1"/>
          </p:cNvSpPr>
          <p:nvPr>
            <p:ph type="body" sz="quarter" idx="1"/>
          </p:nvPr>
        </p:nvSpPr>
        <p:spPr>
          <a:xfrm>
            <a:off x="463292" y="3211463"/>
            <a:ext cx="8302626" cy="299002"/>
          </a:xfrm>
          <a:prstGeom prst="rect">
            <a:avLst/>
          </a:prstGeom>
        </p:spPr>
        <p:txBody>
          <a:bodyPr lIns="45710" tIns="45710" rIns="45710" bIns="45710">
            <a:normAutofit/>
          </a:bodyPr>
          <a:lstStyle>
            <a:lvl1pPr marL="0" indent="0">
              <a:buClrTx/>
              <a:buSzTx/>
              <a:buFontTx/>
              <a:buNone/>
              <a:defRPr sz="2200">
                <a:solidFill>
                  <a:srgbClr val="4D4D4D"/>
                </a:solidFill>
              </a:defRPr>
            </a:lvl1pPr>
            <a:lvl2pPr marL="0" indent="304781">
              <a:buClrTx/>
              <a:buSzTx/>
              <a:buFontTx/>
              <a:buNone/>
              <a:defRPr sz="2200">
                <a:solidFill>
                  <a:srgbClr val="4D4D4D"/>
                </a:solidFill>
              </a:defRPr>
            </a:lvl2pPr>
            <a:lvl3pPr marL="0" indent="427400">
              <a:buClrTx/>
              <a:buSzTx/>
              <a:buFontTx/>
              <a:buNone/>
              <a:defRPr sz="2200">
                <a:solidFill>
                  <a:srgbClr val="4D4D4D"/>
                </a:solidFill>
              </a:defRPr>
            </a:lvl3pPr>
            <a:lvl4pPr marL="0" indent="516693">
              <a:buClrTx/>
              <a:buSzTx/>
              <a:buFontTx/>
              <a:buNone/>
              <a:defRPr sz="2200">
                <a:solidFill>
                  <a:srgbClr val="4D4D4D"/>
                </a:solidFill>
              </a:defRPr>
            </a:lvl4pPr>
            <a:lvl5pPr marL="0" indent="601221">
              <a:buClrTx/>
              <a:buSzTx/>
              <a:buFontTx/>
              <a:buNone/>
              <a:defRPr sz="2200">
                <a:solidFill>
                  <a:srgbClr val="4D4D4D"/>
                </a:solidFill>
              </a:defRPr>
            </a:lvl5p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title"/>
          </p:nvPr>
        </p:nvSpPr>
        <p:spPr>
          <a:xfrm>
            <a:off x="425765" y="2639977"/>
            <a:ext cx="8340153" cy="644731"/>
          </a:xfrm>
          <a:prstGeom prst="rect">
            <a:avLst/>
          </a:prstGeom>
        </p:spPr>
        <p:txBody>
          <a:bodyPr/>
          <a:lstStyle>
            <a:lvl1pPr>
              <a:defRPr sz="5200">
                <a:solidFill>
                  <a:srgbClr val="4D4D4D"/>
                </a:solidFill>
              </a:defRPr>
            </a:lvl1pPr>
          </a:lstStyle>
          <a:p>
            <a:r>
              <a:t>Title Text</a:t>
            </a:r>
          </a:p>
        </p:txBody>
      </p:sp>
      <p:sp>
        <p:nvSpPr>
          <p:cNvPr id="30" name="Shape 30"/>
          <p:cNvSpPr>
            <a:spLocks noGrp="1"/>
          </p:cNvSpPr>
          <p:nvPr>
            <p:ph type="body" sz="quarter" idx="13"/>
          </p:nvPr>
        </p:nvSpPr>
        <p:spPr>
          <a:xfrm>
            <a:off x="469496" y="4033194"/>
            <a:ext cx="8296420" cy="288132"/>
          </a:xfrm>
          <a:prstGeom prst="rect">
            <a:avLst/>
          </a:prstGeom>
        </p:spPr>
        <p:txBody>
          <a:bodyPr>
            <a:normAutofit/>
          </a:bodyPr>
          <a:lstStyle/>
          <a:p>
            <a:pPr marL="0" indent="0">
              <a:buClrTx/>
              <a:buSzTx/>
              <a:buFontTx/>
              <a:buNone/>
              <a:defRPr sz="1400"/>
            </a:pPr>
            <a:endParaRPr/>
          </a:p>
        </p:txBody>
      </p:sp>
      <p:sp>
        <p:nvSpPr>
          <p:cNvPr id="31" name="Shape 31"/>
          <p:cNvSpPr>
            <a:spLocks noGrp="1"/>
          </p:cNvSpPr>
          <p:nvPr>
            <p:ph type="body" sz="quarter" idx="14"/>
          </p:nvPr>
        </p:nvSpPr>
        <p:spPr>
          <a:xfrm>
            <a:off x="469496" y="4273191"/>
            <a:ext cx="8296420" cy="288132"/>
          </a:xfrm>
          <a:prstGeom prst="rect">
            <a:avLst/>
          </a:prstGeom>
        </p:spPr>
        <p:txBody>
          <a:bodyPr>
            <a:normAutofit/>
          </a:bodyPr>
          <a:lstStyle/>
          <a:p>
            <a:pPr marL="0" indent="0">
              <a:buClrTx/>
              <a:buSzTx/>
              <a:buFontTx/>
              <a:buNone/>
              <a:defRPr sz="1400"/>
            </a:pPr>
            <a:endParaRPr/>
          </a:p>
        </p:txBody>
      </p:sp>
      <p:sp>
        <p:nvSpPr>
          <p:cNvPr id="32" name="Shape 32"/>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Half Page Photo With Text">
    <p:bg>
      <p:bgPr>
        <a:solidFill>
          <a:srgbClr val="FFFFFF"/>
        </a:solidFill>
        <a:effectLst/>
      </p:bgPr>
    </p:bg>
    <p:spTree>
      <p:nvGrpSpPr>
        <p:cNvPr id="1" name=""/>
        <p:cNvGrpSpPr/>
        <p:nvPr/>
      </p:nvGrpSpPr>
      <p:grpSpPr>
        <a:xfrm>
          <a:off x="0" y="0"/>
          <a:ext cx="0" cy="0"/>
          <a:chOff x="0" y="0"/>
          <a:chExt cx="0" cy="0"/>
        </a:xfrm>
      </p:grpSpPr>
      <p:sp>
        <p:nvSpPr>
          <p:cNvPr id="320" name="Shape 32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21" name="Shape 32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2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23" name="Shape 323"/>
          <p:cNvSpPr>
            <a:spLocks noGrp="1"/>
          </p:cNvSpPr>
          <p:nvPr>
            <p:ph type="pic" idx="13"/>
          </p:nvPr>
        </p:nvSpPr>
        <p:spPr>
          <a:xfrm>
            <a:off x="308013" y="301037"/>
            <a:ext cx="8563172" cy="2542176"/>
          </a:xfrm>
          <a:prstGeom prst="rect">
            <a:avLst/>
          </a:prstGeom>
        </p:spPr>
        <p:txBody>
          <a:bodyPr lIns="91439" rIns="91439"/>
          <a:lstStyle/>
          <a:p>
            <a:endParaRPr/>
          </a:p>
        </p:txBody>
      </p:sp>
      <p:sp>
        <p:nvSpPr>
          <p:cNvPr id="324" name="Shape 324"/>
          <p:cNvSpPr>
            <a:spLocks noGrp="1"/>
          </p:cNvSpPr>
          <p:nvPr>
            <p:ph type="body" sz="quarter" idx="1"/>
          </p:nvPr>
        </p:nvSpPr>
        <p:spPr>
          <a:xfrm>
            <a:off x="448785" y="3054518"/>
            <a:ext cx="8364236" cy="564257"/>
          </a:xfrm>
          <a:prstGeom prst="rect">
            <a:avLst/>
          </a:prstGeom>
        </p:spPr>
        <p:txBody>
          <a:bodyPr>
            <a:normAutofit/>
          </a:bodyPr>
          <a:lstStyle>
            <a:lvl1pPr marL="0" indent="0">
              <a:buClrTx/>
              <a:buSzTx/>
              <a:buFontTx/>
              <a:buNone/>
              <a:defRPr sz="3200"/>
            </a:lvl1pPr>
            <a:lvl2pPr marL="636360" indent="-493485">
              <a:buClrTx/>
              <a:buFontTx/>
              <a:defRPr sz="3200"/>
            </a:lvl2pPr>
            <a:lvl3pPr marL="714904" indent="-452967">
              <a:buClrTx/>
              <a:buFontTx/>
              <a:defRPr sz="3200"/>
            </a:lvl3pPr>
            <a:lvl4pPr marL="827521" indent="-494146">
              <a:buClrTx/>
              <a:buFontTx/>
              <a:defRPr sz="3200"/>
            </a:lvl4pPr>
            <a:lvl5pPr marL="898958" indent="-494146">
              <a:buClrTx/>
              <a:buFontTx/>
              <a:defRPr sz="32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Full bleed photo">
    <p:bg>
      <p:bgPr>
        <a:solidFill>
          <a:srgbClr val="FFFFFF"/>
        </a:solidFill>
        <a:effectLst/>
      </p:bgPr>
    </p:bg>
    <p:spTree>
      <p:nvGrpSpPr>
        <p:cNvPr id="1" name=""/>
        <p:cNvGrpSpPr/>
        <p:nvPr/>
      </p:nvGrpSpPr>
      <p:grpSpPr>
        <a:xfrm>
          <a:off x="0" y="0"/>
          <a:ext cx="0" cy="0"/>
          <a:chOff x="0" y="0"/>
          <a:chExt cx="0" cy="0"/>
        </a:xfrm>
      </p:grpSpPr>
      <p:pic>
        <p:nvPicPr>
          <p:cNvPr id="331" name="image4.tif"/>
          <p:cNvPicPr>
            <a:picLocks noChangeAspect="1"/>
          </p:cNvPicPr>
          <p:nvPr/>
        </p:nvPicPr>
        <p:blipFill>
          <a:blip r:embed="rId2">
            <a:extLst/>
          </a:blip>
          <a:stretch>
            <a:fillRect/>
          </a:stretch>
        </p:blipFill>
        <p:spPr>
          <a:xfrm>
            <a:off x="150812" y="4629150"/>
            <a:ext cx="733426" cy="365125"/>
          </a:xfrm>
          <a:prstGeom prst="rect">
            <a:avLst/>
          </a:prstGeom>
          <a:ln w="12700">
            <a:miter lim="400000"/>
          </a:ln>
        </p:spPr>
      </p:pic>
      <p:sp>
        <p:nvSpPr>
          <p:cNvPr id="332" name="Shape 332"/>
          <p:cNvSpPr>
            <a:spLocks noGrp="1"/>
          </p:cNvSpPr>
          <p:nvPr>
            <p:ph type="pic" idx="13"/>
          </p:nvPr>
        </p:nvSpPr>
        <p:spPr>
          <a:xfrm>
            <a:off x="0" y="0"/>
            <a:ext cx="9147348" cy="5143500"/>
          </a:xfrm>
          <a:prstGeom prst="rect">
            <a:avLst/>
          </a:prstGeom>
        </p:spPr>
        <p:txBody>
          <a:bodyPr lIns="91439" rIns="91439"/>
          <a:lstStyle/>
          <a:p>
            <a:endParaRPr/>
          </a:p>
        </p:txBody>
      </p:sp>
      <p:sp>
        <p:nvSpPr>
          <p:cNvPr id="333" name="Shape 333"/>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Full bleed photo">
    <p:bg>
      <p:bgPr>
        <a:solidFill>
          <a:srgbClr val="FFFFFF"/>
        </a:solidFill>
        <a:effectLst/>
      </p:bgPr>
    </p:bg>
    <p:spTree>
      <p:nvGrpSpPr>
        <p:cNvPr id="1" name=""/>
        <p:cNvGrpSpPr/>
        <p:nvPr/>
      </p:nvGrpSpPr>
      <p:grpSpPr>
        <a:xfrm>
          <a:off x="0" y="0"/>
          <a:ext cx="0" cy="0"/>
          <a:chOff x="0" y="0"/>
          <a:chExt cx="0" cy="0"/>
        </a:xfrm>
      </p:grpSpPr>
      <p:sp>
        <p:nvSpPr>
          <p:cNvPr id="340" name="Shape 34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41" name="Shape 34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4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43" name="Shape 343"/>
          <p:cNvSpPr>
            <a:spLocks noGrp="1"/>
          </p:cNvSpPr>
          <p:nvPr>
            <p:ph type="pic" idx="13"/>
          </p:nvPr>
        </p:nvSpPr>
        <p:spPr>
          <a:xfrm>
            <a:off x="308011" y="240631"/>
            <a:ext cx="8480389" cy="4266647"/>
          </a:xfrm>
          <a:prstGeom prst="rect">
            <a:avLst/>
          </a:prstGeom>
        </p:spPr>
        <p:txBody>
          <a:bodyPr lIns="91439" rIns="91439"/>
          <a:lstStyle/>
          <a:p>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ingle photo with caption">
    <p:bg>
      <p:bgPr>
        <a:solidFill>
          <a:srgbClr val="FFFFFF"/>
        </a:solidFill>
        <a:effectLst/>
      </p:bgPr>
    </p:bg>
    <p:spTree>
      <p:nvGrpSpPr>
        <p:cNvPr id="1" name=""/>
        <p:cNvGrpSpPr/>
        <p:nvPr/>
      </p:nvGrpSpPr>
      <p:grpSpPr>
        <a:xfrm>
          <a:off x="0" y="0"/>
          <a:ext cx="0" cy="0"/>
          <a:chOff x="0" y="0"/>
          <a:chExt cx="0" cy="0"/>
        </a:xfrm>
      </p:grpSpPr>
      <p:sp>
        <p:nvSpPr>
          <p:cNvPr id="350" name="Shape 350"/>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51" name="Shape 351"/>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52"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53" name="Shape 353"/>
          <p:cNvSpPr/>
          <p:nvPr/>
        </p:nvSpPr>
        <p:spPr>
          <a:xfrm>
            <a:off x="1892300" y="596900"/>
            <a:ext cx="5348288" cy="3003550"/>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54" name="Shape 354"/>
          <p:cNvSpPr>
            <a:spLocks noGrp="1"/>
          </p:cNvSpPr>
          <p:nvPr>
            <p:ph type="pic" sz="half" idx="13"/>
          </p:nvPr>
        </p:nvSpPr>
        <p:spPr>
          <a:xfrm>
            <a:off x="1900238" y="596645"/>
            <a:ext cx="5329238" cy="3003806"/>
          </a:xfrm>
          <a:prstGeom prst="rect">
            <a:avLst/>
          </a:prstGeom>
          <a:ln w="9525">
            <a:solidFill>
              <a:schemeClr val="accent3"/>
            </a:solidFill>
            <a:round/>
          </a:ln>
        </p:spPr>
        <p:txBody>
          <a:bodyPr lIns="91439" rIns="91439"/>
          <a:lstStyle/>
          <a:p>
            <a:endParaRPr/>
          </a:p>
        </p:txBody>
      </p:sp>
      <p:sp>
        <p:nvSpPr>
          <p:cNvPr id="355" name="Shape 355"/>
          <p:cNvSpPr>
            <a:spLocks noGrp="1"/>
          </p:cNvSpPr>
          <p:nvPr>
            <p:ph type="title"/>
          </p:nvPr>
        </p:nvSpPr>
        <p:spPr>
          <a:xfrm>
            <a:off x="2065870" y="3655078"/>
            <a:ext cx="5074072" cy="628651"/>
          </a:xfrm>
          <a:prstGeom prst="rect">
            <a:avLst/>
          </a:prstGeom>
        </p:spPr>
        <p:txBody>
          <a:bodyPr anchor="ctr"/>
          <a:lstStyle>
            <a:lvl1pPr>
              <a:lnSpc>
                <a:spcPct val="80000"/>
              </a:lnSpc>
              <a:defRPr sz="2000">
                <a:solidFill>
                  <a:schemeClr val="accent3"/>
                </a:solidFill>
              </a:defRPr>
            </a:lvl1pPr>
          </a:lstStyle>
          <a:p>
            <a: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mall photo_top left">
    <p:bg>
      <p:bgPr>
        <a:solidFill>
          <a:srgbClr val="FFFFFF"/>
        </a:solidFill>
        <a:effectLst/>
      </p:bgPr>
    </p:bg>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63" name="Shape 363"/>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64"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65" name="Shape 365"/>
          <p:cNvSpPr/>
          <p:nvPr/>
        </p:nvSpPr>
        <p:spPr>
          <a:xfrm>
            <a:off x="549800" y="233363"/>
            <a:ext cx="3273426" cy="1844676"/>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66" name="Shape 366"/>
          <p:cNvSpPr>
            <a:spLocks noGrp="1"/>
          </p:cNvSpPr>
          <p:nvPr>
            <p:ph type="pic" sz="quarter" idx="13"/>
          </p:nvPr>
        </p:nvSpPr>
        <p:spPr>
          <a:xfrm>
            <a:off x="549990" y="233172"/>
            <a:ext cx="3273554" cy="1844802"/>
          </a:xfrm>
          <a:prstGeom prst="rect">
            <a:avLst/>
          </a:prstGeom>
          <a:ln w="9525">
            <a:solidFill>
              <a:schemeClr val="accent3"/>
            </a:solidFill>
            <a:round/>
          </a:ln>
        </p:spPr>
        <p:txBody>
          <a:bodyPr lIns="91439" rIns="91439"/>
          <a:lstStyle/>
          <a:p>
            <a:endParaRPr/>
          </a:p>
        </p:txBody>
      </p:sp>
      <p:sp>
        <p:nvSpPr>
          <p:cNvPr id="367" name="Shape 367"/>
          <p:cNvSpPr>
            <a:spLocks noGrp="1"/>
          </p:cNvSpPr>
          <p:nvPr>
            <p:ph type="title"/>
          </p:nvPr>
        </p:nvSpPr>
        <p:spPr>
          <a:xfrm>
            <a:off x="430934" y="2480692"/>
            <a:ext cx="6729867" cy="1614420"/>
          </a:xfrm>
          <a:prstGeom prst="rect">
            <a:avLst/>
          </a:prstGeom>
        </p:spPr>
        <p:txBody>
          <a:bodyPr anchor="ctr"/>
          <a:lstStyle>
            <a:lvl1pPr defTabSz="685776">
              <a:lnSpc>
                <a:spcPct val="80000"/>
              </a:lnSpc>
              <a:defRPr sz="4500">
                <a:solidFill>
                  <a:schemeClr val="accent3"/>
                </a:solidFill>
              </a:defRPr>
            </a:lvl1pPr>
          </a:lstStyle>
          <a:p>
            <a:r>
              <a:t>Title Text</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ortrait photo_right side">
    <p:bg>
      <p:bgPr>
        <a:solidFill>
          <a:srgbClr val="FFFFFF"/>
        </a:solidFill>
        <a:effectLst/>
      </p:bgPr>
    </p:bg>
    <p:spTree>
      <p:nvGrpSpPr>
        <p:cNvPr id="1" name=""/>
        <p:cNvGrpSpPr/>
        <p:nvPr/>
      </p:nvGrpSpPr>
      <p:grpSpPr>
        <a:xfrm>
          <a:off x="0" y="0"/>
          <a:ext cx="0" cy="0"/>
          <a:chOff x="0" y="0"/>
          <a:chExt cx="0" cy="0"/>
        </a:xfrm>
      </p:grpSpPr>
      <p:sp>
        <p:nvSpPr>
          <p:cNvPr id="374" name="Shape 37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375" name="Shape 37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37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377" name="Shape 377"/>
          <p:cNvSpPr/>
          <p:nvPr/>
        </p:nvSpPr>
        <p:spPr>
          <a:xfrm>
            <a:off x="4992687" y="546606"/>
            <a:ext cx="3630613" cy="3869819"/>
          </a:xfrm>
          <a:prstGeom prst="rect">
            <a:avLst/>
          </a:prstGeom>
          <a:solidFill>
            <a:schemeClr val="accent3">
              <a:alpha val="30000"/>
            </a:schemeClr>
          </a:solidFill>
          <a:ln w="12700">
            <a:miter lim="400000"/>
          </a:ln>
        </p:spPr>
        <p:txBody>
          <a:bodyPr lIns="45719" rIns="45719" anchor="ctr"/>
          <a:lstStyle/>
          <a:p>
            <a:pPr algn="ctr">
              <a:defRPr>
                <a:solidFill>
                  <a:srgbClr val="FFFFFF"/>
                </a:solidFill>
              </a:defRPr>
            </a:pPr>
            <a:endParaRPr/>
          </a:p>
        </p:txBody>
      </p:sp>
      <p:sp>
        <p:nvSpPr>
          <p:cNvPr id="378" name="Shape 378"/>
          <p:cNvSpPr>
            <a:spLocks noGrp="1"/>
          </p:cNvSpPr>
          <p:nvPr>
            <p:ph type="pic" sz="half" idx="13"/>
          </p:nvPr>
        </p:nvSpPr>
        <p:spPr>
          <a:xfrm>
            <a:off x="4992623" y="546734"/>
            <a:ext cx="3630169" cy="3869819"/>
          </a:xfrm>
          <a:prstGeom prst="rect">
            <a:avLst/>
          </a:prstGeom>
          <a:ln w="9525">
            <a:solidFill>
              <a:srgbClr val="2968AF"/>
            </a:solidFill>
            <a:round/>
          </a:ln>
        </p:spPr>
        <p:txBody>
          <a:bodyPr lIns="91439" rIns="91439"/>
          <a:lstStyle/>
          <a:p>
            <a:endParaRPr/>
          </a:p>
        </p:txBody>
      </p:sp>
      <p:sp>
        <p:nvSpPr>
          <p:cNvPr id="379" name="Shape 379"/>
          <p:cNvSpPr>
            <a:spLocks noGrp="1"/>
          </p:cNvSpPr>
          <p:nvPr>
            <p:ph type="title"/>
          </p:nvPr>
        </p:nvSpPr>
        <p:spPr>
          <a:xfrm>
            <a:off x="437669" y="546734"/>
            <a:ext cx="4349918" cy="813986"/>
          </a:xfrm>
          <a:prstGeom prst="rect">
            <a:avLst/>
          </a:prstGeom>
        </p:spPr>
        <p:txBody>
          <a:bodyPr anchor="t"/>
          <a:lstStyle>
            <a:lvl1pPr>
              <a:defRPr sz="2500">
                <a:solidFill>
                  <a:schemeClr val="accent3"/>
                </a:solidFill>
              </a:defRPr>
            </a:lvl1p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Multiple photo">
    <p:bg>
      <p:bgPr>
        <a:solidFill>
          <a:srgbClr val="FFFFFF"/>
        </a:solidFill>
        <a:effectLst/>
      </p:bgPr>
    </p:bg>
    <p:spTree>
      <p:nvGrpSpPr>
        <p:cNvPr id="1" name=""/>
        <p:cNvGrpSpPr/>
        <p:nvPr/>
      </p:nvGrpSpPr>
      <p:grpSpPr>
        <a:xfrm>
          <a:off x="0" y="0"/>
          <a:ext cx="0" cy="0"/>
          <a:chOff x="0" y="0"/>
          <a:chExt cx="0" cy="0"/>
        </a:xfrm>
      </p:grpSpPr>
      <p:sp>
        <p:nvSpPr>
          <p:cNvPr id="386" name="Shape 386"/>
          <p:cNvSpPr/>
          <p:nvPr/>
        </p:nvSpPr>
        <p:spPr>
          <a:xfrm>
            <a:off x="3668712" y="233363"/>
            <a:ext cx="3268663"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7" name="Shape 387"/>
          <p:cNvSpPr/>
          <p:nvPr/>
        </p:nvSpPr>
        <p:spPr>
          <a:xfrm>
            <a:off x="334962" y="233363"/>
            <a:ext cx="3287714" cy="199548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8" name="Shape 388"/>
          <p:cNvSpPr/>
          <p:nvPr/>
        </p:nvSpPr>
        <p:spPr>
          <a:xfrm>
            <a:off x="6980238" y="233363"/>
            <a:ext cx="1838326" cy="9810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89" name="Shape 389"/>
          <p:cNvSpPr/>
          <p:nvPr/>
        </p:nvSpPr>
        <p:spPr>
          <a:xfrm>
            <a:off x="334963" y="2271713"/>
            <a:ext cx="2522537"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0" name="Shape 390"/>
          <p:cNvSpPr/>
          <p:nvPr/>
        </p:nvSpPr>
        <p:spPr>
          <a:xfrm>
            <a:off x="2911475" y="2271713"/>
            <a:ext cx="4025900" cy="2593976"/>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1" name="Shape 391"/>
          <p:cNvSpPr/>
          <p:nvPr/>
        </p:nvSpPr>
        <p:spPr>
          <a:xfrm>
            <a:off x="6980238" y="1262063"/>
            <a:ext cx="1838326" cy="2582862"/>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2" name="Shape 392"/>
          <p:cNvSpPr/>
          <p:nvPr/>
        </p:nvSpPr>
        <p:spPr>
          <a:xfrm>
            <a:off x="6980238" y="3887787"/>
            <a:ext cx="1838326" cy="977901"/>
          </a:xfrm>
          <a:prstGeom prst="rect">
            <a:avLst/>
          </a:prstGeom>
          <a:solidFill>
            <a:schemeClr val="accent3">
              <a:alpha val="30000"/>
            </a:schemeClr>
          </a:solidFill>
          <a:ln w="12700">
            <a:miter lim="400000"/>
          </a:ln>
        </p:spPr>
        <p:txBody>
          <a:bodyPr lIns="45719" rIns="45719" anchor="ctr"/>
          <a:lstStyle/>
          <a:p>
            <a:pPr algn="ctr">
              <a:defRPr>
                <a:solidFill>
                  <a:srgbClr val="FFFFFF"/>
                </a:solidFill>
                <a:latin typeface="CiscoSans"/>
                <a:ea typeface="CiscoSans"/>
                <a:cs typeface="CiscoSans"/>
                <a:sym typeface="CiscoSans"/>
              </a:defRPr>
            </a:pPr>
            <a:endParaRPr/>
          </a:p>
        </p:txBody>
      </p:sp>
      <p:sp>
        <p:nvSpPr>
          <p:cNvPr id="393" name="Shape 393"/>
          <p:cNvSpPr>
            <a:spLocks noGrp="1"/>
          </p:cNvSpPr>
          <p:nvPr>
            <p:ph type="pic" sz="quarter" idx="13"/>
          </p:nvPr>
        </p:nvSpPr>
        <p:spPr>
          <a:xfrm>
            <a:off x="3668995" y="233363"/>
            <a:ext cx="3267862" cy="1995490"/>
          </a:xfrm>
          <a:prstGeom prst="rect">
            <a:avLst/>
          </a:prstGeom>
          <a:ln w="9525">
            <a:solidFill>
              <a:srgbClr val="2968AF"/>
            </a:solidFill>
            <a:round/>
          </a:ln>
        </p:spPr>
        <p:txBody>
          <a:bodyPr lIns="91439" rIns="91439"/>
          <a:lstStyle/>
          <a:p>
            <a:endParaRPr/>
          </a:p>
        </p:txBody>
      </p:sp>
      <p:sp>
        <p:nvSpPr>
          <p:cNvPr id="394" name="Shape 394"/>
          <p:cNvSpPr>
            <a:spLocks noGrp="1"/>
          </p:cNvSpPr>
          <p:nvPr>
            <p:ph type="pic" sz="quarter" idx="14"/>
          </p:nvPr>
        </p:nvSpPr>
        <p:spPr>
          <a:xfrm>
            <a:off x="320827" y="233363"/>
            <a:ext cx="3302003" cy="1995490"/>
          </a:xfrm>
          <a:prstGeom prst="rect">
            <a:avLst/>
          </a:prstGeom>
          <a:ln w="9525">
            <a:solidFill>
              <a:srgbClr val="2968AF"/>
            </a:solidFill>
            <a:round/>
          </a:ln>
        </p:spPr>
        <p:txBody>
          <a:bodyPr lIns="91439" rIns="91439"/>
          <a:lstStyle/>
          <a:p>
            <a:endParaRPr/>
          </a:p>
        </p:txBody>
      </p:sp>
      <p:sp>
        <p:nvSpPr>
          <p:cNvPr id="395" name="Shape 395"/>
          <p:cNvSpPr>
            <a:spLocks noGrp="1"/>
          </p:cNvSpPr>
          <p:nvPr>
            <p:ph type="pic" sz="quarter" idx="15"/>
          </p:nvPr>
        </p:nvSpPr>
        <p:spPr>
          <a:xfrm>
            <a:off x="6979832" y="233363"/>
            <a:ext cx="1838731" cy="981076"/>
          </a:xfrm>
          <a:prstGeom prst="rect">
            <a:avLst/>
          </a:prstGeom>
          <a:ln w="9525">
            <a:solidFill>
              <a:srgbClr val="2968AF"/>
            </a:solidFill>
            <a:round/>
          </a:ln>
        </p:spPr>
        <p:txBody>
          <a:bodyPr lIns="91439" rIns="91439"/>
          <a:lstStyle/>
          <a:p>
            <a:endParaRPr/>
          </a:p>
        </p:txBody>
      </p:sp>
      <p:sp>
        <p:nvSpPr>
          <p:cNvPr id="396" name="Shape 396"/>
          <p:cNvSpPr>
            <a:spLocks noGrp="1"/>
          </p:cNvSpPr>
          <p:nvPr>
            <p:ph type="pic" sz="quarter" idx="16"/>
          </p:nvPr>
        </p:nvSpPr>
        <p:spPr>
          <a:xfrm>
            <a:off x="320823" y="2271717"/>
            <a:ext cx="2537421" cy="2594202"/>
          </a:xfrm>
          <a:prstGeom prst="rect">
            <a:avLst/>
          </a:prstGeom>
          <a:ln w="9525">
            <a:solidFill>
              <a:srgbClr val="2968AF"/>
            </a:solidFill>
            <a:round/>
          </a:ln>
        </p:spPr>
        <p:txBody>
          <a:bodyPr lIns="91439" rIns="91439"/>
          <a:lstStyle/>
          <a:p>
            <a:endParaRPr/>
          </a:p>
        </p:txBody>
      </p:sp>
      <p:sp>
        <p:nvSpPr>
          <p:cNvPr id="397" name="Shape 397"/>
          <p:cNvSpPr>
            <a:spLocks noGrp="1"/>
          </p:cNvSpPr>
          <p:nvPr>
            <p:ph type="pic" sz="half" idx="17"/>
          </p:nvPr>
        </p:nvSpPr>
        <p:spPr>
          <a:xfrm>
            <a:off x="2908333" y="2271717"/>
            <a:ext cx="4028518" cy="2594202"/>
          </a:xfrm>
          <a:prstGeom prst="rect">
            <a:avLst/>
          </a:prstGeom>
          <a:ln w="9525">
            <a:solidFill>
              <a:srgbClr val="2968AF"/>
            </a:solidFill>
            <a:round/>
          </a:ln>
        </p:spPr>
        <p:txBody>
          <a:bodyPr lIns="91439" rIns="91439"/>
          <a:lstStyle/>
          <a:p>
            <a:endParaRPr/>
          </a:p>
        </p:txBody>
      </p:sp>
      <p:sp>
        <p:nvSpPr>
          <p:cNvPr id="398" name="Shape 398"/>
          <p:cNvSpPr>
            <a:spLocks noGrp="1"/>
          </p:cNvSpPr>
          <p:nvPr>
            <p:ph type="pic" sz="quarter" idx="18"/>
          </p:nvPr>
        </p:nvSpPr>
        <p:spPr>
          <a:xfrm>
            <a:off x="6979832" y="1257300"/>
            <a:ext cx="1838731" cy="2587059"/>
          </a:xfrm>
          <a:prstGeom prst="rect">
            <a:avLst/>
          </a:prstGeom>
          <a:ln w="9525">
            <a:solidFill>
              <a:srgbClr val="2968AF"/>
            </a:solidFill>
            <a:round/>
          </a:ln>
        </p:spPr>
        <p:txBody>
          <a:bodyPr lIns="91439" rIns="91439"/>
          <a:lstStyle/>
          <a:p>
            <a:endParaRPr/>
          </a:p>
        </p:txBody>
      </p:sp>
      <p:sp>
        <p:nvSpPr>
          <p:cNvPr id="399" name="Shape 399"/>
          <p:cNvSpPr>
            <a:spLocks noGrp="1"/>
          </p:cNvSpPr>
          <p:nvPr>
            <p:ph type="pic" sz="quarter" idx="19"/>
          </p:nvPr>
        </p:nvSpPr>
        <p:spPr>
          <a:xfrm>
            <a:off x="6979832" y="3887223"/>
            <a:ext cx="1838731" cy="978695"/>
          </a:xfrm>
          <a:prstGeom prst="rect">
            <a:avLst/>
          </a:prstGeom>
          <a:ln w="9525">
            <a:solidFill>
              <a:srgbClr val="2968AF"/>
            </a:solidFill>
            <a:round/>
          </a:ln>
        </p:spPr>
        <p:txBody>
          <a:bodyPr lIns="91439" rIns="91439"/>
          <a:lstStyle/>
          <a:p>
            <a:endParaRPr/>
          </a:p>
        </p:txBody>
      </p:sp>
      <p:sp>
        <p:nvSpPr>
          <p:cNvPr id="400" name="Shape 400"/>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Slide">
    <p:bg>
      <p:bgPr>
        <a:solidFill>
          <a:srgbClr val="FFFFFF"/>
        </a:solidFill>
        <a:effectLst/>
      </p:bgPr>
    </p:bg>
    <p:spTree>
      <p:nvGrpSpPr>
        <p:cNvPr id="1" name=""/>
        <p:cNvGrpSpPr/>
        <p:nvPr/>
      </p:nvGrpSpPr>
      <p:grpSpPr>
        <a:xfrm>
          <a:off x="0" y="0"/>
          <a:ext cx="0" cy="0"/>
          <a:chOff x="0" y="0"/>
          <a:chExt cx="0" cy="0"/>
        </a:xfrm>
      </p:grpSpPr>
      <p:sp>
        <p:nvSpPr>
          <p:cNvPr id="407" name="Shape 407"/>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8" name="Shape 408"/>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09"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Wide screen video">
    <p:bg>
      <p:bgPr>
        <a:solidFill>
          <a:srgbClr val="FFFFFF"/>
        </a:solidFill>
        <a:effectLst/>
      </p:bgPr>
    </p:bg>
    <p:spTree>
      <p:nvGrpSpPr>
        <p:cNvPr id="1" name=""/>
        <p:cNvGrpSpPr/>
        <p:nvPr/>
      </p:nvGrpSpPr>
      <p:grpSpPr>
        <a:xfrm>
          <a:off x="0" y="0"/>
          <a:ext cx="0" cy="0"/>
          <a:chOff x="0" y="0"/>
          <a:chExt cx="0" cy="0"/>
        </a:xfrm>
      </p:grpSpPr>
      <p:sp>
        <p:nvSpPr>
          <p:cNvPr id="416" name="Shape 4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17" name="Shape 41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19" name="Shape 419"/>
          <p:cNvSpPr>
            <a:spLocks noGrp="1"/>
          </p:cNvSpPr>
          <p:nvPr>
            <p:ph type="media" idx="13"/>
          </p:nvPr>
        </p:nvSpPr>
        <p:spPr>
          <a:xfrm>
            <a:off x="528637" y="582930"/>
            <a:ext cx="8164933" cy="3319272"/>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Standard video">
    <p:bg>
      <p:bgPr>
        <a:solidFill>
          <a:srgbClr val="FFFFFF"/>
        </a:solidFill>
        <a:effectLst/>
      </p:bgPr>
    </p:bg>
    <p:spTree>
      <p:nvGrpSpPr>
        <p:cNvPr id="1" name=""/>
        <p:cNvGrpSpPr/>
        <p:nvPr/>
      </p:nvGrpSpPr>
      <p:grpSpPr>
        <a:xfrm>
          <a:off x="0" y="0"/>
          <a:ext cx="0" cy="0"/>
          <a:chOff x="0" y="0"/>
          <a:chExt cx="0" cy="0"/>
        </a:xfrm>
      </p:grpSpPr>
      <p:sp>
        <p:nvSpPr>
          <p:cNvPr id="426" name="Shape 42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27" name="Shape 42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2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9" name="Shape 429"/>
          <p:cNvSpPr>
            <a:spLocks noGrp="1"/>
          </p:cNvSpPr>
          <p:nvPr>
            <p:ph type="media" sz="half" idx="13"/>
          </p:nvPr>
        </p:nvSpPr>
        <p:spPr>
          <a:xfrm>
            <a:off x="2179339" y="584001"/>
            <a:ext cx="4424563" cy="3319273"/>
          </a:xfrm>
          <a:prstGeom prst="rect">
            <a:avLst/>
          </a:prstGeom>
          <a:ln w="25400">
            <a:solidFill>
              <a:srgbClr val="2968AF"/>
            </a:solidFill>
            <a:round/>
          </a:ln>
        </p:spPr>
        <p:txBody>
          <a:bodyPr lIns="91439" r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mo">
    <p:bg>
      <p:bgPr>
        <a:solidFill>
          <a:srgbClr val="FFFFFF"/>
        </a:solidFill>
        <a:effectLst/>
      </p:bgPr>
    </p:bg>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0" name="Shape 40"/>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1"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2" name="Shape 42"/>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3" name="Shape 43"/>
          <p:cNvSpPr/>
          <p:nvPr/>
        </p:nvSpPr>
        <p:spPr>
          <a:xfrm>
            <a:off x="0" y="0"/>
            <a:ext cx="9144000" cy="133350"/>
          </a:xfrm>
          <a:prstGeom prst="rect">
            <a:avLst/>
          </a:prstGeom>
          <a:solidFill>
            <a:srgbClr val="FFFFFF"/>
          </a:solidFill>
          <a:ln w="12700">
            <a:miter lim="400000"/>
          </a:ln>
        </p:spPr>
        <p:txBody>
          <a:bodyPr lIns="45719" rIns="45719" anchor="ctr"/>
          <a:lstStyle/>
          <a:p>
            <a:endParaRPr/>
          </a:p>
        </p:txBody>
      </p:sp>
      <p:sp>
        <p:nvSpPr>
          <p:cNvPr id="44" name="Shape 44"/>
          <p:cNvSpPr>
            <a:spLocks noGrp="1"/>
          </p:cNvSpPr>
          <p:nvPr>
            <p:ph type="body" sz="quarter" idx="1"/>
          </p:nvPr>
        </p:nvSpPr>
        <p:spPr>
          <a:xfrm>
            <a:off x="499914" y="3209550"/>
            <a:ext cx="4684869" cy="288132"/>
          </a:xfrm>
          <a:prstGeom prst="rect">
            <a:avLst/>
          </a:prstGeom>
        </p:spPr>
        <p:txBody>
          <a:bodyPr lIns="34287" tIns="34287" rIns="34287" bIns="34287">
            <a:normAutofit/>
          </a:bodyPr>
          <a:lstStyle>
            <a:lvl1pPr marL="0" indent="0" defTabSz="685748">
              <a:buClrTx/>
              <a:buSzTx/>
              <a:buFontTx/>
              <a:buNone/>
              <a:defRPr sz="1800"/>
            </a:lvl1pPr>
            <a:lvl2pPr marL="0" indent="342871" defTabSz="685748">
              <a:buClrTx/>
              <a:buSzTx/>
              <a:buFontTx/>
              <a:buNone/>
              <a:defRPr sz="1800"/>
            </a:lvl2pPr>
            <a:lvl3pPr marL="0" indent="685748" defTabSz="685748">
              <a:buClrTx/>
              <a:buSzTx/>
              <a:buFontTx/>
              <a:buNone/>
              <a:defRPr sz="1800"/>
            </a:lvl3pPr>
            <a:lvl4pPr marL="0" indent="1028622" defTabSz="685748">
              <a:buClrTx/>
              <a:buSzTx/>
              <a:buFontTx/>
              <a:buNone/>
              <a:defRPr sz="1800"/>
            </a:lvl4pPr>
            <a:lvl5pPr marL="0" indent="1371497" defTabSz="685748">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title"/>
          </p:nvPr>
        </p:nvSpPr>
        <p:spPr>
          <a:xfrm>
            <a:off x="459525" y="2462027"/>
            <a:ext cx="4712557" cy="766764"/>
          </a:xfrm>
          <a:prstGeom prst="rect">
            <a:avLst/>
          </a:prstGeom>
        </p:spPr>
        <p:txBody>
          <a:bodyPr lIns="34287" tIns="34287" rIns="34287" bIns="34287"/>
          <a:lstStyle>
            <a:lvl1pPr defTabSz="685748">
              <a:lnSpc>
                <a:spcPct val="80000"/>
              </a:lnSpc>
              <a:defRPr sz="5200">
                <a:solidFill>
                  <a:srgbClr val="3E6BB4"/>
                </a:solidFill>
              </a:defRPr>
            </a:lvl1pPr>
          </a:lstStyle>
          <a:p>
            <a:r>
              <a:t>Title Text</a:t>
            </a:r>
          </a:p>
        </p:txBody>
      </p:sp>
      <p:sp>
        <p:nvSpPr>
          <p:cNvPr id="46" name="Shape 46"/>
          <p:cNvSpPr>
            <a:spLocks noGrp="1"/>
          </p:cNvSpPr>
          <p:nvPr>
            <p:ph type="pic" sz="quarter" idx="13"/>
          </p:nvPr>
        </p:nvSpPr>
        <p:spPr>
          <a:xfrm>
            <a:off x="5540380" y="1438275"/>
            <a:ext cx="2676526" cy="2166940"/>
          </a:xfrm>
          <a:prstGeom prst="rect">
            <a:avLst/>
          </a:prstGeom>
        </p:spPr>
        <p:txBody>
          <a:bodyPr lIns="91439" rIns="91439"/>
          <a:lstStyle/>
          <a:p>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losing Slide">
    <p:bg>
      <p:bgPr>
        <a:gradFill flip="none" rotWithShape="1">
          <a:gsLst>
            <a:gs pos="0">
              <a:srgbClr val="35A2D6"/>
            </a:gs>
            <a:gs pos="999">
              <a:srgbClr val="35A2D6"/>
            </a:gs>
            <a:gs pos="100000">
              <a:srgbClr val="2968AF"/>
            </a:gs>
          </a:gsLst>
          <a:lin ang="5400000" scaled="0"/>
        </a:gradFill>
        <a:effectLst/>
      </p:bgPr>
    </p:bg>
    <p:spTree>
      <p:nvGrpSpPr>
        <p:cNvPr id="1" name=""/>
        <p:cNvGrpSpPr/>
        <p:nvPr/>
      </p:nvGrpSpPr>
      <p:grpSpPr>
        <a:xfrm>
          <a:off x="0" y="0"/>
          <a:ext cx="0" cy="0"/>
          <a:chOff x="0" y="0"/>
          <a:chExt cx="0" cy="0"/>
        </a:xfrm>
      </p:grpSpPr>
      <p:pic>
        <p:nvPicPr>
          <p:cNvPr id="436" name="image5.png"/>
          <p:cNvPicPr>
            <a:picLocks noChangeAspect="1"/>
          </p:cNvPicPr>
          <p:nvPr/>
        </p:nvPicPr>
        <p:blipFill>
          <a:blip r:embed="rId2">
            <a:extLst/>
          </a:blip>
          <a:stretch>
            <a:fillRect/>
          </a:stretch>
        </p:blipFill>
        <p:spPr>
          <a:xfrm>
            <a:off x="0" y="0"/>
            <a:ext cx="9144000" cy="5149850"/>
          </a:xfrm>
          <a:prstGeom prst="rect">
            <a:avLst/>
          </a:prstGeom>
          <a:ln w="12700">
            <a:miter lim="400000"/>
          </a:ln>
        </p:spPr>
      </p:pic>
      <p:pic>
        <p:nvPicPr>
          <p:cNvPr id="437" name="image6.png" descr="pref_1-line_logo+tagline-rt-white-CMYK.ai"/>
          <p:cNvPicPr>
            <a:picLocks noChangeAspect="1"/>
          </p:cNvPicPr>
          <p:nvPr/>
        </p:nvPicPr>
        <p:blipFill>
          <a:blip r:embed="rId3">
            <a:extLst/>
          </a:blip>
          <a:stretch>
            <a:fillRect/>
          </a:stretch>
        </p:blipFill>
        <p:spPr>
          <a:xfrm>
            <a:off x="192087" y="1643063"/>
            <a:ext cx="8759826" cy="1857376"/>
          </a:xfrm>
          <a:prstGeom prst="rect">
            <a:avLst/>
          </a:prstGeom>
          <a:ln w="12700">
            <a:miter lim="400000"/>
          </a:ln>
        </p:spPr>
      </p:pic>
      <p:sp>
        <p:nvSpPr>
          <p:cNvPr id="438" name="Shape 438"/>
          <p:cNvSpPr>
            <a:spLocks noGrp="1"/>
          </p:cNvSpPr>
          <p:nvPr>
            <p:ph type="sldNum" sz="quarter" idx="2"/>
          </p:nvPr>
        </p:nvSpPr>
        <p:spPr>
          <a:xfrm>
            <a:off x="4419600" y="4627562"/>
            <a:ext cx="2133600" cy="279401"/>
          </a:xfrm>
          <a:prstGeom prst="rect">
            <a:avLst/>
          </a:prstGeom>
        </p:spPr>
        <p:txBody>
          <a:bodyPr lIns="45719" tIns="45719" rIns="45719" bIns="45719" anchor="ctr"/>
          <a:lstStyle>
            <a:lvl1pPr defTabSz="457200">
              <a:defRPr sz="1200">
                <a:solidFill>
                  <a:schemeClr val="accent3"/>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4_Bullet">
    <p:bg>
      <p:bgPr>
        <a:solidFill>
          <a:srgbClr val="FFFFFF"/>
        </a:solidFill>
        <a:effectLst/>
      </p:bgPr>
    </p:bg>
    <p:spTree>
      <p:nvGrpSpPr>
        <p:cNvPr id="1" name=""/>
        <p:cNvGrpSpPr/>
        <p:nvPr/>
      </p:nvGrpSpPr>
      <p:grpSpPr>
        <a:xfrm>
          <a:off x="0" y="0"/>
          <a:ext cx="0" cy="0"/>
          <a:chOff x="0" y="0"/>
          <a:chExt cx="0" cy="0"/>
        </a:xfrm>
      </p:grpSpPr>
      <p:sp>
        <p:nvSpPr>
          <p:cNvPr id="475" name="Shape 47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476" name="Shape 47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47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478" name="Shape 478"/>
          <p:cNvSpPr>
            <a:spLocks noGrp="1"/>
          </p:cNvSpPr>
          <p:nvPr>
            <p:ph type="title"/>
          </p:nvPr>
        </p:nvSpPr>
        <p:spPr>
          <a:xfrm>
            <a:off x="229704" y="324161"/>
            <a:ext cx="8588863" cy="628651"/>
          </a:xfrm>
          <a:prstGeom prst="rect">
            <a:avLst/>
          </a:prstGeom>
        </p:spPr>
        <p:txBody>
          <a:bodyPr anchor="ctr"/>
          <a:lstStyle>
            <a:lvl1pPr defTabSz="914247">
              <a:lnSpc>
                <a:spcPct val="80000"/>
              </a:lnSpc>
              <a:defRPr sz="3600" spc="-100">
                <a:solidFill>
                  <a:srgbClr val="5F8F5B"/>
                </a:solidFill>
              </a:defRPr>
            </a:lvl1pPr>
          </a:lstStyle>
          <a:p>
            <a:r>
              <a:t>Title Text</a:t>
            </a:r>
          </a:p>
        </p:txBody>
      </p:sp>
      <p:sp>
        <p:nvSpPr>
          <p:cNvPr id="479" name="Shape 479"/>
          <p:cNvSpPr>
            <a:spLocks noGrp="1"/>
          </p:cNvSpPr>
          <p:nvPr>
            <p:ph type="body" idx="1"/>
          </p:nvPr>
        </p:nvSpPr>
        <p:spPr>
          <a:xfrm>
            <a:off x="239713" y="1081013"/>
            <a:ext cx="8578851" cy="3395743"/>
          </a:xfrm>
          <a:prstGeom prst="rect">
            <a:avLst/>
          </a:prstGeom>
        </p:spPr>
        <p:txBody>
          <a:bodyPr lIns="45711" tIns="45711" rIns="45711" bIns="45711">
            <a:normAutofit/>
          </a:bodyPr>
          <a:lstStyle>
            <a:lvl1pPr marL="169863" indent="-169863">
              <a:spcBef>
                <a:spcPts val="1400"/>
              </a:spcBef>
              <a:defRPr sz="2200">
                <a:solidFill>
                  <a:srgbClr val="435153"/>
                </a:solidFill>
              </a:defRPr>
            </a:lvl1pPr>
            <a:lvl2pPr marL="482146" indent="-339271">
              <a:spcBef>
                <a:spcPts val="1400"/>
              </a:spcBef>
              <a:defRPr sz="2200">
                <a:solidFill>
                  <a:srgbClr val="435153"/>
                </a:solidFill>
              </a:defRPr>
            </a:lvl2pPr>
            <a:lvl3pPr marL="573352" indent="-311415">
              <a:spcBef>
                <a:spcPts val="1400"/>
              </a:spcBef>
              <a:defRPr sz="2200">
                <a:solidFill>
                  <a:srgbClr val="435153"/>
                </a:solidFill>
              </a:defRPr>
            </a:lvl3pPr>
            <a:lvl4pPr marL="673100" indent="-339725">
              <a:spcBef>
                <a:spcPts val="1400"/>
              </a:spcBef>
              <a:defRPr sz="2200">
                <a:solidFill>
                  <a:srgbClr val="435153"/>
                </a:solidFill>
              </a:defRPr>
            </a:lvl4pPr>
            <a:lvl5pPr marL="744537" indent="-339725">
              <a:spcBef>
                <a:spcPts val="1400"/>
              </a:spcBef>
              <a:defRPr sz="2200">
                <a:solidFill>
                  <a:srgbClr val="435153"/>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539" name="Shape 539"/>
          <p:cNvSpPr/>
          <p:nvPr/>
        </p:nvSpPr>
        <p:spPr>
          <a:xfrm>
            <a:off x="7889767" y="4750028"/>
            <a:ext cx="688414" cy="150475"/>
          </a:xfrm>
          <a:prstGeom prst="rect">
            <a:avLst/>
          </a:prstGeom>
          <a:ln w="12700">
            <a:miter lim="400000"/>
          </a:ln>
          <a:extLst>
            <a:ext uri="{C572A759-6A51-4108-AA02-DFA0A04FC94B}">
              <ma14:wrappingTextBoxFlag xmlns="" xmlns:ma14="http://schemas.microsoft.com/office/mac/drawingml/2011/main" val="1"/>
            </a:ext>
          </a:extLst>
        </p:spPr>
        <p:txBody>
          <a:bodyPr wrap="none" lIns="30786" tIns="30786" rIns="30786" bIns="30786" anchor="b">
            <a:spAutoFit/>
          </a:bodyPr>
          <a:lstStyle>
            <a:lvl1pPr algn="r" defTabSz="610637">
              <a:defRPr sz="600">
                <a:solidFill>
                  <a:srgbClr val="231F20"/>
                </a:solidFill>
                <a:latin typeface="CiscoSansTT Light"/>
                <a:ea typeface="CiscoSansTT Light"/>
                <a:cs typeface="CiscoSansTT Light"/>
                <a:sym typeface="CiscoSansTT Light"/>
              </a:defRPr>
            </a:lvl1pPr>
          </a:lstStyle>
          <a:p>
            <a:r>
              <a:t>Cisco Confidential</a:t>
            </a:r>
          </a:p>
        </p:txBody>
      </p:sp>
      <p:sp>
        <p:nvSpPr>
          <p:cNvPr id="540" name="Shape 540"/>
          <p:cNvSpPr>
            <a:spLocks noGrp="1"/>
          </p:cNvSpPr>
          <p:nvPr>
            <p:ph type="sldNum" sz="quarter" idx="2"/>
          </p:nvPr>
        </p:nvSpPr>
        <p:spPr>
          <a:xfrm>
            <a:off x="8724787" y="4746951"/>
            <a:ext cx="159032" cy="150475"/>
          </a:xfrm>
          <a:prstGeom prst="rect">
            <a:avLst/>
          </a:prstGeom>
        </p:spPr>
        <p:txBody>
          <a:bodyPr lIns="30786" tIns="30786" rIns="30786" bIns="30786"/>
          <a:lstStyle>
            <a:lvl1pPr defTabSz="610637">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41" name="Shape 541"/>
          <p:cNvSpPr/>
          <p:nvPr/>
        </p:nvSpPr>
        <p:spPr>
          <a:xfrm>
            <a:off x="296733" y="4747296"/>
            <a:ext cx="3419626" cy="154506"/>
          </a:xfrm>
          <a:prstGeom prst="rect">
            <a:avLst/>
          </a:prstGeom>
          <a:ln w="12700">
            <a:miter lim="400000"/>
          </a:ln>
          <a:extLst>
            <a:ext uri="{C572A759-6A51-4108-AA02-DFA0A04FC94B}">
              <ma14:wrappingTextBoxFlag xmlns="" xmlns:ma14="http://schemas.microsoft.com/office/mac/drawingml/2011/main" val="1"/>
            </a:ext>
          </a:extLst>
        </p:spPr>
        <p:txBody>
          <a:bodyPr lIns="30786" tIns="30786" rIns="30786" bIns="30786" anchor="b">
            <a:spAutoFit/>
          </a:bodyPr>
          <a:lstStyle>
            <a:lvl1pPr defTabSz="610637">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42" name="Shape 542"/>
          <p:cNvSpPr/>
          <p:nvPr/>
        </p:nvSpPr>
        <p:spPr>
          <a:xfrm>
            <a:off x="4762" y="5078558"/>
            <a:ext cx="9141620" cy="1"/>
          </a:xfrm>
          <a:prstGeom prst="line">
            <a:avLst/>
          </a:prstGeom>
          <a:ln w="127000">
            <a:solidFill>
              <a:srgbClr val="327281"/>
            </a:solidFill>
          </a:ln>
        </p:spPr>
        <p:txBody>
          <a:bodyPr lIns="34289" tIns="34289" rIns="34289" bIns="34289"/>
          <a:lstStyle/>
          <a:p>
            <a:pPr defTabSz="342885">
              <a:defRPr sz="1400">
                <a:solidFill>
                  <a:srgbClr val="0096D6"/>
                </a:solidFill>
              </a:defRPr>
            </a:pPr>
            <a:endParaRPr/>
          </a:p>
        </p:txBody>
      </p:sp>
      <p:sp>
        <p:nvSpPr>
          <p:cNvPr id="543" name="Shape 543"/>
          <p:cNvSpPr>
            <a:spLocks noGrp="1"/>
          </p:cNvSpPr>
          <p:nvPr>
            <p:ph type="title"/>
          </p:nvPr>
        </p:nvSpPr>
        <p:spPr>
          <a:xfrm>
            <a:off x="265314" y="341157"/>
            <a:ext cx="8657114" cy="731521"/>
          </a:xfrm>
          <a:prstGeom prst="rect">
            <a:avLst/>
          </a:prstGeom>
        </p:spPr>
        <p:txBody>
          <a:bodyPr lIns="45719" tIns="45719" rIns="45719" bIns="45719" anchor="t"/>
          <a:lstStyle>
            <a:lvl1pPr defTabSz="685656">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
        <p:nvSpPr>
          <p:cNvPr id="544" name="Shape 544"/>
          <p:cNvSpPr>
            <a:spLocks noGrp="1"/>
          </p:cNvSpPr>
          <p:nvPr>
            <p:ph type="body" idx="1"/>
          </p:nvPr>
        </p:nvSpPr>
        <p:spPr>
          <a:xfrm>
            <a:off x="234403" y="1004811"/>
            <a:ext cx="8578691" cy="3724275"/>
          </a:xfrm>
          <a:prstGeom prst="rect">
            <a:avLst/>
          </a:prstGeom>
        </p:spPr>
        <p:txBody>
          <a:bodyPr lIns="34289" tIns="34289" rIns="34289" bIns="34289">
            <a:normAutofit/>
          </a:bodyPr>
          <a:lstStyle>
            <a:lvl1pPr marL="159987" indent="-159987" defTabSz="685656">
              <a:buClr>
                <a:srgbClr val="272848"/>
              </a:buClr>
              <a:defRPr sz="1400">
                <a:solidFill>
                  <a:srgbClr val="000000"/>
                </a:solidFill>
                <a:latin typeface="CiscoSansTT Light"/>
                <a:ea typeface="CiscoSansTT Light"/>
                <a:cs typeface="CiscoSansTT Light"/>
                <a:sym typeface="CiscoSansTT Light"/>
              </a:defRPr>
            </a:lvl1pPr>
            <a:lvl2pPr marL="404072" indent="-212138" defTabSz="685656">
              <a:buClr>
                <a:srgbClr val="272848"/>
              </a:buClr>
              <a:defRPr sz="1400">
                <a:solidFill>
                  <a:srgbClr val="000000"/>
                </a:solidFill>
                <a:latin typeface="CiscoSansTT Light"/>
                <a:ea typeface="CiscoSansTT Light"/>
                <a:cs typeface="CiscoSansTT Light"/>
                <a:sym typeface="CiscoSansTT Light"/>
              </a:defRPr>
            </a:lvl2pPr>
            <a:lvl3pPr marL="547237" indent="-199957" defTabSz="685656">
              <a:buClr>
                <a:srgbClr val="272848"/>
              </a:buClr>
              <a:defRPr sz="1400">
                <a:solidFill>
                  <a:srgbClr val="000000"/>
                </a:solidFill>
                <a:latin typeface="CiscoSansTT Light"/>
                <a:ea typeface="CiscoSansTT Light"/>
                <a:cs typeface="CiscoSansTT Light"/>
                <a:sym typeface="CiscoSansTT Light"/>
              </a:defRPr>
            </a:lvl3pPr>
            <a:lvl4pPr marL="656535" indent="-213288" defTabSz="685656">
              <a:buClr>
                <a:srgbClr val="272848"/>
              </a:buClr>
              <a:defRPr sz="1400">
                <a:solidFill>
                  <a:srgbClr val="000000"/>
                </a:solidFill>
                <a:latin typeface="CiscoSansTT Light"/>
                <a:ea typeface="CiscoSansTT Light"/>
                <a:cs typeface="CiscoSansTT Light"/>
                <a:sym typeface="CiscoSansTT Light"/>
              </a:defRPr>
            </a:lvl4pPr>
            <a:lvl5pPr marL="752503" indent="-213288" defTabSz="685656">
              <a:buClr>
                <a:srgbClr val="272848"/>
              </a:buClr>
              <a:defRPr sz="1400">
                <a:solidFill>
                  <a:srgbClr val="000000"/>
                </a:solidFill>
                <a:latin typeface="CiscoSansTT Light"/>
                <a:ea typeface="CiscoSansTT Light"/>
                <a:cs typeface="CiscoSansTT Light"/>
                <a:sym typeface="CiscoSansTT Light"/>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Only 4 Heavy Graphics">
    <p:bg>
      <p:bgPr>
        <a:solidFill>
          <a:srgbClr val="FFFFFF"/>
        </a:solidFill>
        <a:effectLst/>
      </p:bgPr>
    </p:bg>
    <p:spTree>
      <p:nvGrpSpPr>
        <p:cNvPr id="1" name=""/>
        <p:cNvGrpSpPr/>
        <p:nvPr/>
      </p:nvGrpSpPr>
      <p:grpSpPr>
        <a:xfrm>
          <a:off x="0" y="0"/>
          <a:ext cx="0" cy="0"/>
          <a:chOff x="0" y="0"/>
          <a:chExt cx="0" cy="0"/>
        </a:xfrm>
      </p:grpSpPr>
      <p:sp>
        <p:nvSpPr>
          <p:cNvPr id="551" name="Shape 551"/>
          <p:cNvSpPr>
            <a:spLocks noGrp="1"/>
          </p:cNvSpPr>
          <p:nvPr>
            <p:ph type="sldNum" sz="quarter" idx="2"/>
          </p:nvPr>
        </p:nvSpPr>
        <p:spPr>
          <a:xfrm>
            <a:off x="8724787" y="4746951"/>
            <a:ext cx="159032" cy="150475"/>
          </a:xfrm>
          <a:prstGeom prst="rect">
            <a:avLst/>
          </a:prstGeom>
        </p:spPr>
        <p:txBody>
          <a:bodyPr lIns="30786" tIns="30786" rIns="30786" bIns="30786"/>
          <a:lstStyle>
            <a:lvl1pPr defTabSz="610739">
              <a:defRPr>
                <a:solidFill>
                  <a:srgbClr val="231F20"/>
                </a:solidFill>
                <a:latin typeface="CiscoSansTT Light"/>
                <a:ea typeface="CiscoSansTT Light"/>
                <a:cs typeface="CiscoSansTT Light"/>
                <a:sym typeface="CiscoSansTT Light"/>
              </a:defRPr>
            </a:lvl1pPr>
          </a:lstStyle>
          <a:p>
            <a:fld id="{86CB4B4D-7CA3-9044-876B-883B54F8677D}" type="slidenum">
              <a:t>‹#›</a:t>
            </a:fld>
            <a:endParaRPr/>
          </a:p>
        </p:txBody>
      </p:sp>
      <p:sp>
        <p:nvSpPr>
          <p:cNvPr id="552" name="Shape 552"/>
          <p:cNvSpPr/>
          <p:nvPr/>
        </p:nvSpPr>
        <p:spPr>
          <a:xfrm>
            <a:off x="296730" y="4747284"/>
            <a:ext cx="3419625"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39">
              <a:defRPr sz="600">
                <a:solidFill>
                  <a:srgbClr val="231F20"/>
                </a:solidFill>
                <a:latin typeface="CiscoSansTT Light"/>
                <a:ea typeface="CiscoSansTT Light"/>
                <a:cs typeface="CiscoSansTT Light"/>
                <a:sym typeface="CiscoSansTT Light"/>
              </a:defRPr>
            </a:lvl1pPr>
          </a:lstStyle>
          <a:p>
            <a:r>
              <a:rPr dirty="0"/>
              <a:t>© </a:t>
            </a:r>
            <a:r>
              <a:rPr dirty="0" smtClean="0"/>
              <a:t>201</a:t>
            </a:r>
            <a:r>
              <a:rPr lang="en-US" dirty="0" smtClean="0"/>
              <a:t>7</a:t>
            </a:r>
            <a:r>
              <a:rPr dirty="0" smtClean="0"/>
              <a:t>  </a:t>
            </a:r>
            <a:r>
              <a:rPr dirty="0"/>
              <a:t>Cisco and/or its affiliates. All rights reserved.</a:t>
            </a:r>
          </a:p>
        </p:txBody>
      </p:sp>
      <p:sp>
        <p:nvSpPr>
          <p:cNvPr id="553" name="Shape 553"/>
          <p:cNvSpPr/>
          <p:nvPr/>
        </p:nvSpPr>
        <p:spPr>
          <a:xfrm>
            <a:off x="4762" y="0"/>
            <a:ext cx="9141620" cy="285750"/>
          </a:xfrm>
          <a:prstGeom prst="rect">
            <a:avLst/>
          </a:prstGeom>
          <a:solidFill>
            <a:srgbClr val="FFFFFF"/>
          </a:solidFill>
          <a:ln w="12700">
            <a:miter lim="400000"/>
          </a:ln>
        </p:spPr>
        <p:txBody>
          <a:bodyPr lIns="34289" tIns="34289" rIns="34289" bIns="34289" anchor="ctr"/>
          <a:lstStyle/>
          <a:p>
            <a:pPr algn="ctr" defTabSz="514259">
              <a:defRPr sz="1400">
                <a:solidFill>
                  <a:srgbClr val="FFFFFF"/>
                </a:solidFill>
                <a:latin typeface="CiscoSansTT Light"/>
                <a:ea typeface="CiscoSansTT Light"/>
                <a:cs typeface="CiscoSansTT Light"/>
                <a:sym typeface="CiscoSansTT Light"/>
              </a:defRPr>
            </a:pPr>
            <a:endParaRPr/>
          </a:p>
        </p:txBody>
      </p:sp>
      <p:sp>
        <p:nvSpPr>
          <p:cNvPr id="554" name="Shape 554"/>
          <p:cNvSpPr>
            <a:spLocks noGrp="1"/>
          </p:cNvSpPr>
          <p:nvPr>
            <p:ph type="title"/>
          </p:nvPr>
        </p:nvSpPr>
        <p:spPr>
          <a:xfrm>
            <a:off x="309482" y="155576"/>
            <a:ext cx="8510847" cy="434974"/>
          </a:xfrm>
          <a:prstGeom prst="rect">
            <a:avLst/>
          </a:prstGeom>
        </p:spPr>
        <p:txBody>
          <a:bodyPr lIns="45719" tIns="45719" rIns="45719" bIns="45719" anchor="t"/>
          <a:lstStyle>
            <a:lvl1pPr defTabSz="685770">
              <a:lnSpc>
                <a:spcPct val="80000"/>
              </a:lnSpc>
              <a:defRPr sz="2400">
                <a:solidFill>
                  <a:srgbClr val="00A2BF"/>
                </a:solidFill>
                <a:latin typeface="CiscoSansTT ExtraLight"/>
                <a:ea typeface="CiscoSansTT ExtraLight"/>
                <a:cs typeface="CiscoSansTT ExtraLight"/>
                <a:sym typeface="CiscoSansTT ExtraLight"/>
              </a:defRPr>
            </a:lvl1pPr>
          </a:lstStyle>
          <a:p>
            <a:r>
              <a:t>Title Text</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3" name="Rectangle 5"/>
          <p:cNvSpPr>
            <a:spLocks noChangeArrowheads="1"/>
          </p:cNvSpPr>
          <p:nvPr userDrawn="1"/>
        </p:nvSpPr>
        <p:spPr bwMode="ltGray">
          <a:xfrm>
            <a:off x="7762875" y="4894425"/>
            <a:ext cx="812800"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4" name="Rectangle 4"/>
          <p:cNvSpPr>
            <a:spLocks noChangeArrowheads="1"/>
          </p:cNvSpPr>
          <p:nvPr userDrawn="1"/>
        </p:nvSpPr>
        <p:spPr bwMode="ltGray">
          <a:xfrm>
            <a:off x="250826" y="4895616"/>
            <a:ext cx="3421063"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2017 Cisco and/or its affiliates. All rights reserved.</a:t>
            </a:r>
          </a:p>
        </p:txBody>
      </p:sp>
      <p:sp>
        <p:nvSpPr>
          <p:cNvPr id="15" name="Rectangle 7"/>
          <p:cNvSpPr>
            <a:spLocks noChangeArrowheads="1"/>
          </p:cNvSpPr>
          <p:nvPr userDrawn="1"/>
        </p:nvSpPr>
        <p:spPr bwMode="ltGray">
          <a:xfrm>
            <a:off x="8640684" y="4892043"/>
            <a:ext cx="260429" cy="17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9" y="4461273"/>
            <a:ext cx="598487" cy="8596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7" name="Rectangle 6"/>
          <p:cNvSpPr/>
          <p:nvPr userDrawn="1"/>
        </p:nvSpPr>
        <p:spPr>
          <a:xfrm>
            <a:off x="1460501" y="4461273"/>
            <a:ext cx="473075" cy="859631"/>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ectangle 7"/>
          <p:cNvSpPr/>
          <p:nvPr userDrawn="1"/>
        </p:nvSpPr>
        <p:spPr>
          <a:xfrm>
            <a:off x="4772026" y="4461273"/>
            <a:ext cx="473075" cy="859631"/>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rot="10800000" flipH="1">
            <a:off x="2855914" y="623888"/>
            <a:ext cx="657225" cy="31813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flipH="1">
            <a:off x="822325" y="3537348"/>
            <a:ext cx="655638"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rot="10800000" flipH="1">
            <a:off x="13319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rot="10800000" flipH="1">
            <a:off x="5870576" y="4960144"/>
            <a:ext cx="779463" cy="2489597"/>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flipH="1">
            <a:off x="6932613" y="4960144"/>
            <a:ext cx="657225" cy="1131094"/>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4" name="Rounded Rectangle 13"/>
          <p:cNvSpPr/>
          <p:nvPr userDrawn="1"/>
        </p:nvSpPr>
        <p:spPr>
          <a:xfrm rot="10800000" flipH="1">
            <a:off x="2190751" y="5039916"/>
            <a:ext cx="663575" cy="4748213"/>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5" name="Rounded Rectangle 14"/>
          <p:cNvSpPr/>
          <p:nvPr userDrawn="1"/>
        </p:nvSpPr>
        <p:spPr>
          <a:xfrm rot="10800000" flipH="1">
            <a:off x="2794001" y="5001816"/>
            <a:ext cx="779463" cy="4158853"/>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6" name="Rounded Rectangle 15"/>
          <p:cNvSpPr/>
          <p:nvPr userDrawn="1"/>
        </p:nvSpPr>
        <p:spPr>
          <a:xfrm rot="10800000" flipH="1">
            <a:off x="4921250" y="769144"/>
            <a:ext cx="655638"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7" name="Rounded Rectangle 16"/>
          <p:cNvSpPr/>
          <p:nvPr userDrawn="1"/>
        </p:nvSpPr>
        <p:spPr>
          <a:xfrm rot="10800000" flipH="1">
            <a:off x="5391151" y="1298973"/>
            <a:ext cx="657225"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8" name="Rounded Rectangle 17"/>
          <p:cNvSpPr/>
          <p:nvPr userDrawn="1"/>
        </p:nvSpPr>
        <p:spPr>
          <a:xfrm rot="10800000" flipH="1">
            <a:off x="341313" y="5031564"/>
            <a:ext cx="780312" cy="2489662"/>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9" name="Rounded Rectangle 18"/>
          <p:cNvSpPr/>
          <p:nvPr userDrawn="1"/>
        </p:nvSpPr>
        <p:spPr>
          <a:xfrm rot="10800000" flipH="1">
            <a:off x="8037513" y="6238876"/>
            <a:ext cx="781050" cy="2489597"/>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0" name="Rounded Rectangle 19"/>
          <p:cNvSpPr/>
          <p:nvPr userDrawn="1"/>
        </p:nvSpPr>
        <p:spPr>
          <a:xfrm rot="10800000" flipH="1">
            <a:off x="8162925" y="1298973"/>
            <a:ext cx="655638" cy="318254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1" name="Rounded Rectangle 20"/>
          <p:cNvSpPr/>
          <p:nvPr userDrawn="1"/>
        </p:nvSpPr>
        <p:spPr>
          <a:xfrm rot="10800000" flipH="1">
            <a:off x="3770314" y="1485900"/>
            <a:ext cx="657225" cy="3182541"/>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2" name="Rectangle 21"/>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nvGrpSpPr>
          <p:cNvPr id="23" name="Group 67"/>
          <p:cNvGrpSpPr/>
          <p:nvPr userDrawn="1"/>
        </p:nvGrpSpPr>
        <p:grpSpPr>
          <a:xfrm>
            <a:off x="341314" y="233363"/>
            <a:ext cx="829170" cy="328769"/>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38" name="Rectangle 37"/>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39" name="Rectangle 4"/>
          <p:cNvSpPr>
            <a:spLocks noChangeArrowheads="1"/>
          </p:cNvSpPr>
          <p:nvPr userDrawn="1"/>
        </p:nvSpPr>
        <p:spPr bwMode="ltGray">
          <a:xfrm>
            <a:off x="250825" y="4939430"/>
            <a:ext cx="128336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r>
              <a:rPr lang="en-US" altLang="en-US" sz="450" dirty="0" smtClean="0">
                <a:solidFill>
                  <a:srgbClr val="C0C0C0"/>
                </a:solidFill>
              </a:rPr>
              <a:t>.</a:t>
            </a:r>
          </a:p>
        </p:txBody>
      </p:sp>
      <p:sp>
        <p:nvSpPr>
          <p:cNvPr id="40"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42"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3F8B130B-1D3C-4809-AC1D-A7EFCED9BF39}"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628985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1" y="1"/>
            <a:ext cx="9129713" cy="4783931"/>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nvGrpSpPr>
          <p:cNvPr id="7" name="Group 67"/>
          <p:cNvGrpSpPr/>
          <p:nvPr userDrawn="1"/>
        </p:nvGrpSpPr>
        <p:grpSpPr>
          <a:xfrm>
            <a:off x="341314" y="233363"/>
            <a:ext cx="829170" cy="328769"/>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2" name="Rectangle 21"/>
          <p:cNvSpPr/>
          <p:nvPr userDrawn="1"/>
        </p:nvSpPr>
        <p:spPr>
          <a:xfrm>
            <a:off x="1" y="4906566"/>
            <a:ext cx="9129713" cy="236934"/>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3" name="Rectangle 4"/>
          <p:cNvSpPr>
            <a:spLocks noChangeArrowheads="1"/>
          </p:cNvSpPr>
          <p:nvPr userDrawn="1"/>
        </p:nvSpPr>
        <p:spPr bwMode="ltGray">
          <a:xfrm>
            <a:off x="250825" y="4939430"/>
            <a:ext cx="128336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r>
              <a:rPr lang="en-US" altLang="en-US" sz="450" dirty="0" smtClean="0">
                <a:solidFill>
                  <a:srgbClr val="C0C0C0"/>
                </a:solidFill>
              </a:rPr>
              <a:t>.</a:t>
            </a:r>
          </a:p>
        </p:txBody>
      </p:sp>
      <p:sp>
        <p:nvSpPr>
          <p:cNvPr id="2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2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50ED1E7-9DDC-434E-9454-9C79919CD219}"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927517"/>
            <a:ext cx="8112125" cy="2189084"/>
          </a:xfrm>
        </p:spPr>
        <p:txBody>
          <a:bodyPr/>
          <a:lstStyle>
            <a:lvl1pPr algn="l" defTabSz="685800" rtl="0" eaLnBrk="1" latinLnBrk="0" hangingPunct="1">
              <a:lnSpc>
                <a:spcPct val="9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89123169"/>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9" y="-2677716"/>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ounded Rectangle 7"/>
          <p:cNvSpPr/>
          <p:nvPr userDrawn="1"/>
        </p:nvSpPr>
        <p:spPr>
          <a:xfrm>
            <a:off x="1" y="-478632"/>
            <a:ext cx="1730375" cy="6111479"/>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rot="10800000">
            <a:off x="1014414" y="3186112"/>
            <a:ext cx="1728787"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a:off x="6584951" y="-2184798"/>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8105775" y="4274344"/>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rot="10800000">
            <a:off x="3035301" y="1137047"/>
            <a:ext cx="1730375" cy="611147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4"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47B05D3-15EC-4C1F-BEE1-44BB5C2EDBAE}"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6" name="Group 38"/>
          <p:cNvGrpSpPr/>
          <p:nvPr userDrawn="1"/>
        </p:nvGrpSpPr>
        <p:grpSpPr>
          <a:xfrm>
            <a:off x="341314" y="233363"/>
            <a:ext cx="829170" cy="328769"/>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8664912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sp>
        <p:nvSpPr>
          <p:cNvPr id="1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5"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6"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612213856"/>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251817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2" name="Title 1"/>
          <p:cNvSpPr>
            <a:spLocks noGrp="1"/>
          </p:cNvSpPr>
          <p:nvPr>
            <p:ph type="ctrTitle"/>
          </p:nvPr>
        </p:nvSpPr>
        <p:spPr>
          <a:xfrm>
            <a:off x="221394" y="299357"/>
            <a:ext cx="8112125" cy="1805282"/>
          </a:xfrm>
        </p:spPr>
        <p:txBody>
          <a:bodyPr/>
          <a:lstStyle>
            <a:lvl1pPr algn="l" defTabSz="685800" rtl="0" eaLnBrk="1" latinLnBrk="0" hangingPunct="1">
              <a:lnSpc>
                <a:spcPct val="8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025961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Multi_Slide">
    <p:bg>
      <p:bgPr>
        <a:solidFill>
          <a:srgbClr val="FFFFFF"/>
        </a:solid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74" name="Shape 74"/>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7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76" name="Shape 76"/>
          <p:cNvSpPr>
            <a:spLocks noGrp="1"/>
          </p:cNvSpPr>
          <p:nvPr>
            <p:ph type="body" idx="1"/>
          </p:nvPr>
        </p:nvSpPr>
        <p:spPr>
          <a:xfrm>
            <a:off x="474662" y="1347787"/>
            <a:ext cx="8280058" cy="3073948"/>
          </a:xfrm>
          <a:prstGeom prst="rect">
            <a:avLst/>
          </a:prstGeom>
        </p:spPr>
        <p:txBody>
          <a:bodyPr lIns="45710" tIns="45710" rIns="45710" bIns="45710">
            <a:normAutofit/>
          </a:bodyPr>
          <a:lstStyle>
            <a:lvl1pPr marL="285689" indent="-285689" algn="ctr" defTabSz="457104">
              <a:lnSpc>
                <a:spcPct val="100000"/>
              </a:lnSpc>
              <a:spcBef>
                <a:spcPts val="400"/>
              </a:spcBef>
              <a:buClrTx/>
              <a:buSzTx/>
              <a:buFontTx/>
              <a:buNone/>
              <a:defRPr sz="2000"/>
            </a:lvl1pPr>
            <a:lvl2pPr marL="451303" indent="-308428" algn="ctr" defTabSz="457104">
              <a:lnSpc>
                <a:spcPct val="100000"/>
              </a:lnSpc>
              <a:spcBef>
                <a:spcPts val="400"/>
              </a:spcBef>
              <a:buClrTx/>
              <a:buFontTx/>
              <a:defRPr sz="2000"/>
            </a:lvl2pPr>
            <a:lvl3pPr marL="545041" indent="-283104" algn="ctr" defTabSz="457104">
              <a:lnSpc>
                <a:spcPct val="100000"/>
              </a:lnSpc>
              <a:spcBef>
                <a:spcPts val="400"/>
              </a:spcBef>
              <a:buClrTx/>
              <a:buFontTx/>
              <a:defRPr sz="2000"/>
            </a:lvl3pPr>
            <a:lvl4pPr marL="642216" indent="-308841" algn="ctr" defTabSz="457104">
              <a:lnSpc>
                <a:spcPct val="100000"/>
              </a:lnSpc>
              <a:spcBef>
                <a:spcPts val="400"/>
              </a:spcBef>
              <a:buClrTx/>
              <a:buFontTx/>
              <a:defRPr sz="2000"/>
            </a:lvl4pPr>
            <a:lvl5pPr marL="713653" indent="-308841" algn="ctr" defTabSz="457104">
              <a:lnSpc>
                <a:spcPct val="100000"/>
              </a:lnSpc>
              <a:spcBef>
                <a:spcPts val="400"/>
              </a:spcBef>
              <a:buClrTx/>
              <a:buFontTx/>
              <a:defRPr sz="2000"/>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26482"/>
            <a:ext cx="8477250" cy="2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9" y="2265760"/>
            <a:ext cx="8694737" cy="131802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6"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7"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8"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a:t>
            </a:r>
          </a:p>
        </p:txBody>
      </p:sp>
      <p:sp>
        <p:nvSpPr>
          <p:cNvPr id="9"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A2E0FCF-132C-43D0-B6E3-BA90520DFD06}"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2" name="Title 1"/>
          <p:cNvSpPr>
            <a:spLocks noGrp="1"/>
          </p:cNvSpPr>
          <p:nvPr>
            <p:ph type="ctrTitle"/>
          </p:nvPr>
        </p:nvSpPr>
        <p:spPr>
          <a:xfrm>
            <a:off x="221394" y="1475975"/>
            <a:ext cx="8112125" cy="1805282"/>
          </a:xfrm>
        </p:spPr>
        <p:txBody>
          <a:bodyPr/>
          <a:lstStyle>
            <a:lvl1pPr algn="l" defTabSz="685800" rtl="0" eaLnBrk="1" latinLnBrk="0" hangingPunct="1">
              <a:lnSpc>
                <a:spcPct val="80000"/>
              </a:lnSpc>
              <a:spcBef>
                <a:spcPct val="0"/>
              </a:spcBef>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79523731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008126"/>
            <a:ext cx="8578850" cy="3723894"/>
          </a:xfrm>
        </p:spPr>
        <p:txBody>
          <a:bodyPr/>
          <a:lstStyle>
            <a:lvl1pPr>
              <a:lnSpc>
                <a:spcPct val="95000"/>
              </a:lnSpc>
              <a:spcBef>
                <a:spcPts val="1110"/>
              </a:spcBef>
              <a:defRPr sz="165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6583533"/>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004809"/>
            <a:ext cx="4122425" cy="3724275"/>
          </a:xfrm>
        </p:spPr>
        <p:txBody>
          <a:bodyPr>
            <a:noAutofit/>
          </a:bodyPr>
          <a:lstStyle>
            <a:lvl1pPr>
              <a:lnSpc>
                <a:spcPct val="95000"/>
              </a:lnSpc>
              <a:spcBef>
                <a:spcPts val="1110"/>
              </a:spcBef>
              <a:defRPr sz="1350">
                <a:solidFill>
                  <a:schemeClr val="bg1"/>
                </a:solidFill>
                <a:latin typeface="+mj-lt"/>
              </a:defRPr>
            </a:lvl1pPr>
            <a:lvl2pPr>
              <a:lnSpc>
                <a:spcPct val="95000"/>
              </a:lnSpc>
              <a:spcBef>
                <a:spcPts val="450"/>
              </a:spcBef>
              <a:defRPr sz="1050">
                <a:solidFill>
                  <a:schemeClr val="bg1"/>
                </a:solidFill>
                <a:latin typeface="+mj-lt"/>
              </a:defRPr>
            </a:lvl2pPr>
            <a:lvl3pPr>
              <a:defRPr sz="900">
                <a:solidFill>
                  <a:schemeClr val="bg1"/>
                </a:solidFill>
                <a:latin typeface="+mj-lt"/>
              </a:defRPr>
            </a:lvl3pPr>
            <a:lvl4pPr>
              <a:defRPr sz="825">
                <a:solidFill>
                  <a:schemeClr val="bg1"/>
                </a:solidFill>
                <a:latin typeface="+mj-lt"/>
              </a:defRPr>
            </a:lvl4pPr>
            <a:lvl5pPr>
              <a:defRPr sz="825">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004809"/>
            <a:ext cx="4122425" cy="3724275"/>
          </a:xfrm>
        </p:spPr>
        <p:txBody>
          <a:bodyPr>
            <a:noAutofit/>
          </a:bodyPr>
          <a:lstStyle>
            <a:lvl1pPr>
              <a:lnSpc>
                <a:spcPct val="95000"/>
              </a:lnSpc>
              <a:spcBef>
                <a:spcPts val="1110"/>
              </a:spcBef>
              <a:defRPr sz="1350">
                <a:solidFill>
                  <a:schemeClr val="bg1"/>
                </a:solidFill>
                <a:latin typeface="+mj-lt"/>
              </a:defRPr>
            </a:lvl1pPr>
            <a:lvl2pPr>
              <a:lnSpc>
                <a:spcPct val="95000"/>
              </a:lnSpc>
              <a:spcBef>
                <a:spcPts val="450"/>
              </a:spcBef>
              <a:defRPr sz="1050">
                <a:solidFill>
                  <a:schemeClr val="bg1"/>
                </a:solidFill>
                <a:latin typeface="+mj-lt"/>
              </a:defRPr>
            </a:lvl2pPr>
            <a:lvl3pPr>
              <a:defRPr sz="900">
                <a:solidFill>
                  <a:schemeClr val="bg1"/>
                </a:solidFill>
                <a:latin typeface="+mj-lt"/>
              </a:defRPr>
            </a:lvl3pPr>
            <a:lvl4pPr>
              <a:defRPr sz="825">
                <a:solidFill>
                  <a:schemeClr val="bg1"/>
                </a:solidFill>
                <a:latin typeface="+mj-lt"/>
              </a:defRPr>
            </a:lvl4pPr>
            <a:lvl5pPr>
              <a:defRPr sz="825">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7899727"/>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6" y="4939430"/>
            <a:ext cx="2568575"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2012 Cisco and/or its affiliates. All rights reserved.</a:t>
            </a:r>
          </a:p>
        </p:txBody>
      </p:sp>
      <p:sp>
        <p:nvSpPr>
          <p:cNvPr id="7"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8" name="Rectangle 12"/>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E3A7EED-5983-4571-ADE3-FBD418E25E17}"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4" name="Text Placeholder 3"/>
          <p:cNvSpPr>
            <a:spLocks noGrp="1"/>
          </p:cNvSpPr>
          <p:nvPr>
            <p:ph type="body" sz="quarter" idx="10"/>
          </p:nvPr>
        </p:nvSpPr>
        <p:spPr>
          <a:xfrm>
            <a:off x="239714" y="1004809"/>
            <a:ext cx="4103687" cy="3724275"/>
          </a:xfrm>
        </p:spPr>
        <p:txBody>
          <a:bodyPr/>
          <a:lstStyle>
            <a:lvl1pPr>
              <a:lnSpc>
                <a:spcPct val="95000"/>
              </a:lnSpc>
              <a:spcBef>
                <a:spcPts val="1110"/>
              </a:spcBef>
              <a:defRPr sz="1650">
                <a:solidFill>
                  <a:schemeClr val="bg1"/>
                </a:solidFill>
                <a:latin typeface="+mj-lt"/>
              </a:defRPr>
            </a:lvl1pPr>
            <a:lvl2pPr>
              <a:lnSpc>
                <a:spcPct val="95000"/>
              </a:lnSpc>
              <a:spcBef>
                <a:spcPts val="45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310763"/>
            <a:ext cx="3236976" cy="484748"/>
          </a:xfrm>
        </p:spPr>
        <p:txBody>
          <a:bodyPr>
            <a:noAutofit/>
          </a:bodyPr>
          <a:lstStyle>
            <a:lvl1pPr marL="85725" indent="-85725" algn="l" defTabSz="685800" rtl="0" eaLnBrk="1" latinLnBrk="0" hangingPunct="1">
              <a:lnSpc>
                <a:spcPct val="80000"/>
              </a:lnSpc>
              <a:spcBef>
                <a:spcPct val="0"/>
              </a:spcBef>
              <a:buNone/>
              <a:defRPr lang="en-US" sz="15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85725" indent="-85725" algn="l" defTabSz="685800" rtl="0" eaLnBrk="1" latinLnBrk="0" hangingPunct="1">
              <a:defRPr lang="en-US" sz="1500" kern="1200" dirty="0" smtClean="0">
                <a:solidFill>
                  <a:schemeClr val="accent2"/>
                </a:solidFill>
                <a:latin typeface="Ciscolight" pitchFamily="2" charset="0"/>
                <a:ea typeface="+mn-ea"/>
                <a:cs typeface="+mn-cs"/>
              </a:defRPr>
            </a:lvl2pPr>
            <a:lvl3pPr marL="85725" indent="-85725" algn="l" defTabSz="685800" rtl="0" eaLnBrk="1" latinLnBrk="0" hangingPunct="1">
              <a:defRPr lang="en-US" sz="1500" kern="1200" dirty="0" smtClean="0">
                <a:solidFill>
                  <a:schemeClr val="accent2"/>
                </a:solidFill>
                <a:latin typeface="Ciscolight" pitchFamily="2" charset="0"/>
                <a:ea typeface="+mn-ea"/>
                <a:cs typeface="+mn-cs"/>
              </a:defRPr>
            </a:lvl3pPr>
            <a:lvl4pPr marL="85725" indent="-85725" algn="l" defTabSz="685800" rtl="0" eaLnBrk="1" latinLnBrk="0" hangingPunct="1">
              <a:defRPr lang="en-US" sz="1500" kern="1200" dirty="0" smtClean="0">
                <a:solidFill>
                  <a:schemeClr val="accent2"/>
                </a:solidFill>
                <a:latin typeface="Ciscolight" pitchFamily="2" charset="0"/>
                <a:ea typeface="+mn-ea"/>
                <a:cs typeface="+mn-cs"/>
              </a:defRPr>
            </a:lvl4pPr>
            <a:lvl5pPr marL="85725" indent="-85725" algn="l" defTabSz="68580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3657600"/>
            <a:ext cx="3200400" cy="342900"/>
          </a:xfrm>
        </p:spPr>
        <p:txBody>
          <a:bodyPr>
            <a:noAutofit/>
          </a:bodyPr>
          <a:lstStyle>
            <a:lvl1pPr marL="0" indent="0">
              <a:buFontTx/>
              <a:buNone/>
              <a:defRPr sz="12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08066095"/>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324161"/>
            <a:ext cx="8588861"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802575990"/>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21456"/>
            <a:ext cx="4123944" cy="628650"/>
          </a:xfrm>
        </p:spPr>
        <p:txBody>
          <a:bodyPr anchor="t"/>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200150"/>
            <a:ext cx="4142232" cy="3394710"/>
          </a:xfrm>
        </p:spPr>
        <p:txBody>
          <a:bodyPr/>
          <a:lstStyle>
            <a:lvl1pPr marL="0" indent="0">
              <a:buNone/>
              <a:defRPr>
                <a:solidFill>
                  <a:schemeClr val="bg1"/>
                </a:solidFill>
                <a:latin typeface="+mj-lt"/>
              </a:defRPr>
            </a:lvl1pPr>
            <a:lvl2pPr marL="476250" indent="-17145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200150"/>
            <a:ext cx="4005072" cy="3394710"/>
          </a:xfrm>
        </p:spPr>
        <p:txBody>
          <a:bodyPr/>
          <a:lstStyle>
            <a:lvl1pPr marL="0" indent="0">
              <a:buFontTx/>
              <a:buNone/>
              <a:defRPr>
                <a:solidFill>
                  <a:schemeClr val="bg1"/>
                </a:solidFill>
                <a:latin typeface="+mj-lt"/>
              </a:defRPr>
            </a:lvl1pPr>
            <a:lvl2pPr marL="476250" indent="-17145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4" y="221456"/>
            <a:ext cx="4122737" cy="628650"/>
          </a:xfrm>
        </p:spPr>
        <p:txBody>
          <a:bodyPr lIns="82296" rIns="82296"/>
          <a:lstStyle>
            <a:lvl1pPr marL="0" indent="0">
              <a:lnSpc>
                <a:spcPct val="80000"/>
              </a:lnSpc>
              <a:spcBef>
                <a:spcPts val="0"/>
              </a:spcBef>
              <a:buFontTx/>
              <a:buNone/>
              <a:defRPr lang="en-US" sz="27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2949490025"/>
      </p:ext>
    </p:extLst>
  </p:cSld>
  <p:clrMapOvr>
    <a:masterClrMapping/>
  </p:clrMapOvr>
  <p:transition>
    <p:wipe dir="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200150"/>
            <a:ext cx="2622550" cy="3293269"/>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200150"/>
            <a:ext cx="2593975" cy="3271838"/>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200151"/>
            <a:ext cx="2633662" cy="3250406"/>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75438"/>
            <a:ext cx="2670048" cy="864108"/>
          </a:xfrm>
        </p:spPr>
        <p:txBody>
          <a:bodyPr anchor="b">
            <a:noAutofit/>
          </a:bodyPr>
          <a:lstStyle>
            <a:lvl1pPr marL="0" marR="0" indent="0" algn="l" defTabSz="685800" rtl="0" eaLnBrk="1" fontAlgn="auto" latinLnBrk="0" hangingPunct="1">
              <a:lnSpc>
                <a:spcPct val="80000"/>
              </a:lnSpc>
              <a:spcBef>
                <a:spcPct val="0"/>
              </a:spcBef>
              <a:spcAft>
                <a:spcPts val="0"/>
              </a:spcAft>
              <a:buClrTx/>
              <a:buSzTx/>
              <a:buFontTx/>
              <a:buNone/>
              <a:tabLst/>
              <a:defRPr lang="en-US" sz="225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682870683"/>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329783"/>
            <a:ext cx="8567244"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5" y="1107281"/>
            <a:ext cx="8439461" cy="3228975"/>
          </a:xfrm>
        </p:spPr>
        <p:txBody>
          <a:bodyPr rtlCol="0" anchor="ctr" anchorCtr="1">
            <a:noAutofit/>
          </a:bodyPr>
          <a:lstStyle>
            <a:lvl1pPr>
              <a:buNone/>
              <a:defRPr>
                <a:latin typeface="+mj-lt"/>
              </a:defRPr>
            </a:lvl1pPr>
          </a:lstStyle>
          <a:p>
            <a:pPr lvl="0"/>
            <a:r>
              <a:rPr lang="en-US" noProof="0" dirty="0" smtClean="0"/>
              <a:t>Click icon to add chart</a:t>
            </a:r>
            <a:endParaRPr lang="en-US" noProof="0" dirty="0"/>
          </a:p>
        </p:txBody>
      </p:sp>
      <p:sp>
        <p:nvSpPr>
          <p:cNvPr id="4" name="Text Placeholder 9"/>
          <p:cNvSpPr>
            <a:spLocks noGrp="1"/>
          </p:cNvSpPr>
          <p:nvPr>
            <p:ph type="body" sz="quarter" idx="11"/>
          </p:nvPr>
        </p:nvSpPr>
        <p:spPr>
          <a:xfrm>
            <a:off x="249466" y="4546586"/>
            <a:ext cx="7461250" cy="207749"/>
          </a:xfrm>
        </p:spPr>
        <p:txBody>
          <a:bodyPr anchor="b">
            <a:noAutofit/>
          </a:bodyPr>
          <a:lstStyle>
            <a:lvl1pPr algn="l" defTabSz="603647">
              <a:lnSpc>
                <a:spcPct val="100000"/>
              </a:lnSpc>
              <a:spcBef>
                <a:spcPct val="50000"/>
              </a:spcBef>
              <a:buNone/>
              <a:defRPr sz="900">
                <a:solidFill>
                  <a:schemeClr val="bg2">
                    <a:lumMod val="85000"/>
                  </a:schemeClr>
                </a:solidFill>
                <a:latin typeface="+mj-lt"/>
              </a:defRPr>
            </a:lvl1pPr>
            <a:lvl2pPr>
              <a:buFont typeface="Arial" pitchFamily="34" charset="0"/>
              <a:buNone/>
              <a:defRPr sz="1050"/>
            </a:lvl2pPr>
            <a:lvl3pPr>
              <a:buFont typeface="Arial" pitchFamily="34" charset="0"/>
              <a:buNone/>
              <a:defRPr sz="1050"/>
            </a:lvl3pPr>
            <a:lvl4pPr>
              <a:buFont typeface="Arial" pitchFamily="34" charset="0"/>
              <a:buNone/>
              <a:defRPr sz="1050"/>
            </a:lvl4pPr>
            <a:lvl5pPr>
              <a:buFont typeface="Arial" pitchFamily="34" charset="0"/>
              <a:buNone/>
              <a:defRPr sz="1050"/>
            </a:lvl5pPr>
          </a:lstStyle>
          <a:p>
            <a:pPr lvl="0"/>
            <a:r>
              <a:rPr lang="en-US" smtClean="0"/>
              <a:t>Click to edit Master text styles</a:t>
            </a:r>
          </a:p>
        </p:txBody>
      </p:sp>
    </p:spTree>
    <p:extLst>
      <p:ext uri="{BB962C8B-B14F-4D97-AF65-F5344CB8AC3E}">
        <p14:creationId xmlns:p14="http://schemas.microsoft.com/office/powerpoint/2010/main" val="3099153460"/>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200150"/>
            <a:ext cx="4005072" cy="2811780"/>
          </a:xfrm>
        </p:spPr>
        <p:txBody>
          <a:bodyPr anchor="ctr">
            <a:noAutofit/>
          </a:bodyPr>
          <a:lstStyle>
            <a:lvl1pPr marL="0" indent="0" algn="l" defTabSz="685800" rtl="0" eaLnBrk="1" latinLnBrk="0" hangingPunct="1">
              <a:lnSpc>
                <a:spcPct val="80000"/>
              </a:lnSpc>
              <a:spcBef>
                <a:spcPct val="0"/>
              </a:spcBef>
              <a:buFontTx/>
              <a:buNone/>
              <a:defRPr lang="en-US" sz="18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460754"/>
            <a:ext cx="3429000" cy="2242566"/>
          </a:xfrm>
        </p:spPr>
        <p:txBody>
          <a:bodyPr rtlCol="0" anchor="ctr" anchorCtr="1">
            <a:noAutofit/>
          </a:bodyPr>
          <a:lstStyle>
            <a:lvl1pPr algn="ctr">
              <a:buFontTx/>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24779007"/>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072683"/>
            <a:ext cx="8558698" cy="628650"/>
          </a:xfrm>
        </p:spPr>
        <p:txBody>
          <a:bodyPr/>
          <a:lstStyle>
            <a:lvl1pPr algn="l" defTabSz="685800" rtl="0" eaLnBrk="1" latinLnBrk="0" hangingPunct="1">
              <a:lnSpc>
                <a:spcPct val="80000"/>
              </a:lnSpc>
              <a:spcBef>
                <a:spcPct val="0"/>
              </a:spcBef>
              <a:buNone/>
              <a:defRPr lang="en-US" sz="27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5132063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 Slide With Title">
    <p:bg>
      <p:bgPr>
        <a:solidFill>
          <a:srgbClr val="FFFFFF"/>
        </a:solidFill>
        <a:effectLst/>
      </p:bgPr>
    </p:bg>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85" name="Shape 85"/>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86"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87" name="Shape 87"/>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280928" indent="-223792">
              <a:spcBef>
                <a:spcPts val="1100"/>
              </a:spcBef>
              <a:buClr>
                <a:schemeClr val="accent3"/>
              </a:buClr>
              <a:buSzPct val="80000"/>
              <a:defRPr sz="3700"/>
            </a:lvl1pPr>
            <a:lvl2pPr marL="735741" indent="-443701">
              <a:spcBef>
                <a:spcPts val="1100"/>
              </a:spcBef>
              <a:buClr>
                <a:schemeClr val="accent3"/>
              </a:buClr>
              <a:buSzPct val="80000"/>
              <a:defRPr sz="3700"/>
            </a:lvl2pPr>
            <a:lvl3pPr marL="972540" indent="-396397">
              <a:spcBef>
                <a:spcPts val="1100"/>
              </a:spcBef>
              <a:buClr>
                <a:schemeClr val="accent3"/>
              </a:buClr>
              <a:buSzPct val="80000"/>
              <a:defRPr sz="3700"/>
            </a:lvl3pPr>
            <a:lvl4pPr marL="1192645" indent="-453025">
              <a:spcBef>
                <a:spcPts val="1100"/>
              </a:spcBef>
              <a:buClr>
                <a:schemeClr val="accent3"/>
              </a:buClr>
              <a:buSzPct val="80000"/>
              <a:defRPr sz="3700"/>
            </a:lvl4pPr>
            <a:lvl5pPr marL="1432950" indent="-518740">
              <a:spcBef>
                <a:spcPts val="110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5" name="Rectangle 3"/>
          <p:cNvSpPr>
            <a:spLocks noChangeArrowheads="1"/>
          </p:cNvSpPr>
          <p:nvPr/>
        </p:nvSpPr>
        <p:spPr bwMode="hidden">
          <a:xfrm>
            <a:off x="0" y="0"/>
            <a:ext cx="9144000" cy="13335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3" name="Subtitle 2"/>
          <p:cNvSpPr>
            <a:spLocks noGrp="1"/>
          </p:cNvSpPr>
          <p:nvPr>
            <p:ph type="subTitle" idx="1"/>
          </p:nvPr>
        </p:nvSpPr>
        <p:spPr>
          <a:xfrm>
            <a:off x="465201" y="4381977"/>
            <a:ext cx="8112126" cy="288131"/>
          </a:xfrm>
        </p:spPr>
        <p:txBody>
          <a:bodyPr anchor="b">
            <a:noAutofit/>
          </a:bodyPr>
          <a:lstStyle>
            <a:lvl1pPr marL="0" indent="0" algn="l"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accent2"/>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7" y="486918"/>
            <a:ext cx="8112125" cy="3360420"/>
          </a:xfrm>
        </p:spPr>
        <p:txBody>
          <a:bodyPr/>
          <a:lstStyle>
            <a:lvl1pPr marL="0" indent="0" algn="l" defTabSz="685800" rtl="0" eaLnBrk="1" latinLnBrk="0" hangingPunct="1">
              <a:lnSpc>
                <a:spcPct val="80000"/>
              </a:lnSpc>
              <a:spcBef>
                <a:spcPct val="0"/>
              </a:spcBef>
              <a:buClr>
                <a:schemeClr val="tx1"/>
              </a:buClr>
              <a:buFont typeface="Arial" pitchFamily="34"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397302892"/>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583407"/>
            <a:ext cx="88900" cy="39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439056"/>
            <a:ext cx="4117446" cy="2265389"/>
          </a:xfrm>
        </p:spPr>
        <p:txBody>
          <a:bodyPr anchor="ct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1500" baseline="0">
                <a:solidFill>
                  <a:schemeClr val="bg2"/>
                </a:solidFill>
                <a:latin typeface="+mj-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18145883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439056"/>
            <a:ext cx="4117446" cy="2265389"/>
          </a:xfrm>
        </p:spPr>
        <p:txBody>
          <a:bodyPr anchor="ct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233172"/>
            <a:ext cx="3895344" cy="4656582"/>
          </a:xfrm>
        </p:spPr>
        <p:txBody>
          <a:bodyPr anchor="ctr">
            <a:noAutofit/>
          </a:bodyPr>
          <a:lstStyle>
            <a:lvl1pPr marL="0" indent="0">
              <a:buFontTx/>
              <a:buNone/>
              <a:defRPr sz="1500" baseline="0">
                <a:solidFill>
                  <a:schemeClr val="bg2"/>
                </a:solidFill>
                <a:latin typeface="+mj-lt"/>
              </a:defRPr>
            </a:lvl1pPr>
            <a:lvl2pPr>
              <a:defRPr sz="1500"/>
            </a:lvl2pPr>
            <a:lvl3pPr>
              <a:defRPr sz="1500"/>
            </a:lvl3pPr>
            <a:lvl4pPr>
              <a:defRPr sz="1500"/>
            </a:lvl4pPr>
            <a:lvl5pPr>
              <a:defRPr sz="1500"/>
            </a:lvl5pPr>
          </a:lstStyle>
          <a:p>
            <a:pPr lvl="0"/>
            <a:r>
              <a:rPr lang="en-US" smtClean="0"/>
              <a:t>Click to edit Master text styles</a:t>
            </a:r>
          </a:p>
        </p:txBody>
      </p:sp>
    </p:spTree>
    <p:extLst>
      <p:ext uri="{BB962C8B-B14F-4D97-AF65-F5344CB8AC3E}">
        <p14:creationId xmlns:p14="http://schemas.microsoft.com/office/powerpoint/2010/main" val="100718236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4" y="233363"/>
            <a:ext cx="908367" cy="360170"/>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FFFFFF"/>
                </a:solidFill>
                <a:latin typeface="+mn-lt"/>
                <a:ea typeface="+mn-ea"/>
                <a:cs typeface="Arial" charset="0"/>
              </a:endParaRPr>
            </a:p>
          </p:txBody>
        </p:sp>
      </p:grpSp>
      <p:sp>
        <p:nvSpPr>
          <p:cNvPr id="3" name="Subtitle 2"/>
          <p:cNvSpPr>
            <a:spLocks noGrp="1"/>
          </p:cNvSpPr>
          <p:nvPr>
            <p:ph type="subTitle" idx="1"/>
          </p:nvPr>
        </p:nvSpPr>
        <p:spPr>
          <a:xfrm>
            <a:off x="236384" y="3209545"/>
            <a:ext cx="4684867" cy="288131"/>
          </a:xfrm>
        </p:spPr>
        <p:txBody>
          <a:bodyPr rtlCol="0">
            <a:noAutofit/>
          </a:bodyPr>
          <a:lstStyle>
            <a:lvl1pPr marL="0" indent="0" algn="l"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rgbClr val="6DB344"/>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4" y="2462022"/>
            <a:ext cx="4712557" cy="766763"/>
          </a:xfrm>
        </p:spPr>
        <p:txBody>
          <a:bodyPr/>
          <a:lstStyle>
            <a:lvl1pPr marL="0" indent="0" algn="l" defTabSz="685800" rtl="0" eaLnBrk="1" latinLnBrk="0" hangingPunct="1">
              <a:lnSpc>
                <a:spcPct val="80000"/>
              </a:lnSpc>
              <a:spcBef>
                <a:spcPct val="0"/>
              </a:spcBef>
              <a:buClr>
                <a:schemeClr val="tx1"/>
              </a:buClr>
              <a:buFont typeface="Ciscolight" pitchFamily="2" charset="0"/>
              <a:buNone/>
              <a:defRPr lang="en-US" sz="405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6" y="1438275"/>
            <a:ext cx="2676525" cy="2166938"/>
          </a:xfrm>
        </p:spPr>
        <p:txBody>
          <a:bodyPr rtlCol="0" anchor="ctr" anchorCtr="1">
            <a:noAutofit/>
          </a:bodyPr>
          <a:lstStyle>
            <a:lvl1pPr algn="ctr">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89814145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9" y="-2683669"/>
            <a:ext cx="1728787" cy="105108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6" name="Rounded Rectangle 5"/>
          <p:cNvSpPr/>
          <p:nvPr userDrawn="1"/>
        </p:nvSpPr>
        <p:spPr>
          <a:xfrm>
            <a:off x="1" y="-483394"/>
            <a:ext cx="1730375" cy="611028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8" name="Rounded Rectangle 7"/>
          <p:cNvSpPr/>
          <p:nvPr userDrawn="1"/>
        </p:nvSpPr>
        <p:spPr>
          <a:xfrm rot="10800000">
            <a:off x="1014414" y="-483394"/>
            <a:ext cx="1728787" cy="61102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p:nvSpPr>
        <p:spPr>
          <a:xfrm>
            <a:off x="6375401" y="1283494"/>
            <a:ext cx="1730375"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p:nvSpPr>
        <p:spPr>
          <a:xfrm>
            <a:off x="8105775" y="626269"/>
            <a:ext cx="1728788" cy="6111479"/>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p:nvSpPr>
        <p:spPr>
          <a:xfrm rot="10800000">
            <a:off x="3035301" y="-2533650"/>
            <a:ext cx="1730375" cy="6111479"/>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ectangle 5"/>
          <p:cNvSpPr>
            <a:spLocks noChangeArrowheads="1"/>
          </p:cNvSpPr>
          <p:nvPr/>
        </p:nvSpPr>
        <p:spPr bwMode="ltGray">
          <a:xfrm>
            <a:off x="7762875" y="4938239"/>
            <a:ext cx="81280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3" name="Rectangle 5"/>
          <p:cNvSpPr>
            <a:spLocks noChangeArrowheads="1"/>
          </p:cNvSpPr>
          <p:nvPr userDrawn="1"/>
        </p:nvSpPr>
        <p:spPr bwMode="ltGray">
          <a:xfrm>
            <a:off x="7762875" y="4938239"/>
            <a:ext cx="81280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4"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2012 Cisco and/or its affiliates. All rights reserved.</a:t>
            </a:r>
          </a:p>
        </p:txBody>
      </p:sp>
      <p:sp>
        <p:nvSpPr>
          <p:cNvPr id="15"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sp>
        <p:nvSpPr>
          <p:cNvPr id="2" name="Title 1"/>
          <p:cNvSpPr>
            <a:spLocks noGrp="1"/>
          </p:cNvSpPr>
          <p:nvPr>
            <p:ph type="title"/>
          </p:nvPr>
        </p:nvSpPr>
        <p:spPr>
          <a:xfrm>
            <a:off x="237744" y="363475"/>
            <a:ext cx="8755128" cy="3279098"/>
          </a:xfrm>
        </p:spPr>
        <p:txBody>
          <a:bodyPr/>
          <a:lstStyle>
            <a:lvl1pPr marL="171450" indent="-171450">
              <a:buFont typeface="Arial" pitchFamily="34" charset="0"/>
              <a:buChar char="“"/>
              <a:defRPr sz="45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9" y="4019177"/>
            <a:ext cx="8574685" cy="460772"/>
          </a:xfrm>
        </p:spPr>
        <p:txBody>
          <a:bodyPr rtlCol="0">
            <a:normAutofit/>
          </a:bodyPr>
          <a:lstStyle>
            <a:lvl1pPr marL="0" indent="0">
              <a:buNone/>
              <a:defRPr lang="en-US" sz="18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9420677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596503"/>
            <a:ext cx="5348288" cy="300394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6" name="Rectangle 5"/>
          <p:cNvSpPr>
            <a:spLocks noChangeArrowheads="1"/>
          </p:cNvSpPr>
          <p:nvPr userDrawn="1"/>
        </p:nvSpPr>
        <p:spPr bwMode="auto">
          <a:xfrm>
            <a:off x="1892300" y="3595687"/>
            <a:ext cx="5346700" cy="747713"/>
          </a:xfrm>
          <a:prstGeom prst="rect">
            <a:avLst/>
          </a:prstGeom>
          <a:solidFill>
            <a:schemeClr val="bg1"/>
          </a:solidFill>
          <a:ln>
            <a:noFill/>
          </a:ln>
          <a:effectLst>
            <a:outerShdw blurRad="114300" dist="38100" dir="5400000" algn="t"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sz="1350" dirty="0">
              <a:solidFill>
                <a:srgbClr val="FFFFFF"/>
              </a:solidFill>
              <a:latin typeface="+mn-lt"/>
              <a:ea typeface="+mn-ea"/>
            </a:endParaRPr>
          </a:p>
        </p:txBody>
      </p:sp>
      <p:sp>
        <p:nvSpPr>
          <p:cNvPr id="26" name="Picture Placeholder 25"/>
          <p:cNvSpPr>
            <a:spLocks noGrp="1"/>
          </p:cNvSpPr>
          <p:nvPr>
            <p:ph type="pic" sz="quarter" idx="10"/>
          </p:nvPr>
        </p:nvSpPr>
        <p:spPr>
          <a:xfrm>
            <a:off x="1900238" y="596646"/>
            <a:ext cx="5329238" cy="3003804"/>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nchor="ctr"/>
          <a:lstStyle>
            <a:lvl1pPr>
              <a:defRPr sz="195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359153800"/>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9" y="233362"/>
            <a:ext cx="3273425" cy="184427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6" name="Picture Placeholder 25"/>
          <p:cNvSpPr>
            <a:spLocks noGrp="1"/>
          </p:cNvSpPr>
          <p:nvPr>
            <p:ph type="pic" sz="quarter" idx="10"/>
          </p:nvPr>
        </p:nvSpPr>
        <p:spPr>
          <a:xfrm>
            <a:off x="338328" y="233172"/>
            <a:ext cx="3273552" cy="184480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2571750"/>
            <a:ext cx="7009298" cy="1066446"/>
          </a:xfrm>
        </p:spPr>
        <p:txBody>
          <a:bodyPr anchor="t"/>
          <a:lstStyle>
            <a:lvl1pPr marL="0" marR="0" indent="0" algn="l" defTabSz="685800" rtl="0" eaLnBrk="1" fontAlgn="auto" latinLnBrk="0" hangingPunct="1">
              <a:lnSpc>
                <a:spcPct val="80000"/>
              </a:lnSpc>
              <a:spcBef>
                <a:spcPct val="0"/>
              </a:spcBef>
              <a:spcAft>
                <a:spcPts val="0"/>
              </a:spcAft>
              <a:buClrTx/>
              <a:buSzTx/>
              <a:buFontTx/>
              <a:buNone/>
              <a:tabLst/>
              <a:defRPr sz="405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991346607"/>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644129"/>
            <a:ext cx="3630612" cy="3771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26" name="Picture Placeholder 25"/>
          <p:cNvSpPr>
            <a:spLocks noGrp="1"/>
          </p:cNvSpPr>
          <p:nvPr>
            <p:ph type="pic" sz="quarter" idx="10"/>
          </p:nvPr>
        </p:nvSpPr>
        <p:spPr>
          <a:xfrm>
            <a:off x="4992624" y="644652"/>
            <a:ext cx="3630168" cy="37719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p:nvPr>
        </p:nvSpPr>
        <p:spPr>
          <a:xfrm>
            <a:off x="229703" y="546729"/>
            <a:ext cx="4349918" cy="817147"/>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3824307"/>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233362"/>
            <a:ext cx="3268662"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ectangle 10"/>
          <p:cNvSpPr/>
          <p:nvPr/>
        </p:nvSpPr>
        <p:spPr>
          <a:xfrm>
            <a:off x="334964" y="233362"/>
            <a:ext cx="3259137" cy="199548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ectangle 11"/>
          <p:cNvSpPr/>
          <p:nvPr/>
        </p:nvSpPr>
        <p:spPr>
          <a:xfrm>
            <a:off x="7011989" y="233363"/>
            <a:ext cx="180657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ectangle 12"/>
          <p:cNvSpPr/>
          <p:nvPr/>
        </p:nvSpPr>
        <p:spPr>
          <a:xfrm>
            <a:off x="334963" y="2271713"/>
            <a:ext cx="2501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4" name="Rectangle 13"/>
          <p:cNvSpPr/>
          <p:nvPr/>
        </p:nvSpPr>
        <p:spPr>
          <a:xfrm>
            <a:off x="2911475" y="2271713"/>
            <a:ext cx="4025900" cy="25943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5" name="Rectangle 14"/>
          <p:cNvSpPr/>
          <p:nvPr/>
        </p:nvSpPr>
        <p:spPr>
          <a:xfrm>
            <a:off x="7011989" y="1263254"/>
            <a:ext cx="1806575" cy="25812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6" name="Rectangle 15"/>
          <p:cNvSpPr/>
          <p:nvPr/>
        </p:nvSpPr>
        <p:spPr>
          <a:xfrm>
            <a:off x="7011989" y="3887391"/>
            <a:ext cx="1806575" cy="97869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49" name="Picture Placeholder 25"/>
          <p:cNvSpPr>
            <a:spLocks noGrp="1"/>
          </p:cNvSpPr>
          <p:nvPr>
            <p:ph type="pic" sz="quarter" idx="11"/>
          </p:nvPr>
        </p:nvSpPr>
        <p:spPr>
          <a:xfrm>
            <a:off x="3668990" y="233362"/>
            <a:ext cx="326786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5" y="233362"/>
            <a:ext cx="3272751" cy="1995489"/>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7011989" y="233362"/>
            <a:ext cx="1806573" cy="98107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2271713"/>
            <a:ext cx="2516104"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2271713"/>
            <a:ext cx="4028516" cy="25942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7011989" y="1257300"/>
            <a:ext cx="1806573" cy="2587058"/>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7011989" y="3887220"/>
            <a:ext cx="1806573" cy="97869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bg1"/>
                </a:solidFill>
                <a:latin typeface="+mj-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167746783"/>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233363"/>
            <a:ext cx="8477250" cy="45565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4781550"/>
            <a:ext cx="84772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7"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2010 Cisco and/or its affiliates. All rights reserved.</a:t>
            </a:r>
          </a:p>
        </p:txBody>
      </p:sp>
      <p:sp>
        <p:nvSpPr>
          <p:cNvPr id="8" name="Rectangle 14"/>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E0A9C3A-026F-4434-9093-F88CFC8B17E1}"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
        <p:nvSpPr>
          <p:cNvPr id="5" name="Picture Placeholder 4"/>
          <p:cNvSpPr>
            <a:spLocks noGrp="1"/>
          </p:cNvSpPr>
          <p:nvPr>
            <p:ph type="pic" sz="quarter" idx="10"/>
          </p:nvPr>
        </p:nvSpPr>
        <p:spPr>
          <a:xfrm>
            <a:off x="333376" y="233172"/>
            <a:ext cx="8474869" cy="4540639"/>
          </a:xfrm>
          <a:ln>
            <a:solidFill>
              <a:srgbClr val="08252E"/>
            </a:solidFill>
          </a:ln>
        </p:spPr>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500" kern="1200" baseline="0" dirty="0">
                <a:solidFill>
                  <a:srgbClr val="546568"/>
                </a:solidFill>
                <a:latin typeface="+mn-lt"/>
                <a:ea typeface="+mn-ea"/>
                <a:cs typeface="+mn-cs"/>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31130984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Slide With Title">
    <p:bg>
      <p:bgPr>
        <a:solidFill>
          <a:srgbClr val="FFFFFF"/>
        </a:solidFill>
        <a:effectLst/>
      </p:bgPr>
    </p:bg>
    <p:spTree>
      <p:nvGrpSpPr>
        <p:cNvPr id="1" name=""/>
        <p:cNvGrpSpPr/>
        <p:nvPr/>
      </p:nvGrpSpPr>
      <p:grpSpPr>
        <a:xfrm>
          <a:off x="0" y="0"/>
          <a:ext cx="0" cy="0"/>
          <a:chOff x="0" y="0"/>
          <a:chExt cx="0" cy="0"/>
        </a:xfrm>
      </p:grpSpPr>
      <p:sp>
        <p:nvSpPr>
          <p:cNvPr id="95" name="Shape 95"/>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96" name="Shape 96"/>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97"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98" name="Shape 98"/>
          <p:cNvSpPr>
            <a:spLocks noGrp="1"/>
          </p:cNvSpPr>
          <p:nvPr>
            <p:ph type="body" idx="1"/>
          </p:nvPr>
        </p:nvSpPr>
        <p:spPr>
          <a:xfrm>
            <a:off x="437766" y="1347787"/>
            <a:ext cx="8345489"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99" name="Shape 99"/>
          <p:cNvSpPr>
            <a:spLocks noGrp="1"/>
          </p:cNvSpPr>
          <p:nvPr>
            <p:ph type="title"/>
          </p:nvPr>
        </p:nvSpPr>
        <p:spPr>
          <a:xfrm>
            <a:off x="437766" y="341313"/>
            <a:ext cx="8345489" cy="731838"/>
          </a:xfrm>
          <a:prstGeom prst="rect">
            <a:avLst/>
          </a:prstGeom>
        </p:spPr>
        <p:txBody>
          <a:bodyPr anchor="ctr"/>
          <a:lstStyle>
            <a:lvl1pPr>
              <a:lnSpc>
                <a:spcPct val="80000"/>
              </a:lnSpc>
              <a:defRPr sz="3200">
                <a:solidFill>
                  <a:schemeClr val="accent3"/>
                </a:solidFill>
              </a:defRPr>
            </a:lvl1pPr>
          </a:lstStyle>
          <a:p>
            <a:r>
              <a:t>Title Text</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rtlCol="0" anchor="ctr" anchorCtr="1">
            <a:noAutofit/>
          </a:bodyPr>
          <a:lstStyle>
            <a:lvl1pPr algn="ctr">
              <a:buNone/>
              <a:defRPr>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14231365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0"/>
            <a:ext cx="9144000" cy="5143500"/>
          </a:xfrm>
          <a:prstGeom prst="rect">
            <a:avLst/>
          </a:prstGeom>
          <a:blipFill dpi="0" rotWithShape="1">
            <a:blip r:embed="rId3">
              <a:alphaModFix amt="29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350" dirty="0" smtClean="0">
              <a:solidFill>
                <a:srgbClr val="FFFFFF"/>
              </a:solidFill>
            </a:endParaRPr>
          </a:p>
        </p:txBody>
      </p:sp>
      <p:grpSp>
        <p:nvGrpSpPr>
          <p:cNvPr id="5" name="Group 3"/>
          <p:cNvGrpSpPr/>
          <p:nvPr userDrawn="1"/>
        </p:nvGrpSpPr>
        <p:grpSpPr>
          <a:xfrm>
            <a:off x="341315" y="4593431"/>
            <a:ext cx="787133" cy="312101"/>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1" name="Media Placeholder 20"/>
          <p:cNvSpPr>
            <a:spLocks noGrp="1"/>
          </p:cNvSpPr>
          <p:nvPr>
            <p:ph type="media" sz="quarter" idx="10"/>
          </p:nvPr>
        </p:nvSpPr>
        <p:spPr>
          <a:xfrm>
            <a:off x="2639917" y="584002"/>
            <a:ext cx="5897880" cy="3319272"/>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685800" rtl="0" eaLnBrk="1" latinLnBrk="0" hangingPunct="1">
              <a:lnSpc>
                <a:spcPct val="95000"/>
              </a:lnSpc>
              <a:spcBef>
                <a:spcPts val="1080"/>
              </a:spcBef>
              <a:buClr>
                <a:srgbClr val="92D050"/>
              </a:buClr>
              <a:buSzPct val="90000"/>
              <a:buFont typeface="Arial" pitchFamily="34" charset="0"/>
              <a:buNone/>
              <a:tabLst/>
              <a:defRPr lang="en-US" sz="1350" kern="1200">
                <a:solidFill>
                  <a:schemeClr val="lt1"/>
                </a:solidFill>
                <a:latin typeface="+mj-lt"/>
                <a:ea typeface="+mn-ea"/>
                <a:cs typeface="+mn-c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421800462"/>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971367"/>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3" name="Rectangle 11"/>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C0C0C0"/>
                </a:solidFill>
              </a:rPr>
              <a:t>© 2012 Cisco and/or its affiliates. All rights reserved.</a:t>
            </a:r>
          </a:p>
        </p:txBody>
      </p:sp>
      <p:sp>
        <p:nvSpPr>
          <p:cNvPr id="4"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42B6F084-6F1E-4569-B8A0-E883FC2A6AB6}"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spTree>
    <p:extLst>
      <p:ext uri="{BB962C8B-B14F-4D97-AF65-F5344CB8AC3E}">
        <p14:creationId xmlns:p14="http://schemas.microsoft.com/office/powerpoint/2010/main" val="1828282883"/>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3975178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7" name="TextBox 16"/>
          <p:cNvSpPr txBox="1">
            <a:spLocks noChangeArrowheads="1"/>
          </p:cNvSpPr>
          <p:nvPr userDrawn="1"/>
        </p:nvSpPr>
        <p:spPr bwMode="auto">
          <a:xfrm>
            <a:off x="644526" y="2295526"/>
            <a:ext cx="1896673" cy="5078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700" dirty="0" smtClean="0">
                <a:solidFill>
                  <a:srgbClr val="FFFFFF"/>
                </a:solidFill>
                <a:ea typeface="+mn-ea"/>
              </a:rPr>
              <a:t>Thank you.</a:t>
            </a:r>
          </a:p>
        </p:txBody>
      </p:sp>
    </p:spTree>
    <p:extLst>
      <p:ext uri="{BB962C8B-B14F-4D97-AF65-F5344CB8AC3E}">
        <p14:creationId xmlns:p14="http://schemas.microsoft.com/office/powerpoint/2010/main" val="1062147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4" y="4383882"/>
            <a:ext cx="41275" cy="1178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4" name="Freeform 3"/>
          <p:cNvSpPr>
            <a:spLocks/>
          </p:cNvSpPr>
          <p:nvPr/>
        </p:nvSpPr>
        <p:spPr bwMode="black">
          <a:xfrm>
            <a:off x="4614863" y="4380310"/>
            <a:ext cx="120650"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 name="Freeform 4"/>
          <p:cNvSpPr>
            <a:spLocks/>
          </p:cNvSpPr>
          <p:nvPr/>
        </p:nvSpPr>
        <p:spPr bwMode="black">
          <a:xfrm>
            <a:off x="4200526" y="4380310"/>
            <a:ext cx="119063" cy="1238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noEditPoints="1"/>
          </p:cNvSpPr>
          <p:nvPr userDrawn="1"/>
        </p:nvSpPr>
        <p:spPr bwMode="black">
          <a:xfrm>
            <a:off x="4778375" y="4380310"/>
            <a:ext cx="165100" cy="1238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p:cNvSpPr>
          <p:nvPr/>
        </p:nvSpPr>
        <p:spPr bwMode="black">
          <a:xfrm>
            <a:off x="4468813" y="4380310"/>
            <a:ext cx="107950" cy="1238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4117975" y="4241007"/>
            <a:ext cx="38100"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4227513" y="4200525"/>
            <a:ext cx="38100"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4335463" y="4144566"/>
            <a:ext cx="38100"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4443414" y="4200525"/>
            <a:ext cx="39687"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4551364" y="4241007"/>
            <a:ext cx="41275" cy="60722"/>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46609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4770439" y="4144566"/>
            <a:ext cx="39687" cy="185738"/>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4876800" y="4200525"/>
            <a:ext cx="39688" cy="101204"/>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4986339" y="4241007"/>
            <a:ext cx="39687" cy="60722"/>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3286456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6" y="2295526"/>
            <a:ext cx="1896673" cy="507831"/>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700" dirty="0" smtClean="0">
                <a:solidFill>
                  <a:srgbClr val="FFFFFF"/>
                </a:solidFill>
                <a:ea typeface="+mn-ea"/>
              </a:rPr>
              <a:t>Thank you.</a:t>
            </a:r>
          </a:p>
        </p:txBody>
      </p:sp>
      <p:sp>
        <p:nvSpPr>
          <p:cNvPr id="4" name="Rectangle 3"/>
          <p:cNvSpPr>
            <a:spLocks noChangeArrowheads="1"/>
          </p:cNvSpPr>
          <p:nvPr/>
        </p:nvSpPr>
        <p:spPr bwMode="black">
          <a:xfrm>
            <a:off x="6313489" y="2781300"/>
            <a:ext cx="115887" cy="3309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z="1350" dirty="0" smtClean="0">
              <a:solidFill>
                <a:srgbClr val="0096D6"/>
              </a:solidFill>
            </a:endParaRPr>
          </a:p>
        </p:txBody>
      </p:sp>
      <p:sp>
        <p:nvSpPr>
          <p:cNvPr id="5" name="Freeform 4"/>
          <p:cNvSpPr>
            <a:spLocks/>
          </p:cNvSpPr>
          <p:nvPr/>
        </p:nvSpPr>
        <p:spPr bwMode="black">
          <a:xfrm>
            <a:off x="6992938" y="2772966"/>
            <a:ext cx="336550"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 name="Freeform 5"/>
          <p:cNvSpPr>
            <a:spLocks/>
          </p:cNvSpPr>
          <p:nvPr userDrawn="1"/>
        </p:nvSpPr>
        <p:spPr bwMode="black">
          <a:xfrm>
            <a:off x="5824539" y="2772966"/>
            <a:ext cx="338137" cy="350044"/>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7" name="Freeform 6"/>
          <p:cNvSpPr>
            <a:spLocks noEditPoints="1"/>
          </p:cNvSpPr>
          <p:nvPr/>
        </p:nvSpPr>
        <p:spPr bwMode="black">
          <a:xfrm>
            <a:off x="7451725" y="2772966"/>
            <a:ext cx="463550" cy="350044"/>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8" name="Freeform 7"/>
          <p:cNvSpPr>
            <a:spLocks/>
          </p:cNvSpPr>
          <p:nvPr/>
        </p:nvSpPr>
        <p:spPr bwMode="black">
          <a:xfrm>
            <a:off x="6580189" y="2772966"/>
            <a:ext cx="301625" cy="350044"/>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9" name="Freeform 8"/>
          <p:cNvSpPr>
            <a:spLocks/>
          </p:cNvSpPr>
          <p:nvPr/>
        </p:nvSpPr>
        <p:spPr bwMode="black">
          <a:xfrm>
            <a:off x="5592764" y="2312194"/>
            <a:ext cx="109537"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0" name="Freeform 9"/>
          <p:cNvSpPr>
            <a:spLocks/>
          </p:cNvSpPr>
          <p:nvPr/>
        </p:nvSpPr>
        <p:spPr bwMode="black">
          <a:xfrm>
            <a:off x="5900739" y="2197894"/>
            <a:ext cx="109537"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1" name="Freeform 10"/>
          <p:cNvSpPr>
            <a:spLocks/>
          </p:cNvSpPr>
          <p:nvPr/>
        </p:nvSpPr>
        <p:spPr bwMode="black">
          <a:xfrm>
            <a:off x="620236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2" name="Freeform 11"/>
          <p:cNvSpPr>
            <a:spLocks/>
          </p:cNvSpPr>
          <p:nvPr/>
        </p:nvSpPr>
        <p:spPr bwMode="black">
          <a:xfrm>
            <a:off x="65103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3" name="Freeform 12"/>
          <p:cNvSpPr>
            <a:spLocks/>
          </p:cNvSpPr>
          <p:nvPr/>
        </p:nvSpPr>
        <p:spPr bwMode="black">
          <a:xfrm>
            <a:off x="6811964" y="2312194"/>
            <a:ext cx="115887" cy="170260"/>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4" name="Freeform 13"/>
          <p:cNvSpPr>
            <a:spLocks/>
          </p:cNvSpPr>
          <p:nvPr/>
        </p:nvSpPr>
        <p:spPr bwMode="black">
          <a:xfrm>
            <a:off x="71199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5" name="Freeform 14"/>
          <p:cNvSpPr>
            <a:spLocks/>
          </p:cNvSpPr>
          <p:nvPr/>
        </p:nvSpPr>
        <p:spPr bwMode="black">
          <a:xfrm>
            <a:off x="7427914" y="2040731"/>
            <a:ext cx="111125" cy="523875"/>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6" name="Freeform 15"/>
          <p:cNvSpPr>
            <a:spLocks/>
          </p:cNvSpPr>
          <p:nvPr/>
        </p:nvSpPr>
        <p:spPr bwMode="black">
          <a:xfrm>
            <a:off x="7729539" y="2197894"/>
            <a:ext cx="111125" cy="284560"/>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17" name="Freeform 16"/>
          <p:cNvSpPr>
            <a:spLocks/>
          </p:cNvSpPr>
          <p:nvPr/>
        </p:nvSpPr>
        <p:spPr bwMode="black">
          <a:xfrm>
            <a:off x="8037514" y="2312194"/>
            <a:ext cx="111125" cy="170260"/>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Tree>
    <p:extLst>
      <p:ext uri="{BB962C8B-B14F-4D97-AF65-F5344CB8AC3E}">
        <p14:creationId xmlns:p14="http://schemas.microsoft.com/office/powerpoint/2010/main" val="2521540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1" y="-1541860"/>
            <a:ext cx="9847263" cy="14533960"/>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solidFill>
                  <a:srgbClr val="FFFFFF"/>
                </a:solidFill>
              </a:endParaRPr>
            </a:p>
          </p:txBody>
        </p:sp>
      </p:grpSp>
      <p:sp>
        <p:nvSpPr>
          <p:cNvPr id="14" name="Rectangle 5"/>
          <p:cNvSpPr>
            <a:spLocks noChangeArrowheads="1"/>
          </p:cNvSpPr>
          <p:nvPr userDrawn="1"/>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FFFFFF"/>
                </a:solidFill>
              </a:rPr>
              <a:t>Cisco Confidential</a:t>
            </a:r>
          </a:p>
        </p:txBody>
      </p:sp>
      <p:sp>
        <p:nvSpPr>
          <p:cNvPr id="15" name="Rectangle 4"/>
          <p:cNvSpPr>
            <a:spLocks noChangeArrowheads="1"/>
          </p:cNvSpPr>
          <p:nvPr userDrawn="1"/>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p>
        </p:txBody>
      </p:sp>
      <p:sp>
        <p:nvSpPr>
          <p:cNvPr id="16" name="Rectangle 7"/>
          <p:cNvSpPr>
            <a:spLocks noChangeArrowheads="1"/>
          </p:cNvSpPr>
          <p:nvPr userDrawn="1"/>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450" smtClean="0">
                <a:solidFill>
                  <a:srgbClr val="FFFFFF"/>
                </a:solidFill>
              </a:rPr>
              <a:pPr algn="r" eaLnBrk="1" hangingPunct="1">
                <a:defRPr/>
              </a:pPr>
              <a:t>‹#›</a:t>
            </a:fld>
            <a:endParaRPr lang="en-US" altLang="en-US" sz="450" dirty="0" smtClean="0">
              <a:solidFill>
                <a:srgbClr val="FFFFFF"/>
              </a:solidFill>
            </a:endParaRPr>
          </a:p>
        </p:txBody>
      </p:sp>
      <p:grpSp>
        <p:nvGrpSpPr>
          <p:cNvPr id="17" name="Group 38"/>
          <p:cNvGrpSpPr/>
          <p:nvPr userDrawn="1"/>
        </p:nvGrpSpPr>
        <p:grpSpPr>
          <a:xfrm>
            <a:off x="341314" y="233363"/>
            <a:ext cx="829170" cy="328769"/>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sz="1350" dirty="0">
                <a:solidFill>
                  <a:srgbClr val="0096D6"/>
                </a:solidFill>
                <a:latin typeface="+mn-lt"/>
                <a:ea typeface="+mn-ea"/>
                <a:cs typeface="Arial" charset="0"/>
              </a:endParaRPr>
            </a:p>
          </p:txBody>
        </p:sp>
      </p:grpSp>
      <p:sp>
        <p:nvSpPr>
          <p:cNvPr id="2" name="Title 1"/>
          <p:cNvSpPr>
            <a:spLocks noGrp="1"/>
          </p:cNvSpPr>
          <p:nvPr>
            <p:ph type="ctrTitle"/>
          </p:nvPr>
        </p:nvSpPr>
        <p:spPr>
          <a:xfrm>
            <a:off x="221394" y="927517"/>
            <a:ext cx="8112125" cy="2189084"/>
          </a:xfrm>
        </p:spPr>
        <p:txBody>
          <a:bodyPr/>
          <a:lstStyle>
            <a:lvl1pPr>
              <a:lnSpc>
                <a:spcPct val="90000"/>
              </a:lnSpc>
              <a:defRPr lang="en-US" sz="405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3348052"/>
            <a:ext cx="8112126" cy="288131"/>
          </a:xfrm>
        </p:spPr>
        <p:txBody>
          <a:bodyPr anchor="b">
            <a:noAutofit/>
          </a:bodyPr>
          <a:lstStyle>
            <a:lvl1pPr marL="0" indent="0" algn="l">
              <a:buNone/>
              <a:defRPr lang="en-US" sz="1500" b="0" kern="1200" dirty="0">
                <a:solidFill>
                  <a:schemeClr val="bg1"/>
                </a:solidFill>
                <a:latin typeface="+mj-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3576640"/>
            <a:ext cx="8097838" cy="288131"/>
          </a:xfrm>
        </p:spPr>
        <p:txBody>
          <a:bodyPr/>
          <a:lstStyle>
            <a:lvl1pPr marL="0" indent="0">
              <a:buFontTx/>
              <a:buNone/>
              <a:defRPr lang="en-US" sz="1350" b="0" kern="1200" dirty="0">
                <a:solidFill>
                  <a:schemeClr val="bg1"/>
                </a:solidFill>
                <a:latin typeface="+mj-lt"/>
                <a:ea typeface="+mn-ea"/>
                <a:cs typeface="+mn-cs"/>
              </a:defRPr>
            </a:lvl1pPr>
            <a:lvl2pPr marL="0" indent="0">
              <a:buFontTx/>
              <a:buNone/>
              <a:defRPr lang="en-US" sz="1500" kern="1200" dirty="0" smtClean="0">
                <a:solidFill>
                  <a:schemeClr val="bg1"/>
                </a:solidFill>
                <a:latin typeface="+mj-lt"/>
                <a:ea typeface="+mn-ea"/>
                <a:cs typeface="+mn-cs"/>
              </a:defRPr>
            </a:lvl2pPr>
            <a:lvl3pPr marL="0" indent="0">
              <a:buFontTx/>
              <a:buNone/>
              <a:defRPr lang="en-US" sz="1500" kern="1200" dirty="0" smtClean="0">
                <a:solidFill>
                  <a:schemeClr val="bg1"/>
                </a:solidFill>
                <a:latin typeface="+mj-lt"/>
                <a:ea typeface="+mn-ea"/>
                <a:cs typeface="+mn-cs"/>
              </a:defRPr>
            </a:lvl3pPr>
            <a:lvl4pPr marL="0" indent="0">
              <a:buFontTx/>
              <a:buNone/>
              <a:defRPr lang="en-US" sz="1500" kern="1200" dirty="0" smtClean="0">
                <a:solidFill>
                  <a:schemeClr val="bg1"/>
                </a:solidFill>
                <a:latin typeface="+mj-lt"/>
                <a:ea typeface="+mn-ea"/>
                <a:cs typeface="+mn-cs"/>
              </a:defRPr>
            </a:lvl4pPr>
            <a:lvl5pPr marL="0" indent="0">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9" y="3924578"/>
            <a:ext cx="8112125" cy="288131"/>
          </a:xfrm>
        </p:spPr>
        <p:txBody>
          <a:bodyPr/>
          <a:lstStyle>
            <a:lvl1pPr marL="0" indent="0">
              <a:buFontTx/>
              <a:buNone/>
              <a:defRPr lang="en-US" sz="1050" b="0" kern="1200" dirty="0">
                <a:solidFill>
                  <a:schemeClr val="bg1"/>
                </a:solidFill>
                <a:latin typeface="+mj-lt"/>
                <a:ea typeface="+mn-ea"/>
                <a:cs typeface="+mn-cs"/>
              </a:defRPr>
            </a:lvl1pPr>
            <a:lvl2pPr>
              <a:defRPr lang="en-US" sz="1500" kern="1200" dirty="0" smtClean="0">
                <a:solidFill>
                  <a:schemeClr val="bg1"/>
                </a:solidFill>
                <a:latin typeface="+mj-lt"/>
                <a:ea typeface="+mn-ea"/>
                <a:cs typeface="+mn-cs"/>
              </a:defRPr>
            </a:lvl2pPr>
            <a:lvl3pPr>
              <a:defRPr lang="en-US" sz="1500" kern="1200" dirty="0" smtClean="0">
                <a:solidFill>
                  <a:schemeClr val="bg1"/>
                </a:solidFill>
                <a:latin typeface="+mj-lt"/>
                <a:ea typeface="+mn-ea"/>
                <a:cs typeface="+mn-cs"/>
              </a:defRPr>
            </a:lvl3pPr>
            <a:lvl4pPr>
              <a:defRPr lang="en-US" sz="1500" kern="1200" dirty="0" smtClean="0">
                <a:solidFill>
                  <a:schemeClr val="bg1"/>
                </a:solidFill>
                <a:latin typeface="+mj-lt"/>
                <a:ea typeface="+mn-ea"/>
                <a:cs typeface="+mn-cs"/>
              </a:defRPr>
            </a:lvl4pPr>
            <a:lvl5pPr>
              <a:defRPr lang="en-US" sz="15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4596747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Slide Without Title">
    <p:bg>
      <p:bgPr>
        <a:solidFill>
          <a:srgbClr val="FFFFFF"/>
        </a:solidFill>
        <a:effectLst/>
      </p:bgPr>
    </p:bg>
    <p:spTree>
      <p:nvGrpSpPr>
        <p:cNvPr id="1" name=""/>
        <p:cNvGrpSpPr/>
        <p:nvPr/>
      </p:nvGrpSpPr>
      <p:grpSpPr>
        <a:xfrm>
          <a:off x="0" y="0"/>
          <a:ext cx="0" cy="0"/>
          <a:chOff x="0" y="0"/>
          <a:chExt cx="0" cy="0"/>
        </a:xfrm>
      </p:grpSpPr>
      <p:sp>
        <p:nvSpPr>
          <p:cNvPr id="106" name="Shape 10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07" name="Shape 10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0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09" name="Shape 109"/>
          <p:cNvSpPr>
            <a:spLocks noGrp="1"/>
          </p:cNvSpPr>
          <p:nvPr>
            <p:ph type="body" idx="1"/>
          </p:nvPr>
        </p:nvSpPr>
        <p:spPr>
          <a:xfrm>
            <a:off x="389660" y="895600"/>
            <a:ext cx="8398740" cy="3168211"/>
          </a:xfrm>
          <a:prstGeom prst="rect">
            <a:avLst/>
          </a:prstGeom>
        </p:spPr>
        <p:txBody>
          <a:bodyPr lIns="45710" tIns="45710" rIns="45710" bIns="45710">
            <a:normAutofit/>
          </a:bodyPr>
          <a:lstStyle>
            <a:lvl1pPr marL="0" indent="57135">
              <a:spcBef>
                <a:spcPts val="1100"/>
              </a:spcBef>
              <a:buClrTx/>
              <a:buSzTx/>
              <a:buFontTx/>
              <a:buNone/>
              <a:defRPr sz="3700"/>
            </a:lvl1pPr>
            <a:lvl2pPr marL="0" indent="292039">
              <a:spcBef>
                <a:spcPts val="1100"/>
              </a:spcBef>
              <a:buClrTx/>
              <a:buSzTx/>
              <a:buFontTx/>
              <a:buNone/>
              <a:defRPr sz="3700"/>
            </a:lvl2pPr>
            <a:lvl3pPr marL="0" indent="576142">
              <a:spcBef>
                <a:spcPts val="1100"/>
              </a:spcBef>
              <a:buClrTx/>
              <a:buSzTx/>
              <a:buFontTx/>
              <a:buNone/>
              <a:defRPr sz="3700"/>
            </a:lvl3pPr>
            <a:lvl4pPr marL="0" indent="739620">
              <a:spcBef>
                <a:spcPts val="1100"/>
              </a:spcBef>
              <a:buClrTx/>
              <a:buSzTx/>
              <a:buFontTx/>
              <a:buNone/>
              <a:defRPr sz="3700"/>
            </a:lvl4pPr>
            <a:lvl5pPr marL="0" indent="914209">
              <a:spcBef>
                <a:spcPts val="1100"/>
              </a:spcBef>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 Slide Without Title">
    <p:bg>
      <p:bgPr>
        <a:solidFill>
          <a:srgbClr val="FFFFFF"/>
        </a:solidFill>
        <a:effectLst/>
      </p:bgPr>
    </p:bg>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17" name="Shape 117"/>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18"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19" name="Shape 119"/>
          <p:cNvSpPr>
            <a:spLocks noGrp="1"/>
          </p:cNvSpPr>
          <p:nvPr>
            <p:ph type="body" idx="1"/>
          </p:nvPr>
        </p:nvSpPr>
        <p:spPr>
          <a:xfrm>
            <a:off x="528639" y="876359"/>
            <a:ext cx="8259762" cy="3168210"/>
          </a:xfrm>
          <a:prstGeom prst="rect">
            <a:avLst/>
          </a:prstGeom>
        </p:spPr>
        <p:txBody>
          <a:bodyPr lIns="45710" tIns="45710" rIns="45710" bIns="45710">
            <a:normAutofit/>
          </a:bodyPr>
          <a:lstStyle>
            <a:lvl1pPr marL="212399" indent="-392400">
              <a:lnSpc>
                <a:spcPts val="4400"/>
              </a:lnSpc>
              <a:spcBef>
                <a:spcPts val="0"/>
              </a:spcBef>
              <a:buClr>
                <a:schemeClr val="accent3"/>
              </a:buClr>
              <a:buSzPct val="80000"/>
              <a:defRPr sz="3700"/>
            </a:lvl1pPr>
            <a:lvl2pPr marL="735741" indent="-443701">
              <a:lnSpc>
                <a:spcPts val="4400"/>
              </a:lnSpc>
              <a:spcBef>
                <a:spcPts val="0"/>
              </a:spcBef>
              <a:buClr>
                <a:schemeClr val="accent3"/>
              </a:buClr>
              <a:buSzPct val="80000"/>
              <a:defRPr sz="3700"/>
            </a:lvl2pPr>
            <a:lvl3pPr marL="972540" indent="-396397">
              <a:lnSpc>
                <a:spcPts val="4400"/>
              </a:lnSpc>
              <a:spcBef>
                <a:spcPts val="0"/>
              </a:spcBef>
              <a:buClr>
                <a:schemeClr val="accent3"/>
              </a:buClr>
              <a:buSzPct val="80000"/>
              <a:defRPr sz="3700"/>
            </a:lvl3pPr>
            <a:lvl4pPr marL="1192645" indent="-453025">
              <a:lnSpc>
                <a:spcPts val="4400"/>
              </a:lnSpc>
              <a:spcBef>
                <a:spcPts val="0"/>
              </a:spcBef>
              <a:buClr>
                <a:schemeClr val="accent3"/>
              </a:buClr>
              <a:buSzPct val="80000"/>
              <a:defRPr sz="3700"/>
            </a:lvl4pPr>
            <a:lvl5pPr marL="1432950" indent="-518740">
              <a:lnSpc>
                <a:spcPts val="4400"/>
              </a:lnSpc>
              <a:spcBef>
                <a:spcPts val="0"/>
              </a:spcBef>
              <a:buClr>
                <a:schemeClr val="accent3"/>
              </a:buClr>
              <a:buSzPct val="80000"/>
              <a:defRPr sz="37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ullet_3-Column Layout No Bottom Bar">
    <p:bg>
      <p:bgPr>
        <a:solidFill>
          <a:srgbClr val="FFFFFF"/>
        </a:solidFill>
        <a:effectLst/>
      </p:bgPr>
    </p:bg>
    <p:spTree>
      <p:nvGrpSpPr>
        <p:cNvPr id="1" name=""/>
        <p:cNvGrpSpPr/>
        <p:nvPr/>
      </p:nvGrpSpPr>
      <p:grpSpPr>
        <a:xfrm>
          <a:off x="0" y="0"/>
          <a:ext cx="0" cy="0"/>
          <a:chOff x="0" y="0"/>
          <a:chExt cx="0" cy="0"/>
        </a:xfrm>
      </p:grpSpPr>
      <p:sp>
        <p:nvSpPr>
          <p:cNvPr id="163" name="Shape 163"/>
          <p:cNvSpPr>
            <a:spLocks noGrp="1"/>
          </p:cNvSpPr>
          <p:nvPr>
            <p:ph type="sldNum" sz="quarter" idx="2"/>
          </p:nvPr>
        </p:nvSpPr>
        <p:spPr>
          <a:prstGeom prst="rect">
            <a:avLst/>
          </a:prstGeom>
        </p:spPr>
        <p:txBody>
          <a:bodyPr/>
          <a:lstStyle>
            <a:lvl1pPr>
              <a:defRPr>
                <a:solidFill>
                  <a:srgbClr val="000000">
                    <a:alpha val="25000"/>
                  </a:srgbClr>
                </a:solidFill>
              </a:defRPr>
            </a:lvl1pPr>
          </a:lstStyle>
          <a:p>
            <a:fld id="{86CB4B4D-7CA3-9044-876B-883B54F8677D}" type="slidenum">
              <a:t>‹#›</a:t>
            </a:fld>
            <a:endParaRPr/>
          </a:p>
        </p:txBody>
      </p:sp>
      <p:sp>
        <p:nvSpPr>
          <p:cNvPr id="164" name="Shape 164"/>
          <p:cNvSpPr/>
          <p:nvPr/>
        </p:nvSpPr>
        <p:spPr>
          <a:xfrm>
            <a:off x="5867508" y="4741653"/>
            <a:ext cx="2658019" cy="154518"/>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000000">
                    <a:alpha val="25000"/>
                  </a:srgbClr>
                </a:solidFill>
              </a:defRPr>
            </a:lvl1pPr>
          </a:lstStyle>
          <a:p>
            <a:r>
              <a:rPr dirty="0"/>
              <a:t>© </a:t>
            </a:r>
            <a:r>
              <a:rPr dirty="0" smtClean="0"/>
              <a:t>201</a:t>
            </a:r>
            <a:r>
              <a:rPr lang="en-US" dirty="0" smtClean="0"/>
              <a:t>7</a:t>
            </a:r>
            <a:r>
              <a:rPr dirty="0" smtClean="0"/>
              <a:t>  </a:t>
            </a:r>
            <a:r>
              <a:rPr dirty="0"/>
              <a:t>Cisco and/or its affiliates. All rights reserved.   Cisco Confidential</a:t>
            </a:r>
          </a:p>
        </p:txBody>
      </p:sp>
      <p:pic>
        <p:nvPicPr>
          <p:cNvPr id="165" name="image1.png" descr="C:\Users\spius\Pictures\cisco logo blue gradient.png"/>
          <p:cNvPicPr>
            <a:picLocks noChangeAspect="1"/>
          </p:cNvPicPr>
          <p:nvPr/>
        </p:nvPicPr>
        <p:blipFill>
          <a:blip r:embed="rId2">
            <a:extLst/>
          </a:blip>
          <a:stretch>
            <a:fillRect/>
          </a:stretch>
        </p:blipFill>
        <p:spPr>
          <a:xfrm>
            <a:off x="474174" y="4625773"/>
            <a:ext cx="431313" cy="265177"/>
          </a:xfrm>
          <a:prstGeom prst="rect">
            <a:avLst/>
          </a:prstGeom>
          <a:ln w="12700">
            <a:miter lim="400000"/>
          </a:ln>
        </p:spPr>
      </p:pic>
      <p:sp>
        <p:nvSpPr>
          <p:cNvPr id="166" name="Shape 166"/>
          <p:cNvSpPr/>
          <p:nvPr/>
        </p:nvSpPr>
        <p:spPr>
          <a:xfrm flipH="1">
            <a:off x="3070224" y="609600"/>
            <a:ext cx="2" cy="3984625"/>
          </a:xfrm>
          <a:prstGeom prst="line">
            <a:avLst/>
          </a:prstGeom>
          <a:ln w="38100">
            <a:solidFill>
              <a:srgbClr val="3E6BB4"/>
            </a:solidFill>
          </a:ln>
        </p:spPr>
        <p:txBody>
          <a:bodyPr lIns="45719" rIns="45719"/>
          <a:lstStyle/>
          <a:p>
            <a:endParaRPr/>
          </a:p>
        </p:txBody>
      </p:sp>
      <p:sp>
        <p:nvSpPr>
          <p:cNvPr id="167" name="Shape 167"/>
          <p:cNvSpPr/>
          <p:nvPr/>
        </p:nvSpPr>
        <p:spPr>
          <a:xfrm flipH="1">
            <a:off x="6037262" y="609600"/>
            <a:ext cx="1" cy="3984625"/>
          </a:xfrm>
          <a:prstGeom prst="line">
            <a:avLst/>
          </a:prstGeom>
          <a:ln w="38100">
            <a:solidFill>
              <a:srgbClr val="3E6BB4"/>
            </a:solidFill>
          </a:ln>
        </p:spPr>
        <p:txBody>
          <a:bodyPr lIns="45719" rIns="45719"/>
          <a:lstStyle/>
          <a:p>
            <a:endParaRPr/>
          </a:p>
        </p:txBody>
      </p:sp>
      <p:sp>
        <p:nvSpPr>
          <p:cNvPr id="168" name="Shape 168"/>
          <p:cNvSpPr>
            <a:spLocks noGrp="1"/>
          </p:cNvSpPr>
          <p:nvPr>
            <p:ph type="body" sz="quarter" idx="1"/>
          </p:nvPr>
        </p:nvSpPr>
        <p:spPr>
          <a:xfrm>
            <a:off x="461962" y="228317"/>
            <a:ext cx="2337111" cy="770463"/>
          </a:xfrm>
          <a:prstGeom prst="rect">
            <a:avLst/>
          </a:prstGeom>
        </p:spPr>
        <p:txBody>
          <a:bodyPr lIns="45710" tIns="45710" rIns="45710" bIns="45710" anchor="b">
            <a:normAutofit/>
          </a:bodyPr>
          <a:lstStyle>
            <a:lvl1pPr marL="0" indent="0" defTabSz="685720">
              <a:lnSpc>
                <a:spcPct val="80000"/>
              </a:lnSpc>
              <a:spcBef>
                <a:spcPts val="0"/>
              </a:spcBef>
              <a:buClrTx/>
              <a:buSzTx/>
              <a:buFontTx/>
              <a:buNone/>
              <a:defRPr sz="2500" spc="-75"/>
            </a:lvl1pPr>
            <a:lvl2pPr marL="528410" indent="-385535" defTabSz="685720">
              <a:lnSpc>
                <a:spcPct val="80000"/>
              </a:lnSpc>
              <a:spcBef>
                <a:spcPts val="0"/>
              </a:spcBef>
              <a:buClrTx/>
              <a:buFontTx/>
              <a:defRPr sz="2500" spc="-75"/>
            </a:lvl2pPr>
            <a:lvl3pPr marL="615818" indent="-353881" defTabSz="685720">
              <a:lnSpc>
                <a:spcPct val="80000"/>
              </a:lnSpc>
              <a:spcBef>
                <a:spcPts val="0"/>
              </a:spcBef>
              <a:buClrTx/>
              <a:buFontTx/>
              <a:defRPr sz="2500" spc="-75"/>
            </a:lvl3pPr>
            <a:lvl4pPr marL="719427" indent="-386052" defTabSz="685720">
              <a:lnSpc>
                <a:spcPct val="80000"/>
              </a:lnSpc>
              <a:spcBef>
                <a:spcPts val="0"/>
              </a:spcBef>
              <a:buClrTx/>
              <a:buFontTx/>
              <a:defRPr sz="2500" spc="-75"/>
            </a:lvl4pPr>
            <a:lvl5pPr marL="790864" indent="-386052" defTabSz="685720">
              <a:lnSpc>
                <a:spcPct val="80000"/>
              </a:lnSpc>
              <a:spcBef>
                <a:spcPts val="0"/>
              </a:spcBef>
              <a:buClrTx/>
              <a:buFontTx/>
              <a:defRPr sz="2500" spc="-75"/>
            </a:lvl5pPr>
          </a:lstStyle>
          <a:p>
            <a:r>
              <a:t>Body Level One</a:t>
            </a:r>
          </a:p>
          <a:p>
            <a:pPr lvl="1"/>
            <a:r>
              <a:t>Body Level Two</a:t>
            </a:r>
          </a:p>
          <a:p>
            <a:pPr lvl="2"/>
            <a:r>
              <a:t>Body Level Three</a:t>
            </a:r>
          </a:p>
          <a:p>
            <a:pPr lvl="3"/>
            <a:r>
              <a:t>Body Level Four</a:t>
            </a:r>
          </a:p>
          <a:p>
            <a:pPr lvl="4"/>
            <a:r>
              <a:t>Body Level Five</a:t>
            </a:r>
          </a:p>
        </p:txBody>
      </p:sp>
      <p:sp>
        <p:nvSpPr>
          <p:cNvPr id="169" name="Shape 169"/>
          <p:cNvSpPr>
            <a:spLocks noGrp="1"/>
          </p:cNvSpPr>
          <p:nvPr>
            <p:ph type="body" sz="quarter" idx="13"/>
          </p:nvPr>
        </p:nvSpPr>
        <p:spPr>
          <a:xfrm>
            <a:off x="3377727" y="227838"/>
            <a:ext cx="2337111" cy="770462"/>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0" name="Shape 170"/>
          <p:cNvSpPr>
            <a:spLocks noGrp="1"/>
          </p:cNvSpPr>
          <p:nvPr>
            <p:ph type="body" sz="quarter" idx="14"/>
          </p:nvPr>
        </p:nvSpPr>
        <p:spPr>
          <a:xfrm>
            <a:off x="6354812" y="220477"/>
            <a:ext cx="2337110" cy="770463"/>
          </a:xfrm>
          <a:prstGeom prst="rect">
            <a:avLst/>
          </a:prstGeom>
        </p:spPr>
        <p:txBody>
          <a:bodyPr anchor="b">
            <a:normAutofit/>
          </a:bodyPr>
          <a:lstStyle/>
          <a:p>
            <a:pPr marL="0" indent="0" defTabSz="685720">
              <a:lnSpc>
                <a:spcPct val="80000"/>
              </a:lnSpc>
              <a:spcBef>
                <a:spcPts val="0"/>
              </a:spcBef>
              <a:buClrTx/>
              <a:buSzTx/>
              <a:buFontTx/>
              <a:buNone/>
              <a:defRPr sz="2500" spc="-100"/>
            </a:pPr>
            <a:endParaRPr/>
          </a:p>
        </p:txBody>
      </p:sp>
      <p:sp>
        <p:nvSpPr>
          <p:cNvPr id="171" name="Shape 171"/>
          <p:cNvSpPr>
            <a:spLocks noGrp="1"/>
          </p:cNvSpPr>
          <p:nvPr>
            <p:ph type="body" sz="quarter" idx="15"/>
          </p:nvPr>
        </p:nvSpPr>
        <p:spPr>
          <a:xfrm>
            <a:off x="461962" y="1201094"/>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2" name="Shape 172"/>
          <p:cNvSpPr>
            <a:spLocks noGrp="1"/>
          </p:cNvSpPr>
          <p:nvPr>
            <p:ph type="body" sz="quarter" idx="16"/>
          </p:nvPr>
        </p:nvSpPr>
        <p:spPr>
          <a:xfrm>
            <a:off x="3377727"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
        <p:nvSpPr>
          <p:cNvPr id="173" name="Shape 173"/>
          <p:cNvSpPr>
            <a:spLocks noGrp="1"/>
          </p:cNvSpPr>
          <p:nvPr>
            <p:ph type="body" sz="quarter" idx="17"/>
          </p:nvPr>
        </p:nvSpPr>
        <p:spPr>
          <a:xfrm>
            <a:off x="6354812" y="1200321"/>
            <a:ext cx="2337111" cy="3314904"/>
          </a:xfrm>
          <a:prstGeom prst="rect">
            <a:avLst/>
          </a:prstGeom>
        </p:spPr>
        <p:txBody>
          <a:bodyPr>
            <a:normAutofit/>
          </a:bodyPr>
          <a:lstStyle/>
          <a:p>
            <a:pPr marL="233315" indent="-171414">
              <a:spcBef>
                <a:spcPts val="1100"/>
              </a:spcBef>
              <a:buClr>
                <a:schemeClr val="accent3"/>
              </a:buClr>
              <a:buSzPct val="80000"/>
              <a:defRPr sz="1600"/>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9.jpe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A4D7"/>
            </a:gs>
            <a:gs pos="99001">
              <a:srgbClr val="2D5AA3"/>
            </a:gs>
            <a:gs pos="100000">
              <a:srgbClr val="2D5AA3"/>
            </a:gs>
          </a:gsLst>
          <a:lin ang="54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16425" y="915409"/>
            <a:ext cx="7598042" cy="2569947"/>
          </a:xfrm>
          <a:prstGeom prst="rect">
            <a:avLst/>
          </a:prstGeom>
          <a:ln w="12700">
            <a:miter lim="400000"/>
          </a:ln>
          <a:extLst>
            <a:ext uri="{C572A759-6A51-4108-AA02-DFA0A04FC94B}">
              <ma14:wrappingTextBoxFlag xmlns="" xmlns:ma14="http://schemas.microsoft.com/office/mac/drawingml/2011/main" val="1"/>
            </a:ext>
          </a:extLst>
        </p:spPr>
        <p:txBody>
          <a:bodyPr lIns="45711" tIns="45711" rIns="45711" bIns="45711" anchor="b">
            <a:normAutofit/>
          </a:bodyPr>
          <a:lstStyle/>
          <a:p>
            <a:r>
              <a:t>Title Text</a:t>
            </a:r>
          </a:p>
        </p:txBody>
      </p:sp>
      <p:sp>
        <p:nvSpPr>
          <p:cNvPr id="3" name="Shape 3"/>
          <p:cNvSpPr>
            <a:spLocks noGrp="1"/>
          </p:cNvSpPr>
          <p:nvPr>
            <p:ph type="sldNum" sz="quarter" idx="2"/>
          </p:nvPr>
        </p:nvSpPr>
        <p:spPr>
          <a:xfrm>
            <a:off x="8575079" y="4762133"/>
            <a:ext cx="159043" cy="135293"/>
          </a:xfrm>
          <a:prstGeom prst="rect">
            <a:avLst/>
          </a:prstGeom>
          <a:ln w="12700">
            <a:miter lim="400000"/>
          </a:ln>
        </p:spPr>
        <p:txBody>
          <a:bodyPr wrap="none" lIns="30792" tIns="30792" rIns="30792" bIns="30792" anchor="b">
            <a:spAutoFit/>
          </a:bodyPr>
          <a:lstStyle>
            <a:lvl1pPr algn="r" defTabSz="610744">
              <a:defRPr sz="600">
                <a:solidFill>
                  <a:srgbClr val="FFFFFF">
                    <a:alpha val="60000"/>
                  </a:srgbClr>
                </a:solidFill>
              </a:defRPr>
            </a:lvl1pPr>
          </a:lstStyle>
          <a:p>
            <a:fld id="{86CB4B4D-7CA3-9044-876B-883B54F8677D}" type="slidenum">
              <a:t>‹#›</a:t>
            </a:fld>
            <a:endParaRPr/>
          </a:p>
        </p:txBody>
      </p:sp>
      <p:sp>
        <p:nvSpPr>
          <p:cNvPr id="4" name="Shape 4"/>
          <p:cNvSpPr/>
          <p:nvPr/>
        </p:nvSpPr>
        <p:spPr>
          <a:xfrm>
            <a:off x="5867508" y="4760879"/>
            <a:ext cx="2658019" cy="135292"/>
          </a:xfrm>
          <a:prstGeom prst="rect">
            <a:avLst/>
          </a:prstGeom>
          <a:ln w="12700">
            <a:miter lim="400000"/>
          </a:ln>
          <a:extLst>
            <a:ext uri="{C572A759-6A51-4108-AA02-DFA0A04FC94B}">
              <ma14:wrappingTextBoxFlag xmlns="" xmlns:ma14="http://schemas.microsoft.com/office/mac/drawingml/2011/main" val="1"/>
            </a:ext>
          </a:extLst>
        </p:spPr>
        <p:txBody>
          <a:bodyPr lIns="30792" tIns="30792" rIns="30792" bIns="30792" anchor="b">
            <a:spAutoFit/>
          </a:bodyPr>
          <a:lstStyle>
            <a:lvl1pPr defTabSz="610744">
              <a:defRPr sz="600">
                <a:solidFill>
                  <a:srgbClr val="FFFFFF">
                    <a:alpha val="60000"/>
                  </a:srgbClr>
                </a:solidFill>
              </a:defRPr>
            </a:lvl1pPr>
          </a:lstStyle>
          <a:p>
            <a:r>
              <a:t>© 2014  Cisco and/or its affiliates. All rights reserved.   Cisco Confidential</a:t>
            </a:r>
          </a:p>
        </p:txBody>
      </p:sp>
      <p:pic>
        <p:nvPicPr>
          <p:cNvPr id="5" name="image1.png" descr="C:\Users\spius\Pictures\cisco logo blue gradient.png"/>
          <p:cNvPicPr>
            <a:picLocks noChangeAspect="1"/>
          </p:cNvPicPr>
          <p:nvPr/>
        </p:nvPicPr>
        <p:blipFill>
          <a:blip r:embed="rId36">
            <a:alphaModFix amt="60000"/>
            <a:extLst/>
          </a:blip>
          <a:stretch>
            <a:fillRect/>
          </a:stretch>
        </p:blipFill>
        <p:spPr>
          <a:xfrm>
            <a:off x="474174" y="4625773"/>
            <a:ext cx="431313" cy="265177"/>
          </a:xfrm>
          <a:prstGeom prst="rect">
            <a:avLst/>
          </a:prstGeom>
          <a:ln w="12700">
            <a:miter lim="400000"/>
          </a:ln>
        </p:spPr>
      </p:pic>
      <p:sp>
        <p:nvSpPr>
          <p:cNvPr id="6" name="Shape 6"/>
          <p:cNvSpPr>
            <a:spLocks noGrp="1"/>
          </p:cNvSpPr>
          <p:nvPr>
            <p:ph type="body" idx="1"/>
          </p:nvPr>
        </p:nvSpPr>
        <p:spPr>
          <a:xfrm>
            <a:off x="457200" y="1200150"/>
            <a:ext cx="8229600" cy="3394472"/>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Footer Placeholder 6"/>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8" r:id="rId31"/>
    <p:sldLayoutId id="2147483694" r:id="rId32"/>
    <p:sldLayoutId id="2147483695" r:id="rId33"/>
    <p:sldLayoutId id="2147483698" r:id="rId34"/>
  </p:sldLayoutIdLst>
  <p:transition spd="med"/>
  <p:txStyles>
    <p:titleStyle>
      <a:lvl1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1pPr>
      <a:lvl2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2pPr>
      <a:lvl3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3pPr>
      <a:lvl4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4pPr>
      <a:lvl5pPr marL="0" marR="0" indent="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5pPr>
      <a:lvl6pPr marL="0" marR="0" indent="4572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6pPr>
      <a:lvl7pPr marL="0" marR="0" indent="9144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7pPr>
      <a:lvl8pPr marL="0" marR="0" indent="13716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8pPr>
      <a:lvl9pPr marL="0" marR="0" indent="1828800" algn="l" defTabSz="684212" rtl="0" latinLnBrk="0">
        <a:lnSpc>
          <a:spcPct val="90000"/>
        </a:lnSpc>
        <a:spcBef>
          <a:spcPts val="0"/>
        </a:spcBef>
        <a:spcAft>
          <a:spcPts val="0"/>
        </a:spcAft>
        <a:buClrTx/>
        <a:buSzTx/>
        <a:buFontTx/>
        <a:buNone/>
        <a:tabLst/>
        <a:defRPr sz="4600" b="0" i="0" u="none" strike="noStrike" cap="none" spc="0" baseline="0">
          <a:ln>
            <a:noFill/>
          </a:ln>
          <a:solidFill>
            <a:srgbClr val="FFFFFF"/>
          </a:solidFill>
          <a:uFillTx/>
          <a:latin typeface="Arial"/>
          <a:ea typeface="Arial"/>
          <a:cs typeface="Arial"/>
          <a:sym typeface="Arial"/>
        </a:defRPr>
      </a:lvl9pPr>
    </p:titleStyle>
    <p:body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p:bodyStyle>
    <p:other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9" y="323850"/>
            <a:ext cx="8588375" cy="62865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9" y="1004888"/>
            <a:ext cx="85502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ltGray">
          <a:xfrm>
            <a:off x="250826" y="4939430"/>
            <a:ext cx="3421063"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450" dirty="0" smtClean="0">
                <a:solidFill>
                  <a:srgbClr val="FFFFFF"/>
                </a:solidFill>
              </a:rPr>
              <a:t>© 2014 Cisco System Inc. All rights reserved</a:t>
            </a:r>
            <a:endParaRPr lang="en-US" altLang="en-US" sz="450" dirty="0" smtClean="0">
              <a:solidFill>
                <a:srgbClr val="C0C0C0"/>
              </a:solidFill>
            </a:endParaRPr>
          </a:p>
        </p:txBody>
      </p:sp>
      <p:sp>
        <p:nvSpPr>
          <p:cNvPr id="1029" name="Rectangle 5"/>
          <p:cNvSpPr>
            <a:spLocks noChangeArrowheads="1"/>
          </p:cNvSpPr>
          <p:nvPr/>
        </p:nvSpPr>
        <p:spPr bwMode="ltGray">
          <a:xfrm>
            <a:off x="7986416" y="4938239"/>
            <a:ext cx="589260"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450" dirty="0" smtClean="0">
                <a:solidFill>
                  <a:srgbClr val="C0C0C0"/>
                </a:solidFill>
              </a:rPr>
              <a:t>Cisco Confidential</a:t>
            </a:r>
          </a:p>
        </p:txBody>
      </p:sp>
      <p:sp>
        <p:nvSpPr>
          <p:cNvPr id="1030" name="Rectangle 7"/>
          <p:cNvSpPr>
            <a:spLocks noChangeArrowheads="1"/>
          </p:cNvSpPr>
          <p:nvPr/>
        </p:nvSpPr>
        <p:spPr bwMode="ltGray">
          <a:xfrm>
            <a:off x="8706192" y="4935857"/>
            <a:ext cx="194921" cy="13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1593" tIns="30796" rIns="61593" bIns="30796"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E6E8C881-3938-4EAD-8E3A-C68907EC7537}" type="slidenum">
              <a:rPr lang="en-US" altLang="en-US" sz="450" smtClean="0">
                <a:solidFill>
                  <a:srgbClr val="C0C0C0"/>
                </a:solidFill>
              </a:rPr>
              <a:pPr algn="r" eaLnBrk="1" hangingPunct="1">
                <a:defRPr/>
              </a:pPr>
              <a:t>‹#›</a:t>
            </a:fld>
            <a:endParaRPr lang="en-US" altLang="en-US" sz="450" dirty="0" smtClean="0">
              <a:solidFill>
                <a:srgbClr val="C0C0C0"/>
              </a:solidFill>
            </a:endParaRPr>
          </a:p>
        </p:txBody>
      </p:sp>
      <p:pic>
        <p:nvPicPr>
          <p:cNvPr id="1031" name="Picture 7" descr="bottom bar.jpg"/>
          <p:cNvPicPr>
            <a:picLocks noChangeAspect="1"/>
          </p:cNvPicPr>
          <p:nvPr/>
        </p:nvPicPr>
        <p:blipFill>
          <a:blip r:embed="rId36">
            <a:extLst>
              <a:ext uri="{28A0092B-C50C-407E-A947-70E740481C1C}">
                <a14:useLocalDpi xmlns:a14="http://schemas.microsoft.com/office/drawing/2010/main" val="0"/>
              </a:ext>
            </a:extLst>
          </a:blip>
          <a:srcRect l="140" r="337"/>
          <a:stretch>
            <a:fillRect/>
          </a:stretch>
        </p:blipFill>
        <p:spPr bwMode="auto">
          <a:xfrm>
            <a:off x="354014" y="4783932"/>
            <a:ext cx="8435975"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9917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4" r:id="rId34"/>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27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2700">
          <a:solidFill>
            <a:schemeClr val="tx1"/>
          </a:solidFill>
          <a:latin typeface="Arial" charset="0"/>
          <a:ea typeface="MS PGothic" pitchFamily="34" charset="-128"/>
        </a:defRPr>
      </a:lvl5pPr>
      <a:lvl6pPr marL="342900" algn="l" rtl="0" fontAlgn="base">
        <a:lnSpc>
          <a:spcPct val="80000"/>
        </a:lnSpc>
        <a:spcBef>
          <a:spcPct val="0"/>
        </a:spcBef>
        <a:spcAft>
          <a:spcPct val="0"/>
        </a:spcAft>
        <a:defRPr sz="2700">
          <a:solidFill>
            <a:schemeClr val="tx1"/>
          </a:solidFill>
          <a:latin typeface="Arial" charset="0"/>
        </a:defRPr>
      </a:lvl6pPr>
      <a:lvl7pPr marL="685800" algn="l" rtl="0" fontAlgn="base">
        <a:lnSpc>
          <a:spcPct val="80000"/>
        </a:lnSpc>
        <a:spcBef>
          <a:spcPct val="0"/>
        </a:spcBef>
        <a:spcAft>
          <a:spcPct val="0"/>
        </a:spcAft>
        <a:defRPr sz="2700">
          <a:solidFill>
            <a:schemeClr val="tx1"/>
          </a:solidFill>
          <a:latin typeface="Arial" charset="0"/>
        </a:defRPr>
      </a:lvl7pPr>
      <a:lvl8pPr marL="1028700" algn="l" rtl="0" fontAlgn="base">
        <a:lnSpc>
          <a:spcPct val="80000"/>
        </a:lnSpc>
        <a:spcBef>
          <a:spcPct val="0"/>
        </a:spcBef>
        <a:spcAft>
          <a:spcPct val="0"/>
        </a:spcAft>
        <a:defRPr sz="2700">
          <a:solidFill>
            <a:schemeClr val="tx1"/>
          </a:solidFill>
          <a:latin typeface="Arial" charset="0"/>
        </a:defRPr>
      </a:lvl8pPr>
      <a:lvl9pPr marL="1371600" algn="l" rtl="0" fontAlgn="base">
        <a:lnSpc>
          <a:spcPct val="80000"/>
        </a:lnSpc>
        <a:spcBef>
          <a:spcPct val="0"/>
        </a:spcBef>
        <a:spcAft>
          <a:spcPct val="0"/>
        </a:spcAft>
        <a:defRPr sz="2700">
          <a:solidFill>
            <a:schemeClr val="tx1"/>
          </a:solidFill>
          <a:latin typeface="Arial" charset="0"/>
        </a:defRPr>
      </a:lvl9pPr>
    </p:titleStyle>
    <p:bodyStyle>
      <a:lvl1pPr marL="171450" indent="-171450" algn="l" rtl="0" eaLnBrk="0" fontAlgn="base" hangingPunct="0">
        <a:lnSpc>
          <a:spcPct val="95000"/>
        </a:lnSpc>
        <a:spcBef>
          <a:spcPts val="1079"/>
        </a:spcBef>
        <a:spcAft>
          <a:spcPct val="0"/>
        </a:spcAft>
        <a:buClr>
          <a:srgbClr val="96CA4B"/>
        </a:buClr>
        <a:buSzPct val="90000"/>
        <a:buFont typeface="Arial" charset="0"/>
        <a:buChar char="•"/>
        <a:defRPr lang="en-US" sz="1500" kern="1200" dirty="0">
          <a:solidFill>
            <a:schemeClr val="bg1"/>
          </a:solidFill>
          <a:latin typeface="+mj-lt"/>
          <a:ea typeface="MS PGothic" pitchFamily="34" charset="-128"/>
          <a:cs typeface="+mn-cs"/>
        </a:defRPr>
      </a:lvl1pPr>
      <a:lvl2pPr marL="304800" indent="38100" algn="l" rtl="0" eaLnBrk="0" fontAlgn="base" hangingPunct="0">
        <a:lnSpc>
          <a:spcPct val="95000"/>
        </a:lnSpc>
        <a:spcBef>
          <a:spcPts val="629"/>
        </a:spcBef>
        <a:spcAft>
          <a:spcPct val="0"/>
        </a:spcAft>
        <a:buClr>
          <a:schemeClr val="tx2"/>
        </a:buClr>
        <a:defRPr lang="en-US" kern="1200" dirty="0">
          <a:solidFill>
            <a:schemeClr val="bg1"/>
          </a:solidFill>
          <a:latin typeface="+mj-lt"/>
          <a:ea typeface="MS PGothic" pitchFamily="34" charset="-128"/>
          <a:cs typeface="+mn-cs"/>
        </a:defRPr>
      </a:lvl2pPr>
      <a:lvl3pPr marL="428625" indent="-1191" algn="l" rtl="0" eaLnBrk="0" fontAlgn="base" hangingPunct="0">
        <a:lnSpc>
          <a:spcPct val="95000"/>
        </a:lnSpc>
        <a:spcBef>
          <a:spcPts val="629"/>
        </a:spcBef>
        <a:spcAft>
          <a:spcPct val="0"/>
        </a:spcAft>
        <a:buFont typeface="Arial" charset="0"/>
        <a:defRPr lang="en-US" sz="1200" kern="1200" dirty="0">
          <a:solidFill>
            <a:schemeClr val="bg1"/>
          </a:solidFill>
          <a:latin typeface="+mj-lt"/>
          <a:ea typeface="MS PGothic" pitchFamily="34" charset="-128"/>
          <a:cs typeface="+mn-cs"/>
        </a:defRPr>
      </a:lvl3pPr>
      <a:lvl4pPr marL="516731" indent="511969" algn="l" rtl="0" eaLnBrk="0" fontAlgn="base" hangingPunct="0">
        <a:lnSpc>
          <a:spcPct val="95000"/>
        </a:lnSpc>
        <a:spcBef>
          <a:spcPts val="629"/>
        </a:spcBef>
        <a:spcAft>
          <a:spcPct val="0"/>
        </a:spcAft>
        <a:buFont typeface="Arial" charset="0"/>
        <a:defRPr lang="en-US" sz="1050" kern="1200" dirty="0">
          <a:solidFill>
            <a:schemeClr val="bg1"/>
          </a:solidFill>
          <a:latin typeface="+mj-lt"/>
          <a:ea typeface="MS PGothic" pitchFamily="34" charset="-128"/>
          <a:cs typeface="+mn-cs"/>
        </a:defRPr>
      </a:lvl4pPr>
      <a:lvl5pPr marL="601266" indent="770335" algn="l" rtl="0" eaLnBrk="0" fontAlgn="base" hangingPunct="0">
        <a:lnSpc>
          <a:spcPct val="95000"/>
        </a:lnSpc>
        <a:spcBef>
          <a:spcPts val="629"/>
        </a:spcBef>
        <a:spcAft>
          <a:spcPct val="0"/>
        </a:spcAft>
        <a:buFont typeface="Arial" charset="0"/>
        <a:defRPr lang="en-US" sz="1050" kern="1200" dirty="0">
          <a:solidFill>
            <a:schemeClr val="bg1"/>
          </a:solidFill>
          <a:latin typeface="+mj-lt"/>
          <a:ea typeface="MS PGothic" pitchFamily="34" charset="-128"/>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isco.com/c/en/us/td/docs/voice_ip_comm/connection/12x/troubleshooting/guide/b_12xcuctsg.html" TargetMode="External"/><Relationship Id="rId2" Type="http://schemas.openxmlformats.org/officeDocument/2006/relationships/hyperlink" Target="https://www.cisco.com/c/en/us/td/docs/voice_ip_comm/connection/12x/user/guide/assistant/b_12xcucugasst.html" TargetMode="External"/><Relationship Id="rId1" Type="http://schemas.openxmlformats.org/officeDocument/2006/relationships/slideLayout" Target="../slideLayouts/slideLayout32.xml"/><Relationship Id="rId4" Type="http://schemas.openxmlformats.org/officeDocument/2006/relationships/hyperlink" Target="https://ccbu-wiki.cisco.com/display/UNITYTRANS/Annotated+diagnostics+for+Media+Play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isco.com/c/en/us/td/docs/voice_ip_comm/connection/compatibility/matrix/b_cucclientmtx.html" TargetMode="Externa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body" sz="quarter" idx="1"/>
          </p:nvPr>
        </p:nvSpPr>
        <p:spPr>
          <a:xfrm>
            <a:off x="442472" y="3232281"/>
            <a:ext cx="8302626" cy="299002"/>
          </a:xfrm>
          <a:prstGeom prst="rect">
            <a:avLst/>
          </a:prstGeom>
        </p:spPr>
        <p:txBody>
          <a:bodyPr>
            <a:normAutofit lnSpcReduction="10000"/>
          </a:bodyPr>
          <a:lstStyle>
            <a:lvl1pPr defTabSz="472106">
              <a:spcBef>
                <a:spcPts val="600"/>
              </a:spcBef>
              <a:defRPr sz="1518"/>
            </a:lvl1pPr>
          </a:lstStyle>
          <a:p>
            <a:r>
              <a:rPr lang="en-US" dirty="0" smtClean="0"/>
              <a:t>December </a:t>
            </a:r>
            <a:r>
              <a:rPr dirty="0" smtClean="0"/>
              <a:t>201</a:t>
            </a:r>
            <a:r>
              <a:rPr lang="en-US" dirty="0"/>
              <a:t>7</a:t>
            </a:r>
            <a:endParaRPr dirty="0"/>
          </a:p>
        </p:txBody>
      </p:sp>
      <p:sp>
        <p:nvSpPr>
          <p:cNvPr id="635" name="Shape 635"/>
          <p:cNvSpPr>
            <a:spLocks noGrp="1"/>
          </p:cNvSpPr>
          <p:nvPr>
            <p:ph type="title"/>
          </p:nvPr>
        </p:nvSpPr>
        <p:spPr>
          <a:xfrm>
            <a:off x="425764" y="2639977"/>
            <a:ext cx="8340154" cy="644730"/>
          </a:xfrm>
          <a:prstGeom prst="rect">
            <a:avLst/>
          </a:prstGeom>
        </p:spPr>
        <p:txBody>
          <a:bodyPr>
            <a:normAutofit fontScale="90000"/>
          </a:bodyPr>
          <a:lstStyle/>
          <a:p>
            <a:pPr defTabSz="273685">
              <a:defRPr sz="2080"/>
            </a:pPr>
            <a:endParaRPr dirty="0"/>
          </a:p>
          <a:p>
            <a:pPr eaLnBrk="0" hangingPunct="0"/>
            <a:r>
              <a:rPr lang="en-US" altLang="en-US" sz="2400" b="1" dirty="0" smtClean="0"/>
              <a:t>Unity </a:t>
            </a:r>
            <a:r>
              <a:rPr lang="en-US" altLang="en-US" sz="2400" b="1" dirty="0"/>
              <a:t>Connection </a:t>
            </a:r>
            <a:r>
              <a:rPr lang="en-US" altLang="en-US" sz="2400" b="1" dirty="0" smtClean="0"/>
              <a:t/>
            </a:r>
            <a:br>
              <a:rPr lang="en-US" altLang="en-US" sz="2400" b="1" dirty="0" smtClean="0"/>
            </a:br>
            <a:r>
              <a:rPr lang="en-US" altLang="en-US" sz="2000" dirty="0" smtClean="0"/>
              <a:t>Media Player</a:t>
            </a:r>
            <a:endParaRPr lang="en-US" altLang="en-US" sz="2000" dirty="0"/>
          </a:p>
        </p:txBody>
      </p:sp>
      <p:sp>
        <p:nvSpPr>
          <p:cNvPr id="636" name="Shape 636"/>
          <p:cNvSpPr/>
          <p:nvPr/>
        </p:nvSpPr>
        <p:spPr>
          <a:xfrm>
            <a:off x="469496" y="3792505"/>
            <a:ext cx="8296420" cy="28882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lnSpcReduction="10000"/>
          </a:bodyPr>
          <a:lstStyle>
            <a:lvl1pPr defTabSz="684212">
              <a:lnSpc>
                <a:spcPct val="95000"/>
              </a:lnSpc>
              <a:spcBef>
                <a:spcPts val="1000"/>
              </a:spcBef>
              <a:defRPr sz="1400"/>
            </a:lvl1pPr>
          </a:lstStyle>
          <a:p>
            <a:r>
              <a:t> </a:t>
            </a:r>
          </a:p>
        </p:txBody>
      </p:sp>
      <p:sp>
        <p:nvSpPr>
          <p:cNvPr id="637" name="Shape 63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normAutofit lnSpcReduction="10000"/>
          </a:bodyPr>
          <a:lstStyle>
            <a:lvl1pPr marL="0" indent="0">
              <a:buClrTx/>
              <a:buSzTx/>
              <a:buFontTx/>
              <a:buNone/>
              <a:defRPr sz="1400"/>
            </a:lvl1pPr>
          </a:lstStyle>
          <a:p>
            <a:r>
              <a:rPr dirty="0"/>
              <a:t> </a:t>
            </a:r>
          </a:p>
        </p:txBody>
      </p:sp>
      <p:sp>
        <p:nvSpPr>
          <p:cNvPr id="638" name="Shape 638"/>
          <p:cNvSpPr>
            <a:spLocks noGrp="1"/>
          </p:cNvSpPr>
          <p:nvPr>
            <p:ph type="body" idx="14"/>
          </p:nvPr>
        </p:nvSpPr>
        <p:spPr>
          <a:prstGeom prst="rect">
            <a:avLst/>
          </a:prstGeom>
          <a:extLst>
            <a:ext uri="{C572A759-6A51-4108-AA02-DFA0A04FC94B}">
              <ma14:wrappingTextBoxFlag xmlns="" xmlns:ma14="http://schemas.microsoft.com/office/mac/drawingml/2011/main" val="1"/>
            </a:ext>
          </a:extLst>
        </p:spPr>
        <p:txBody>
          <a:bodyPr>
            <a:normAutofit lnSpcReduction="10000"/>
          </a:bodyPr>
          <a:lstStyle>
            <a:lvl1pPr marL="0" indent="0">
              <a:buClrTx/>
              <a:buSzTx/>
              <a:buFontTx/>
              <a:buNone/>
              <a:defRPr sz="1400"/>
            </a:lvl1pPr>
          </a:lstStyle>
          <a:p>
            <a:r>
              <a:rPr lang="en-IN" dirty="0" smtClean="0"/>
              <a:t>&lt;EDCS #</a:t>
            </a:r>
            <a:r>
              <a:rPr lang="en-US" dirty="0"/>
              <a:t>11991846</a:t>
            </a:r>
            <a:r>
              <a:rPr lang="en-IN" dirty="0" smtClean="0"/>
              <a:t>&gt;</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Scenario 3: </a:t>
            </a:r>
            <a:r>
              <a:rPr lang="en-US" dirty="0"/>
              <a:t>Media Player Computer Record/Pause/Stop</a:t>
            </a:r>
            <a:endParaRPr lang="en-IN" dirty="0"/>
          </a:p>
        </p:txBody>
      </p:sp>
      <p:sp>
        <p:nvSpPr>
          <p:cNvPr id="3" name="Text Placeholder 2"/>
          <p:cNvSpPr>
            <a:spLocks noGrp="1"/>
          </p:cNvSpPr>
          <p:nvPr>
            <p:ph type="body" idx="1"/>
          </p:nvPr>
        </p:nvSpPr>
        <p:spPr/>
        <p:txBody>
          <a:bodyPr/>
          <a:lstStyle/>
          <a:p>
            <a:r>
              <a:rPr lang="en-US" dirty="0"/>
              <a:t>Login to </a:t>
            </a:r>
            <a:r>
              <a:rPr lang="en-US" dirty="0" smtClean="0"/>
              <a:t>Cisco Unity Connection Administration with </a:t>
            </a:r>
            <a:r>
              <a:rPr lang="en-US" dirty="0"/>
              <a:t>the login credentials</a:t>
            </a:r>
          </a:p>
          <a:p>
            <a:r>
              <a:rPr lang="en-US" dirty="0"/>
              <a:t>Select a user on Search Users </a:t>
            </a:r>
            <a:r>
              <a:rPr lang="en-US" dirty="0" smtClean="0"/>
              <a:t>page</a:t>
            </a:r>
          </a:p>
          <a:p>
            <a:r>
              <a:rPr lang="en-US" dirty="0"/>
              <a:t>On Edit User Basics page click on Record button of Media Player under Recorded Name </a:t>
            </a:r>
            <a:r>
              <a:rPr lang="en-US" dirty="0" smtClean="0"/>
              <a:t>field</a:t>
            </a:r>
          </a:p>
          <a:p>
            <a:r>
              <a:rPr lang="en-US" dirty="0" smtClean="0"/>
              <a:t>Recording </a:t>
            </a:r>
            <a:r>
              <a:rPr lang="en-US" dirty="0"/>
              <a:t>will start from the computer</a:t>
            </a:r>
          </a:p>
          <a:p>
            <a:r>
              <a:rPr lang="en-US" dirty="0"/>
              <a:t>Pause recording and resume recording</a:t>
            </a:r>
          </a:p>
          <a:p>
            <a:r>
              <a:rPr lang="en-US" dirty="0"/>
              <a:t>Stop recording </a:t>
            </a:r>
          </a:p>
          <a:p>
            <a:r>
              <a:rPr lang="en-US" dirty="0"/>
              <a:t>Play temporary recording</a:t>
            </a:r>
          </a:p>
          <a:p>
            <a:r>
              <a:rPr lang="en-US" dirty="0"/>
              <a:t>Save User to view recording for </a:t>
            </a:r>
            <a:r>
              <a:rPr lang="en-US" dirty="0" smtClean="0"/>
              <a:t>voice name</a:t>
            </a:r>
            <a:endParaRPr lang="en-US" dirty="0"/>
          </a:p>
          <a:p>
            <a:endParaRPr lang="en-IN" dirty="0"/>
          </a:p>
        </p:txBody>
      </p:sp>
    </p:spTree>
    <p:extLst>
      <p:ext uri="{BB962C8B-B14F-4D97-AF65-F5344CB8AC3E}">
        <p14:creationId xmlns:p14="http://schemas.microsoft.com/office/powerpoint/2010/main" val="11125052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 </a:t>
            </a:r>
            <a:r>
              <a:rPr lang="en-US" dirty="0"/>
              <a:t>Media Player Computer Play/Pause/Stop</a:t>
            </a:r>
            <a:endParaRPr lang="en-IN" dirty="0"/>
          </a:p>
        </p:txBody>
      </p:sp>
      <p:sp>
        <p:nvSpPr>
          <p:cNvPr id="3" name="Text Placeholder 2"/>
          <p:cNvSpPr>
            <a:spLocks noGrp="1"/>
          </p:cNvSpPr>
          <p:nvPr>
            <p:ph type="body" idx="1"/>
          </p:nvPr>
        </p:nvSpPr>
        <p:spPr/>
        <p:txBody>
          <a:bodyPr/>
          <a:lstStyle/>
          <a:p>
            <a:r>
              <a:rPr lang="en-US" dirty="0"/>
              <a:t>Login to Cisco Unity Connection Administration with the login credentials</a:t>
            </a:r>
          </a:p>
          <a:p>
            <a:pPr hangingPunct="1"/>
            <a:r>
              <a:rPr lang="en-US" dirty="0"/>
              <a:t>Select a user on Search Users page </a:t>
            </a:r>
          </a:p>
          <a:p>
            <a:pPr hangingPunct="1"/>
            <a:r>
              <a:rPr lang="en-US" dirty="0"/>
              <a:t>On Edit User Basics page click on Play button of Media Player under Recorded Name field </a:t>
            </a:r>
          </a:p>
          <a:p>
            <a:r>
              <a:rPr lang="en-US" dirty="0" smtClean="0"/>
              <a:t>Recording will </a:t>
            </a:r>
            <a:r>
              <a:rPr lang="en-US" dirty="0"/>
              <a:t>be played from the computer</a:t>
            </a:r>
          </a:p>
          <a:p>
            <a:r>
              <a:rPr lang="en-US" dirty="0"/>
              <a:t>During Play, Pause the playback</a:t>
            </a:r>
          </a:p>
          <a:p>
            <a:r>
              <a:rPr lang="en-US" dirty="0"/>
              <a:t>After Pause user can Resume or Stop playback</a:t>
            </a:r>
          </a:p>
          <a:p>
            <a:endParaRPr lang="en-IN" dirty="0"/>
          </a:p>
        </p:txBody>
      </p:sp>
    </p:spTree>
    <p:extLst>
      <p:ext uri="{BB962C8B-B14F-4D97-AF65-F5344CB8AC3E}">
        <p14:creationId xmlns:p14="http://schemas.microsoft.com/office/powerpoint/2010/main" val="142360512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5: Media </a:t>
            </a:r>
            <a:r>
              <a:rPr lang="en-US" dirty="0"/>
              <a:t>Player Speed and Volume Functionality</a:t>
            </a:r>
            <a:endParaRPr lang="en-IN" dirty="0"/>
          </a:p>
        </p:txBody>
      </p:sp>
      <p:sp>
        <p:nvSpPr>
          <p:cNvPr id="4" name="Content Placeholder 2"/>
          <p:cNvSpPr>
            <a:spLocks noGrp="1"/>
          </p:cNvSpPr>
          <p:nvPr>
            <p:ph type="body" idx="1"/>
          </p:nvPr>
        </p:nvSpPr>
        <p:spPr/>
        <p:txBody>
          <a:bodyPr/>
          <a:lstStyle/>
          <a:p>
            <a:r>
              <a:rPr lang="en-US" dirty="0" smtClean="0"/>
              <a:t>Click on Play button of Media Player</a:t>
            </a:r>
          </a:p>
          <a:p>
            <a:r>
              <a:rPr lang="en-US" dirty="0" smtClean="0"/>
              <a:t>Increase/Decrease Volume </a:t>
            </a:r>
          </a:p>
          <a:p>
            <a:r>
              <a:rPr lang="en-US" dirty="0" smtClean="0"/>
              <a:t>Change Speed to -1x, 1x, 2x, 3x</a:t>
            </a:r>
          </a:p>
          <a:p>
            <a:r>
              <a:rPr lang="en-US" dirty="0" smtClean="0"/>
              <a:t>Stop playback</a:t>
            </a:r>
          </a:p>
          <a:p>
            <a:r>
              <a:rPr lang="en-US" dirty="0"/>
              <a:t>Increase/Decrease Volume </a:t>
            </a:r>
          </a:p>
          <a:p>
            <a:r>
              <a:rPr lang="en-US" dirty="0" smtClean="0"/>
              <a:t>Start playback again</a:t>
            </a:r>
          </a:p>
          <a:p>
            <a:r>
              <a:rPr lang="en-US" dirty="0" smtClean="0"/>
              <a:t>Stop playback</a:t>
            </a:r>
          </a:p>
        </p:txBody>
      </p:sp>
    </p:spTree>
    <p:extLst>
      <p:ext uri="{BB962C8B-B14F-4D97-AF65-F5344CB8AC3E}">
        <p14:creationId xmlns:p14="http://schemas.microsoft.com/office/powerpoint/2010/main" val="206166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Scenario 6: </a:t>
            </a:r>
            <a:r>
              <a:rPr lang="en-US" dirty="0"/>
              <a:t>Media Player Upload Functionality</a:t>
            </a:r>
            <a:endParaRPr lang="en-IN" dirty="0"/>
          </a:p>
        </p:txBody>
      </p:sp>
      <p:sp>
        <p:nvSpPr>
          <p:cNvPr id="3" name="Text Placeholder 2"/>
          <p:cNvSpPr>
            <a:spLocks noGrp="1"/>
          </p:cNvSpPr>
          <p:nvPr>
            <p:ph type="body" idx="1"/>
          </p:nvPr>
        </p:nvSpPr>
        <p:spPr>
          <a:xfrm>
            <a:off x="234403" y="1219200"/>
            <a:ext cx="8578691" cy="3509886"/>
          </a:xfrm>
        </p:spPr>
        <p:txBody>
          <a:bodyPr/>
          <a:lstStyle/>
          <a:p>
            <a:r>
              <a:rPr lang="en-US" dirty="0"/>
              <a:t>Login to </a:t>
            </a:r>
            <a:r>
              <a:rPr lang="en-US" dirty="0" smtClean="0"/>
              <a:t>Cisco Unity Connection Administration with </a:t>
            </a:r>
            <a:r>
              <a:rPr lang="en-US" dirty="0"/>
              <a:t>the login credentials</a:t>
            </a:r>
          </a:p>
          <a:p>
            <a:pPr hangingPunct="1"/>
            <a:r>
              <a:rPr lang="en-US" dirty="0"/>
              <a:t>Select a user on Search Users page </a:t>
            </a:r>
          </a:p>
          <a:p>
            <a:r>
              <a:rPr lang="en-US" dirty="0" smtClean="0"/>
              <a:t>Select Edit </a:t>
            </a:r>
            <a:r>
              <a:rPr lang="en-US" dirty="0"/>
              <a:t>and open </a:t>
            </a:r>
            <a:r>
              <a:rPr lang="en-US" dirty="0" smtClean="0"/>
              <a:t>Greetings(</a:t>
            </a:r>
            <a:r>
              <a:rPr lang="en-US" dirty="0" err="1" smtClean="0"/>
              <a:t>e.g</a:t>
            </a:r>
            <a:r>
              <a:rPr lang="en-US" dirty="0" smtClean="0"/>
              <a:t> </a:t>
            </a:r>
            <a:r>
              <a:rPr lang="en-US" dirty="0"/>
              <a:t>Standard)</a:t>
            </a:r>
          </a:p>
          <a:p>
            <a:r>
              <a:rPr lang="en-US" dirty="0" smtClean="0"/>
              <a:t>On Edit Greeting page, Click Upload button </a:t>
            </a:r>
            <a:r>
              <a:rPr lang="en-US" dirty="0"/>
              <a:t>of Media Player</a:t>
            </a:r>
          </a:p>
          <a:p>
            <a:r>
              <a:rPr lang="en-US" dirty="0"/>
              <a:t>Browse and Select .</a:t>
            </a:r>
            <a:r>
              <a:rPr lang="en-US" dirty="0" smtClean="0"/>
              <a:t>wav file(supported </a:t>
            </a:r>
            <a:r>
              <a:rPr lang="en-US" dirty="0"/>
              <a:t>format only)</a:t>
            </a:r>
          </a:p>
          <a:p>
            <a:r>
              <a:rPr lang="en-US" dirty="0"/>
              <a:t>Save User</a:t>
            </a:r>
          </a:p>
          <a:p>
            <a:endParaRPr lang="en-IN" dirty="0" smtClean="0"/>
          </a:p>
          <a:p>
            <a:endParaRPr lang="en-IN" dirty="0"/>
          </a:p>
          <a:p>
            <a:endParaRPr lang="en-IN" dirty="0" smtClean="0"/>
          </a:p>
          <a:p>
            <a:pPr marL="0" indent="0">
              <a:buNone/>
            </a:pPr>
            <a:r>
              <a:rPr lang="en-US" dirty="0" smtClean="0"/>
              <a:t>Note</a:t>
            </a:r>
            <a:r>
              <a:rPr lang="en-US" dirty="0"/>
              <a:t>: </a:t>
            </a:r>
            <a:r>
              <a:rPr lang="en-US" dirty="0" smtClean="0"/>
              <a:t>After uploading the prerecorded file, you must Save the page. </a:t>
            </a:r>
            <a:endParaRPr lang="en-US" dirty="0"/>
          </a:p>
          <a:p>
            <a:pPr marL="0" indent="0">
              <a:buNone/>
            </a:pPr>
            <a:endParaRPr lang="en-IN" dirty="0"/>
          </a:p>
        </p:txBody>
      </p:sp>
    </p:spTree>
    <p:extLst>
      <p:ext uri="{BB962C8B-B14F-4D97-AF65-F5344CB8AC3E}">
        <p14:creationId xmlns:p14="http://schemas.microsoft.com/office/powerpoint/2010/main" val="12463468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Scenario 7: </a:t>
            </a:r>
            <a:r>
              <a:rPr lang="en-US" dirty="0"/>
              <a:t> Media Player Download Functionality</a:t>
            </a:r>
            <a:endParaRPr lang="en-IN" dirty="0"/>
          </a:p>
        </p:txBody>
      </p:sp>
      <p:sp>
        <p:nvSpPr>
          <p:cNvPr id="3" name="Text Placeholder 2"/>
          <p:cNvSpPr>
            <a:spLocks noGrp="1"/>
          </p:cNvSpPr>
          <p:nvPr>
            <p:ph type="body" idx="1"/>
          </p:nvPr>
        </p:nvSpPr>
        <p:spPr/>
        <p:txBody>
          <a:bodyPr/>
          <a:lstStyle/>
          <a:p>
            <a:r>
              <a:rPr lang="en-US" dirty="0"/>
              <a:t>Login to Cisco Unity Connection Administration with the login credentials</a:t>
            </a:r>
          </a:p>
          <a:p>
            <a:pPr hangingPunct="1"/>
            <a:r>
              <a:rPr lang="en-US" dirty="0"/>
              <a:t>Select a user on Search Users page </a:t>
            </a:r>
          </a:p>
          <a:p>
            <a:r>
              <a:rPr lang="en-US" dirty="0"/>
              <a:t>Select Edit and open Greetings(</a:t>
            </a:r>
            <a:r>
              <a:rPr lang="en-US" dirty="0" err="1"/>
              <a:t>e.g</a:t>
            </a:r>
            <a:r>
              <a:rPr lang="en-US" dirty="0"/>
              <a:t> Standard)</a:t>
            </a:r>
          </a:p>
          <a:p>
            <a:r>
              <a:rPr lang="en-US" dirty="0"/>
              <a:t>On Edit Greeting page, Click </a:t>
            </a:r>
            <a:r>
              <a:rPr lang="en-US" dirty="0" smtClean="0"/>
              <a:t>Download </a:t>
            </a:r>
            <a:r>
              <a:rPr lang="en-US" dirty="0"/>
              <a:t>button of Media Player</a:t>
            </a:r>
          </a:p>
          <a:p>
            <a:r>
              <a:rPr lang="en-US" dirty="0" smtClean="0"/>
              <a:t>Save </a:t>
            </a:r>
            <a:r>
              <a:rPr lang="en-US" dirty="0"/>
              <a:t>.wav file </a:t>
            </a:r>
            <a:r>
              <a:rPr lang="en-US" dirty="0" smtClean="0"/>
              <a:t>in any </a:t>
            </a:r>
            <a:r>
              <a:rPr lang="en-US" dirty="0"/>
              <a:t>desired location</a:t>
            </a:r>
          </a:p>
          <a:p>
            <a:endParaRPr lang="en-IN" dirty="0"/>
          </a:p>
        </p:txBody>
      </p:sp>
    </p:spTree>
    <p:extLst>
      <p:ext uri="{BB962C8B-B14F-4D97-AF65-F5344CB8AC3E}">
        <p14:creationId xmlns:p14="http://schemas.microsoft.com/office/powerpoint/2010/main" val="14025251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02" y="341157"/>
            <a:ext cx="8657114" cy="731521"/>
          </a:xfrm>
        </p:spPr>
        <p:txBody>
          <a:bodyPr/>
          <a:lstStyle/>
          <a:p>
            <a:r>
              <a:rPr lang="en-IN" dirty="0" smtClean="0"/>
              <a:t>Troubleshooting Tips</a:t>
            </a:r>
            <a:endParaRPr lang="en-IN" dirty="0"/>
          </a:p>
        </p:txBody>
      </p:sp>
      <p:sp>
        <p:nvSpPr>
          <p:cNvPr id="3" name="Text Placeholder 2"/>
          <p:cNvSpPr>
            <a:spLocks noGrp="1"/>
          </p:cNvSpPr>
          <p:nvPr>
            <p:ph type="body" idx="1"/>
          </p:nvPr>
        </p:nvSpPr>
        <p:spPr>
          <a:xfrm>
            <a:off x="265314" y="907987"/>
            <a:ext cx="8578691" cy="3459033"/>
          </a:xfrm>
        </p:spPr>
        <p:txBody>
          <a:bodyPr/>
          <a:lstStyle/>
          <a:p>
            <a:pPr marL="0" indent="0">
              <a:buNone/>
            </a:pPr>
            <a:r>
              <a:rPr lang="en-IN" b="1" dirty="0" smtClean="0"/>
              <a:t>Troubleshooting </a:t>
            </a:r>
            <a:r>
              <a:rPr lang="en-IN" b="1" dirty="0"/>
              <a:t>Scenario </a:t>
            </a:r>
            <a:r>
              <a:rPr lang="en-IN" b="1" dirty="0" smtClean="0"/>
              <a:t>1</a:t>
            </a:r>
          </a:p>
          <a:p>
            <a:endParaRPr lang="en-IN" dirty="0"/>
          </a:p>
          <a:p>
            <a:pPr marL="0" indent="0">
              <a:buNone/>
            </a:pPr>
            <a:endParaRPr lang="en-IN" dirty="0"/>
          </a:p>
        </p:txBody>
      </p:sp>
      <p:sp>
        <p:nvSpPr>
          <p:cNvPr id="8" name="Text Placeholder 2"/>
          <p:cNvSpPr txBox="1">
            <a:spLocks/>
          </p:cNvSpPr>
          <p:nvPr/>
        </p:nvSpPr>
        <p:spPr>
          <a:xfrm>
            <a:off x="412404" y="1386349"/>
            <a:ext cx="8578850" cy="3647768"/>
          </a:xfrm>
          <a:prstGeom prst="rect">
            <a:avLst/>
          </a:prstGeom>
        </p:spPr>
        <p:txBody>
          <a:bodyPr/>
          <a:lst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a:lstStyle>
          <a:p>
            <a:pPr marL="0" indent="0" hangingPunct="1">
              <a:spcBef>
                <a:spcPts val="1475"/>
              </a:spcBef>
              <a:buFont typeface="Arial" charset="0"/>
              <a:buNone/>
              <a:defRPr/>
            </a:pPr>
            <a:r>
              <a:rPr lang="en-IN" sz="1400" b="1" u="sng" dirty="0" smtClean="0">
                <a:solidFill>
                  <a:schemeClr val="bg2"/>
                </a:solidFill>
                <a:latin typeface="CiscoSansTT Light"/>
              </a:rPr>
              <a:t>Problem Statement</a:t>
            </a:r>
          </a:p>
          <a:p>
            <a:pPr marL="0" indent="0" hangingPunct="1">
              <a:spcBef>
                <a:spcPts val="1475"/>
              </a:spcBef>
              <a:buFont typeface="Arial" charset="0"/>
              <a:buNone/>
              <a:defRPr/>
            </a:pPr>
            <a:r>
              <a:rPr lang="en-IN" sz="1400" dirty="0" smtClean="0">
                <a:solidFill>
                  <a:schemeClr val="bg2"/>
                </a:solidFill>
                <a:latin typeface="CiscoSansTT Light"/>
              </a:rPr>
              <a:t>Not able to play on Safari using computer</a:t>
            </a:r>
          </a:p>
          <a:p>
            <a:pPr marL="0" indent="0" hangingPunct="1">
              <a:spcBef>
                <a:spcPts val="1475"/>
              </a:spcBef>
              <a:buFont typeface="Arial" charset="0"/>
              <a:buNone/>
              <a:defRPr/>
            </a:pPr>
            <a:r>
              <a:rPr lang="en-IN" sz="1400" b="1" u="sng" dirty="0" smtClean="0">
                <a:solidFill>
                  <a:schemeClr val="bg2"/>
                </a:solidFill>
                <a:latin typeface="CiscoSansTT Light"/>
              </a:rPr>
              <a:t>Action Required</a:t>
            </a:r>
          </a:p>
          <a:p>
            <a:pPr marL="0" indent="0" hangingPunct="1">
              <a:spcBef>
                <a:spcPts val="1475"/>
              </a:spcBef>
              <a:buFont typeface="Arial" charset="0"/>
              <a:buNone/>
              <a:defRPr/>
            </a:pPr>
            <a:r>
              <a:rPr lang="en-IN" sz="1400" dirty="0" smtClean="0">
                <a:solidFill>
                  <a:schemeClr val="bg2"/>
                </a:solidFill>
                <a:latin typeface="CiscoSansTT Light"/>
              </a:rPr>
              <a:t>Do the following to check  the browser settings:</a:t>
            </a:r>
          </a:p>
          <a:p>
            <a:pPr hangingPunct="1">
              <a:spcBef>
                <a:spcPts val="1475"/>
              </a:spcBef>
              <a:defRPr/>
            </a:pPr>
            <a:r>
              <a:rPr lang="en-IN" sz="1400" dirty="0" smtClean="0">
                <a:solidFill>
                  <a:schemeClr val="bg2"/>
                </a:solidFill>
                <a:latin typeface="CiscoSansTT Light"/>
              </a:rPr>
              <a:t>Go to Safari &gt; Preferences &gt; Websites &gt; AutoPlay</a:t>
            </a:r>
          </a:p>
          <a:p>
            <a:pPr hangingPunct="1">
              <a:spcBef>
                <a:spcPts val="1475"/>
              </a:spcBef>
              <a:defRPr/>
            </a:pPr>
            <a:r>
              <a:rPr lang="en-IN" sz="1400" dirty="0" smtClean="0">
                <a:solidFill>
                  <a:schemeClr val="bg2"/>
                </a:solidFill>
                <a:latin typeface="CiscoSansTT Light"/>
              </a:rPr>
              <a:t>Make sure that "Allow All Auto Play" </a:t>
            </a:r>
            <a:r>
              <a:rPr lang="en-IN" sz="1400" dirty="0">
                <a:solidFill>
                  <a:schemeClr val="bg2"/>
                </a:solidFill>
                <a:latin typeface="CiscoSansTT Light"/>
              </a:rPr>
              <a:t>option is </a:t>
            </a:r>
            <a:r>
              <a:rPr lang="en-IN" sz="1400" dirty="0" smtClean="0">
                <a:solidFill>
                  <a:schemeClr val="bg2"/>
                </a:solidFill>
                <a:latin typeface="CiscoSansTT Light"/>
              </a:rPr>
              <a:t>selected</a:t>
            </a:r>
          </a:p>
          <a:p>
            <a:pPr hangingPunct="1">
              <a:spcBef>
                <a:spcPts val="1475"/>
              </a:spcBef>
              <a:defRPr/>
            </a:pPr>
            <a:endParaRPr lang="en-IN" sz="2000" dirty="0" smtClean="0"/>
          </a:p>
          <a:p>
            <a:pPr hangingPunct="1">
              <a:spcBef>
                <a:spcPts val="1475"/>
              </a:spcBef>
              <a:defRPr/>
            </a:pPr>
            <a:endParaRPr lang="en-IN" sz="2000" dirty="0" smtClean="0"/>
          </a:p>
          <a:p>
            <a:pPr marL="0" indent="0" hangingPunct="1">
              <a:spcBef>
                <a:spcPts val="1475"/>
              </a:spcBef>
              <a:buFont typeface="Arial" charset="0"/>
              <a:buNone/>
              <a:defRPr/>
            </a:pPr>
            <a:endParaRPr lang="en-IN" sz="1800" dirty="0" smtClean="0"/>
          </a:p>
        </p:txBody>
      </p:sp>
    </p:spTree>
    <p:extLst>
      <p:ext uri="{BB962C8B-B14F-4D97-AF65-F5344CB8AC3E}">
        <p14:creationId xmlns:p14="http://schemas.microsoft.com/office/powerpoint/2010/main" val="34804872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5314" y="907987"/>
            <a:ext cx="8578691" cy="3459033"/>
          </a:xfrm>
        </p:spPr>
        <p:txBody>
          <a:bodyPr/>
          <a:lstStyle/>
          <a:p>
            <a:pPr marL="0" indent="0">
              <a:buNone/>
            </a:pPr>
            <a:r>
              <a:rPr lang="en-IN" b="1" dirty="0" smtClean="0"/>
              <a:t>Troubleshooting </a:t>
            </a:r>
            <a:r>
              <a:rPr lang="en-IN" b="1" dirty="0"/>
              <a:t>Scenario 2</a:t>
            </a:r>
            <a:endParaRPr lang="en-IN" b="1" dirty="0" smtClean="0"/>
          </a:p>
          <a:p>
            <a:endParaRPr lang="en-IN" dirty="0"/>
          </a:p>
          <a:p>
            <a:pPr marL="0" indent="0">
              <a:buNone/>
            </a:pPr>
            <a:endParaRPr lang="en-IN" dirty="0"/>
          </a:p>
        </p:txBody>
      </p:sp>
      <p:sp>
        <p:nvSpPr>
          <p:cNvPr id="8" name="Text Placeholder 2"/>
          <p:cNvSpPr txBox="1">
            <a:spLocks/>
          </p:cNvSpPr>
          <p:nvPr/>
        </p:nvSpPr>
        <p:spPr>
          <a:xfrm>
            <a:off x="412404" y="1386349"/>
            <a:ext cx="8578850" cy="3647768"/>
          </a:xfrm>
          <a:prstGeom prst="rect">
            <a:avLst/>
          </a:prstGeom>
        </p:spPr>
        <p:txBody>
          <a:bodyPr/>
          <a:lst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a:lstStyle>
          <a:p>
            <a:pPr marL="0" indent="0" hangingPunct="1">
              <a:spcBef>
                <a:spcPts val="1475"/>
              </a:spcBef>
              <a:buFont typeface="Arial" charset="0"/>
              <a:buNone/>
              <a:defRPr/>
            </a:pPr>
            <a:r>
              <a:rPr lang="en-IN" sz="1400" b="1" u="sng" dirty="0" smtClean="0">
                <a:solidFill>
                  <a:schemeClr val="bg2"/>
                </a:solidFill>
                <a:latin typeface="CiscoSansTT Light"/>
              </a:rPr>
              <a:t>Problem Statement</a:t>
            </a:r>
          </a:p>
          <a:p>
            <a:pPr marL="0" indent="0" hangingPunct="1">
              <a:spcBef>
                <a:spcPts val="1475"/>
              </a:spcBef>
              <a:buFont typeface="Arial" charset="0"/>
              <a:buNone/>
              <a:defRPr/>
            </a:pPr>
            <a:r>
              <a:rPr lang="en-IN" sz="1400" dirty="0" smtClean="0"/>
              <a:t>Not </a:t>
            </a:r>
            <a:r>
              <a:rPr lang="en-IN" sz="1400" dirty="0"/>
              <a:t>able to download recordings</a:t>
            </a:r>
          </a:p>
          <a:p>
            <a:pPr marL="0" indent="0" hangingPunct="1">
              <a:spcBef>
                <a:spcPts val="1475"/>
              </a:spcBef>
              <a:buFont typeface="Arial" charset="0"/>
              <a:buNone/>
              <a:defRPr/>
            </a:pPr>
            <a:r>
              <a:rPr lang="en-IN" sz="1400" b="1" u="sng" dirty="0" smtClean="0">
                <a:solidFill>
                  <a:schemeClr val="bg2"/>
                </a:solidFill>
                <a:latin typeface="CiscoSansTT Light"/>
              </a:rPr>
              <a:t>Action Required</a:t>
            </a:r>
          </a:p>
          <a:p>
            <a:pPr marL="0" indent="0" hangingPunct="1">
              <a:spcBef>
                <a:spcPts val="1475"/>
              </a:spcBef>
              <a:buFont typeface="Arial" charset="0"/>
              <a:buNone/>
              <a:defRPr/>
            </a:pPr>
            <a:r>
              <a:rPr lang="en-IN" sz="1400" dirty="0" smtClean="0">
                <a:solidFill>
                  <a:schemeClr val="bg2"/>
                </a:solidFill>
              </a:rPr>
              <a:t>Check the </a:t>
            </a:r>
            <a:r>
              <a:rPr lang="en-IN" sz="1400" dirty="0">
                <a:solidFill>
                  <a:schemeClr val="bg2"/>
                </a:solidFill>
              </a:rPr>
              <a:t>following browser's Download </a:t>
            </a:r>
            <a:r>
              <a:rPr lang="en-IN" sz="1400" dirty="0" smtClean="0">
                <a:solidFill>
                  <a:schemeClr val="bg2"/>
                </a:solidFill>
              </a:rPr>
              <a:t>Settings:</a:t>
            </a:r>
            <a:endParaRPr lang="en-IN" sz="1400" dirty="0">
              <a:solidFill>
                <a:schemeClr val="bg2"/>
              </a:solidFill>
            </a:endParaRPr>
          </a:p>
          <a:p>
            <a:pPr lvl="1">
              <a:spcBef>
                <a:spcPts val="1475"/>
              </a:spcBef>
              <a:defRPr/>
            </a:pPr>
            <a:r>
              <a:rPr lang="en-IN" sz="1400" dirty="0">
                <a:solidFill>
                  <a:schemeClr val="bg2"/>
                </a:solidFill>
              </a:rPr>
              <a:t>Download Location</a:t>
            </a:r>
          </a:p>
          <a:p>
            <a:pPr lvl="1">
              <a:spcBef>
                <a:spcPts val="1475"/>
              </a:spcBef>
              <a:defRPr/>
            </a:pPr>
            <a:r>
              <a:rPr lang="en-IN" sz="1400" dirty="0">
                <a:solidFill>
                  <a:schemeClr val="bg2"/>
                </a:solidFill>
              </a:rPr>
              <a:t>Ask where to save file before downloading</a:t>
            </a:r>
          </a:p>
          <a:p>
            <a:pPr hangingPunct="1">
              <a:spcBef>
                <a:spcPts val="1475"/>
              </a:spcBef>
              <a:defRPr/>
            </a:pPr>
            <a:endParaRPr lang="en-IN" sz="2000" dirty="0" smtClean="0"/>
          </a:p>
          <a:p>
            <a:pPr hangingPunct="1">
              <a:spcBef>
                <a:spcPts val="1475"/>
              </a:spcBef>
              <a:defRPr/>
            </a:pPr>
            <a:endParaRPr lang="en-IN" sz="2000" dirty="0" smtClean="0"/>
          </a:p>
          <a:p>
            <a:pPr marL="0" indent="0" hangingPunct="1">
              <a:spcBef>
                <a:spcPts val="1475"/>
              </a:spcBef>
              <a:buFont typeface="Arial" charset="0"/>
              <a:buNone/>
              <a:defRPr/>
            </a:pPr>
            <a:endParaRPr lang="en-IN" sz="1800" dirty="0" smtClean="0"/>
          </a:p>
        </p:txBody>
      </p:sp>
    </p:spTree>
    <p:extLst>
      <p:ext uri="{BB962C8B-B14F-4D97-AF65-F5344CB8AC3E}">
        <p14:creationId xmlns:p14="http://schemas.microsoft.com/office/powerpoint/2010/main" val="31864227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5314" y="907987"/>
            <a:ext cx="8578691" cy="3459033"/>
          </a:xfrm>
        </p:spPr>
        <p:txBody>
          <a:bodyPr/>
          <a:lstStyle/>
          <a:p>
            <a:pPr marL="0" indent="0">
              <a:buNone/>
            </a:pPr>
            <a:r>
              <a:rPr lang="en-IN" b="1" dirty="0" smtClean="0"/>
              <a:t>Troubleshooting </a:t>
            </a:r>
            <a:r>
              <a:rPr lang="en-IN" b="1" dirty="0"/>
              <a:t>Scenario 3</a:t>
            </a:r>
            <a:endParaRPr lang="en-IN" b="1" dirty="0" smtClean="0"/>
          </a:p>
          <a:p>
            <a:endParaRPr lang="en-IN" dirty="0"/>
          </a:p>
          <a:p>
            <a:pPr marL="0" indent="0">
              <a:buNone/>
            </a:pPr>
            <a:endParaRPr lang="en-IN" dirty="0"/>
          </a:p>
        </p:txBody>
      </p:sp>
      <p:sp>
        <p:nvSpPr>
          <p:cNvPr id="8" name="Text Placeholder 2"/>
          <p:cNvSpPr txBox="1">
            <a:spLocks/>
          </p:cNvSpPr>
          <p:nvPr/>
        </p:nvSpPr>
        <p:spPr>
          <a:xfrm>
            <a:off x="412404" y="1386349"/>
            <a:ext cx="8578850" cy="3647768"/>
          </a:xfrm>
          <a:prstGeom prst="rect">
            <a:avLst/>
          </a:prstGeom>
        </p:spPr>
        <p:txBody>
          <a:bodyPr/>
          <a:lstStyle>
            <a:lvl1pPr marL="169862" marR="0" indent="-169862" algn="l" defTabSz="684212" rtl="0" latinLnBrk="0">
              <a:lnSpc>
                <a:spcPct val="95000"/>
              </a:lnSpc>
              <a:spcBef>
                <a:spcPts val="1000"/>
              </a:spcBef>
              <a:spcAft>
                <a:spcPts val="0"/>
              </a:spcAft>
              <a:buClr>
                <a:srgbClr val="2968AF"/>
              </a:buClr>
              <a:buSzPct val="90000"/>
              <a:buFont typeface="Arial"/>
              <a:buChar char="•"/>
              <a:tabLst/>
              <a:defRPr sz="1500" b="0" i="0" u="none" strike="noStrike" cap="none" spc="0" baseline="0">
                <a:ln>
                  <a:noFill/>
                </a:ln>
                <a:solidFill>
                  <a:schemeClr val="accent3"/>
                </a:solidFill>
                <a:uFillTx/>
                <a:latin typeface="Arial"/>
                <a:ea typeface="Arial"/>
                <a:cs typeface="Arial"/>
                <a:sym typeface="Arial"/>
              </a:defRPr>
            </a:lvl1pPr>
            <a:lvl2pPr marL="374196" marR="0" indent="-23132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2pPr>
            <a:lvl3pPr marL="474265" marR="0" indent="-212328"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3pPr>
            <a:lvl4pPr marL="565006"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4pPr>
            <a:lvl5pPr marL="636443" marR="0" indent="-23163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a:lstStyle>
          <a:p>
            <a:pPr marL="0" indent="0" hangingPunct="1">
              <a:spcBef>
                <a:spcPts val="1475"/>
              </a:spcBef>
              <a:buFont typeface="Arial" charset="0"/>
              <a:buNone/>
              <a:defRPr/>
            </a:pPr>
            <a:r>
              <a:rPr lang="en-IN" sz="1400" b="1" u="sng" dirty="0" smtClean="0">
                <a:solidFill>
                  <a:schemeClr val="bg2"/>
                </a:solidFill>
                <a:latin typeface="CiscoSansTT Light"/>
              </a:rPr>
              <a:t>Problem Statement</a:t>
            </a:r>
          </a:p>
          <a:p>
            <a:pPr marL="0" indent="0">
              <a:buNone/>
            </a:pPr>
            <a:r>
              <a:rPr lang="en-US" sz="1400" dirty="0">
                <a:latin typeface="CiscoSansTT Light"/>
              </a:rPr>
              <a:t>Unable to Upload a .wav file.</a:t>
            </a:r>
          </a:p>
          <a:p>
            <a:pPr marL="0" indent="0" hangingPunct="1">
              <a:spcBef>
                <a:spcPts val="1475"/>
              </a:spcBef>
              <a:buFont typeface="Arial" charset="0"/>
              <a:buNone/>
              <a:defRPr/>
            </a:pPr>
            <a:r>
              <a:rPr lang="en-IN" sz="1400" b="1" u="sng" dirty="0" smtClean="0">
                <a:solidFill>
                  <a:schemeClr val="bg2"/>
                </a:solidFill>
                <a:latin typeface="CiscoSansTT Light"/>
              </a:rPr>
              <a:t>Action Required</a:t>
            </a:r>
          </a:p>
          <a:p>
            <a:r>
              <a:rPr lang="en-US" sz="1400" dirty="0">
                <a:latin typeface="CiscoSansTT Light"/>
              </a:rPr>
              <a:t>The file being uploaded may not be in supported .wav format</a:t>
            </a:r>
          </a:p>
          <a:p>
            <a:r>
              <a:rPr lang="en-US" sz="1400" dirty="0">
                <a:latin typeface="CiscoSansTT Light"/>
              </a:rPr>
              <a:t>Convert the .wav file to another supported audio format</a:t>
            </a:r>
          </a:p>
          <a:p>
            <a:r>
              <a:rPr lang="en-US" sz="1400" dirty="0">
                <a:latin typeface="CiscoSansTT Light"/>
              </a:rPr>
              <a:t>Use a .wav file that is recorded in a supported audio format</a:t>
            </a:r>
          </a:p>
          <a:p>
            <a:r>
              <a:rPr lang="en-US" sz="1400" dirty="0">
                <a:latin typeface="CiscoSansTT Light"/>
              </a:rPr>
              <a:t>Or alternatively, Make a new recording by using a </a:t>
            </a:r>
            <a:r>
              <a:rPr lang="en-US" sz="1400" dirty="0" smtClean="0">
                <a:latin typeface="CiscoSansTT Light"/>
              </a:rPr>
              <a:t>phone/computer</a:t>
            </a:r>
            <a:endParaRPr lang="en-IN" sz="2000" dirty="0" smtClean="0">
              <a:latin typeface="CiscoSansTT Light"/>
            </a:endParaRPr>
          </a:p>
          <a:p>
            <a:pPr marL="0" indent="0" hangingPunct="1">
              <a:spcBef>
                <a:spcPts val="1475"/>
              </a:spcBef>
              <a:buFont typeface="Arial" charset="0"/>
              <a:buNone/>
              <a:defRPr/>
            </a:pPr>
            <a:endParaRPr lang="en-IN" sz="1800" dirty="0" smtClean="0"/>
          </a:p>
        </p:txBody>
      </p:sp>
    </p:spTree>
    <p:extLst>
      <p:ext uri="{BB962C8B-B14F-4D97-AF65-F5344CB8AC3E}">
        <p14:creationId xmlns:p14="http://schemas.microsoft.com/office/powerpoint/2010/main" val="37244881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 Links</a:t>
            </a:r>
            <a:endParaRPr lang="en-IN" dirty="0"/>
          </a:p>
        </p:txBody>
      </p:sp>
      <p:sp>
        <p:nvSpPr>
          <p:cNvPr id="3" name="Text Placeholder 2"/>
          <p:cNvSpPr>
            <a:spLocks noGrp="1"/>
          </p:cNvSpPr>
          <p:nvPr>
            <p:ph type="body" idx="1"/>
          </p:nvPr>
        </p:nvSpPr>
        <p:spPr/>
        <p:txBody>
          <a:bodyPr>
            <a:normAutofit/>
          </a:bodyPr>
          <a:lstStyle/>
          <a:p>
            <a:r>
              <a:rPr lang="en-US" dirty="0">
                <a:cs typeface="Calibri" panose="020F0502020204030204" pitchFamily="34" charset="0"/>
              </a:rPr>
              <a:t>User Guide for the Cisco Unity Connection Messaging Assistant Web Tool (Release 12.x) </a:t>
            </a:r>
          </a:p>
          <a:p>
            <a:pPr marL="225425" indent="0">
              <a:buNone/>
            </a:pPr>
            <a:r>
              <a:rPr lang="en-IN" dirty="0" smtClean="0">
                <a:cs typeface="Calibri" panose="020F0502020204030204" pitchFamily="34" charset="0"/>
                <a:hlinkClick r:id="rId2"/>
              </a:rPr>
              <a:t>https</a:t>
            </a:r>
            <a:r>
              <a:rPr lang="en-IN" dirty="0">
                <a:cs typeface="Calibri" panose="020F0502020204030204" pitchFamily="34" charset="0"/>
                <a:hlinkClick r:id="rId2"/>
              </a:rPr>
              <a:t>://www.cisco.com/c/en/us/td/docs/voice_ip_comm/connection/12x/user/guide/assistant/b_12xcucugasst.html</a:t>
            </a:r>
            <a:endParaRPr lang="en-IN" dirty="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r>
              <a:rPr lang="en-US" dirty="0" smtClean="0">
                <a:cs typeface="Calibri" panose="020F0502020204030204" pitchFamily="34" charset="0"/>
              </a:rPr>
              <a:t>Troubleshooting Guide for Cisco Unity Connection Release 12.x</a:t>
            </a:r>
          </a:p>
          <a:p>
            <a:pPr marL="244085" lvl="1" indent="0">
              <a:buNone/>
            </a:pPr>
            <a:r>
              <a:rPr lang="en-IN" dirty="0" smtClean="0">
                <a:hlinkClick r:id="rId3"/>
              </a:rPr>
              <a:t>https</a:t>
            </a:r>
            <a:r>
              <a:rPr lang="en-IN" dirty="0">
                <a:hlinkClick r:id="rId3"/>
              </a:rPr>
              <a:t>://www.cisco.com/c/en/us/td/docs/voice_ip_comm/connection/12x/troubleshooting/guide/b_12xcuctsg.html</a:t>
            </a:r>
            <a:endParaRPr lang="en-IN" dirty="0"/>
          </a:p>
          <a:p>
            <a:pPr marL="0" indent="0">
              <a:buNone/>
            </a:pPr>
            <a:endParaRPr lang="en-US" dirty="0" smtClean="0">
              <a:cs typeface="Calibri" panose="020F0502020204030204" pitchFamily="34" charset="0"/>
            </a:endParaRPr>
          </a:p>
          <a:p>
            <a:r>
              <a:rPr lang="en-IN" dirty="0" smtClean="0"/>
              <a:t>Annotated </a:t>
            </a:r>
            <a:r>
              <a:rPr lang="en-IN" smtClean="0"/>
              <a:t>diagnostics wiki for </a:t>
            </a:r>
            <a:r>
              <a:rPr lang="en-IN" dirty="0" smtClean="0"/>
              <a:t>Media Player</a:t>
            </a:r>
          </a:p>
          <a:p>
            <a:pPr marL="244085" lvl="1" indent="0">
              <a:buNone/>
            </a:pPr>
            <a:r>
              <a:rPr lang="en-IN" dirty="0" smtClean="0">
                <a:hlinkClick r:id="rId4"/>
              </a:rPr>
              <a:t>https://ccbu-wiki.cisco.com/display/UNITYTRANS/Annotated+diagnostics+for+Media+Player</a:t>
            </a:r>
            <a:endParaRPr lang="en-IN" dirty="0"/>
          </a:p>
        </p:txBody>
      </p:sp>
    </p:spTree>
    <p:extLst>
      <p:ext uri="{BB962C8B-B14F-4D97-AF65-F5344CB8AC3E}">
        <p14:creationId xmlns:p14="http://schemas.microsoft.com/office/powerpoint/2010/main" val="10636414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363475"/>
            <a:ext cx="8677656" cy="2722626"/>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72589431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1484086"/>
            <a:ext cx="79406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dirty="0">
                <a:solidFill>
                  <a:schemeClr val="bg2">
                    <a:lumMod val="75000"/>
                  </a:schemeClr>
                </a:solidFill>
              </a:rPr>
              <a:t>Notice</a:t>
            </a:r>
          </a:p>
          <a:p>
            <a:pPr marL="228600" indent="-228600" algn="ctr"/>
            <a:endParaRPr lang="en-US" altLang="en-US" b="1" i="1" dirty="0">
              <a:solidFill>
                <a:schemeClr val="bg2">
                  <a:lumMod val="75000"/>
                </a:schemeClr>
              </a:solidFill>
            </a:endParaRPr>
          </a:p>
          <a:p>
            <a:pPr marL="228600" indent="-228600" algn="ctr"/>
            <a:r>
              <a:rPr lang="en-US" altLang="en-US" sz="1800" b="1" i="1" dirty="0">
                <a:solidFill>
                  <a:schemeClr val="bg2">
                    <a:lumMod val="75000"/>
                  </a:schemeClr>
                </a:solidFill>
              </a:rPr>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sz="1800" b="1" i="1" dirty="0">
              <a:solidFill>
                <a:schemeClr val="bg2">
                  <a:lumMod val="75000"/>
                </a:schemeClr>
              </a:solidFill>
            </a:endParaRPr>
          </a:p>
          <a:p>
            <a:pPr marL="228600" indent="-228600" algn="ctr"/>
            <a:r>
              <a:rPr lang="en-US" altLang="en-US" sz="1800" b="1" i="1" dirty="0">
                <a:solidFill>
                  <a:schemeClr val="bg2">
                    <a:lumMod val="75000"/>
                  </a:schemeClr>
                </a:solidFill>
              </a:rPr>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37440" y="395901"/>
            <a:ext cx="2101850" cy="837010"/>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171450"/>
            <a:ext cx="8588375" cy="514350"/>
          </a:xfrm>
        </p:spPr>
        <p:txBody>
          <a:bodyPr>
            <a:normAutofit fontScale="90000"/>
          </a:bodyPr>
          <a:lstStyle/>
          <a:p>
            <a:pPr eaLnBrk="1" hangingPunct="1">
              <a:defRPr/>
            </a:pPr>
            <a:r>
              <a:rPr dirty="0" smtClean="0">
                <a:ea typeface="+mj-ea"/>
              </a:rPr>
              <a:t/>
            </a:r>
            <a:br>
              <a:rPr dirty="0" smtClean="0">
                <a:ea typeface="+mj-ea"/>
              </a:rPr>
            </a:br>
            <a:r>
              <a:rPr dirty="0" smtClean="0">
                <a:ea typeface="+mj-ea"/>
              </a:rPr>
              <a:t> Agenda</a:t>
            </a:r>
            <a:endParaRPr dirty="0">
              <a:ea typeface="+mj-ea"/>
            </a:endParaRPr>
          </a:p>
        </p:txBody>
      </p:sp>
      <p:sp>
        <p:nvSpPr>
          <p:cNvPr id="28675" name="Content Placeholder 3"/>
          <p:cNvSpPr>
            <a:spLocks noGrp="1"/>
          </p:cNvSpPr>
          <p:nvPr>
            <p:ph idx="1"/>
          </p:nvPr>
        </p:nvSpPr>
        <p:spPr>
          <a:xfrm>
            <a:off x="304800" y="1028700"/>
            <a:ext cx="6858000" cy="3486150"/>
          </a:xfrm>
        </p:spPr>
        <p:txBody>
          <a:bodyPr>
            <a:normAutofit/>
          </a:bodyPr>
          <a:lstStyle/>
          <a:p>
            <a:pPr marL="406400" indent="-406400">
              <a:buFont typeface="Wingdings" pitchFamily="2" charset="2"/>
              <a:buChar char="v"/>
            </a:pPr>
            <a:endParaRPr lang="en-IN" altLang="en-US" dirty="0" smtClean="0"/>
          </a:p>
          <a:p>
            <a:pPr marL="406400" indent="-406400">
              <a:buFont typeface="Wingdings" pitchFamily="2" charset="2"/>
              <a:buChar char="v"/>
            </a:pPr>
            <a:r>
              <a:rPr lang="en-IN" altLang="en-US" dirty="0" smtClean="0"/>
              <a:t>Introduction</a:t>
            </a:r>
            <a:endParaRPr lang="en-IN" altLang="en-US" dirty="0"/>
          </a:p>
          <a:p>
            <a:pPr marL="406400" indent="-406400">
              <a:buFont typeface="Wingdings" pitchFamily="2" charset="2"/>
              <a:buChar char="v"/>
            </a:pPr>
            <a:r>
              <a:rPr lang="en-IN" altLang="en-US" dirty="0" smtClean="0"/>
              <a:t>Media Player GUI</a:t>
            </a:r>
            <a:endParaRPr lang="en-IN" altLang="en-US" dirty="0"/>
          </a:p>
          <a:p>
            <a:pPr marL="406400" indent="-406400">
              <a:buFont typeface="Wingdings" pitchFamily="2" charset="2"/>
              <a:buChar char="v"/>
            </a:pPr>
            <a:r>
              <a:rPr lang="en-US" altLang="en-US" dirty="0" smtClean="0"/>
              <a:t>Media Player Functionality </a:t>
            </a:r>
          </a:p>
          <a:p>
            <a:pPr marL="406400" indent="-406400">
              <a:buFont typeface="Wingdings" pitchFamily="2" charset="2"/>
              <a:buChar char="v"/>
            </a:pPr>
            <a:r>
              <a:rPr lang="en-US" altLang="en-US" dirty="0" smtClean="0"/>
              <a:t>Demo Scenarios</a:t>
            </a:r>
          </a:p>
          <a:p>
            <a:pPr marL="406400" indent="-406400">
              <a:buFont typeface="Wingdings" pitchFamily="2" charset="2"/>
              <a:buChar char="v"/>
            </a:pPr>
            <a:r>
              <a:rPr lang="en-US" altLang="en-US" dirty="0" smtClean="0"/>
              <a:t>Troubleshooting Tips</a:t>
            </a:r>
          </a:p>
          <a:p>
            <a:pPr marL="406400" indent="-406400">
              <a:buFont typeface="Wingdings" pitchFamily="2" charset="2"/>
              <a:buChar char="v"/>
            </a:pPr>
            <a:r>
              <a:rPr lang="en-US" altLang="en-US" dirty="0" smtClean="0"/>
              <a:t>References</a:t>
            </a:r>
            <a:endParaRPr lang="en-US" alt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83061" y="1072678"/>
            <a:ext cx="6412706" cy="3440628"/>
          </a:xfrm>
        </p:spPr>
        <p:txBody>
          <a:bodyPr>
            <a:normAutofit/>
          </a:bodyPr>
          <a:lstStyle/>
          <a:p>
            <a:pPr>
              <a:buFont typeface="Wingdings" panose="05000000000000000000" pitchFamily="2" charset="2"/>
              <a:buChar char="Ø"/>
              <a:defRPr/>
            </a:pPr>
            <a:r>
              <a:rPr lang="en-US" dirty="0"/>
              <a:t>With Cisco Unity Connection </a:t>
            </a:r>
            <a:r>
              <a:rPr lang="en-US" dirty="0" smtClean="0"/>
              <a:t>11.5(1), </a:t>
            </a:r>
            <a:r>
              <a:rPr lang="en-US" dirty="0"/>
              <a:t>new Media player was introduced with following features </a:t>
            </a:r>
          </a:p>
          <a:p>
            <a:pPr marL="692150" lvl="1" indent="-285750">
              <a:buFont typeface="Arial" panose="020B0604020202020204" pitchFamily="34" charset="0"/>
              <a:buChar char="•"/>
              <a:defRPr/>
            </a:pPr>
            <a:r>
              <a:rPr lang="en-US" dirty="0"/>
              <a:t>Compatible with all latest browsers</a:t>
            </a:r>
          </a:p>
          <a:p>
            <a:pPr marL="692150" lvl="1" indent="-285750">
              <a:buFont typeface="Arial" panose="020B0604020202020204" pitchFamily="34" charset="0"/>
              <a:buChar char="•"/>
              <a:defRPr/>
            </a:pPr>
            <a:r>
              <a:rPr lang="en-US" dirty="0"/>
              <a:t>No dependency on Java </a:t>
            </a:r>
          </a:p>
          <a:p>
            <a:pPr marL="692150" lvl="1" indent="-285750">
              <a:buFont typeface="Arial" panose="020B0604020202020204" pitchFamily="34" charset="0"/>
              <a:buChar char="•"/>
              <a:defRPr/>
            </a:pPr>
            <a:r>
              <a:rPr lang="en-US" dirty="0"/>
              <a:t>Playback and Record functionality using TRAP</a:t>
            </a:r>
          </a:p>
          <a:p>
            <a:pPr marL="0" indent="0">
              <a:buNone/>
            </a:pPr>
            <a:endParaRPr lang="en-US" altLang="en-US" dirty="0" smtClean="0"/>
          </a:p>
          <a:p>
            <a:pPr>
              <a:buFont typeface="Wingdings" panose="05000000000000000000" pitchFamily="2" charset="2"/>
              <a:buChar char="Ø"/>
            </a:pPr>
            <a:r>
              <a:rPr lang="en-US" dirty="0"/>
              <a:t> With Cisco Unity Connection </a:t>
            </a:r>
            <a:r>
              <a:rPr lang="en-US" dirty="0" smtClean="0"/>
              <a:t>11.5(1) SU5 and 12.5(1) onwards, Record and Playback functionality using Computer </a:t>
            </a:r>
            <a:r>
              <a:rPr lang="en-US" dirty="0"/>
              <a:t>is also available in Media </a:t>
            </a:r>
            <a:r>
              <a:rPr lang="en-US" dirty="0" smtClean="0"/>
              <a:t>Player.</a:t>
            </a:r>
            <a:endParaRPr lang="en-US" altLang="en-US" dirty="0" smtClean="0"/>
          </a:p>
          <a:p>
            <a:pPr marL="0" indent="0">
              <a:lnSpc>
                <a:spcPct val="150000"/>
              </a:lnSpc>
              <a:buNone/>
            </a:pPr>
            <a:endParaRPr lang="en-US" altLang="en-US" dirty="0"/>
          </a:p>
          <a:p>
            <a:pPr>
              <a:lnSpc>
                <a:spcPct val="150000"/>
              </a:lnSpc>
              <a:buFont typeface="Wingdings" panose="05000000000000000000" pitchFamily="2" charset="2"/>
              <a:buChar char="Ø"/>
            </a:pPr>
            <a:endParaRPr lang="en-US" altLang="en-US" dirty="0"/>
          </a:p>
          <a:p>
            <a:pPr marL="0" indent="0">
              <a:lnSpc>
                <a:spcPct val="150000"/>
              </a:lnSpc>
              <a:buNone/>
            </a:pPr>
            <a:endParaRPr lang="en-US" altLang="en-US" dirty="0"/>
          </a:p>
          <a:p>
            <a:pPr marL="0" indent="0">
              <a:buNone/>
            </a:pPr>
            <a:endParaRPr lang="en-US" altLang="en-US" dirty="0"/>
          </a:p>
          <a:p>
            <a:pPr marL="0" indent="0">
              <a:buNone/>
            </a:pPr>
            <a:endParaRPr lang="en-US" altLang="en-US" dirty="0"/>
          </a:p>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13892968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79" y="121251"/>
            <a:ext cx="6441281" cy="628650"/>
          </a:xfrm>
        </p:spPr>
        <p:txBody>
          <a:bodyPr>
            <a:normAutofit fontScale="90000"/>
          </a:bodyPr>
          <a:lstStyle/>
          <a:p>
            <a:r>
              <a:rPr lang="en-US" altLang="en-US" dirty="0" smtClean="0"/>
              <a:t>Media Player GUI</a:t>
            </a:r>
            <a:r>
              <a:rPr lang="en-US" altLang="en-US" dirty="0"/>
              <a:t/>
            </a:r>
            <a:br>
              <a:rPr lang="en-US" altLang="en-US" dirty="0"/>
            </a:br>
            <a:endParaRPr lang="en-US" dirty="0"/>
          </a:p>
        </p:txBody>
      </p:sp>
      <p:sp>
        <p:nvSpPr>
          <p:cNvPr id="17" name="TextBox 16"/>
          <p:cNvSpPr txBox="1"/>
          <p:nvPr/>
        </p:nvSpPr>
        <p:spPr>
          <a:xfrm>
            <a:off x="714766" y="700513"/>
            <a:ext cx="1793118"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algn="l" defTabSz="457200" rtl="0" fontAlgn="auto" latinLnBrk="0" hangingPunct="0">
              <a:lnSpc>
                <a:spcPct val="100000"/>
              </a:lnSpc>
              <a:spcBef>
                <a:spcPts val="0"/>
              </a:spcBef>
              <a:spcAft>
                <a:spcPts val="0"/>
              </a:spcAft>
              <a:buClrTx/>
              <a:buSzTx/>
              <a:tabLst/>
            </a:pPr>
            <a:r>
              <a:rPr kumimoji="0" lang="en-IN" sz="1100" b="1" i="0" u="none" strike="noStrike" cap="none" spc="0" normalizeH="0" baseline="0" dirty="0" smtClean="0">
                <a:ln>
                  <a:noFill/>
                </a:ln>
                <a:solidFill>
                  <a:schemeClr val="tx1">
                    <a:lumMod val="50000"/>
                  </a:schemeClr>
                </a:solidFill>
                <a:effectLst/>
                <a:uFillTx/>
                <a:latin typeface="Arial"/>
                <a:ea typeface="Arial"/>
                <a:cs typeface="Arial"/>
                <a:sym typeface="Arial"/>
              </a:rPr>
              <a:t>Computer Mode Enabled </a:t>
            </a:r>
            <a:endParaRPr kumimoji="0" lang="en-IN" sz="1100" b="1" i="0" u="none" strike="noStrike" cap="none" spc="0" normalizeH="0" baseline="0" dirty="0">
              <a:ln>
                <a:noFill/>
              </a:ln>
              <a:solidFill>
                <a:schemeClr val="tx1">
                  <a:lumMod val="50000"/>
                </a:schemeClr>
              </a:solidFill>
              <a:effectLst/>
              <a:uFillTx/>
              <a:latin typeface="Arial"/>
              <a:ea typeface="Arial"/>
              <a:cs typeface="Arial"/>
              <a:sym typeface="Arial"/>
            </a:endParaRPr>
          </a:p>
        </p:txBody>
      </p:sp>
      <p:sp>
        <p:nvSpPr>
          <p:cNvPr id="18" name="TextBox 17"/>
          <p:cNvSpPr txBox="1"/>
          <p:nvPr/>
        </p:nvSpPr>
        <p:spPr>
          <a:xfrm>
            <a:off x="715532" y="2476674"/>
            <a:ext cx="147411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algn="l" defTabSz="457200" rtl="0" fontAlgn="auto" latinLnBrk="0" hangingPunct="0">
              <a:lnSpc>
                <a:spcPct val="100000"/>
              </a:lnSpc>
              <a:spcBef>
                <a:spcPts val="0"/>
              </a:spcBef>
              <a:spcAft>
                <a:spcPts val="0"/>
              </a:spcAft>
              <a:buClrTx/>
              <a:buSzTx/>
              <a:tabLst/>
            </a:pPr>
            <a:r>
              <a:rPr lang="en-IN" sz="1100" b="1" dirty="0" smtClean="0">
                <a:solidFill>
                  <a:schemeClr val="tx1">
                    <a:lumMod val="50000"/>
                  </a:schemeClr>
                </a:solidFill>
              </a:rPr>
              <a:t>TRAP </a:t>
            </a:r>
            <a:r>
              <a:rPr kumimoji="0" lang="en-IN" sz="1100" b="1" u="none" strike="noStrike" cap="none" spc="0" normalizeH="0" baseline="0" dirty="0" smtClean="0">
                <a:ln>
                  <a:noFill/>
                </a:ln>
                <a:solidFill>
                  <a:schemeClr val="tx1">
                    <a:lumMod val="50000"/>
                  </a:schemeClr>
                </a:solidFill>
                <a:effectLst/>
                <a:uFillTx/>
                <a:sym typeface="Arial"/>
              </a:rPr>
              <a:t>Mode</a:t>
            </a:r>
            <a:r>
              <a:rPr kumimoji="0" lang="en-IN" sz="1100" b="1" u="none" strike="noStrike" cap="none" spc="0" normalizeH="0" dirty="0" smtClean="0">
                <a:ln>
                  <a:noFill/>
                </a:ln>
                <a:solidFill>
                  <a:schemeClr val="tx1">
                    <a:lumMod val="50000"/>
                  </a:schemeClr>
                </a:solidFill>
                <a:effectLst/>
                <a:uFillTx/>
                <a:sym typeface="Arial"/>
              </a:rPr>
              <a:t> En</a:t>
            </a:r>
            <a:r>
              <a:rPr kumimoji="0" lang="en-IN" sz="1100" b="1" u="none" strike="noStrike" cap="none" spc="0" normalizeH="0" baseline="0" dirty="0" smtClean="0">
                <a:ln>
                  <a:noFill/>
                </a:ln>
                <a:solidFill>
                  <a:schemeClr val="tx1">
                    <a:lumMod val="50000"/>
                  </a:schemeClr>
                </a:solidFill>
                <a:effectLst/>
                <a:uFillTx/>
                <a:sym typeface="Arial"/>
              </a:rPr>
              <a:t>abled</a:t>
            </a:r>
            <a:endParaRPr kumimoji="0" lang="en-IN" sz="1100" b="1" u="none" strike="noStrike" cap="none" spc="0" normalizeH="0" baseline="0" dirty="0">
              <a:ln>
                <a:noFill/>
              </a:ln>
              <a:solidFill>
                <a:schemeClr val="tx1">
                  <a:lumMod val="50000"/>
                </a:schemeClr>
              </a:solidFill>
              <a:effectLst/>
              <a:uFillTx/>
              <a:sym typeface="Arial"/>
            </a:endParaRPr>
          </a:p>
        </p:txBody>
      </p:sp>
      <p:cxnSp>
        <p:nvCxnSpPr>
          <p:cNvPr id="22" name="Straight Arrow Connector 21"/>
          <p:cNvCxnSpPr/>
          <p:nvPr/>
        </p:nvCxnSpPr>
        <p:spPr>
          <a:xfrm>
            <a:off x="1513403" y="962121"/>
            <a:ext cx="0" cy="389911"/>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7" name="TextBox 36"/>
          <p:cNvSpPr txBox="1"/>
          <p:nvPr/>
        </p:nvSpPr>
        <p:spPr>
          <a:xfrm>
            <a:off x="2561689" y="851442"/>
            <a:ext cx="914672"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100" i="0" u="none" strike="noStrike" cap="none" spc="0" normalizeH="0" baseline="0" dirty="0" smtClean="0">
                <a:ln>
                  <a:noFill/>
                </a:ln>
                <a:solidFill>
                  <a:schemeClr val="accent3"/>
                </a:solidFill>
                <a:effectLst/>
                <a:uFillTx/>
                <a:latin typeface="Arial"/>
                <a:ea typeface="Arial"/>
                <a:cs typeface="Arial"/>
                <a:sym typeface="Arial"/>
              </a:rPr>
              <a:t>Progress</a:t>
            </a:r>
            <a:r>
              <a:rPr kumimoji="0" lang="en-IN" sz="1100" i="0" u="none" strike="noStrike" cap="none" spc="0" normalizeH="0" dirty="0" smtClean="0">
                <a:ln>
                  <a:noFill/>
                </a:ln>
                <a:solidFill>
                  <a:schemeClr val="accent3"/>
                </a:solidFill>
                <a:effectLst/>
                <a:uFillTx/>
                <a:latin typeface="Arial"/>
                <a:ea typeface="Arial"/>
                <a:cs typeface="Arial"/>
                <a:sym typeface="Arial"/>
              </a:rPr>
              <a:t> Bar</a:t>
            </a:r>
            <a:endParaRPr kumimoji="0" lang="en-IN" sz="1100" i="0" u="none" strike="noStrike" cap="none" spc="0" normalizeH="0" baseline="0" dirty="0">
              <a:ln>
                <a:noFill/>
              </a:ln>
              <a:solidFill>
                <a:schemeClr val="accent3"/>
              </a:solidFill>
              <a:effectLst/>
              <a:uFillTx/>
              <a:latin typeface="Arial"/>
              <a:ea typeface="Arial"/>
              <a:cs typeface="Arial"/>
              <a:sym typeface="Arial"/>
            </a:endParaRPr>
          </a:p>
        </p:txBody>
      </p:sp>
      <p:sp>
        <p:nvSpPr>
          <p:cNvPr id="38" name="TextBox 37"/>
          <p:cNvSpPr txBox="1"/>
          <p:nvPr/>
        </p:nvSpPr>
        <p:spPr>
          <a:xfrm>
            <a:off x="3608110" y="851442"/>
            <a:ext cx="124649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100" i="0" u="none" strike="noStrike" cap="none" spc="0" normalizeH="0" baseline="0" dirty="0" smtClean="0">
                <a:ln>
                  <a:noFill/>
                </a:ln>
                <a:solidFill>
                  <a:schemeClr val="accent3"/>
                </a:solidFill>
                <a:effectLst/>
                <a:uFillTx/>
                <a:latin typeface="Arial"/>
                <a:ea typeface="Arial"/>
                <a:cs typeface="Arial"/>
                <a:sym typeface="Arial"/>
              </a:rPr>
              <a:t>Recording</a:t>
            </a:r>
            <a:r>
              <a:rPr kumimoji="0" lang="en-IN" sz="1100" b="1" i="0" u="none" strike="noStrike" cap="none" spc="0" normalizeH="0" baseline="0" dirty="0" smtClean="0">
                <a:ln>
                  <a:noFill/>
                </a:ln>
                <a:solidFill>
                  <a:schemeClr val="accent3"/>
                </a:solidFill>
                <a:effectLst/>
                <a:uFillTx/>
                <a:latin typeface="Arial"/>
                <a:ea typeface="Arial"/>
                <a:cs typeface="Arial"/>
                <a:sym typeface="Arial"/>
              </a:rPr>
              <a:t> </a:t>
            </a:r>
            <a:r>
              <a:rPr kumimoji="0" lang="en-IN" sz="1100" i="0" u="none" strike="noStrike" cap="none" spc="0" normalizeH="0" baseline="0" dirty="0" smtClean="0">
                <a:ln>
                  <a:noFill/>
                </a:ln>
                <a:solidFill>
                  <a:schemeClr val="accent3"/>
                </a:solidFill>
                <a:effectLst/>
                <a:uFillTx/>
                <a:latin typeface="Arial"/>
                <a:ea typeface="Arial"/>
                <a:cs typeface="Arial"/>
                <a:sym typeface="Arial"/>
              </a:rPr>
              <a:t>Length</a:t>
            </a:r>
            <a:endParaRPr kumimoji="0" lang="en-IN" sz="1100" i="0" u="none" strike="noStrike" cap="none" spc="0" normalizeH="0" baseline="0" dirty="0">
              <a:ln>
                <a:noFill/>
              </a:ln>
              <a:solidFill>
                <a:schemeClr val="accent3"/>
              </a:solidFill>
              <a:effectLst/>
              <a:uFillTx/>
              <a:latin typeface="Arial"/>
              <a:ea typeface="Arial"/>
              <a:cs typeface="Arial"/>
              <a:sym typeface="Arial"/>
            </a:endParaRPr>
          </a:p>
        </p:txBody>
      </p:sp>
      <p:sp>
        <p:nvSpPr>
          <p:cNvPr id="43" name="TextBox 42"/>
          <p:cNvSpPr txBox="1"/>
          <p:nvPr/>
        </p:nvSpPr>
        <p:spPr>
          <a:xfrm>
            <a:off x="221599" y="829498"/>
            <a:ext cx="579644"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100" i="0" u="none" strike="noStrike" cap="none" spc="0" normalizeH="0" baseline="0" dirty="0" smtClean="0">
                <a:ln>
                  <a:noFill/>
                </a:ln>
                <a:solidFill>
                  <a:schemeClr val="accent3"/>
                </a:solidFill>
                <a:effectLst/>
                <a:uFillTx/>
                <a:latin typeface="Arial"/>
                <a:ea typeface="Arial"/>
                <a:cs typeface="Arial"/>
                <a:sym typeface="Arial"/>
              </a:rPr>
              <a:t>Upload</a:t>
            </a:r>
            <a:r>
              <a:rPr kumimoji="0" lang="en-IN" sz="1100" b="1" i="0" u="none" strike="noStrike" cap="none" spc="0" normalizeH="0" baseline="0" dirty="0" smtClean="0">
                <a:ln>
                  <a:noFill/>
                </a:ln>
                <a:solidFill>
                  <a:schemeClr val="accent3"/>
                </a:solidFill>
                <a:effectLst/>
                <a:uFillTx/>
                <a:latin typeface="Arial"/>
                <a:ea typeface="Arial"/>
                <a:cs typeface="Arial"/>
                <a:sym typeface="Arial"/>
              </a:rPr>
              <a:t> </a:t>
            </a:r>
            <a:endParaRPr kumimoji="0" lang="en-IN" sz="1100" b="1" i="0" u="none" strike="noStrike" cap="none" spc="0" normalizeH="0" baseline="0" dirty="0">
              <a:ln>
                <a:noFill/>
              </a:ln>
              <a:solidFill>
                <a:schemeClr val="accent3"/>
              </a:solidFill>
              <a:effectLst/>
              <a:uFillTx/>
              <a:latin typeface="Arial"/>
              <a:ea typeface="Arial"/>
              <a:cs typeface="Arial"/>
              <a:sym typeface="Arial"/>
            </a:endParaRPr>
          </a:p>
        </p:txBody>
      </p:sp>
      <p:sp>
        <p:nvSpPr>
          <p:cNvPr id="46" name="TextBox 45"/>
          <p:cNvSpPr txBox="1"/>
          <p:nvPr/>
        </p:nvSpPr>
        <p:spPr>
          <a:xfrm>
            <a:off x="4851222" y="4182090"/>
            <a:ext cx="51712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100" i="0" u="none" strike="noStrike" cap="none" spc="0" normalizeH="0" baseline="0" dirty="0" smtClean="0">
                <a:ln>
                  <a:noFill/>
                </a:ln>
                <a:solidFill>
                  <a:schemeClr val="accent3"/>
                </a:solidFill>
                <a:effectLst/>
                <a:uFillTx/>
                <a:latin typeface="Arial"/>
                <a:ea typeface="Arial"/>
                <a:cs typeface="Arial"/>
                <a:sym typeface="Arial"/>
              </a:rPr>
              <a:t>Speed</a:t>
            </a:r>
            <a:endParaRPr kumimoji="0" lang="en-IN" sz="1100" i="0" u="none" strike="noStrike" cap="none" spc="0" normalizeH="0" baseline="0" dirty="0">
              <a:ln>
                <a:noFill/>
              </a:ln>
              <a:solidFill>
                <a:schemeClr val="accent3"/>
              </a:solidFill>
              <a:effectLst/>
              <a:uFillTx/>
              <a:latin typeface="Arial"/>
              <a:ea typeface="Arial"/>
              <a:cs typeface="Arial"/>
              <a:sym typeface="Arial"/>
            </a:endParaRPr>
          </a:p>
        </p:txBody>
      </p:sp>
      <p:sp>
        <p:nvSpPr>
          <p:cNvPr id="47" name="TextBox 46"/>
          <p:cNvSpPr txBox="1"/>
          <p:nvPr/>
        </p:nvSpPr>
        <p:spPr>
          <a:xfrm>
            <a:off x="5067306" y="854701"/>
            <a:ext cx="57162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100" i="0" u="none" strike="noStrike" cap="none" spc="0" normalizeH="0" baseline="0" dirty="0" smtClean="0">
                <a:ln>
                  <a:noFill/>
                </a:ln>
                <a:solidFill>
                  <a:schemeClr val="accent3"/>
                </a:solidFill>
                <a:effectLst/>
                <a:uFillTx/>
                <a:latin typeface="Arial"/>
                <a:ea typeface="Arial"/>
                <a:cs typeface="Arial"/>
                <a:sym typeface="Arial"/>
              </a:rPr>
              <a:t>Volume</a:t>
            </a:r>
            <a:endParaRPr kumimoji="0" lang="en-IN" sz="1100" i="0" u="none" strike="noStrike" cap="none" spc="0" normalizeH="0" baseline="0" dirty="0">
              <a:ln>
                <a:noFill/>
              </a:ln>
              <a:solidFill>
                <a:schemeClr val="accent3"/>
              </a:solidFill>
              <a:effectLst/>
              <a:uFillTx/>
              <a:latin typeface="Arial"/>
              <a:ea typeface="Arial"/>
              <a:cs typeface="Arial"/>
              <a:sym typeface="Arial"/>
            </a:endParaRPr>
          </a:p>
        </p:txBody>
      </p:sp>
      <p:sp>
        <p:nvSpPr>
          <p:cNvPr id="56" name="TextBox 55"/>
          <p:cNvSpPr txBox="1"/>
          <p:nvPr/>
        </p:nvSpPr>
        <p:spPr>
          <a:xfrm>
            <a:off x="3630919" y="4170502"/>
            <a:ext cx="547584"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100" i="0" u="none" strike="noStrike" cap="none" spc="0" normalizeH="0" baseline="0" dirty="0" smtClean="0">
                <a:ln>
                  <a:noFill/>
                </a:ln>
                <a:solidFill>
                  <a:schemeClr val="accent3"/>
                </a:solidFill>
                <a:effectLst/>
                <a:uFillTx/>
                <a:latin typeface="Arial"/>
                <a:ea typeface="Arial"/>
                <a:cs typeface="Arial"/>
                <a:sym typeface="Arial"/>
              </a:rPr>
              <a:t>Record</a:t>
            </a:r>
            <a:endParaRPr kumimoji="0" lang="en-IN" sz="1100" i="0" u="none" strike="noStrike" cap="none" spc="0" normalizeH="0" baseline="0" dirty="0">
              <a:ln>
                <a:noFill/>
              </a:ln>
              <a:solidFill>
                <a:schemeClr val="accent3"/>
              </a:solidFill>
              <a:effectLst/>
              <a:uFillTx/>
              <a:latin typeface="Arial"/>
              <a:ea typeface="Arial"/>
              <a:cs typeface="Arial"/>
              <a:sym typeface="Arial"/>
            </a:endParaRPr>
          </a:p>
        </p:txBody>
      </p:sp>
      <p:sp>
        <p:nvSpPr>
          <p:cNvPr id="57" name="TextBox 56"/>
          <p:cNvSpPr txBox="1"/>
          <p:nvPr/>
        </p:nvSpPr>
        <p:spPr>
          <a:xfrm>
            <a:off x="2994752" y="4182090"/>
            <a:ext cx="38247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100" i="0" u="none" strike="noStrike" cap="none" spc="0" normalizeH="0" baseline="0" dirty="0" smtClean="0">
                <a:ln>
                  <a:noFill/>
                </a:ln>
                <a:solidFill>
                  <a:schemeClr val="accent3"/>
                </a:solidFill>
                <a:effectLst/>
                <a:uFillTx/>
                <a:latin typeface="Arial"/>
                <a:ea typeface="Arial"/>
                <a:cs typeface="Arial"/>
                <a:sym typeface="Arial"/>
              </a:rPr>
              <a:t>Stop</a:t>
            </a:r>
            <a:endParaRPr kumimoji="0" lang="en-IN" sz="1100" i="0" u="none" strike="noStrike" cap="none" spc="0" normalizeH="0" baseline="0" dirty="0">
              <a:ln>
                <a:noFill/>
              </a:ln>
              <a:solidFill>
                <a:schemeClr val="accent3"/>
              </a:solidFill>
              <a:effectLst/>
              <a:uFillTx/>
              <a:latin typeface="Arial"/>
              <a:ea typeface="Arial"/>
              <a:cs typeface="Arial"/>
              <a:sym typeface="Arial"/>
            </a:endParaRPr>
          </a:p>
        </p:txBody>
      </p:sp>
      <p:sp>
        <p:nvSpPr>
          <p:cNvPr id="58" name="TextBox 57"/>
          <p:cNvSpPr txBox="1"/>
          <p:nvPr/>
        </p:nvSpPr>
        <p:spPr>
          <a:xfrm>
            <a:off x="2281027" y="4170502"/>
            <a:ext cx="38247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IN" sz="1100" dirty="0" smtClean="0"/>
              <a:t>Play</a:t>
            </a:r>
            <a:endParaRPr kumimoji="0" lang="en-IN" sz="1100" i="0" u="none" strike="noStrike" cap="none" spc="0" normalizeH="0" baseline="0" dirty="0">
              <a:ln>
                <a:noFill/>
              </a:ln>
              <a:solidFill>
                <a:schemeClr val="accent3"/>
              </a:solidFill>
              <a:effectLst/>
              <a:uFillTx/>
              <a:sym typeface="Arial"/>
            </a:endParaRPr>
          </a:p>
        </p:txBody>
      </p:sp>
      <p:sp>
        <p:nvSpPr>
          <p:cNvPr id="59" name="TextBox 58"/>
          <p:cNvSpPr txBox="1"/>
          <p:nvPr/>
        </p:nvSpPr>
        <p:spPr>
          <a:xfrm>
            <a:off x="1050009" y="4130086"/>
            <a:ext cx="99252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800" i="0" u="none" strike="noStrike" cap="none" spc="0" normalizeH="0" baseline="0" dirty="0" smtClean="0">
                <a:ln>
                  <a:noFill/>
                </a:ln>
                <a:solidFill>
                  <a:schemeClr val="accent3"/>
                </a:solidFill>
                <a:effectLst/>
                <a:uFillTx/>
                <a:sym typeface="Arial"/>
              </a:rPr>
              <a:t>Number/URI (Text</a:t>
            </a:r>
          </a:p>
          <a:p>
            <a:pPr marL="0" marR="0" indent="0" algn="l" defTabSz="457200" rtl="0" fontAlgn="auto" latinLnBrk="0" hangingPunct="0">
              <a:lnSpc>
                <a:spcPct val="100000"/>
              </a:lnSpc>
              <a:spcBef>
                <a:spcPts val="0"/>
              </a:spcBef>
              <a:spcAft>
                <a:spcPts val="0"/>
              </a:spcAft>
              <a:buClrTx/>
              <a:buSzTx/>
              <a:buFontTx/>
              <a:buNone/>
              <a:tabLst/>
            </a:pPr>
            <a:r>
              <a:rPr lang="en-IN" sz="800" dirty="0" smtClean="0"/>
              <a:t>Box is enabled </a:t>
            </a:r>
          </a:p>
          <a:p>
            <a:pPr marL="0" marR="0" indent="0" algn="l" defTabSz="457200" rtl="0" fontAlgn="auto" latinLnBrk="0" hangingPunct="0">
              <a:lnSpc>
                <a:spcPct val="100000"/>
              </a:lnSpc>
              <a:spcBef>
                <a:spcPts val="0"/>
              </a:spcBef>
              <a:spcAft>
                <a:spcPts val="0"/>
              </a:spcAft>
              <a:buClrTx/>
              <a:buSzTx/>
              <a:buFontTx/>
              <a:buNone/>
              <a:tabLst/>
            </a:pPr>
            <a:r>
              <a:rPr lang="en-IN" sz="800" dirty="0" smtClean="0"/>
              <a:t>only in case of the</a:t>
            </a:r>
          </a:p>
          <a:p>
            <a:pPr marL="0" marR="0" indent="0" algn="l" defTabSz="457200" rtl="0" fontAlgn="auto" latinLnBrk="0" hangingPunct="0">
              <a:lnSpc>
                <a:spcPct val="100000"/>
              </a:lnSpc>
              <a:spcBef>
                <a:spcPts val="0"/>
              </a:spcBef>
              <a:spcAft>
                <a:spcPts val="0"/>
              </a:spcAft>
              <a:buClrTx/>
              <a:buSzTx/>
              <a:buFontTx/>
              <a:buNone/>
              <a:tabLst/>
            </a:pPr>
            <a:r>
              <a:rPr lang="en-IN" sz="800" dirty="0" smtClean="0"/>
              <a:t> TRAP Mode)</a:t>
            </a:r>
            <a:r>
              <a:rPr kumimoji="0" lang="en-IN" sz="800" i="0" u="none" strike="noStrike" cap="none" spc="0" normalizeH="0" dirty="0" smtClean="0">
                <a:ln>
                  <a:noFill/>
                </a:ln>
                <a:solidFill>
                  <a:schemeClr val="accent3"/>
                </a:solidFill>
                <a:effectLst/>
                <a:uFillTx/>
                <a:sym typeface="Arial"/>
              </a:rPr>
              <a:t> </a:t>
            </a:r>
            <a:endParaRPr kumimoji="0" lang="en-IN" sz="800" i="0" u="none" strike="noStrike" cap="none" spc="0" normalizeH="0" baseline="0" dirty="0">
              <a:ln>
                <a:noFill/>
              </a:ln>
              <a:solidFill>
                <a:schemeClr val="accent3"/>
              </a:solidFill>
              <a:effectLst/>
              <a:uFillTx/>
              <a:sym typeface="Arial"/>
            </a:endParaRPr>
          </a:p>
        </p:txBody>
      </p:sp>
      <p:sp>
        <p:nvSpPr>
          <p:cNvPr id="60" name="TextBox 59"/>
          <p:cNvSpPr txBox="1"/>
          <p:nvPr/>
        </p:nvSpPr>
        <p:spPr>
          <a:xfrm>
            <a:off x="252835" y="4170502"/>
            <a:ext cx="722312"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100" i="0" u="none" strike="noStrike" cap="none" spc="0" normalizeH="0" baseline="0" dirty="0" smtClean="0">
                <a:ln>
                  <a:noFill/>
                </a:ln>
                <a:solidFill>
                  <a:schemeClr val="accent3"/>
                </a:solidFill>
                <a:effectLst/>
                <a:uFillTx/>
                <a:latin typeface="Arial"/>
                <a:ea typeface="Arial"/>
                <a:cs typeface="Arial"/>
                <a:sym typeface="Arial"/>
              </a:rPr>
              <a:t>Download</a:t>
            </a:r>
            <a:endParaRPr kumimoji="0" lang="en-IN" sz="1100" i="0" u="none" strike="noStrike" cap="none" spc="0" normalizeH="0" baseline="0" dirty="0">
              <a:ln>
                <a:noFill/>
              </a:ln>
              <a:solidFill>
                <a:schemeClr val="accent3"/>
              </a:solidFill>
              <a:effectLst/>
              <a:uFillTx/>
              <a:latin typeface="Arial"/>
              <a:ea typeface="Arial"/>
              <a:cs typeface="Arial"/>
              <a:sym typeface="Arial"/>
            </a:endParaRPr>
          </a:p>
        </p:txBody>
      </p:sp>
      <p:cxnSp>
        <p:nvCxnSpPr>
          <p:cNvPr id="87" name="Straight Arrow Connector 86"/>
          <p:cNvCxnSpPr/>
          <p:nvPr/>
        </p:nvCxnSpPr>
        <p:spPr>
          <a:xfrm>
            <a:off x="544925" y="1082993"/>
            <a:ext cx="0" cy="24703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20" y="1358432"/>
            <a:ext cx="5380952" cy="876190"/>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57" y="2960921"/>
            <a:ext cx="5380952" cy="895238"/>
          </a:xfrm>
          <a:prstGeom prst="rect">
            <a:avLst/>
          </a:prstGeom>
        </p:spPr>
      </p:pic>
      <p:cxnSp>
        <p:nvCxnSpPr>
          <p:cNvPr id="98" name="Straight Arrow Connector 97"/>
          <p:cNvCxnSpPr/>
          <p:nvPr/>
        </p:nvCxnSpPr>
        <p:spPr>
          <a:xfrm>
            <a:off x="1341339" y="2738282"/>
            <a:ext cx="0" cy="222639"/>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0" name="Straight Arrow Connector 99"/>
          <p:cNvCxnSpPr/>
          <p:nvPr/>
        </p:nvCxnSpPr>
        <p:spPr>
          <a:xfrm flipV="1">
            <a:off x="613991" y="3820189"/>
            <a:ext cx="0" cy="30796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1" name="Straight Arrow Connector 100"/>
          <p:cNvCxnSpPr/>
          <p:nvPr/>
        </p:nvCxnSpPr>
        <p:spPr>
          <a:xfrm flipV="1">
            <a:off x="1412069" y="3820189"/>
            <a:ext cx="0" cy="30796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6" name="Straight Arrow Connector 105"/>
          <p:cNvCxnSpPr/>
          <p:nvPr/>
        </p:nvCxnSpPr>
        <p:spPr>
          <a:xfrm flipV="1">
            <a:off x="3115633" y="3810006"/>
            <a:ext cx="0" cy="30796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7" name="Straight Arrow Connector 106"/>
          <p:cNvCxnSpPr/>
          <p:nvPr/>
        </p:nvCxnSpPr>
        <p:spPr>
          <a:xfrm flipV="1">
            <a:off x="3813724" y="3819487"/>
            <a:ext cx="0" cy="30796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8" name="Straight Arrow Connector 107"/>
          <p:cNvCxnSpPr/>
          <p:nvPr/>
        </p:nvCxnSpPr>
        <p:spPr>
          <a:xfrm flipV="1">
            <a:off x="5075946" y="3831975"/>
            <a:ext cx="0" cy="30796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9" name="Straight Arrow Connector 108"/>
          <p:cNvCxnSpPr/>
          <p:nvPr/>
        </p:nvCxnSpPr>
        <p:spPr>
          <a:xfrm flipV="1">
            <a:off x="2398031" y="3831975"/>
            <a:ext cx="0" cy="30796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1" name="Straight Arrow Connector 110"/>
          <p:cNvCxnSpPr/>
          <p:nvPr/>
        </p:nvCxnSpPr>
        <p:spPr>
          <a:xfrm>
            <a:off x="2850590" y="1097515"/>
            <a:ext cx="0" cy="260917"/>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2" name="Straight Arrow Connector 111"/>
          <p:cNvCxnSpPr/>
          <p:nvPr/>
        </p:nvCxnSpPr>
        <p:spPr>
          <a:xfrm>
            <a:off x="4000964" y="1082993"/>
            <a:ext cx="0" cy="275439"/>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13" name="Straight Arrow Connector 112"/>
          <p:cNvCxnSpPr/>
          <p:nvPr/>
        </p:nvCxnSpPr>
        <p:spPr>
          <a:xfrm>
            <a:off x="5352355" y="1097515"/>
            <a:ext cx="0" cy="24703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9368080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29" y="348017"/>
            <a:ext cx="8657114" cy="731521"/>
          </a:xfrm>
        </p:spPr>
        <p:txBody>
          <a:bodyPr/>
          <a:lstStyle/>
          <a:p>
            <a:r>
              <a:rPr lang="en-US" dirty="0" smtClean="0"/>
              <a:t>Media Player Functionality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32323634"/>
              </p:ext>
            </p:extLst>
          </p:nvPr>
        </p:nvGraphicFramePr>
        <p:xfrm>
          <a:off x="431514" y="810639"/>
          <a:ext cx="8284468" cy="3677058"/>
        </p:xfrm>
        <a:graphic>
          <a:graphicData uri="http://schemas.openxmlformats.org/drawingml/2006/table">
            <a:tbl>
              <a:tblPr firstRow="1" bandRow="1"/>
              <a:tblGrid>
                <a:gridCol w="2571090">
                  <a:extLst>
                    <a:ext uri="{9D8B030D-6E8A-4147-A177-3AD203B41FA5}">
                      <a16:colId xmlns:a16="http://schemas.microsoft.com/office/drawing/2014/main" val="1679655244"/>
                    </a:ext>
                  </a:extLst>
                </a:gridCol>
                <a:gridCol w="2693493">
                  <a:extLst>
                    <a:ext uri="{9D8B030D-6E8A-4147-A177-3AD203B41FA5}">
                      <a16:colId xmlns:a16="http://schemas.microsoft.com/office/drawing/2014/main" val="1938626856"/>
                    </a:ext>
                  </a:extLst>
                </a:gridCol>
                <a:gridCol w="3019885">
                  <a:extLst>
                    <a:ext uri="{9D8B030D-6E8A-4147-A177-3AD203B41FA5}">
                      <a16:colId xmlns:a16="http://schemas.microsoft.com/office/drawing/2014/main" val="3819206586"/>
                    </a:ext>
                  </a:extLst>
                </a:gridCol>
              </a:tblGrid>
              <a:tr h="684139">
                <a:tc>
                  <a:txBody>
                    <a:bodyPr/>
                    <a:lstStyle>
                      <a:lvl1pPr marL="0" marR="0" indent="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9pPr>
                    </a:lstStyle>
                    <a:p>
                      <a:pPr algn="ctr"/>
                      <a:r>
                        <a:rPr lang="en-IN" sz="1400" b="0" dirty="0" smtClean="0"/>
                        <a:t>Functionality</a:t>
                      </a:r>
                      <a:endParaRPr lang="en-IN" sz="14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9pPr>
                    </a:lstStyle>
                    <a:p>
                      <a:pPr algn="ctr"/>
                      <a:r>
                        <a:rPr lang="en-IN" sz="1400" b="0" dirty="0" smtClean="0"/>
                        <a:t>Media</a:t>
                      </a:r>
                      <a:r>
                        <a:rPr lang="en-IN" sz="1400" b="0" baseline="0" dirty="0" smtClean="0"/>
                        <a:t> Player Unity Connection Upto 11.5SU(4) and 12.0</a:t>
                      </a:r>
                      <a:endParaRPr lang="en-IN" sz="14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1" i="0" u="none" strike="noStrike" cap="none" spc="0" baseline="0">
                          <a:ln>
                            <a:noFill/>
                          </a:ln>
                          <a:solidFill>
                            <a:schemeClr val="lt1"/>
                          </a:solidFill>
                          <a:uFillTx/>
                          <a:latin typeface="Calibri" panose="020F0502020204030204"/>
                          <a:sym typeface="Arial"/>
                        </a:defRPr>
                      </a:lvl9pPr>
                    </a:lstStyle>
                    <a:p>
                      <a:pPr algn="ctr"/>
                      <a:r>
                        <a:rPr lang="en-IN" sz="1400" b="0" dirty="0" smtClean="0"/>
                        <a:t>New Media Player Unity Connection </a:t>
                      </a:r>
                      <a:r>
                        <a:rPr lang="en-IN" sz="1400" b="0" dirty="0" smtClean="0"/>
                        <a:t>11.5SU(5),</a:t>
                      </a:r>
                      <a:r>
                        <a:rPr lang="en-IN" sz="1400" b="0" baseline="0" dirty="0" smtClean="0"/>
                        <a:t> </a:t>
                      </a:r>
                      <a:r>
                        <a:rPr lang="en-IN" sz="1400" b="0" dirty="0" smtClean="0"/>
                        <a:t>12.5</a:t>
                      </a:r>
                      <a:r>
                        <a:rPr lang="en-IN" sz="1400" b="0" baseline="0" dirty="0" smtClean="0"/>
                        <a:t> and </a:t>
                      </a:r>
                      <a:r>
                        <a:rPr lang="en-IN" sz="1400" b="0" baseline="0" dirty="0" smtClean="0"/>
                        <a:t>later</a:t>
                      </a:r>
                      <a:endParaRPr lang="en-IN" sz="14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59034895"/>
                  </a:ext>
                </a:extLst>
              </a:tr>
              <a:tr h="396367">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l"/>
                      <a:r>
                        <a:rPr lang="en-IN" sz="1200" dirty="0" smtClean="0">
                          <a:solidFill>
                            <a:srgbClr val="00B0F0"/>
                          </a:solidFill>
                          <a:latin typeface="CiscoSansTT" panose="020B0503020201020303" pitchFamily="34" charset="0"/>
                          <a:cs typeface="CiscoSansTT" panose="020B0503020201020303" pitchFamily="34" charset="0"/>
                        </a:rPr>
                        <a:t>Trap Play</a:t>
                      </a:r>
                      <a:r>
                        <a:rPr lang="en-IN" sz="1200" baseline="0" dirty="0" smtClean="0">
                          <a:solidFill>
                            <a:srgbClr val="00B0F0"/>
                          </a:solidFill>
                          <a:latin typeface="CiscoSansTT" panose="020B0503020201020303" pitchFamily="34" charset="0"/>
                          <a:cs typeface="CiscoSansTT" panose="020B0503020201020303" pitchFamily="34" charset="0"/>
                        </a:rPr>
                        <a:t> &amp; Record</a:t>
                      </a:r>
                      <a:endParaRPr lang="en-IN" sz="1200" dirty="0">
                        <a:solidFill>
                          <a:srgbClr val="00B0F0"/>
                        </a:solidFill>
                        <a:latin typeface="CiscoSansTT" panose="020B0503020201020303" pitchFamily="34" charset="0"/>
                        <a:cs typeface="CiscoSansTT" panose="020B05030202010203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indent="0" algn="ctr">
                        <a:buFont typeface="Wingdings" panose="05000000000000000000" pitchFamily="2" charset="2"/>
                        <a:buNone/>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42289696"/>
                  </a:ext>
                </a:extLst>
              </a:tr>
              <a:tr h="396367">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l"/>
                      <a:r>
                        <a:rPr lang="en-IN" sz="1200" dirty="0" smtClean="0">
                          <a:solidFill>
                            <a:srgbClr val="00B0F0"/>
                          </a:solidFill>
                          <a:latin typeface="CiscoSansTT" panose="020B0503020201020303" pitchFamily="34" charset="0"/>
                          <a:cs typeface="CiscoSansTT" panose="020B0503020201020303" pitchFamily="34" charset="0"/>
                        </a:rPr>
                        <a:t>Computer Play</a:t>
                      </a:r>
                      <a:r>
                        <a:rPr lang="en-IN" sz="1200" baseline="0" dirty="0" smtClean="0">
                          <a:solidFill>
                            <a:srgbClr val="00B0F0"/>
                          </a:solidFill>
                          <a:latin typeface="CiscoSansTT" panose="020B0503020201020303" pitchFamily="34" charset="0"/>
                          <a:cs typeface="CiscoSansTT" panose="020B0503020201020303" pitchFamily="34" charset="0"/>
                        </a:rPr>
                        <a:t> &amp; Record</a:t>
                      </a:r>
                      <a:endParaRPr lang="en-IN" sz="1200" dirty="0">
                        <a:solidFill>
                          <a:srgbClr val="00B0F0"/>
                        </a:solidFill>
                        <a:latin typeface="CiscoSansTT" panose="020B0503020201020303" pitchFamily="34" charset="0"/>
                        <a:cs typeface="CiscoSansTT" panose="020B05030202010203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ctr"/>
                      <a:r>
                        <a:rPr lang="en-IN" sz="1200" dirty="0" smtClean="0">
                          <a:solidFill>
                            <a:schemeClr val="bg2"/>
                          </a:solidFill>
                          <a:latin typeface="Wingdings" panose="05000000000000000000" pitchFamily="2" charset="2"/>
                          <a:sym typeface="Wingdings" panose="05000000000000000000" pitchFamily="2" charset="2"/>
                        </a:rPr>
                        <a:t></a:t>
                      </a:r>
                      <a:endParaRPr lang="en-IN"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74765505"/>
                  </a:ext>
                </a:extLst>
              </a:tr>
              <a:tr h="505542">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l"/>
                      <a:r>
                        <a:rPr lang="en-IN" sz="1200" dirty="0" smtClean="0">
                          <a:solidFill>
                            <a:srgbClr val="00B0F0"/>
                          </a:solidFill>
                          <a:latin typeface="CiscoSansTT" panose="020B0503020201020303" pitchFamily="34" charset="0"/>
                          <a:cs typeface="CiscoSansTT" panose="020B0503020201020303" pitchFamily="34" charset="0"/>
                        </a:rPr>
                        <a:t>Upload</a:t>
                      </a:r>
                      <a:r>
                        <a:rPr lang="en-IN" sz="1200" baseline="0" dirty="0" smtClean="0">
                          <a:solidFill>
                            <a:srgbClr val="00B0F0"/>
                          </a:solidFill>
                          <a:latin typeface="CiscoSansTT" panose="020B0503020201020303" pitchFamily="34" charset="0"/>
                          <a:cs typeface="CiscoSansTT" panose="020B0503020201020303" pitchFamily="34" charset="0"/>
                        </a:rPr>
                        <a:t> &amp; Download</a:t>
                      </a:r>
                      <a:endParaRPr lang="en-IN" sz="1200" dirty="0">
                        <a:solidFill>
                          <a:srgbClr val="00B0F0"/>
                        </a:solidFill>
                        <a:latin typeface="CiscoSansTT" panose="020B0503020201020303" pitchFamily="34" charset="0"/>
                        <a:cs typeface="CiscoSansTT" panose="020B05030202010203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p>
                      <a:pPr algn="ctr"/>
                      <a:endParaRPr lang="en-IN"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662147970"/>
                  </a:ext>
                </a:extLst>
              </a:tr>
              <a:tr h="396367">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l"/>
                      <a:r>
                        <a:rPr lang="en-IN" sz="1200" dirty="0" smtClean="0">
                          <a:solidFill>
                            <a:srgbClr val="00B0F0"/>
                          </a:solidFill>
                          <a:latin typeface="CiscoSansTT" panose="020B0503020201020303" pitchFamily="34" charset="0"/>
                          <a:cs typeface="CiscoSansTT" panose="020B0503020201020303" pitchFamily="34" charset="0"/>
                        </a:rPr>
                        <a:t>Speed &amp; </a:t>
                      </a:r>
                      <a:r>
                        <a:rPr lang="en-IN" sz="1200" dirty="0" smtClean="0">
                          <a:solidFill>
                            <a:srgbClr val="00B0F0"/>
                          </a:solidFill>
                          <a:latin typeface="CiscoSansTT" panose="020B0503020201020303" pitchFamily="34" charset="0"/>
                          <a:cs typeface="CiscoSansTT" panose="020B0503020201020303" pitchFamily="34" charset="0"/>
                        </a:rPr>
                        <a:t>Volume Control</a:t>
                      </a:r>
                      <a:endParaRPr lang="en-IN" sz="1200" dirty="0">
                        <a:solidFill>
                          <a:srgbClr val="00B0F0"/>
                        </a:solidFill>
                        <a:latin typeface="CiscoSansTT" panose="020B0503020201020303" pitchFamily="34" charset="0"/>
                        <a:cs typeface="CiscoSansTT" panose="020B05030202010203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95683656"/>
                  </a:ext>
                </a:extLst>
              </a:tr>
              <a:tr h="505542">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l"/>
                      <a:r>
                        <a:rPr lang="en-IN" sz="1200" dirty="0" smtClean="0">
                          <a:solidFill>
                            <a:srgbClr val="00B0F0"/>
                          </a:solidFill>
                          <a:latin typeface="CiscoSansTT" panose="020B0503020201020303" pitchFamily="34" charset="0"/>
                          <a:cs typeface="CiscoSansTT" panose="020B0503020201020303" pitchFamily="34" charset="0"/>
                        </a:rPr>
                        <a:t>Toggle Functionality</a:t>
                      </a:r>
                      <a:endParaRPr lang="en-IN" sz="1200" dirty="0">
                        <a:solidFill>
                          <a:srgbClr val="00B0F0"/>
                        </a:solidFill>
                        <a:latin typeface="CiscoSansTT" panose="020B0503020201020303" pitchFamily="34" charset="0"/>
                        <a:cs typeface="CiscoSansTT" panose="020B05030202010203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ctr"/>
                      <a:r>
                        <a:rPr lang="en-IN" sz="1200" dirty="0" smtClean="0">
                          <a:solidFill>
                            <a:schemeClr val="bg2"/>
                          </a:solidFill>
                          <a:latin typeface="Wingdings" panose="05000000000000000000" pitchFamily="2" charset="2"/>
                          <a:sym typeface="Wingdings" panose="05000000000000000000" pitchFamily="2" charset="2"/>
                        </a:rPr>
                        <a:t></a:t>
                      </a:r>
                      <a:endParaRPr lang="en-IN" sz="12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p>
                    <a:p>
                      <a:pPr algn="ctr"/>
                      <a:endParaRPr lang="en-IN" sz="120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992945680"/>
                  </a:ext>
                </a:extLst>
              </a:tr>
              <a:tr h="396367">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l"/>
                      <a:r>
                        <a:rPr lang="en-IN" sz="1200" dirty="0" smtClean="0">
                          <a:solidFill>
                            <a:srgbClr val="00B0F0"/>
                          </a:solidFill>
                          <a:latin typeface="CiscoSansTT" panose="020B0503020201020303" pitchFamily="34" charset="0"/>
                          <a:cs typeface="CiscoSansTT" panose="020B0503020201020303" pitchFamily="34" charset="0"/>
                        </a:rPr>
                        <a:t>Play/Pause/Resume/Stop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30948877"/>
                  </a:ext>
                </a:extLst>
              </a:tr>
              <a:tr h="396367">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algn="l"/>
                      <a:r>
                        <a:rPr lang="en-IN" sz="1200" dirty="0" smtClean="0">
                          <a:solidFill>
                            <a:srgbClr val="00B0F0"/>
                          </a:solidFill>
                          <a:latin typeface="CiscoSansTT" panose="020B0503020201020303" pitchFamily="34" charset="0"/>
                          <a:cs typeface="CiscoSansTT" panose="020B0503020201020303" pitchFamily="34" charset="0"/>
                        </a:rPr>
                        <a:t>Record/Pause/Resume/Stop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1pPr>
                      <a:lvl2pPr marL="0" marR="0" indent="457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2pPr>
                      <a:lvl3pPr marL="0" marR="0" indent="914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3pPr>
                      <a:lvl4pPr marL="0" marR="0" indent="1371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4pPr>
                      <a:lvl5pPr marL="0" marR="0" indent="18288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5pPr>
                      <a:lvl6pPr marL="0" marR="0" indent="22860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6pPr>
                      <a:lvl7pPr marL="0" marR="0" indent="27432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7pPr>
                      <a:lvl8pPr marL="0" marR="0" indent="32004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8pPr>
                      <a:lvl9pPr marL="0" marR="0" indent="3657600" algn="r" defTabSz="610744" rtl="0" latinLnBrk="0">
                        <a:lnSpc>
                          <a:spcPct val="100000"/>
                        </a:lnSpc>
                        <a:spcBef>
                          <a:spcPts val="0"/>
                        </a:spcBef>
                        <a:spcAft>
                          <a:spcPts val="0"/>
                        </a:spcAft>
                        <a:buClrTx/>
                        <a:buSzTx/>
                        <a:buFontTx/>
                        <a:buNone/>
                        <a:tabLst/>
                        <a:defRPr sz="600" b="0" i="0" u="none" strike="noStrike" cap="none" spc="0" baseline="0">
                          <a:ln>
                            <a:noFill/>
                          </a:ln>
                          <a:solidFill>
                            <a:schemeClr val="dk1"/>
                          </a:solidFill>
                          <a:uFillTx/>
                          <a:latin typeface="Calibri" panose="020F0502020204030204"/>
                          <a:sym typeface="Arial"/>
                        </a:defRPr>
                      </a:lvl9pPr>
                    </a:lstStyle>
                    <a:p>
                      <a:pPr marL="0" marR="0" lvl="0" indent="0" algn="ctr" defTabSz="610744" rtl="0" eaLnBrk="1" fontAlgn="auto" latinLnBrk="0" hangingPunct="1">
                        <a:lnSpc>
                          <a:spcPct val="100000"/>
                        </a:lnSpc>
                        <a:spcBef>
                          <a:spcPts val="0"/>
                        </a:spcBef>
                        <a:spcAft>
                          <a:spcPts val="0"/>
                        </a:spcAft>
                        <a:buClrTx/>
                        <a:buSzTx/>
                        <a:buFontTx/>
                        <a:buNone/>
                        <a:tabLst/>
                        <a:defRPr/>
                      </a:pPr>
                      <a:r>
                        <a:rPr lang="en-IN" sz="1200" dirty="0" smtClean="0">
                          <a:solidFill>
                            <a:schemeClr val="bg2"/>
                          </a:solidFill>
                          <a:latin typeface="Wingdings" panose="05000000000000000000" pitchFamily="2" charset="2"/>
                          <a:sym typeface="Wingdings" panose="05000000000000000000" pitchFamily="2" charset="2"/>
                        </a:rPr>
                        <a:t></a:t>
                      </a:r>
                      <a:endParaRPr lang="en-IN" sz="1200" dirty="0" smtClean="0">
                        <a:solidFill>
                          <a:schemeClr val="bg2"/>
                        </a:solidFill>
                        <a:latin typeface="Wingdings" panose="05000000000000000000" pitchFamily="2" charset="2"/>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96900238"/>
                  </a:ext>
                </a:extLst>
              </a:tr>
            </a:tbl>
          </a:graphicData>
        </a:graphic>
      </p:graphicFrame>
    </p:spTree>
    <p:extLst>
      <p:ext uri="{BB962C8B-B14F-4D97-AF65-F5344CB8AC3E}">
        <p14:creationId xmlns:p14="http://schemas.microsoft.com/office/powerpoint/2010/main" val="141515776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Browser Compatibility</a:t>
            </a:r>
            <a:endParaRPr lang="en-IN" dirty="0"/>
          </a:p>
        </p:txBody>
      </p:sp>
      <p:sp>
        <p:nvSpPr>
          <p:cNvPr id="8" name="TextBox 7"/>
          <p:cNvSpPr txBox="1"/>
          <p:nvPr/>
        </p:nvSpPr>
        <p:spPr>
          <a:xfrm>
            <a:off x="320785" y="4148366"/>
            <a:ext cx="732187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IN" sz="1200" b="1" i="0" u="none" strike="noStrike" cap="none" spc="0" normalizeH="0" baseline="0" dirty="0" smtClean="0">
                <a:ln>
                  <a:noFill/>
                </a:ln>
                <a:solidFill>
                  <a:schemeClr val="accent3"/>
                </a:solidFill>
                <a:effectLst/>
                <a:uFillTx/>
                <a:latin typeface="Arial"/>
                <a:ea typeface="Arial"/>
                <a:cs typeface="Arial"/>
                <a:sym typeface="Arial"/>
              </a:rPr>
              <a:t>Note:</a:t>
            </a:r>
            <a:r>
              <a:rPr kumimoji="0" lang="en-IN" sz="1200" b="1" i="0" u="none" strike="noStrike" cap="none" spc="0" normalizeH="0" dirty="0" smtClean="0">
                <a:ln>
                  <a:noFill/>
                </a:ln>
                <a:solidFill>
                  <a:schemeClr val="accent3"/>
                </a:solidFill>
                <a:effectLst/>
                <a:uFillTx/>
                <a:latin typeface="Arial"/>
                <a:ea typeface="Arial"/>
                <a:cs typeface="Arial"/>
                <a:sym typeface="Arial"/>
              </a:rPr>
              <a:t> IE does not support Computer Record/Playback</a:t>
            </a:r>
          </a:p>
          <a:p>
            <a:pPr marL="0" marR="0" indent="0" algn="l" defTabSz="457200" rtl="0" fontAlgn="auto" latinLnBrk="0" hangingPunct="0">
              <a:lnSpc>
                <a:spcPct val="100000"/>
              </a:lnSpc>
              <a:spcBef>
                <a:spcPts val="0"/>
              </a:spcBef>
              <a:spcAft>
                <a:spcPts val="0"/>
              </a:spcAft>
              <a:buClrTx/>
              <a:buSzTx/>
              <a:buFontTx/>
              <a:buNone/>
              <a:tabLst/>
            </a:pPr>
            <a:r>
              <a:rPr kumimoji="0" lang="en-IN" sz="1200" b="1" i="0" u="none" strike="noStrike" cap="none" spc="0" normalizeH="0" dirty="0" smtClean="0">
                <a:ln>
                  <a:noFill/>
                </a:ln>
                <a:solidFill>
                  <a:schemeClr val="accent3"/>
                </a:solidFill>
                <a:effectLst/>
                <a:uFillTx/>
                <a:latin typeface="Arial"/>
                <a:ea typeface="Arial"/>
                <a:cs typeface="Arial"/>
                <a:sym typeface="Arial"/>
              </a:rPr>
              <a:t>For  the supported browser version, refer the following link-</a:t>
            </a:r>
          </a:p>
          <a:p>
            <a:pPr marL="0" marR="0" indent="0" algn="l" defTabSz="457200" rtl="0" fontAlgn="auto" latinLnBrk="0" hangingPunct="0">
              <a:lnSpc>
                <a:spcPct val="100000"/>
              </a:lnSpc>
              <a:spcBef>
                <a:spcPts val="0"/>
              </a:spcBef>
              <a:spcAft>
                <a:spcPts val="0"/>
              </a:spcAft>
              <a:buClrTx/>
              <a:buSzTx/>
              <a:buFontTx/>
              <a:buNone/>
              <a:tabLst/>
            </a:pPr>
            <a:r>
              <a:rPr kumimoji="0" lang="en-IN" sz="1200" i="0" u="none" strike="noStrike" cap="none" spc="0" normalizeH="0" baseline="0" dirty="0" smtClean="0">
                <a:ln>
                  <a:noFill/>
                </a:ln>
                <a:solidFill>
                  <a:schemeClr val="accent4">
                    <a:lumMod val="60000"/>
                    <a:lumOff val="40000"/>
                  </a:schemeClr>
                </a:solidFill>
                <a:effectLst/>
                <a:uFillTx/>
                <a:latin typeface="Arial"/>
                <a:ea typeface="Arial"/>
                <a:cs typeface="Arial"/>
                <a:sym typeface="Arial"/>
                <a:hlinkClick r:id="rId2"/>
              </a:rPr>
              <a:t>https://www.cisco.com/c/en/us/td/docs/voice_ip_comm/connection/compatibility/matrix/b_cucclientmtx.html</a:t>
            </a:r>
            <a:endParaRPr kumimoji="0" lang="en-IN" sz="1200" i="0" u="none" strike="noStrike" cap="none" spc="0" normalizeH="0" baseline="0" dirty="0">
              <a:ln>
                <a:noFill/>
              </a:ln>
              <a:solidFill>
                <a:schemeClr val="accent4">
                  <a:lumMod val="60000"/>
                  <a:lumOff val="40000"/>
                </a:schemeClr>
              </a:solidFill>
              <a:effectLst/>
              <a:uFillTx/>
              <a:latin typeface="Arial"/>
              <a:ea typeface="Arial"/>
              <a:cs typeface="Arial"/>
              <a:sym typeface="Arial"/>
            </a:endParaRPr>
          </a:p>
        </p:txBody>
      </p:sp>
      <p:pic>
        <p:nvPicPr>
          <p:cNvPr id="9" name="Picture 8"/>
          <p:cNvPicPr>
            <a:picLocks noChangeAspect="1"/>
          </p:cNvPicPr>
          <p:nvPr/>
        </p:nvPicPr>
        <p:blipFill>
          <a:blip r:embed="rId3"/>
          <a:stretch>
            <a:fillRect/>
          </a:stretch>
        </p:blipFill>
        <p:spPr>
          <a:xfrm>
            <a:off x="320785" y="803873"/>
            <a:ext cx="7706012" cy="3103133"/>
          </a:xfrm>
          <a:prstGeom prst="rect">
            <a:avLst/>
          </a:prstGeom>
        </p:spPr>
      </p:pic>
    </p:spTree>
    <p:extLst>
      <p:ext uri="{BB962C8B-B14F-4D97-AF65-F5344CB8AC3E}">
        <p14:creationId xmlns:p14="http://schemas.microsoft.com/office/powerpoint/2010/main" val="34051781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02" y="183841"/>
            <a:ext cx="8657114" cy="731521"/>
          </a:xfrm>
        </p:spPr>
        <p:txBody>
          <a:bodyPr>
            <a:normAutofit fontScale="90000"/>
          </a:bodyPr>
          <a:lstStyle/>
          <a:p>
            <a:r>
              <a:rPr lang="en-US" altLang="en-US" sz="3600" dirty="0" smtClean="0"/>
              <a:t>Demo Scenarios</a:t>
            </a:r>
            <a:br>
              <a:rPr lang="en-US" altLang="en-US" sz="3600" dirty="0" smtClean="0"/>
            </a:br>
            <a:r>
              <a:rPr lang="en-US" altLang="en-US" dirty="0"/>
              <a:t/>
            </a:r>
            <a:br>
              <a:rPr lang="en-US" altLang="en-US" dirty="0"/>
            </a:br>
            <a:r>
              <a:rPr lang="en-US" altLang="en-US" dirty="0" smtClean="0"/>
              <a:t>Scenario 1: </a:t>
            </a:r>
            <a:r>
              <a:rPr lang="en-US" dirty="0"/>
              <a:t>Media Player </a:t>
            </a:r>
            <a:r>
              <a:rPr lang="en-US" dirty="0" smtClean="0"/>
              <a:t>TRAP </a:t>
            </a:r>
            <a:r>
              <a:rPr lang="en-US" dirty="0"/>
              <a:t>Record/Pause/Stop</a:t>
            </a:r>
            <a:endParaRPr lang="en-IN" dirty="0"/>
          </a:p>
        </p:txBody>
      </p:sp>
      <p:sp>
        <p:nvSpPr>
          <p:cNvPr id="5" name="Content Placeholder 2"/>
          <p:cNvSpPr>
            <a:spLocks noGrp="1"/>
          </p:cNvSpPr>
          <p:nvPr>
            <p:ph type="body" idx="1"/>
          </p:nvPr>
        </p:nvSpPr>
        <p:spPr>
          <a:xfrm>
            <a:off x="265314" y="1348940"/>
            <a:ext cx="8578691" cy="3724275"/>
          </a:xfrm>
        </p:spPr>
        <p:txBody>
          <a:bodyPr/>
          <a:lstStyle/>
          <a:p>
            <a:r>
              <a:rPr lang="en-US" dirty="0" smtClean="0"/>
              <a:t>Login to Cisco Unity Connection Administration with the login credentials</a:t>
            </a:r>
          </a:p>
          <a:p>
            <a:r>
              <a:rPr lang="en-US" dirty="0" smtClean="0"/>
              <a:t>Select a user on Search Users page</a:t>
            </a:r>
          </a:p>
          <a:p>
            <a:r>
              <a:rPr lang="en-US" dirty="0" smtClean="0"/>
              <a:t>On Edit User Basics page click on Record button of Media Player under Recorded Name field</a:t>
            </a:r>
          </a:p>
          <a:p>
            <a:r>
              <a:rPr lang="en-US" dirty="0" smtClean="0"/>
              <a:t>Recording will start from the TRAP</a:t>
            </a:r>
          </a:p>
          <a:p>
            <a:r>
              <a:rPr lang="en-US" dirty="0" smtClean="0"/>
              <a:t>Pause recording and resume recording</a:t>
            </a:r>
          </a:p>
          <a:p>
            <a:r>
              <a:rPr lang="en-US" dirty="0" smtClean="0"/>
              <a:t>Stop recording </a:t>
            </a:r>
          </a:p>
          <a:p>
            <a:r>
              <a:rPr lang="en-US" dirty="0" smtClean="0"/>
              <a:t>Play temporary recording</a:t>
            </a:r>
          </a:p>
          <a:p>
            <a:r>
              <a:rPr lang="en-US" dirty="0" smtClean="0"/>
              <a:t>Save User to view recording for voicename</a:t>
            </a:r>
          </a:p>
        </p:txBody>
      </p:sp>
    </p:spTree>
    <p:extLst>
      <p:ext uri="{BB962C8B-B14F-4D97-AF65-F5344CB8AC3E}">
        <p14:creationId xmlns:p14="http://schemas.microsoft.com/office/powerpoint/2010/main" val="14502469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Media </a:t>
            </a:r>
            <a:r>
              <a:rPr lang="en-US" dirty="0" smtClean="0"/>
              <a:t>Player </a:t>
            </a:r>
            <a:r>
              <a:rPr lang="en-US" dirty="0"/>
              <a:t>TRAP Play/Pause/Stop</a:t>
            </a:r>
            <a:endParaRPr lang="en-IN" dirty="0"/>
          </a:p>
        </p:txBody>
      </p:sp>
      <p:sp>
        <p:nvSpPr>
          <p:cNvPr id="7" name="Content Placeholder 2"/>
          <p:cNvSpPr txBox="1">
            <a:spLocks/>
          </p:cNvSpPr>
          <p:nvPr/>
        </p:nvSpPr>
        <p:spPr>
          <a:xfrm>
            <a:off x="265314" y="1073640"/>
            <a:ext cx="8550275" cy="4146550"/>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ormAutofit/>
          </a:bodyPr>
          <a:lstStyle>
            <a:lvl1pPr marL="159987" marR="0" indent="-159987" algn="l" defTabSz="685656" rtl="0" latinLnBrk="0">
              <a:lnSpc>
                <a:spcPct val="95000"/>
              </a:lnSpc>
              <a:spcBef>
                <a:spcPts val="1000"/>
              </a:spcBef>
              <a:spcAft>
                <a:spcPts val="0"/>
              </a:spcAft>
              <a:buClr>
                <a:srgbClr val="272848"/>
              </a:buClr>
              <a:buSzPct val="9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1pPr>
            <a:lvl2pPr marL="404072" marR="0" indent="-212138" algn="l" defTabSz="685656" rtl="0" latinLnBrk="0">
              <a:lnSpc>
                <a:spcPct val="95000"/>
              </a:lnSpc>
              <a:spcBef>
                <a:spcPts val="1000"/>
              </a:spcBef>
              <a:spcAft>
                <a:spcPts val="0"/>
              </a:spcAft>
              <a:buClr>
                <a:srgbClr val="272848"/>
              </a:buClr>
              <a:buSzPct val="10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2pPr>
            <a:lvl3pPr marL="547237" marR="0" indent="-199957" algn="l" defTabSz="685656" rtl="0" latinLnBrk="0">
              <a:lnSpc>
                <a:spcPct val="95000"/>
              </a:lnSpc>
              <a:spcBef>
                <a:spcPts val="1000"/>
              </a:spcBef>
              <a:spcAft>
                <a:spcPts val="0"/>
              </a:spcAft>
              <a:buClr>
                <a:srgbClr val="272848"/>
              </a:buClr>
              <a:buSzPct val="10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3pPr>
            <a:lvl4pPr marL="656535" marR="0" indent="-213288" algn="l" defTabSz="685656" rtl="0" latinLnBrk="0">
              <a:lnSpc>
                <a:spcPct val="95000"/>
              </a:lnSpc>
              <a:spcBef>
                <a:spcPts val="1000"/>
              </a:spcBef>
              <a:spcAft>
                <a:spcPts val="0"/>
              </a:spcAft>
              <a:buClr>
                <a:srgbClr val="272848"/>
              </a:buClr>
              <a:buSzPct val="10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4pPr>
            <a:lvl5pPr marL="752503" marR="0" indent="-213288" algn="l" defTabSz="685656" rtl="0" latinLnBrk="0">
              <a:lnSpc>
                <a:spcPct val="95000"/>
              </a:lnSpc>
              <a:spcBef>
                <a:spcPts val="1000"/>
              </a:spcBef>
              <a:spcAft>
                <a:spcPts val="0"/>
              </a:spcAft>
              <a:buClr>
                <a:srgbClr val="272848"/>
              </a:buClr>
              <a:buSzPct val="100000"/>
              <a:buFont typeface="Arial"/>
              <a:buChar char="•"/>
              <a:tabLst/>
              <a:defRPr sz="1400" b="0" i="0" u="none" strike="noStrike" cap="none" spc="0" baseline="0">
                <a:ln>
                  <a:noFill/>
                </a:ln>
                <a:solidFill>
                  <a:srgbClr val="000000"/>
                </a:solidFill>
                <a:uFillTx/>
                <a:latin typeface="CiscoSansTT Light"/>
                <a:ea typeface="CiscoSansTT Light"/>
                <a:cs typeface="CiscoSansTT Light"/>
                <a:sym typeface="CiscoSansTT Light"/>
              </a:defRPr>
            </a:lvl5pPr>
            <a:lvl6pPr marL="978152" marR="0" indent="-285741"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6pPr>
            <a:lvl7pPr marL="1085838" marR="0" indent="-321416"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7pPr>
            <a:lvl8pPr marL="0" marR="0" indent="2400219" algn="l" defTabSz="684212" rtl="0" latinLnBrk="0">
              <a:lnSpc>
                <a:spcPct val="95000"/>
              </a:lnSpc>
              <a:spcBef>
                <a:spcPts val="1000"/>
              </a:spcBef>
              <a:spcAft>
                <a:spcPts val="0"/>
              </a:spcAft>
              <a:buClr>
                <a:srgbClr val="2968AF"/>
              </a:buClr>
              <a:buSzTx/>
              <a:buFont typeface="Arial"/>
              <a:buNone/>
              <a:tabLst/>
              <a:defRPr sz="1500" b="0" i="0" u="none" strike="noStrike" cap="none" spc="0" baseline="0">
                <a:ln>
                  <a:noFill/>
                </a:ln>
                <a:solidFill>
                  <a:schemeClr val="accent3"/>
                </a:solidFill>
                <a:uFillTx/>
                <a:latin typeface="Arial"/>
                <a:ea typeface="Arial"/>
                <a:cs typeface="Arial"/>
                <a:sym typeface="Arial"/>
              </a:defRPr>
            </a:lvl8pPr>
            <a:lvl9pPr marL="2914552" marR="0" indent="-171444" algn="l" defTabSz="684212" rtl="0" latinLnBrk="0">
              <a:lnSpc>
                <a:spcPct val="95000"/>
              </a:lnSpc>
              <a:spcBef>
                <a:spcPts val="1000"/>
              </a:spcBef>
              <a:spcAft>
                <a:spcPts val="0"/>
              </a:spcAft>
              <a:buClr>
                <a:srgbClr val="2968AF"/>
              </a:buClr>
              <a:buSzPct val="100000"/>
              <a:buFont typeface="Arial"/>
              <a:buChar char="•"/>
              <a:tabLst/>
              <a:defRPr sz="1500" b="0" i="0" u="none" strike="noStrike" cap="none" spc="0" baseline="0">
                <a:ln>
                  <a:noFill/>
                </a:ln>
                <a:solidFill>
                  <a:schemeClr val="accent3"/>
                </a:solidFill>
                <a:uFillTx/>
                <a:latin typeface="Arial"/>
                <a:ea typeface="Arial"/>
                <a:cs typeface="Arial"/>
                <a:sym typeface="Arial"/>
              </a:defRPr>
            </a:lvl9pPr>
          </a:lstStyle>
          <a:p>
            <a:r>
              <a:rPr lang="en-US" dirty="0"/>
              <a:t>Login to Cisco Unity Connection Administration with the login credentials</a:t>
            </a:r>
          </a:p>
          <a:p>
            <a:pPr hangingPunct="1"/>
            <a:r>
              <a:rPr lang="en-US" dirty="0"/>
              <a:t>Select a user on Search Users </a:t>
            </a:r>
            <a:r>
              <a:rPr lang="en-US" dirty="0" smtClean="0"/>
              <a:t>page </a:t>
            </a:r>
          </a:p>
          <a:p>
            <a:pPr hangingPunct="1"/>
            <a:r>
              <a:rPr lang="en-US" dirty="0"/>
              <a:t>On Edit User Basics page click on </a:t>
            </a:r>
            <a:r>
              <a:rPr lang="en-US" dirty="0" smtClean="0"/>
              <a:t>Play </a:t>
            </a:r>
            <a:r>
              <a:rPr lang="en-US" dirty="0"/>
              <a:t>button of Media Player under Recorded Name </a:t>
            </a:r>
            <a:r>
              <a:rPr lang="en-US" dirty="0" smtClean="0"/>
              <a:t>field </a:t>
            </a:r>
          </a:p>
          <a:p>
            <a:pPr hangingPunct="1"/>
            <a:r>
              <a:rPr lang="en-US" dirty="0" smtClean="0"/>
              <a:t>Recording will be played by phone on given Number or URI</a:t>
            </a:r>
          </a:p>
          <a:p>
            <a:pPr hangingPunct="1"/>
            <a:r>
              <a:rPr lang="en-US" dirty="0" smtClean="0"/>
              <a:t>During Play, Pause the playback</a:t>
            </a:r>
          </a:p>
          <a:p>
            <a:pPr hangingPunct="1"/>
            <a:r>
              <a:rPr lang="en-US" dirty="0" smtClean="0"/>
              <a:t>After Pause user can Resume or Stop playback</a:t>
            </a:r>
          </a:p>
          <a:p>
            <a:pPr hangingPunct="1"/>
            <a:endParaRPr lang="en-US" dirty="0" smtClean="0"/>
          </a:p>
        </p:txBody>
      </p:sp>
    </p:spTree>
    <p:extLst>
      <p:ext uri="{BB962C8B-B14F-4D97-AF65-F5344CB8AC3E}">
        <p14:creationId xmlns:p14="http://schemas.microsoft.com/office/powerpoint/2010/main" val="3055570627"/>
      </p:ext>
    </p:extLst>
  </p:cSld>
  <p:clrMapOvr>
    <a:masterClrMapping/>
  </p:clrMapOvr>
  <p:transition spd="med"/>
</p:sld>
</file>

<file path=ppt/theme/theme1.xml><?xml version="1.0" encoding="utf-8"?>
<a:theme xmlns:a="http://schemas.openxmlformats.org/drawingml/2006/main" name="Cisco2015PPTTemplate">
  <a:themeElements>
    <a:clrScheme name="Cisco2015PPTTemplate">
      <a:dk1>
        <a:srgbClr val="676767"/>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isco2015PPTTemplate">
  <a:themeElements>
    <a:clrScheme name="Cisco2015PPTTemplate">
      <a:dk1>
        <a:srgbClr val="000000"/>
      </a:dk1>
      <a:lt1>
        <a:srgbClr val="FFFFFF"/>
      </a:lt1>
      <a:dk2>
        <a:srgbClr val="A7A7A7"/>
      </a:dk2>
      <a:lt2>
        <a:srgbClr val="535353"/>
      </a:lt2>
      <a:accent1>
        <a:srgbClr val="214794"/>
      </a:accent1>
      <a:accent2>
        <a:srgbClr val="8EBCDC"/>
      </a:accent2>
      <a:accent3>
        <a:srgbClr val="676767"/>
      </a:accent3>
      <a:accent4>
        <a:srgbClr val="57B74E"/>
      </a:accent4>
      <a:accent5>
        <a:srgbClr val="32B2DF"/>
      </a:accent5>
      <a:accent6>
        <a:srgbClr val="0D868E"/>
      </a:accent6>
      <a:hlink>
        <a:srgbClr val="0000FF"/>
      </a:hlink>
      <a:folHlink>
        <a:srgbClr val="FF00FF"/>
      </a:folHlink>
    </a:clrScheme>
    <a:fontScheme name="Cisco2015PPTTemplate">
      <a:majorFont>
        <a:latin typeface="Helvetica"/>
        <a:ea typeface="Helvetica"/>
        <a:cs typeface="Helvetica"/>
      </a:majorFont>
      <a:minorFont>
        <a:latin typeface="Calibri"/>
        <a:ea typeface="Calibri"/>
        <a:cs typeface="Calibri"/>
      </a:minorFont>
    </a:fontScheme>
    <a:fmtScheme name="Cisco2015PPT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6018</TotalTime>
  <Words>854</Words>
  <Application>Microsoft Office PowerPoint</Application>
  <PresentationFormat>On-screen Show (16:9)</PresentationFormat>
  <Paragraphs>169</Paragraphs>
  <Slides>19</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MS PGothic</vt:lpstr>
      <vt:lpstr>Arial</vt:lpstr>
      <vt:lpstr>Calibri</vt:lpstr>
      <vt:lpstr>Ciscolight</vt:lpstr>
      <vt:lpstr>CiscoSans</vt:lpstr>
      <vt:lpstr>CiscoSansTT</vt:lpstr>
      <vt:lpstr>CiscoSansTT ExtraLight</vt:lpstr>
      <vt:lpstr>CiscoSansTT Light</vt:lpstr>
      <vt:lpstr>Helvetica</vt:lpstr>
      <vt:lpstr>Wingdings</vt:lpstr>
      <vt:lpstr>Cisco2015PPTTemplate</vt:lpstr>
      <vt:lpstr>Cisco Arial 4x3 template_dark</vt:lpstr>
      <vt:lpstr> Unity Connection  Media Player</vt:lpstr>
      <vt:lpstr>PowerPoint Presentation</vt:lpstr>
      <vt:lpstr>  Agenda</vt:lpstr>
      <vt:lpstr>Introduction</vt:lpstr>
      <vt:lpstr>Media Player GUI </vt:lpstr>
      <vt:lpstr>Media Player Functionality</vt:lpstr>
      <vt:lpstr>Browser Compatibility</vt:lpstr>
      <vt:lpstr>Demo Scenarios  Scenario 1: Media Player TRAP Record/Pause/Stop</vt:lpstr>
      <vt:lpstr>Scenario 2: Media Player TRAP Play/Pause/Stop</vt:lpstr>
      <vt:lpstr>Scenario 3: Media Player Computer Record/Pause/Stop</vt:lpstr>
      <vt:lpstr>Scenario 4: Media Player Computer Play/Pause/Stop</vt:lpstr>
      <vt:lpstr>Scenario 5: Media Player Speed and Volume Functionality</vt:lpstr>
      <vt:lpstr>Scenario 6: Media Player Upload Functionality</vt:lpstr>
      <vt:lpstr>Scenario 7:  Media Player Download Functionality</vt:lpstr>
      <vt:lpstr>Troubleshooting Tips</vt:lpstr>
      <vt:lpstr>PowerPoint Presentation</vt:lpstr>
      <vt:lpstr>PowerPoint Presentation</vt:lpstr>
      <vt:lpstr>Reference Links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Connection  Media Player</dc:title>
  <dc:creator>Chandrima Tandon -X (ctandon - ARICENT TECHNOLOGIES MAURIITIUS LIMITED at Cisco)</dc:creator>
  <cp:lastModifiedBy>Jagmohan Singh Rawat -X (jagmosin - ARICENT TECHNOLOGIES MAURIITIUS LIMITED at Cisco)</cp:lastModifiedBy>
  <cp:revision>431</cp:revision>
  <cp:lastPrinted>2016-02-12T18:01:55Z</cp:lastPrinted>
  <dcterms:modified xsi:type="dcterms:W3CDTF">2018-06-08T11:42:08Z</dcterms:modified>
</cp:coreProperties>
</file>