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9" r:id="rId2"/>
  </p:sldMasterIdLst>
  <p:notesMasterIdLst>
    <p:notesMasterId r:id="rId20"/>
  </p:notesMasterIdLst>
  <p:sldIdLst>
    <p:sldId id="256" r:id="rId3"/>
    <p:sldId id="276" r:id="rId4"/>
    <p:sldId id="277" r:id="rId5"/>
    <p:sldId id="304" r:id="rId6"/>
    <p:sldId id="306" r:id="rId7"/>
    <p:sldId id="337" r:id="rId8"/>
    <p:sldId id="312" r:id="rId9"/>
    <p:sldId id="314" r:id="rId10"/>
    <p:sldId id="338" r:id="rId11"/>
    <p:sldId id="315" r:id="rId12"/>
    <p:sldId id="334" r:id="rId13"/>
    <p:sldId id="335" r:id="rId14"/>
    <p:sldId id="339" r:id="rId15"/>
    <p:sldId id="324" r:id="rId16"/>
    <p:sldId id="336" r:id="rId17"/>
    <p:sldId id="323" r:id="rId18"/>
    <p:sldId id="303" r:id="rId1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Bloom" initials="RB" lastIdx="9" clrIdx="0"/>
  <p:cmAuthor id="1" name="Upasana Nath" initials="UN" lastIdx="14" clrIdx="1">
    <p:extLst>
      <p:ext uri="{19B8F6BF-5375-455C-9EA6-DF929625EA0E}">
        <p15:presenceInfo xmlns:p15="http://schemas.microsoft.com/office/powerpoint/2012/main" userId="0739464adff7bf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EDC"/>
          </a:solidFill>
        </a:fill>
      </a:tcStyle>
    </a:wholeTbl>
    <a:band2H>
      <a:tcTxStyle/>
      <a:tcStyle>
        <a:tcBdr/>
        <a:fill>
          <a:solidFill>
            <a:srgbClr val="E7E8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wholeTbl>
    <a:band2H>
      <a:tcTxStyle/>
      <a:tcStyle>
        <a:tcBdr/>
        <a:fill>
          <a:solidFill>
            <a:srgbClr val="FFFFFF"/>
          </a:solidFill>
        </a:fill>
      </a:tcStyle>
    </a:band2H>
    <a:firstCo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Col>
    <a:la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 styleId="{CF821DB8-F4EB-4A41-A1BA-3FCAFE7338EE}" styleName="">
    <a:tblBg/>
    <a:wholeTbl>
      <a:tcTxStyle b="off" i="off">
        <a:font>
          <a:latin typeface="Arial"/>
          <a:ea typeface="Arial"/>
          <a:cs typeface="Arial"/>
        </a:font>
        <a:schemeClr val="accent3"/>
      </a:tcTxStyle>
      <a:tcStyle>
        <a:tcBdr>
          <a:left>
            <a:ln w="9525" cap="flat">
              <a:solidFill>
                <a:srgbClr val="2DB0DE"/>
              </a:solidFill>
              <a:prstDash val="solid"/>
              <a:round/>
            </a:ln>
          </a:left>
          <a:right>
            <a:ln w="9525" cap="flat">
              <a:solidFill>
                <a:srgbClr val="2DB0DE"/>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9525" cap="flat">
              <a:solidFill>
                <a:srgbClr val="2DB0DE"/>
              </a:solidFill>
              <a:prstDash val="solid"/>
              <a:round/>
            </a:ln>
          </a:left>
          <a:right>
            <a:ln w="25400" cap="flat">
              <a:solidFill>
                <a:schemeClr val="accent5"/>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9525" cap="flat">
              <a:solidFill>
                <a:srgbClr val="2DB0DE"/>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33BA23B1-9221-436E-865A-0063620EA4FD}"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noFill/>
              <a:miter lim="400000"/>
            </a:ln>
          </a:insideV>
        </a:tcBdr>
        <a:fill>
          <a:solidFill>
            <a:srgbClr val="E7F2F9"/>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solidFill>
                <a:schemeClr val="accent5"/>
              </a:solidFill>
              <a:prstDash val="solid"/>
              <a:round/>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7F2F9"/>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508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2708684C-4D16-4618-839F-0558EEFCDFE6}"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2"/>
          </a:solidFill>
        </a:fill>
      </a:tcStyle>
    </a:wholeTbl>
    <a:band2H>
      <a:tcTxStyle/>
      <a:tcStyle>
        <a:tcBdr/>
        <a:fill>
          <a:solidFill>
            <a:srgbClr val="EAEA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16" autoAdjust="0"/>
    <p:restoredTop sz="80730" autoAdjust="0"/>
  </p:normalViewPr>
  <p:slideViewPr>
    <p:cSldViewPr snapToGrid="0" snapToObjects="1">
      <p:cViewPr>
        <p:scale>
          <a:sx n="68" d="100"/>
          <a:sy n="68" d="100"/>
        </p:scale>
        <p:origin x="834" y="552"/>
      </p:cViewPr>
      <p:guideLst>
        <p:guide orient="horz" pos="1620"/>
        <p:guide pos="2880"/>
      </p:guideLst>
    </p:cSldViewPr>
  </p:slideViewPr>
  <p:outlineViewPr>
    <p:cViewPr>
      <p:scale>
        <a:sx n="33" d="100"/>
        <a:sy n="33" d="100"/>
      </p:scale>
      <p:origin x="0" y="12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1143000" y="685800"/>
            <a:ext cx="4572000" cy="3429000"/>
          </a:xfrm>
          <a:prstGeom prst="rect">
            <a:avLst/>
          </a:prstGeom>
        </p:spPr>
        <p:txBody>
          <a:bodyPr/>
          <a:lstStyle/>
          <a:p>
            <a:endParaRPr/>
          </a:p>
        </p:txBody>
      </p:sp>
      <p:sp>
        <p:nvSpPr>
          <p:cNvPr id="632" name="Shape 6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58897929"/>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isco.com/c/en/us/td/docs/voice_ip_comm/connection/DocWiki/APIs/guide/b_Cisco_Unity_Connection_API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isco.com/c/en/us/td/docs/voice_ip_comm/connection/12x/administration/guide/b_12xcucsag.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798D915-4C1A-4105-8319-9FA32DCAD19A}" type="slidenum">
              <a:rPr lang="en-US" altLang="en-US" smtClean="0"/>
              <a:pPr/>
              <a:t>2</a:t>
            </a:fld>
            <a:endParaRPr lang="en-US" altLang="en-US" smtClean="0"/>
          </a:p>
        </p:txBody>
      </p:sp>
    </p:spTree>
    <p:extLst>
      <p:ext uri="{BB962C8B-B14F-4D97-AF65-F5344CB8AC3E}">
        <p14:creationId xmlns:p14="http://schemas.microsoft.com/office/powerpoint/2010/main" val="202856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a:t>
            </a:fld>
            <a:endParaRPr lang="en-US" altLang="en-US" smtClean="0"/>
          </a:p>
        </p:txBody>
      </p:sp>
    </p:spTree>
    <p:extLst>
      <p:ext uri="{BB962C8B-B14F-4D97-AF65-F5344CB8AC3E}">
        <p14:creationId xmlns:p14="http://schemas.microsoft.com/office/powerpoint/2010/main" val="297231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400"/>
              </a:spcBef>
              <a:spcAft>
                <a:spcPts val="0"/>
              </a:spcAft>
              <a:buClrTx/>
              <a:buSzTx/>
              <a:buFontTx/>
              <a:buNone/>
              <a:tabLst/>
              <a:defRPr/>
            </a:pPr>
            <a:r>
              <a:rPr lang="en-US" sz="1200" dirty="0" smtClean="0"/>
              <a:t>Only System Administrator can create/modify/delete custom roles</a:t>
            </a:r>
            <a:endParaRPr lang="en-US" altLang="en-US" sz="1200" dirty="0" smtClean="0"/>
          </a:p>
          <a:p>
            <a:endParaRPr lang="en-IN" dirty="0"/>
          </a:p>
        </p:txBody>
      </p:sp>
    </p:spTree>
    <p:extLst>
      <p:ext uri="{BB962C8B-B14F-4D97-AF65-F5344CB8AC3E}">
        <p14:creationId xmlns:p14="http://schemas.microsoft.com/office/powerpoint/2010/main" val="257294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Privileges corresponding to Inherit System Role cannot be unassigned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Only System Roles - Audio Text Administrator, Greeting Administrator, Help Desk Administrator, Technician, User Administrator, Tenant Administrator can be Inherited while creating a new Custom Role.</a:t>
            </a:r>
            <a:endParaRPr lang="en-IN" dirty="0" smtClean="0"/>
          </a:p>
          <a:p>
            <a:endParaRPr lang="en-IN" dirty="0"/>
          </a:p>
        </p:txBody>
      </p:sp>
    </p:spTree>
    <p:extLst>
      <p:ext uri="{BB962C8B-B14F-4D97-AF65-F5344CB8AC3E}">
        <p14:creationId xmlns:p14="http://schemas.microsoft.com/office/powerpoint/2010/main" val="50268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Only System Roles - Audio Text Administrator, Greeting Administrator, Help Desk Administrator, Technician, User Administrator, Tenant Administrator can be Inherited while creating a new Custom Role.</a:t>
            </a:r>
          </a:p>
          <a:p>
            <a:pPr marL="171450" indent="-171450">
              <a:buFont typeface="Arial" panose="020B0604020202020204" pitchFamily="34" charset="0"/>
              <a:buChar char="•"/>
            </a:pPr>
            <a:r>
              <a:rPr lang="en-IN" sz="1200" dirty="0" smtClean="0"/>
              <a:t>In </a:t>
            </a:r>
            <a:r>
              <a:rPr lang="en-IN" sz="1200" dirty="0" err="1" smtClean="0"/>
              <a:t>systemRoleToInherit</a:t>
            </a:r>
            <a:r>
              <a:rPr lang="en-IN" sz="1200" dirty="0" smtClean="0"/>
              <a:t> tag, we need to provide the </a:t>
            </a:r>
            <a:r>
              <a:rPr lang="en-IN" sz="1200" dirty="0" err="1" smtClean="0"/>
              <a:t>objectId</a:t>
            </a:r>
            <a:r>
              <a:rPr lang="en-IN" sz="1200" dirty="0" smtClean="0"/>
              <a:t> of the System Role that you want to Inherit while creating a new Custom Role.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Refer to</a:t>
            </a:r>
            <a:r>
              <a:rPr lang="en-US" baseline="0" dirty="0" smtClean="0"/>
              <a:t> doc link : </a:t>
            </a:r>
            <a:r>
              <a:rPr lang="en-IN" sz="1200" b="0" i="0" u="none" strike="noStrike" dirty="0" smtClean="0">
                <a:effectLst/>
                <a:latin typeface="+mn-lt"/>
                <a:ea typeface="+mn-ea"/>
                <a:cs typeface="+mn-cs"/>
                <a:sym typeface="Calibri"/>
                <a:hlinkClick r:id="rId3"/>
              </a:rPr>
              <a:t>https://www.cisco.com/c/en/us/td/docs/voice_ip_comm/connection/DocWiki/APIs/guide/b_Cisco_Unity_Connection_APIs.html</a:t>
            </a:r>
            <a:r>
              <a:rPr lang="en-US" dirty="0" smtClean="0"/>
              <a:t> for detailed information about the tags</a:t>
            </a:r>
          </a:p>
          <a:p>
            <a:endParaRPr lang="en-IN" dirty="0"/>
          </a:p>
        </p:txBody>
      </p:sp>
    </p:spTree>
    <p:extLst>
      <p:ext uri="{BB962C8B-B14F-4D97-AF65-F5344CB8AC3E}">
        <p14:creationId xmlns:p14="http://schemas.microsoft.com/office/powerpoint/2010/main" val="420555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400"/>
              </a:spcBef>
              <a:spcAft>
                <a:spcPts val="0"/>
              </a:spcAft>
              <a:buClrTx/>
              <a:buSzTx/>
              <a:buFontTx/>
              <a:buNone/>
              <a:tabLst/>
              <a:defRPr/>
            </a:pPr>
            <a:r>
              <a:rPr lang="en-US" dirty="0" smtClean="0"/>
              <a:t>Privilege “Read Access To System Configuration Data - Read Access” is associated by default while creating a new custom role for view access.</a:t>
            </a:r>
          </a:p>
          <a:p>
            <a:endParaRPr lang="en-IN" dirty="0"/>
          </a:p>
        </p:txBody>
      </p:sp>
    </p:spTree>
    <p:extLst>
      <p:ext uri="{BB962C8B-B14F-4D97-AF65-F5344CB8AC3E}">
        <p14:creationId xmlns:p14="http://schemas.microsoft.com/office/powerpoint/2010/main" val="168037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lang="en-IN" dirty="0" smtClean="0">
                <a:hlinkClick r:id="rId3"/>
              </a:rPr>
              <a:t>https://www.cisco.com/c/en/us/td/docs/voice_ip_comm/connection/12x/administration/guide/b_12xcucsag.pdf</a:t>
            </a:r>
            <a:r>
              <a:rPr lang="en-IN" dirty="0" smtClean="0"/>
              <a:t>.</a:t>
            </a:r>
          </a:p>
          <a:p>
            <a:endParaRPr lang="en-IN" dirty="0"/>
          </a:p>
        </p:txBody>
      </p:sp>
    </p:spTree>
    <p:extLst>
      <p:ext uri="{BB962C8B-B14F-4D97-AF65-F5344CB8AC3E}">
        <p14:creationId xmlns:p14="http://schemas.microsoft.com/office/powerpoint/2010/main" val="157433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3_Title Slide-animated gradient">
    <p:spTree>
      <p:nvGrpSpPr>
        <p:cNvPr id="1" name=""/>
        <p:cNvGrpSpPr/>
        <p:nvPr/>
      </p:nvGrpSpPr>
      <p:grpSpPr>
        <a:xfrm>
          <a:off x="0" y="0"/>
          <a:ext cx="0" cy="0"/>
          <a:chOff x="0" y="0"/>
          <a:chExt cx="0" cy="0"/>
        </a:xfrm>
      </p:grpSpPr>
      <p:pic>
        <p:nvPicPr>
          <p:cNvPr id="13" name="image2.png" descr="logo_black.ai"/>
          <p:cNvPicPr>
            <a:picLocks noChangeAspect="1"/>
          </p:cNvPicPr>
          <p:nvPr/>
        </p:nvPicPr>
        <p:blipFill>
          <a:blip r:embed="rId2">
            <a:extLst/>
          </a:blip>
          <a:stretch>
            <a:fillRect/>
          </a:stretch>
        </p:blipFill>
        <p:spPr>
          <a:xfrm>
            <a:off x="421200" y="323999"/>
            <a:ext cx="949597" cy="585218"/>
          </a:xfrm>
          <a:prstGeom prst="rect">
            <a:avLst/>
          </a:prstGeom>
          <a:ln w="12700">
            <a:miter lim="400000"/>
          </a:ln>
        </p:spPr>
      </p:pic>
      <p:sp>
        <p:nvSpPr>
          <p:cNvPr id="14" name="Shape 14"/>
          <p:cNvSpPr>
            <a:spLocks noGrp="1"/>
          </p:cNvSpPr>
          <p:nvPr>
            <p:ph type="body" sz="quarter" idx="1"/>
          </p:nvPr>
        </p:nvSpPr>
        <p:spPr>
          <a:xfrm>
            <a:off x="469496" y="3793197"/>
            <a:ext cx="8296421" cy="288132"/>
          </a:xfrm>
          <a:prstGeom prst="rect">
            <a:avLst/>
          </a:prstGeom>
        </p:spPr>
        <p:txBody>
          <a:bodyPr lIns="45710" tIns="45710" rIns="45710" bIns="45710" anchor="b">
            <a:normAutofit/>
          </a:bodyPr>
          <a:lstStyle>
            <a:lvl1pPr marL="0" indent="0">
              <a:buClrTx/>
              <a:buSzTx/>
              <a:buFontTx/>
              <a:buNone/>
              <a:defRPr sz="1400">
                <a:solidFill>
                  <a:srgbClr val="FFFFFE"/>
                </a:solidFill>
              </a:defRPr>
            </a:lvl1pPr>
            <a:lvl2pPr marL="0" indent="342856">
              <a:buClrTx/>
              <a:buSzTx/>
              <a:buFontTx/>
              <a:buNone/>
              <a:defRPr sz="1400">
                <a:solidFill>
                  <a:srgbClr val="FFFFFE"/>
                </a:solidFill>
              </a:defRPr>
            </a:lvl2pPr>
            <a:lvl3pPr marL="0" indent="685720">
              <a:buClrTx/>
              <a:buSzTx/>
              <a:buFontTx/>
              <a:buNone/>
              <a:defRPr sz="1400">
                <a:solidFill>
                  <a:srgbClr val="FFFFFE"/>
                </a:solidFill>
              </a:defRPr>
            </a:lvl3pPr>
            <a:lvl4pPr marL="0" indent="1028578">
              <a:buClrTx/>
              <a:buSzTx/>
              <a:buFontTx/>
              <a:buNone/>
              <a:defRPr sz="1400">
                <a:solidFill>
                  <a:srgbClr val="FFFFFE"/>
                </a:solidFill>
              </a:defRPr>
            </a:lvl4pPr>
            <a:lvl5pPr marL="0" indent="1371440">
              <a:buClrTx/>
              <a:buSzTx/>
              <a:buFontTx/>
              <a:buNone/>
              <a:defRPr sz="1400">
                <a:solidFill>
                  <a:srgbClr val="FFFFFE"/>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6" name="Shape 16"/>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7" name="Shape 17"/>
          <p:cNvSpPr>
            <a:spLocks noGrp="1"/>
          </p:cNvSpPr>
          <p:nvPr>
            <p:ph type="body" sz="quarter" idx="15"/>
          </p:nvPr>
        </p:nvSpPr>
        <p:spPr>
          <a:xfrm>
            <a:off x="463292" y="3211463"/>
            <a:ext cx="8302626" cy="299002"/>
          </a:xfrm>
          <a:prstGeom prst="rect">
            <a:avLst/>
          </a:prstGeom>
        </p:spPr>
        <p:txBody>
          <a:bodyPr>
            <a:normAutofit/>
          </a:bodyPr>
          <a:lstStyle/>
          <a:p>
            <a:pPr marL="0" indent="0" defTabSz="472106">
              <a:spcBef>
                <a:spcPts val="600"/>
              </a:spcBef>
              <a:buClrTx/>
              <a:buSzTx/>
              <a:buFontTx/>
              <a:buNone/>
              <a:defRPr sz="1518">
                <a:solidFill>
                  <a:srgbClr val="FFFFFE"/>
                </a:solidFill>
              </a:defRPr>
            </a:pPr>
            <a:endParaRPr/>
          </a:p>
        </p:txBody>
      </p:sp>
      <p:sp>
        <p:nvSpPr>
          <p:cNvPr id="18" name="Shape 18"/>
          <p:cNvSpPr>
            <a:spLocks noGrp="1"/>
          </p:cNvSpPr>
          <p:nvPr>
            <p:ph type="title"/>
          </p:nvPr>
        </p:nvSpPr>
        <p:spPr>
          <a:xfrm>
            <a:off x="425765" y="2639977"/>
            <a:ext cx="8340153" cy="644731"/>
          </a:xfrm>
          <a:prstGeom prst="rect">
            <a:avLst/>
          </a:prstGeom>
        </p:spPr>
        <p:txBody>
          <a:bodyPr/>
          <a:lstStyle>
            <a:lvl1pPr>
              <a:defRPr sz="5200">
                <a:solidFill>
                  <a:srgbClr val="FFFFFE"/>
                </a:solidFill>
              </a:defRPr>
            </a:lvl1pPr>
          </a:lstStyle>
          <a:p>
            <a:r>
              <a:t>Title Text</a:t>
            </a:r>
          </a:p>
        </p:txBody>
      </p:sp>
      <p:sp>
        <p:nvSpPr>
          <p:cNvPr id="19" name="Shape 19"/>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 with pull quote">
    <p:bg>
      <p:bgPr>
        <a:solidFill>
          <a:srgbClr val="FFFFFF"/>
        </a:solidFill>
        <a:effectLst/>
      </p:bgPr>
    </p:bg>
    <p:spTree>
      <p:nvGrpSpPr>
        <p:cNvPr id="1" name=""/>
        <p:cNvGrpSpPr/>
        <p:nvPr/>
      </p:nvGrpSpPr>
      <p:grpSpPr>
        <a:xfrm>
          <a:off x="0" y="0"/>
          <a:ext cx="0" cy="0"/>
          <a:chOff x="0" y="0"/>
          <a:chExt cx="0" cy="0"/>
        </a:xfrm>
      </p:grpSpPr>
      <p:sp>
        <p:nvSpPr>
          <p:cNvPr id="180" name="Shape 18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81" name="Shape 18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8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83" name="Shape 183"/>
          <p:cNvSpPr/>
          <p:nvPr/>
        </p:nvSpPr>
        <p:spPr>
          <a:xfrm>
            <a:off x="5070475" y="1330325"/>
            <a:ext cx="3712780" cy="3101975"/>
          </a:xfrm>
          <a:prstGeom prst="roundRect">
            <a:avLst>
              <a:gd name="adj" fmla="val 0"/>
            </a:avLst>
          </a:prstGeom>
          <a:gradFill>
            <a:gsLst>
              <a:gs pos="0">
                <a:srgbClr val="EBEBEB"/>
              </a:gs>
              <a:gs pos="47000">
                <a:srgbClr val="FFFFFF"/>
              </a:gs>
              <a:gs pos="100000">
                <a:srgbClr val="EBEBEB"/>
              </a:gs>
            </a:gsLst>
            <a:lin ang="2700000"/>
          </a:gradFill>
          <a:ln w="12700">
            <a:miter lim="400000"/>
          </a:ln>
        </p:spPr>
        <p:txBody>
          <a:bodyPr lIns="45719" rIns="45719" anchor="ctr"/>
          <a:lstStyle/>
          <a:p>
            <a:pPr algn="ctr">
              <a:defRPr>
                <a:solidFill>
                  <a:srgbClr val="FFFFFF"/>
                </a:solidFill>
              </a:defRPr>
            </a:pPr>
            <a:endParaRPr/>
          </a:p>
        </p:txBody>
      </p:sp>
      <p:sp>
        <p:nvSpPr>
          <p:cNvPr id="184" name="Shape 184"/>
          <p:cNvSpPr>
            <a:spLocks noGrp="1"/>
          </p:cNvSpPr>
          <p:nvPr>
            <p:ph type="body" sz="quarter" idx="1"/>
          </p:nvPr>
        </p:nvSpPr>
        <p:spPr>
          <a:xfrm>
            <a:off x="5148705" y="1481751"/>
            <a:ext cx="3375914" cy="1659018"/>
          </a:xfrm>
          <a:prstGeom prst="rect">
            <a:avLst/>
          </a:prstGeom>
        </p:spPr>
        <p:txBody>
          <a:bodyPr lIns="45710" tIns="45710" rIns="45710" bIns="45710">
            <a:normAutofit/>
          </a:bodyPr>
          <a:lstStyle>
            <a:lvl1pPr marL="85717" indent="-85717" defTabSz="685720">
              <a:lnSpc>
                <a:spcPct val="90000"/>
              </a:lnSpc>
              <a:spcBef>
                <a:spcPts val="0"/>
              </a:spcBef>
              <a:buClrTx/>
              <a:buSzTx/>
              <a:buFontTx/>
              <a:buNone/>
              <a:defRPr>
                <a:solidFill>
                  <a:srgbClr val="2968AF"/>
                </a:solidFill>
              </a:defRPr>
            </a:lvl1pPr>
            <a:lvl2pPr marL="85717" indent="-85717" defTabSz="685720">
              <a:lnSpc>
                <a:spcPct val="90000"/>
              </a:lnSpc>
              <a:spcBef>
                <a:spcPts val="0"/>
              </a:spcBef>
              <a:buClrTx/>
              <a:buFontTx/>
              <a:defRPr>
                <a:solidFill>
                  <a:srgbClr val="2968AF"/>
                </a:solidFill>
              </a:defRPr>
            </a:lvl2pPr>
            <a:lvl3pPr marL="85717" indent="-85717" defTabSz="685720">
              <a:lnSpc>
                <a:spcPct val="90000"/>
              </a:lnSpc>
              <a:spcBef>
                <a:spcPts val="0"/>
              </a:spcBef>
              <a:buClrTx/>
              <a:buFontTx/>
              <a:defRPr>
                <a:solidFill>
                  <a:srgbClr val="2968AF"/>
                </a:solidFill>
              </a:defRPr>
            </a:lvl3pPr>
            <a:lvl4pPr marL="85717" indent="-85717" defTabSz="685720">
              <a:lnSpc>
                <a:spcPct val="90000"/>
              </a:lnSpc>
              <a:spcBef>
                <a:spcPts val="0"/>
              </a:spcBef>
              <a:buClrTx/>
              <a:buFontTx/>
              <a:defRPr>
                <a:solidFill>
                  <a:srgbClr val="2968AF"/>
                </a:solidFill>
              </a:defRPr>
            </a:lvl4pPr>
            <a:lvl5pPr marL="85717" indent="-85717" defTabSz="685720">
              <a:lnSpc>
                <a:spcPct val="90000"/>
              </a:lnSpc>
              <a:spcBef>
                <a:spcPts val="0"/>
              </a:spcBef>
              <a:buClrTx/>
              <a:buFontTx/>
              <a:defRPr>
                <a:solidFill>
                  <a:srgbClr val="2968AF"/>
                </a:solidFill>
              </a:defRPr>
            </a:lvl5p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body" sz="quarter" idx="13"/>
          </p:nvPr>
        </p:nvSpPr>
        <p:spPr>
          <a:xfrm>
            <a:off x="5148705" y="3552444"/>
            <a:ext cx="3506246" cy="253747"/>
          </a:xfrm>
          <a:prstGeom prst="rect">
            <a:avLst/>
          </a:prstGeom>
        </p:spPr>
        <p:txBody>
          <a:bodyPr>
            <a:normAutofit/>
          </a:bodyPr>
          <a:lstStyle/>
          <a:p>
            <a:pPr marL="0" indent="0" defTabSz="670528">
              <a:spcBef>
                <a:spcPts val="900"/>
              </a:spcBef>
              <a:buClrTx/>
              <a:buSzTx/>
              <a:buFontTx/>
              <a:buNone/>
              <a:defRPr sz="1176">
                <a:solidFill>
                  <a:srgbClr val="2968AF"/>
                </a:solidFill>
              </a:defRPr>
            </a:pPr>
            <a:endParaRPr/>
          </a:p>
        </p:txBody>
      </p:sp>
      <p:sp>
        <p:nvSpPr>
          <p:cNvPr id="186" name="Shape 186"/>
          <p:cNvSpPr>
            <a:spLocks noGrp="1"/>
          </p:cNvSpPr>
          <p:nvPr>
            <p:ph type="body" sz="half" idx="14"/>
          </p:nvPr>
        </p:nvSpPr>
        <p:spPr>
          <a:xfrm>
            <a:off x="437765" y="1347787"/>
            <a:ext cx="3901125" cy="3083095"/>
          </a:xfrm>
          <a:prstGeom prst="rect">
            <a:avLst/>
          </a:prstGeom>
        </p:spPr>
        <p:txBody>
          <a:bodyPr>
            <a:normAutofit/>
          </a:bodyPr>
          <a:lstStyle/>
          <a:p>
            <a:pPr marL="228554" indent="-171414">
              <a:spcBef>
                <a:spcPts val="1100"/>
              </a:spcBef>
              <a:buClr>
                <a:schemeClr val="accent3"/>
              </a:buClr>
              <a:buSzPct val="80000"/>
              <a:defRPr sz="2000"/>
            </a:pPr>
            <a:endParaRPr/>
          </a:p>
        </p:txBody>
      </p:sp>
      <p:sp>
        <p:nvSpPr>
          <p:cNvPr id="187" name="Shape 18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Quote Slide">
    <p:bg>
      <p:bgPr>
        <a:solidFill>
          <a:srgbClr val="FFFFFF"/>
        </a:solidFill>
        <a:effectLst/>
      </p:bgPr>
    </p:bg>
    <p:spTree>
      <p:nvGrpSpPr>
        <p:cNvPr id="1" name=""/>
        <p:cNvGrpSpPr/>
        <p:nvPr/>
      </p:nvGrpSpPr>
      <p:grpSpPr>
        <a:xfrm>
          <a:off x="0" y="0"/>
          <a:ext cx="0" cy="0"/>
          <a:chOff x="0" y="0"/>
          <a:chExt cx="0" cy="0"/>
        </a:xfrm>
      </p:grpSpPr>
      <p:sp>
        <p:nvSpPr>
          <p:cNvPr id="204" name="Shape 20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05" name="Shape 20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0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07" name="Shape 207"/>
          <p:cNvSpPr>
            <a:spLocks noGrp="1"/>
          </p:cNvSpPr>
          <p:nvPr>
            <p:ph type="body" sz="quarter" idx="1"/>
          </p:nvPr>
        </p:nvSpPr>
        <p:spPr>
          <a:xfrm>
            <a:off x="468312" y="3916057"/>
            <a:ext cx="7791859" cy="349357"/>
          </a:xfrm>
          <a:prstGeom prst="rect">
            <a:avLst/>
          </a:prstGeom>
        </p:spPr>
        <p:txBody>
          <a:bodyPr lIns="45710" tIns="45710" rIns="45710" bIns="45710" anchor="b">
            <a:normAutofit/>
          </a:bodyPr>
          <a:lstStyle>
            <a:lvl1pPr marL="0" indent="0" defTabSz="603574">
              <a:lnSpc>
                <a:spcPct val="100000"/>
              </a:lnSpc>
              <a:spcBef>
                <a:spcPts val="1300"/>
              </a:spcBef>
              <a:buClrTx/>
              <a:buSzTx/>
              <a:buFontTx/>
              <a:buNone/>
              <a:defRPr sz="2200"/>
            </a:lvl1pPr>
            <a:lvl2pPr marL="0" indent="142875" defTabSz="603574">
              <a:lnSpc>
                <a:spcPct val="100000"/>
              </a:lnSpc>
              <a:spcBef>
                <a:spcPts val="1300"/>
              </a:spcBef>
              <a:buClrTx/>
              <a:buSzTx/>
              <a:buFontTx/>
              <a:buNone/>
              <a:defRPr sz="2200"/>
            </a:lvl2pPr>
            <a:lvl3pPr marL="0" indent="261937" defTabSz="603574">
              <a:lnSpc>
                <a:spcPct val="100000"/>
              </a:lnSpc>
              <a:spcBef>
                <a:spcPts val="1300"/>
              </a:spcBef>
              <a:buClrTx/>
              <a:buSzTx/>
              <a:buFontTx/>
              <a:buNone/>
              <a:defRPr sz="2200"/>
            </a:lvl3pPr>
            <a:lvl4pPr marL="0" indent="333375" defTabSz="603574">
              <a:lnSpc>
                <a:spcPct val="100000"/>
              </a:lnSpc>
              <a:spcBef>
                <a:spcPts val="1300"/>
              </a:spcBef>
              <a:buClrTx/>
              <a:buSzTx/>
              <a:buFontTx/>
              <a:buNone/>
              <a:defRPr sz="2200"/>
            </a:lvl4pPr>
            <a:lvl5pPr marL="0" indent="404812" defTabSz="603574">
              <a:lnSpc>
                <a:spcPct val="100000"/>
              </a:lnSpc>
              <a:spcBef>
                <a:spcPts val="1300"/>
              </a:spcBef>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208" name="Shape 208"/>
          <p:cNvSpPr>
            <a:spLocks noGrp="1"/>
          </p:cNvSpPr>
          <p:nvPr>
            <p:ph type="title"/>
          </p:nvPr>
        </p:nvSpPr>
        <p:spPr>
          <a:xfrm>
            <a:off x="287923" y="1540551"/>
            <a:ext cx="7972249" cy="2278838"/>
          </a:xfrm>
          <a:prstGeom prst="rect">
            <a:avLst/>
          </a:prstGeom>
        </p:spPr>
        <p:txBody>
          <a:bodyPr anchor="ctr"/>
          <a:lstStyle>
            <a:lvl1pPr marL="399967" indent="-616335">
              <a:defRPr i="1">
                <a:solidFill>
                  <a:srgbClr val="3E6BB4"/>
                </a:solidFill>
              </a:defRPr>
            </a:lvl1pPr>
          </a:lstStyle>
          <a:p>
            <a: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torytelling">
    <p:bg>
      <p:bgPr>
        <a:solidFill>
          <a:srgbClr val="FFFFFF"/>
        </a:solidFill>
        <a:effectLst/>
      </p:bgPr>
    </p:bg>
    <p:spTree>
      <p:nvGrpSpPr>
        <p:cNvPr id="1" name=""/>
        <p:cNvGrpSpPr/>
        <p:nvPr/>
      </p:nvGrpSpPr>
      <p:grpSpPr>
        <a:xfrm>
          <a:off x="0" y="0"/>
          <a:ext cx="0" cy="0"/>
          <a:chOff x="0" y="0"/>
          <a:chExt cx="0" cy="0"/>
        </a:xfrm>
      </p:grpSpPr>
      <p:sp>
        <p:nvSpPr>
          <p:cNvPr id="215" name="Shape 21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16" name="Shape 21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1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18" name="Shape 218"/>
          <p:cNvSpPr/>
          <p:nvPr/>
        </p:nvSpPr>
        <p:spPr>
          <a:xfrm flipH="1">
            <a:off x="4610196" y="609600"/>
            <a:ext cx="1" cy="3984625"/>
          </a:xfrm>
          <a:prstGeom prst="line">
            <a:avLst/>
          </a:prstGeom>
          <a:ln w="38100">
            <a:solidFill>
              <a:srgbClr val="2968AF"/>
            </a:solidFill>
          </a:ln>
        </p:spPr>
        <p:txBody>
          <a:bodyPr lIns="45719" rIns="45719"/>
          <a:lstStyle/>
          <a:p>
            <a:endParaRPr/>
          </a:p>
        </p:txBody>
      </p:sp>
      <p:sp>
        <p:nvSpPr>
          <p:cNvPr id="219" name="Shape 219"/>
          <p:cNvSpPr>
            <a:spLocks noGrp="1"/>
          </p:cNvSpPr>
          <p:nvPr>
            <p:ph type="title"/>
          </p:nvPr>
        </p:nvSpPr>
        <p:spPr>
          <a:xfrm>
            <a:off x="463763" y="1439060"/>
            <a:ext cx="3820348" cy="2265390"/>
          </a:xfrm>
          <a:prstGeom prst="rect">
            <a:avLst/>
          </a:prstGeom>
        </p:spPr>
        <p:txBody>
          <a:bodyPr lIns="34287" tIns="34287" rIns="34287" bIns="34287" anchor="ctr"/>
          <a:lstStyle>
            <a:lvl1pPr defTabSz="685748">
              <a:lnSpc>
                <a:spcPct val="80000"/>
              </a:lnSpc>
              <a:defRPr sz="4500">
                <a:solidFill>
                  <a:srgbClr val="2968AF"/>
                </a:solidFill>
              </a:defRPr>
            </a:lvl1pPr>
          </a:lstStyle>
          <a:p>
            <a:r>
              <a:t>Title Text</a:t>
            </a:r>
          </a:p>
        </p:txBody>
      </p:sp>
      <p:sp>
        <p:nvSpPr>
          <p:cNvPr id="220" name="Shape 220"/>
          <p:cNvSpPr>
            <a:spLocks noGrp="1"/>
          </p:cNvSpPr>
          <p:nvPr>
            <p:ph type="body" sz="half" idx="1"/>
          </p:nvPr>
        </p:nvSpPr>
        <p:spPr>
          <a:xfrm>
            <a:off x="4922520" y="654517"/>
            <a:ext cx="3865880" cy="3840481"/>
          </a:xfrm>
          <a:prstGeom prst="rect">
            <a:avLst/>
          </a:prstGeom>
        </p:spPr>
        <p:txBody>
          <a:bodyPr lIns="45710" tIns="45710" rIns="45710" bIns="45710" anchor="ctr">
            <a:normAutofit/>
          </a:bodyPr>
          <a:lstStyle>
            <a:lvl1pPr marL="0" indent="0">
              <a:buClrTx/>
              <a:buSzTx/>
              <a:buFontTx/>
              <a:buNone/>
              <a:defRPr sz="1600"/>
            </a:lvl1pPr>
            <a:lvl2pPr marL="373168" indent="-230293">
              <a:buClrTx/>
              <a:buFontTx/>
              <a:defRPr sz="1600"/>
            </a:lvl2pPr>
            <a:lvl3pPr marL="443124" indent="-181187">
              <a:buClrTx/>
              <a:buFontTx/>
              <a:defRPr sz="1600"/>
            </a:lvl3pPr>
            <a:lvl4pPr marL="514562" indent="-181187">
              <a:buClrTx/>
              <a:buFontTx/>
              <a:defRPr sz="1600"/>
            </a:lvl4pPr>
            <a:lvl5pPr marL="585999" indent="-181187">
              <a:buClrTx/>
              <a:buFontTx/>
              <a:defRPr sz="16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and Table">
    <p:bg>
      <p:bgPr>
        <a:solidFill>
          <a:srgbClr val="FFFFFF"/>
        </a:solidFill>
        <a:effectLst/>
      </p:bgPr>
    </p:bg>
    <p:spTree>
      <p:nvGrpSpPr>
        <p:cNvPr id="1" name=""/>
        <p:cNvGrpSpPr/>
        <p:nvPr/>
      </p:nvGrpSpPr>
      <p:grpSpPr>
        <a:xfrm>
          <a:off x="0" y="0"/>
          <a:ext cx="0" cy="0"/>
          <a:chOff x="0" y="0"/>
          <a:chExt cx="0" cy="0"/>
        </a:xfrm>
      </p:grpSpPr>
      <p:sp>
        <p:nvSpPr>
          <p:cNvPr id="227" name="Shape 22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28" name="Shape 228"/>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2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30" name="Shape 230"/>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31" name="Shape 231"/>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hart">
    <p:bg>
      <p:bgPr>
        <a:solidFill>
          <a:srgbClr val="FFFFFF"/>
        </a:solidFill>
        <a:effectLst/>
      </p:bgPr>
    </p:bg>
    <p:spTree>
      <p:nvGrpSpPr>
        <p:cNvPr id="1" name=""/>
        <p:cNvGrpSpPr/>
        <p:nvPr/>
      </p:nvGrpSpPr>
      <p:grpSpPr>
        <a:xfrm>
          <a:off x="0" y="0"/>
          <a:ext cx="0" cy="0"/>
          <a:chOff x="0" y="0"/>
          <a:chExt cx="0" cy="0"/>
        </a:xfrm>
      </p:grpSpPr>
      <p:sp>
        <p:nvSpPr>
          <p:cNvPr id="238" name="Shape 238"/>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39" name="Shape 239"/>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40"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41" name="Shape 241"/>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42" name="Shape 242"/>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_Chart_and_Text">
    <p:bg>
      <p:bgPr>
        <a:solidFill>
          <a:srgbClr val="FFFFFF"/>
        </a:solidFill>
        <a:effectLst/>
      </p:bgPr>
    </p:bg>
    <p:spTree>
      <p:nvGrpSpPr>
        <p:cNvPr id="1" name=""/>
        <p:cNvGrpSpPr/>
        <p:nvPr/>
      </p:nvGrpSpPr>
      <p:grpSpPr>
        <a:xfrm>
          <a:off x="0" y="0"/>
          <a:ext cx="0" cy="0"/>
          <a:chOff x="0" y="0"/>
          <a:chExt cx="0" cy="0"/>
        </a:xfrm>
      </p:grpSpPr>
      <p:sp>
        <p:nvSpPr>
          <p:cNvPr id="249" name="Shape 24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50" name="Shape 250"/>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5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52" name="Shape 252"/>
          <p:cNvSpPr>
            <a:spLocks noGrp="1"/>
          </p:cNvSpPr>
          <p:nvPr>
            <p:ph type="body" sz="half" idx="1"/>
          </p:nvPr>
        </p:nvSpPr>
        <p:spPr>
          <a:xfrm>
            <a:off x="437766" y="1349456"/>
            <a:ext cx="4007002" cy="3040773"/>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53" name="Shape 253"/>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ottom title_photo and text">
    <p:bg>
      <p:bgPr>
        <a:solidFill>
          <a:srgbClr val="FFFFFF"/>
        </a:solidFill>
        <a:effectLst/>
      </p:bgPr>
    </p:bg>
    <p:spTree>
      <p:nvGrpSpPr>
        <p:cNvPr id="1" name=""/>
        <p:cNvGrpSpPr/>
        <p:nvPr/>
      </p:nvGrpSpPr>
      <p:grpSpPr>
        <a:xfrm>
          <a:off x="0" y="0"/>
          <a:ext cx="0" cy="0"/>
          <a:chOff x="0" y="0"/>
          <a:chExt cx="0" cy="0"/>
        </a:xfrm>
      </p:grpSpPr>
      <p:sp>
        <p:nvSpPr>
          <p:cNvPr id="260" name="Shape 26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61" name="Shape 26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6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63" name="Shape 263"/>
          <p:cNvSpPr>
            <a:spLocks noGrp="1"/>
          </p:cNvSpPr>
          <p:nvPr>
            <p:ph type="body" sz="half" idx="1"/>
          </p:nvPr>
        </p:nvSpPr>
        <p:spPr>
          <a:xfrm>
            <a:off x="437766" y="1349353"/>
            <a:ext cx="4003996" cy="3040877"/>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64" name="Shape 264"/>
          <p:cNvSpPr>
            <a:spLocks noGrp="1"/>
          </p:cNvSpPr>
          <p:nvPr>
            <p:ph type="pic" sz="half" idx="13"/>
          </p:nvPr>
        </p:nvSpPr>
        <p:spPr>
          <a:xfrm>
            <a:off x="4708109" y="1349375"/>
            <a:ext cx="4075145" cy="3041208"/>
          </a:xfrm>
          <a:prstGeom prst="rect">
            <a:avLst/>
          </a:prstGeom>
        </p:spPr>
        <p:txBody>
          <a:bodyPr lIns="91439" rIns="91439"/>
          <a:lstStyle/>
          <a:p>
            <a:endParaRPr/>
          </a:p>
        </p:txBody>
      </p:sp>
      <p:sp>
        <p:nvSpPr>
          <p:cNvPr id="265" name="Shape 26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rgbClr val="FFFFFF"/>
        </a:solidFill>
        <a:effectLst/>
      </p:bgPr>
    </p:bg>
    <p:spTree>
      <p:nvGrpSpPr>
        <p:cNvPr id="1" name=""/>
        <p:cNvGrpSpPr/>
        <p:nvPr/>
      </p:nvGrpSpPr>
      <p:grpSpPr>
        <a:xfrm>
          <a:off x="0" y="0"/>
          <a:ext cx="0" cy="0"/>
          <a:chOff x="0" y="0"/>
          <a:chExt cx="0" cy="0"/>
        </a:xfrm>
      </p:grpSpPr>
      <p:sp>
        <p:nvSpPr>
          <p:cNvPr id="272" name="Shape 27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73" name="Shape 273"/>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7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75" name="Shape 27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76" name="Shape 276"/>
          <p:cNvSpPr/>
          <p:nvPr/>
        </p:nvSpPr>
        <p:spPr>
          <a:xfrm>
            <a:off x="6085116" y="1622394"/>
            <a:ext cx="2318565" cy="2318565"/>
          </a:xfrm>
          <a:prstGeom prst="ellipse">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277" name="Shape 277"/>
          <p:cNvSpPr/>
          <p:nvPr/>
        </p:nvSpPr>
        <p:spPr>
          <a:xfrm>
            <a:off x="3423229" y="1622394"/>
            <a:ext cx="2318565" cy="231856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78" name="Shape 278"/>
          <p:cNvSpPr/>
          <p:nvPr/>
        </p:nvSpPr>
        <p:spPr>
          <a:xfrm>
            <a:off x="764271" y="1622394"/>
            <a:ext cx="2318564" cy="2318565"/>
          </a:xfrm>
          <a:prstGeom prst="ellipse">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79" name="Shape 279"/>
          <p:cNvSpPr>
            <a:spLocks noGrp="1"/>
          </p:cNvSpPr>
          <p:nvPr>
            <p:ph type="body" sz="quarter" idx="1"/>
          </p:nvPr>
        </p:nvSpPr>
        <p:spPr>
          <a:xfrm>
            <a:off x="777485" y="2800142"/>
            <a:ext cx="2292137" cy="603662"/>
          </a:xfrm>
          <a:prstGeom prst="rect">
            <a:avLst/>
          </a:prstGeom>
        </p:spPr>
        <p:txBody>
          <a:bodyPr lIns="45710" tIns="45710" rIns="45710" bIns="45710" anchor="ctr">
            <a:normAutofit/>
          </a:bodyPr>
          <a:lstStyle>
            <a:lvl1pPr marL="0" indent="0" algn="ctr">
              <a:buClrTx/>
              <a:buSzTx/>
              <a:buFontTx/>
              <a:buNone/>
              <a:defRPr sz="2000">
                <a:solidFill>
                  <a:srgbClr val="FFFFFF"/>
                </a:solidFill>
              </a:defRPr>
            </a:lvl1pPr>
            <a:lvl2pPr marL="451303" indent="-308428" algn="ctr">
              <a:buClrTx/>
              <a:buFontTx/>
              <a:defRPr sz="2000">
                <a:solidFill>
                  <a:srgbClr val="FFFFFF"/>
                </a:solidFill>
              </a:defRPr>
            </a:lvl2pPr>
            <a:lvl3pPr marL="545041" indent="-283104" algn="ctr">
              <a:buClrTx/>
              <a:buFontTx/>
              <a:defRPr sz="2000">
                <a:solidFill>
                  <a:srgbClr val="FFFFFF"/>
                </a:solidFill>
              </a:defRPr>
            </a:lvl3pPr>
            <a:lvl4pPr marL="642216" indent="-308841" algn="ctr">
              <a:buClrTx/>
              <a:buFontTx/>
              <a:defRPr sz="2000">
                <a:solidFill>
                  <a:srgbClr val="FFFFFF"/>
                </a:solidFill>
              </a:defRPr>
            </a:lvl4pPr>
            <a:lvl5pPr marL="713653" indent="-308841" algn="ctr">
              <a:buClrTx/>
              <a:buFontTx/>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80" name="Shape 280"/>
          <p:cNvSpPr>
            <a:spLocks noGrp="1"/>
          </p:cNvSpPr>
          <p:nvPr>
            <p:ph type="body" sz="quarter" idx="13"/>
          </p:nvPr>
        </p:nvSpPr>
        <p:spPr>
          <a:xfrm>
            <a:off x="3436444"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1" name="Shape 281"/>
          <p:cNvSpPr>
            <a:spLocks noGrp="1"/>
          </p:cNvSpPr>
          <p:nvPr>
            <p:ph type="body" sz="quarter" idx="14"/>
          </p:nvPr>
        </p:nvSpPr>
        <p:spPr>
          <a:xfrm>
            <a:off x="6098330"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2" name="Shape 282"/>
          <p:cNvSpPr>
            <a:spLocks noGrp="1"/>
          </p:cNvSpPr>
          <p:nvPr>
            <p:ph type="pic" sz="quarter" idx="15"/>
          </p:nvPr>
        </p:nvSpPr>
        <p:spPr>
          <a:xfrm>
            <a:off x="1520825" y="2143029"/>
            <a:ext cx="788988" cy="788989"/>
          </a:xfrm>
          <a:prstGeom prst="rect">
            <a:avLst/>
          </a:prstGeom>
        </p:spPr>
        <p:txBody>
          <a:bodyPr lIns="91439" rIns="91439"/>
          <a:lstStyle/>
          <a:p>
            <a:endParaRPr/>
          </a:p>
        </p:txBody>
      </p:sp>
      <p:sp>
        <p:nvSpPr>
          <p:cNvPr id="283" name="Shape 283"/>
          <p:cNvSpPr>
            <a:spLocks noGrp="1"/>
          </p:cNvSpPr>
          <p:nvPr>
            <p:ph type="pic" sz="quarter" idx="16"/>
          </p:nvPr>
        </p:nvSpPr>
        <p:spPr>
          <a:xfrm>
            <a:off x="4202869" y="2152808"/>
            <a:ext cx="788989" cy="788989"/>
          </a:xfrm>
          <a:prstGeom prst="rect">
            <a:avLst/>
          </a:prstGeom>
        </p:spPr>
        <p:txBody>
          <a:bodyPr lIns="91439" rIns="91439"/>
          <a:lstStyle/>
          <a:p>
            <a:endParaRPr/>
          </a:p>
        </p:txBody>
      </p:sp>
      <p:sp>
        <p:nvSpPr>
          <p:cNvPr id="284" name="Shape 284"/>
          <p:cNvSpPr>
            <a:spLocks noGrp="1"/>
          </p:cNvSpPr>
          <p:nvPr>
            <p:ph type="pic" sz="quarter" idx="17"/>
          </p:nvPr>
        </p:nvSpPr>
        <p:spPr>
          <a:xfrm>
            <a:off x="6841859" y="2143029"/>
            <a:ext cx="788989" cy="788989"/>
          </a:xfrm>
          <a:prstGeom prst="rect">
            <a:avLst/>
          </a:prstGeom>
        </p:spPr>
        <p:txBody>
          <a:bodyPr lIns="91439" rIns="91439"/>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FFFFFF"/>
        </a:solidFill>
        <a:effectLst/>
      </p:bgPr>
    </p:bg>
    <p:spTree>
      <p:nvGrpSpPr>
        <p:cNvPr id="1" name=""/>
        <p:cNvGrpSpPr/>
        <p:nvPr/>
      </p:nvGrpSpPr>
      <p:grpSpPr>
        <a:xfrm>
          <a:off x="0" y="0"/>
          <a:ext cx="0" cy="0"/>
          <a:chOff x="0" y="0"/>
          <a:chExt cx="0" cy="0"/>
        </a:xfrm>
      </p:grpSpPr>
      <p:sp>
        <p:nvSpPr>
          <p:cNvPr id="291" name="Shape 291"/>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92" name="Shape 292"/>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93"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94" name="Shape 294"/>
          <p:cNvSpPr/>
          <p:nvPr/>
        </p:nvSpPr>
        <p:spPr>
          <a:xfrm>
            <a:off x="774820" y="1622394"/>
            <a:ext cx="2306254"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5" name="Shape 295"/>
          <p:cNvSpPr/>
          <p:nvPr/>
        </p:nvSpPr>
        <p:spPr>
          <a:xfrm>
            <a:off x="3422841"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6" name="Shape 296"/>
          <p:cNvSpPr/>
          <p:nvPr/>
        </p:nvSpPr>
        <p:spPr>
          <a:xfrm>
            <a:off x="6087359"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7" name="Shape 29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98" name="Shape 298"/>
          <p:cNvSpPr>
            <a:spLocks noGrp="1"/>
          </p:cNvSpPr>
          <p:nvPr>
            <p:ph type="pic" sz="quarter" idx="13"/>
          </p:nvPr>
        </p:nvSpPr>
        <p:spPr>
          <a:xfrm>
            <a:off x="774965" y="1622394"/>
            <a:ext cx="2305968" cy="2305969"/>
          </a:xfrm>
          <a:prstGeom prst="rect">
            <a:avLst/>
          </a:prstGeom>
        </p:spPr>
        <p:txBody>
          <a:bodyPr lIns="91439" rIns="91439"/>
          <a:lstStyle/>
          <a:p>
            <a:endParaRPr/>
          </a:p>
        </p:txBody>
      </p:sp>
      <p:sp>
        <p:nvSpPr>
          <p:cNvPr id="299" name="Shape 299"/>
          <p:cNvSpPr>
            <a:spLocks noGrp="1"/>
          </p:cNvSpPr>
          <p:nvPr>
            <p:ph type="pic" sz="quarter" idx="14"/>
          </p:nvPr>
        </p:nvSpPr>
        <p:spPr>
          <a:xfrm>
            <a:off x="3422986" y="1622394"/>
            <a:ext cx="2305968" cy="2305969"/>
          </a:xfrm>
          <a:prstGeom prst="rect">
            <a:avLst/>
          </a:prstGeom>
        </p:spPr>
        <p:txBody>
          <a:bodyPr lIns="91439" rIns="91439"/>
          <a:lstStyle/>
          <a:p>
            <a:endParaRPr/>
          </a:p>
        </p:txBody>
      </p:sp>
      <p:sp>
        <p:nvSpPr>
          <p:cNvPr id="300" name="Shape 300"/>
          <p:cNvSpPr>
            <a:spLocks noGrp="1"/>
          </p:cNvSpPr>
          <p:nvPr>
            <p:ph type="pic" sz="quarter" idx="15"/>
          </p:nvPr>
        </p:nvSpPr>
        <p:spPr>
          <a:xfrm>
            <a:off x="6087502" y="1622394"/>
            <a:ext cx="2305969" cy="2305969"/>
          </a:xfrm>
          <a:prstGeom prst="rect">
            <a:avLst/>
          </a:prstGeom>
        </p:spPr>
        <p:txBody>
          <a:bodyPr lIns="91439" rIns="91439"/>
          <a:lstStyle/>
          <a:p>
            <a:endParaRPr/>
          </a:p>
        </p:txBody>
      </p:sp>
      <p:sp>
        <p:nvSpPr>
          <p:cNvPr id="301" name="Shape 301"/>
          <p:cNvSpPr>
            <a:spLocks noGrp="1"/>
          </p:cNvSpPr>
          <p:nvPr>
            <p:ph type="body" sz="quarter" idx="1"/>
          </p:nvPr>
        </p:nvSpPr>
        <p:spPr>
          <a:xfrm>
            <a:off x="788797" y="3873138"/>
            <a:ext cx="2292137" cy="603662"/>
          </a:xfrm>
          <a:prstGeom prst="rect">
            <a:avLst/>
          </a:prstGeom>
        </p:spPr>
        <p:txBody>
          <a:bodyPr lIns="45710" tIns="45710" rIns="45710" bIns="45710" anchor="ctr">
            <a:normAutofit/>
          </a:bodyPr>
          <a:lstStyle>
            <a:lvl1pPr marL="0" indent="0" algn="ctr">
              <a:buClrTx/>
              <a:buSzTx/>
              <a:buFontTx/>
              <a:buNone/>
              <a:defRPr sz="2000"/>
            </a:lvl1pPr>
            <a:lvl2pPr marL="451303" indent="-308428" algn="ctr">
              <a:buClrTx/>
              <a:buFontTx/>
              <a:defRPr sz="2000"/>
            </a:lvl2pPr>
            <a:lvl3pPr marL="545041" indent="-283104" algn="ctr">
              <a:buClrTx/>
              <a:buFontTx/>
              <a:defRPr sz="2000"/>
            </a:lvl3pPr>
            <a:lvl4pPr marL="642216" indent="-308841" algn="ctr">
              <a:buClrTx/>
              <a:buFontTx/>
              <a:defRPr sz="2000"/>
            </a:lvl4pPr>
            <a:lvl5pPr marL="713653" indent="-308841" algn="ctr">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302" name="Shape 302"/>
          <p:cNvSpPr>
            <a:spLocks noGrp="1"/>
          </p:cNvSpPr>
          <p:nvPr>
            <p:ph type="body" sz="quarter" idx="16"/>
          </p:nvPr>
        </p:nvSpPr>
        <p:spPr>
          <a:xfrm>
            <a:off x="3436818" y="3871190"/>
            <a:ext cx="2292137" cy="603662"/>
          </a:xfrm>
          <a:prstGeom prst="rect">
            <a:avLst/>
          </a:prstGeom>
        </p:spPr>
        <p:txBody>
          <a:bodyPr anchor="ctr">
            <a:normAutofit/>
          </a:bodyPr>
          <a:lstStyle/>
          <a:p>
            <a:pPr marL="0" indent="0" algn="ctr">
              <a:buClrTx/>
              <a:buSzTx/>
              <a:buFontTx/>
              <a:buNone/>
              <a:defRPr sz="2000"/>
            </a:pPr>
            <a:endParaRPr/>
          </a:p>
        </p:txBody>
      </p:sp>
      <p:sp>
        <p:nvSpPr>
          <p:cNvPr id="303" name="Shape 303"/>
          <p:cNvSpPr>
            <a:spLocks noGrp="1"/>
          </p:cNvSpPr>
          <p:nvPr>
            <p:ph type="body" sz="quarter" idx="17"/>
          </p:nvPr>
        </p:nvSpPr>
        <p:spPr>
          <a:xfrm>
            <a:off x="6101334" y="3871190"/>
            <a:ext cx="2292138" cy="603662"/>
          </a:xfrm>
          <a:prstGeom prst="rect">
            <a:avLst/>
          </a:prstGeom>
        </p:spPr>
        <p:txBody>
          <a:bodyPr anchor="ctr">
            <a:normAutofit/>
          </a:bodyPr>
          <a:lstStyle/>
          <a:p>
            <a:pPr marL="0" indent="0" algn="ctr">
              <a:buClrTx/>
              <a:buSzTx/>
              <a:buFontTx/>
              <a:buNone/>
              <a:defRPr sz="2000"/>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Full Bleed Photo With Text">
    <p:bg>
      <p:bgPr>
        <a:solidFill>
          <a:srgbClr val="FFFFFF"/>
        </a:solidFill>
        <a:effectLst/>
      </p:bgPr>
    </p:bg>
    <p:spTree>
      <p:nvGrpSpPr>
        <p:cNvPr id="1" name=""/>
        <p:cNvGrpSpPr/>
        <p:nvPr/>
      </p:nvGrpSpPr>
      <p:grpSpPr>
        <a:xfrm>
          <a:off x="0" y="0"/>
          <a:ext cx="0" cy="0"/>
          <a:chOff x="0" y="0"/>
          <a:chExt cx="0" cy="0"/>
        </a:xfrm>
      </p:grpSpPr>
      <p:pic>
        <p:nvPicPr>
          <p:cNvPr id="310" name="image4.png"/>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11" name="Shape 311"/>
          <p:cNvSpPr>
            <a:spLocks noGrp="1"/>
          </p:cNvSpPr>
          <p:nvPr>
            <p:ph type="pic" idx="13"/>
          </p:nvPr>
        </p:nvSpPr>
        <p:spPr>
          <a:xfrm>
            <a:off x="0" y="0"/>
            <a:ext cx="9144000" cy="5143500"/>
          </a:xfrm>
          <a:prstGeom prst="rect">
            <a:avLst/>
          </a:prstGeom>
        </p:spPr>
        <p:txBody>
          <a:bodyPr lIns="91439" rIns="91439"/>
          <a:lstStyle/>
          <a:p>
            <a:endParaRPr/>
          </a:p>
        </p:txBody>
      </p:sp>
      <p:sp>
        <p:nvSpPr>
          <p:cNvPr id="312" name="Shape 312"/>
          <p:cNvSpPr>
            <a:spLocks noGrp="1"/>
          </p:cNvSpPr>
          <p:nvPr>
            <p:ph type="body" sz="quarter" idx="1"/>
          </p:nvPr>
        </p:nvSpPr>
        <p:spPr>
          <a:xfrm>
            <a:off x="500062" y="3486477"/>
            <a:ext cx="8139113" cy="500993"/>
          </a:xfrm>
          <a:prstGeom prst="rect">
            <a:avLst/>
          </a:prstGeom>
          <a:solidFill>
            <a:srgbClr val="FFFFFF">
              <a:alpha val="70000"/>
            </a:srgbClr>
          </a:solidFill>
        </p:spPr>
        <p:txBody>
          <a:bodyPr lIns="0" tIns="0" rIns="0" bIns="0" anchor="ctr">
            <a:normAutofit/>
          </a:bodyPr>
          <a:lstStyle>
            <a:lvl1pPr marL="0" indent="172800">
              <a:lnSpc>
                <a:spcPts val="3600"/>
              </a:lnSpc>
              <a:spcBef>
                <a:spcPts val="0"/>
              </a:spcBef>
              <a:buClrTx/>
              <a:buSzTx/>
              <a:buFontTx/>
              <a:buNone/>
              <a:defRPr sz="2400" i="1"/>
            </a:lvl1pPr>
            <a:lvl2pPr marL="512989" indent="-370114">
              <a:lnSpc>
                <a:spcPts val="3600"/>
              </a:lnSpc>
              <a:spcBef>
                <a:spcPts val="0"/>
              </a:spcBef>
              <a:buClrTx/>
              <a:buFontTx/>
              <a:defRPr sz="2400" i="1"/>
            </a:lvl2pPr>
            <a:lvl3pPr marL="601662" indent="-339725">
              <a:lnSpc>
                <a:spcPts val="3600"/>
              </a:lnSpc>
              <a:spcBef>
                <a:spcPts val="0"/>
              </a:spcBef>
              <a:buClrTx/>
              <a:buFontTx/>
              <a:defRPr sz="2400" i="1"/>
            </a:lvl3pPr>
            <a:lvl4pPr marL="703985" indent="-370610">
              <a:lnSpc>
                <a:spcPts val="3600"/>
              </a:lnSpc>
              <a:spcBef>
                <a:spcPts val="0"/>
              </a:spcBef>
              <a:buClrTx/>
              <a:buFontTx/>
              <a:defRPr sz="2400" i="1"/>
            </a:lvl4pPr>
            <a:lvl5pPr marL="775422" indent="-370610">
              <a:lnSpc>
                <a:spcPts val="3600"/>
              </a:lnSpc>
              <a:spcBef>
                <a:spcPts val="0"/>
              </a:spcBef>
              <a:buClrTx/>
              <a:buFontTx/>
              <a:defRPr sz="2400" i="1"/>
            </a:lvl5pPr>
          </a:lstStyle>
          <a:p>
            <a:r>
              <a:t>Body Level One</a:t>
            </a:r>
          </a:p>
          <a:p>
            <a:pPr lvl="1"/>
            <a:r>
              <a:t>Body Level Two</a:t>
            </a:r>
          </a:p>
          <a:p>
            <a:pPr lvl="2"/>
            <a:r>
              <a:t>Body Level Three</a:t>
            </a:r>
          </a:p>
          <a:p>
            <a:pPr lvl="3"/>
            <a:r>
              <a:t>Body Level Four</a:t>
            </a:r>
          </a:p>
          <a:p>
            <a:pPr lvl="4"/>
            <a:r>
              <a:t>Body Level Five</a:t>
            </a:r>
          </a:p>
        </p:txBody>
      </p:sp>
      <p:sp>
        <p:nvSpPr>
          <p:cNvPr id="313" name="Shape 31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Photo">
    <p:bg>
      <p:bgPr>
        <a:solidFill>
          <a:srgbClr val="FFFFFF"/>
        </a:solidFill>
        <a:effectLst/>
      </p:bgPr>
    </p:bg>
    <p:spTree>
      <p:nvGrpSpPr>
        <p:cNvPr id="1" name=""/>
        <p:cNvGrpSpPr/>
        <p:nvPr/>
      </p:nvGrpSpPr>
      <p:grpSpPr>
        <a:xfrm>
          <a:off x="0" y="0"/>
          <a:ext cx="0" cy="0"/>
          <a:chOff x="0" y="0"/>
          <a:chExt cx="0" cy="0"/>
        </a:xfrm>
      </p:grpSpPr>
      <p:pic>
        <p:nvPicPr>
          <p:cNvPr id="26" name="image3.png"/>
          <p:cNvPicPr>
            <a:picLocks noChangeAspect="1"/>
          </p:cNvPicPr>
          <p:nvPr/>
        </p:nvPicPr>
        <p:blipFill>
          <a:blip r:embed="rId2">
            <a:extLst/>
          </a:blip>
          <a:stretch>
            <a:fillRect/>
          </a:stretch>
        </p:blipFill>
        <p:spPr>
          <a:xfrm>
            <a:off x="-3216" y="-2572"/>
            <a:ext cx="9150431" cy="5148645"/>
          </a:xfrm>
          <a:prstGeom prst="rect">
            <a:avLst/>
          </a:prstGeom>
          <a:ln w="12700">
            <a:miter lim="400000"/>
          </a:ln>
        </p:spPr>
      </p:pic>
      <p:pic>
        <p:nvPicPr>
          <p:cNvPr id="27" name="image2.png" descr="logo_black.ai"/>
          <p:cNvPicPr>
            <a:picLocks noChangeAspect="1"/>
          </p:cNvPicPr>
          <p:nvPr/>
        </p:nvPicPr>
        <p:blipFill>
          <a:blip r:embed="rId3">
            <a:alphaModFix amt="82000"/>
            <a:extLst/>
          </a:blip>
          <a:stretch>
            <a:fillRect/>
          </a:stretch>
        </p:blipFill>
        <p:spPr>
          <a:xfrm>
            <a:off x="425450" y="320675"/>
            <a:ext cx="949325" cy="585788"/>
          </a:xfrm>
          <a:prstGeom prst="rect">
            <a:avLst/>
          </a:prstGeom>
          <a:ln w="12700">
            <a:miter lim="400000"/>
          </a:ln>
        </p:spPr>
      </p:pic>
      <p:sp>
        <p:nvSpPr>
          <p:cNvPr id="28" name="Shape 28"/>
          <p:cNvSpPr>
            <a:spLocks noGrp="1"/>
          </p:cNvSpPr>
          <p:nvPr>
            <p:ph type="body" sz="quarter" idx="1"/>
          </p:nvPr>
        </p:nvSpPr>
        <p:spPr>
          <a:xfrm>
            <a:off x="463292" y="3211463"/>
            <a:ext cx="8302626" cy="299002"/>
          </a:xfrm>
          <a:prstGeom prst="rect">
            <a:avLst/>
          </a:prstGeom>
        </p:spPr>
        <p:txBody>
          <a:bodyPr lIns="45710" tIns="45710" rIns="45710" bIns="45710">
            <a:normAutofit/>
          </a:bodyPr>
          <a:lstStyle>
            <a:lvl1pPr marL="0" indent="0">
              <a:buClrTx/>
              <a:buSzTx/>
              <a:buFontTx/>
              <a:buNone/>
              <a:defRPr sz="2200">
                <a:solidFill>
                  <a:srgbClr val="4D4D4D"/>
                </a:solidFill>
              </a:defRPr>
            </a:lvl1pPr>
            <a:lvl2pPr marL="0" indent="304781">
              <a:buClrTx/>
              <a:buSzTx/>
              <a:buFontTx/>
              <a:buNone/>
              <a:defRPr sz="2200">
                <a:solidFill>
                  <a:srgbClr val="4D4D4D"/>
                </a:solidFill>
              </a:defRPr>
            </a:lvl2pPr>
            <a:lvl3pPr marL="0" indent="427400">
              <a:buClrTx/>
              <a:buSzTx/>
              <a:buFontTx/>
              <a:buNone/>
              <a:defRPr sz="2200">
                <a:solidFill>
                  <a:srgbClr val="4D4D4D"/>
                </a:solidFill>
              </a:defRPr>
            </a:lvl3pPr>
            <a:lvl4pPr marL="0" indent="516693">
              <a:buClrTx/>
              <a:buSzTx/>
              <a:buFontTx/>
              <a:buNone/>
              <a:defRPr sz="2200">
                <a:solidFill>
                  <a:srgbClr val="4D4D4D"/>
                </a:solidFill>
              </a:defRPr>
            </a:lvl4pPr>
            <a:lvl5pPr marL="0" indent="601221">
              <a:buClrTx/>
              <a:buSzTx/>
              <a:buFontTx/>
              <a:buNone/>
              <a:defRPr sz="2200">
                <a:solidFill>
                  <a:srgbClr val="4D4D4D"/>
                </a:solidFill>
              </a:defRPr>
            </a:lvl5p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title"/>
          </p:nvPr>
        </p:nvSpPr>
        <p:spPr>
          <a:xfrm>
            <a:off x="425765" y="2639977"/>
            <a:ext cx="8340153" cy="644731"/>
          </a:xfrm>
          <a:prstGeom prst="rect">
            <a:avLst/>
          </a:prstGeom>
        </p:spPr>
        <p:txBody>
          <a:bodyPr/>
          <a:lstStyle>
            <a:lvl1pPr>
              <a:defRPr sz="5200">
                <a:solidFill>
                  <a:srgbClr val="4D4D4D"/>
                </a:solidFill>
              </a:defRPr>
            </a:lvl1pPr>
          </a:lstStyle>
          <a:p>
            <a:r>
              <a:t>Title Text</a:t>
            </a:r>
          </a:p>
        </p:txBody>
      </p:sp>
      <p:sp>
        <p:nvSpPr>
          <p:cNvPr id="30" name="Shape 30"/>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pPr>
            <a:endParaRPr/>
          </a:p>
        </p:txBody>
      </p:sp>
      <p:sp>
        <p:nvSpPr>
          <p:cNvPr id="31" name="Shape 31"/>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pPr>
            <a:endParaRPr/>
          </a:p>
        </p:txBody>
      </p:sp>
      <p:sp>
        <p:nvSpPr>
          <p:cNvPr id="32" name="Shape 32"/>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Half Page Photo With Text">
    <p:bg>
      <p:bgPr>
        <a:solidFill>
          <a:srgbClr val="FFFFFF"/>
        </a:solidFill>
        <a:effectLst/>
      </p:bgPr>
    </p:bg>
    <p:spTree>
      <p:nvGrpSpPr>
        <p:cNvPr id="1" name=""/>
        <p:cNvGrpSpPr/>
        <p:nvPr/>
      </p:nvGrpSpPr>
      <p:grpSpPr>
        <a:xfrm>
          <a:off x="0" y="0"/>
          <a:ext cx="0" cy="0"/>
          <a:chOff x="0" y="0"/>
          <a:chExt cx="0" cy="0"/>
        </a:xfrm>
      </p:grpSpPr>
      <p:sp>
        <p:nvSpPr>
          <p:cNvPr id="320" name="Shape 32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21" name="Shape 32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2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23" name="Shape 323"/>
          <p:cNvSpPr>
            <a:spLocks noGrp="1"/>
          </p:cNvSpPr>
          <p:nvPr>
            <p:ph type="pic" idx="13"/>
          </p:nvPr>
        </p:nvSpPr>
        <p:spPr>
          <a:xfrm>
            <a:off x="308013" y="301037"/>
            <a:ext cx="8563172" cy="2542176"/>
          </a:xfrm>
          <a:prstGeom prst="rect">
            <a:avLst/>
          </a:prstGeom>
        </p:spPr>
        <p:txBody>
          <a:bodyPr lIns="91439" rIns="91439"/>
          <a:lstStyle/>
          <a:p>
            <a:endParaRPr/>
          </a:p>
        </p:txBody>
      </p:sp>
      <p:sp>
        <p:nvSpPr>
          <p:cNvPr id="324" name="Shape 324"/>
          <p:cNvSpPr>
            <a:spLocks noGrp="1"/>
          </p:cNvSpPr>
          <p:nvPr>
            <p:ph type="body" sz="quarter" idx="1"/>
          </p:nvPr>
        </p:nvSpPr>
        <p:spPr>
          <a:xfrm>
            <a:off x="448785" y="3054518"/>
            <a:ext cx="8364236" cy="564257"/>
          </a:xfrm>
          <a:prstGeom prst="rect">
            <a:avLst/>
          </a:prstGeom>
        </p:spPr>
        <p:txBody>
          <a:bodyPr>
            <a:normAutofit/>
          </a:bodyPr>
          <a:lstStyle>
            <a:lvl1pPr marL="0" indent="0">
              <a:buClrTx/>
              <a:buSzTx/>
              <a:buFontTx/>
              <a:buNone/>
              <a:defRPr sz="3200"/>
            </a:lvl1pPr>
            <a:lvl2pPr marL="636360" indent="-493485">
              <a:buClrTx/>
              <a:buFontTx/>
              <a:defRPr sz="3200"/>
            </a:lvl2pPr>
            <a:lvl3pPr marL="714904" indent="-452967">
              <a:buClrTx/>
              <a:buFontTx/>
              <a:defRPr sz="3200"/>
            </a:lvl3pPr>
            <a:lvl4pPr marL="827521" indent="-494146">
              <a:buClrTx/>
              <a:buFontTx/>
              <a:defRPr sz="3200"/>
            </a:lvl4pPr>
            <a:lvl5pPr marL="898958" indent="-494146">
              <a:buClrTx/>
              <a:buFontTx/>
              <a:defRPr sz="32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Full bleed photo">
    <p:bg>
      <p:bgPr>
        <a:solidFill>
          <a:srgbClr val="FFFFFF"/>
        </a:solidFill>
        <a:effectLst/>
      </p:bgPr>
    </p:bg>
    <p:spTree>
      <p:nvGrpSpPr>
        <p:cNvPr id="1" name=""/>
        <p:cNvGrpSpPr/>
        <p:nvPr/>
      </p:nvGrpSpPr>
      <p:grpSpPr>
        <a:xfrm>
          <a:off x="0" y="0"/>
          <a:ext cx="0" cy="0"/>
          <a:chOff x="0" y="0"/>
          <a:chExt cx="0" cy="0"/>
        </a:xfrm>
      </p:grpSpPr>
      <p:pic>
        <p:nvPicPr>
          <p:cNvPr id="331" name="image4.tif"/>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32" name="Shape 332"/>
          <p:cNvSpPr>
            <a:spLocks noGrp="1"/>
          </p:cNvSpPr>
          <p:nvPr>
            <p:ph type="pic" idx="13"/>
          </p:nvPr>
        </p:nvSpPr>
        <p:spPr>
          <a:xfrm>
            <a:off x="0" y="0"/>
            <a:ext cx="9147348" cy="5143500"/>
          </a:xfrm>
          <a:prstGeom prst="rect">
            <a:avLst/>
          </a:prstGeom>
        </p:spPr>
        <p:txBody>
          <a:bodyPr lIns="91439" rIns="91439"/>
          <a:lstStyle/>
          <a:p>
            <a:endParaRPr/>
          </a:p>
        </p:txBody>
      </p:sp>
      <p:sp>
        <p:nvSpPr>
          <p:cNvPr id="333" name="Shape 33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Full bleed photo">
    <p:bg>
      <p:bgPr>
        <a:solidFill>
          <a:srgbClr val="FFFFFF"/>
        </a:solidFill>
        <a:effectLst/>
      </p:bgPr>
    </p:bg>
    <p:spTree>
      <p:nvGrpSpPr>
        <p:cNvPr id="1" name=""/>
        <p:cNvGrpSpPr/>
        <p:nvPr/>
      </p:nvGrpSpPr>
      <p:grpSpPr>
        <a:xfrm>
          <a:off x="0" y="0"/>
          <a:ext cx="0" cy="0"/>
          <a:chOff x="0" y="0"/>
          <a:chExt cx="0" cy="0"/>
        </a:xfrm>
      </p:grpSpPr>
      <p:sp>
        <p:nvSpPr>
          <p:cNvPr id="340" name="Shape 34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41" name="Shape 34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4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43" name="Shape 343"/>
          <p:cNvSpPr>
            <a:spLocks noGrp="1"/>
          </p:cNvSpPr>
          <p:nvPr>
            <p:ph type="pic" idx="13"/>
          </p:nvPr>
        </p:nvSpPr>
        <p:spPr>
          <a:xfrm>
            <a:off x="308011" y="240631"/>
            <a:ext cx="8480389" cy="4266647"/>
          </a:xfrm>
          <a:prstGeom prst="rect">
            <a:avLst/>
          </a:prstGeom>
        </p:spPr>
        <p:txBody>
          <a:bodyPr lIns="91439" rIns="91439"/>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ingle photo with caption">
    <p:bg>
      <p:bgPr>
        <a:solidFill>
          <a:srgbClr val="FFFFFF"/>
        </a:solidFill>
        <a:effectLst/>
      </p:bgPr>
    </p:bg>
    <p:spTree>
      <p:nvGrpSpPr>
        <p:cNvPr id="1" name=""/>
        <p:cNvGrpSpPr/>
        <p:nvPr/>
      </p:nvGrpSpPr>
      <p:grpSpPr>
        <a:xfrm>
          <a:off x="0" y="0"/>
          <a:ext cx="0" cy="0"/>
          <a:chOff x="0" y="0"/>
          <a:chExt cx="0" cy="0"/>
        </a:xfrm>
      </p:grpSpPr>
      <p:sp>
        <p:nvSpPr>
          <p:cNvPr id="350" name="Shape 35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51" name="Shape 35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5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53" name="Shape 353"/>
          <p:cNvSpPr/>
          <p:nvPr/>
        </p:nvSpPr>
        <p:spPr>
          <a:xfrm>
            <a:off x="1892300" y="596900"/>
            <a:ext cx="5348288" cy="3003550"/>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54" name="Shape 354"/>
          <p:cNvSpPr>
            <a:spLocks noGrp="1"/>
          </p:cNvSpPr>
          <p:nvPr>
            <p:ph type="pic" sz="half" idx="13"/>
          </p:nvPr>
        </p:nvSpPr>
        <p:spPr>
          <a:xfrm>
            <a:off x="1900238" y="596645"/>
            <a:ext cx="5329238" cy="3003806"/>
          </a:xfrm>
          <a:prstGeom prst="rect">
            <a:avLst/>
          </a:prstGeom>
          <a:ln w="9525">
            <a:solidFill>
              <a:schemeClr val="accent3"/>
            </a:solidFill>
            <a:round/>
          </a:ln>
        </p:spPr>
        <p:txBody>
          <a:bodyPr lIns="91439" rIns="91439"/>
          <a:lstStyle/>
          <a:p>
            <a:endParaRPr/>
          </a:p>
        </p:txBody>
      </p:sp>
      <p:sp>
        <p:nvSpPr>
          <p:cNvPr id="355" name="Shape 355"/>
          <p:cNvSpPr>
            <a:spLocks noGrp="1"/>
          </p:cNvSpPr>
          <p:nvPr>
            <p:ph type="title"/>
          </p:nvPr>
        </p:nvSpPr>
        <p:spPr>
          <a:xfrm>
            <a:off x="2065870" y="3655078"/>
            <a:ext cx="5074072" cy="628651"/>
          </a:xfrm>
          <a:prstGeom prst="rect">
            <a:avLst/>
          </a:prstGeom>
        </p:spPr>
        <p:txBody>
          <a:bodyPr anchor="ctr"/>
          <a:lstStyle>
            <a:lvl1pPr>
              <a:lnSpc>
                <a:spcPct val="80000"/>
              </a:lnSpc>
              <a:defRPr sz="2000">
                <a:solidFill>
                  <a:schemeClr val="accent3"/>
                </a:solidFill>
              </a:defRPr>
            </a:lvl1pPr>
          </a:lstStyle>
          <a:p>
            <a:r>
              <a:t>Title Text</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mall photo_top left">
    <p:bg>
      <p:bgPr>
        <a:solidFill>
          <a:srgbClr val="FFFFFF"/>
        </a:solidFill>
        <a:effectLst/>
      </p:bgPr>
    </p:bg>
    <p:spTree>
      <p:nvGrpSpPr>
        <p:cNvPr id="1" name=""/>
        <p:cNvGrpSpPr/>
        <p:nvPr/>
      </p:nvGrpSpPr>
      <p:grpSpPr>
        <a:xfrm>
          <a:off x="0" y="0"/>
          <a:ext cx="0" cy="0"/>
          <a:chOff x="0" y="0"/>
          <a:chExt cx="0" cy="0"/>
        </a:xfrm>
      </p:grpSpPr>
      <p:sp>
        <p:nvSpPr>
          <p:cNvPr id="362" name="Shape 36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63" name="Shape 363"/>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6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65" name="Shape 365"/>
          <p:cNvSpPr/>
          <p:nvPr/>
        </p:nvSpPr>
        <p:spPr>
          <a:xfrm>
            <a:off x="549800" y="233363"/>
            <a:ext cx="3273426" cy="1844676"/>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66" name="Shape 366"/>
          <p:cNvSpPr>
            <a:spLocks noGrp="1"/>
          </p:cNvSpPr>
          <p:nvPr>
            <p:ph type="pic" sz="quarter" idx="13"/>
          </p:nvPr>
        </p:nvSpPr>
        <p:spPr>
          <a:xfrm>
            <a:off x="549990" y="233172"/>
            <a:ext cx="3273554" cy="1844802"/>
          </a:xfrm>
          <a:prstGeom prst="rect">
            <a:avLst/>
          </a:prstGeom>
          <a:ln w="9525">
            <a:solidFill>
              <a:schemeClr val="accent3"/>
            </a:solidFill>
            <a:round/>
          </a:ln>
        </p:spPr>
        <p:txBody>
          <a:bodyPr lIns="91439" rIns="91439"/>
          <a:lstStyle/>
          <a:p>
            <a:endParaRPr/>
          </a:p>
        </p:txBody>
      </p:sp>
      <p:sp>
        <p:nvSpPr>
          <p:cNvPr id="367" name="Shape 367"/>
          <p:cNvSpPr>
            <a:spLocks noGrp="1"/>
          </p:cNvSpPr>
          <p:nvPr>
            <p:ph type="title"/>
          </p:nvPr>
        </p:nvSpPr>
        <p:spPr>
          <a:xfrm>
            <a:off x="430934" y="2480692"/>
            <a:ext cx="6729867" cy="1614420"/>
          </a:xfrm>
          <a:prstGeom prst="rect">
            <a:avLst/>
          </a:prstGeom>
        </p:spPr>
        <p:txBody>
          <a:bodyPr anchor="ctr"/>
          <a:lstStyle>
            <a:lvl1pPr defTabSz="685776">
              <a:lnSpc>
                <a:spcPct val="80000"/>
              </a:lnSpc>
              <a:defRPr sz="4500">
                <a:solidFill>
                  <a:schemeClr val="accent3"/>
                </a:solidFill>
              </a:defRPr>
            </a:lvl1pPr>
          </a:lstStyle>
          <a:p>
            <a:r>
              <a:t>Title Text</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ortrait photo_right side">
    <p:bg>
      <p:bgPr>
        <a:solidFill>
          <a:srgbClr val="FFFFFF"/>
        </a:solidFill>
        <a:effectLst/>
      </p:bgPr>
    </p:bg>
    <p:spTree>
      <p:nvGrpSpPr>
        <p:cNvPr id="1" name=""/>
        <p:cNvGrpSpPr/>
        <p:nvPr/>
      </p:nvGrpSpPr>
      <p:grpSpPr>
        <a:xfrm>
          <a:off x="0" y="0"/>
          <a:ext cx="0" cy="0"/>
          <a:chOff x="0" y="0"/>
          <a:chExt cx="0" cy="0"/>
        </a:xfrm>
      </p:grpSpPr>
      <p:sp>
        <p:nvSpPr>
          <p:cNvPr id="374" name="Shape 37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75" name="Shape 37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7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77" name="Shape 377"/>
          <p:cNvSpPr/>
          <p:nvPr/>
        </p:nvSpPr>
        <p:spPr>
          <a:xfrm>
            <a:off x="4992687" y="546606"/>
            <a:ext cx="3630613" cy="3869819"/>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78" name="Shape 378"/>
          <p:cNvSpPr>
            <a:spLocks noGrp="1"/>
          </p:cNvSpPr>
          <p:nvPr>
            <p:ph type="pic" sz="half" idx="13"/>
          </p:nvPr>
        </p:nvSpPr>
        <p:spPr>
          <a:xfrm>
            <a:off x="4992623" y="546734"/>
            <a:ext cx="3630169" cy="3869819"/>
          </a:xfrm>
          <a:prstGeom prst="rect">
            <a:avLst/>
          </a:prstGeom>
          <a:ln w="9525">
            <a:solidFill>
              <a:srgbClr val="2968AF"/>
            </a:solidFill>
            <a:round/>
          </a:ln>
        </p:spPr>
        <p:txBody>
          <a:bodyPr lIns="91439" rIns="91439"/>
          <a:lstStyle/>
          <a:p>
            <a:endParaRPr/>
          </a:p>
        </p:txBody>
      </p:sp>
      <p:sp>
        <p:nvSpPr>
          <p:cNvPr id="379" name="Shape 379"/>
          <p:cNvSpPr>
            <a:spLocks noGrp="1"/>
          </p:cNvSpPr>
          <p:nvPr>
            <p:ph type="title"/>
          </p:nvPr>
        </p:nvSpPr>
        <p:spPr>
          <a:xfrm>
            <a:off x="437669" y="546734"/>
            <a:ext cx="4349918" cy="813986"/>
          </a:xfrm>
          <a:prstGeom prst="rect">
            <a:avLst/>
          </a:prstGeom>
        </p:spPr>
        <p:txBody>
          <a:bodyPr anchor="t"/>
          <a:lstStyle>
            <a:lvl1pPr>
              <a:defRPr sz="2500">
                <a:solidFill>
                  <a:schemeClr val="accent3"/>
                </a:solidFill>
              </a:defRPr>
            </a:lvl1pPr>
          </a:lstStyle>
          <a:p>
            <a:r>
              <a:t>Title Text</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Multiple photo">
    <p:bg>
      <p:bgPr>
        <a:solidFill>
          <a:srgbClr val="FFFFFF"/>
        </a:solidFill>
        <a:effectLst/>
      </p:bgPr>
    </p:bg>
    <p:spTree>
      <p:nvGrpSpPr>
        <p:cNvPr id="1" name=""/>
        <p:cNvGrpSpPr/>
        <p:nvPr/>
      </p:nvGrpSpPr>
      <p:grpSpPr>
        <a:xfrm>
          <a:off x="0" y="0"/>
          <a:ext cx="0" cy="0"/>
          <a:chOff x="0" y="0"/>
          <a:chExt cx="0" cy="0"/>
        </a:xfrm>
      </p:grpSpPr>
      <p:sp>
        <p:nvSpPr>
          <p:cNvPr id="386" name="Shape 386"/>
          <p:cNvSpPr/>
          <p:nvPr/>
        </p:nvSpPr>
        <p:spPr>
          <a:xfrm>
            <a:off x="3668712" y="233363"/>
            <a:ext cx="3268663"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7" name="Shape 387"/>
          <p:cNvSpPr/>
          <p:nvPr/>
        </p:nvSpPr>
        <p:spPr>
          <a:xfrm>
            <a:off x="334962" y="233363"/>
            <a:ext cx="3287714"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8" name="Shape 388"/>
          <p:cNvSpPr/>
          <p:nvPr/>
        </p:nvSpPr>
        <p:spPr>
          <a:xfrm>
            <a:off x="6980238" y="233363"/>
            <a:ext cx="1838326" cy="9810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9" name="Shape 389"/>
          <p:cNvSpPr/>
          <p:nvPr/>
        </p:nvSpPr>
        <p:spPr>
          <a:xfrm>
            <a:off x="334963" y="2271713"/>
            <a:ext cx="2522537"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0" name="Shape 390"/>
          <p:cNvSpPr/>
          <p:nvPr/>
        </p:nvSpPr>
        <p:spPr>
          <a:xfrm>
            <a:off x="2911475" y="2271713"/>
            <a:ext cx="4025900"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1" name="Shape 391"/>
          <p:cNvSpPr/>
          <p:nvPr/>
        </p:nvSpPr>
        <p:spPr>
          <a:xfrm>
            <a:off x="6980238" y="1262063"/>
            <a:ext cx="1838326" cy="2582862"/>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2" name="Shape 392"/>
          <p:cNvSpPr/>
          <p:nvPr/>
        </p:nvSpPr>
        <p:spPr>
          <a:xfrm>
            <a:off x="6980238" y="3887787"/>
            <a:ext cx="1838326" cy="977901"/>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3" name="Shape 393"/>
          <p:cNvSpPr>
            <a:spLocks noGrp="1"/>
          </p:cNvSpPr>
          <p:nvPr>
            <p:ph type="pic" sz="quarter" idx="13"/>
          </p:nvPr>
        </p:nvSpPr>
        <p:spPr>
          <a:xfrm>
            <a:off x="3668995" y="233363"/>
            <a:ext cx="3267862" cy="1995490"/>
          </a:xfrm>
          <a:prstGeom prst="rect">
            <a:avLst/>
          </a:prstGeom>
          <a:ln w="9525">
            <a:solidFill>
              <a:srgbClr val="2968AF"/>
            </a:solidFill>
            <a:round/>
          </a:ln>
        </p:spPr>
        <p:txBody>
          <a:bodyPr lIns="91439" rIns="91439"/>
          <a:lstStyle/>
          <a:p>
            <a:endParaRPr/>
          </a:p>
        </p:txBody>
      </p:sp>
      <p:sp>
        <p:nvSpPr>
          <p:cNvPr id="394" name="Shape 394"/>
          <p:cNvSpPr>
            <a:spLocks noGrp="1"/>
          </p:cNvSpPr>
          <p:nvPr>
            <p:ph type="pic" sz="quarter" idx="14"/>
          </p:nvPr>
        </p:nvSpPr>
        <p:spPr>
          <a:xfrm>
            <a:off x="320827" y="233363"/>
            <a:ext cx="3302003" cy="1995490"/>
          </a:xfrm>
          <a:prstGeom prst="rect">
            <a:avLst/>
          </a:prstGeom>
          <a:ln w="9525">
            <a:solidFill>
              <a:srgbClr val="2968AF"/>
            </a:solidFill>
            <a:round/>
          </a:ln>
        </p:spPr>
        <p:txBody>
          <a:bodyPr lIns="91439" rIns="91439"/>
          <a:lstStyle/>
          <a:p>
            <a:endParaRPr/>
          </a:p>
        </p:txBody>
      </p:sp>
      <p:sp>
        <p:nvSpPr>
          <p:cNvPr id="395" name="Shape 395"/>
          <p:cNvSpPr>
            <a:spLocks noGrp="1"/>
          </p:cNvSpPr>
          <p:nvPr>
            <p:ph type="pic" sz="quarter" idx="15"/>
          </p:nvPr>
        </p:nvSpPr>
        <p:spPr>
          <a:xfrm>
            <a:off x="6979832" y="233363"/>
            <a:ext cx="1838731" cy="981076"/>
          </a:xfrm>
          <a:prstGeom prst="rect">
            <a:avLst/>
          </a:prstGeom>
          <a:ln w="9525">
            <a:solidFill>
              <a:srgbClr val="2968AF"/>
            </a:solidFill>
            <a:round/>
          </a:ln>
        </p:spPr>
        <p:txBody>
          <a:bodyPr lIns="91439" rIns="91439"/>
          <a:lstStyle/>
          <a:p>
            <a:endParaRPr/>
          </a:p>
        </p:txBody>
      </p:sp>
      <p:sp>
        <p:nvSpPr>
          <p:cNvPr id="396" name="Shape 396"/>
          <p:cNvSpPr>
            <a:spLocks noGrp="1"/>
          </p:cNvSpPr>
          <p:nvPr>
            <p:ph type="pic" sz="quarter" idx="16"/>
          </p:nvPr>
        </p:nvSpPr>
        <p:spPr>
          <a:xfrm>
            <a:off x="320823" y="2271717"/>
            <a:ext cx="2537421" cy="2594202"/>
          </a:xfrm>
          <a:prstGeom prst="rect">
            <a:avLst/>
          </a:prstGeom>
          <a:ln w="9525">
            <a:solidFill>
              <a:srgbClr val="2968AF"/>
            </a:solidFill>
            <a:round/>
          </a:ln>
        </p:spPr>
        <p:txBody>
          <a:bodyPr lIns="91439" rIns="91439"/>
          <a:lstStyle/>
          <a:p>
            <a:endParaRPr/>
          </a:p>
        </p:txBody>
      </p:sp>
      <p:sp>
        <p:nvSpPr>
          <p:cNvPr id="397" name="Shape 397"/>
          <p:cNvSpPr>
            <a:spLocks noGrp="1"/>
          </p:cNvSpPr>
          <p:nvPr>
            <p:ph type="pic" sz="half" idx="17"/>
          </p:nvPr>
        </p:nvSpPr>
        <p:spPr>
          <a:xfrm>
            <a:off x="2908333" y="2271717"/>
            <a:ext cx="4028518" cy="2594202"/>
          </a:xfrm>
          <a:prstGeom prst="rect">
            <a:avLst/>
          </a:prstGeom>
          <a:ln w="9525">
            <a:solidFill>
              <a:srgbClr val="2968AF"/>
            </a:solidFill>
            <a:round/>
          </a:ln>
        </p:spPr>
        <p:txBody>
          <a:bodyPr lIns="91439" rIns="91439"/>
          <a:lstStyle/>
          <a:p>
            <a:endParaRPr/>
          </a:p>
        </p:txBody>
      </p:sp>
      <p:sp>
        <p:nvSpPr>
          <p:cNvPr id="398" name="Shape 398"/>
          <p:cNvSpPr>
            <a:spLocks noGrp="1"/>
          </p:cNvSpPr>
          <p:nvPr>
            <p:ph type="pic" sz="quarter" idx="18"/>
          </p:nvPr>
        </p:nvSpPr>
        <p:spPr>
          <a:xfrm>
            <a:off x="6979832" y="1257300"/>
            <a:ext cx="1838731" cy="2587059"/>
          </a:xfrm>
          <a:prstGeom prst="rect">
            <a:avLst/>
          </a:prstGeom>
          <a:ln w="9525">
            <a:solidFill>
              <a:srgbClr val="2968AF"/>
            </a:solidFill>
            <a:round/>
          </a:ln>
        </p:spPr>
        <p:txBody>
          <a:bodyPr lIns="91439" rIns="91439"/>
          <a:lstStyle/>
          <a:p>
            <a:endParaRPr/>
          </a:p>
        </p:txBody>
      </p:sp>
      <p:sp>
        <p:nvSpPr>
          <p:cNvPr id="399" name="Shape 399"/>
          <p:cNvSpPr>
            <a:spLocks noGrp="1"/>
          </p:cNvSpPr>
          <p:nvPr>
            <p:ph type="pic" sz="quarter" idx="19"/>
          </p:nvPr>
        </p:nvSpPr>
        <p:spPr>
          <a:xfrm>
            <a:off x="6979832" y="3887223"/>
            <a:ext cx="1838731" cy="978695"/>
          </a:xfrm>
          <a:prstGeom prst="rect">
            <a:avLst/>
          </a:prstGeom>
          <a:ln w="9525">
            <a:solidFill>
              <a:srgbClr val="2968AF"/>
            </a:solidFill>
            <a:round/>
          </a:ln>
        </p:spPr>
        <p:txBody>
          <a:bodyPr lIns="91439" rIns="91439"/>
          <a:lstStyle/>
          <a:p>
            <a:endParaRPr/>
          </a:p>
        </p:txBody>
      </p:sp>
      <p:sp>
        <p:nvSpPr>
          <p:cNvPr id="400" name="Shape 400"/>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Blank Slide">
    <p:bg>
      <p:bgPr>
        <a:solidFill>
          <a:srgbClr val="FFFFFF"/>
        </a:solidFill>
        <a:effectLst/>
      </p:bgPr>
    </p:bg>
    <p:spTree>
      <p:nvGrpSpPr>
        <p:cNvPr id="1" name=""/>
        <p:cNvGrpSpPr/>
        <p:nvPr/>
      </p:nvGrpSpPr>
      <p:grpSpPr>
        <a:xfrm>
          <a:off x="0" y="0"/>
          <a:ext cx="0" cy="0"/>
          <a:chOff x="0" y="0"/>
          <a:chExt cx="0" cy="0"/>
        </a:xfrm>
      </p:grpSpPr>
      <p:sp>
        <p:nvSpPr>
          <p:cNvPr id="407" name="Shape 40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8" name="Shape 408"/>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0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Wide screen video">
    <p:bg>
      <p:bgPr>
        <a:solidFill>
          <a:srgbClr val="FFFFFF"/>
        </a:solidFill>
        <a:effectLst/>
      </p:bgPr>
    </p:bg>
    <p:spTree>
      <p:nvGrpSpPr>
        <p:cNvPr id="1" name=""/>
        <p:cNvGrpSpPr/>
        <p:nvPr/>
      </p:nvGrpSpPr>
      <p:grpSpPr>
        <a:xfrm>
          <a:off x="0" y="0"/>
          <a:ext cx="0" cy="0"/>
          <a:chOff x="0" y="0"/>
          <a:chExt cx="0" cy="0"/>
        </a:xfrm>
      </p:grpSpPr>
      <p:sp>
        <p:nvSpPr>
          <p:cNvPr id="416" name="Shape 4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17" name="Shape 41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19" name="Shape 419"/>
          <p:cNvSpPr>
            <a:spLocks noGrp="1"/>
          </p:cNvSpPr>
          <p:nvPr>
            <p:ph type="media" idx="13"/>
          </p:nvPr>
        </p:nvSpPr>
        <p:spPr>
          <a:xfrm>
            <a:off x="528637" y="582930"/>
            <a:ext cx="8164933" cy="3319272"/>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tandard video">
    <p:bg>
      <p:bgPr>
        <a:solidFill>
          <a:srgbClr val="FFFFFF"/>
        </a:solidFill>
        <a:effectLst/>
      </p:bgPr>
    </p:bg>
    <p:spTree>
      <p:nvGrpSpPr>
        <p:cNvPr id="1" name=""/>
        <p:cNvGrpSpPr/>
        <p:nvPr/>
      </p:nvGrpSpPr>
      <p:grpSpPr>
        <a:xfrm>
          <a:off x="0" y="0"/>
          <a:ext cx="0" cy="0"/>
          <a:chOff x="0" y="0"/>
          <a:chExt cx="0" cy="0"/>
        </a:xfrm>
      </p:grpSpPr>
      <p:sp>
        <p:nvSpPr>
          <p:cNvPr id="426" name="Shape 42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27" name="Shape 42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2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9" name="Shape 429"/>
          <p:cNvSpPr>
            <a:spLocks noGrp="1"/>
          </p:cNvSpPr>
          <p:nvPr>
            <p:ph type="media" sz="half" idx="13"/>
          </p:nvPr>
        </p:nvSpPr>
        <p:spPr>
          <a:xfrm>
            <a:off x="2179339" y="584001"/>
            <a:ext cx="4424563" cy="3319273"/>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mo">
    <p:bg>
      <p:bgPr>
        <a:solidFill>
          <a:srgbClr val="FFFFFF"/>
        </a:solidFill>
        <a:effectLst/>
      </p:bgPr>
    </p:bg>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 name="Shape 40"/>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 name="Shape 42"/>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3" name="Shape 43"/>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4" name="Shape 44"/>
          <p:cNvSpPr>
            <a:spLocks noGrp="1"/>
          </p:cNvSpPr>
          <p:nvPr>
            <p:ph type="body" sz="quarter" idx="1"/>
          </p:nvPr>
        </p:nvSpPr>
        <p:spPr>
          <a:xfrm>
            <a:off x="499914" y="3209550"/>
            <a:ext cx="4684869" cy="288132"/>
          </a:xfrm>
          <a:prstGeom prst="rect">
            <a:avLst/>
          </a:prstGeom>
        </p:spPr>
        <p:txBody>
          <a:bodyPr lIns="34287" tIns="34287" rIns="34287" bIns="34287">
            <a:normAutofit/>
          </a:bodyPr>
          <a:lstStyle>
            <a:lvl1pPr marL="0" indent="0" defTabSz="685748">
              <a:buClrTx/>
              <a:buSzTx/>
              <a:buFontTx/>
              <a:buNone/>
              <a:defRPr sz="1800"/>
            </a:lvl1pPr>
            <a:lvl2pPr marL="0" indent="342871" defTabSz="685748">
              <a:buClrTx/>
              <a:buSzTx/>
              <a:buFontTx/>
              <a:buNone/>
              <a:defRPr sz="1800"/>
            </a:lvl2pPr>
            <a:lvl3pPr marL="0" indent="685748" defTabSz="685748">
              <a:buClrTx/>
              <a:buSzTx/>
              <a:buFontTx/>
              <a:buNone/>
              <a:defRPr sz="1800"/>
            </a:lvl3pPr>
            <a:lvl4pPr marL="0" indent="1028622" defTabSz="685748">
              <a:buClrTx/>
              <a:buSzTx/>
              <a:buFontTx/>
              <a:buNone/>
              <a:defRPr sz="1800"/>
            </a:lvl4pPr>
            <a:lvl5pPr marL="0" indent="1371497" defTabSz="685748">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title"/>
          </p:nvPr>
        </p:nvSpPr>
        <p:spPr>
          <a:xfrm>
            <a:off x="459525" y="2462027"/>
            <a:ext cx="4712557" cy="766764"/>
          </a:xfrm>
          <a:prstGeom prst="rect">
            <a:avLst/>
          </a:prstGeom>
        </p:spPr>
        <p:txBody>
          <a:bodyPr lIns="34287" tIns="34287" rIns="34287" bIns="34287"/>
          <a:lstStyle>
            <a:lvl1pPr defTabSz="685748">
              <a:lnSpc>
                <a:spcPct val="80000"/>
              </a:lnSpc>
              <a:defRPr sz="5200">
                <a:solidFill>
                  <a:srgbClr val="3E6BB4"/>
                </a:solidFill>
              </a:defRPr>
            </a:lvl1pPr>
          </a:lstStyle>
          <a:p>
            <a:r>
              <a:t>Title Text</a:t>
            </a:r>
          </a:p>
        </p:txBody>
      </p:sp>
      <p:sp>
        <p:nvSpPr>
          <p:cNvPr id="46" name="Shape 46"/>
          <p:cNvSpPr>
            <a:spLocks noGrp="1"/>
          </p:cNvSpPr>
          <p:nvPr>
            <p:ph type="pic" sz="quarter" idx="13"/>
          </p:nvPr>
        </p:nvSpPr>
        <p:spPr>
          <a:xfrm>
            <a:off x="5540380" y="1438275"/>
            <a:ext cx="2676526" cy="2166940"/>
          </a:xfrm>
          <a:prstGeom prst="rect">
            <a:avLst/>
          </a:prstGeom>
        </p:spPr>
        <p:txBody>
          <a:bodyPr lIns="91439" rIns="91439"/>
          <a:lstStyle/>
          <a:p>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losing Slide">
    <p:bg>
      <p:bgPr>
        <a:gradFill flip="none" rotWithShape="1">
          <a:gsLst>
            <a:gs pos="0">
              <a:srgbClr val="35A2D6"/>
            </a:gs>
            <a:gs pos="999">
              <a:srgbClr val="35A2D6"/>
            </a:gs>
            <a:gs pos="100000">
              <a:srgbClr val="2968AF"/>
            </a:gs>
          </a:gsLst>
          <a:lin ang="5400000" scaled="0"/>
        </a:gradFill>
        <a:effectLst/>
      </p:bgPr>
    </p:bg>
    <p:spTree>
      <p:nvGrpSpPr>
        <p:cNvPr id="1" name=""/>
        <p:cNvGrpSpPr/>
        <p:nvPr/>
      </p:nvGrpSpPr>
      <p:grpSpPr>
        <a:xfrm>
          <a:off x="0" y="0"/>
          <a:ext cx="0" cy="0"/>
          <a:chOff x="0" y="0"/>
          <a:chExt cx="0" cy="0"/>
        </a:xfrm>
      </p:grpSpPr>
      <p:pic>
        <p:nvPicPr>
          <p:cNvPr id="436" name="image5.png"/>
          <p:cNvPicPr>
            <a:picLocks noChangeAspect="1"/>
          </p:cNvPicPr>
          <p:nvPr/>
        </p:nvPicPr>
        <p:blipFill>
          <a:blip r:embed="rId2">
            <a:extLst/>
          </a:blip>
          <a:stretch>
            <a:fillRect/>
          </a:stretch>
        </p:blipFill>
        <p:spPr>
          <a:xfrm>
            <a:off x="0" y="0"/>
            <a:ext cx="9144000" cy="5149850"/>
          </a:xfrm>
          <a:prstGeom prst="rect">
            <a:avLst/>
          </a:prstGeom>
          <a:ln w="12700">
            <a:miter lim="400000"/>
          </a:ln>
        </p:spPr>
      </p:pic>
      <p:pic>
        <p:nvPicPr>
          <p:cNvPr id="437" name="image6.png" descr="pref_1-line_logo+tagline-rt-white-CMYK.ai"/>
          <p:cNvPicPr>
            <a:picLocks noChangeAspect="1"/>
          </p:cNvPicPr>
          <p:nvPr/>
        </p:nvPicPr>
        <p:blipFill>
          <a:blip r:embed="rId3">
            <a:extLst/>
          </a:blip>
          <a:stretch>
            <a:fillRect/>
          </a:stretch>
        </p:blipFill>
        <p:spPr>
          <a:xfrm>
            <a:off x="192087" y="1643063"/>
            <a:ext cx="8759826" cy="1857376"/>
          </a:xfrm>
          <a:prstGeom prst="rect">
            <a:avLst/>
          </a:prstGeom>
          <a:ln w="12700">
            <a:miter lim="400000"/>
          </a:ln>
        </p:spPr>
      </p:pic>
      <p:sp>
        <p:nvSpPr>
          <p:cNvPr id="438" name="Shape 438"/>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4_Bullet">
    <p:bg>
      <p:bgPr>
        <a:solidFill>
          <a:srgbClr val="FFFFFF"/>
        </a:solidFill>
        <a:effectLst/>
      </p:bgPr>
    </p:bg>
    <p:spTree>
      <p:nvGrpSpPr>
        <p:cNvPr id="1" name=""/>
        <p:cNvGrpSpPr/>
        <p:nvPr/>
      </p:nvGrpSpPr>
      <p:grpSpPr>
        <a:xfrm>
          <a:off x="0" y="0"/>
          <a:ext cx="0" cy="0"/>
          <a:chOff x="0" y="0"/>
          <a:chExt cx="0" cy="0"/>
        </a:xfrm>
      </p:grpSpPr>
      <p:sp>
        <p:nvSpPr>
          <p:cNvPr id="475" name="Shape 47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76" name="Shape 47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7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78" name="Shape 478"/>
          <p:cNvSpPr>
            <a:spLocks noGrp="1"/>
          </p:cNvSpPr>
          <p:nvPr>
            <p:ph type="title"/>
          </p:nvPr>
        </p:nvSpPr>
        <p:spPr>
          <a:xfrm>
            <a:off x="229704" y="324161"/>
            <a:ext cx="8588863" cy="628651"/>
          </a:xfrm>
          <a:prstGeom prst="rect">
            <a:avLst/>
          </a:prstGeom>
        </p:spPr>
        <p:txBody>
          <a:bodyPr anchor="ctr"/>
          <a:lstStyle>
            <a:lvl1pPr defTabSz="914247">
              <a:lnSpc>
                <a:spcPct val="80000"/>
              </a:lnSpc>
              <a:defRPr sz="3600" spc="-100">
                <a:solidFill>
                  <a:srgbClr val="5F8F5B"/>
                </a:solidFill>
              </a:defRPr>
            </a:lvl1pPr>
          </a:lstStyle>
          <a:p>
            <a:r>
              <a:t>Title Text</a:t>
            </a:r>
          </a:p>
        </p:txBody>
      </p:sp>
      <p:sp>
        <p:nvSpPr>
          <p:cNvPr id="479" name="Shape 479"/>
          <p:cNvSpPr>
            <a:spLocks noGrp="1"/>
          </p:cNvSpPr>
          <p:nvPr>
            <p:ph type="body" idx="1"/>
          </p:nvPr>
        </p:nvSpPr>
        <p:spPr>
          <a:xfrm>
            <a:off x="239713" y="1081013"/>
            <a:ext cx="8578851" cy="3395743"/>
          </a:xfrm>
          <a:prstGeom prst="rect">
            <a:avLst/>
          </a:prstGeom>
        </p:spPr>
        <p:txBody>
          <a:bodyPr lIns="45711" tIns="45711" rIns="45711" bIns="45711">
            <a:normAutofit/>
          </a:bodyPr>
          <a:lstStyle>
            <a:lvl1pPr marL="169863" indent="-169863">
              <a:spcBef>
                <a:spcPts val="1400"/>
              </a:spcBef>
              <a:defRPr sz="2200">
                <a:solidFill>
                  <a:srgbClr val="435153"/>
                </a:solidFill>
              </a:defRPr>
            </a:lvl1pPr>
            <a:lvl2pPr marL="482146" indent="-339271">
              <a:spcBef>
                <a:spcPts val="1400"/>
              </a:spcBef>
              <a:defRPr sz="2200">
                <a:solidFill>
                  <a:srgbClr val="435153"/>
                </a:solidFill>
              </a:defRPr>
            </a:lvl2pPr>
            <a:lvl3pPr marL="573352" indent="-311415">
              <a:spcBef>
                <a:spcPts val="1400"/>
              </a:spcBef>
              <a:defRPr sz="2200">
                <a:solidFill>
                  <a:srgbClr val="435153"/>
                </a:solidFill>
              </a:defRPr>
            </a:lvl3pPr>
            <a:lvl4pPr marL="673100" indent="-339725">
              <a:spcBef>
                <a:spcPts val="1400"/>
              </a:spcBef>
              <a:defRPr sz="2200">
                <a:solidFill>
                  <a:srgbClr val="435153"/>
                </a:solidFill>
              </a:defRPr>
            </a:lvl4pPr>
            <a:lvl5pPr marL="744537" indent="-339725">
              <a:spcBef>
                <a:spcPts val="1400"/>
              </a:spcBef>
              <a:defRPr sz="2200">
                <a:solidFill>
                  <a:srgbClr val="435153"/>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539" name="Shape 539"/>
          <p:cNvSpPr/>
          <p:nvPr/>
        </p:nvSpPr>
        <p:spPr>
          <a:xfrm>
            <a:off x="7889767" y="4750028"/>
            <a:ext cx="688414" cy="150475"/>
          </a:xfrm>
          <a:prstGeom prst="rect">
            <a:avLst/>
          </a:prstGeom>
          <a:ln w="12700">
            <a:miter lim="400000"/>
          </a:ln>
          <a:extLst>
            <a:ext uri="{C572A759-6A51-4108-AA02-DFA0A04FC94B}">
              <ma14:wrappingTextBoxFlag xmlns="" xmlns:ma14="http://schemas.microsoft.com/office/mac/drawingml/2011/main" val="1"/>
            </a:ext>
          </a:extLst>
        </p:spPr>
        <p:txBody>
          <a:bodyPr wrap="none" lIns="30786" tIns="30786" rIns="30786" bIns="30786" anchor="b">
            <a:spAutoFit/>
          </a:bodyPr>
          <a:lstStyle>
            <a:lvl1pPr algn="r" defTabSz="610637">
              <a:defRPr sz="600">
                <a:solidFill>
                  <a:srgbClr val="231F20"/>
                </a:solidFill>
                <a:latin typeface="CiscoSansTT Light"/>
                <a:ea typeface="CiscoSansTT Light"/>
                <a:cs typeface="CiscoSansTT Light"/>
                <a:sym typeface="CiscoSansTT Light"/>
              </a:defRPr>
            </a:lvl1pPr>
          </a:lstStyle>
          <a:p>
            <a:r>
              <a:t>Cisco Confidential</a:t>
            </a:r>
          </a:p>
        </p:txBody>
      </p:sp>
      <p:sp>
        <p:nvSpPr>
          <p:cNvPr id="540" name="Shape 540"/>
          <p:cNvSpPr>
            <a:spLocks noGrp="1"/>
          </p:cNvSpPr>
          <p:nvPr>
            <p:ph type="sldNum" sz="quarter" idx="2"/>
          </p:nvPr>
        </p:nvSpPr>
        <p:spPr>
          <a:xfrm>
            <a:off x="8724787" y="4746951"/>
            <a:ext cx="159032" cy="150475"/>
          </a:xfrm>
          <a:prstGeom prst="rect">
            <a:avLst/>
          </a:prstGeom>
        </p:spPr>
        <p:txBody>
          <a:bodyPr lIns="30786" tIns="30786" rIns="30786" bIns="30786"/>
          <a:lstStyle>
            <a:lvl1pPr defTabSz="610637">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41" name="Shape 541"/>
          <p:cNvSpPr/>
          <p:nvPr/>
        </p:nvSpPr>
        <p:spPr>
          <a:xfrm>
            <a:off x="296733" y="4747296"/>
            <a:ext cx="3419626" cy="154506"/>
          </a:xfrm>
          <a:prstGeom prst="rect">
            <a:avLst/>
          </a:prstGeom>
          <a:ln w="12700">
            <a:miter lim="400000"/>
          </a:ln>
          <a:extLst>
            <a:ext uri="{C572A759-6A51-4108-AA02-DFA0A04FC94B}">
              <ma14:wrappingTextBoxFlag xmlns="" xmlns:ma14="http://schemas.microsoft.com/office/mac/drawingml/2011/main" val="1"/>
            </a:ext>
          </a:extLst>
        </p:spPr>
        <p:txBody>
          <a:bodyPr lIns="30786" tIns="30786" rIns="30786" bIns="30786" anchor="b">
            <a:spAutoFit/>
          </a:bodyPr>
          <a:lstStyle>
            <a:lvl1pPr defTabSz="610637">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42" name="Shape 542"/>
          <p:cNvSpPr/>
          <p:nvPr/>
        </p:nvSpPr>
        <p:spPr>
          <a:xfrm>
            <a:off x="4762" y="5078558"/>
            <a:ext cx="9141620" cy="1"/>
          </a:xfrm>
          <a:prstGeom prst="line">
            <a:avLst/>
          </a:prstGeom>
          <a:ln w="127000">
            <a:solidFill>
              <a:srgbClr val="327281"/>
            </a:solidFill>
          </a:ln>
        </p:spPr>
        <p:txBody>
          <a:bodyPr lIns="34289" tIns="34289" rIns="34289" bIns="34289"/>
          <a:lstStyle/>
          <a:p>
            <a:pPr defTabSz="342885">
              <a:defRPr sz="1400">
                <a:solidFill>
                  <a:srgbClr val="0096D6"/>
                </a:solidFill>
              </a:defRPr>
            </a:pPr>
            <a:endParaRPr/>
          </a:p>
        </p:txBody>
      </p:sp>
      <p:sp>
        <p:nvSpPr>
          <p:cNvPr id="543" name="Shape 543"/>
          <p:cNvSpPr>
            <a:spLocks noGrp="1"/>
          </p:cNvSpPr>
          <p:nvPr>
            <p:ph type="title"/>
          </p:nvPr>
        </p:nvSpPr>
        <p:spPr>
          <a:xfrm>
            <a:off x="265314" y="341157"/>
            <a:ext cx="8657114" cy="731521"/>
          </a:xfrm>
          <a:prstGeom prst="rect">
            <a:avLst/>
          </a:prstGeom>
        </p:spPr>
        <p:txBody>
          <a:bodyPr lIns="45719" tIns="45719" rIns="45719" bIns="45719" anchor="t"/>
          <a:lstStyle>
            <a:lvl1pPr defTabSz="685656">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
        <p:nvSpPr>
          <p:cNvPr id="544" name="Shape 544"/>
          <p:cNvSpPr>
            <a:spLocks noGrp="1"/>
          </p:cNvSpPr>
          <p:nvPr>
            <p:ph type="body" idx="1"/>
          </p:nvPr>
        </p:nvSpPr>
        <p:spPr>
          <a:xfrm>
            <a:off x="234403" y="1004811"/>
            <a:ext cx="8578691" cy="3724275"/>
          </a:xfrm>
          <a:prstGeom prst="rect">
            <a:avLst/>
          </a:prstGeom>
        </p:spPr>
        <p:txBody>
          <a:bodyPr lIns="34289" tIns="34289" rIns="34289" bIns="34289">
            <a:normAutofit/>
          </a:bodyPr>
          <a:lstStyle>
            <a:lvl1pPr marL="159987" indent="-159987" defTabSz="685656">
              <a:buClr>
                <a:srgbClr val="272848"/>
              </a:buClr>
              <a:defRPr sz="1400">
                <a:solidFill>
                  <a:srgbClr val="000000"/>
                </a:solidFill>
                <a:latin typeface="CiscoSansTT Light"/>
                <a:ea typeface="CiscoSansTT Light"/>
                <a:cs typeface="CiscoSansTT Light"/>
                <a:sym typeface="CiscoSansTT Light"/>
              </a:defRPr>
            </a:lvl1pPr>
            <a:lvl2pPr marL="404072" indent="-212138" defTabSz="685656">
              <a:buClr>
                <a:srgbClr val="272848"/>
              </a:buClr>
              <a:defRPr sz="1400">
                <a:solidFill>
                  <a:srgbClr val="000000"/>
                </a:solidFill>
                <a:latin typeface="CiscoSansTT Light"/>
                <a:ea typeface="CiscoSansTT Light"/>
                <a:cs typeface="CiscoSansTT Light"/>
                <a:sym typeface="CiscoSansTT Light"/>
              </a:defRPr>
            </a:lvl2pPr>
            <a:lvl3pPr marL="547237" indent="-199957" defTabSz="685656">
              <a:buClr>
                <a:srgbClr val="272848"/>
              </a:buClr>
              <a:defRPr sz="1400">
                <a:solidFill>
                  <a:srgbClr val="000000"/>
                </a:solidFill>
                <a:latin typeface="CiscoSansTT Light"/>
                <a:ea typeface="CiscoSansTT Light"/>
                <a:cs typeface="CiscoSansTT Light"/>
                <a:sym typeface="CiscoSansTT Light"/>
              </a:defRPr>
            </a:lvl3pPr>
            <a:lvl4pPr marL="656535" indent="-213288" defTabSz="685656">
              <a:buClr>
                <a:srgbClr val="272848"/>
              </a:buClr>
              <a:defRPr sz="1400">
                <a:solidFill>
                  <a:srgbClr val="000000"/>
                </a:solidFill>
                <a:latin typeface="CiscoSansTT Light"/>
                <a:ea typeface="CiscoSansTT Light"/>
                <a:cs typeface="CiscoSansTT Light"/>
                <a:sym typeface="CiscoSansTT Light"/>
              </a:defRPr>
            </a:lvl4pPr>
            <a:lvl5pPr marL="752503" indent="-213288" defTabSz="685656">
              <a:buClr>
                <a:srgbClr val="272848"/>
              </a:buClr>
              <a:defRPr sz="1400">
                <a:solidFill>
                  <a:srgbClr val="000000"/>
                </a:solidFill>
                <a:latin typeface="CiscoSansTT Light"/>
                <a:ea typeface="CiscoSansTT Light"/>
                <a:cs typeface="CiscoSansTT Light"/>
                <a:sym typeface="CiscoSansTT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Only 4 Heavy Graphics">
    <p:bg>
      <p:bgPr>
        <a:solidFill>
          <a:srgbClr val="FFFFFF"/>
        </a:solidFill>
        <a:effectLst/>
      </p:bgPr>
    </p:bg>
    <p:spTree>
      <p:nvGrpSpPr>
        <p:cNvPr id="1" name=""/>
        <p:cNvGrpSpPr/>
        <p:nvPr/>
      </p:nvGrpSpPr>
      <p:grpSpPr>
        <a:xfrm>
          <a:off x="0" y="0"/>
          <a:ext cx="0" cy="0"/>
          <a:chOff x="0" y="0"/>
          <a:chExt cx="0" cy="0"/>
        </a:xfrm>
      </p:grpSpPr>
      <p:sp>
        <p:nvSpPr>
          <p:cNvPr id="551" name="Shape 551"/>
          <p:cNvSpPr>
            <a:spLocks noGrp="1"/>
          </p:cNvSpPr>
          <p:nvPr>
            <p:ph type="sldNum" sz="quarter" idx="2"/>
          </p:nvPr>
        </p:nvSpPr>
        <p:spPr>
          <a:xfrm>
            <a:off x="8724787" y="4746951"/>
            <a:ext cx="159032" cy="150475"/>
          </a:xfrm>
          <a:prstGeom prst="rect">
            <a:avLst/>
          </a:prstGeom>
        </p:spPr>
        <p:txBody>
          <a:bodyPr lIns="30786" tIns="30786" rIns="30786" bIns="30786"/>
          <a:lstStyle>
            <a:lvl1pPr defTabSz="610739">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52" name="Shape 552"/>
          <p:cNvSpPr/>
          <p:nvPr/>
        </p:nvSpPr>
        <p:spPr>
          <a:xfrm>
            <a:off x="296730" y="4747284"/>
            <a:ext cx="3419625"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39">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53" name="Shape 553"/>
          <p:cNvSpPr/>
          <p:nvPr/>
        </p:nvSpPr>
        <p:spPr>
          <a:xfrm>
            <a:off x="4762" y="0"/>
            <a:ext cx="9141620" cy="285750"/>
          </a:xfrm>
          <a:prstGeom prst="rect">
            <a:avLst/>
          </a:prstGeom>
          <a:solidFill>
            <a:srgbClr val="FFFFFF"/>
          </a:solidFill>
          <a:ln w="12700">
            <a:miter lim="400000"/>
          </a:ln>
        </p:spPr>
        <p:txBody>
          <a:bodyPr lIns="34289" tIns="34289" rIns="34289" bIns="34289" anchor="ctr"/>
          <a:lstStyle/>
          <a:p>
            <a:pPr algn="ctr" defTabSz="514259">
              <a:defRPr sz="1400">
                <a:solidFill>
                  <a:srgbClr val="FFFFFF"/>
                </a:solidFill>
                <a:latin typeface="CiscoSansTT Light"/>
                <a:ea typeface="CiscoSansTT Light"/>
                <a:cs typeface="CiscoSansTT Light"/>
                <a:sym typeface="CiscoSansTT Light"/>
              </a:defRPr>
            </a:pPr>
            <a:endParaRPr/>
          </a:p>
        </p:txBody>
      </p:sp>
      <p:sp>
        <p:nvSpPr>
          <p:cNvPr id="554" name="Shape 554"/>
          <p:cNvSpPr>
            <a:spLocks noGrp="1"/>
          </p:cNvSpPr>
          <p:nvPr>
            <p:ph type="title"/>
          </p:nvPr>
        </p:nvSpPr>
        <p:spPr>
          <a:xfrm>
            <a:off x="309482" y="155576"/>
            <a:ext cx="8510847" cy="434974"/>
          </a:xfrm>
          <a:prstGeom prst="rect">
            <a:avLst/>
          </a:prstGeom>
        </p:spPr>
        <p:txBody>
          <a:bodyPr lIns="45719" tIns="45719" rIns="45719" bIns="45719" anchor="t"/>
          <a:lstStyle>
            <a:lvl1pPr defTabSz="685770">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9"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1"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4"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1" y="1283494"/>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626269"/>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1"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3" name="Rectangle 5"/>
          <p:cNvSpPr>
            <a:spLocks noChangeArrowheads="1"/>
          </p:cNvSpPr>
          <p:nvPr userDrawn="1"/>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4"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2017 Cisco and/or its affiliates. All rights reserved.</a:t>
            </a:r>
          </a:p>
        </p:txBody>
      </p:sp>
      <p:sp>
        <p:nvSpPr>
          <p:cNvPr id="15"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600" smtClean="0">
                <a:solidFill>
                  <a:srgbClr val="FFFFFF"/>
                </a:solidFill>
              </a:rPr>
              <a:pPr algn="r" eaLnBrk="1" hangingPunct="1">
                <a:defRPr/>
              </a:pPr>
              <a:t>‹#›</a:t>
            </a:fld>
            <a:endParaRPr lang="en-US" altLang="en-US" sz="600" smtClean="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9" y="4019177"/>
            <a:ext cx="8574685" cy="46077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80841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9" y="4461273"/>
            <a:ext cx="598487" cy="859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7" name="Rectangle 6"/>
          <p:cNvSpPr/>
          <p:nvPr userDrawn="1"/>
        </p:nvSpPr>
        <p:spPr>
          <a:xfrm>
            <a:off x="1460501" y="4461273"/>
            <a:ext cx="473075" cy="859631"/>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ectangle 7"/>
          <p:cNvSpPr/>
          <p:nvPr userDrawn="1"/>
        </p:nvSpPr>
        <p:spPr>
          <a:xfrm>
            <a:off x="4772026" y="4461273"/>
            <a:ext cx="473075" cy="859631"/>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rot="10800000" flipH="1">
            <a:off x="2855914" y="623888"/>
            <a:ext cx="657225" cy="31813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flipH="1">
            <a:off x="822325" y="3537348"/>
            <a:ext cx="655638"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rot="10800000" flipH="1">
            <a:off x="1331914" y="1485900"/>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rot="10800000" flipH="1">
            <a:off x="5870576" y="4960144"/>
            <a:ext cx="779463" cy="2489597"/>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flipH="1">
            <a:off x="6932613" y="4960144"/>
            <a:ext cx="657225"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4" name="Rounded Rectangle 13"/>
          <p:cNvSpPr/>
          <p:nvPr userDrawn="1"/>
        </p:nvSpPr>
        <p:spPr>
          <a:xfrm rot="10800000" flipH="1">
            <a:off x="2190751" y="5039916"/>
            <a:ext cx="663575" cy="474821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5" name="Rounded Rectangle 14"/>
          <p:cNvSpPr/>
          <p:nvPr userDrawn="1"/>
        </p:nvSpPr>
        <p:spPr>
          <a:xfrm rot="10800000" flipH="1">
            <a:off x="2794001" y="5001816"/>
            <a:ext cx="779463" cy="4158853"/>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6" name="Rounded Rectangle 15"/>
          <p:cNvSpPr/>
          <p:nvPr userDrawn="1"/>
        </p:nvSpPr>
        <p:spPr>
          <a:xfrm rot="10800000" flipH="1">
            <a:off x="4921250" y="769144"/>
            <a:ext cx="655638"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7" name="Rounded Rectangle 16"/>
          <p:cNvSpPr/>
          <p:nvPr userDrawn="1"/>
        </p:nvSpPr>
        <p:spPr>
          <a:xfrm rot="10800000" flipH="1">
            <a:off x="5391151" y="1298973"/>
            <a:ext cx="657225"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8" name="Rounded Rectangle 17"/>
          <p:cNvSpPr/>
          <p:nvPr userDrawn="1"/>
        </p:nvSpPr>
        <p:spPr>
          <a:xfrm rot="10800000" flipH="1">
            <a:off x="341313" y="5031564"/>
            <a:ext cx="780312" cy="2489662"/>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9" name="Rounded Rectangle 18"/>
          <p:cNvSpPr/>
          <p:nvPr userDrawn="1"/>
        </p:nvSpPr>
        <p:spPr>
          <a:xfrm rot="10800000" flipH="1">
            <a:off x="8037513" y="6238876"/>
            <a:ext cx="781050" cy="2489597"/>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0" name="Rounded Rectangle 19"/>
          <p:cNvSpPr/>
          <p:nvPr userDrawn="1"/>
        </p:nvSpPr>
        <p:spPr>
          <a:xfrm rot="10800000" flipH="1">
            <a:off x="8162925" y="1298973"/>
            <a:ext cx="655638"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1" name="Rounded Rectangle 20"/>
          <p:cNvSpPr/>
          <p:nvPr userDrawn="1"/>
        </p:nvSpPr>
        <p:spPr>
          <a:xfrm rot="10800000" flipH="1">
            <a:off x="3770314" y="1485900"/>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2" name="Rectangle 21"/>
          <p:cNvSpPr/>
          <p:nvPr userDrawn="1"/>
        </p:nvSpPr>
        <p:spPr>
          <a:xfrm>
            <a:off x="1" y="1"/>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nvGrpSpPr>
          <p:cNvPr id="23" name="Group 67"/>
          <p:cNvGrpSpPr/>
          <p:nvPr userDrawn="1"/>
        </p:nvGrpSpPr>
        <p:grpSpPr>
          <a:xfrm>
            <a:off x="341314" y="233363"/>
            <a:ext cx="829170" cy="328769"/>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38" name="Rectangle 37"/>
          <p:cNvSpPr/>
          <p:nvPr userDrawn="1"/>
        </p:nvSpPr>
        <p:spPr>
          <a:xfrm>
            <a:off x="1"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39" name="Rectangle 4"/>
          <p:cNvSpPr>
            <a:spLocks noChangeArrowheads="1"/>
          </p:cNvSpPr>
          <p:nvPr userDrawn="1"/>
        </p:nvSpPr>
        <p:spPr bwMode="ltGray">
          <a:xfrm>
            <a:off x="250825" y="4939430"/>
            <a:ext cx="128336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r>
              <a:rPr lang="en-US" altLang="en-US" sz="450" dirty="0" smtClean="0">
                <a:solidFill>
                  <a:srgbClr val="C0C0C0"/>
                </a:solidFill>
              </a:rPr>
              <a:t>.</a:t>
            </a:r>
          </a:p>
        </p:txBody>
      </p:sp>
      <p:sp>
        <p:nvSpPr>
          <p:cNvPr id="40"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42"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3F8B130B-1D3C-4809-AC1D-A7EFCED9BF39}"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628985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1" y="1"/>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nvGrpSpPr>
          <p:cNvPr id="7" name="Group 67"/>
          <p:cNvGrpSpPr/>
          <p:nvPr userDrawn="1"/>
        </p:nvGrpSpPr>
        <p:grpSpPr>
          <a:xfrm>
            <a:off x="341314" y="233363"/>
            <a:ext cx="829170" cy="328769"/>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2" name="Rectangle 21"/>
          <p:cNvSpPr/>
          <p:nvPr userDrawn="1"/>
        </p:nvSpPr>
        <p:spPr>
          <a:xfrm>
            <a:off x="1"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3" name="Rectangle 4"/>
          <p:cNvSpPr>
            <a:spLocks noChangeArrowheads="1"/>
          </p:cNvSpPr>
          <p:nvPr userDrawn="1"/>
        </p:nvSpPr>
        <p:spPr bwMode="ltGray">
          <a:xfrm>
            <a:off x="250825" y="4939430"/>
            <a:ext cx="128336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r>
              <a:rPr lang="en-US" altLang="en-US" sz="450" dirty="0" smtClean="0">
                <a:solidFill>
                  <a:srgbClr val="C0C0C0"/>
                </a:solidFill>
              </a:rPr>
              <a:t>.</a:t>
            </a:r>
          </a:p>
        </p:txBody>
      </p:sp>
      <p:sp>
        <p:nvSpPr>
          <p:cNvPr id="2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2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D50ED1E7-9DDC-434E-9454-9C79919CD219}"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927517"/>
            <a:ext cx="8112125" cy="2189084"/>
          </a:xfrm>
        </p:spPr>
        <p:txBody>
          <a:bodyPr/>
          <a:lstStyle>
            <a:lvl1pPr algn="l" defTabSz="685800" rtl="0" eaLnBrk="1" latinLnBrk="0" hangingPunct="1">
              <a:lnSpc>
                <a:spcPct val="9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89123169"/>
      </p:ext>
    </p:extLst>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9" y="-2677716"/>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ounded Rectangle 7"/>
          <p:cNvSpPr/>
          <p:nvPr userDrawn="1"/>
        </p:nvSpPr>
        <p:spPr>
          <a:xfrm>
            <a:off x="1" y="-478632"/>
            <a:ext cx="1730375" cy="6111479"/>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rot="10800000">
            <a:off x="1014414" y="3186112"/>
            <a:ext cx="1728787"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a:off x="6584951" y="-2184798"/>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8105775" y="4274344"/>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rot="10800000">
            <a:off x="3035301" y="1137047"/>
            <a:ext cx="1730375" cy="611147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4"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47B05D3-15EC-4C1F-BEE1-44BB5C2EDBAE}"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6" name="Group 38"/>
          <p:cNvGrpSpPr/>
          <p:nvPr userDrawn="1"/>
        </p:nvGrpSpPr>
        <p:grpSpPr>
          <a:xfrm>
            <a:off x="341314" y="233363"/>
            <a:ext cx="829170" cy="328769"/>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8664912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 y="-1541860"/>
            <a:ext cx="9847263" cy="14533960"/>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sp>
        <p:nvSpPr>
          <p:cNvPr id="1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5"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6"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7" name="Group 38"/>
          <p:cNvGrpSpPr/>
          <p:nvPr userDrawn="1"/>
        </p:nvGrpSpPr>
        <p:grpSpPr>
          <a:xfrm>
            <a:off x="341314" y="233363"/>
            <a:ext cx="829170" cy="328769"/>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612213856"/>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9" y="2265760"/>
            <a:ext cx="8694737" cy="251817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2" name="Title 1"/>
          <p:cNvSpPr>
            <a:spLocks noGrp="1"/>
          </p:cNvSpPr>
          <p:nvPr>
            <p:ph type="ctrTitle"/>
          </p:nvPr>
        </p:nvSpPr>
        <p:spPr>
          <a:xfrm>
            <a:off x="221394" y="299357"/>
            <a:ext cx="8112125" cy="1805282"/>
          </a:xfrm>
        </p:spPr>
        <p:txBody>
          <a:bodyPr/>
          <a:lstStyle>
            <a:lvl1pPr algn="l" defTabSz="685800" rtl="0" eaLnBrk="1" latinLnBrk="0" hangingPunct="1">
              <a:lnSpc>
                <a:spcPct val="8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025961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ulti_Slide">
    <p:bg>
      <p:bgPr>
        <a:solidFill>
          <a:srgbClr val="FFFFFF"/>
        </a:solid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74" name="Shape 74"/>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7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76" name="Shape 76"/>
          <p:cNvSpPr>
            <a:spLocks noGrp="1"/>
          </p:cNvSpPr>
          <p:nvPr>
            <p:ph type="body" idx="1"/>
          </p:nvPr>
        </p:nvSpPr>
        <p:spPr>
          <a:xfrm>
            <a:off x="474662" y="1347787"/>
            <a:ext cx="8280058" cy="3073948"/>
          </a:xfrm>
          <a:prstGeom prst="rect">
            <a:avLst/>
          </a:prstGeom>
        </p:spPr>
        <p:txBody>
          <a:bodyPr lIns="45710" tIns="45710" rIns="45710" bIns="45710">
            <a:normAutofit/>
          </a:bodyPr>
          <a:lstStyle>
            <a:lvl1pPr marL="285689" indent="-285689" algn="ctr" defTabSz="457104">
              <a:lnSpc>
                <a:spcPct val="100000"/>
              </a:lnSpc>
              <a:spcBef>
                <a:spcPts val="400"/>
              </a:spcBef>
              <a:buClrTx/>
              <a:buSzTx/>
              <a:buFontTx/>
              <a:buNone/>
              <a:defRPr sz="2000"/>
            </a:lvl1pPr>
            <a:lvl2pPr marL="451303" indent="-308428" algn="ctr" defTabSz="457104">
              <a:lnSpc>
                <a:spcPct val="100000"/>
              </a:lnSpc>
              <a:spcBef>
                <a:spcPts val="400"/>
              </a:spcBef>
              <a:buClrTx/>
              <a:buFontTx/>
              <a:defRPr sz="2000"/>
            </a:lvl2pPr>
            <a:lvl3pPr marL="545041" indent="-283104" algn="ctr" defTabSz="457104">
              <a:lnSpc>
                <a:spcPct val="100000"/>
              </a:lnSpc>
              <a:spcBef>
                <a:spcPts val="400"/>
              </a:spcBef>
              <a:buClrTx/>
              <a:buFontTx/>
              <a:defRPr sz="2000"/>
            </a:lvl3pPr>
            <a:lvl4pPr marL="642216" indent="-308841" algn="ctr" defTabSz="457104">
              <a:lnSpc>
                <a:spcPct val="100000"/>
              </a:lnSpc>
              <a:spcBef>
                <a:spcPts val="400"/>
              </a:spcBef>
              <a:buClrTx/>
              <a:buFontTx/>
              <a:defRPr sz="2000"/>
            </a:lvl4pPr>
            <a:lvl5pPr marL="713653" indent="-308841" algn="ctr" defTabSz="457104">
              <a:lnSpc>
                <a:spcPct val="100000"/>
              </a:lnSpc>
              <a:spcBef>
                <a:spcPts val="4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9" y="2265760"/>
            <a:ext cx="8694737" cy="131802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7"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8"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a:t>
            </a:r>
          </a:p>
        </p:txBody>
      </p:sp>
      <p:sp>
        <p:nvSpPr>
          <p:cNvPr id="9"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A2E0FCF-132C-43D0-B6E3-BA90520DFD06}"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1475975"/>
            <a:ext cx="8112125" cy="1805282"/>
          </a:xfrm>
        </p:spPr>
        <p:txBody>
          <a:bodyPr/>
          <a:lstStyle>
            <a:lvl1pPr algn="l" defTabSz="685800" rtl="0" eaLnBrk="1" latinLnBrk="0" hangingPunct="1">
              <a:lnSpc>
                <a:spcPct val="8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795237316"/>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008126"/>
            <a:ext cx="8578850" cy="3723894"/>
          </a:xfrm>
        </p:spPr>
        <p:txBody>
          <a:bodyPr/>
          <a:lstStyle>
            <a:lvl1pPr>
              <a:lnSpc>
                <a:spcPct val="95000"/>
              </a:lnSpc>
              <a:spcBef>
                <a:spcPts val="1110"/>
              </a:spcBef>
              <a:defRPr sz="1650">
                <a:solidFill>
                  <a:schemeClr val="bg1"/>
                </a:solidFill>
                <a:latin typeface="+mj-lt"/>
              </a:defRPr>
            </a:lvl1pPr>
            <a:lvl2pPr>
              <a:lnSpc>
                <a:spcPct val="95000"/>
              </a:lnSpc>
              <a:spcBef>
                <a:spcPts val="45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6583533"/>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004809"/>
            <a:ext cx="4122425" cy="3724275"/>
          </a:xfrm>
        </p:spPr>
        <p:txBody>
          <a:bodyPr>
            <a:noAutofit/>
          </a:bodyPr>
          <a:lstStyle>
            <a:lvl1pPr>
              <a:lnSpc>
                <a:spcPct val="95000"/>
              </a:lnSpc>
              <a:spcBef>
                <a:spcPts val="1110"/>
              </a:spcBef>
              <a:defRPr sz="1350">
                <a:solidFill>
                  <a:schemeClr val="bg1"/>
                </a:solidFill>
                <a:latin typeface="+mj-lt"/>
              </a:defRPr>
            </a:lvl1pPr>
            <a:lvl2pPr>
              <a:lnSpc>
                <a:spcPct val="95000"/>
              </a:lnSpc>
              <a:spcBef>
                <a:spcPts val="450"/>
              </a:spcBef>
              <a:defRPr sz="1050">
                <a:solidFill>
                  <a:schemeClr val="bg1"/>
                </a:solidFill>
                <a:latin typeface="+mj-lt"/>
              </a:defRPr>
            </a:lvl2pPr>
            <a:lvl3pPr>
              <a:defRPr sz="900">
                <a:solidFill>
                  <a:schemeClr val="bg1"/>
                </a:solidFill>
                <a:latin typeface="+mj-lt"/>
              </a:defRPr>
            </a:lvl3pPr>
            <a:lvl4pPr>
              <a:defRPr sz="825">
                <a:solidFill>
                  <a:schemeClr val="bg1"/>
                </a:solidFill>
                <a:latin typeface="+mj-lt"/>
              </a:defRPr>
            </a:lvl4pPr>
            <a:lvl5pPr>
              <a:defRPr sz="825">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004809"/>
            <a:ext cx="4122425" cy="3724275"/>
          </a:xfrm>
        </p:spPr>
        <p:txBody>
          <a:bodyPr>
            <a:noAutofit/>
          </a:bodyPr>
          <a:lstStyle>
            <a:lvl1pPr>
              <a:lnSpc>
                <a:spcPct val="95000"/>
              </a:lnSpc>
              <a:spcBef>
                <a:spcPts val="1110"/>
              </a:spcBef>
              <a:defRPr sz="1350">
                <a:solidFill>
                  <a:schemeClr val="bg1"/>
                </a:solidFill>
                <a:latin typeface="+mj-lt"/>
              </a:defRPr>
            </a:lvl1pPr>
            <a:lvl2pPr>
              <a:lnSpc>
                <a:spcPct val="95000"/>
              </a:lnSpc>
              <a:spcBef>
                <a:spcPts val="450"/>
              </a:spcBef>
              <a:defRPr sz="1050">
                <a:solidFill>
                  <a:schemeClr val="bg1"/>
                </a:solidFill>
                <a:latin typeface="+mj-lt"/>
              </a:defRPr>
            </a:lvl2pPr>
            <a:lvl3pPr>
              <a:defRPr sz="900">
                <a:solidFill>
                  <a:schemeClr val="bg1"/>
                </a:solidFill>
                <a:latin typeface="+mj-lt"/>
              </a:defRPr>
            </a:lvl3pPr>
            <a:lvl4pPr>
              <a:defRPr sz="825">
                <a:solidFill>
                  <a:schemeClr val="bg1"/>
                </a:solidFill>
                <a:latin typeface="+mj-lt"/>
              </a:defRPr>
            </a:lvl4pPr>
            <a:lvl5pPr>
              <a:defRPr sz="825">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7899727"/>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6" y="4939430"/>
            <a:ext cx="2568575"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2012 Cisco and/or its affiliates. All rights reserved.</a:t>
            </a:r>
          </a:p>
        </p:txBody>
      </p:sp>
      <p:sp>
        <p:nvSpPr>
          <p:cNvPr id="7"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8" name="Rectangle 12"/>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E3A7EED-5983-4571-ADE3-FBD418E25E17}"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4" name="Text Placeholder 3"/>
          <p:cNvSpPr>
            <a:spLocks noGrp="1"/>
          </p:cNvSpPr>
          <p:nvPr>
            <p:ph type="body" sz="quarter" idx="10"/>
          </p:nvPr>
        </p:nvSpPr>
        <p:spPr>
          <a:xfrm>
            <a:off x="239714" y="1004809"/>
            <a:ext cx="4103687" cy="3724275"/>
          </a:xfrm>
        </p:spPr>
        <p:txBody>
          <a:bodyPr/>
          <a:lstStyle>
            <a:lvl1pPr>
              <a:lnSpc>
                <a:spcPct val="95000"/>
              </a:lnSpc>
              <a:spcBef>
                <a:spcPts val="1110"/>
              </a:spcBef>
              <a:defRPr sz="1650">
                <a:solidFill>
                  <a:schemeClr val="bg1"/>
                </a:solidFill>
                <a:latin typeface="+mj-lt"/>
              </a:defRPr>
            </a:lvl1pPr>
            <a:lvl2pPr>
              <a:lnSpc>
                <a:spcPct val="95000"/>
              </a:lnSpc>
              <a:spcBef>
                <a:spcPts val="45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310763"/>
            <a:ext cx="3236976" cy="484748"/>
          </a:xfrm>
        </p:spPr>
        <p:txBody>
          <a:bodyPr>
            <a:noAutofit/>
          </a:bodyPr>
          <a:lstStyle>
            <a:lvl1pPr marL="85725" indent="-85725" algn="l" defTabSz="685800" rtl="0" eaLnBrk="1" latinLnBrk="0" hangingPunct="1">
              <a:lnSpc>
                <a:spcPct val="80000"/>
              </a:lnSpc>
              <a:spcBef>
                <a:spcPct val="0"/>
              </a:spcBef>
              <a:buNone/>
              <a:defRPr lang="en-US" sz="15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85725" indent="-85725" algn="l" defTabSz="685800" rtl="0" eaLnBrk="1" latinLnBrk="0" hangingPunct="1">
              <a:defRPr lang="en-US" sz="1500" kern="1200" dirty="0" smtClean="0">
                <a:solidFill>
                  <a:schemeClr val="accent2"/>
                </a:solidFill>
                <a:latin typeface="Ciscolight" pitchFamily="2" charset="0"/>
                <a:ea typeface="+mn-ea"/>
                <a:cs typeface="+mn-cs"/>
              </a:defRPr>
            </a:lvl2pPr>
            <a:lvl3pPr marL="85725" indent="-85725" algn="l" defTabSz="685800" rtl="0" eaLnBrk="1" latinLnBrk="0" hangingPunct="1">
              <a:defRPr lang="en-US" sz="1500" kern="1200" dirty="0" smtClean="0">
                <a:solidFill>
                  <a:schemeClr val="accent2"/>
                </a:solidFill>
                <a:latin typeface="Ciscolight" pitchFamily="2" charset="0"/>
                <a:ea typeface="+mn-ea"/>
                <a:cs typeface="+mn-cs"/>
              </a:defRPr>
            </a:lvl3pPr>
            <a:lvl4pPr marL="85725" indent="-85725" algn="l" defTabSz="685800" rtl="0" eaLnBrk="1" latinLnBrk="0" hangingPunct="1">
              <a:defRPr lang="en-US" sz="1500" kern="1200" dirty="0" smtClean="0">
                <a:solidFill>
                  <a:schemeClr val="accent2"/>
                </a:solidFill>
                <a:latin typeface="Ciscolight" pitchFamily="2" charset="0"/>
                <a:ea typeface="+mn-ea"/>
                <a:cs typeface="+mn-cs"/>
              </a:defRPr>
            </a:lvl4pPr>
            <a:lvl5pPr marL="85725" indent="-85725" algn="l" defTabSz="685800" rtl="0" eaLnBrk="1" latinLnBrk="0" hangingPunct="1">
              <a:defRPr lang="en-US" sz="15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3657600"/>
            <a:ext cx="3200400" cy="342900"/>
          </a:xfrm>
        </p:spPr>
        <p:txBody>
          <a:bodyPr>
            <a:noAutofit/>
          </a:bodyPr>
          <a:lstStyle>
            <a:lvl1pPr marL="0" indent="0">
              <a:buFontTx/>
              <a:buNone/>
              <a:defRPr sz="12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08066095"/>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802575990"/>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21456"/>
            <a:ext cx="4123944" cy="628650"/>
          </a:xfrm>
        </p:spPr>
        <p:txBody>
          <a:bodyPr anchor="t"/>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200150"/>
            <a:ext cx="4142232" cy="3394710"/>
          </a:xfrm>
        </p:spPr>
        <p:txBody>
          <a:bodyPr/>
          <a:lstStyle>
            <a:lvl1pPr marL="0" indent="0">
              <a:buNone/>
              <a:defRPr>
                <a:solidFill>
                  <a:schemeClr val="bg1"/>
                </a:solidFill>
                <a:latin typeface="+mj-lt"/>
              </a:defRPr>
            </a:lvl1pPr>
            <a:lvl2pPr marL="476250" indent="-17145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200150"/>
            <a:ext cx="4005072" cy="3394710"/>
          </a:xfrm>
        </p:spPr>
        <p:txBody>
          <a:bodyPr/>
          <a:lstStyle>
            <a:lvl1pPr marL="0" indent="0">
              <a:buFontTx/>
              <a:buNone/>
              <a:defRPr>
                <a:solidFill>
                  <a:schemeClr val="bg1"/>
                </a:solidFill>
                <a:latin typeface="+mj-lt"/>
              </a:defRPr>
            </a:lvl1pPr>
            <a:lvl2pPr marL="476250" indent="-17145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4" y="221456"/>
            <a:ext cx="4122737" cy="628650"/>
          </a:xfrm>
        </p:spPr>
        <p:txBody>
          <a:bodyPr lIns="82296" rIns="82296"/>
          <a:lstStyle>
            <a:lvl1pPr marL="0" indent="0">
              <a:lnSpc>
                <a:spcPct val="80000"/>
              </a:lnSpc>
              <a:spcBef>
                <a:spcPts val="0"/>
              </a:spcBef>
              <a:buFontTx/>
              <a:buNone/>
              <a:defRPr lang="en-US" sz="27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2949490025"/>
      </p:ext>
    </p:extLst>
  </p:cSld>
  <p:clrMapOvr>
    <a:masterClrMapping/>
  </p:clrMapOvr>
  <p:transition>
    <p:wipe dir="r"/>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200150"/>
            <a:ext cx="2622550" cy="3293269"/>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200150"/>
            <a:ext cx="2593975" cy="3271838"/>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200151"/>
            <a:ext cx="2633662" cy="3250406"/>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682870683"/>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329783"/>
            <a:ext cx="8567244"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5" y="1107281"/>
            <a:ext cx="8439461" cy="3228975"/>
          </a:xfrm>
        </p:spPr>
        <p:txBody>
          <a:bodyPr rtlCol="0" anchor="ctr" anchorCtr="1">
            <a:no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6" y="4546586"/>
            <a:ext cx="7461250" cy="207749"/>
          </a:xfrm>
        </p:spPr>
        <p:txBody>
          <a:bodyPr anchor="b">
            <a:noAutofit/>
          </a:bodyPr>
          <a:lstStyle>
            <a:lvl1pPr algn="l" defTabSz="603647">
              <a:lnSpc>
                <a:spcPct val="100000"/>
              </a:lnSpc>
              <a:spcBef>
                <a:spcPct val="50000"/>
              </a:spcBef>
              <a:buNone/>
              <a:defRPr sz="900">
                <a:solidFill>
                  <a:schemeClr val="bg2">
                    <a:lumMod val="85000"/>
                  </a:schemeClr>
                </a:solidFill>
                <a:latin typeface="+mj-lt"/>
              </a:defRPr>
            </a:lvl1pPr>
            <a:lvl2pPr>
              <a:buFont typeface="Arial" pitchFamily="34" charset="0"/>
              <a:buNone/>
              <a:defRPr sz="1050"/>
            </a:lvl2pPr>
            <a:lvl3pPr>
              <a:buFont typeface="Arial" pitchFamily="34" charset="0"/>
              <a:buNone/>
              <a:defRPr sz="1050"/>
            </a:lvl3pPr>
            <a:lvl4pPr>
              <a:buFont typeface="Arial" pitchFamily="34" charset="0"/>
              <a:buNone/>
              <a:defRPr sz="1050"/>
            </a:lvl4pPr>
            <a:lvl5pPr>
              <a:buFont typeface="Arial" pitchFamily="34" charset="0"/>
              <a:buNone/>
              <a:defRPr sz="1050"/>
            </a:lvl5pPr>
          </a:lstStyle>
          <a:p>
            <a:pPr lvl="0"/>
            <a:r>
              <a:rPr lang="en-US" smtClean="0"/>
              <a:t>Click to edit Master text styles</a:t>
            </a:r>
          </a:p>
        </p:txBody>
      </p:sp>
    </p:spTree>
    <p:extLst>
      <p:ext uri="{BB962C8B-B14F-4D97-AF65-F5344CB8AC3E}">
        <p14:creationId xmlns:p14="http://schemas.microsoft.com/office/powerpoint/2010/main" val="3099153460"/>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200150"/>
            <a:ext cx="4005072" cy="2811780"/>
          </a:xfrm>
        </p:spPr>
        <p:txBody>
          <a:bodyPr anchor="ctr">
            <a:noAutofit/>
          </a:bodyPr>
          <a:lstStyle>
            <a:lvl1pPr marL="0" indent="0" algn="l" defTabSz="685800" rtl="0" eaLnBrk="1" latinLnBrk="0" hangingPunct="1">
              <a:lnSpc>
                <a:spcPct val="80000"/>
              </a:lnSpc>
              <a:spcBef>
                <a:spcPct val="0"/>
              </a:spcBef>
              <a:buFontTx/>
              <a:buNone/>
              <a:defRPr lang="en-US" sz="18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460754"/>
            <a:ext cx="3429000" cy="2242566"/>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224779007"/>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55132063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 Slide With Title">
    <p:bg>
      <p:bgPr>
        <a:solidFill>
          <a:srgbClr val="FFFFFF"/>
        </a:solidFill>
        <a:effectLst/>
      </p:bgPr>
    </p:bg>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85" name="Shape 8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8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87" name="Shape 87"/>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280928" indent="-223792">
              <a:spcBef>
                <a:spcPts val="1100"/>
              </a:spcBef>
              <a:buClr>
                <a:schemeClr val="accent3"/>
              </a:buClr>
              <a:buSzPct val="80000"/>
              <a:defRPr sz="3700"/>
            </a:lvl1pPr>
            <a:lvl2pPr marL="735741" indent="-443701">
              <a:spcBef>
                <a:spcPts val="1100"/>
              </a:spcBef>
              <a:buClr>
                <a:schemeClr val="accent3"/>
              </a:buClr>
              <a:buSzPct val="80000"/>
              <a:defRPr sz="3700"/>
            </a:lvl2pPr>
            <a:lvl3pPr marL="972540" indent="-396397">
              <a:spcBef>
                <a:spcPts val="1100"/>
              </a:spcBef>
              <a:buClr>
                <a:schemeClr val="accent3"/>
              </a:buClr>
              <a:buSzPct val="80000"/>
              <a:defRPr sz="3700"/>
            </a:lvl3pPr>
            <a:lvl4pPr marL="1192645" indent="-453025">
              <a:spcBef>
                <a:spcPts val="1100"/>
              </a:spcBef>
              <a:buClr>
                <a:schemeClr val="accent3"/>
              </a:buClr>
              <a:buSzPct val="80000"/>
              <a:defRPr sz="3700"/>
            </a:lvl4pPr>
            <a:lvl5pPr marL="1432950" indent="-518740">
              <a:spcBef>
                <a:spcPts val="110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5"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3" name="Subtitle 2"/>
          <p:cNvSpPr>
            <a:spLocks noGrp="1"/>
          </p:cNvSpPr>
          <p:nvPr>
            <p:ph type="subTitle" idx="1"/>
          </p:nvPr>
        </p:nvSpPr>
        <p:spPr>
          <a:xfrm>
            <a:off x="465201" y="4381977"/>
            <a:ext cx="8112126" cy="288131"/>
          </a:xfrm>
        </p:spPr>
        <p:txBody>
          <a:bodyPr anchor="b">
            <a:noAutofit/>
          </a:bodyPr>
          <a:lstStyle>
            <a:lvl1pPr marL="0" indent="0" algn="l"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accent2"/>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7" y="486918"/>
            <a:ext cx="8112125" cy="3360420"/>
          </a:xfrm>
        </p:spPr>
        <p:txBody>
          <a:bodyPr/>
          <a:lstStyle>
            <a:lvl1pPr marL="0" indent="0" algn="l" defTabSz="685800" rtl="0" eaLnBrk="1" latinLnBrk="0" hangingPunct="1">
              <a:lnSpc>
                <a:spcPct val="80000"/>
              </a:lnSpc>
              <a:spcBef>
                <a:spcPct val="0"/>
              </a:spcBef>
              <a:buClr>
                <a:schemeClr val="tx1"/>
              </a:buClr>
              <a:buFont typeface="Arial" pitchFamily="34"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97302892"/>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1825" y="583407"/>
            <a:ext cx="88900" cy="39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439056"/>
            <a:ext cx="4117446" cy="2265389"/>
          </a:xfrm>
        </p:spPr>
        <p:txBody>
          <a:bodyPr anchor="ct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1500" baseline="0">
                <a:solidFill>
                  <a:schemeClr val="bg2"/>
                </a:solidFill>
                <a:latin typeface="+mj-lt"/>
              </a:defRPr>
            </a:lvl1pPr>
            <a:lvl2pPr>
              <a:defRPr sz="1500"/>
            </a:lvl2pPr>
            <a:lvl3pPr>
              <a:defRPr sz="1500"/>
            </a:lvl3pPr>
            <a:lvl4pPr>
              <a:defRPr sz="1500"/>
            </a:lvl4pPr>
            <a:lvl5pPr>
              <a:defRPr sz="1500"/>
            </a:lvl5pPr>
          </a:lstStyle>
          <a:p>
            <a:pPr lvl="0"/>
            <a:r>
              <a:rPr lang="en-US" smtClean="0"/>
              <a:t>Click to edit Master text styles</a:t>
            </a:r>
          </a:p>
        </p:txBody>
      </p:sp>
    </p:spTree>
    <p:extLst>
      <p:ext uri="{BB962C8B-B14F-4D97-AF65-F5344CB8AC3E}">
        <p14:creationId xmlns:p14="http://schemas.microsoft.com/office/powerpoint/2010/main" val="18145883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439056"/>
            <a:ext cx="4117446" cy="2265389"/>
          </a:xfrm>
        </p:spPr>
        <p:txBody>
          <a:bodyPr anchor="ct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1500" baseline="0">
                <a:solidFill>
                  <a:schemeClr val="bg2"/>
                </a:solidFill>
                <a:latin typeface="+mj-lt"/>
              </a:defRPr>
            </a:lvl1pPr>
            <a:lvl2pPr>
              <a:defRPr sz="1500"/>
            </a:lvl2pPr>
            <a:lvl3pPr>
              <a:defRPr sz="1500"/>
            </a:lvl3pPr>
            <a:lvl4pPr>
              <a:defRPr sz="1500"/>
            </a:lvl4pPr>
            <a:lvl5pPr>
              <a:defRPr sz="1500"/>
            </a:lvl5pPr>
          </a:lstStyle>
          <a:p>
            <a:pPr lvl="0"/>
            <a:r>
              <a:rPr lang="en-US" smtClean="0"/>
              <a:t>Click to edit Master text styles</a:t>
            </a:r>
          </a:p>
        </p:txBody>
      </p:sp>
    </p:spTree>
    <p:extLst>
      <p:ext uri="{BB962C8B-B14F-4D97-AF65-F5344CB8AC3E}">
        <p14:creationId xmlns:p14="http://schemas.microsoft.com/office/powerpoint/2010/main" val="1007182366"/>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4" y="233363"/>
            <a:ext cx="908367" cy="360170"/>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grpSp>
      <p:sp>
        <p:nvSpPr>
          <p:cNvPr id="3" name="Subtitle 2"/>
          <p:cNvSpPr>
            <a:spLocks noGrp="1"/>
          </p:cNvSpPr>
          <p:nvPr>
            <p:ph type="subTitle" idx="1"/>
          </p:nvPr>
        </p:nvSpPr>
        <p:spPr>
          <a:xfrm>
            <a:off x="236384" y="3209545"/>
            <a:ext cx="4684867" cy="288131"/>
          </a:xfrm>
        </p:spPr>
        <p:txBody>
          <a:bodyPr rtlCol="0">
            <a:noAutofit/>
          </a:bodyPr>
          <a:lstStyle>
            <a:lvl1pPr marL="0" indent="0" algn="l"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rgbClr val="6DB344"/>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4" y="2462022"/>
            <a:ext cx="4712557" cy="766763"/>
          </a:xfrm>
        </p:spPr>
        <p:txBody>
          <a:bodyP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6" y="1438275"/>
            <a:ext cx="2676525" cy="2166938"/>
          </a:xfrm>
        </p:spPr>
        <p:txBody>
          <a:bodyPr rtlCol="0" anchor="ctr" anchorCtr="1">
            <a:no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898141454"/>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9"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6" name="Rounded Rectangle 5"/>
          <p:cNvSpPr/>
          <p:nvPr userDrawn="1"/>
        </p:nvSpPr>
        <p:spPr>
          <a:xfrm>
            <a:off x="1"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ounded Rectangle 7"/>
          <p:cNvSpPr/>
          <p:nvPr userDrawn="1"/>
        </p:nvSpPr>
        <p:spPr>
          <a:xfrm rot="10800000">
            <a:off x="1014414"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p:nvSpPr>
        <p:spPr>
          <a:xfrm>
            <a:off x="6375401" y="1283494"/>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p:nvSpPr>
        <p:spPr>
          <a:xfrm>
            <a:off x="8105775" y="626269"/>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p:nvSpPr>
        <p:spPr>
          <a:xfrm rot="10800000">
            <a:off x="3035301"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ectangle 5"/>
          <p:cNvSpPr>
            <a:spLocks noChangeArrowheads="1"/>
          </p:cNvSpPr>
          <p:nvPr/>
        </p:nvSpPr>
        <p:spPr bwMode="ltGray">
          <a:xfrm>
            <a:off x="7762875" y="4938239"/>
            <a:ext cx="81280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3" name="Rectangle 5"/>
          <p:cNvSpPr>
            <a:spLocks noChangeArrowheads="1"/>
          </p:cNvSpPr>
          <p:nvPr userDrawn="1"/>
        </p:nvSpPr>
        <p:spPr bwMode="ltGray">
          <a:xfrm>
            <a:off x="7762875" y="4938239"/>
            <a:ext cx="81280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4"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2012 Cisco and/or its affiliates. All rights reserved.</a:t>
            </a:r>
          </a:p>
        </p:txBody>
      </p:sp>
      <p:sp>
        <p:nvSpPr>
          <p:cNvPr id="1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171450" indent="-171450">
              <a:buFont typeface="Arial" pitchFamily="34" charset="0"/>
              <a:buChar char="“"/>
              <a:defRPr sz="45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9" y="4019177"/>
            <a:ext cx="8574685" cy="460772"/>
          </a:xfrm>
        </p:spPr>
        <p:txBody>
          <a:bodyPr rtlCol="0">
            <a:normAutofit/>
          </a:bodyPr>
          <a:lstStyle>
            <a:lvl1pPr marL="0" indent="0">
              <a:buNone/>
              <a:defRPr lang="en-US" sz="18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942067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596503"/>
            <a:ext cx="5348288" cy="300394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6" name="Rectangle 5"/>
          <p:cNvSpPr>
            <a:spLocks noChangeArrowheads="1"/>
          </p:cNvSpPr>
          <p:nvPr userDrawn="1"/>
        </p:nvSpPr>
        <p:spPr bwMode="auto">
          <a:xfrm>
            <a:off x="1892300" y="3595687"/>
            <a:ext cx="5346700" cy="747713"/>
          </a:xfrm>
          <a:prstGeom prst="rect">
            <a:avLst/>
          </a:prstGeom>
          <a:solidFill>
            <a:schemeClr val="bg1"/>
          </a:solidFill>
          <a:ln>
            <a:noFill/>
          </a:ln>
          <a:effectLst>
            <a:outerShdw blurRad="114300" dist="38100" dir="5400000" algn="t"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sz="1350" dirty="0">
              <a:solidFill>
                <a:srgbClr val="FFFFFF"/>
              </a:solidFill>
              <a:latin typeface="+mn-lt"/>
              <a:ea typeface="+mn-ea"/>
            </a:endParaRPr>
          </a:p>
        </p:txBody>
      </p:sp>
      <p:sp>
        <p:nvSpPr>
          <p:cNvPr id="26" name="Picture Placeholder 25"/>
          <p:cNvSpPr>
            <a:spLocks noGrp="1"/>
          </p:cNvSpPr>
          <p:nvPr>
            <p:ph type="pic" sz="quarter" idx="10"/>
          </p:nvPr>
        </p:nvSpPr>
        <p:spPr>
          <a:xfrm>
            <a:off x="1900238" y="596646"/>
            <a:ext cx="5329238" cy="3003804"/>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nchor="ctr"/>
          <a:lstStyle>
            <a:lvl1pPr>
              <a:defRPr sz="195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359153800"/>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9" y="233362"/>
            <a:ext cx="3273425" cy="184427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6" name="Picture Placeholder 25"/>
          <p:cNvSpPr>
            <a:spLocks noGrp="1"/>
          </p:cNvSpPr>
          <p:nvPr>
            <p:ph type="pic" sz="quarter" idx="10"/>
          </p:nvPr>
        </p:nvSpPr>
        <p:spPr>
          <a:xfrm>
            <a:off x="338328" y="233172"/>
            <a:ext cx="3273552" cy="184480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2571750"/>
            <a:ext cx="7009298" cy="1066446"/>
          </a:xfrm>
        </p:spPr>
        <p:txBody>
          <a:bodyPr anchor="t"/>
          <a:lstStyle>
            <a:lvl1pPr marL="0" marR="0" indent="0" algn="l" defTabSz="685800" rtl="0" eaLnBrk="1" fontAlgn="auto" latinLnBrk="0" hangingPunct="1">
              <a:lnSpc>
                <a:spcPct val="80000"/>
              </a:lnSpc>
              <a:spcBef>
                <a:spcPct val="0"/>
              </a:spcBef>
              <a:spcAft>
                <a:spcPts val="0"/>
              </a:spcAft>
              <a:buClrTx/>
              <a:buSzTx/>
              <a:buFontTx/>
              <a:buNone/>
              <a:tabLst/>
              <a:defRPr sz="405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3991346607"/>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644129"/>
            <a:ext cx="3630612"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6" name="Picture Placeholder 25"/>
          <p:cNvSpPr>
            <a:spLocks noGrp="1"/>
          </p:cNvSpPr>
          <p:nvPr>
            <p:ph type="pic" sz="quarter" idx="10"/>
          </p:nvPr>
        </p:nvSpPr>
        <p:spPr>
          <a:xfrm>
            <a:off x="4992624" y="644652"/>
            <a:ext cx="3630168" cy="37719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546729"/>
            <a:ext cx="4349918" cy="817147"/>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3824307"/>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233362"/>
            <a:ext cx="3268662"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ectangle 10"/>
          <p:cNvSpPr/>
          <p:nvPr/>
        </p:nvSpPr>
        <p:spPr>
          <a:xfrm>
            <a:off x="334964" y="233362"/>
            <a:ext cx="3259137"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ectangle 11"/>
          <p:cNvSpPr/>
          <p:nvPr/>
        </p:nvSpPr>
        <p:spPr>
          <a:xfrm>
            <a:off x="7011989" y="233363"/>
            <a:ext cx="180657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ectangle 12"/>
          <p:cNvSpPr/>
          <p:nvPr/>
        </p:nvSpPr>
        <p:spPr>
          <a:xfrm>
            <a:off x="334963" y="2271713"/>
            <a:ext cx="2501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4" name="Rectangle 13"/>
          <p:cNvSpPr/>
          <p:nvPr/>
        </p:nvSpPr>
        <p:spPr>
          <a:xfrm>
            <a:off x="2911475" y="2271713"/>
            <a:ext cx="4025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5" name="Rectangle 14"/>
          <p:cNvSpPr/>
          <p:nvPr/>
        </p:nvSpPr>
        <p:spPr>
          <a:xfrm>
            <a:off x="7011989" y="1263254"/>
            <a:ext cx="1806575" cy="25812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6" name="Rectangle 15"/>
          <p:cNvSpPr/>
          <p:nvPr/>
        </p:nvSpPr>
        <p:spPr>
          <a:xfrm>
            <a:off x="7011989" y="3887391"/>
            <a:ext cx="1806575"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49" name="Picture Placeholder 25"/>
          <p:cNvSpPr>
            <a:spLocks noGrp="1"/>
          </p:cNvSpPr>
          <p:nvPr>
            <p:ph type="pic" sz="quarter" idx="11"/>
          </p:nvPr>
        </p:nvSpPr>
        <p:spPr>
          <a:xfrm>
            <a:off x="3668990" y="233362"/>
            <a:ext cx="326786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5" y="233362"/>
            <a:ext cx="327275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89" y="233362"/>
            <a:ext cx="1806573" cy="98107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2271713"/>
            <a:ext cx="2516104"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2271713"/>
            <a:ext cx="4028516"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89" y="1257300"/>
            <a:ext cx="1806573" cy="2587058"/>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89" y="3887220"/>
            <a:ext cx="1806573" cy="97869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167746783"/>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233363"/>
            <a:ext cx="8477250" cy="455652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pic>
        <p:nvPicPr>
          <p:cNvPr id="4" name="Picture 12" descr="bottom 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4781550"/>
            <a:ext cx="84772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7"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2010 Cisco and/or its affiliates. All rights reserved.</a:t>
            </a:r>
          </a:p>
        </p:txBody>
      </p:sp>
      <p:sp>
        <p:nvSpPr>
          <p:cNvPr id="8" name="Rectangle 14"/>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E0A9C3A-026F-4434-9093-F88CFC8B17E1}"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5" name="Picture Placeholder 4"/>
          <p:cNvSpPr>
            <a:spLocks noGrp="1"/>
          </p:cNvSpPr>
          <p:nvPr>
            <p:ph type="pic" sz="quarter" idx="10"/>
          </p:nvPr>
        </p:nvSpPr>
        <p:spPr>
          <a:xfrm>
            <a:off x="333376" y="233172"/>
            <a:ext cx="8474869" cy="4540639"/>
          </a:xfrm>
          <a:ln>
            <a:solidFill>
              <a:srgbClr val="08252E"/>
            </a:solidFill>
          </a:ln>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31130984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Slide With Title">
    <p:bg>
      <p:bgPr>
        <a:solidFill>
          <a:srgbClr val="FFFFFF"/>
        </a:solidFill>
        <a:effectLst/>
      </p:bgPr>
    </p:bg>
    <p:spTree>
      <p:nvGrpSpPr>
        <p:cNvPr id="1" name=""/>
        <p:cNvGrpSpPr/>
        <p:nvPr/>
      </p:nvGrpSpPr>
      <p:grpSpPr>
        <a:xfrm>
          <a:off x="0" y="0"/>
          <a:ext cx="0" cy="0"/>
          <a:chOff x="0" y="0"/>
          <a:chExt cx="0" cy="0"/>
        </a:xfrm>
      </p:grpSpPr>
      <p:sp>
        <p:nvSpPr>
          <p:cNvPr id="95" name="Shape 9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96" name="Shape 9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9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98" name="Shape 98"/>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99" name="Shape 99"/>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14231365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0"/>
            <a:ext cx="9144000" cy="5143500"/>
          </a:xfrm>
          <a:prstGeom prst="rect">
            <a:avLst/>
          </a:prstGeom>
          <a:blipFill dpi="0" rotWithShape="1">
            <a:blip r:embed="rId3">
              <a:alphaModFix amt="29000"/>
            </a:blip>
            <a:srcRect/>
            <a:stretch>
              <a:fillRect/>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1350" dirty="0" smtClean="0">
              <a:solidFill>
                <a:srgbClr val="FFFFFF"/>
              </a:solidFill>
            </a:endParaRPr>
          </a:p>
        </p:txBody>
      </p:sp>
      <p:grpSp>
        <p:nvGrpSpPr>
          <p:cNvPr id="5" name="Group 3"/>
          <p:cNvGrpSpPr/>
          <p:nvPr userDrawn="1"/>
        </p:nvGrpSpPr>
        <p:grpSpPr>
          <a:xfrm>
            <a:off x="341315" y="4593431"/>
            <a:ext cx="787133" cy="312101"/>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1" name="Media Placeholder 20"/>
          <p:cNvSpPr>
            <a:spLocks noGrp="1"/>
          </p:cNvSpPr>
          <p:nvPr>
            <p:ph type="media" sz="quarter" idx="10"/>
          </p:nvPr>
        </p:nvSpPr>
        <p:spPr>
          <a:xfrm>
            <a:off x="2639917" y="584002"/>
            <a:ext cx="5897880" cy="3319272"/>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35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421800462"/>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971367"/>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3" name="Rectangle 11"/>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2012 Cisco and/or its affiliates. All rights reserved.</a:t>
            </a:r>
          </a:p>
        </p:txBody>
      </p:sp>
      <p:sp>
        <p:nvSpPr>
          <p:cNvPr id="4"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42B6F084-6F1E-4569-B8A0-E883FC2A6AB6}"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Tree>
    <p:extLst>
      <p:ext uri="{BB962C8B-B14F-4D97-AF65-F5344CB8AC3E}">
        <p14:creationId xmlns:p14="http://schemas.microsoft.com/office/powerpoint/2010/main" val="1828282883"/>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4" y="4383882"/>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4614863" y="4380310"/>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4200526" y="4380310"/>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userDrawn="1"/>
        </p:nvSpPr>
        <p:spPr bwMode="black">
          <a:xfrm>
            <a:off x="4778375" y="4380310"/>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4468813" y="4380310"/>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4117975" y="4241007"/>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4227513" y="4200525"/>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4335463" y="4144566"/>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4443414" y="4200525"/>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4551364" y="4241007"/>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46609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4770439" y="4144566"/>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48768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4986339" y="4241007"/>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33975178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9"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5824539"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6580189"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5592764" y="2312194"/>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5900739" y="2197894"/>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620236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65103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6811964" y="2312194"/>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71199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742791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77295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8037514" y="2312194"/>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7" name="TextBox 16"/>
          <p:cNvSpPr txBox="1">
            <a:spLocks noChangeArrowheads="1"/>
          </p:cNvSpPr>
          <p:nvPr userDrawn="1"/>
        </p:nvSpPr>
        <p:spPr bwMode="auto">
          <a:xfrm>
            <a:off x="644526" y="2295526"/>
            <a:ext cx="1896673" cy="5078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700" dirty="0" smtClean="0">
                <a:solidFill>
                  <a:srgbClr val="FFFFFF"/>
                </a:solidFill>
                <a:ea typeface="+mn-ea"/>
              </a:rPr>
              <a:t>Thank you.</a:t>
            </a:r>
          </a:p>
        </p:txBody>
      </p:sp>
    </p:spTree>
    <p:extLst>
      <p:ext uri="{BB962C8B-B14F-4D97-AF65-F5344CB8AC3E}">
        <p14:creationId xmlns:p14="http://schemas.microsoft.com/office/powerpoint/2010/main" val="1062147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4" y="4383882"/>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4614863" y="4380310"/>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4200526" y="4380310"/>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userDrawn="1"/>
        </p:nvSpPr>
        <p:spPr bwMode="black">
          <a:xfrm>
            <a:off x="4778375" y="4380310"/>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4468813" y="4380310"/>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4117975" y="4241007"/>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4227513" y="4200525"/>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4335463" y="4144566"/>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4443414" y="4200525"/>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4551364" y="4241007"/>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46609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4770439" y="4144566"/>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48768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4986339" y="4241007"/>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3286456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6" y="2295526"/>
            <a:ext cx="1896673" cy="5078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700" dirty="0" smtClean="0">
                <a:solidFill>
                  <a:srgbClr val="FFFFFF"/>
                </a:solidFill>
                <a:ea typeface="+mn-ea"/>
              </a:rPr>
              <a:t>Thank you.</a:t>
            </a:r>
          </a:p>
        </p:txBody>
      </p:sp>
      <p:sp>
        <p:nvSpPr>
          <p:cNvPr id="4" name="Rectangle 3"/>
          <p:cNvSpPr>
            <a:spLocks noChangeArrowheads="1"/>
          </p:cNvSpPr>
          <p:nvPr/>
        </p:nvSpPr>
        <p:spPr bwMode="black">
          <a:xfrm>
            <a:off x="6313489"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5" name="Freeform 4"/>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p:cNvSpPr>
          <p:nvPr userDrawn="1"/>
        </p:nvSpPr>
        <p:spPr bwMode="black">
          <a:xfrm>
            <a:off x="5824539"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6580189"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5592764" y="2312194"/>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5900739" y="2197894"/>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620236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65103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6811964" y="2312194"/>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71199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742791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77295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7" name="Freeform 16"/>
          <p:cNvSpPr>
            <a:spLocks/>
          </p:cNvSpPr>
          <p:nvPr/>
        </p:nvSpPr>
        <p:spPr bwMode="black">
          <a:xfrm>
            <a:off x="8037514" y="2312194"/>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2521540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 y="-1541860"/>
            <a:ext cx="9847263" cy="14533960"/>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sp>
        <p:nvSpPr>
          <p:cNvPr id="1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5"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6"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7" name="Group 38"/>
          <p:cNvGrpSpPr/>
          <p:nvPr userDrawn="1"/>
        </p:nvGrpSpPr>
        <p:grpSpPr>
          <a:xfrm>
            <a:off x="341314" y="233363"/>
            <a:ext cx="829170" cy="328769"/>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4596747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Slide Without Title">
    <p:bg>
      <p:bgPr>
        <a:solidFill>
          <a:srgbClr val="FFFFFF"/>
        </a:solidFill>
        <a:effectLst/>
      </p:bgPr>
    </p:bg>
    <p:spTree>
      <p:nvGrpSpPr>
        <p:cNvPr id="1" name=""/>
        <p:cNvGrpSpPr/>
        <p:nvPr/>
      </p:nvGrpSpPr>
      <p:grpSpPr>
        <a:xfrm>
          <a:off x="0" y="0"/>
          <a:ext cx="0" cy="0"/>
          <a:chOff x="0" y="0"/>
          <a:chExt cx="0" cy="0"/>
        </a:xfrm>
      </p:grpSpPr>
      <p:sp>
        <p:nvSpPr>
          <p:cNvPr id="106" name="Shape 10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07" name="Shape 10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0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09" name="Shape 109"/>
          <p:cNvSpPr>
            <a:spLocks noGrp="1"/>
          </p:cNvSpPr>
          <p:nvPr>
            <p:ph type="body" idx="1"/>
          </p:nvPr>
        </p:nvSpPr>
        <p:spPr>
          <a:xfrm>
            <a:off x="389660" y="895600"/>
            <a:ext cx="8398740"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 Slide Without Title">
    <p:bg>
      <p:bgPr>
        <a:solidFill>
          <a:srgbClr val="FFFFFF"/>
        </a:solidFill>
        <a:effectLst/>
      </p:bgPr>
    </p:bg>
    <p:spTree>
      <p:nvGrpSpPr>
        <p:cNvPr id="1" name=""/>
        <p:cNvGrpSpPr/>
        <p:nvPr/>
      </p:nvGrpSpPr>
      <p:grpSpPr>
        <a:xfrm>
          <a:off x="0" y="0"/>
          <a:ext cx="0" cy="0"/>
          <a:chOff x="0" y="0"/>
          <a:chExt cx="0" cy="0"/>
        </a:xfrm>
      </p:grpSpPr>
      <p:sp>
        <p:nvSpPr>
          <p:cNvPr id="116" name="Shape 1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17" name="Shape 11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19" name="Shape 119"/>
          <p:cNvSpPr>
            <a:spLocks noGrp="1"/>
          </p:cNvSpPr>
          <p:nvPr>
            <p:ph type="body" idx="1"/>
          </p:nvPr>
        </p:nvSpPr>
        <p:spPr>
          <a:xfrm>
            <a:off x="528639" y="876359"/>
            <a:ext cx="8259762" cy="3168210"/>
          </a:xfrm>
          <a:prstGeom prst="rect">
            <a:avLst/>
          </a:prstGeom>
        </p:spPr>
        <p:txBody>
          <a:bodyPr lIns="45710" tIns="45710" rIns="45710" bIns="45710">
            <a:normAutofit/>
          </a:bodyPr>
          <a:lstStyle>
            <a:lvl1pPr marL="212399" indent="-392400">
              <a:lnSpc>
                <a:spcPts val="4400"/>
              </a:lnSpc>
              <a:spcBef>
                <a:spcPts val="0"/>
              </a:spcBef>
              <a:buClr>
                <a:schemeClr val="accent3"/>
              </a:buClr>
              <a:buSzPct val="80000"/>
              <a:defRPr sz="3700"/>
            </a:lvl1pPr>
            <a:lvl2pPr marL="735741" indent="-443701">
              <a:lnSpc>
                <a:spcPts val="4400"/>
              </a:lnSpc>
              <a:spcBef>
                <a:spcPts val="0"/>
              </a:spcBef>
              <a:buClr>
                <a:schemeClr val="accent3"/>
              </a:buClr>
              <a:buSzPct val="80000"/>
              <a:defRPr sz="3700"/>
            </a:lvl2pPr>
            <a:lvl3pPr marL="972540" indent="-396397">
              <a:lnSpc>
                <a:spcPts val="4400"/>
              </a:lnSpc>
              <a:spcBef>
                <a:spcPts val="0"/>
              </a:spcBef>
              <a:buClr>
                <a:schemeClr val="accent3"/>
              </a:buClr>
              <a:buSzPct val="80000"/>
              <a:defRPr sz="3700"/>
            </a:lvl3pPr>
            <a:lvl4pPr marL="1192645" indent="-453025">
              <a:lnSpc>
                <a:spcPts val="4400"/>
              </a:lnSpc>
              <a:spcBef>
                <a:spcPts val="0"/>
              </a:spcBef>
              <a:buClr>
                <a:schemeClr val="accent3"/>
              </a:buClr>
              <a:buSzPct val="80000"/>
              <a:defRPr sz="3700"/>
            </a:lvl4pPr>
            <a:lvl5pPr marL="1432950" indent="-518740">
              <a:lnSpc>
                <a:spcPts val="4400"/>
              </a:lnSpc>
              <a:spcBef>
                <a:spcPts val="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ullet_3-Column Layout No Bottom Bar">
    <p:bg>
      <p:bgPr>
        <a:solidFill>
          <a:srgbClr val="FFFFFF"/>
        </a:solidFill>
        <a:effectLst/>
      </p:bgPr>
    </p:bg>
    <p:spTree>
      <p:nvGrpSpPr>
        <p:cNvPr id="1" name=""/>
        <p:cNvGrpSpPr/>
        <p:nvPr/>
      </p:nvGrpSpPr>
      <p:grpSpPr>
        <a:xfrm>
          <a:off x="0" y="0"/>
          <a:ext cx="0" cy="0"/>
          <a:chOff x="0" y="0"/>
          <a:chExt cx="0" cy="0"/>
        </a:xfrm>
      </p:grpSpPr>
      <p:sp>
        <p:nvSpPr>
          <p:cNvPr id="163" name="Shape 16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64" name="Shape 164"/>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6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66" name="Shape 166"/>
          <p:cNvSpPr/>
          <p:nvPr/>
        </p:nvSpPr>
        <p:spPr>
          <a:xfrm flipH="1">
            <a:off x="3070224" y="609600"/>
            <a:ext cx="2" cy="3984625"/>
          </a:xfrm>
          <a:prstGeom prst="line">
            <a:avLst/>
          </a:prstGeom>
          <a:ln w="38100">
            <a:solidFill>
              <a:srgbClr val="3E6BB4"/>
            </a:solidFill>
          </a:ln>
        </p:spPr>
        <p:txBody>
          <a:bodyPr lIns="45719" rIns="45719"/>
          <a:lstStyle/>
          <a:p>
            <a:endParaRPr/>
          </a:p>
        </p:txBody>
      </p:sp>
      <p:sp>
        <p:nvSpPr>
          <p:cNvPr id="167" name="Shape 167"/>
          <p:cNvSpPr/>
          <p:nvPr/>
        </p:nvSpPr>
        <p:spPr>
          <a:xfrm flipH="1">
            <a:off x="6037262" y="609600"/>
            <a:ext cx="1" cy="3984625"/>
          </a:xfrm>
          <a:prstGeom prst="line">
            <a:avLst/>
          </a:prstGeom>
          <a:ln w="38100">
            <a:solidFill>
              <a:srgbClr val="3E6BB4"/>
            </a:solidFill>
          </a:ln>
        </p:spPr>
        <p:txBody>
          <a:bodyPr lIns="45719" rIns="45719"/>
          <a:lstStyle/>
          <a:p>
            <a:endParaRPr/>
          </a:p>
        </p:txBody>
      </p:sp>
      <p:sp>
        <p:nvSpPr>
          <p:cNvPr id="168" name="Shape 168"/>
          <p:cNvSpPr>
            <a:spLocks noGrp="1"/>
          </p:cNvSpPr>
          <p:nvPr>
            <p:ph type="body" sz="quarter" idx="1"/>
          </p:nvPr>
        </p:nvSpPr>
        <p:spPr>
          <a:xfrm>
            <a:off x="461962" y="228317"/>
            <a:ext cx="2337111" cy="770463"/>
          </a:xfrm>
          <a:prstGeom prst="rect">
            <a:avLst/>
          </a:prstGeom>
        </p:spPr>
        <p:txBody>
          <a:bodyPr lIns="45710" tIns="45710" rIns="45710" bIns="45710" anchor="b">
            <a:normAutofit/>
          </a:bodyPr>
          <a:lstStyle>
            <a:lvl1pPr marL="0" indent="0" defTabSz="685720">
              <a:lnSpc>
                <a:spcPct val="80000"/>
              </a:lnSpc>
              <a:spcBef>
                <a:spcPts val="0"/>
              </a:spcBef>
              <a:buClrTx/>
              <a:buSzTx/>
              <a:buFontTx/>
              <a:buNone/>
              <a:defRPr sz="2500" spc="-75"/>
            </a:lvl1pPr>
            <a:lvl2pPr marL="528410" indent="-385535" defTabSz="685720">
              <a:lnSpc>
                <a:spcPct val="80000"/>
              </a:lnSpc>
              <a:spcBef>
                <a:spcPts val="0"/>
              </a:spcBef>
              <a:buClrTx/>
              <a:buFontTx/>
              <a:defRPr sz="2500" spc="-75"/>
            </a:lvl2pPr>
            <a:lvl3pPr marL="615818" indent="-353881" defTabSz="685720">
              <a:lnSpc>
                <a:spcPct val="80000"/>
              </a:lnSpc>
              <a:spcBef>
                <a:spcPts val="0"/>
              </a:spcBef>
              <a:buClrTx/>
              <a:buFontTx/>
              <a:defRPr sz="2500" spc="-75"/>
            </a:lvl3pPr>
            <a:lvl4pPr marL="719427" indent="-386052" defTabSz="685720">
              <a:lnSpc>
                <a:spcPct val="80000"/>
              </a:lnSpc>
              <a:spcBef>
                <a:spcPts val="0"/>
              </a:spcBef>
              <a:buClrTx/>
              <a:buFontTx/>
              <a:defRPr sz="2500" spc="-75"/>
            </a:lvl4pPr>
            <a:lvl5pPr marL="790864" indent="-386052" defTabSz="685720">
              <a:lnSpc>
                <a:spcPct val="80000"/>
              </a:lnSpc>
              <a:spcBef>
                <a:spcPts val="0"/>
              </a:spcBef>
              <a:buClrTx/>
              <a:buFontTx/>
              <a:defRPr sz="2500" spc="-75"/>
            </a:lvl5pPr>
          </a:lstStyle>
          <a:p>
            <a:r>
              <a:t>Body Level One</a:t>
            </a:r>
          </a:p>
          <a:p>
            <a:pPr lvl="1"/>
            <a:r>
              <a:t>Body Level Two</a:t>
            </a:r>
          </a:p>
          <a:p>
            <a:pPr lvl="2"/>
            <a:r>
              <a:t>Body Level Three</a:t>
            </a:r>
          </a:p>
          <a:p>
            <a:pPr lvl="3"/>
            <a:r>
              <a:t>Body Level Four</a:t>
            </a:r>
          </a:p>
          <a:p>
            <a:pPr lvl="4"/>
            <a:r>
              <a:t>Body Level Five</a:t>
            </a:r>
          </a:p>
        </p:txBody>
      </p:sp>
      <p:sp>
        <p:nvSpPr>
          <p:cNvPr id="169" name="Shape 169"/>
          <p:cNvSpPr>
            <a:spLocks noGrp="1"/>
          </p:cNvSpPr>
          <p:nvPr>
            <p:ph type="body" sz="quarter" idx="13"/>
          </p:nvPr>
        </p:nvSpPr>
        <p:spPr>
          <a:xfrm>
            <a:off x="3377727" y="227838"/>
            <a:ext cx="2337111" cy="770462"/>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0" name="Shape 170"/>
          <p:cNvSpPr>
            <a:spLocks noGrp="1"/>
          </p:cNvSpPr>
          <p:nvPr>
            <p:ph type="body" sz="quarter" idx="14"/>
          </p:nvPr>
        </p:nvSpPr>
        <p:spPr>
          <a:xfrm>
            <a:off x="6354812" y="220477"/>
            <a:ext cx="2337110" cy="770463"/>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1" name="Shape 171"/>
          <p:cNvSpPr>
            <a:spLocks noGrp="1"/>
          </p:cNvSpPr>
          <p:nvPr>
            <p:ph type="body" sz="quarter" idx="15"/>
          </p:nvPr>
        </p:nvSpPr>
        <p:spPr>
          <a:xfrm>
            <a:off x="461962" y="1201094"/>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2" name="Shape 172"/>
          <p:cNvSpPr>
            <a:spLocks noGrp="1"/>
          </p:cNvSpPr>
          <p:nvPr>
            <p:ph type="body" sz="quarter" idx="16"/>
          </p:nvPr>
        </p:nvSpPr>
        <p:spPr>
          <a:xfrm>
            <a:off x="3377727"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3" name="Shape 173"/>
          <p:cNvSpPr>
            <a:spLocks noGrp="1"/>
          </p:cNvSpPr>
          <p:nvPr>
            <p:ph type="body" sz="quarter" idx="17"/>
          </p:nvPr>
        </p:nvSpPr>
        <p:spPr>
          <a:xfrm>
            <a:off x="6354812"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9.jpe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A4D7"/>
            </a:gs>
            <a:gs pos="99001">
              <a:srgbClr val="2D5AA3"/>
            </a:gs>
            <a:gs pos="100000">
              <a:srgbClr val="2D5AA3"/>
            </a:gs>
          </a:gsLst>
          <a:lin ang="5400000" scaled="0"/>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16425" y="915409"/>
            <a:ext cx="7598042" cy="2569947"/>
          </a:xfrm>
          <a:prstGeom prst="rect">
            <a:avLst/>
          </a:prstGeom>
          <a:ln w="12700">
            <a:miter lim="400000"/>
          </a:ln>
          <a:extLst>
            <a:ext uri="{C572A759-6A51-4108-AA02-DFA0A04FC94B}">
              <ma14:wrappingTextBoxFlag xmlns="" xmlns:ma14="http://schemas.microsoft.com/office/mac/drawingml/2011/main" val="1"/>
            </a:ext>
          </a:extLst>
        </p:spPr>
        <p:txBody>
          <a:bodyPr lIns="45711" tIns="45711" rIns="45711" bIns="45711" anchor="b">
            <a:normAutofit/>
          </a:bodyPr>
          <a:lstStyle/>
          <a:p>
            <a:r>
              <a:t>Title Text</a:t>
            </a:r>
          </a:p>
        </p:txBody>
      </p:sp>
      <p:sp>
        <p:nvSpPr>
          <p:cNvPr id="3" name="Shape 3"/>
          <p:cNvSpPr>
            <a:spLocks noGrp="1"/>
          </p:cNvSpPr>
          <p:nvPr>
            <p:ph type="sldNum" sz="quarter" idx="2"/>
          </p:nvPr>
        </p:nvSpPr>
        <p:spPr>
          <a:xfrm>
            <a:off x="8575079" y="4762133"/>
            <a:ext cx="159043" cy="135293"/>
          </a:xfrm>
          <a:prstGeom prst="rect">
            <a:avLst/>
          </a:prstGeom>
          <a:ln w="12700">
            <a:miter lim="400000"/>
          </a:ln>
        </p:spPr>
        <p:txBody>
          <a:bodyPr wrap="none" lIns="30792" tIns="30792" rIns="30792" bIns="30792" anchor="b">
            <a:spAutoFit/>
          </a:bodyPr>
          <a:lstStyle>
            <a:lvl1pPr algn="r" defTabSz="610744">
              <a:defRPr sz="600">
                <a:solidFill>
                  <a:srgbClr val="FFFFFF">
                    <a:alpha val="60000"/>
                  </a:srgbClr>
                </a:solidFill>
              </a:defRPr>
            </a:lvl1pPr>
          </a:lstStyle>
          <a:p>
            <a:fld id="{86CB4B4D-7CA3-9044-876B-883B54F8677D}" type="slidenum">
              <a:t>‹#›</a:t>
            </a:fld>
            <a:endParaRPr/>
          </a:p>
        </p:txBody>
      </p:sp>
      <p:sp>
        <p:nvSpPr>
          <p:cNvPr id="4" name="Shape 4"/>
          <p:cNvSpPr/>
          <p:nvPr/>
        </p:nvSpPr>
        <p:spPr>
          <a:xfrm>
            <a:off x="5867508" y="4760879"/>
            <a:ext cx="2658019" cy="135292"/>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FFFFFF">
                    <a:alpha val="60000"/>
                  </a:srgbClr>
                </a:solidFill>
              </a:defRPr>
            </a:lvl1pPr>
          </a:lstStyle>
          <a:p>
            <a:r>
              <a:t>© 2014  Cisco and/or its affiliates. All rights reserved.   Cisco Confidential</a:t>
            </a:r>
          </a:p>
        </p:txBody>
      </p:sp>
      <p:pic>
        <p:nvPicPr>
          <p:cNvPr id="5" name="image1.png" descr="C:\Users\spius\Pictures\cisco logo blue gradient.png"/>
          <p:cNvPicPr>
            <a:picLocks noChangeAspect="1"/>
          </p:cNvPicPr>
          <p:nvPr/>
        </p:nvPicPr>
        <p:blipFill>
          <a:blip r:embed="rId36">
            <a:alphaModFix amt="60000"/>
            <a:extLst/>
          </a:blip>
          <a:stretch>
            <a:fillRect/>
          </a:stretch>
        </p:blipFill>
        <p:spPr>
          <a:xfrm>
            <a:off x="474174" y="4625773"/>
            <a:ext cx="431313" cy="265177"/>
          </a:xfrm>
          <a:prstGeom prst="rect">
            <a:avLst/>
          </a:prstGeom>
          <a:ln w="12700">
            <a:miter lim="400000"/>
          </a:ln>
        </p:spPr>
      </p:pic>
      <p:sp>
        <p:nvSpPr>
          <p:cNvPr id="6" name="Shape 6"/>
          <p:cNvSpPr>
            <a:spLocks noGrp="1"/>
          </p:cNvSpPr>
          <p:nvPr>
            <p:ph type="body" idx="1"/>
          </p:nvPr>
        </p:nvSpPr>
        <p:spPr>
          <a:xfrm>
            <a:off x="457200" y="1200150"/>
            <a:ext cx="8229600" cy="3394472"/>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Footer Placeholder 6"/>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62" r:id="rId9"/>
    <p:sldLayoutId id="2147483663"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8" r:id="rId31"/>
    <p:sldLayoutId id="2147483694" r:id="rId32"/>
    <p:sldLayoutId id="2147483695" r:id="rId33"/>
    <p:sldLayoutId id="2147483698" r:id="rId34"/>
  </p:sldLayoutIdLst>
  <p:transition spd="med"/>
  <p:txStyles>
    <p:titleStyle>
      <a:lvl1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1pPr>
      <a:lvl2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2pPr>
      <a:lvl3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3pPr>
      <a:lvl4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4pPr>
      <a:lvl5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5pPr>
      <a:lvl6pPr marL="0" marR="0" indent="4572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6pPr>
      <a:lvl7pPr marL="0" marR="0" indent="9144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7pPr>
      <a:lvl8pPr marL="0" marR="0" indent="13716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8pPr>
      <a:lvl9pPr marL="0" marR="0" indent="18288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9pPr>
    </p:titleStyle>
    <p:bodyStyle>
      <a:lvl1pPr marL="169862" marR="0" indent="-169862" algn="l" defTabSz="684212" rtl="0" latinLnBrk="0">
        <a:lnSpc>
          <a:spcPct val="95000"/>
        </a:lnSpc>
        <a:spcBef>
          <a:spcPts val="1000"/>
        </a:spcBef>
        <a:spcAft>
          <a:spcPts val="0"/>
        </a:spcAft>
        <a:buClr>
          <a:srgbClr val="2968AF"/>
        </a:buClr>
        <a:buSzPct val="90000"/>
        <a:buFont typeface="Arial"/>
        <a:buChar char="•"/>
        <a:tabLst/>
        <a:defRPr sz="1500" b="0" i="0" u="none" strike="noStrike" cap="none" spc="0" baseline="0">
          <a:ln>
            <a:noFill/>
          </a:ln>
          <a:solidFill>
            <a:schemeClr val="accent3"/>
          </a:solidFill>
          <a:uFillTx/>
          <a:latin typeface="Arial"/>
          <a:ea typeface="Arial"/>
          <a:cs typeface="Arial"/>
          <a:sym typeface="Arial"/>
        </a:defRPr>
      </a:lvl1pPr>
      <a:lvl2pPr marL="374196" marR="0" indent="-23132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2pPr>
      <a:lvl3pPr marL="474265" marR="0" indent="-212328"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3pPr>
      <a:lvl4pPr marL="565006"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4pPr>
      <a:lvl5pPr marL="636443"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5pPr>
      <a:lvl6pPr marL="978152" marR="0" indent="-28574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6pPr>
      <a:lvl7pPr marL="1085838" marR="0" indent="-321416"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7pPr>
      <a:lvl8pPr marL="0" marR="0" indent="2400219" algn="l" defTabSz="684212" rtl="0" latinLnBrk="0">
        <a:lnSpc>
          <a:spcPct val="95000"/>
        </a:lnSpc>
        <a:spcBef>
          <a:spcPts val="1000"/>
        </a:spcBef>
        <a:spcAft>
          <a:spcPts val="0"/>
        </a:spcAft>
        <a:buClr>
          <a:srgbClr val="2968AF"/>
        </a:buClr>
        <a:buSzTx/>
        <a:buFont typeface="Arial"/>
        <a:buNone/>
        <a:tabLst/>
        <a:defRPr sz="1500" b="0" i="0" u="none" strike="noStrike" cap="none" spc="0" baseline="0">
          <a:ln>
            <a:noFill/>
          </a:ln>
          <a:solidFill>
            <a:schemeClr val="accent3"/>
          </a:solidFill>
          <a:uFillTx/>
          <a:latin typeface="Arial"/>
          <a:ea typeface="Arial"/>
          <a:cs typeface="Arial"/>
          <a:sym typeface="Arial"/>
        </a:defRPr>
      </a:lvl8pPr>
      <a:lvl9pPr marL="2914552" marR="0" indent="-171444"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9pPr>
    </p:bodyStyle>
    <p:other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9" y="323850"/>
            <a:ext cx="8588375" cy="62865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9" y="1004888"/>
            <a:ext cx="85502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endParaRPr lang="en-US" altLang="en-US" sz="450" dirty="0" smtClean="0">
              <a:solidFill>
                <a:srgbClr val="C0C0C0"/>
              </a:solidFill>
            </a:endParaRPr>
          </a:p>
        </p:txBody>
      </p:sp>
      <p:sp>
        <p:nvSpPr>
          <p:cNvPr id="1029" name="Rectangle 5"/>
          <p:cNvSpPr>
            <a:spLocks noChangeArrowheads="1"/>
          </p:cNvSpPr>
          <p:nvPr/>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1030" name="Rectangle 7"/>
          <p:cNvSpPr>
            <a:spLocks noChangeArrowheads="1"/>
          </p:cNvSpPr>
          <p:nvPr/>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E6E8C881-3938-4EAD-8E3A-C68907EC7537}"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pic>
        <p:nvPicPr>
          <p:cNvPr id="1031" name="Picture 7" descr="bottom bar.jpg"/>
          <p:cNvPicPr>
            <a:picLocks noChangeAspect="1"/>
          </p:cNvPicPr>
          <p:nvPr/>
        </p:nvPicPr>
        <p:blipFill>
          <a:blip r:embed="rId36">
            <a:extLst>
              <a:ext uri="{28A0092B-C50C-407E-A947-70E740481C1C}">
                <a14:useLocalDpi xmlns:a14="http://schemas.microsoft.com/office/drawing/2010/main" val="0"/>
              </a:ext>
            </a:extLst>
          </a:blip>
          <a:srcRect l="140" r="337"/>
          <a:stretch>
            <a:fillRect/>
          </a:stretch>
        </p:blipFill>
        <p:spPr bwMode="auto">
          <a:xfrm>
            <a:off x="354014" y="4783932"/>
            <a:ext cx="8435975"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9917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4" r:id="rId34"/>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2700" kern="1200" dirty="0">
          <a:gradFill>
            <a:gsLst>
              <a:gs pos="0">
                <a:srgbClr val="00B2F0"/>
              </a:gs>
              <a:gs pos="44000">
                <a:srgbClr val="40FFFE"/>
              </a:gs>
              <a:gs pos="100000">
                <a:srgbClr val="96CA4B"/>
              </a:gs>
            </a:gsLst>
            <a:lin ang="4800000" scaled="0"/>
          </a:gradFill>
          <a:latin typeface="+mj-lt"/>
          <a:ea typeface="MS PGothic" pitchFamily="34" charset="-128"/>
          <a:cs typeface="+mj-cs"/>
        </a:defRPr>
      </a:lvl1pPr>
      <a:lvl2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2pPr>
      <a:lvl3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3pPr>
      <a:lvl4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4pPr>
      <a:lvl5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5pPr>
      <a:lvl6pPr marL="342900" algn="l" rtl="0" fontAlgn="base">
        <a:lnSpc>
          <a:spcPct val="80000"/>
        </a:lnSpc>
        <a:spcBef>
          <a:spcPct val="0"/>
        </a:spcBef>
        <a:spcAft>
          <a:spcPct val="0"/>
        </a:spcAft>
        <a:defRPr sz="2700">
          <a:solidFill>
            <a:schemeClr val="tx1"/>
          </a:solidFill>
          <a:latin typeface="Arial" charset="0"/>
        </a:defRPr>
      </a:lvl6pPr>
      <a:lvl7pPr marL="685800" algn="l" rtl="0" fontAlgn="base">
        <a:lnSpc>
          <a:spcPct val="80000"/>
        </a:lnSpc>
        <a:spcBef>
          <a:spcPct val="0"/>
        </a:spcBef>
        <a:spcAft>
          <a:spcPct val="0"/>
        </a:spcAft>
        <a:defRPr sz="2700">
          <a:solidFill>
            <a:schemeClr val="tx1"/>
          </a:solidFill>
          <a:latin typeface="Arial" charset="0"/>
        </a:defRPr>
      </a:lvl7pPr>
      <a:lvl8pPr marL="1028700" algn="l" rtl="0" fontAlgn="base">
        <a:lnSpc>
          <a:spcPct val="80000"/>
        </a:lnSpc>
        <a:spcBef>
          <a:spcPct val="0"/>
        </a:spcBef>
        <a:spcAft>
          <a:spcPct val="0"/>
        </a:spcAft>
        <a:defRPr sz="2700">
          <a:solidFill>
            <a:schemeClr val="tx1"/>
          </a:solidFill>
          <a:latin typeface="Arial" charset="0"/>
        </a:defRPr>
      </a:lvl8pPr>
      <a:lvl9pPr marL="1371600" algn="l" rtl="0" fontAlgn="base">
        <a:lnSpc>
          <a:spcPct val="80000"/>
        </a:lnSpc>
        <a:spcBef>
          <a:spcPct val="0"/>
        </a:spcBef>
        <a:spcAft>
          <a:spcPct val="0"/>
        </a:spcAft>
        <a:defRPr sz="2700">
          <a:solidFill>
            <a:schemeClr val="tx1"/>
          </a:solidFill>
          <a:latin typeface="Arial" charset="0"/>
        </a:defRPr>
      </a:lvl9pPr>
    </p:titleStyle>
    <p:bodyStyle>
      <a:lvl1pPr marL="171450" indent="-171450" algn="l" rtl="0" eaLnBrk="0" fontAlgn="base" hangingPunct="0">
        <a:lnSpc>
          <a:spcPct val="95000"/>
        </a:lnSpc>
        <a:spcBef>
          <a:spcPts val="1079"/>
        </a:spcBef>
        <a:spcAft>
          <a:spcPct val="0"/>
        </a:spcAft>
        <a:buClr>
          <a:srgbClr val="96CA4B"/>
        </a:buClr>
        <a:buSzPct val="90000"/>
        <a:buFont typeface="Arial" charset="0"/>
        <a:buChar char="•"/>
        <a:defRPr lang="en-US" sz="1500" kern="1200" dirty="0">
          <a:solidFill>
            <a:schemeClr val="bg1"/>
          </a:solidFill>
          <a:latin typeface="+mj-lt"/>
          <a:ea typeface="MS PGothic" pitchFamily="34" charset="-128"/>
          <a:cs typeface="+mn-cs"/>
        </a:defRPr>
      </a:lvl1pPr>
      <a:lvl2pPr marL="304800" indent="38100" algn="l" rtl="0" eaLnBrk="0" fontAlgn="base" hangingPunct="0">
        <a:lnSpc>
          <a:spcPct val="95000"/>
        </a:lnSpc>
        <a:spcBef>
          <a:spcPts val="629"/>
        </a:spcBef>
        <a:spcAft>
          <a:spcPct val="0"/>
        </a:spcAft>
        <a:buClr>
          <a:schemeClr val="tx2"/>
        </a:buClr>
        <a:defRPr lang="en-US" kern="1200" dirty="0">
          <a:solidFill>
            <a:schemeClr val="bg1"/>
          </a:solidFill>
          <a:latin typeface="+mj-lt"/>
          <a:ea typeface="MS PGothic" pitchFamily="34" charset="-128"/>
          <a:cs typeface="+mn-cs"/>
        </a:defRPr>
      </a:lvl2pPr>
      <a:lvl3pPr marL="428625" indent="-1191" algn="l" rtl="0" eaLnBrk="0" fontAlgn="base" hangingPunct="0">
        <a:lnSpc>
          <a:spcPct val="95000"/>
        </a:lnSpc>
        <a:spcBef>
          <a:spcPts val="629"/>
        </a:spcBef>
        <a:spcAft>
          <a:spcPct val="0"/>
        </a:spcAft>
        <a:buFont typeface="Arial" charset="0"/>
        <a:defRPr lang="en-US" sz="1200" kern="1200" dirty="0">
          <a:solidFill>
            <a:schemeClr val="bg1"/>
          </a:solidFill>
          <a:latin typeface="+mj-lt"/>
          <a:ea typeface="MS PGothic" pitchFamily="34" charset="-128"/>
          <a:cs typeface="+mn-cs"/>
        </a:defRPr>
      </a:lvl3pPr>
      <a:lvl4pPr marL="516731" indent="511969" algn="l" rtl="0" eaLnBrk="0" fontAlgn="base" hangingPunct="0">
        <a:lnSpc>
          <a:spcPct val="95000"/>
        </a:lnSpc>
        <a:spcBef>
          <a:spcPts val="629"/>
        </a:spcBef>
        <a:spcAft>
          <a:spcPct val="0"/>
        </a:spcAft>
        <a:buFont typeface="Arial" charset="0"/>
        <a:defRPr lang="en-US" sz="1050" kern="1200" dirty="0">
          <a:solidFill>
            <a:schemeClr val="bg1"/>
          </a:solidFill>
          <a:latin typeface="+mj-lt"/>
          <a:ea typeface="MS PGothic" pitchFamily="34" charset="-128"/>
          <a:cs typeface="+mn-cs"/>
        </a:defRPr>
      </a:lvl4pPr>
      <a:lvl5pPr marL="601266" indent="770335" algn="l" rtl="0" eaLnBrk="0" fontAlgn="base" hangingPunct="0">
        <a:lnSpc>
          <a:spcPct val="95000"/>
        </a:lnSpc>
        <a:spcBef>
          <a:spcPts val="629"/>
        </a:spcBef>
        <a:spcAft>
          <a:spcPct val="0"/>
        </a:spcAft>
        <a:buFont typeface="Arial" charset="0"/>
        <a:defRPr lang="en-US" sz="1050" kern="1200" dirty="0">
          <a:solidFill>
            <a:schemeClr val="bg1"/>
          </a:solidFill>
          <a:latin typeface="+mj-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sco.com/c/en/us/td/docs/voice_ip_comm/connection/12x/administration/guide/b_12xcucsag.pdf"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hyperlink" Target="https://ccbu-wiki.cisco.com/display/MESSAGING/Annotated+diagnostics+for+Custom+Rol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p:cNvSpPr>
          <p:nvPr>
            <p:ph type="body" sz="quarter" idx="1"/>
          </p:nvPr>
        </p:nvSpPr>
        <p:spPr>
          <a:xfrm>
            <a:off x="442472" y="3232281"/>
            <a:ext cx="8302626" cy="299002"/>
          </a:xfrm>
          <a:prstGeom prst="rect">
            <a:avLst/>
          </a:prstGeom>
        </p:spPr>
        <p:txBody>
          <a:bodyPr>
            <a:normAutofit lnSpcReduction="10000"/>
          </a:bodyPr>
          <a:lstStyle>
            <a:lvl1pPr defTabSz="472106">
              <a:spcBef>
                <a:spcPts val="600"/>
              </a:spcBef>
              <a:defRPr sz="1518"/>
            </a:lvl1pPr>
          </a:lstStyle>
          <a:p>
            <a:r>
              <a:rPr lang="en-US" dirty="0" smtClean="0"/>
              <a:t>February </a:t>
            </a:r>
            <a:r>
              <a:rPr dirty="0" smtClean="0"/>
              <a:t>201</a:t>
            </a:r>
            <a:r>
              <a:rPr lang="en-US" dirty="0"/>
              <a:t>8</a:t>
            </a:r>
            <a:endParaRPr dirty="0"/>
          </a:p>
        </p:txBody>
      </p:sp>
      <p:sp>
        <p:nvSpPr>
          <p:cNvPr id="635" name="Shape 635"/>
          <p:cNvSpPr>
            <a:spLocks noGrp="1"/>
          </p:cNvSpPr>
          <p:nvPr>
            <p:ph type="title"/>
          </p:nvPr>
        </p:nvSpPr>
        <p:spPr>
          <a:xfrm>
            <a:off x="425764" y="2639977"/>
            <a:ext cx="8340154" cy="644730"/>
          </a:xfrm>
          <a:prstGeom prst="rect">
            <a:avLst/>
          </a:prstGeom>
        </p:spPr>
        <p:txBody>
          <a:bodyPr>
            <a:normAutofit fontScale="90000"/>
          </a:bodyPr>
          <a:lstStyle/>
          <a:p>
            <a:pPr defTabSz="273685">
              <a:defRPr sz="2080"/>
            </a:pPr>
            <a:endParaRPr dirty="0"/>
          </a:p>
          <a:p>
            <a:pPr eaLnBrk="0" hangingPunct="0"/>
            <a:r>
              <a:rPr lang="en-US" altLang="en-US" sz="2400" b="1" dirty="0" smtClean="0"/>
              <a:t>Unity </a:t>
            </a:r>
            <a:r>
              <a:rPr lang="en-US" altLang="en-US" sz="2400" b="1" dirty="0"/>
              <a:t>Connection </a:t>
            </a:r>
            <a:br>
              <a:rPr lang="en-US" altLang="en-US" sz="2400" b="1" dirty="0"/>
            </a:br>
            <a:r>
              <a:rPr lang="en-US" altLang="en-US" sz="2000" dirty="0" smtClean="0"/>
              <a:t>Custom Roles</a:t>
            </a:r>
            <a:endParaRPr lang="en-US" altLang="en-US" sz="1600" dirty="0"/>
          </a:p>
        </p:txBody>
      </p:sp>
      <p:sp>
        <p:nvSpPr>
          <p:cNvPr id="636" name="Shape 636"/>
          <p:cNvSpPr/>
          <p:nvPr/>
        </p:nvSpPr>
        <p:spPr>
          <a:xfrm>
            <a:off x="469496" y="3792505"/>
            <a:ext cx="8296420"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lnSpcReduction="10000"/>
          </a:bodyPr>
          <a:lstStyle>
            <a:lvl1pPr defTabSz="684212">
              <a:lnSpc>
                <a:spcPct val="95000"/>
              </a:lnSpc>
              <a:spcBef>
                <a:spcPts val="1000"/>
              </a:spcBef>
              <a:defRPr sz="1400"/>
            </a:lvl1pPr>
          </a:lstStyle>
          <a:p>
            <a:r>
              <a:t> </a:t>
            </a:r>
          </a:p>
        </p:txBody>
      </p:sp>
      <p:sp>
        <p:nvSpPr>
          <p:cNvPr id="637" name="Shape 637"/>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normAutofit lnSpcReduction="10000"/>
          </a:bodyPr>
          <a:lstStyle>
            <a:lvl1pPr marL="0" indent="0">
              <a:buClrTx/>
              <a:buSzTx/>
              <a:buFontTx/>
              <a:buNone/>
              <a:defRPr sz="1400"/>
            </a:lvl1pPr>
          </a:lstStyle>
          <a:p>
            <a:r>
              <a:rPr dirty="0"/>
              <a:t> </a:t>
            </a:r>
          </a:p>
        </p:txBody>
      </p:sp>
      <p:sp>
        <p:nvSpPr>
          <p:cNvPr id="638" name="Shape 638"/>
          <p:cNvSpPr>
            <a:spLocks noGrp="1"/>
          </p:cNvSpPr>
          <p:nvPr>
            <p:ph type="body" idx="14"/>
          </p:nvPr>
        </p:nvSpPr>
        <p:spPr>
          <a:prstGeom prst="rect">
            <a:avLst/>
          </a:prstGeom>
          <a:extLst>
            <a:ext uri="{C572A759-6A51-4108-AA02-DFA0A04FC94B}">
              <ma14:wrappingTextBoxFlag xmlns="" xmlns:ma14="http://schemas.microsoft.com/office/mac/drawingml/2011/main" val="1"/>
            </a:ext>
          </a:extLst>
        </p:spPr>
        <p:txBody>
          <a:bodyPr>
            <a:normAutofit lnSpcReduction="10000"/>
          </a:bodyPr>
          <a:lstStyle>
            <a:lvl1pPr marL="0" indent="0">
              <a:buClrTx/>
              <a:buSzTx/>
              <a:buFontTx/>
              <a:buNone/>
              <a:defRPr sz="1400"/>
            </a:lvl1pPr>
          </a:lstStyle>
          <a:p>
            <a:r>
              <a:rPr dirty="0"/>
              <a:t> </a:t>
            </a:r>
            <a:r>
              <a:rPr lang="en-IN" dirty="0" smtClean="0"/>
              <a:t>EDCS - </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Demo Scenario :</a:t>
            </a:r>
            <a:endParaRPr lang="en-IN" dirty="0"/>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dirty="0"/>
              <a:t>Read Only Admin</a:t>
            </a:r>
          </a:p>
          <a:p>
            <a:pPr>
              <a:buFont typeface="Wingdings" panose="05000000000000000000" pitchFamily="2" charset="2"/>
              <a:buChar char="Ø"/>
            </a:pPr>
            <a:r>
              <a:rPr lang="en-US" dirty="0" smtClean="0"/>
              <a:t>Custom Admin for System Settings</a:t>
            </a:r>
          </a:p>
          <a:p>
            <a:pPr>
              <a:buFont typeface="Wingdings" panose="05000000000000000000" pitchFamily="2" charset="2"/>
              <a:buChar char="Ø"/>
            </a:pPr>
            <a:r>
              <a:rPr lang="en-US" dirty="0" smtClean="0"/>
              <a:t>Modify Custom Role to manage Greetings and Users</a:t>
            </a:r>
            <a:endParaRPr lang="en-US" dirty="0"/>
          </a:p>
        </p:txBody>
      </p:sp>
    </p:spTree>
    <p:extLst>
      <p:ext uri="{BB962C8B-B14F-4D97-AF65-F5344CB8AC3E}">
        <p14:creationId xmlns:p14="http://schemas.microsoft.com/office/powerpoint/2010/main" val="72304752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124343"/>
            <a:ext cx="8657114" cy="731521"/>
          </a:xfrm>
        </p:spPr>
        <p:txBody>
          <a:bodyPr/>
          <a:lstStyle/>
          <a:p>
            <a:r>
              <a:rPr lang="en-IN" dirty="0"/>
              <a:t>Demo </a:t>
            </a:r>
            <a:r>
              <a:rPr lang="en-IN" dirty="0" smtClean="0"/>
              <a:t>Scenario 1 : </a:t>
            </a:r>
            <a:r>
              <a:rPr lang="en-US" dirty="0"/>
              <a:t>Create “Read Only Administrator” System Role </a:t>
            </a:r>
            <a:endParaRPr lang="en-IN" dirty="0"/>
          </a:p>
        </p:txBody>
      </p:sp>
      <p:sp>
        <p:nvSpPr>
          <p:cNvPr id="3" name="Text Placeholder 2"/>
          <p:cNvSpPr>
            <a:spLocks noGrp="1"/>
          </p:cNvSpPr>
          <p:nvPr>
            <p:ph type="body" idx="1"/>
          </p:nvPr>
        </p:nvSpPr>
        <p:spPr>
          <a:xfrm>
            <a:off x="234403" y="995182"/>
            <a:ext cx="8578691" cy="4148318"/>
          </a:xfrm>
        </p:spPr>
        <p:txBody>
          <a:bodyPr>
            <a:normAutofit/>
          </a:bodyPr>
          <a:lstStyle/>
          <a:p>
            <a:pPr marL="0" indent="0">
              <a:buNone/>
            </a:pPr>
            <a:endParaRPr lang="en-IN" dirty="0" smtClean="0"/>
          </a:p>
          <a:p>
            <a:pPr>
              <a:buFont typeface="Wingdings" panose="05000000000000000000" pitchFamily="2" charset="2"/>
              <a:buChar char="Ø"/>
            </a:pPr>
            <a:r>
              <a:rPr lang="en-US" dirty="0"/>
              <a:t>Go to: Users-&gt; Add New-&gt; add user(</a:t>
            </a:r>
            <a:r>
              <a:rPr lang="en-US" dirty="0" err="1"/>
              <a:t>ReadOnlyAdminUser</a:t>
            </a:r>
            <a:r>
              <a:rPr lang="en-US" dirty="0"/>
              <a:t>)</a:t>
            </a:r>
          </a:p>
          <a:p>
            <a:pPr>
              <a:buFont typeface="Wingdings" panose="05000000000000000000" pitchFamily="2" charset="2"/>
              <a:buChar char="Ø"/>
            </a:pPr>
            <a:r>
              <a:rPr lang="en-US" dirty="0"/>
              <a:t>Assign role “Read Only Administrator” to user “</a:t>
            </a:r>
            <a:r>
              <a:rPr lang="en-US" dirty="0" err="1"/>
              <a:t>ReadOnlyAdminUser</a:t>
            </a:r>
            <a:r>
              <a:rPr lang="en-US" dirty="0"/>
              <a:t>”.</a:t>
            </a:r>
          </a:p>
          <a:p>
            <a:pPr>
              <a:buFont typeface="Wingdings" panose="05000000000000000000" pitchFamily="2" charset="2"/>
              <a:buChar char="Ø"/>
            </a:pPr>
            <a:r>
              <a:rPr lang="en-US" dirty="0" err="1"/>
              <a:t>ReadOnlyAdminUser</a:t>
            </a:r>
            <a:r>
              <a:rPr lang="en-US" dirty="0"/>
              <a:t> </a:t>
            </a:r>
            <a:r>
              <a:rPr lang="en-US" dirty="0" smtClean="0"/>
              <a:t>will </a:t>
            </a:r>
            <a:r>
              <a:rPr lang="en-US" dirty="0"/>
              <a:t>be able to view Connection Configuration Settings</a:t>
            </a:r>
          </a:p>
          <a:p>
            <a:pPr>
              <a:buFont typeface="Wingdings" panose="05000000000000000000" pitchFamily="2" charset="2"/>
              <a:buChar char="Ø"/>
            </a:pPr>
            <a:r>
              <a:rPr lang="en-US" dirty="0" err="1"/>
              <a:t>ReadOnlyAdminUser</a:t>
            </a:r>
            <a:r>
              <a:rPr lang="en-US" dirty="0"/>
              <a:t> </a:t>
            </a:r>
            <a:r>
              <a:rPr lang="en-US" dirty="0" smtClean="0"/>
              <a:t>will </a:t>
            </a:r>
            <a:r>
              <a:rPr lang="en-US" dirty="0"/>
              <a:t>not be able to modify Configuration Settings</a:t>
            </a:r>
          </a:p>
          <a:p>
            <a:pPr>
              <a:buFont typeface="Wingdings" panose="05000000000000000000" pitchFamily="2" charset="2"/>
              <a:buChar char="Ø"/>
            </a:pPr>
            <a:endParaRPr lang="en-IN" dirty="0"/>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191216499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304087"/>
            <a:ext cx="8657114" cy="731521"/>
          </a:xfrm>
        </p:spPr>
        <p:txBody>
          <a:bodyPr/>
          <a:lstStyle/>
          <a:p>
            <a:r>
              <a:rPr lang="en-IN" dirty="0"/>
              <a:t>Demo </a:t>
            </a:r>
            <a:r>
              <a:rPr lang="en-IN" dirty="0" smtClean="0"/>
              <a:t>Scenario 2 : </a:t>
            </a:r>
            <a:r>
              <a:rPr lang="en-US" dirty="0"/>
              <a:t>Create Custom Role to manage System settings </a:t>
            </a:r>
            <a:endParaRPr lang="en-IN" dirty="0"/>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dirty="0"/>
              <a:t>System Administrator creates a Custom Role and gives following privileges:</a:t>
            </a:r>
          </a:p>
          <a:p>
            <a:pPr lvl="1"/>
            <a:r>
              <a:rPr lang="en-US" dirty="0" smtClean="0"/>
              <a:t>“</a:t>
            </a:r>
            <a:r>
              <a:rPr lang="en-US" dirty="0"/>
              <a:t>System Settings - Full Access”</a:t>
            </a:r>
          </a:p>
          <a:p>
            <a:pPr lvl="1"/>
            <a:r>
              <a:rPr lang="en-US" dirty="0" smtClean="0"/>
              <a:t>“</a:t>
            </a:r>
            <a:r>
              <a:rPr lang="en-US" dirty="0"/>
              <a:t>System Settings: Advanced - Full Access”</a:t>
            </a:r>
          </a:p>
          <a:p>
            <a:pPr>
              <a:buFont typeface="Wingdings" panose="05000000000000000000" pitchFamily="2" charset="2"/>
              <a:buChar char="Ø"/>
            </a:pPr>
            <a:r>
              <a:rPr lang="en-US" dirty="0"/>
              <a:t>System Administrator assigns </a:t>
            </a:r>
            <a:r>
              <a:rPr lang="en-US" dirty="0" smtClean="0"/>
              <a:t>“</a:t>
            </a:r>
            <a:r>
              <a:rPr lang="en-US" dirty="0" smtClean="0"/>
              <a:t>Custom </a:t>
            </a:r>
            <a:r>
              <a:rPr lang="en-US" dirty="0" smtClean="0"/>
              <a:t>Role</a:t>
            </a:r>
            <a:r>
              <a:rPr lang="en-US" dirty="0"/>
              <a:t>” to “</a:t>
            </a:r>
            <a:r>
              <a:rPr lang="en-US" dirty="0" err="1"/>
              <a:t>SystemSettingsAdminUser</a:t>
            </a:r>
            <a:r>
              <a:rPr lang="en-US" dirty="0"/>
              <a:t>”.</a:t>
            </a:r>
          </a:p>
          <a:p>
            <a:pPr marL="0" indent="0">
              <a:buNone/>
            </a:pPr>
            <a:r>
              <a:rPr lang="en-US" b="1" dirty="0" smtClean="0"/>
              <a:t>   </a:t>
            </a:r>
            <a:r>
              <a:rPr lang="en-US" sz="1800" b="1" dirty="0" err="1" smtClean="0"/>
              <a:t>SystemSettingsAdminUser</a:t>
            </a:r>
            <a:r>
              <a:rPr lang="en-US" sz="1800" b="1" dirty="0" smtClean="0"/>
              <a:t> </a:t>
            </a:r>
            <a:r>
              <a:rPr lang="en-US" sz="1800" b="1" dirty="0"/>
              <a:t>:</a:t>
            </a:r>
          </a:p>
          <a:p>
            <a:pPr>
              <a:buFont typeface="Wingdings" panose="05000000000000000000" pitchFamily="2" charset="2"/>
              <a:buChar char="Ø"/>
            </a:pPr>
            <a:r>
              <a:rPr lang="en-US" dirty="0"/>
              <a:t>will be able to manage System settings</a:t>
            </a:r>
          </a:p>
          <a:p>
            <a:pPr>
              <a:buFont typeface="Wingdings" panose="05000000000000000000" pitchFamily="2" charset="2"/>
              <a:buChar char="Ø"/>
            </a:pPr>
            <a:r>
              <a:rPr lang="en-US" dirty="0"/>
              <a:t>will not be able to manage other settings</a:t>
            </a:r>
          </a:p>
          <a:p>
            <a:pPr>
              <a:buFont typeface="Wingdings" panose="05000000000000000000" pitchFamily="2" charset="2"/>
              <a:buChar char="Ø"/>
            </a:pPr>
            <a:r>
              <a:rPr lang="en-US" dirty="0"/>
              <a:t>will be able to view all Connection pages</a:t>
            </a:r>
          </a:p>
        </p:txBody>
      </p:sp>
    </p:spTree>
    <p:extLst>
      <p:ext uri="{BB962C8B-B14F-4D97-AF65-F5344CB8AC3E}">
        <p14:creationId xmlns:p14="http://schemas.microsoft.com/office/powerpoint/2010/main" val="181244437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304087"/>
            <a:ext cx="8657114" cy="731521"/>
          </a:xfrm>
        </p:spPr>
        <p:txBody>
          <a:bodyPr/>
          <a:lstStyle/>
          <a:p>
            <a:r>
              <a:rPr lang="en-IN" dirty="0"/>
              <a:t>Demo </a:t>
            </a:r>
            <a:r>
              <a:rPr lang="en-IN" dirty="0" smtClean="0"/>
              <a:t>Scenario 3 : </a:t>
            </a:r>
            <a:r>
              <a:rPr lang="en-US" dirty="0"/>
              <a:t>Sample Custom Role to manage Greetings and </a:t>
            </a:r>
            <a:r>
              <a:rPr lang="en-US" dirty="0" smtClean="0"/>
              <a:t>Users</a:t>
            </a:r>
            <a:endParaRPr lang="en-IN" dirty="0"/>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dirty="0"/>
              <a:t>Move “</a:t>
            </a:r>
            <a:r>
              <a:rPr lang="en-IN" dirty="0"/>
              <a:t>Manage Users - Full Access</a:t>
            </a:r>
            <a:r>
              <a:rPr lang="en-US" dirty="0"/>
              <a:t>” privilege to Assigned Privileges “</a:t>
            </a:r>
            <a:r>
              <a:rPr lang="en-US" dirty="0" err="1"/>
              <a:t>Sample_Role</a:t>
            </a:r>
            <a:r>
              <a:rPr lang="en-US" dirty="0"/>
              <a:t>” Custom role and select “Greeting Administrator” from Inherit System Role</a:t>
            </a:r>
          </a:p>
          <a:p>
            <a:pPr>
              <a:buFont typeface="Wingdings" panose="05000000000000000000" pitchFamily="2" charset="2"/>
              <a:buChar char="Ø"/>
            </a:pPr>
            <a:r>
              <a:rPr lang="en-US" dirty="0"/>
              <a:t>Assign this role to a user.</a:t>
            </a:r>
          </a:p>
          <a:p>
            <a:pPr marL="692150" lvl="1" indent="-285750"/>
            <a:r>
              <a:rPr lang="en-US" dirty="0"/>
              <a:t>User will be able to modify users and greetings</a:t>
            </a:r>
          </a:p>
          <a:p>
            <a:pPr>
              <a:buFont typeface="Wingdings" panose="05000000000000000000" pitchFamily="2" charset="2"/>
              <a:buChar char="Ø"/>
            </a:pPr>
            <a:r>
              <a:rPr lang="en-US" b="1" dirty="0" smtClean="0"/>
              <a:t>   </a:t>
            </a:r>
            <a:r>
              <a:rPr lang="en-US" dirty="0"/>
              <a:t>Un-assign “</a:t>
            </a:r>
            <a:r>
              <a:rPr lang="en-IN" dirty="0"/>
              <a:t>Manage Users - Full Access</a:t>
            </a:r>
            <a:r>
              <a:rPr lang="en-US" dirty="0"/>
              <a:t>” privilege from the role.</a:t>
            </a:r>
          </a:p>
          <a:p>
            <a:pPr marL="692150" lvl="1" indent="-285750"/>
            <a:r>
              <a:rPr lang="en-US" dirty="0"/>
              <a:t>User will not be able to modify users</a:t>
            </a:r>
          </a:p>
          <a:p>
            <a:pPr marL="692150" lvl="1" indent="-285750"/>
            <a:r>
              <a:rPr lang="en-US" dirty="0"/>
              <a:t>User will be able to modify greetings</a:t>
            </a:r>
          </a:p>
        </p:txBody>
      </p:sp>
    </p:spTree>
    <p:extLst>
      <p:ext uri="{BB962C8B-B14F-4D97-AF65-F5344CB8AC3E}">
        <p14:creationId xmlns:p14="http://schemas.microsoft.com/office/powerpoint/2010/main" val="286173990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80119"/>
            <a:ext cx="8657114" cy="825543"/>
          </a:xfrm>
        </p:spPr>
        <p:txBody>
          <a:bodyPr/>
          <a:lstStyle/>
          <a:p>
            <a:r>
              <a:rPr lang="en-IN" dirty="0" smtClean="0"/>
              <a:t>Troubleshooting</a:t>
            </a:r>
            <a:endParaRPr lang="en-IN" dirty="0"/>
          </a:p>
        </p:txBody>
      </p:sp>
      <p:sp>
        <p:nvSpPr>
          <p:cNvPr id="3" name="Text Placeholder 2"/>
          <p:cNvSpPr>
            <a:spLocks noGrp="1"/>
          </p:cNvSpPr>
          <p:nvPr>
            <p:ph type="body" idx="1"/>
          </p:nvPr>
        </p:nvSpPr>
        <p:spPr>
          <a:xfrm>
            <a:off x="95943" y="885322"/>
            <a:ext cx="8563235" cy="3650802"/>
          </a:xfrm>
        </p:spPr>
        <p:txBody>
          <a:bodyPr>
            <a:normAutofit fontScale="77500" lnSpcReduction="20000"/>
          </a:bodyPr>
          <a:lstStyle/>
          <a:p>
            <a:pPr marL="0" indent="0">
              <a:spcBef>
                <a:spcPts val="1475"/>
              </a:spcBef>
              <a:buNone/>
              <a:defRPr/>
            </a:pPr>
            <a:r>
              <a:rPr lang="en-US" sz="2300" b="1" u="sng" dirty="0">
                <a:solidFill>
                  <a:schemeClr val="accent1">
                    <a:lumMod val="60000"/>
                    <a:lumOff val="40000"/>
                  </a:schemeClr>
                </a:solidFill>
              </a:rPr>
              <a:t>Problem Scenarios with Solution:</a:t>
            </a:r>
          </a:p>
          <a:p>
            <a:pPr marL="520700" lvl="1" indent="-342900">
              <a:spcBef>
                <a:spcPts val="1475"/>
              </a:spcBef>
              <a:buFont typeface="Wingdings" panose="05000000000000000000" pitchFamily="2" charset="2"/>
              <a:buChar char="Ø"/>
              <a:defRPr/>
            </a:pPr>
            <a:r>
              <a:rPr lang="en-US" sz="2000" b="1" u="sng" dirty="0"/>
              <a:t>Custom Role create/update/delete failure:</a:t>
            </a:r>
          </a:p>
          <a:p>
            <a:pPr marL="746125" lvl="3" indent="-285750">
              <a:spcBef>
                <a:spcPts val="1475"/>
              </a:spcBef>
              <a:buFont typeface="Arial" panose="020B0604020202020204" pitchFamily="34" charset="0"/>
              <a:buChar char="•"/>
              <a:defRPr/>
            </a:pPr>
            <a:r>
              <a:rPr lang="en-US" sz="1600" dirty="0"/>
              <a:t>If Custom Role create/update/delete action fails, then check that the login user has System Administrator role.</a:t>
            </a:r>
          </a:p>
          <a:p>
            <a:pPr marL="520700" lvl="1" indent="-342900">
              <a:spcBef>
                <a:spcPts val="1475"/>
              </a:spcBef>
              <a:buFont typeface="Wingdings" panose="05000000000000000000" pitchFamily="2" charset="2"/>
              <a:buChar char="Ø"/>
              <a:defRPr/>
            </a:pPr>
            <a:r>
              <a:rPr lang="en-US" sz="2000" b="1" u="sng" dirty="0"/>
              <a:t>Custom Role update:</a:t>
            </a:r>
          </a:p>
          <a:p>
            <a:pPr marL="746125" lvl="3" indent="-285750">
              <a:spcBef>
                <a:spcPts val="1475"/>
              </a:spcBef>
              <a:buFont typeface="Arial" panose="020B0604020202020204" pitchFamily="34" charset="0"/>
              <a:buChar char="•"/>
              <a:defRPr/>
            </a:pPr>
            <a:r>
              <a:rPr lang="en-US" sz="1600" dirty="0"/>
              <a:t>If we modify Inherit System Role of a Custom Role, then, its Assigned privileges are reset to the default privileges of the inherit System Role.</a:t>
            </a:r>
          </a:p>
          <a:p>
            <a:pPr marL="520700" lvl="1" indent="-342900">
              <a:spcBef>
                <a:spcPts val="1475"/>
              </a:spcBef>
              <a:buFont typeface="Wingdings" panose="05000000000000000000" pitchFamily="2" charset="2"/>
              <a:buChar char="Ø"/>
              <a:defRPr/>
            </a:pPr>
            <a:r>
              <a:rPr lang="en-US" sz="2000" b="1" u="sng" dirty="0"/>
              <a:t>Role Assignment/Un-assignment failure:</a:t>
            </a:r>
          </a:p>
          <a:p>
            <a:pPr marL="460375" lvl="3" indent="0">
              <a:spcBef>
                <a:spcPts val="1475"/>
              </a:spcBef>
              <a:defRPr/>
            </a:pPr>
            <a:r>
              <a:rPr lang="en-US" sz="1600" dirty="0" smtClean="0"/>
              <a:t> If </a:t>
            </a:r>
            <a:r>
              <a:rPr lang="en-US" sz="1600" dirty="0"/>
              <a:t>Custom Role assign/un-assign action fails, then first check that user has privilege “Manage Users: Assign/</a:t>
            </a:r>
            <a:r>
              <a:rPr lang="en-US" sz="1600" dirty="0" err="1"/>
              <a:t>Unassign</a:t>
            </a:r>
            <a:r>
              <a:rPr lang="en-US" sz="1600" dirty="0"/>
              <a:t> Roles” after that login user role:-</a:t>
            </a:r>
          </a:p>
          <a:p>
            <a:pPr marL="803275" lvl="3" indent="-342900">
              <a:spcBef>
                <a:spcPts val="1475"/>
              </a:spcBef>
              <a:buAutoNum type="arabicPeriod"/>
              <a:defRPr/>
            </a:pPr>
            <a:r>
              <a:rPr lang="en-US" sz="1600" u="sng" dirty="0"/>
              <a:t>Custom Administrator</a:t>
            </a:r>
            <a:r>
              <a:rPr lang="en-US" sz="1600" dirty="0"/>
              <a:t> -  If Login user is Custom Admin, then it cannot assign/un-assign System role or role having privilege “Super Custom Administrator” to a user.</a:t>
            </a:r>
          </a:p>
          <a:p>
            <a:pPr marL="803275" lvl="3" indent="-342900">
              <a:spcBef>
                <a:spcPts val="1475"/>
              </a:spcBef>
              <a:buAutoNum type="arabicPeriod"/>
              <a:defRPr/>
            </a:pPr>
            <a:r>
              <a:rPr lang="en-US" sz="1600" u="sng" dirty="0"/>
              <a:t>Super Custom Administrator</a:t>
            </a:r>
            <a:r>
              <a:rPr lang="en-US" sz="1600" dirty="0"/>
              <a:t> -  If Login user is Custom Admin, then it cannot assign/un-assign System role to a user.</a:t>
            </a:r>
          </a:p>
          <a:p>
            <a:pPr marL="0" indent="0">
              <a:buNone/>
            </a:pPr>
            <a:endParaRPr lang="en-US" altLang="en-US" b="1" dirty="0" smtClean="0">
              <a:solidFill>
                <a:schemeClr val="bg2">
                  <a:lumMod val="50000"/>
                </a:schemeClr>
              </a:solidFill>
              <a:latin typeface="Arial Unicode MS"/>
            </a:endParaRPr>
          </a:p>
          <a:p>
            <a:pPr marL="0" indent="0">
              <a:buNone/>
            </a:pPr>
            <a:endParaRPr lang="en-US" altLang="en-US" b="1" dirty="0" smtClean="0">
              <a:solidFill>
                <a:schemeClr val="bg2">
                  <a:lumMod val="50000"/>
                </a:schemeClr>
              </a:solidFill>
              <a:latin typeface="Arial Unicode MS"/>
            </a:endParaRPr>
          </a:p>
          <a:p>
            <a:pPr marL="0" indent="0">
              <a:buNone/>
            </a:pPr>
            <a:endParaRPr lang="en-US" b="1" dirty="0">
              <a:solidFill>
                <a:schemeClr val="bg2">
                  <a:lumMod val="50000"/>
                </a:schemeClr>
              </a:solidFill>
              <a:latin typeface="Arial Unicode MS"/>
            </a:endParaRPr>
          </a:p>
          <a:p>
            <a:pPr marL="0" indent="0">
              <a:buNone/>
            </a:pPr>
            <a:endParaRPr lang="en-IN" dirty="0" smtClean="0"/>
          </a:p>
          <a:p>
            <a:pPr marL="0" indent="0">
              <a:buNone/>
            </a:pPr>
            <a:endParaRPr lang="en-US" altLang="en-US" sz="1200" b="1" dirty="0" smtClean="0">
              <a:solidFill>
                <a:schemeClr val="bg2">
                  <a:lumMod val="50000"/>
                </a:schemeClr>
              </a:solidFill>
              <a:latin typeface="Arial Unicode MS"/>
            </a:endParaRPr>
          </a:p>
          <a:p>
            <a:pPr marL="0" indent="0">
              <a:buNone/>
            </a:pPr>
            <a:endParaRPr lang="en-US" altLang="en-US" b="1" dirty="0">
              <a:solidFill>
                <a:schemeClr val="bg2">
                  <a:lumMod val="50000"/>
                </a:schemeClr>
              </a:solidFill>
              <a:latin typeface="Arial" panose="020B0604020202020204" pitchFamily="34" charset="0"/>
            </a:endParaRPr>
          </a:p>
          <a:p>
            <a:pPr marL="0" indent="0">
              <a:buNone/>
            </a:pPr>
            <a:endParaRPr lang="en-US" altLang="en-US" sz="3200" dirty="0" smtClean="0">
              <a:solidFill>
                <a:schemeClr val="tx1"/>
              </a:solidFill>
              <a:latin typeface="Arial" panose="020B0604020202020204" pitchFamily="34" charset="0"/>
            </a:endParaRPr>
          </a:p>
          <a:p>
            <a:pPr marL="0" indent="0">
              <a:buNone/>
            </a:pPr>
            <a:endParaRPr lang="en-IN" dirty="0"/>
          </a:p>
        </p:txBody>
      </p:sp>
      <p:sp>
        <p:nvSpPr>
          <p:cNvPr id="6" name="Rectangle 2"/>
          <p:cNvSpPr>
            <a:spLocks noChangeArrowheads="1"/>
          </p:cNvSpPr>
          <p:nvPr/>
        </p:nvSpPr>
        <p:spPr bwMode="auto">
          <a:xfrm>
            <a:off x="1025610" y="2710723"/>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48709501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80119"/>
            <a:ext cx="8657114" cy="825543"/>
          </a:xfrm>
        </p:spPr>
        <p:txBody>
          <a:bodyPr/>
          <a:lstStyle/>
          <a:p>
            <a:r>
              <a:rPr lang="en-IN" dirty="0" smtClean="0"/>
              <a:t>Troubleshooting</a:t>
            </a:r>
            <a:endParaRPr lang="en-IN" dirty="0"/>
          </a:p>
        </p:txBody>
      </p:sp>
      <p:sp>
        <p:nvSpPr>
          <p:cNvPr id="3" name="Text Placeholder 2"/>
          <p:cNvSpPr>
            <a:spLocks noGrp="1"/>
          </p:cNvSpPr>
          <p:nvPr>
            <p:ph type="body" idx="1"/>
          </p:nvPr>
        </p:nvSpPr>
        <p:spPr>
          <a:xfrm>
            <a:off x="95943" y="885322"/>
            <a:ext cx="8563235" cy="3650802"/>
          </a:xfrm>
        </p:spPr>
        <p:txBody>
          <a:bodyPr>
            <a:normAutofit/>
          </a:bodyPr>
          <a:lstStyle/>
          <a:p>
            <a:pPr marL="0" indent="0">
              <a:spcBef>
                <a:spcPts val="1475"/>
              </a:spcBef>
              <a:buNone/>
              <a:defRPr/>
            </a:pPr>
            <a:r>
              <a:rPr lang="en-US" sz="1800" b="1" u="sng" dirty="0">
                <a:solidFill>
                  <a:schemeClr val="accent1">
                    <a:lumMod val="60000"/>
                    <a:lumOff val="40000"/>
                  </a:schemeClr>
                </a:solidFill>
              </a:rPr>
              <a:t>Problem Scenarios with Solution:</a:t>
            </a:r>
          </a:p>
          <a:p>
            <a:pPr marL="520700" lvl="1" indent="-342900">
              <a:spcBef>
                <a:spcPts val="1475"/>
              </a:spcBef>
              <a:buFont typeface="Wingdings" panose="05000000000000000000" pitchFamily="2" charset="2"/>
              <a:buChar char="Ø"/>
              <a:defRPr/>
            </a:pPr>
            <a:r>
              <a:rPr lang="en-US" sz="1600" b="1" u="sng" dirty="0"/>
              <a:t>User create/update/delete failure:</a:t>
            </a:r>
          </a:p>
          <a:p>
            <a:pPr marL="460375" lvl="3" indent="0">
              <a:spcBef>
                <a:spcPts val="1475"/>
              </a:spcBef>
              <a:defRPr/>
            </a:pPr>
            <a:r>
              <a:rPr lang="en-US" sz="1200" dirty="0"/>
              <a:t> If a User create/update/delete action fails, then first check that user has privileges “Manage Users - Full Access”  and “Manage Users: Call Handlers - Full Access” after      that login user role:-</a:t>
            </a:r>
          </a:p>
          <a:p>
            <a:pPr marL="803275" lvl="3" indent="-342900">
              <a:spcBef>
                <a:spcPts val="1475"/>
              </a:spcBef>
              <a:buAutoNum type="arabicPeriod"/>
              <a:defRPr/>
            </a:pPr>
            <a:r>
              <a:rPr lang="en-US" sz="1200" u="sng" dirty="0"/>
              <a:t>Custom Administrator</a:t>
            </a:r>
            <a:r>
              <a:rPr lang="en-US" sz="1200" dirty="0"/>
              <a:t> -  If Login user is Custom Admin, then it cannot perform operations on a user having System role or role having privilege Super Custom Administrator.</a:t>
            </a:r>
          </a:p>
          <a:p>
            <a:pPr marL="803275" lvl="3" indent="-342900">
              <a:spcBef>
                <a:spcPts val="1475"/>
              </a:spcBef>
              <a:buAutoNum type="arabicPeriod"/>
              <a:defRPr/>
            </a:pPr>
            <a:r>
              <a:rPr lang="en-US" sz="1200" u="sng" dirty="0"/>
              <a:t>Super Custom Administrator</a:t>
            </a:r>
            <a:r>
              <a:rPr lang="en-US" sz="1200" dirty="0"/>
              <a:t> -  If Login user is Custom Admin, then it cannot perform operations on a user having System role.</a:t>
            </a:r>
          </a:p>
          <a:p>
            <a:pPr marL="0" indent="0">
              <a:buNone/>
            </a:pPr>
            <a:endParaRPr lang="en-US" altLang="en-US" b="1" dirty="0" smtClean="0">
              <a:solidFill>
                <a:schemeClr val="bg2">
                  <a:lumMod val="50000"/>
                </a:schemeClr>
              </a:solidFill>
              <a:latin typeface="Arial Unicode MS"/>
            </a:endParaRPr>
          </a:p>
          <a:p>
            <a:pPr marL="0" indent="0">
              <a:buNone/>
            </a:pPr>
            <a:endParaRPr lang="en-US" altLang="en-US" b="1" dirty="0" smtClean="0">
              <a:solidFill>
                <a:schemeClr val="bg2">
                  <a:lumMod val="50000"/>
                </a:schemeClr>
              </a:solidFill>
              <a:latin typeface="Arial Unicode MS"/>
            </a:endParaRPr>
          </a:p>
          <a:p>
            <a:pPr marL="0" indent="0">
              <a:buNone/>
            </a:pPr>
            <a:endParaRPr lang="en-US" b="1" dirty="0">
              <a:solidFill>
                <a:schemeClr val="bg2">
                  <a:lumMod val="50000"/>
                </a:schemeClr>
              </a:solidFill>
              <a:latin typeface="Arial Unicode MS"/>
            </a:endParaRPr>
          </a:p>
          <a:p>
            <a:pPr marL="0" indent="0">
              <a:buNone/>
            </a:pPr>
            <a:endParaRPr lang="en-IN" dirty="0" smtClean="0"/>
          </a:p>
          <a:p>
            <a:pPr marL="0" indent="0">
              <a:buNone/>
            </a:pPr>
            <a:endParaRPr lang="en-US" altLang="en-US" sz="1200" b="1" dirty="0" smtClean="0">
              <a:solidFill>
                <a:schemeClr val="bg2">
                  <a:lumMod val="50000"/>
                </a:schemeClr>
              </a:solidFill>
              <a:latin typeface="Arial Unicode MS"/>
            </a:endParaRPr>
          </a:p>
          <a:p>
            <a:pPr marL="0" indent="0">
              <a:buNone/>
            </a:pPr>
            <a:endParaRPr lang="en-US" altLang="en-US" b="1" dirty="0">
              <a:solidFill>
                <a:schemeClr val="bg2">
                  <a:lumMod val="50000"/>
                </a:schemeClr>
              </a:solidFill>
              <a:latin typeface="Arial" panose="020B0604020202020204" pitchFamily="34" charset="0"/>
            </a:endParaRPr>
          </a:p>
          <a:p>
            <a:pPr marL="0" indent="0">
              <a:buNone/>
            </a:pPr>
            <a:endParaRPr lang="en-US" altLang="en-US" sz="3200" dirty="0" smtClean="0">
              <a:solidFill>
                <a:schemeClr val="tx1"/>
              </a:solidFill>
              <a:latin typeface="Arial" panose="020B0604020202020204" pitchFamily="34" charset="0"/>
            </a:endParaRPr>
          </a:p>
          <a:p>
            <a:pPr marL="0" indent="0">
              <a:buNone/>
            </a:pPr>
            <a:endParaRPr lang="en-IN" dirty="0"/>
          </a:p>
        </p:txBody>
      </p:sp>
      <p:sp>
        <p:nvSpPr>
          <p:cNvPr id="6" name="Rectangle 2"/>
          <p:cNvSpPr>
            <a:spLocks noChangeArrowheads="1"/>
          </p:cNvSpPr>
          <p:nvPr/>
        </p:nvSpPr>
        <p:spPr bwMode="auto">
          <a:xfrm>
            <a:off x="1025610" y="2710723"/>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2669035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010"/>
            <a:ext cx="8657114" cy="731521"/>
          </a:xfrm>
        </p:spPr>
        <p:txBody>
          <a:bodyPr/>
          <a:lstStyle/>
          <a:p>
            <a:r>
              <a:rPr lang="en-IN" dirty="0" smtClean="0"/>
              <a:t>References</a:t>
            </a:r>
            <a:endParaRPr lang="en-IN" dirty="0"/>
          </a:p>
        </p:txBody>
      </p:sp>
      <p:sp>
        <p:nvSpPr>
          <p:cNvPr id="3" name="Text Placeholder 2"/>
          <p:cNvSpPr>
            <a:spLocks noGrp="1"/>
          </p:cNvSpPr>
          <p:nvPr>
            <p:ph type="body" idx="1"/>
          </p:nvPr>
        </p:nvSpPr>
        <p:spPr>
          <a:xfrm>
            <a:off x="142963" y="923531"/>
            <a:ext cx="9001037" cy="3628149"/>
          </a:xfrm>
        </p:spPr>
        <p:txBody>
          <a:bodyPr/>
          <a:lstStyle/>
          <a:p>
            <a:pPr>
              <a:buFont typeface="Wingdings" panose="05000000000000000000" pitchFamily="2" charset="2"/>
              <a:buChar char="Ø"/>
            </a:pPr>
            <a:r>
              <a:rPr lang="en-IN" b="1" dirty="0" smtClean="0"/>
              <a:t>Doc Wiki: </a:t>
            </a:r>
            <a:r>
              <a:rPr lang="en-IN" dirty="0" smtClean="0">
                <a:hlinkClick r:id="rId3"/>
              </a:rPr>
              <a:t>https</a:t>
            </a:r>
            <a:r>
              <a:rPr lang="en-IN" dirty="0">
                <a:hlinkClick r:id="rId3"/>
              </a:rPr>
              <a:t>://www.cisco.com/c/en/us/td/docs/voice_ip_comm/connection/12x/administration/guide/b_12xcucsag.pdf</a:t>
            </a:r>
            <a:r>
              <a:rPr lang="en-IN" dirty="0"/>
              <a:t>.</a:t>
            </a:r>
          </a:p>
          <a:p>
            <a:pPr>
              <a:buFont typeface="Wingdings" panose="05000000000000000000" pitchFamily="2" charset="2"/>
              <a:buChar char="Ø"/>
            </a:pPr>
            <a:r>
              <a:rPr lang="en-IN" b="1" dirty="0" smtClean="0"/>
              <a:t>Annotated Wiki: </a:t>
            </a:r>
            <a:r>
              <a:rPr lang="en-IN" dirty="0" smtClean="0">
                <a:hlinkClick r:id="rId4"/>
              </a:rPr>
              <a:t>https</a:t>
            </a:r>
            <a:r>
              <a:rPr lang="en-IN" dirty="0">
                <a:hlinkClick r:id="rId4"/>
              </a:rPr>
              <a:t>://</a:t>
            </a:r>
            <a:r>
              <a:rPr lang="en-IN" dirty="0" smtClean="0">
                <a:hlinkClick r:id="rId4"/>
              </a:rPr>
              <a:t>ccbu-wiki.cisco.com/display/MESSAGING/Annotated+diagnostics+for+Custom+Roles</a:t>
            </a:r>
            <a:r>
              <a:rPr lang="en-IN" dirty="0" smtClean="0"/>
              <a:t>.</a:t>
            </a:r>
          </a:p>
          <a:p>
            <a:pPr marL="0" indent="0">
              <a:buNone/>
            </a:pPr>
            <a:endParaRPr lang="en-IN" b="1" dirty="0"/>
          </a:p>
        </p:txBody>
      </p:sp>
    </p:spTree>
    <p:extLst>
      <p:ext uri="{BB962C8B-B14F-4D97-AF65-F5344CB8AC3E}">
        <p14:creationId xmlns:p14="http://schemas.microsoft.com/office/powerpoint/2010/main" val="377343431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363475"/>
            <a:ext cx="8677656" cy="2722626"/>
          </a:xfrm>
        </p:spPr>
        <p:txBody>
          <a:bodyPr/>
          <a:lstStyle/>
          <a:p>
            <a:pPr marL="0" indent="0" algn="ctr">
              <a:buNone/>
            </a:pPr>
            <a:r>
              <a:rPr lang="en-US" dirty="0" smtClean="0"/>
              <a:t>Thank You</a:t>
            </a:r>
            <a:endParaRPr lang="en-US" dirty="0"/>
          </a:p>
        </p:txBody>
      </p:sp>
    </p:spTree>
    <p:extLst>
      <p:ext uri="{BB962C8B-B14F-4D97-AF65-F5344CB8AC3E}">
        <p14:creationId xmlns:p14="http://schemas.microsoft.com/office/powerpoint/2010/main" val="72589431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468313" y="1484086"/>
            <a:ext cx="79406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marL="228600" indent="-228600" algn="ctr"/>
            <a:r>
              <a:rPr lang="en-US" altLang="en-US" sz="2800" b="1" i="1" dirty="0">
                <a:solidFill>
                  <a:schemeClr val="bg2">
                    <a:lumMod val="75000"/>
                  </a:schemeClr>
                </a:solidFill>
              </a:rPr>
              <a:t>Notice</a:t>
            </a:r>
          </a:p>
          <a:p>
            <a:pPr marL="228600" indent="-228600" algn="ctr"/>
            <a:endParaRPr lang="en-US" altLang="en-US" b="1" i="1" dirty="0">
              <a:solidFill>
                <a:schemeClr val="bg2">
                  <a:lumMod val="75000"/>
                </a:schemeClr>
              </a:solidFill>
            </a:endParaRPr>
          </a:p>
          <a:p>
            <a:pPr marL="228600" indent="-228600" algn="ctr"/>
            <a:r>
              <a:rPr lang="en-US" altLang="en-US" sz="1800" b="1" i="1" dirty="0">
                <a:solidFill>
                  <a:schemeClr val="bg2">
                    <a:lumMod val="75000"/>
                  </a:schemeClr>
                </a:solidFill>
              </a:rPr>
              <a:t>The information in this presentation is provided under Non-Disclosure agreement and should be treated as Cisco Confidential. Under no circumstances is this information to be shared further without the express consent of Cisco.  </a:t>
            </a:r>
          </a:p>
          <a:p>
            <a:pPr marL="228600" indent="-228600" algn="ctr"/>
            <a:endParaRPr lang="en-US" altLang="en-US" sz="1800" b="1" i="1" dirty="0">
              <a:solidFill>
                <a:schemeClr val="bg2">
                  <a:lumMod val="75000"/>
                </a:schemeClr>
              </a:solidFill>
            </a:endParaRPr>
          </a:p>
          <a:p>
            <a:pPr marL="228600" indent="-228600" algn="ctr"/>
            <a:r>
              <a:rPr lang="en-US" altLang="en-US" sz="1800" b="1" i="1" dirty="0">
                <a:solidFill>
                  <a:schemeClr val="bg2">
                    <a:lumMod val="75000"/>
                  </a:schemeClr>
                </a:solidFill>
              </a:rPr>
              <a:t>Any roadmap item is subject to change at the sole discretion of  Cisco, and Cisco will have no liability for delay in the delivery or failure to deliver any of the products or features set forth in this document.</a:t>
            </a:r>
          </a:p>
        </p:txBody>
      </p:sp>
      <p:grpSp>
        <p:nvGrpSpPr>
          <p:cNvPr id="27651" name="Group 6"/>
          <p:cNvGrpSpPr>
            <a:grpSpLocks/>
          </p:cNvGrpSpPr>
          <p:nvPr/>
        </p:nvGrpSpPr>
        <p:grpSpPr bwMode="auto">
          <a:xfrm>
            <a:off x="3337440" y="395901"/>
            <a:ext cx="2101850" cy="837010"/>
            <a:chOff x="3272" y="1316"/>
            <a:chExt cx="1889" cy="1002"/>
          </a:xfrm>
        </p:grpSpPr>
        <p:sp>
          <p:nvSpPr>
            <p:cNvPr id="27652"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3"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solidFill>
                  <a:srgbClr val="000000"/>
                </a:solidFill>
              </a:endParaRPr>
            </a:p>
          </p:txBody>
        </p:sp>
        <p:sp>
          <p:nvSpPr>
            <p:cNvPr id="27654"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5"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8"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4"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5"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dirty="0" smtClean="0">
                <a:ea typeface="+mj-ea"/>
              </a:rPr>
              <a:t/>
            </a:r>
            <a:br>
              <a:rPr dirty="0" smtClean="0">
                <a:ea typeface="+mj-ea"/>
              </a:rPr>
            </a:br>
            <a:r>
              <a:rPr dirty="0" smtClean="0">
                <a:ea typeface="+mj-ea"/>
              </a:rPr>
              <a:t> Agenda</a:t>
            </a:r>
            <a:endParaRPr dirty="0">
              <a:ea typeface="+mj-ea"/>
            </a:endParaRPr>
          </a:p>
        </p:txBody>
      </p:sp>
      <p:sp>
        <p:nvSpPr>
          <p:cNvPr id="28675" name="Content Placeholder 3"/>
          <p:cNvSpPr>
            <a:spLocks noGrp="1"/>
          </p:cNvSpPr>
          <p:nvPr>
            <p:ph idx="1"/>
          </p:nvPr>
        </p:nvSpPr>
        <p:spPr>
          <a:xfrm>
            <a:off x="304800" y="1028700"/>
            <a:ext cx="6858000" cy="3486150"/>
          </a:xfrm>
        </p:spPr>
        <p:txBody>
          <a:bodyPr>
            <a:normAutofit/>
          </a:bodyPr>
          <a:lstStyle/>
          <a:p>
            <a:pPr>
              <a:buFont typeface="Wingdings" panose="05000000000000000000" pitchFamily="2" charset="2"/>
              <a:buChar char="Ø"/>
            </a:pPr>
            <a:r>
              <a:rPr lang="en-IN" altLang="en-US" dirty="0"/>
              <a:t>Introduction</a:t>
            </a:r>
          </a:p>
          <a:p>
            <a:pPr>
              <a:buFont typeface="Wingdings" panose="05000000000000000000" pitchFamily="2" charset="2"/>
              <a:buChar char="Ø"/>
            </a:pPr>
            <a:r>
              <a:rPr lang="en-IN" altLang="en-US" dirty="0" smtClean="0"/>
              <a:t>Read Only Administrator Role</a:t>
            </a:r>
            <a:endParaRPr lang="en-IN" altLang="ja-JP" dirty="0" smtClean="0"/>
          </a:p>
          <a:p>
            <a:pPr>
              <a:buFont typeface="Wingdings" panose="05000000000000000000" pitchFamily="2" charset="2"/>
              <a:buChar char="Ø"/>
            </a:pPr>
            <a:r>
              <a:rPr lang="en-US" altLang="en-US" dirty="0"/>
              <a:t>Create Custom Roles by Inheriting System Roles</a:t>
            </a:r>
          </a:p>
          <a:p>
            <a:pPr>
              <a:buFont typeface="Wingdings" panose="05000000000000000000" pitchFamily="2" charset="2"/>
              <a:buChar char="Ø"/>
            </a:pPr>
            <a:r>
              <a:rPr lang="en-US" altLang="en-US" dirty="0" smtClean="0"/>
              <a:t>Custom Roles REST </a:t>
            </a:r>
            <a:r>
              <a:rPr lang="en-US" altLang="en-US" dirty="0"/>
              <a:t>API’s</a:t>
            </a:r>
          </a:p>
          <a:p>
            <a:pPr>
              <a:buFont typeface="Wingdings" panose="05000000000000000000" pitchFamily="2" charset="2"/>
              <a:buChar char="Ø"/>
            </a:pPr>
            <a:r>
              <a:rPr lang="en-US" altLang="en-US" dirty="0" smtClean="0"/>
              <a:t>Demo</a:t>
            </a:r>
            <a:endParaRPr lang="en-IN" dirty="0" smtClean="0"/>
          </a:p>
          <a:p>
            <a:pPr>
              <a:buFont typeface="Wingdings" panose="05000000000000000000" pitchFamily="2" charset="2"/>
              <a:buChar char="Ø"/>
            </a:pPr>
            <a:r>
              <a:rPr lang="en-IN" dirty="0" smtClean="0"/>
              <a:t>Troubleshooting</a:t>
            </a:r>
          </a:p>
          <a:p>
            <a:pPr>
              <a:buFont typeface="Wingdings" panose="05000000000000000000" pitchFamily="2" charset="2"/>
              <a:buChar char="Ø"/>
            </a:pPr>
            <a:r>
              <a:rPr lang="en-IN" altLang="en-US" dirty="0" smtClean="0"/>
              <a:t>References</a:t>
            </a:r>
            <a:endParaRPr lang="en-IN" alt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265314" y="889686"/>
            <a:ext cx="8260848" cy="3659146"/>
          </a:xfrm>
        </p:spPr>
        <p:txBody>
          <a:bodyPr>
            <a:normAutofit lnSpcReduction="10000"/>
          </a:bodyPr>
          <a:lstStyle/>
          <a:p>
            <a:pPr marL="0" indent="0">
              <a:buNone/>
            </a:pPr>
            <a:r>
              <a:rPr lang="en-US" altLang="en-US" dirty="0"/>
              <a:t>Roles are used to control access to the system. It is a set of privileges which govern the operations allowed to a user. </a:t>
            </a:r>
            <a:endParaRPr lang="en-US" altLang="en-US" u="sng" dirty="0"/>
          </a:p>
          <a:p>
            <a:pPr marL="0" indent="0">
              <a:buNone/>
            </a:pPr>
            <a:r>
              <a:rPr lang="en-US" altLang="en-US" b="1" u="sng" dirty="0"/>
              <a:t>Current Behavior from 11.5 release:</a:t>
            </a:r>
          </a:p>
          <a:p>
            <a:pPr>
              <a:lnSpc>
                <a:spcPct val="150000"/>
              </a:lnSpc>
              <a:buFont typeface="Wingdings" panose="05000000000000000000" pitchFamily="2" charset="2"/>
              <a:buChar char="Ø"/>
            </a:pPr>
            <a:r>
              <a:rPr lang="en-US" altLang="en-US" dirty="0" smtClean="0"/>
              <a:t>System </a:t>
            </a:r>
            <a:r>
              <a:rPr lang="en-US" altLang="en-US" dirty="0"/>
              <a:t>Administrator can</a:t>
            </a:r>
            <a:r>
              <a:rPr lang="en-US" dirty="0"/>
              <a:t> create new custom roles, a</a:t>
            </a:r>
            <a:r>
              <a:rPr lang="en-US" altLang="en-US" dirty="0"/>
              <a:t>ssign/un-assign roles to the users, </a:t>
            </a:r>
            <a:r>
              <a:rPr lang="en-US" dirty="0"/>
              <a:t>manage access control based on the business requirement.</a:t>
            </a:r>
          </a:p>
          <a:p>
            <a:pPr marL="0" indent="0">
              <a:buNone/>
            </a:pPr>
            <a:r>
              <a:rPr lang="en-US" altLang="en-US" b="1" u="sng" dirty="0"/>
              <a:t>From 12.5 onwards:</a:t>
            </a:r>
          </a:p>
          <a:p>
            <a:pPr>
              <a:buFont typeface="Wingdings" panose="05000000000000000000" pitchFamily="2" charset="2"/>
              <a:buChar char="Ø"/>
              <a:defRPr/>
            </a:pPr>
            <a:r>
              <a:rPr lang="en-US" altLang="en-US" dirty="0"/>
              <a:t>A new System Role, Read Only Administrator, has been introduced.</a:t>
            </a:r>
          </a:p>
          <a:p>
            <a:pPr>
              <a:buFont typeface="Wingdings" panose="05000000000000000000" pitchFamily="2" charset="2"/>
              <a:buChar char="Ø"/>
              <a:defRPr/>
            </a:pPr>
            <a:r>
              <a:rPr lang="en-US" dirty="0"/>
              <a:t>Privilege “Read Access To System Configuration Data - Read Access” is implicit to any new Custom Role created.</a:t>
            </a:r>
          </a:p>
          <a:p>
            <a:pPr>
              <a:buFont typeface="Wingdings" panose="05000000000000000000" pitchFamily="2" charset="2"/>
              <a:buChar char="Ø"/>
              <a:defRPr/>
            </a:pPr>
            <a:r>
              <a:rPr lang="en-US" dirty="0"/>
              <a:t>Custom Roles can be created by Inheriting System Roles, if required.</a:t>
            </a:r>
          </a:p>
          <a:p>
            <a:pPr>
              <a:buFont typeface="Wingdings" panose="05000000000000000000" pitchFamily="2" charset="2"/>
              <a:buChar char="Ø"/>
              <a:defRPr/>
            </a:pPr>
            <a:r>
              <a:rPr lang="en-US" dirty="0"/>
              <a:t>Custom Role API’s have been introduced. </a:t>
            </a:r>
          </a:p>
          <a:p>
            <a:pPr marL="191934" lvl="1" indent="0">
              <a:buNone/>
            </a:pPr>
            <a:r>
              <a:rPr lang="en-US" altLang="en-US" dirty="0" smtClean="0"/>
              <a:t> </a:t>
            </a:r>
            <a:endParaRPr lang="en-US" altLang="en-US" dirty="0"/>
          </a:p>
          <a:p>
            <a:pPr marL="191934" lvl="1" indent="0">
              <a:buNone/>
            </a:pPr>
            <a:endParaRPr lang="en-US" altLang="en-US" dirty="0" smtClean="0"/>
          </a:p>
          <a:p>
            <a:pPr marL="0" indent="0">
              <a:buNone/>
            </a:pPr>
            <a:endParaRPr lang="en-US" altLang="en-US" dirty="0" smtClean="0"/>
          </a:p>
          <a:p>
            <a:pPr marL="0" indent="0">
              <a:buNone/>
            </a:pPr>
            <a:endParaRPr lang="en-US" altLang="en-US" dirty="0" smtClean="0"/>
          </a:p>
          <a:p>
            <a:pPr>
              <a:buFont typeface="Wingdings" panose="05000000000000000000" pitchFamily="2" charset="2"/>
              <a:buChar char="Ø"/>
            </a:pPr>
            <a:endParaRPr lang="en-US" altLang="en-US" dirty="0" smtClean="0"/>
          </a:p>
          <a:p>
            <a:pPr>
              <a:buFont typeface="Wingdings" panose="05000000000000000000" pitchFamily="2" charset="2"/>
              <a:buChar char="Ø"/>
            </a:pPr>
            <a:endParaRPr lang="en-US" altLang="en-US" dirty="0" smtClean="0"/>
          </a:p>
          <a:p>
            <a:pPr marL="0" indent="0">
              <a:lnSpc>
                <a:spcPct val="150000"/>
              </a:lnSpc>
              <a:buNone/>
            </a:pPr>
            <a:endParaRPr lang="en-US" altLang="en-US" dirty="0" smtClean="0"/>
          </a:p>
          <a:p>
            <a:pPr>
              <a:lnSpc>
                <a:spcPct val="150000"/>
              </a:lnSpc>
              <a:buFont typeface="Wingdings" panose="05000000000000000000" pitchFamily="2" charset="2"/>
              <a:buChar char="Ø"/>
            </a:pPr>
            <a:endParaRPr lang="en-US" altLang="en-US" dirty="0"/>
          </a:p>
          <a:p>
            <a:pPr marL="0" indent="0">
              <a:lnSpc>
                <a:spcPct val="150000"/>
              </a:lnSpc>
              <a:buNone/>
            </a:pPr>
            <a:endParaRPr lang="en-US" altLang="en-US" dirty="0"/>
          </a:p>
          <a:p>
            <a:pPr marL="0" indent="0">
              <a:buNone/>
            </a:pPr>
            <a:endParaRPr lang="en-US" altLang="en-US" dirty="0"/>
          </a:p>
          <a:p>
            <a:pPr marL="0" indent="0">
              <a:buNone/>
            </a:pPr>
            <a:endParaRPr lang="en-US" altLang="en-US" dirty="0"/>
          </a:p>
          <a:p>
            <a:pPr>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138929687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Only Administrator Role</a:t>
            </a:r>
          </a:p>
        </p:txBody>
      </p:sp>
      <p:sp>
        <p:nvSpPr>
          <p:cNvPr id="3" name="Content Placeholder 2"/>
          <p:cNvSpPr>
            <a:spLocks noGrp="1"/>
          </p:cNvSpPr>
          <p:nvPr>
            <p:ph idx="1"/>
          </p:nvPr>
        </p:nvSpPr>
        <p:spPr>
          <a:xfrm>
            <a:off x="265314" y="932935"/>
            <a:ext cx="8384416" cy="3724275"/>
          </a:xfrm>
        </p:spPr>
        <p:txBody>
          <a:bodyPr/>
          <a:lstStyle/>
          <a:p>
            <a:pPr marL="0" indent="0">
              <a:buNone/>
            </a:pPr>
            <a:r>
              <a:rPr lang="en-US" dirty="0"/>
              <a:t>A new System Role has been added – Read Only Administrator, which has read access </a:t>
            </a:r>
            <a:r>
              <a:rPr lang="en-US" dirty="0" smtClean="0"/>
              <a:t>for the following:</a:t>
            </a:r>
            <a:endParaRPr lang="en-US" altLang="en-US" dirty="0" smtClean="0"/>
          </a:p>
          <a:p>
            <a:pPr>
              <a:lnSpc>
                <a:spcPct val="150000"/>
              </a:lnSpc>
              <a:buFont typeface="Wingdings" panose="05000000000000000000" pitchFamily="2" charset="2"/>
              <a:buChar char="Ø"/>
            </a:pPr>
            <a:r>
              <a:rPr lang="en-US" dirty="0" smtClean="0"/>
              <a:t>A</a:t>
            </a:r>
            <a:r>
              <a:rPr lang="en-US" dirty="0" smtClean="0"/>
              <a:t>ll Cisco Unity </a:t>
            </a:r>
            <a:r>
              <a:rPr lang="en-US" dirty="0"/>
              <a:t>Connection </a:t>
            </a:r>
            <a:r>
              <a:rPr lang="en-US" dirty="0" smtClean="0"/>
              <a:t>pages</a:t>
            </a:r>
            <a:endParaRPr lang="en-US" u="sng" dirty="0"/>
          </a:p>
          <a:p>
            <a:pPr>
              <a:lnSpc>
                <a:spcPct val="150000"/>
              </a:lnSpc>
              <a:buFont typeface="Wingdings" panose="05000000000000000000" pitchFamily="2" charset="2"/>
              <a:buChar char="Ø"/>
            </a:pPr>
            <a:r>
              <a:rPr lang="en-US" dirty="0"/>
              <a:t>CUCM driven </a:t>
            </a:r>
            <a:r>
              <a:rPr lang="en-US" dirty="0" smtClean="0"/>
              <a:t>pages</a:t>
            </a:r>
          </a:p>
          <a:p>
            <a:pPr>
              <a:lnSpc>
                <a:spcPct val="150000"/>
              </a:lnSpc>
              <a:buFont typeface="Wingdings" panose="05000000000000000000" pitchFamily="2" charset="2"/>
              <a:buChar char="Ø"/>
            </a:pPr>
            <a:r>
              <a:rPr lang="en-US" dirty="0" smtClean="0"/>
              <a:t>RTMT Client</a:t>
            </a:r>
            <a:endParaRPr lang="en-US" dirty="0" smtClean="0"/>
          </a:p>
          <a:p>
            <a:pPr>
              <a:lnSpc>
                <a:spcPct val="150000"/>
              </a:lnSpc>
              <a:buFont typeface="Wingdings" panose="05000000000000000000" pitchFamily="2" charset="2"/>
              <a:buChar char="Ø"/>
            </a:pPr>
            <a:r>
              <a:rPr lang="en-US" dirty="0"/>
              <a:t>Serviceability </a:t>
            </a:r>
            <a:r>
              <a:rPr lang="en-US" dirty="0" smtClean="0"/>
              <a:t>pages</a:t>
            </a:r>
            <a:endParaRPr lang="en-US" altLang="en-US" dirty="0"/>
          </a:p>
          <a:p>
            <a:pPr marL="0" indent="0">
              <a:buNone/>
              <a:defRPr/>
            </a:pPr>
            <a:endParaRPr lang="en-US" dirty="0" smtClean="0"/>
          </a:p>
        </p:txBody>
      </p:sp>
    </p:spTree>
    <p:extLst>
      <p:ext uri="{BB962C8B-B14F-4D97-AF65-F5344CB8AC3E}">
        <p14:creationId xmlns:p14="http://schemas.microsoft.com/office/powerpoint/2010/main" val="129031156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Only Administrator Role</a:t>
            </a:r>
            <a:endParaRPr lang="en-IN" dirty="0"/>
          </a:p>
        </p:txBody>
      </p:sp>
      <p:sp>
        <p:nvSpPr>
          <p:cNvPr id="3" name="Text Placeholder 2"/>
          <p:cNvSpPr>
            <a:spLocks noGrp="1"/>
          </p:cNvSpPr>
          <p:nvPr>
            <p:ph type="body" idx="1"/>
          </p:nvPr>
        </p:nvSpPr>
        <p:spPr/>
        <p:txBody>
          <a:bodyPr/>
          <a:lstStyle/>
          <a:p>
            <a:r>
              <a:rPr lang="fr-FR" dirty="0"/>
              <a:t>Go to: System Settings -&gt; </a:t>
            </a:r>
            <a:r>
              <a:rPr lang="fr-FR" dirty="0" err="1"/>
              <a:t>Roles</a:t>
            </a:r>
            <a:r>
              <a:rPr lang="fr-FR" dirty="0"/>
              <a:t> -&gt; </a:t>
            </a:r>
            <a:r>
              <a:rPr lang="en-US" dirty="0"/>
              <a:t>System Roles -&gt; Read Only </a:t>
            </a:r>
            <a:r>
              <a:rPr lang="en-US" dirty="0" smtClean="0"/>
              <a:t>Administrator</a:t>
            </a:r>
          </a:p>
          <a:p>
            <a:pPr marL="0" indent="0">
              <a:buNone/>
            </a:pPr>
            <a:endParaRPr lang="en-IN" dirty="0"/>
          </a:p>
        </p:txBody>
      </p:sp>
      <p:pic>
        <p:nvPicPr>
          <p:cNvPr id="6" name="Picture 5"/>
          <p:cNvPicPr>
            <a:picLocks noChangeAspect="1"/>
          </p:cNvPicPr>
          <p:nvPr/>
        </p:nvPicPr>
        <p:blipFill>
          <a:blip r:embed="rId2"/>
          <a:stretch>
            <a:fillRect/>
          </a:stretch>
        </p:blipFill>
        <p:spPr>
          <a:xfrm>
            <a:off x="356754" y="1249680"/>
            <a:ext cx="7843520" cy="3479406"/>
          </a:xfrm>
          <a:prstGeom prst="rect">
            <a:avLst/>
          </a:prstGeom>
        </p:spPr>
      </p:pic>
      <p:sp>
        <p:nvSpPr>
          <p:cNvPr id="7" name="Rectangle 6"/>
          <p:cNvSpPr/>
          <p:nvPr/>
        </p:nvSpPr>
        <p:spPr>
          <a:xfrm>
            <a:off x="356754" y="3464560"/>
            <a:ext cx="5180446" cy="162560"/>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Tree>
    <p:extLst>
      <p:ext uri="{BB962C8B-B14F-4D97-AF65-F5344CB8AC3E}">
        <p14:creationId xmlns:p14="http://schemas.microsoft.com/office/powerpoint/2010/main" val="48722386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Custom Roles by Inheriting System Roles</a:t>
            </a:r>
          </a:p>
        </p:txBody>
      </p:sp>
      <p:sp>
        <p:nvSpPr>
          <p:cNvPr id="3" name="Text Placeholder 2"/>
          <p:cNvSpPr>
            <a:spLocks noGrp="1"/>
          </p:cNvSpPr>
          <p:nvPr>
            <p:ph type="body" idx="1"/>
          </p:nvPr>
        </p:nvSpPr>
        <p:spPr/>
        <p:txBody>
          <a:bodyPr/>
          <a:lstStyle/>
          <a:p>
            <a:pPr>
              <a:buFont typeface="Wingdings" panose="05000000000000000000" pitchFamily="2" charset="2"/>
              <a:buChar char="Ø"/>
              <a:defRPr/>
            </a:pPr>
            <a:r>
              <a:rPr lang="en-US" dirty="0"/>
              <a:t>Allows System Administrator to</a:t>
            </a:r>
          </a:p>
          <a:p>
            <a:pPr marL="692150" lvl="1" indent="-285750">
              <a:buFont typeface="Arial" panose="020B0604020202020204" pitchFamily="34" charset="0"/>
              <a:buChar char="•"/>
              <a:defRPr/>
            </a:pPr>
            <a:r>
              <a:rPr lang="en-US" dirty="0"/>
              <a:t>Create a new Custom Role by Inheriting the System Role, if </a:t>
            </a:r>
            <a:r>
              <a:rPr lang="en-US" dirty="0" smtClean="0"/>
              <a:t>required</a:t>
            </a:r>
            <a:r>
              <a:rPr lang="en-US" dirty="0"/>
              <a:t>.</a:t>
            </a:r>
          </a:p>
          <a:p>
            <a:pPr>
              <a:buFont typeface="Wingdings" panose="05000000000000000000" pitchFamily="2" charset="2"/>
              <a:buChar char="Ø"/>
              <a:defRPr/>
            </a:pPr>
            <a:r>
              <a:rPr lang="en-US" dirty="0"/>
              <a:t>On selecting any System Role To Inherit, privileges corresponding to that System Role are assigned.</a:t>
            </a:r>
          </a:p>
          <a:p>
            <a:pPr>
              <a:buFont typeface="Wingdings" panose="05000000000000000000" pitchFamily="2" charset="2"/>
              <a:buChar char="Ø"/>
              <a:defRPr/>
            </a:pPr>
            <a:r>
              <a:rPr lang="en-US" dirty="0"/>
              <a:t>Additional privileges can be assigned to a Custom Role.</a:t>
            </a:r>
          </a:p>
        </p:txBody>
      </p:sp>
    </p:spTree>
    <p:extLst>
      <p:ext uri="{BB962C8B-B14F-4D97-AF65-F5344CB8AC3E}">
        <p14:creationId xmlns:p14="http://schemas.microsoft.com/office/powerpoint/2010/main" val="145024690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Custom Roles by Inheriting System Roles</a:t>
            </a:r>
            <a:endParaRPr lang="en-IN" dirty="0"/>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fr-FR" dirty="0"/>
              <a:t>Go to: System Settings -&gt; </a:t>
            </a:r>
            <a:r>
              <a:rPr lang="fr-FR" dirty="0" err="1"/>
              <a:t>Roles</a:t>
            </a:r>
            <a:r>
              <a:rPr lang="fr-FR" dirty="0"/>
              <a:t> -&gt; </a:t>
            </a:r>
            <a:r>
              <a:rPr lang="en-US" dirty="0"/>
              <a:t>Custom Roles</a:t>
            </a:r>
            <a:br>
              <a:rPr lang="en-US" dirty="0"/>
            </a:br>
            <a:endParaRPr lang="en-US" b="1" dirty="0">
              <a:solidFill>
                <a:schemeClr val="tx1">
                  <a:lumMod val="50000"/>
                </a:schemeClr>
              </a:solidFill>
            </a:endParaRPr>
          </a:p>
        </p:txBody>
      </p:sp>
      <p:pic>
        <p:nvPicPr>
          <p:cNvPr id="9" name="Picture 8"/>
          <p:cNvPicPr>
            <a:picLocks noChangeAspect="1"/>
          </p:cNvPicPr>
          <p:nvPr/>
        </p:nvPicPr>
        <p:blipFill>
          <a:blip r:embed="rId2"/>
          <a:stretch>
            <a:fillRect/>
          </a:stretch>
        </p:blipFill>
        <p:spPr>
          <a:xfrm>
            <a:off x="377410" y="1312998"/>
            <a:ext cx="6632258" cy="3416087"/>
          </a:xfrm>
          <a:prstGeom prst="rect">
            <a:avLst/>
          </a:prstGeom>
        </p:spPr>
      </p:pic>
    </p:spTree>
    <p:extLst>
      <p:ext uri="{BB962C8B-B14F-4D97-AF65-F5344CB8AC3E}">
        <p14:creationId xmlns:p14="http://schemas.microsoft.com/office/powerpoint/2010/main" val="305557062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a:t>
            </a:r>
            <a:r>
              <a:rPr lang="en-US" dirty="0"/>
              <a:t>Roles REST API’s</a:t>
            </a:r>
            <a:br>
              <a:rPr lang="en-US" dirty="0"/>
            </a:br>
            <a:endParaRPr lang="en-IN" dirty="0"/>
          </a:p>
        </p:txBody>
      </p:sp>
      <p:sp>
        <p:nvSpPr>
          <p:cNvPr id="3" name="Text Placeholder 2"/>
          <p:cNvSpPr>
            <a:spLocks noGrp="1"/>
          </p:cNvSpPr>
          <p:nvPr>
            <p:ph type="body" idx="1"/>
          </p:nvPr>
        </p:nvSpPr>
        <p:spPr/>
        <p:txBody>
          <a:bodyPr>
            <a:normAutofit fontScale="77500" lnSpcReduction="20000"/>
          </a:bodyPr>
          <a:lstStyle/>
          <a:p>
            <a:pPr>
              <a:buFont typeface="Wingdings" panose="05000000000000000000" pitchFamily="2" charset="2"/>
              <a:buChar char="Ø"/>
            </a:pPr>
            <a:r>
              <a:rPr lang="en-US" sz="1600" dirty="0"/>
              <a:t>System Administrator can use following API’s : </a:t>
            </a:r>
          </a:p>
          <a:p>
            <a:pPr marL="692150" lvl="1" indent="-285750">
              <a:buFont typeface="Arial" panose="020B0604020202020204" pitchFamily="34" charset="0"/>
              <a:buChar char="•"/>
              <a:defRPr/>
            </a:pPr>
            <a:r>
              <a:rPr lang="en-US" sz="1600" dirty="0"/>
              <a:t>To create a Custom Role – </a:t>
            </a:r>
            <a:r>
              <a:rPr lang="en-IN" sz="1600" dirty="0" smtClean="0"/>
              <a:t>POST</a:t>
            </a:r>
          </a:p>
          <a:p>
            <a:pPr marL="406400" lvl="1" indent="0">
              <a:buNone/>
              <a:defRPr/>
            </a:pPr>
            <a:r>
              <a:rPr lang="en-IN" sz="1600" dirty="0"/>
              <a:t> </a:t>
            </a:r>
            <a:r>
              <a:rPr lang="en-IN" sz="1600" dirty="0" smtClean="0"/>
              <a:t>      </a:t>
            </a:r>
            <a:r>
              <a:rPr lang="en-IN" sz="1600" dirty="0" smtClean="0"/>
              <a:t>https</a:t>
            </a:r>
            <a:r>
              <a:rPr lang="en-IN" sz="1600" dirty="0"/>
              <a:t>://&lt;server&gt;/vmrest/customroles?systemRoleToInherit=&lt;systemRoleToInherit_objId&gt;</a:t>
            </a:r>
            <a:endParaRPr lang="en-US" sz="1600" dirty="0"/>
          </a:p>
          <a:p>
            <a:pPr marL="692150" lvl="1" indent="-285750">
              <a:buFont typeface="Arial" panose="020B0604020202020204" pitchFamily="34" charset="0"/>
              <a:buChar char="•"/>
              <a:defRPr/>
            </a:pPr>
            <a:r>
              <a:rPr lang="en-US" sz="1600" dirty="0"/>
              <a:t>To modify a Custom Role –</a:t>
            </a:r>
          </a:p>
          <a:p>
            <a:pPr lvl="1" indent="0">
              <a:buNone/>
              <a:defRPr/>
            </a:pPr>
            <a:r>
              <a:rPr lang="en-US" sz="1600" dirty="0"/>
              <a:t> </a:t>
            </a:r>
            <a:r>
              <a:rPr lang="en-US" sz="1600" dirty="0" smtClean="0"/>
              <a:t>     </a:t>
            </a:r>
            <a:r>
              <a:rPr lang="en-IN" sz="1600" dirty="0" smtClean="0"/>
              <a:t>PUT </a:t>
            </a:r>
            <a:r>
              <a:rPr lang="en-IN" sz="1600" dirty="0"/>
              <a:t>https://&lt;connection_server&gt;/vmrest/customroles/&lt;objectId&gt;</a:t>
            </a:r>
            <a:endParaRPr lang="en-US" sz="1600" dirty="0"/>
          </a:p>
          <a:p>
            <a:pPr marL="692150" lvl="1" indent="-285750">
              <a:buFont typeface="Arial" panose="020B0604020202020204" pitchFamily="34" charset="0"/>
              <a:buChar char="•"/>
              <a:defRPr/>
            </a:pPr>
            <a:r>
              <a:rPr lang="en-US" sz="1600" dirty="0"/>
              <a:t>To delete a Custom Role – </a:t>
            </a:r>
          </a:p>
          <a:p>
            <a:pPr lvl="1" indent="0">
              <a:buNone/>
              <a:defRPr/>
            </a:pPr>
            <a:r>
              <a:rPr lang="en-US" sz="1600" dirty="0"/>
              <a:t> </a:t>
            </a:r>
            <a:r>
              <a:rPr lang="en-US" sz="1600" dirty="0" smtClean="0"/>
              <a:t>    </a:t>
            </a:r>
            <a:r>
              <a:rPr lang="en-US" sz="1600" dirty="0" smtClean="0"/>
              <a:t> </a:t>
            </a:r>
            <a:r>
              <a:rPr lang="en-US" sz="1600" dirty="0"/>
              <a:t>DELETE https://&lt;connection-server&gt;/vmrest/customroles/&lt;objectId&gt;</a:t>
            </a:r>
          </a:p>
          <a:p>
            <a:pPr marL="692150" lvl="1" indent="-285750">
              <a:buFont typeface="Arial" panose="020B0604020202020204" pitchFamily="34" charset="0"/>
              <a:buChar char="•"/>
              <a:defRPr/>
            </a:pPr>
            <a:r>
              <a:rPr lang="en-US" sz="1600" dirty="0"/>
              <a:t>To enlist System Roles - </a:t>
            </a:r>
            <a:r>
              <a:rPr lang="en-IN" sz="1600" dirty="0"/>
              <a:t>GET https://&lt;connection-server&gt;/systemroles</a:t>
            </a:r>
            <a:endParaRPr lang="en-US" sz="1600" dirty="0"/>
          </a:p>
          <a:p>
            <a:pPr marL="692150" lvl="1" indent="-285750">
              <a:buFont typeface="Arial" panose="020B0604020202020204" pitchFamily="34" charset="0"/>
              <a:buChar char="•"/>
              <a:defRPr/>
            </a:pPr>
            <a:r>
              <a:rPr lang="en-US" sz="1600" dirty="0"/>
              <a:t>To enlist Custom Role - </a:t>
            </a:r>
            <a:r>
              <a:rPr lang="en-IN" sz="1600" dirty="0"/>
              <a:t>GET https://&lt;connection-server&gt;/customroles</a:t>
            </a:r>
            <a:endParaRPr lang="en-US" sz="1600" dirty="0"/>
          </a:p>
          <a:p>
            <a:pPr marL="692150" lvl="1" indent="-285750">
              <a:buFont typeface="Arial" panose="020B0604020202020204" pitchFamily="34" charset="0"/>
              <a:buChar char="•"/>
              <a:defRPr/>
            </a:pPr>
            <a:r>
              <a:rPr lang="en-US" sz="1600" dirty="0"/>
              <a:t>To enlist All Privileges - </a:t>
            </a:r>
            <a:r>
              <a:rPr lang="en-IN" sz="1600" dirty="0"/>
              <a:t>GET https://&lt;connection-server&gt;/vmrest/privileges</a:t>
            </a:r>
            <a:endParaRPr lang="en-US" sz="1600" dirty="0"/>
          </a:p>
          <a:p>
            <a:pPr marL="692150" lvl="1" indent="-285750">
              <a:buFont typeface="Arial" panose="020B0604020202020204" pitchFamily="34" charset="0"/>
              <a:buChar char="•"/>
              <a:defRPr/>
            </a:pPr>
            <a:r>
              <a:rPr lang="en-US" sz="1600" dirty="0"/>
              <a:t>To enlist Privileges of a Role - </a:t>
            </a:r>
          </a:p>
          <a:p>
            <a:pPr lvl="1" indent="0">
              <a:buNone/>
              <a:defRPr/>
            </a:pPr>
            <a:r>
              <a:rPr lang="en-US" sz="1600" dirty="0"/>
              <a:t> </a:t>
            </a:r>
            <a:r>
              <a:rPr lang="en-US" sz="1600" dirty="0" smtClean="0"/>
              <a:t>    </a:t>
            </a:r>
            <a:r>
              <a:rPr lang="en-US" sz="1600" dirty="0" smtClean="0"/>
              <a:t> </a:t>
            </a:r>
            <a:r>
              <a:rPr lang="en-IN" sz="1600" dirty="0"/>
              <a:t>GET https://&lt;connection-server&gt;/vmrest/roles/&lt;object_id&gt;/privileges</a:t>
            </a:r>
            <a:endParaRPr lang="en-US" sz="1600" dirty="0"/>
          </a:p>
          <a:p>
            <a:pPr marL="0" indent="0">
              <a:buNone/>
            </a:pPr>
            <a:r>
              <a:rPr lang="en-US" dirty="0"/>
              <a:t/>
            </a:r>
            <a:br>
              <a:rPr lang="en-US" dirty="0"/>
            </a:br>
            <a:endParaRPr lang="en-US" b="1" dirty="0">
              <a:solidFill>
                <a:schemeClr val="tx1">
                  <a:lumMod val="50000"/>
                </a:schemeClr>
              </a:solidFill>
            </a:endParaRPr>
          </a:p>
        </p:txBody>
      </p:sp>
    </p:spTree>
    <p:extLst>
      <p:ext uri="{BB962C8B-B14F-4D97-AF65-F5344CB8AC3E}">
        <p14:creationId xmlns:p14="http://schemas.microsoft.com/office/powerpoint/2010/main" val="340721086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isco2015PPTTemplate">
  <a:themeElements>
    <a:clrScheme name="Cisco2015PPTTemplate">
      <a:dk1>
        <a:srgbClr val="676767"/>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isco2015PPTTemplate">
  <a:themeElements>
    <a:clrScheme name="Cisco2015PPTTemplate">
      <a:dk1>
        <a:srgbClr val="000000"/>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11968</TotalTime>
  <Words>1098</Words>
  <Application>Microsoft Office PowerPoint</Application>
  <PresentationFormat>On-screen Show (16:9)</PresentationFormat>
  <Paragraphs>137</Paragraphs>
  <Slides>17</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MS PGothic</vt:lpstr>
      <vt:lpstr>Arial</vt:lpstr>
      <vt:lpstr>Arial Unicode MS</vt:lpstr>
      <vt:lpstr>Calibri</vt:lpstr>
      <vt:lpstr>Ciscolight</vt:lpstr>
      <vt:lpstr>CiscoSans</vt:lpstr>
      <vt:lpstr>CiscoSansTT ExtraLight</vt:lpstr>
      <vt:lpstr>CiscoSansTT Light</vt:lpstr>
      <vt:lpstr>Helvetica</vt:lpstr>
      <vt:lpstr>Wingdings</vt:lpstr>
      <vt:lpstr>Cisco2015PPTTemplate</vt:lpstr>
      <vt:lpstr>Cisco Arial 4x3 template_dark</vt:lpstr>
      <vt:lpstr> Unity Connection  Custom Roles</vt:lpstr>
      <vt:lpstr>PowerPoint Presentation</vt:lpstr>
      <vt:lpstr>  Agenda</vt:lpstr>
      <vt:lpstr>Introduction</vt:lpstr>
      <vt:lpstr>Read Only Administrator Role</vt:lpstr>
      <vt:lpstr>Read Only Administrator Role</vt:lpstr>
      <vt:lpstr>Create Custom Roles by Inheriting System Roles</vt:lpstr>
      <vt:lpstr>Create Custom Roles by Inheriting System Roles</vt:lpstr>
      <vt:lpstr>Custom Roles REST API’s </vt:lpstr>
      <vt:lpstr>Demo Scenario :</vt:lpstr>
      <vt:lpstr>Demo Scenario 1 : Create “Read Only Administrator” System Role </vt:lpstr>
      <vt:lpstr>Demo Scenario 2 : Create Custom Role to manage System settings </vt:lpstr>
      <vt:lpstr>Demo Scenario 3 : Sample Custom Role to manage Greetings and Users</vt:lpstr>
      <vt:lpstr>Troubleshooting</vt:lpstr>
      <vt:lpstr>Troubleshooting</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CCBU - Cloud Messaging    OPS Meeting</dc:title>
  <dc:creator>Ravindra Rathore -X (ravratho - ARICENT TECHNOLOGIES MAURIITIUS LIMITED at Cisco)</dc:creator>
  <cp:lastModifiedBy>Palak Jaitly -X (pjaitly - ARICENT TECHNOLOGIES MAURIITIUS LIMITED at Cisco)</cp:lastModifiedBy>
  <cp:revision>533</cp:revision>
  <cp:lastPrinted>2016-02-12T18:01:55Z</cp:lastPrinted>
  <dcterms:modified xsi:type="dcterms:W3CDTF">2018-02-07T06:18:36Z</dcterms:modified>
</cp:coreProperties>
</file>