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76" r:id="rId3"/>
    <p:sldId id="447" r:id="rId4"/>
    <p:sldId id="448" r:id="rId5"/>
    <p:sldId id="440" r:id="rId6"/>
    <p:sldId id="433" r:id="rId7"/>
    <p:sldId id="279" r:id="rId8"/>
    <p:sldId id="441" r:id="rId9"/>
    <p:sldId id="443" r:id="rId10"/>
    <p:sldId id="416" r:id="rId11"/>
    <p:sldId id="442" r:id="rId12"/>
    <p:sldId id="419" r:id="rId13"/>
    <p:sldId id="417" r:id="rId14"/>
    <p:sldId id="452" r:id="rId15"/>
    <p:sldId id="420" r:id="rId16"/>
    <p:sldId id="423" r:id="rId17"/>
    <p:sldId id="436" r:id="rId18"/>
    <p:sldId id="449" r:id="rId19"/>
    <p:sldId id="425" r:id="rId20"/>
    <p:sldId id="428" r:id="rId21"/>
    <p:sldId id="429" r:id="rId22"/>
    <p:sldId id="435" r:id="rId23"/>
    <p:sldId id="432" r:id="rId24"/>
    <p:sldId id="300" r:id="rId25"/>
    <p:sldId id="382" r:id="rId26"/>
    <p:sldId id="398" r:id="rId27"/>
    <p:sldId id="450" r:id="rId28"/>
    <p:sldId id="400" r:id="rId29"/>
    <p:sldId id="405" r:id="rId30"/>
    <p:sldId id="407" r:id="rId31"/>
    <p:sldId id="413" r:id="rId32"/>
    <p:sldId id="414" r:id="rId33"/>
    <p:sldId id="411" r:id="rId34"/>
    <p:sldId id="406" r:id="rId35"/>
    <p:sldId id="303" r:id="rId3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Bloom" initials="RB" lastIdx="9" clrIdx="0"/>
  <p:cmAuthor id="1" name="Anupam Kumar -X (anupkuma - ARICENT TECHNOLOGIES MAURIITIUS LIMITED at Cisco)" initials="AK-(-ATMLaC" lastIdx="23" clrIdx="1">
    <p:extLst>
      <p:ext uri="{19B8F6BF-5375-455C-9EA6-DF929625EA0E}">
        <p15:presenceInfo xmlns:p15="http://schemas.microsoft.com/office/powerpoint/2012/main" userId="S-1-5-21-1524254294-1867208184-1928362250-22694" providerId="AD"/>
      </p:ext>
    </p:extLst>
  </p:cmAuthor>
  <p:cmAuthor id="2" name="Amrita Pokhriyal -X (ampokhri - ARICENT TECHNOLOGIES MAURIITIUS LIMITED at Cisco)" initials="AP-(-ATMLaC" lastIdx="7" clrIdx="2">
    <p:extLst>
      <p:ext uri="{19B8F6BF-5375-455C-9EA6-DF929625EA0E}">
        <p15:presenceInfo xmlns:p15="http://schemas.microsoft.com/office/powerpoint/2012/main" userId="S-1-5-21-1524254294-1867208184-1928362250-464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EDC"/>
          </a:solidFill>
        </a:fill>
      </a:tcStyle>
    </a:wholeTbl>
    <a:band2H>
      <a:tcTxStyle/>
      <a:tcStyle>
        <a:tcBdr/>
        <a:fill>
          <a:solidFill>
            <a:srgbClr val="E7E8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wholeTbl>
    <a:band2H>
      <a:tcTxStyle/>
      <a:tcStyle>
        <a:tcBdr/>
        <a:fill>
          <a:solidFill>
            <a:srgbClr val="FFFFFF"/>
          </a:solidFill>
        </a:fill>
      </a:tcStyle>
    </a:band2H>
    <a:firstCo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Col>
    <a:la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 styleId="{CF821DB8-F4EB-4A41-A1BA-3FCAFE7338EE}" styleName="">
    <a:tblBg/>
    <a:wholeTbl>
      <a:tcTxStyle b="off" i="off">
        <a:font>
          <a:latin typeface="Arial"/>
          <a:ea typeface="Arial"/>
          <a:cs typeface="Arial"/>
        </a:font>
        <a:schemeClr val="accent3"/>
      </a:tcTxStyle>
      <a:tcStyle>
        <a:tcBdr>
          <a:left>
            <a:ln w="9525" cap="flat">
              <a:solidFill>
                <a:srgbClr val="2DB0DE"/>
              </a:solidFill>
              <a:prstDash val="solid"/>
              <a:round/>
            </a:ln>
          </a:left>
          <a:right>
            <a:ln w="9525" cap="flat">
              <a:solidFill>
                <a:srgbClr val="2DB0DE"/>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9525" cap="flat">
              <a:solidFill>
                <a:srgbClr val="2DB0DE"/>
              </a:solidFill>
              <a:prstDash val="solid"/>
              <a:round/>
            </a:ln>
          </a:left>
          <a:right>
            <a:ln w="25400" cap="flat">
              <a:solidFill>
                <a:schemeClr val="accent5"/>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9525" cap="flat">
              <a:solidFill>
                <a:srgbClr val="2DB0DE"/>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33BA23B1-9221-436E-865A-0063620EA4FD}"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noFill/>
              <a:miter lim="400000"/>
            </a:ln>
          </a:insideV>
        </a:tcBdr>
        <a:fill>
          <a:solidFill>
            <a:srgbClr val="E7F2F9"/>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solidFill>
                <a:schemeClr val="accent5"/>
              </a:solidFill>
              <a:prstDash val="solid"/>
              <a:round/>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7F2F9"/>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508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2708684C-4D16-4618-839F-0558EEFCDFE6}"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2"/>
          </a:solidFill>
        </a:fill>
      </a:tcStyle>
    </a:wholeTbl>
    <a:band2H>
      <a:tcTxStyle/>
      <a:tcStyle>
        <a:tcBdr/>
        <a:fill>
          <a:solidFill>
            <a:srgbClr val="EAEA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5" autoAdjust="0"/>
    <p:restoredTop sz="94853" autoAdjust="0"/>
  </p:normalViewPr>
  <p:slideViewPr>
    <p:cSldViewPr snapToGrid="0" snapToObjects="1">
      <p:cViewPr varScale="1">
        <p:scale>
          <a:sx n="114" d="100"/>
          <a:sy n="114" d="100"/>
        </p:scale>
        <p:origin x="414" y="96"/>
      </p:cViewPr>
      <p:guideLst>
        <p:guide orient="horz" pos="1620"/>
        <p:guide pos="2880"/>
      </p:guideLst>
    </p:cSldViewPr>
  </p:slideViewPr>
  <p:outlineViewPr>
    <p:cViewPr>
      <p:scale>
        <a:sx n="33" d="100"/>
        <a:sy n="33" d="100"/>
      </p:scale>
      <p:origin x="0" y="-34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8A778-0CA0-4B68-AA8E-80E8D784AD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58EB5BF-7EB4-4396-9EFB-C9B936F5A13B}">
      <dgm:prSet phldrT="[Text]"/>
      <dgm:spPr/>
      <dgm:t>
        <a:bodyPr/>
        <a:lstStyle/>
        <a:p>
          <a:r>
            <a:rPr lang="en-US" dirty="0" smtClean="0"/>
            <a:t>Initial state of product</a:t>
          </a:r>
          <a:endParaRPr lang="en-US" dirty="0"/>
        </a:p>
      </dgm:t>
    </dgm:pt>
    <dgm:pt modelId="{D041912C-1200-4053-A13A-5DC2EBA0A328}" type="parTrans" cxnId="{DE0A1081-4D6A-4134-8978-C829B001D015}">
      <dgm:prSet/>
      <dgm:spPr/>
      <dgm:t>
        <a:bodyPr/>
        <a:lstStyle/>
        <a:p>
          <a:endParaRPr lang="en-US"/>
        </a:p>
      </dgm:t>
    </dgm:pt>
    <dgm:pt modelId="{990DB14C-47C6-4F7C-9CF9-6304E6FED643}" type="sibTrans" cxnId="{DE0A1081-4D6A-4134-8978-C829B001D015}">
      <dgm:prSet/>
      <dgm:spPr/>
      <dgm:t>
        <a:bodyPr/>
        <a:lstStyle/>
        <a:p>
          <a:endParaRPr lang="en-US"/>
        </a:p>
      </dgm:t>
    </dgm:pt>
    <dgm:pt modelId="{DCA6335F-1CD3-42D8-9F2C-71C3460224BE}">
      <dgm:prSet phldrT="[Text]"/>
      <dgm:spPr/>
      <dgm:t>
        <a:bodyPr/>
        <a:lstStyle/>
        <a:p>
          <a:r>
            <a:rPr lang="en-US" dirty="0" smtClean="0"/>
            <a:t>Enable license reservation </a:t>
          </a:r>
          <a:endParaRPr lang="en-US" dirty="0"/>
        </a:p>
      </dgm:t>
    </dgm:pt>
    <dgm:pt modelId="{512932A7-A463-4C8E-8671-CDB91401A0F6}" type="parTrans" cxnId="{ADE3C3A8-51CC-4696-98EC-B46082245D13}">
      <dgm:prSet/>
      <dgm:spPr/>
      <dgm:t>
        <a:bodyPr/>
        <a:lstStyle/>
        <a:p>
          <a:endParaRPr lang="en-US"/>
        </a:p>
      </dgm:t>
    </dgm:pt>
    <dgm:pt modelId="{74AED17F-9883-41DC-8AE6-A84BAE0E365A}" type="sibTrans" cxnId="{ADE3C3A8-51CC-4696-98EC-B46082245D13}">
      <dgm:prSet/>
      <dgm:spPr/>
      <dgm:t>
        <a:bodyPr/>
        <a:lstStyle/>
        <a:p>
          <a:endParaRPr lang="en-US"/>
        </a:p>
      </dgm:t>
    </dgm:pt>
    <dgm:pt modelId="{070E9B43-BA53-4579-8026-836B8E6EA42C}">
      <dgm:prSet phldrT="[Text]"/>
      <dgm:spPr/>
      <dgm:t>
        <a:bodyPr/>
        <a:lstStyle/>
        <a:p>
          <a:r>
            <a:rPr lang="en-US" dirty="0" smtClean="0"/>
            <a:t>Request Reservation code</a:t>
          </a:r>
          <a:endParaRPr lang="en-US" dirty="0"/>
        </a:p>
      </dgm:t>
    </dgm:pt>
    <dgm:pt modelId="{B450FFC4-314F-4831-833D-AE9AAFF181F5}" type="parTrans" cxnId="{3D0C92E6-F1F5-4139-8E4C-A08EBF4C758A}">
      <dgm:prSet/>
      <dgm:spPr/>
      <dgm:t>
        <a:bodyPr/>
        <a:lstStyle/>
        <a:p>
          <a:endParaRPr lang="en-US"/>
        </a:p>
      </dgm:t>
    </dgm:pt>
    <dgm:pt modelId="{F01885C1-C2C0-4196-BF6F-A5E23BD02919}" type="sibTrans" cxnId="{3D0C92E6-F1F5-4139-8E4C-A08EBF4C758A}">
      <dgm:prSet/>
      <dgm:spPr/>
      <dgm:t>
        <a:bodyPr/>
        <a:lstStyle/>
        <a:p>
          <a:endParaRPr lang="en-US"/>
        </a:p>
      </dgm:t>
    </dgm:pt>
    <dgm:pt modelId="{E65E0F56-97BD-42A7-A30F-424522109D90}">
      <dgm:prSet phldrT="[Text]"/>
      <dgm:spPr/>
      <dgm:t>
        <a:bodyPr/>
        <a:lstStyle/>
        <a:p>
          <a:r>
            <a:rPr lang="en-US" dirty="0" smtClean="0"/>
            <a:t>Install authorization code</a:t>
          </a:r>
          <a:endParaRPr lang="en-US" dirty="0"/>
        </a:p>
      </dgm:t>
    </dgm:pt>
    <dgm:pt modelId="{3C004B55-825F-4C46-BA76-256240C3CBDC}" type="parTrans" cxnId="{F10EC3BC-96EF-4D4B-B57F-D1F13F59EDF7}">
      <dgm:prSet/>
      <dgm:spPr/>
      <dgm:t>
        <a:bodyPr/>
        <a:lstStyle/>
        <a:p>
          <a:endParaRPr lang="en-US"/>
        </a:p>
      </dgm:t>
    </dgm:pt>
    <dgm:pt modelId="{74FABFD5-7AA7-4571-AA57-3A7506C8EAC8}" type="sibTrans" cxnId="{F10EC3BC-96EF-4D4B-B57F-D1F13F59EDF7}">
      <dgm:prSet/>
      <dgm:spPr/>
      <dgm:t>
        <a:bodyPr/>
        <a:lstStyle/>
        <a:p>
          <a:endParaRPr lang="en-US"/>
        </a:p>
      </dgm:t>
    </dgm:pt>
    <dgm:pt modelId="{D650EAAB-ED00-4319-B6FB-51B13117007B}">
      <dgm:prSet phldrT="[Text]"/>
      <dgm:spPr/>
      <dgm:t>
        <a:bodyPr/>
        <a:lstStyle/>
        <a:p>
          <a:r>
            <a:rPr lang="en-US" dirty="0" smtClean="0"/>
            <a:t>Return reservation license</a:t>
          </a:r>
          <a:endParaRPr lang="en-US" dirty="0"/>
        </a:p>
      </dgm:t>
    </dgm:pt>
    <dgm:pt modelId="{88852B99-D1A3-4D00-95A1-09742E311482}" type="parTrans" cxnId="{A95B1D16-54E4-415F-8B7E-488F18395B4C}">
      <dgm:prSet/>
      <dgm:spPr/>
      <dgm:t>
        <a:bodyPr/>
        <a:lstStyle/>
        <a:p>
          <a:endParaRPr lang="en-US"/>
        </a:p>
      </dgm:t>
    </dgm:pt>
    <dgm:pt modelId="{92537075-A43B-4A14-A3D4-92263BED2F46}" type="sibTrans" cxnId="{A95B1D16-54E4-415F-8B7E-488F18395B4C}">
      <dgm:prSet/>
      <dgm:spPr/>
      <dgm:t>
        <a:bodyPr/>
        <a:lstStyle/>
        <a:p>
          <a:endParaRPr lang="en-US"/>
        </a:p>
      </dgm:t>
    </dgm:pt>
    <dgm:pt modelId="{3F5E9286-713E-463B-83D8-6FC69DCEE0BF}">
      <dgm:prSet phldrT="[Text]"/>
      <dgm:spPr/>
      <dgm:t>
        <a:bodyPr/>
        <a:lstStyle/>
        <a:p>
          <a:r>
            <a:rPr lang="en-US" dirty="0" smtClean="0"/>
            <a:t>Disable</a:t>
          </a:r>
          <a:endParaRPr lang="en-US" dirty="0"/>
        </a:p>
      </dgm:t>
    </dgm:pt>
    <dgm:pt modelId="{7BC4DC2E-278B-495C-9E25-96666EC92D68}" type="parTrans" cxnId="{006F0BB9-9080-4A94-AAB9-87EA2A457041}">
      <dgm:prSet/>
      <dgm:spPr/>
      <dgm:t>
        <a:bodyPr/>
        <a:lstStyle/>
        <a:p>
          <a:endParaRPr lang="en-US"/>
        </a:p>
      </dgm:t>
    </dgm:pt>
    <dgm:pt modelId="{8A5B3906-3147-4A89-B74C-36F0AA478FD1}" type="sibTrans" cxnId="{006F0BB9-9080-4A94-AAB9-87EA2A457041}">
      <dgm:prSet/>
      <dgm:spPr/>
      <dgm:t>
        <a:bodyPr/>
        <a:lstStyle/>
        <a:p>
          <a:endParaRPr lang="en-US"/>
        </a:p>
      </dgm:t>
    </dgm:pt>
    <dgm:pt modelId="{7245647E-D6AC-4E1E-96F5-7375A8C0ABE7}">
      <dgm:prSet phldrT="[Text]" custT="1"/>
      <dgm:spPr/>
      <dgm:t>
        <a:bodyPr/>
        <a:lstStyle/>
        <a:p>
          <a:r>
            <a:rPr lang="en-US" sz="800" dirty="0" smtClean="0"/>
            <a:t>Product state: Unregistered</a:t>
          </a:r>
          <a:endParaRPr lang="en-US" sz="800" dirty="0"/>
        </a:p>
      </dgm:t>
    </dgm:pt>
    <dgm:pt modelId="{E4B68AAD-C9A5-41BA-BD72-C0D710036A60}" type="parTrans" cxnId="{79513E46-56F3-4D0B-BBD3-D2E7EFFC4A34}">
      <dgm:prSet/>
      <dgm:spPr/>
      <dgm:t>
        <a:bodyPr/>
        <a:lstStyle/>
        <a:p>
          <a:endParaRPr lang="en-US"/>
        </a:p>
      </dgm:t>
    </dgm:pt>
    <dgm:pt modelId="{51CE51A2-C3B5-4B05-BCFE-2455A82748DB}" type="sibTrans" cxnId="{79513E46-56F3-4D0B-BBD3-D2E7EFFC4A34}">
      <dgm:prSet/>
      <dgm:spPr/>
      <dgm:t>
        <a:bodyPr/>
        <a:lstStyle/>
        <a:p>
          <a:endParaRPr lang="en-US"/>
        </a:p>
      </dgm:t>
    </dgm:pt>
    <dgm:pt modelId="{8EEE1CB6-6474-4739-94E6-903B97452F93}">
      <dgm:prSet phldrT="[Text]" custT="1"/>
      <dgm:spPr/>
      <dgm:t>
        <a:bodyPr/>
        <a:lstStyle/>
        <a:p>
          <a:r>
            <a:rPr lang="en-US" sz="800" dirty="0" smtClean="0"/>
            <a:t>Authorization status:    EVAL mode</a:t>
          </a:r>
          <a:endParaRPr lang="en-US" sz="800" dirty="0"/>
        </a:p>
      </dgm:t>
    </dgm:pt>
    <dgm:pt modelId="{8140F313-C4DC-4CF9-9EC9-472F7366401A}" type="parTrans" cxnId="{3FFB9C91-A77B-4034-98CD-CB215A25128C}">
      <dgm:prSet/>
      <dgm:spPr/>
      <dgm:t>
        <a:bodyPr/>
        <a:lstStyle/>
        <a:p>
          <a:endParaRPr lang="en-US"/>
        </a:p>
      </dgm:t>
    </dgm:pt>
    <dgm:pt modelId="{17323245-46C5-4603-B2A2-23ECFE255DC9}" type="sibTrans" cxnId="{3FFB9C91-A77B-4034-98CD-CB215A25128C}">
      <dgm:prSet/>
      <dgm:spPr/>
      <dgm:t>
        <a:bodyPr/>
        <a:lstStyle/>
        <a:p>
          <a:endParaRPr lang="en-US"/>
        </a:p>
      </dgm:t>
    </dgm:pt>
    <dgm:pt modelId="{9F3D3F39-3435-4C19-AAA6-597C76A2961D}">
      <dgm:prSet phldrT="[Text]" custT="1"/>
      <dgm:spPr/>
      <dgm:t>
        <a:bodyPr/>
        <a:lstStyle/>
        <a:p>
          <a:r>
            <a:rPr lang="en-IN" sz="800" dirty="0" smtClean="0"/>
            <a:t>admin: license smart reservation enable </a:t>
          </a:r>
          <a:endParaRPr lang="en-US" sz="800" dirty="0"/>
        </a:p>
      </dgm:t>
    </dgm:pt>
    <dgm:pt modelId="{DB5FE8E0-E5FF-4B61-8727-07E6A7AED22C}" type="parTrans" cxnId="{BB11E549-6F1E-44C0-A661-6173D5893D7A}">
      <dgm:prSet/>
      <dgm:spPr/>
      <dgm:t>
        <a:bodyPr/>
        <a:lstStyle/>
        <a:p>
          <a:endParaRPr lang="en-US"/>
        </a:p>
      </dgm:t>
    </dgm:pt>
    <dgm:pt modelId="{D485A1A8-EC89-4F56-9654-83925C930A62}" type="sibTrans" cxnId="{BB11E549-6F1E-44C0-A661-6173D5893D7A}">
      <dgm:prSet/>
      <dgm:spPr/>
      <dgm:t>
        <a:bodyPr/>
        <a:lstStyle/>
        <a:p>
          <a:endParaRPr lang="en-US"/>
        </a:p>
      </dgm:t>
    </dgm:pt>
    <dgm:pt modelId="{8568BE60-A577-490C-9169-DB6CBDE6E114}">
      <dgm:prSet phldrT="[Text]" custT="1"/>
      <dgm:spPr/>
      <dgm:t>
        <a:bodyPr/>
        <a:lstStyle/>
        <a:p>
          <a:r>
            <a:rPr lang="en-IN" sz="800" dirty="0" smtClean="0"/>
            <a:t>admin: license smart reservation request</a:t>
          </a:r>
          <a:endParaRPr lang="en-US" sz="1100" dirty="0"/>
        </a:p>
      </dgm:t>
    </dgm:pt>
    <dgm:pt modelId="{7F5D0A9F-FAB7-40A1-A8FF-A094031151F5}" type="parTrans" cxnId="{41BE37F2-E4E5-4A74-ABDB-399F237A42DB}">
      <dgm:prSet/>
      <dgm:spPr/>
      <dgm:t>
        <a:bodyPr/>
        <a:lstStyle/>
        <a:p>
          <a:endParaRPr lang="en-US"/>
        </a:p>
      </dgm:t>
    </dgm:pt>
    <dgm:pt modelId="{0CC27A84-0CA9-4130-AFC4-9C9F6C4A3213}" type="sibTrans" cxnId="{41BE37F2-E4E5-4A74-ABDB-399F237A42DB}">
      <dgm:prSet/>
      <dgm:spPr/>
      <dgm:t>
        <a:bodyPr/>
        <a:lstStyle/>
        <a:p>
          <a:endParaRPr lang="en-US"/>
        </a:p>
      </dgm:t>
    </dgm:pt>
    <dgm:pt modelId="{86421676-C768-4406-8537-BC7842472861}">
      <dgm:prSet phldrT="[Text]"/>
      <dgm:spPr/>
      <dgm:t>
        <a:bodyPr/>
        <a:lstStyle/>
        <a:p>
          <a:endParaRPr lang="en-US" sz="1100" dirty="0"/>
        </a:p>
      </dgm:t>
    </dgm:pt>
    <dgm:pt modelId="{E7BFF8E3-973A-4DD6-8ECE-1ADF7227B090}" type="parTrans" cxnId="{6AB6495B-C71F-40C6-8894-C569A2D04E7C}">
      <dgm:prSet/>
      <dgm:spPr/>
      <dgm:t>
        <a:bodyPr/>
        <a:lstStyle/>
        <a:p>
          <a:endParaRPr lang="en-US"/>
        </a:p>
      </dgm:t>
    </dgm:pt>
    <dgm:pt modelId="{7D0183A7-DFA5-42D9-AF4A-8832DE8CBB15}" type="sibTrans" cxnId="{6AB6495B-C71F-40C6-8894-C569A2D04E7C}">
      <dgm:prSet/>
      <dgm:spPr/>
      <dgm:t>
        <a:bodyPr/>
        <a:lstStyle/>
        <a:p>
          <a:endParaRPr lang="en-US"/>
        </a:p>
      </dgm:t>
    </dgm:pt>
    <dgm:pt modelId="{716728CF-686A-4B39-8CD5-A714329524CC}">
      <dgm:prSet phldrT="[Text]" custT="1"/>
      <dgm:spPr/>
      <dgm:t>
        <a:bodyPr/>
        <a:lstStyle/>
        <a:p>
          <a:r>
            <a:rPr lang="en-IN" sz="800" dirty="0" smtClean="0"/>
            <a:t>admin: license smart reservation return</a:t>
          </a:r>
          <a:endParaRPr lang="en-US" sz="800" dirty="0"/>
        </a:p>
      </dgm:t>
    </dgm:pt>
    <dgm:pt modelId="{9B2912FC-5323-4F4B-B254-50CCDFFC9462}" type="parTrans" cxnId="{80AE50A3-FE75-4E1A-A0F5-9EA555E78EE4}">
      <dgm:prSet/>
      <dgm:spPr/>
      <dgm:t>
        <a:bodyPr/>
        <a:lstStyle/>
        <a:p>
          <a:endParaRPr lang="en-US"/>
        </a:p>
      </dgm:t>
    </dgm:pt>
    <dgm:pt modelId="{FC433FFE-2165-4B52-8E48-F2E6AD50490E}" type="sibTrans" cxnId="{80AE50A3-FE75-4E1A-A0F5-9EA555E78EE4}">
      <dgm:prSet/>
      <dgm:spPr/>
      <dgm:t>
        <a:bodyPr/>
        <a:lstStyle/>
        <a:p>
          <a:endParaRPr lang="en-US"/>
        </a:p>
      </dgm:t>
    </dgm:pt>
    <dgm:pt modelId="{A4F6819D-3BDF-418D-81D7-766C8C69C52E}">
      <dgm:prSet phldrT="[Text]"/>
      <dgm:spPr/>
      <dgm:t>
        <a:bodyPr/>
        <a:lstStyle/>
        <a:p>
          <a:endParaRPr lang="en-US" sz="1100" dirty="0"/>
        </a:p>
      </dgm:t>
    </dgm:pt>
    <dgm:pt modelId="{07C3EB46-BB06-495A-9737-068A6F3C82C7}" type="parTrans" cxnId="{5C366337-8D23-4624-9151-BA9CA96D6895}">
      <dgm:prSet/>
      <dgm:spPr/>
      <dgm:t>
        <a:bodyPr/>
        <a:lstStyle/>
        <a:p>
          <a:endParaRPr lang="en-US"/>
        </a:p>
      </dgm:t>
    </dgm:pt>
    <dgm:pt modelId="{3BBB6BC4-85A0-4406-87C0-F1526F4FD634}" type="sibTrans" cxnId="{5C366337-8D23-4624-9151-BA9CA96D6895}">
      <dgm:prSet/>
      <dgm:spPr/>
      <dgm:t>
        <a:bodyPr/>
        <a:lstStyle/>
        <a:p>
          <a:endParaRPr lang="en-US"/>
        </a:p>
      </dgm:t>
    </dgm:pt>
    <dgm:pt modelId="{2E9F711B-86B6-4515-8D54-28512E8EAEFC}">
      <dgm:prSet phldrT="[Text]" custT="1"/>
      <dgm:spPr/>
      <dgm:t>
        <a:bodyPr/>
        <a:lstStyle/>
        <a:p>
          <a:r>
            <a:rPr lang="en-IN" sz="800" dirty="0" smtClean="0"/>
            <a:t>admin: license smart reservation disable</a:t>
          </a:r>
          <a:endParaRPr lang="en-US" sz="1100" dirty="0"/>
        </a:p>
      </dgm:t>
    </dgm:pt>
    <dgm:pt modelId="{B2E33E4C-19EF-468B-80B3-A811949DBCD6}" type="parTrans" cxnId="{98740FEE-C483-44FD-B67B-6E0AED04A93E}">
      <dgm:prSet/>
      <dgm:spPr/>
      <dgm:t>
        <a:bodyPr/>
        <a:lstStyle/>
        <a:p>
          <a:endParaRPr lang="en-US"/>
        </a:p>
      </dgm:t>
    </dgm:pt>
    <dgm:pt modelId="{A90FFE85-81A3-4DA5-82BC-7D413611DDAA}" type="sibTrans" cxnId="{98740FEE-C483-44FD-B67B-6E0AED04A93E}">
      <dgm:prSet/>
      <dgm:spPr/>
      <dgm:t>
        <a:bodyPr/>
        <a:lstStyle/>
        <a:p>
          <a:endParaRPr lang="en-US"/>
        </a:p>
      </dgm:t>
    </dgm:pt>
    <dgm:pt modelId="{10042F26-2AA5-42AF-9EB6-54078E52D159}">
      <dgm:prSet custT="1"/>
      <dgm:spPr/>
      <dgm:t>
        <a:bodyPr/>
        <a:lstStyle/>
        <a:p>
          <a:pPr rtl="0"/>
          <a:r>
            <a:rPr lang="en-IN" sz="800" dirty="0" smtClean="0"/>
            <a:t>Product State: Unregistered</a:t>
          </a:r>
        </a:p>
      </dgm:t>
    </dgm:pt>
    <dgm:pt modelId="{6C7F3300-F635-497B-9A3C-B32DEFB6B205}" type="parTrans" cxnId="{5FAE94B1-84B6-4679-AE0A-F8C7B00AB319}">
      <dgm:prSet/>
      <dgm:spPr/>
      <dgm:t>
        <a:bodyPr/>
        <a:lstStyle/>
        <a:p>
          <a:endParaRPr lang="en-US"/>
        </a:p>
      </dgm:t>
    </dgm:pt>
    <dgm:pt modelId="{B063A50E-C6C6-48EE-AED3-DC7924CFD9F6}" type="sibTrans" cxnId="{5FAE94B1-84B6-4679-AE0A-F8C7B00AB319}">
      <dgm:prSet/>
      <dgm:spPr/>
      <dgm:t>
        <a:bodyPr/>
        <a:lstStyle/>
        <a:p>
          <a:endParaRPr lang="en-US"/>
        </a:p>
      </dgm:t>
    </dgm:pt>
    <dgm:pt modelId="{FB71305C-F478-4397-815E-3CECAB246E61}">
      <dgm:prSet custT="1"/>
      <dgm:spPr/>
      <dgm:t>
        <a:bodyPr/>
        <a:lstStyle/>
        <a:p>
          <a:pPr rtl="0"/>
          <a:r>
            <a:rPr kumimoji="0" lang="en-IN" sz="800" b="0" i="0" u="none" strike="noStrike" cap="none" spc="0" normalizeH="0" baseline="0" dirty="0" smtClean="0">
              <a:ln>
                <a:noFill/>
              </a:ln>
              <a:solidFill>
                <a:schemeClr val="accent3"/>
              </a:solidFill>
              <a:effectLst/>
              <a:uFillTx/>
              <a:sym typeface="Arial"/>
            </a:rPr>
            <a:t>Authorization Status:</a:t>
          </a:r>
          <a:r>
            <a:rPr kumimoji="0" lang="en-IN" sz="800" b="0" i="0" u="none" strike="noStrike" cap="none" spc="0" normalizeH="0" dirty="0" smtClean="0">
              <a:ln>
                <a:noFill/>
              </a:ln>
              <a:solidFill>
                <a:schemeClr val="accent3"/>
              </a:solidFill>
              <a:effectLst/>
              <a:uFillTx/>
              <a:sym typeface="Arial"/>
            </a:rPr>
            <a:t> EVAL Mode</a:t>
          </a:r>
        </a:p>
      </dgm:t>
    </dgm:pt>
    <dgm:pt modelId="{1270D51F-B16D-44C8-980E-918CF8296D5C}" type="parTrans" cxnId="{A41FF704-FF8C-4E03-89C8-4A98CDB48F0E}">
      <dgm:prSet/>
      <dgm:spPr/>
      <dgm:t>
        <a:bodyPr/>
        <a:lstStyle/>
        <a:p>
          <a:endParaRPr lang="en-US"/>
        </a:p>
      </dgm:t>
    </dgm:pt>
    <dgm:pt modelId="{6FC60038-3C48-48FC-968A-F108436B58DC}" type="sibTrans" cxnId="{A41FF704-FF8C-4E03-89C8-4A98CDB48F0E}">
      <dgm:prSet/>
      <dgm:spPr/>
      <dgm:t>
        <a:bodyPr/>
        <a:lstStyle/>
        <a:p>
          <a:endParaRPr lang="en-US"/>
        </a:p>
      </dgm:t>
    </dgm:pt>
    <dgm:pt modelId="{70A420F6-9D57-4FCA-9063-6D9098824FE8}">
      <dgm:prSet custT="1"/>
      <dgm:spPr/>
      <dgm:t>
        <a:bodyPr/>
        <a:lstStyle/>
        <a:p>
          <a:pPr rtl="0"/>
          <a:endParaRPr lang="en-IN" sz="800" dirty="0" smtClean="0"/>
        </a:p>
      </dgm:t>
    </dgm:pt>
    <dgm:pt modelId="{87B7AE5B-3A8C-4CC4-A614-143B05D9BF43}" type="parTrans" cxnId="{63183A03-2404-4FC0-92DF-C4B8F21C547F}">
      <dgm:prSet/>
      <dgm:spPr/>
      <dgm:t>
        <a:bodyPr/>
        <a:lstStyle/>
        <a:p>
          <a:endParaRPr lang="en-US"/>
        </a:p>
      </dgm:t>
    </dgm:pt>
    <dgm:pt modelId="{BDFF1337-5E11-41C5-ADB2-93285A6B86CF}" type="sibTrans" cxnId="{63183A03-2404-4FC0-92DF-C4B8F21C547F}">
      <dgm:prSet/>
      <dgm:spPr/>
      <dgm:t>
        <a:bodyPr/>
        <a:lstStyle/>
        <a:p>
          <a:endParaRPr lang="en-US"/>
        </a:p>
      </dgm:t>
    </dgm:pt>
    <dgm:pt modelId="{758C8DF4-81B3-4EA9-8B2B-38FDD275CD38}">
      <dgm:prSet custT="1"/>
      <dgm:spPr/>
      <dgm:t>
        <a:bodyPr/>
        <a:lstStyle/>
        <a:p>
          <a:pPr rtl="0"/>
          <a:r>
            <a:rPr lang="en-IN" sz="800" dirty="0" smtClean="0"/>
            <a:t>Product State: Reservation in Progress</a:t>
          </a:r>
        </a:p>
      </dgm:t>
    </dgm:pt>
    <dgm:pt modelId="{F77A62B7-6434-4DA7-B980-6B9C3E5D7359}" type="parTrans" cxnId="{8FB4EEA0-EF99-4D50-AFF3-E94BD7CA48B4}">
      <dgm:prSet/>
      <dgm:spPr/>
      <dgm:t>
        <a:bodyPr/>
        <a:lstStyle/>
        <a:p>
          <a:endParaRPr lang="en-US"/>
        </a:p>
      </dgm:t>
    </dgm:pt>
    <dgm:pt modelId="{94B779DD-B0D1-4B9D-87C6-6C8F2FB5D763}" type="sibTrans" cxnId="{8FB4EEA0-EF99-4D50-AFF3-E94BD7CA48B4}">
      <dgm:prSet/>
      <dgm:spPr/>
      <dgm:t>
        <a:bodyPr/>
        <a:lstStyle/>
        <a:p>
          <a:endParaRPr lang="en-US"/>
        </a:p>
      </dgm:t>
    </dgm:pt>
    <dgm:pt modelId="{05B78687-6DFD-4A3B-B261-1AE418EA957F}">
      <dgm:prSet custT="1"/>
      <dgm:spPr/>
      <dgm:t>
        <a:bodyPr/>
        <a:lstStyle/>
        <a:p>
          <a:pPr rtl="0"/>
          <a:r>
            <a:rPr kumimoji="0" lang="en-IN" sz="800" b="0" i="0" u="none" strike="noStrike" cap="none" spc="0" normalizeH="0" baseline="0" dirty="0" smtClean="0">
              <a:ln>
                <a:noFill/>
              </a:ln>
              <a:solidFill>
                <a:schemeClr val="accent3"/>
              </a:solidFill>
              <a:effectLst/>
              <a:uFillTx/>
              <a:sym typeface="Arial"/>
            </a:rPr>
            <a:t>Authorization Status:</a:t>
          </a:r>
          <a:r>
            <a:rPr kumimoji="0" lang="en-IN" sz="800" b="0" i="0" u="none" strike="noStrike" cap="none" spc="0" normalizeH="0" dirty="0" smtClean="0">
              <a:ln>
                <a:noFill/>
              </a:ln>
              <a:solidFill>
                <a:schemeClr val="accent3"/>
              </a:solidFill>
              <a:effectLst/>
              <a:uFillTx/>
              <a:sym typeface="Arial"/>
            </a:rPr>
            <a:t> EVAL Mode</a:t>
          </a:r>
          <a:endParaRPr kumimoji="0" lang="en-IN" sz="800" b="0" i="0" u="none" strike="noStrike" cap="none" spc="0" normalizeH="0" baseline="0" dirty="0">
            <a:ln>
              <a:noFill/>
            </a:ln>
            <a:solidFill>
              <a:schemeClr val="accent3"/>
            </a:solidFill>
            <a:effectLst/>
            <a:uFillTx/>
            <a:sym typeface="Arial"/>
          </a:endParaRPr>
        </a:p>
      </dgm:t>
    </dgm:pt>
    <dgm:pt modelId="{FAF9B750-3301-4E68-A559-33ADB45FA48C}" type="parTrans" cxnId="{449094C0-660F-4898-A4D6-5CB547D75291}">
      <dgm:prSet/>
      <dgm:spPr/>
      <dgm:t>
        <a:bodyPr/>
        <a:lstStyle/>
        <a:p>
          <a:endParaRPr lang="en-US"/>
        </a:p>
      </dgm:t>
    </dgm:pt>
    <dgm:pt modelId="{398A91DC-490C-4D6D-BC67-8B302B6A6EB4}" type="sibTrans" cxnId="{449094C0-660F-4898-A4D6-5CB547D75291}">
      <dgm:prSet/>
      <dgm:spPr/>
      <dgm:t>
        <a:bodyPr/>
        <a:lstStyle/>
        <a:p>
          <a:endParaRPr lang="en-US"/>
        </a:p>
      </dgm:t>
    </dgm:pt>
    <dgm:pt modelId="{F4C71C75-EFA3-4395-BDA9-1A1CB20896CC}">
      <dgm:prSet custT="1"/>
      <dgm:spPr/>
      <dgm:t>
        <a:bodyPr/>
        <a:lstStyle/>
        <a:p>
          <a:pPr rtl="0"/>
          <a:endParaRPr lang="en-IN" sz="800" dirty="0" smtClean="0"/>
        </a:p>
      </dgm:t>
    </dgm:pt>
    <dgm:pt modelId="{8E95BEE4-E2D3-4B6D-9412-A097E951F466}" type="parTrans" cxnId="{ADFF6E41-2588-4B06-BA3F-12EC27646D30}">
      <dgm:prSet/>
      <dgm:spPr/>
      <dgm:t>
        <a:bodyPr/>
        <a:lstStyle/>
        <a:p>
          <a:endParaRPr lang="en-US"/>
        </a:p>
      </dgm:t>
    </dgm:pt>
    <dgm:pt modelId="{4C1D313F-7DA0-418C-B485-46AF8E24490D}" type="sibTrans" cxnId="{ADFF6E41-2588-4B06-BA3F-12EC27646D30}">
      <dgm:prSet/>
      <dgm:spPr/>
      <dgm:t>
        <a:bodyPr/>
        <a:lstStyle/>
        <a:p>
          <a:endParaRPr lang="en-US"/>
        </a:p>
      </dgm:t>
    </dgm:pt>
    <dgm:pt modelId="{A1267186-D1A6-478C-8B71-4C3A6A58AF09}">
      <dgm:prSet custT="1"/>
      <dgm:spPr/>
      <dgm:t>
        <a:bodyPr/>
        <a:lstStyle/>
        <a:p>
          <a:pPr rtl="0"/>
          <a:r>
            <a:rPr lang="en-IN" sz="800" dirty="0" smtClean="0"/>
            <a:t>Product State: Registered</a:t>
          </a:r>
        </a:p>
      </dgm:t>
    </dgm:pt>
    <dgm:pt modelId="{1CD1B9B8-387D-4970-8B88-B21559208516}" type="parTrans" cxnId="{9535BDD9-3F63-4E41-867B-2CD54F5FC6CE}">
      <dgm:prSet/>
      <dgm:spPr/>
      <dgm:t>
        <a:bodyPr/>
        <a:lstStyle/>
        <a:p>
          <a:endParaRPr lang="en-US"/>
        </a:p>
      </dgm:t>
    </dgm:pt>
    <dgm:pt modelId="{FC437620-FF48-4E15-9DAA-781F7079E348}" type="sibTrans" cxnId="{9535BDD9-3F63-4E41-867B-2CD54F5FC6CE}">
      <dgm:prSet/>
      <dgm:spPr/>
      <dgm:t>
        <a:bodyPr/>
        <a:lstStyle/>
        <a:p>
          <a:endParaRPr lang="en-US"/>
        </a:p>
      </dgm:t>
    </dgm:pt>
    <dgm:pt modelId="{E2DB0DB1-9598-464B-86DC-E0D74DDC4FA9}">
      <dgm:prSet custT="1"/>
      <dgm:spPr/>
      <dgm:t>
        <a:bodyPr/>
        <a:lstStyle/>
        <a:p>
          <a:pPr rtl="0"/>
          <a:r>
            <a:rPr kumimoji="0" lang="en-IN" sz="800" b="0" i="0" u="none" strike="noStrike" cap="none" spc="0" normalizeH="0" baseline="0" dirty="0" smtClean="0">
              <a:ln>
                <a:noFill/>
              </a:ln>
              <a:solidFill>
                <a:schemeClr val="accent3"/>
              </a:solidFill>
              <a:effectLst/>
              <a:uFillTx/>
              <a:sym typeface="Arial"/>
            </a:rPr>
            <a:t>Authorization Status:</a:t>
          </a:r>
          <a:r>
            <a:rPr kumimoji="0" lang="en-IN" sz="800" b="0" i="0" u="none" strike="noStrike" cap="none" spc="0" normalizeH="0" dirty="0" smtClean="0">
              <a:ln>
                <a:noFill/>
              </a:ln>
              <a:solidFill>
                <a:schemeClr val="accent3"/>
              </a:solidFill>
              <a:effectLst/>
              <a:uFillTx/>
              <a:sym typeface="Arial"/>
            </a:rPr>
            <a:t> Authorized-Reserved</a:t>
          </a:r>
        </a:p>
      </dgm:t>
    </dgm:pt>
    <dgm:pt modelId="{8D7EFFB7-A908-4768-B35D-31E96BCDD62E}" type="parTrans" cxnId="{3F1CDAA8-5B22-4DA6-B3EC-777C17681207}">
      <dgm:prSet/>
      <dgm:spPr/>
      <dgm:t>
        <a:bodyPr/>
        <a:lstStyle/>
        <a:p>
          <a:endParaRPr lang="en-US"/>
        </a:p>
      </dgm:t>
    </dgm:pt>
    <dgm:pt modelId="{06695EF6-59CA-4BF3-A59D-8C82F10A1404}" type="sibTrans" cxnId="{3F1CDAA8-5B22-4DA6-B3EC-777C17681207}">
      <dgm:prSet/>
      <dgm:spPr/>
      <dgm:t>
        <a:bodyPr/>
        <a:lstStyle/>
        <a:p>
          <a:endParaRPr lang="en-US"/>
        </a:p>
      </dgm:t>
    </dgm:pt>
    <dgm:pt modelId="{B883F8DB-B780-4ECE-B072-C2BBDF77BE94}">
      <dgm:prSet custT="1"/>
      <dgm:spPr/>
      <dgm:t>
        <a:bodyPr/>
        <a:lstStyle/>
        <a:p>
          <a:pPr rtl="0"/>
          <a:endParaRPr lang="en-IN" sz="800" dirty="0" smtClean="0"/>
        </a:p>
      </dgm:t>
    </dgm:pt>
    <dgm:pt modelId="{2003382C-2416-4A77-8F09-DA7159AF6057}" type="parTrans" cxnId="{B16B6A1E-39CC-4114-A549-B1ACCAD83404}">
      <dgm:prSet/>
      <dgm:spPr/>
      <dgm:t>
        <a:bodyPr/>
        <a:lstStyle/>
        <a:p>
          <a:endParaRPr lang="en-US"/>
        </a:p>
      </dgm:t>
    </dgm:pt>
    <dgm:pt modelId="{D3AEE864-8AE1-4821-85F7-52125C3DC9C4}" type="sibTrans" cxnId="{B16B6A1E-39CC-4114-A549-B1ACCAD83404}">
      <dgm:prSet/>
      <dgm:spPr/>
      <dgm:t>
        <a:bodyPr/>
        <a:lstStyle/>
        <a:p>
          <a:endParaRPr lang="en-US"/>
        </a:p>
      </dgm:t>
    </dgm:pt>
    <dgm:pt modelId="{59F932D7-669E-42E1-97C5-25316BC6C904}">
      <dgm:prSet custT="1"/>
      <dgm:spPr/>
      <dgm:t>
        <a:bodyPr/>
        <a:lstStyle/>
        <a:p>
          <a:pPr rtl="0"/>
          <a:r>
            <a:rPr lang="en-IN" sz="800" dirty="0" smtClean="0"/>
            <a:t>Product State: Unregistered</a:t>
          </a:r>
        </a:p>
      </dgm:t>
    </dgm:pt>
    <dgm:pt modelId="{476E9096-F8B4-44C7-BEC3-67D484597F30}" type="parTrans" cxnId="{F5DB9F58-88D3-4716-84C7-0C928E04F8F9}">
      <dgm:prSet/>
      <dgm:spPr/>
      <dgm:t>
        <a:bodyPr/>
        <a:lstStyle/>
        <a:p>
          <a:endParaRPr lang="en-US"/>
        </a:p>
      </dgm:t>
    </dgm:pt>
    <dgm:pt modelId="{866A7B69-BC0D-4DD9-86EE-85D33664A4CD}" type="sibTrans" cxnId="{F5DB9F58-88D3-4716-84C7-0C928E04F8F9}">
      <dgm:prSet/>
      <dgm:spPr/>
      <dgm:t>
        <a:bodyPr/>
        <a:lstStyle/>
        <a:p>
          <a:endParaRPr lang="en-US"/>
        </a:p>
      </dgm:t>
    </dgm:pt>
    <dgm:pt modelId="{DE23882C-BD91-4027-85FA-D125A9FB6FFD}">
      <dgm:prSet custT="1"/>
      <dgm:spPr/>
      <dgm:t>
        <a:bodyPr/>
        <a:lstStyle/>
        <a:p>
          <a:pPr rtl="0"/>
          <a:r>
            <a:rPr kumimoji="0" lang="en-IN" sz="800" b="0" i="0" u="none" strike="noStrike" cap="none" spc="0" normalizeH="0" baseline="0" dirty="0" smtClean="0">
              <a:ln>
                <a:noFill/>
              </a:ln>
              <a:solidFill>
                <a:schemeClr val="accent3"/>
              </a:solidFill>
              <a:effectLst/>
              <a:uFillTx/>
              <a:sym typeface="Arial"/>
            </a:rPr>
            <a:t>Authorization Status:</a:t>
          </a:r>
          <a:r>
            <a:rPr kumimoji="0" lang="en-IN" sz="800" b="0" i="0" u="none" strike="noStrike" cap="none" spc="0" normalizeH="0" dirty="0" smtClean="0">
              <a:ln>
                <a:noFill/>
              </a:ln>
              <a:solidFill>
                <a:schemeClr val="accent3"/>
              </a:solidFill>
              <a:effectLst/>
              <a:uFillTx/>
              <a:sym typeface="Arial"/>
            </a:rPr>
            <a:t> EVAL Mode</a:t>
          </a:r>
        </a:p>
      </dgm:t>
    </dgm:pt>
    <dgm:pt modelId="{37E903BC-AE85-4982-8558-AC65C7F6B3A3}" type="parTrans" cxnId="{4720C072-D51B-4D5A-A800-293F2EBE52BA}">
      <dgm:prSet/>
      <dgm:spPr/>
      <dgm:t>
        <a:bodyPr/>
        <a:lstStyle/>
        <a:p>
          <a:endParaRPr lang="en-US"/>
        </a:p>
      </dgm:t>
    </dgm:pt>
    <dgm:pt modelId="{F0D2C479-E68A-45F8-84C3-27AE5201BBB8}" type="sibTrans" cxnId="{4720C072-D51B-4D5A-A800-293F2EBE52BA}">
      <dgm:prSet/>
      <dgm:spPr/>
      <dgm:t>
        <a:bodyPr/>
        <a:lstStyle/>
        <a:p>
          <a:endParaRPr lang="en-US"/>
        </a:p>
      </dgm:t>
    </dgm:pt>
    <dgm:pt modelId="{D84A0D75-41C7-40E2-8EE0-CC0F4ECFE741}">
      <dgm:prSet custT="1"/>
      <dgm:spPr/>
      <dgm:t>
        <a:bodyPr/>
        <a:lstStyle/>
        <a:p>
          <a:pPr rtl="0"/>
          <a:r>
            <a:rPr lang="en-IN" sz="800" dirty="0" smtClean="0"/>
            <a:t>Product State: Unregistered</a:t>
          </a:r>
        </a:p>
      </dgm:t>
    </dgm:pt>
    <dgm:pt modelId="{D7B9FF30-01E5-489B-ABBA-4C81430493F7}" type="parTrans" cxnId="{7FA47463-3F15-4A8C-B47D-B739A3B0C016}">
      <dgm:prSet/>
      <dgm:spPr/>
      <dgm:t>
        <a:bodyPr/>
        <a:lstStyle/>
        <a:p>
          <a:endParaRPr lang="en-US"/>
        </a:p>
      </dgm:t>
    </dgm:pt>
    <dgm:pt modelId="{29BD92D2-F460-4116-808C-4C285E8C5257}" type="sibTrans" cxnId="{7FA47463-3F15-4A8C-B47D-B739A3B0C016}">
      <dgm:prSet/>
      <dgm:spPr/>
      <dgm:t>
        <a:bodyPr/>
        <a:lstStyle/>
        <a:p>
          <a:endParaRPr lang="en-US"/>
        </a:p>
      </dgm:t>
    </dgm:pt>
    <dgm:pt modelId="{36264D50-45F6-4992-A220-F40612F6E21B}">
      <dgm:prSet custT="1"/>
      <dgm:spPr/>
      <dgm:t>
        <a:bodyPr/>
        <a:lstStyle/>
        <a:p>
          <a:pPr rtl="0"/>
          <a:r>
            <a:rPr kumimoji="0" lang="en-IN" sz="800" b="0" i="0" u="none" strike="noStrike" cap="none" spc="0" normalizeH="0" baseline="0" dirty="0" smtClean="0">
              <a:ln>
                <a:noFill/>
              </a:ln>
              <a:solidFill>
                <a:schemeClr val="accent3"/>
              </a:solidFill>
              <a:effectLst/>
              <a:uFillTx/>
              <a:sym typeface="Arial"/>
            </a:rPr>
            <a:t>Authorization Status:</a:t>
          </a:r>
          <a:r>
            <a:rPr kumimoji="0" lang="en-IN" sz="800" b="0" i="0" u="none" strike="noStrike" cap="none" spc="0" normalizeH="0" dirty="0" smtClean="0">
              <a:ln>
                <a:noFill/>
              </a:ln>
              <a:solidFill>
                <a:schemeClr val="accent3"/>
              </a:solidFill>
              <a:effectLst/>
              <a:uFillTx/>
              <a:sym typeface="Arial"/>
            </a:rPr>
            <a:t> EVAL Mode</a:t>
          </a:r>
        </a:p>
      </dgm:t>
    </dgm:pt>
    <dgm:pt modelId="{0AFB4A2F-73E5-4C37-B502-041335CB6860}" type="parTrans" cxnId="{F0553B8E-20DB-44EC-85AC-9EF95055482A}">
      <dgm:prSet/>
      <dgm:spPr/>
      <dgm:t>
        <a:bodyPr/>
        <a:lstStyle/>
        <a:p>
          <a:endParaRPr lang="en-US"/>
        </a:p>
      </dgm:t>
    </dgm:pt>
    <dgm:pt modelId="{AEB4EB54-A2AC-49C7-B22B-894F504FE1B5}" type="sibTrans" cxnId="{F0553B8E-20DB-44EC-85AC-9EF95055482A}">
      <dgm:prSet/>
      <dgm:spPr/>
      <dgm:t>
        <a:bodyPr/>
        <a:lstStyle/>
        <a:p>
          <a:endParaRPr lang="en-US"/>
        </a:p>
      </dgm:t>
    </dgm:pt>
    <dgm:pt modelId="{CDD32FC0-EBD0-4B67-835E-6543BE43D0B4}">
      <dgm:prSet custT="1"/>
      <dgm:spPr/>
      <dgm:t>
        <a:bodyPr/>
        <a:lstStyle/>
        <a:p>
          <a:pPr rtl="0"/>
          <a:endParaRPr lang="en-IN" sz="800" dirty="0" smtClean="0"/>
        </a:p>
      </dgm:t>
    </dgm:pt>
    <dgm:pt modelId="{EFC3ACCD-D5C6-41C2-AA83-C51E276EB37D}" type="sibTrans" cxnId="{4A546967-4B08-4FB6-978C-2517DA1945F1}">
      <dgm:prSet/>
      <dgm:spPr/>
      <dgm:t>
        <a:bodyPr/>
        <a:lstStyle/>
        <a:p>
          <a:endParaRPr lang="en-US"/>
        </a:p>
      </dgm:t>
    </dgm:pt>
    <dgm:pt modelId="{69E40381-B3EF-45A7-B1D9-348CA923F547}" type="parTrans" cxnId="{4A546967-4B08-4FB6-978C-2517DA1945F1}">
      <dgm:prSet/>
      <dgm:spPr/>
      <dgm:t>
        <a:bodyPr/>
        <a:lstStyle/>
        <a:p>
          <a:endParaRPr lang="en-US"/>
        </a:p>
      </dgm:t>
    </dgm:pt>
    <dgm:pt modelId="{C9CCF853-1A67-4917-9AFB-4AC20E7A7509}">
      <dgm:prSet phldrT="[Text]" custT="1"/>
      <dgm:spPr/>
      <dgm:t>
        <a:bodyPr/>
        <a:lstStyle/>
        <a:p>
          <a:r>
            <a:rPr lang="en-IN" sz="800" dirty="0" smtClean="0"/>
            <a:t>admin: license smart reservation install</a:t>
          </a:r>
          <a:endParaRPr lang="en-US" sz="800" dirty="0"/>
        </a:p>
      </dgm:t>
    </dgm:pt>
    <dgm:pt modelId="{2FAFC2A6-3BC3-4FBF-BAEB-244DC1B721B6}" type="parTrans" cxnId="{953196CE-EDB4-4E9B-9E38-5D0BEEC56A68}">
      <dgm:prSet/>
      <dgm:spPr/>
      <dgm:t>
        <a:bodyPr/>
        <a:lstStyle/>
        <a:p>
          <a:endParaRPr lang="en-US"/>
        </a:p>
      </dgm:t>
    </dgm:pt>
    <dgm:pt modelId="{C5F97608-71D4-4F6C-B7E1-9742D12532A1}" type="sibTrans" cxnId="{953196CE-EDB4-4E9B-9E38-5D0BEEC56A68}">
      <dgm:prSet/>
      <dgm:spPr/>
      <dgm:t>
        <a:bodyPr/>
        <a:lstStyle/>
        <a:p>
          <a:endParaRPr lang="en-US"/>
        </a:p>
      </dgm:t>
    </dgm:pt>
    <dgm:pt modelId="{3EFD3938-9F20-4A5A-9336-4F7988D1C3A9}">
      <dgm:prSet custT="1"/>
      <dgm:spPr/>
      <dgm:t>
        <a:bodyPr/>
        <a:lstStyle/>
        <a:p>
          <a:pPr rtl="0"/>
          <a:endParaRPr lang="en-IN" sz="800" dirty="0" smtClean="0"/>
        </a:p>
      </dgm:t>
    </dgm:pt>
    <dgm:pt modelId="{0254CEAC-94EE-459D-9A06-B900D187955C}" type="parTrans" cxnId="{E2CE1835-80FA-43C0-A14B-06261E912456}">
      <dgm:prSet/>
      <dgm:spPr/>
      <dgm:t>
        <a:bodyPr/>
        <a:lstStyle/>
        <a:p>
          <a:endParaRPr lang="en-US"/>
        </a:p>
      </dgm:t>
    </dgm:pt>
    <dgm:pt modelId="{6089A299-373F-4E11-AFE8-8D5DA3113FBF}" type="sibTrans" cxnId="{E2CE1835-80FA-43C0-A14B-06261E912456}">
      <dgm:prSet/>
      <dgm:spPr/>
      <dgm:t>
        <a:bodyPr/>
        <a:lstStyle/>
        <a:p>
          <a:endParaRPr lang="en-US"/>
        </a:p>
      </dgm:t>
    </dgm:pt>
    <dgm:pt modelId="{86068844-F35A-4C5F-9A27-4C5109C58449}">
      <dgm:prSet custT="1"/>
      <dgm:spPr/>
      <dgm:t>
        <a:bodyPr/>
        <a:lstStyle/>
        <a:p>
          <a:pPr rtl="0"/>
          <a:endParaRPr kumimoji="0" lang="en-IN" sz="800" b="0" i="0" u="none" strike="noStrike" cap="none" spc="0" normalizeH="0" dirty="0" smtClean="0">
            <a:ln>
              <a:noFill/>
            </a:ln>
            <a:solidFill>
              <a:schemeClr val="accent3"/>
            </a:solidFill>
            <a:effectLst/>
            <a:uFillTx/>
            <a:sym typeface="Arial"/>
          </a:endParaRPr>
        </a:p>
      </dgm:t>
    </dgm:pt>
    <dgm:pt modelId="{D36F0B0D-3095-4FF1-9678-B0927AE0D2A6}" type="parTrans" cxnId="{4D8AEC09-727E-42F3-97A5-F102F7856D89}">
      <dgm:prSet/>
      <dgm:spPr/>
      <dgm:t>
        <a:bodyPr/>
        <a:lstStyle/>
        <a:p>
          <a:endParaRPr lang="en-US"/>
        </a:p>
      </dgm:t>
    </dgm:pt>
    <dgm:pt modelId="{6494EF7E-2A50-41BD-9224-7632D65AA4B6}" type="sibTrans" cxnId="{4D8AEC09-727E-42F3-97A5-F102F7856D89}">
      <dgm:prSet/>
      <dgm:spPr/>
      <dgm:t>
        <a:bodyPr/>
        <a:lstStyle/>
        <a:p>
          <a:endParaRPr lang="en-US"/>
        </a:p>
      </dgm:t>
    </dgm:pt>
    <dgm:pt modelId="{20F22E71-C35E-4253-B65E-446638CFD804}">
      <dgm:prSet custT="1"/>
      <dgm:spPr/>
      <dgm:t>
        <a:bodyPr/>
        <a:lstStyle/>
        <a:p>
          <a:pPr rtl="0"/>
          <a:endParaRPr lang="en-IN" sz="800" dirty="0" smtClean="0"/>
        </a:p>
      </dgm:t>
    </dgm:pt>
    <dgm:pt modelId="{2C3D4C9E-20D1-4937-BC00-57B77C067CD7}" type="parTrans" cxnId="{815EA46E-7959-451F-8298-F6DE9CC9F161}">
      <dgm:prSet/>
      <dgm:spPr/>
      <dgm:t>
        <a:bodyPr/>
        <a:lstStyle/>
        <a:p>
          <a:endParaRPr lang="en-US"/>
        </a:p>
      </dgm:t>
    </dgm:pt>
    <dgm:pt modelId="{12F0C49F-E4C7-4214-A125-18CDE66A1D4F}" type="sibTrans" cxnId="{815EA46E-7959-451F-8298-F6DE9CC9F161}">
      <dgm:prSet/>
      <dgm:spPr/>
      <dgm:t>
        <a:bodyPr/>
        <a:lstStyle/>
        <a:p>
          <a:endParaRPr lang="en-US"/>
        </a:p>
      </dgm:t>
    </dgm:pt>
    <dgm:pt modelId="{3D340B8D-110D-473F-9CF0-869B77EBAA8F}">
      <dgm:prSet custT="1"/>
      <dgm:spPr/>
      <dgm:t>
        <a:bodyPr/>
        <a:lstStyle/>
        <a:p>
          <a:pPr rtl="0"/>
          <a:endParaRPr lang="en-IN" sz="800" dirty="0" smtClean="0"/>
        </a:p>
      </dgm:t>
    </dgm:pt>
    <dgm:pt modelId="{4EDF3C3A-F13A-4038-9E5E-EB71A2486B88}" type="parTrans" cxnId="{319966AE-DF0C-43C8-AAE2-B8C085785122}">
      <dgm:prSet/>
      <dgm:spPr/>
      <dgm:t>
        <a:bodyPr/>
        <a:lstStyle/>
        <a:p>
          <a:endParaRPr lang="en-US"/>
        </a:p>
      </dgm:t>
    </dgm:pt>
    <dgm:pt modelId="{6A91AB10-4164-4DD2-8AA1-2D1009A37A91}" type="sibTrans" cxnId="{319966AE-DF0C-43C8-AAE2-B8C085785122}">
      <dgm:prSet/>
      <dgm:spPr/>
      <dgm:t>
        <a:bodyPr/>
        <a:lstStyle/>
        <a:p>
          <a:endParaRPr lang="en-US"/>
        </a:p>
      </dgm:t>
    </dgm:pt>
    <dgm:pt modelId="{CC3067C1-6818-4CF0-972B-A4179D21F013}">
      <dgm:prSet custT="1"/>
      <dgm:spPr/>
      <dgm:t>
        <a:bodyPr/>
        <a:lstStyle/>
        <a:p>
          <a:pPr rtl="0"/>
          <a:endParaRPr lang="en-IN" sz="800" dirty="0" smtClean="0"/>
        </a:p>
      </dgm:t>
    </dgm:pt>
    <dgm:pt modelId="{80A76C26-1B9A-469C-81E9-E81CF9974684}" type="parTrans" cxnId="{C5765E82-D404-4833-9672-B259438AF812}">
      <dgm:prSet/>
      <dgm:spPr/>
      <dgm:t>
        <a:bodyPr/>
        <a:lstStyle/>
        <a:p>
          <a:endParaRPr lang="en-US"/>
        </a:p>
      </dgm:t>
    </dgm:pt>
    <dgm:pt modelId="{93221FE9-0AA0-4F31-B750-997DF5A92756}" type="sibTrans" cxnId="{C5765E82-D404-4833-9672-B259438AF812}">
      <dgm:prSet/>
      <dgm:spPr/>
      <dgm:t>
        <a:bodyPr/>
        <a:lstStyle/>
        <a:p>
          <a:endParaRPr lang="en-US"/>
        </a:p>
      </dgm:t>
    </dgm:pt>
    <dgm:pt modelId="{38A6831D-4BA4-4BCC-BB22-646AEBFD5023}">
      <dgm:prSet custT="1"/>
      <dgm:spPr/>
      <dgm:t>
        <a:bodyPr/>
        <a:lstStyle/>
        <a:p>
          <a:pPr rtl="0"/>
          <a:endParaRPr lang="en-IN" sz="800" dirty="0" smtClean="0"/>
        </a:p>
      </dgm:t>
    </dgm:pt>
    <dgm:pt modelId="{85C72099-A3F6-4894-BC02-AF4FA74EAE7D}" type="parTrans" cxnId="{B3A4C75E-5581-455A-8BD5-65480EE959A1}">
      <dgm:prSet/>
      <dgm:spPr/>
      <dgm:t>
        <a:bodyPr/>
        <a:lstStyle/>
        <a:p>
          <a:endParaRPr lang="en-US"/>
        </a:p>
      </dgm:t>
    </dgm:pt>
    <dgm:pt modelId="{11BEE624-0C29-48F2-9BCD-7C6CA45A5402}" type="sibTrans" cxnId="{B3A4C75E-5581-455A-8BD5-65480EE959A1}">
      <dgm:prSet/>
      <dgm:spPr/>
      <dgm:t>
        <a:bodyPr/>
        <a:lstStyle/>
        <a:p>
          <a:endParaRPr lang="en-US"/>
        </a:p>
      </dgm:t>
    </dgm:pt>
    <dgm:pt modelId="{81D9585C-24D4-4EBA-865C-E0294E4135B6}">
      <dgm:prSet phldrT="[Text]" custT="1"/>
      <dgm:spPr/>
      <dgm:t>
        <a:bodyPr/>
        <a:lstStyle/>
        <a:p>
          <a:endParaRPr lang="en-US" sz="800" dirty="0"/>
        </a:p>
      </dgm:t>
    </dgm:pt>
    <dgm:pt modelId="{487691FA-B7DF-4F61-8C85-2EE2A3EB9BE8}" type="parTrans" cxnId="{D11ACE3F-1002-4D33-BC07-2494951F3DD6}">
      <dgm:prSet/>
      <dgm:spPr/>
      <dgm:t>
        <a:bodyPr/>
        <a:lstStyle/>
        <a:p>
          <a:endParaRPr lang="en-US"/>
        </a:p>
      </dgm:t>
    </dgm:pt>
    <dgm:pt modelId="{F007992B-E4B5-43B5-A6E8-21F2C6B440F8}" type="sibTrans" cxnId="{D11ACE3F-1002-4D33-BC07-2494951F3DD6}">
      <dgm:prSet/>
      <dgm:spPr/>
      <dgm:t>
        <a:bodyPr/>
        <a:lstStyle/>
        <a:p>
          <a:endParaRPr lang="en-US"/>
        </a:p>
      </dgm:t>
    </dgm:pt>
    <dgm:pt modelId="{1B0DB93A-4959-4BAE-8346-8CA13018180B}">
      <dgm:prSet phldrT="[Text]" custT="1"/>
      <dgm:spPr/>
      <dgm:t>
        <a:bodyPr/>
        <a:lstStyle/>
        <a:p>
          <a:r>
            <a:rPr lang="en-US" sz="800" dirty="0" smtClean="0"/>
            <a:t>Generate </a:t>
          </a:r>
          <a:r>
            <a:rPr lang="en-US" sz="800" dirty="0" err="1" smtClean="0"/>
            <a:t>Auth</a:t>
          </a:r>
          <a:r>
            <a:rPr lang="en-US" sz="800" dirty="0" smtClean="0"/>
            <a:t> Code on CSSM</a:t>
          </a:r>
          <a:endParaRPr lang="en-US" sz="800" dirty="0"/>
        </a:p>
      </dgm:t>
    </dgm:pt>
    <dgm:pt modelId="{4D075951-2E49-4008-A4D4-B6DCF6C762F4}" type="parTrans" cxnId="{46AFCE59-94E9-4A00-9310-3379490DA352}">
      <dgm:prSet/>
      <dgm:spPr/>
      <dgm:t>
        <a:bodyPr/>
        <a:lstStyle/>
        <a:p>
          <a:endParaRPr lang="en-US"/>
        </a:p>
      </dgm:t>
    </dgm:pt>
    <dgm:pt modelId="{23C4F9AF-C8E3-41D7-A943-CBB417D89534}" type="sibTrans" cxnId="{46AFCE59-94E9-4A00-9310-3379490DA352}">
      <dgm:prSet/>
      <dgm:spPr/>
      <dgm:t>
        <a:bodyPr/>
        <a:lstStyle/>
        <a:p>
          <a:endParaRPr lang="en-US"/>
        </a:p>
      </dgm:t>
    </dgm:pt>
    <dgm:pt modelId="{7E92DD9B-5DB8-4FBF-ADBE-2BC2150004C9}" type="pres">
      <dgm:prSet presAssocID="{D258A778-0CA0-4B68-AA8E-80E8D784AD4E}" presName="Name0" presStyleCnt="0">
        <dgm:presLayoutVars>
          <dgm:dir/>
          <dgm:animLvl val="lvl"/>
          <dgm:resizeHandles val="exact"/>
        </dgm:presLayoutVars>
      </dgm:prSet>
      <dgm:spPr/>
      <dgm:t>
        <a:bodyPr/>
        <a:lstStyle/>
        <a:p>
          <a:endParaRPr lang="en-US"/>
        </a:p>
      </dgm:t>
    </dgm:pt>
    <dgm:pt modelId="{9B8CB933-8D7C-4771-AD9C-04A0C924D5D0}" type="pres">
      <dgm:prSet presAssocID="{D58EB5BF-7EB4-4396-9EFB-C9B936F5A13B}" presName="composite" presStyleCnt="0"/>
      <dgm:spPr/>
      <dgm:t>
        <a:bodyPr/>
        <a:lstStyle/>
        <a:p>
          <a:endParaRPr lang="en-US"/>
        </a:p>
      </dgm:t>
    </dgm:pt>
    <dgm:pt modelId="{7E01FAA1-7667-445C-AB40-EE4991A218BB}" type="pres">
      <dgm:prSet presAssocID="{D58EB5BF-7EB4-4396-9EFB-C9B936F5A13B}" presName="parTx" presStyleLbl="alignNode1" presStyleIdx="0" presStyleCnt="6" custLinFactNeighborX="9677" custLinFactNeighborY="64826">
        <dgm:presLayoutVars>
          <dgm:chMax val="0"/>
          <dgm:chPref val="0"/>
          <dgm:bulletEnabled val="1"/>
        </dgm:presLayoutVars>
      </dgm:prSet>
      <dgm:spPr/>
      <dgm:t>
        <a:bodyPr/>
        <a:lstStyle/>
        <a:p>
          <a:endParaRPr lang="en-US"/>
        </a:p>
      </dgm:t>
    </dgm:pt>
    <dgm:pt modelId="{4F59290D-F165-4AA1-8024-39CD236F9950}" type="pres">
      <dgm:prSet presAssocID="{D58EB5BF-7EB4-4396-9EFB-C9B936F5A13B}" presName="desTx" presStyleLbl="alignAccFollowNode1" presStyleIdx="0" presStyleCnt="6" custScaleY="100000" custLinFactNeighborX="9611" custLinFactNeighborY="20750">
        <dgm:presLayoutVars>
          <dgm:bulletEnabled val="1"/>
        </dgm:presLayoutVars>
      </dgm:prSet>
      <dgm:spPr/>
      <dgm:t>
        <a:bodyPr/>
        <a:lstStyle/>
        <a:p>
          <a:endParaRPr lang="en-US"/>
        </a:p>
      </dgm:t>
    </dgm:pt>
    <dgm:pt modelId="{6E26D2C0-3C5D-4E02-BF09-4753D4B735DE}" type="pres">
      <dgm:prSet presAssocID="{990DB14C-47C6-4F7C-9CF9-6304E6FED643}" presName="space" presStyleCnt="0"/>
      <dgm:spPr/>
      <dgm:t>
        <a:bodyPr/>
        <a:lstStyle/>
        <a:p>
          <a:endParaRPr lang="en-US"/>
        </a:p>
      </dgm:t>
    </dgm:pt>
    <dgm:pt modelId="{968E0522-32C8-463E-8A7C-36EDE93BCF7E}" type="pres">
      <dgm:prSet presAssocID="{DCA6335F-1CD3-42D8-9F2C-71C3460224BE}" presName="composite" presStyleCnt="0"/>
      <dgm:spPr/>
      <dgm:t>
        <a:bodyPr/>
        <a:lstStyle/>
        <a:p>
          <a:endParaRPr lang="en-US"/>
        </a:p>
      </dgm:t>
    </dgm:pt>
    <dgm:pt modelId="{24119A9C-E289-4730-9A91-6AA8DDABDA12}" type="pres">
      <dgm:prSet presAssocID="{DCA6335F-1CD3-42D8-9F2C-71C3460224BE}" presName="parTx" presStyleLbl="alignNode1" presStyleIdx="1" presStyleCnt="6" custLinFactNeighborX="6699" custLinFactNeighborY="57803">
        <dgm:presLayoutVars>
          <dgm:chMax val="0"/>
          <dgm:chPref val="0"/>
          <dgm:bulletEnabled val="1"/>
        </dgm:presLayoutVars>
      </dgm:prSet>
      <dgm:spPr/>
      <dgm:t>
        <a:bodyPr/>
        <a:lstStyle/>
        <a:p>
          <a:endParaRPr lang="en-US"/>
        </a:p>
      </dgm:t>
    </dgm:pt>
    <dgm:pt modelId="{A1B50058-C52F-472A-B0E9-E2BFD995C204}" type="pres">
      <dgm:prSet presAssocID="{DCA6335F-1CD3-42D8-9F2C-71C3460224BE}" presName="desTx" presStyleLbl="alignAccFollowNode1" presStyleIdx="1" presStyleCnt="6" custLinFactNeighborX="7201" custLinFactNeighborY="18590">
        <dgm:presLayoutVars>
          <dgm:bulletEnabled val="1"/>
        </dgm:presLayoutVars>
      </dgm:prSet>
      <dgm:spPr/>
      <dgm:t>
        <a:bodyPr/>
        <a:lstStyle/>
        <a:p>
          <a:endParaRPr lang="en-US"/>
        </a:p>
      </dgm:t>
    </dgm:pt>
    <dgm:pt modelId="{5EA08FE3-0B93-45A3-ACD0-EDD0C91980BA}" type="pres">
      <dgm:prSet presAssocID="{74AED17F-9883-41DC-8AE6-A84BAE0E365A}" presName="space" presStyleCnt="0"/>
      <dgm:spPr/>
      <dgm:t>
        <a:bodyPr/>
        <a:lstStyle/>
        <a:p>
          <a:endParaRPr lang="en-US"/>
        </a:p>
      </dgm:t>
    </dgm:pt>
    <dgm:pt modelId="{DAF0A124-F91A-4B86-88E6-5E80760A75D5}" type="pres">
      <dgm:prSet presAssocID="{070E9B43-BA53-4579-8026-836B8E6EA42C}" presName="composite" presStyleCnt="0"/>
      <dgm:spPr/>
      <dgm:t>
        <a:bodyPr/>
        <a:lstStyle/>
        <a:p>
          <a:endParaRPr lang="en-US"/>
        </a:p>
      </dgm:t>
    </dgm:pt>
    <dgm:pt modelId="{EEA5CDBA-4E77-459A-B671-8A27FC24D5D4}" type="pres">
      <dgm:prSet presAssocID="{070E9B43-BA53-4579-8026-836B8E6EA42C}" presName="parTx" presStyleLbl="alignNode1" presStyleIdx="2" presStyleCnt="6" custLinFactNeighborX="1489" custLinFactNeighborY="57803">
        <dgm:presLayoutVars>
          <dgm:chMax val="0"/>
          <dgm:chPref val="0"/>
          <dgm:bulletEnabled val="1"/>
        </dgm:presLayoutVars>
      </dgm:prSet>
      <dgm:spPr/>
      <dgm:t>
        <a:bodyPr/>
        <a:lstStyle/>
        <a:p>
          <a:endParaRPr lang="en-US"/>
        </a:p>
      </dgm:t>
    </dgm:pt>
    <dgm:pt modelId="{C041F495-4800-47A3-B93E-4EF971B657D1}" type="pres">
      <dgm:prSet presAssocID="{070E9B43-BA53-4579-8026-836B8E6EA42C}" presName="desTx" presStyleLbl="alignAccFollowNode1" presStyleIdx="2" presStyleCnt="6" custLinFactNeighborX="2081" custLinFactNeighborY="18140">
        <dgm:presLayoutVars>
          <dgm:bulletEnabled val="1"/>
        </dgm:presLayoutVars>
      </dgm:prSet>
      <dgm:spPr/>
      <dgm:t>
        <a:bodyPr/>
        <a:lstStyle/>
        <a:p>
          <a:endParaRPr lang="en-US"/>
        </a:p>
      </dgm:t>
    </dgm:pt>
    <dgm:pt modelId="{17C16CB2-FD37-440B-A54C-6FE7BEF06BAF}" type="pres">
      <dgm:prSet presAssocID="{F01885C1-C2C0-4196-BF6F-A5E23BD02919}" presName="space" presStyleCnt="0"/>
      <dgm:spPr/>
      <dgm:t>
        <a:bodyPr/>
        <a:lstStyle/>
        <a:p>
          <a:endParaRPr lang="en-US"/>
        </a:p>
      </dgm:t>
    </dgm:pt>
    <dgm:pt modelId="{7E87C1D7-8424-4249-8B38-C5F1F52D2B4E}" type="pres">
      <dgm:prSet presAssocID="{E65E0F56-97BD-42A7-A30F-424522109D90}" presName="composite" presStyleCnt="0"/>
      <dgm:spPr/>
      <dgm:t>
        <a:bodyPr/>
        <a:lstStyle/>
        <a:p>
          <a:endParaRPr lang="en-US"/>
        </a:p>
      </dgm:t>
    </dgm:pt>
    <dgm:pt modelId="{96E0097F-5007-4CDC-B754-27493DCE2F7A}" type="pres">
      <dgm:prSet presAssocID="{E65E0F56-97BD-42A7-A30F-424522109D90}" presName="parTx" presStyleLbl="alignNode1" presStyleIdx="3" presStyleCnt="6" custLinFactNeighborY="57803">
        <dgm:presLayoutVars>
          <dgm:chMax val="0"/>
          <dgm:chPref val="0"/>
          <dgm:bulletEnabled val="1"/>
        </dgm:presLayoutVars>
      </dgm:prSet>
      <dgm:spPr/>
      <dgm:t>
        <a:bodyPr/>
        <a:lstStyle/>
        <a:p>
          <a:endParaRPr lang="en-US"/>
        </a:p>
      </dgm:t>
    </dgm:pt>
    <dgm:pt modelId="{BA566D4E-682B-442C-83CA-5F651B8752A5}" type="pres">
      <dgm:prSet presAssocID="{E65E0F56-97BD-42A7-A30F-424522109D90}" presName="desTx" presStyleLbl="alignAccFollowNode1" presStyleIdx="3" presStyleCnt="6" custLinFactNeighborX="205" custLinFactNeighborY="18140">
        <dgm:presLayoutVars>
          <dgm:bulletEnabled val="1"/>
        </dgm:presLayoutVars>
      </dgm:prSet>
      <dgm:spPr/>
      <dgm:t>
        <a:bodyPr/>
        <a:lstStyle/>
        <a:p>
          <a:endParaRPr lang="en-US"/>
        </a:p>
      </dgm:t>
    </dgm:pt>
    <dgm:pt modelId="{AE1A76C7-0860-4453-91FE-B0D18B616C7C}" type="pres">
      <dgm:prSet presAssocID="{74FABFD5-7AA7-4571-AA57-3A7506C8EAC8}" presName="space" presStyleCnt="0"/>
      <dgm:spPr/>
      <dgm:t>
        <a:bodyPr/>
        <a:lstStyle/>
        <a:p>
          <a:endParaRPr lang="en-US"/>
        </a:p>
      </dgm:t>
    </dgm:pt>
    <dgm:pt modelId="{5618DFD4-82AF-4540-96E9-14FADF36ABDF}" type="pres">
      <dgm:prSet presAssocID="{D650EAAB-ED00-4319-B6FB-51B13117007B}" presName="composite" presStyleCnt="0"/>
      <dgm:spPr/>
      <dgm:t>
        <a:bodyPr/>
        <a:lstStyle/>
        <a:p>
          <a:endParaRPr lang="en-US"/>
        </a:p>
      </dgm:t>
    </dgm:pt>
    <dgm:pt modelId="{07C97781-49E7-41D6-9060-F7A6BDD4A3E3}" type="pres">
      <dgm:prSet presAssocID="{D650EAAB-ED00-4319-B6FB-51B13117007B}" presName="parTx" presStyleLbl="alignNode1" presStyleIdx="4" presStyleCnt="6" custLinFactNeighborX="-1489" custLinFactNeighborY="51239">
        <dgm:presLayoutVars>
          <dgm:chMax val="0"/>
          <dgm:chPref val="0"/>
          <dgm:bulletEnabled val="1"/>
        </dgm:presLayoutVars>
      </dgm:prSet>
      <dgm:spPr/>
      <dgm:t>
        <a:bodyPr/>
        <a:lstStyle/>
        <a:p>
          <a:endParaRPr lang="en-US"/>
        </a:p>
      </dgm:t>
    </dgm:pt>
    <dgm:pt modelId="{92699A7C-2AA0-438B-AAF3-7D5DFC5119F0}" type="pres">
      <dgm:prSet presAssocID="{D650EAAB-ED00-4319-B6FB-51B13117007B}" presName="desTx" presStyleLbl="alignAccFollowNode1" presStyleIdx="4" presStyleCnt="6" custLinFactNeighborX="-874" custLinFactNeighborY="18140">
        <dgm:presLayoutVars>
          <dgm:bulletEnabled val="1"/>
        </dgm:presLayoutVars>
      </dgm:prSet>
      <dgm:spPr/>
      <dgm:t>
        <a:bodyPr/>
        <a:lstStyle/>
        <a:p>
          <a:endParaRPr lang="en-US"/>
        </a:p>
      </dgm:t>
    </dgm:pt>
    <dgm:pt modelId="{2A27626C-BF91-49E5-A0E4-AD369809593D}" type="pres">
      <dgm:prSet presAssocID="{92537075-A43B-4A14-A3D4-92263BED2F46}" presName="space" presStyleCnt="0"/>
      <dgm:spPr/>
      <dgm:t>
        <a:bodyPr/>
        <a:lstStyle/>
        <a:p>
          <a:endParaRPr lang="en-US"/>
        </a:p>
      </dgm:t>
    </dgm:pt>
    <dgm:pt modelId="{9367089A-6D2C-4701-A1A2-6E787AA7A33C}" type="pres">
      <dgm:prSet presAssocID="{3F5E9286-713E-463B-83D8-6FC69DCEE0BF}" presName="composite" presStyleCnt="0"/>
      <dgm:spPr/>
      <dgm:t>
        <a:bodyPr/>
        <a:lstStyle/>
        <a:p>
          <a:endParaRPr lang="en-US"/>
        </a:p>
      </dgm:t>
    </dgm:pt>
    <dgm:pt modelId="{5F30E165-B671-4CFE-ABD8-01A17CAA659C}" type="pres">
      <dgm:prSet presAssocID="{3F5E9286-713E-463B-83D8-6FC69DCEE0BF}" presName="parTx" presStyleLbl="alignNode1" presStyleIdx="5" presStyleCnt="6" custLinFactNeighborX="-1300" custLinFactNeighborY="51239">
        <dgm:presLayoutVars>
          <dgm:chMax val="0"/>
          <dgm:chPref val="0"/>
          <dgm:bulletEnabled val="1"/>
        </dgm:presLayoutVars>
      </dgm:prSet>
      <dgm:spPr/>
      <dgm:t>
        <a:bodyPr/>
        <a:lstStyle/>
        <a:p>
          <a:endParaRPr lang="en-US"/>
        </a:p>
      </dgm:t>
    </dgm:pt>
    <dgm:pt modelId="{757C656D-5087-47F7-8299-EC4CB2BA604B}" type="pres">
      <dgm:prSet presAssocID="{3F5E9286-713E-463B-83D8-6FC69DCEE0BF}" presName="desTx" presStyleLbl="alignAccFollowNode1" presStyleIdx="5" presStyleCnt="6" custLinFactNeighborX="-2487" custLinFactNeighborY="18140">
        <dgm:presLayoutVars>
          <dgm:bulletEnabled val="1"/>
        </dgm:presLayoutVars>
      </dgm:prSet>
      <dgm:spPr/>
      <dgm:t>
        <a:bodyPr/>
        <a:lstStyle/>
        <a:p>
          <a:endParaRPr lang="en-US"/>
        </a:p>
      </dgm:t>
    </dgm:pt>
  </dgm:ptLst>
  <dgm:cxnLst>
    <dgm:cxn modelId="{5D7CFE57-CBF2-457A-93DC-261C990C2AEF}" type="presOf" srcId="{070E9B43-BA53-4579-8026-836B8E6EA42C}" destId="{EEA5CDBA-4E77-459A-B671-8A27FC24D5D4}" srcOrd="0" destOrd="0" presId="urn:microsoft.com/office/officeart/2005/8/layout/hList1"/>
    <dgm:cxn modelId="{D11ACE3F-1002-4D33-BC07-2494951F3DD6}" srcId="{D58EB5BF-7EB4-4396-9EFB-C9B936F5A13B}" destId="{81D9585C-24D4-4EBA-865C-E0294E4135B6}" srcOrd="1" destOrd="0" parTransId="{487691FA-B7DF-4F61-8C85-2EE2A3EB9BE8}" sibTransId="{F007992B-E4B5-43B5-A6E8-21F2C6B440F8}"/>
    <dgm:cxn modelId="{FDD44F66-6F18-4365-ACCB-11045A965A89}" type="presOf" srcId="{D650EAAB-ED00-4319-B6FB-51B13117007B}" destId="{07C97781-49E7-41D6-9060-F7A6BDD4A3E3}" srcOrd="0" destOrd="0" presId="urn:microsoft.com/office/officeart/2005/8/layout/hList1"/>
    <dgm:cxn modelId="{2DA1D474-1597-4E6D-B0CF-E7A9CAD7150E}" type="presOf" srcId="{8568BE60-A577-490C-9169-DB6CBDE6E114}" destId="{C041F495-4800-47A3-B93E-4EF971B657D1}" srcOrd="0" destOrd="0" presId="urn:microsoft.com/office/officeart/2005/8/layout/hList1"/>
    <dgm:cxn modelId="{79513E46-56F3-4D0B-BBD3-D2E7EFFC4A34}" srcId="{D58EB5BF-7EB4-4396-9EFB-C9B936F5A13B}" destId="{7245647E-D6AC-4E1E-96F5-7375A8C0ABE7}" srcOrd="0" destOrd="0" parTransId="{E4B68AAD-C9A5-41BA-BD72-C0D710036A60}" sibTransId="{51CE51A2-C3B5-4B05-BCFE-2455A82748DB}"/>
    <dgm:cxn modelId="{80AE50A3-FE75-4E1A-A0F5-9EA555E78EE4}" srcId="{D650EAAB-ED00-4319-B6FB-51B13117007B}" destId="{716728CF-686A-4B39-8CD5-A714329524CC}" srcOrd="0" destOrd="0" parTransId="{9B2912FC-5323-4F4B-B254-50CCDFFC9462}" sibTransId="{FC433FFE-2165-4B52-8E48-F2E6AD50490E}"/>
    <dgm:cxn modelId="{815EA46E-7959-451F-8298-F6DE9CC9F161}" srcId="{D650EAAB-ED00-4319-B6FB-51B13117007B}" destId="{20F22E71-C35E-4253-B65E-446638CFD804}" srcOrd="3" destOrd="0" parTransId="{2C3D4C9E-20D1-4937-BC00-57B77C067CD7}" sibTransId="{12F0C49F-E4C7-4214-A125-18CDE66A1D4F}"/>
    <dgm:cxn modelId="{63183A03-2404-4FC0-92DF-C4B8F21C547F}" srcId="{070E9B43-BA53-4579-8026-836B8E6EA42C}" destId="{70A420F6-9D57-4FCA-9063-6D9098824FE8}" srcOrd="1" destOrd="0" parTransId="{87B7AE5B-3A8C-4CC4-A614-143B05D9BF43}" sibTransId="{BDFF1337-5E11-41C5-ADB2-93285A6B86CF}"/>
    <dgm:cxn modelId="{319966AE-DF0C-43C8-AAE2-B8C085785122}" srcId="{E65E0F56-97BD-42A7-A30F-424522109D90}" destId="{3D340B8D-110D-473F-9CF0-869B77EBAA8F}" srcOrd="4" destOrd="0" parTransId="{4EDF3C3A-F13A-4038-9E5E-EB71A2486B88}" sibTransId="{6A91AB10-4164-4DD2-8AA1-2D1009A37A91}"/>
    <dgm:cxn modelId="{4720C072-D51B-4D5A-A800-293F2EBE52BA}" srcId="{D650EAAB-ED00-4319-B6FB-51B13117007B}" destId="{DE23882C-BD91-4027-85FA-D125A9FB6FFD}" srcOrd="4" destOrd="0" parTransId="{37E903BC-AE85-4982-8558-AC65C7F6B3A3}" sibTransId="{F0D2C479-E68A-45F8-84C3-27AE5201BBB8}"/>
    <dgm:cxn modelId="{264E061F-0783-41CD-B8D3-11498A6E1D23}" type="presOf" srcId="{716728CF-686A-4B39-8CD5-A714329524CC}" destId="{92699A7C-2AA0-438B-AAF3-7D5DFC5119F0}" srcOrd="0" destOrd="0" presId="urn:microsoft.com/office/officeart/2005/8/layout/hList1"/>
    <dgm:cxn modelId="{961DAE77-2288-4E2A-A097-FD563CBE92CD}" type="presOf" srcId="{E2DB0DB1-9598-464B-86DC-E0D74DDC4FA9}" destId="{BA566D4E-682B-442C-83CA-5F651B8752A5}" srcOrd="0" destOrd="5" presId="urn:microsoft.com/office/officeart/2005/8/layout/hList1"/>
    <dgm:cxn modelId="{A7A17CAC-BBB5-4A88-8BE2-AA3DCDF4EE7F}" type="presOf" srcId="{3EFD3938-9F20-4A5A-9336-4F7988D1C3A9}" destId="{757C656D-5087-47F7-8299-EC4CB2BA604B}" srcOrd="0" destOrd="1" presId="urn:microsoft.com/office/officeart/2005/8/layout/hList1"/>
    <dgm:cxn modelId="{8FB4EEA0-EF99-4D50-AFF3-E94BD7CA48B4}" srcId="{070E9B43-BA53-4579-8026-836B8E6EA42C}" destId="{758C8DF4-81B3-4EA9-8B2B-38FDD275CD38}" srcOrd="2" destOrd="0" parTransId="{F77A62B7-6434-4DA7-B980-6B9C3E5D7359}" sibTransId="{94B779DD-B0D1-4B9D-87C6-6C8F2FB5D763}"/>
    <dgm:cxn modelId="{F10EC3BC-96EF-4D4B-B57F-D1F13F59EDF7}" srcId="{D258A778-0CA0-4B68-AA8E-80E8D784AD4E}" destId="{E65E0F56-97BD-42A7-A30F-424522109D90}" srcOrd="3" destOrd="0" parTransId="{3C004B55-825F-4C46-BA76-256240C3CBDC}" sibTransId="{74FABFD5-7AA7-4571-AA57-3A7506C8EAC8}"/>
    <dgm:cxn modelId="{9535BDD9-3F63-4E41-867B-2CD54F5FC6CE}" srcId="{E65E0F56-97BD-42A7-A30F-424522109D90}" destId="{A1267186-D1A6-478C-8B71-4C3A6A58AF09}" srcOrd="3" destOrd="0" parTransId="{1CD1B9B8-387D-4970-8B88-B21559208516}" sibTransId="{FC437620-FF48-4E15-9DAA-781F7079E348}"/>
    <dgm:cxn modelId="{CF181081-0609-4A58-9F91-AD7BBB0CECAA}" type="presOf" srcId="{2E9F711B-86B6-4515-8D54-28512E8EAEFC}" destId="{757C656D-5087-47F7-8299-EC4CB2BA604B}" srcOrd="0" destOrd="0" presId="urn:microsoft.com/office/officeart/2005/8/layout/hList1"/>
    <dgm:cxn modelId="{B3A4C75E-5581-455A-8BD5-65480EE959A1}" srcId="{DCA6335F-1CD3-42D8-9F2C-71C3460224BE}" destId="{38A6831D-4BA4-4BCC-BB22-646AEBFD5023}" srcOrd="3" destOrd="0" parTransId="{85C72099-A3F6-4894-BC02-AF4FA74EAE7D}" sibTransId="{11BEE624-0C29-48F2-9BCD-7C6CA45A5402}"/>
    <dgm:cxn modelId="{A95B1D16-54E4-415F-8B7E-488F18395B4C}" srcId="{D258A778-0CA0-4B68-AA8E-80E8D784AD4E}" destId="{D650EAAB-ED00-4319-B6FB-51B13117007B}" srcOrd="4" destOrd="0" parTransId="{88852B99-D1A3-4D00-95A1-09742E311482}" sibTransId="{92537075-A43B-4A14-A3D4-92263BED2F46}"/>
    <dgm:cxn modelId="{6235D908-613A-4FE0-BF5A-027818885005}" type="presOf" srcId="{D58EB5BF-7EB4-4396-9EFB-C9B936F5A13B}" destId="{7E01FAA1-7667-445C-AB40-EE4991A218BB}" srcOrd="0" destOrd="0" presId="urn:microsoft.com/office/officeart/2005/8/layout/hList1"/>
    <dgm:cxn modelId="{1C7E206C-574C-40FF-A8A6-2D441A3B1707}" type="presOf" srcId="{38A6831D-4BA4-4BCC-BB22-646AEBFD5023}" destId="{A1B50058-C52F-472A-B0E9-E2BFD995C204}" srcOrd="0" destOrd="3" presId="urn:microsoft.com/office/officeart/2005/8/layout/hList1"/>
    <dgm:cxn modelId="{2CFE9A28-0B6E-410F-AA6A-22053ADAF86F}" type="presOf" srcId="{10042F26-2AA5-42AF-9EB6-54078E52D159}" destId="{A1B50058-C52F-472A-B0E9-E2BFD995C204}" srcOrd="0" destOrd="2" presId="urn:microsoft.com/office/officeart/2005/8/layout/hList1"/>
    <dgm:cxn modelId="{3D0C92E6-F1F5-4139-8E4C-A08EBF4C758A}" srcId="{D258A778-0CA0-4B68-AA8E-80E8D784AD4E}" destId="{070E9B43-BA53-4579-8026-836B8E6EA42C}" srcOrd="2" destOrd="0" parTransId="{B450FFC4-314F-4831-833D-AE9AAFF181F5}" sibTransId="{F01885C1-C2C0-4196-BF6F-A5E23BD02919}"/>
    <dgm:cxn modelId="{5FAE94B1-84B6-4679-AE0A-F8C7B00AB319}" srcId="{DCA6335F-1CD3-42D8-9F2C-71C3460224BE}" destId="{10042F26-2AA5-42AF-9EB6-54078E52D159}" srcOrd="2" destOrd="0" parTransId="{6C7F3300-F635-497B-9A3C-B32DEFB6B205}" sibTransId="{B063A50E-C6C6-48EE-AED3-DC7924CFD9F6}"/>
    <dgm:cxn modelId="{7FA47463-3F15-4A8C-B47D-B739A3B0C016}" srcId="{3F5E9286-713E-463B-83D8-6FC69DCEE0BF}" destId="{D84A0D75-41C7-40E2-8EE0-CC0F4ECFE741}" srcOrd="2" destOrd="0" parTransId="{D7B9FF30-01E5-489B-ABBA-4C81430493F7}" sibTransId="{29BD92D2-F460-4116-808C-4C285E8C5257}"/>
    <dgm:cxn modelId="{1E83458E-CEF1-4B82-ACC1-3D1CEF16BE6C}" type="presOf" srcId="{F4C71C75-EFA3-4395-BDA9-1A1CB20896CC}" destId="{BA566D4E-682B-442C-83CA-5F651B8752A5}" srcOrd="0" destOrd="2" presId="urn:microsoft.com/office/officeart/2005/8/layout/hList1"/>
    <dgm:cxn modelId="{F5DB9F58-88D3-4716-84C7-0C928E04F8F9}" srcId="{D650EAAB-ED00-4319-B6FB-51B13117007B}" destId="{59F932D7-669E-42E1-97C5-25316BC6C904}" srcOrd="2" destOrd="0" parTransId="{476E9096-F8B4-44C7-BEC3-67D484597F30}" sibTransId="{866A7B69-BC0D-4DD9-86EE-85D33664A4CD}"/>
    <dgm:cxn modelId="{4A546967-4B08-4FB6-978C-2517DA1945F1}" srcId="{DCA6335F-1CD3-42D8-9F2C-71C3460224BE}" destId="{CDD32FC0-EBD0-4B67-835E-6543BE43D0B4}" srcOrd="1" destOrd="0" parTransId="{69E40381-B3EF-45A7-B1D9-348CA923F547}" sibTransId="{EFC3ACCD-D5C6-41C2-AA83-C51E276EB37D}"/>
    <dgm:cxn modelId="{5C366337-8D23-4624-9151-BA9CA96D6895}" srcId="{3F5E9286-713E-463B-83D8-6FC69DCEE0BF}" destId="{A4F6819D-3BDF-418D-81D7-766C8C69C52E}" srcOrd="5" destOrd="0" parTransId="{07C3EB46-BB06-495A-9737-068A6F3C82C7}" sibTransId="{3BBB6BC4-85A0-4406-87C0-F1526F4FD634}"/>
    <dgm:cxn modelId="{4D8AEC09-727E-42F3-97A5-F102F7856D89}" srcId="{3F5E9286-713E-463B-83D8-6FC69DCEE0BF}" destId="{86068844-F35A-4C5F-9A27-4C5109C58449}" srcOrd="3" destOrd="0" parTransId="{D36F0B0D-3095-4FF1-9678-B0927AE0D2A6}" sibTransId="{6494EF7E-2A50-41BD-9224-7632D65AA4B6}"/>
    <dgm:cxn modelId="{C5765E82-D404-4833-9672-B259438AF812}" srcId="{070E9B43-BA53-4579-8026-836B8E6EA42C}" destId="{CC3067C1-6818-4CF0-972B-A4179D21F013}" srcOrd="3" destOrd="0" parTransId="{80A76C26-1B9A-469C-81E9-E81CF9974684}" sibTransId="{93221FE9-0AA0-4F31-B750-997DF5A92756}"/>
    <dgm:cxn modelId="{3FFB9C91-A77B-4034-98CD-CB215A25128C}" srcId="{D58EB5BF-7EB4-4396-9EFB-C9B936F5A13B}" destId="{8EEE1CB6-6474-4739-94E6-903B97452F93}" srcOrd="2" destOrd="0" parTransId="{8140F313-C4DC-4CF9-9EC9-472F7366401A}" sibTransId="{17323245-46C5-4603-B2A2-23ECFE255DC9}"/>
    <dgm:cxn modelId="{F0553B8E-20DB-44EC-85AC-9EF95055482A}" srcId="{3F5E9286-713E-463B-83D8-6FC69DCEE0BF}" destId="{36264D50-45F6-4992-A220-F40612F6E21B}" srcOrd="4" destOrd="0" parTransId="{0AFB4A2F-73E5-4C37-B502-041335CB6860}" sibTransId="{AEB4EB54-A2AC-49C7-B22B-894F504FE1B5}"/>
    <dgm:cxn modelId="{0C2A358F-B5D1-4D78-A22D-246C529C61D5}" type="presOf" srcId="{7245647E-D6AC-4E1E-96F5-7375A8C0ABE7}" destId="{4F59290D-F165-4AA1-8024-39CD236F9950}" srcOrd="0" destOrd="0" presId="urn:microsoft.com/office/officeart/2005/8/layout/hList1"/>
    <dgm:cxn modelId="{E70A2220-4FE3-45B5-9A94-1EDAFFB6BF22}" type="presOf" srcId="{C9CCF853-1A67-4917-9AFB-4AC20E7A7509}" destId="{BA566D4E-682B-442C-83CA-5F651B8752A5}" srcOrd="0" destOrd="1" presId="urn:microsoft.com/office/officeart/2005/8/layout/hList1"/>
    <dgm:cxn modelId="{A41FF704-FF8C-4E03-89C8-4A98CDB48F0E}" srcId="{DCA6335F-1CD3-42D8-9F2C-71C3460224BE}" destId="{FB71305C-F478-4397-815E-3CECAB246E61}" srcOrd="4" destOrd="0" parTransId="{1270D51F-B16D-44C8-980E-918CF8296D5C}" sibTransId="{6FC60038-3C48-48FC-968A-F108436B58DC}"/>
    <dgm:cxn modelId="{236377F6-5C10-4ED9-A657-A63443784F4B}" type="presOf" srcId="{CDD32FC0-EBD0-4B67-835E-6543BE43D0B4}" destId="{A1B50058-C52F-472A-B0E9-E2BFD995C204}" srcOrd="0" destOrd="1" presId="urn:microsoft.com/office/officeart/2005/8/layout/hList1"/>
    <dgm:cxn modelId="{B1C376B0-2E46-451D-81D6-ABC3294D84DC}" type="presOf" srcId="{FB71305C-F478-4397-815E-3CECAB246E61}" destId="{A1B50058-C52F-472A-B0E9-E2BFD995C204}" srcOrd="0" destOrd="4" presId="urn:microsoft.com/office/officeart/2005/8/layout/hList1"/>
    <dgm:cxn modelId="{46AFCE59-94E9-4A00-9310-3379490DA352}" srcId="{E65E0F56-97BD-42A7-A30F-424522109D90}" destId="{1B0DB93A-4959-4BAE-8346-8CA13018180B}" srcOrd="0" destOrd="0" parTransId="{4D075951-2E49-4008-A4D4-B6DCF6C762F4}" sibTransId="{23C4F9AF-C8E3-41D7-A943-CBB417D89534}"/>
    <dgm:cxn modelId="{09056411-C94C-43ED-8DA4-D15C11A0AB1C}" type="presOf" srcId="{1B0DB93A-4959-4BAE-8346-8CA13018180B}" destId="{BA566D4E-682B-442C-83CA-5F651B8752A5}" srcOrd="0" destOrd="0" presId="urn:microsoft.com/office/officeart/2005/8/layout/hList1"/>
    <dgm:cxn modelId="{6AB6495B-C71F-40C6-8894-C569A2D04E7C}" srcId="{E65E0F56-97BD-42A7-A30F-424522109D90}" destId="{86421676-C768-4406-8537-BC7842472861}" srcOrd="6" destOrd="0" parTransId="{E7BFF8E3-973A-4DD6-8ECE-1ADF7227B090}" sibTransId="{7D0183A7-DFA5-42D9-AF4A-8832DE8CBB15}"/>
    <dgm:cxn modelId="{ADE3C3A8-51CC-4696-98EC-B46082245D13}" srcId="{D258A778-0CA0-4B68-AA8E-80E8D784AD4E}" destId="{DCA6335F-1CD3-42D8-9F2C-71C3460224BE}" srcOrd="1" destOrd="0" parTransId="{512932A7-A463-4C8E-8671-CDB91401A0F6}" sibTransId="{74AED17F-9883-41DC-8AE6-A84BAE0E365A}"/>
    <dgm:cxn modelId="{DFA82B26-1F85-4392-83F4-502C0D22BDED}" type="presOf" srcId="{CC3067C1-6818-4CF0-972B-A4179D21F013}" destId="{C041F495-4800-47A3-B93E-4EF971B657D1}" srcOrd="0" destOrd="3" presId="urn:microsoft.com/office/officeart/2005/8/layout/hList1"/>
    <dgm:cxn modelId="{636B462E-5B6B-4A94-B7F8-E3C33CC431FC}" type="presOf" srcId="{81D9585C-24D4-4EBA-865C-E0294E4135B6}" destId="{4F59290D-F165-4AA1-8024-39CD236F9950}" srcOrd="0" destOrd="1" presId="urn:microsoft.com/office/officeart/2005/8/layout/hList1"/>
    <dgm:cxn modelId="{DE0A1081-4D6A-4134-8978-C829B001D015}" srcId="{D258A778-0CA0-4B68-AA8E-80E8D784AD4E}" destId="{D58EB5BF-7EB4-4396-9EFB-C9B936F5A13B}" srcOrd="0" destOrd="0" parTransId="{D041912C-1200-4053-A13A-5DC2EBA0A328}" sibTransId="{990DB14C-47C6-4F7C-9CF9-6304E6FED643}"/>
    <dgm:cxn modelId="{3F1CDAA8-5B22-4DA6-B3EC-777C17681207}" srcId="{E65E0F56-97BD-42A7-A30F-424522109D90}" destId="{E2DB0DB1-9598-464B-86DC-E0D74DDC4FA9}" srcOrd="5" destOrd="0" parTransId="{8D7EFFB7-A908-4768-B35D-31E96BCDD62E}" sibTransId="{06695EF6-59CA-4BF3-A59D-8C82F10A1404}"/>
    <dgm:cxn modelId="{2D5C626A-2B88-4629-8C53-62257BDB235E}" type="presOf" srcId="{86421676-C768-4406-8537-BC7842472861}" destId="{BA566D4E-682B-442C-83CA-5F651B8752A5}" srcOrd="0" destOrd="6" presId="urn:microsoft.com/office/officeart/2005/8/layout/hList1"/>
    <dgm:cxn modelId="{B16B6A1E-39CC-4114-A549-B1ACCAD83404}" srcId="{D650EAAB-ED00-4319-B6FB-51B13117007B}" destId="{B883F8DB-B780-4ECE-B072-C2BBDF77BE94}" srcOrd="1" destOrd="0" parTransId="{2003382C-2416-4A77-8F09-DA7159AF6057}" sibTransId="{D3AEE864-8AE1-4821-85F7-52125C3DC9C4}"/>
    <dgm:cxn modelId="{6A36A49F-EA91-4E0B-BF9F-5DF62E237989}" type="presOf" srcId="{B883F8DB-B780-4ECE-B072-C2BBDF77BE94}" destId="{92699A7C-2AA0-438B-AAF3-7D5DFC5119F0}" srcOrd="0" destOrd="1" presId="urn:microsoft.com/office/officeart/2005/8/layout/hList1"/>
    <dgm:cxn modelId="{F4316133-F404-47F6-B160-9D007DAF7474}" type="presOf" srcId="{A4F6819D-3BDF-418D-81D7-766C8C69C52E}" destId="{757C656D-5087-47F7-8299-EC4CB2BA604B}" srcOrd="0" destOrd="5" presId="urn:microsoft.com/office/officeart/2005/8/layout/hList1"/>
    <dgm:cxn modelId="{9694CD44-D37C-4086-B087-4C345969D5AB}" type="presOf" srcId="{9F3D3F39-3435-4C19-AAA6-597C76A2961D}" destId="{A1B50058-C52F-472A-B0E9-E2BFD995C204}" srcOrd="0" destOrd="0" presId="urn:microsoft.com/office/officeart/2005/8/layout/hList1"/>
    <dgm:cxn modelId="{BB11E549-6F1E-44C0-A661-6173D5893D7A}" srcId="{DCA6335F-1CD3-42D8-9F2C-71C3460224BE}" destId="{9F3D3F39-3435-4C19-AAA6-597C76A2961D}" srcOrd="0" destOrd="0" parTransId="{DB5FE8E0-E5FF-4B61-8727-07E6A7AED22C}" sibTransId="{D485A1A8-EC89-4F56-9654-83925C930A62}"/>
    <dgm:cxn modelId="{595E9426-5E04-4820-907C-E4E6BABBAF1C}" type="presOf" srcId="{70A420F6-9D57-4FCA-9063-6D9098824FE8}" destId="{C041F495-4800-47A3-B93E-4EF971B657D1}" srcOrd="0" destOrd="1" presId="urn:microsoft.com/office/officeart/2005/8/layout/hList1"/>
    <dgm:cxn modelId="{8218F81C-22DE-4839-ACB2-AE57BE0CE7C9}" type="presOf" srcId="{DCA6335F-1CD3-42D8-9F2C-71C3460224BE}" destId="{24119A9C-E289-4730-9A91-6AA8DDABDA12}" srcOrd="0" destOrd="0" presId="urn:microsoft.com/office/officeart/2005/8/layout/hList1"/>
    <dgm:cxn modelId="{02783413-7320-44B6-A13C-BCBAD2448E86}" type="presOf" srcId="{E65E0F56-97BD-42A7-A30F-424522109D90}" destId="{96E0097F-5007-4CDC-B754-27493DCE2F7A}" srcOrd="0" destOrd="0" presId="urn:microsoft.com/office/officeart/2005/8/layout/hList1"/>
    <dgm:cxn modelId="{D8A49764-8B89-4C15-95F6-5300FF34C8D9}" type="presOf" srcId="{20F22E71-C35E-4253-B65E-446638CFD804}" destId="{92699A7C-2AA0-438B-AAF3-7D5DFC5119F0}" srcOrd="0" destOrd="3" presId="urn:microsoft.com/office/officeart/2005/8/layout/hList1"/>
    <dgm:cxn modelId="{B270E306-622A-4452-A19D-F9A3DD47C360}" type="presOf" srcId="{DE23882C-BD91-4027-85FA-D125A9FB6FFD}" destId="{92699A7C-2AA0-438B-AAF3-7D5DFC5119F0}" srcOrd="0" destOrd="4" presId="urn:microsoft.com/office/officeart/2005/8/layout/hList1"/>
    <dgm:cxn modelId="{DC8AB658-6602-42A9-9BBB-F90692322A08}" type="presOf" srcId="{758C8DF4-81B3-4EA9-8B2B-38FDD275CD38}" destId="{C041F495-4800-47A3-B93E-4EF971B657D1}" srcOrd="0" destOrd="2" presId="urn:microsoft.com/office/officeart/2005/8/layout/hList1"/>
    <dgm:cxn modelId="{449094C0-660F-4898-A4D6-5CB547D75291}" srcId="{070E9B43-BA53-4579-8026-836B8E6EA42C}" destId="{05B78687-6DFD-4A3B-B261-1AE418EA957F}" srcOrd="4" destOrd="0" parTransId="{FAF9B750-3301-4E68-A559-33ADB45FA48C}" sibTransId="{398A91DC-490C-4D6D-BC67-8B302B6A6EB4}"/>
    <dgm:cxn modelId="{ADFF6E41-2588-4B06-BA3F-12EC27646D30}" srcId="{E65E0F56-97BD-42A7-A30F-424522109D90}" destId="{F4C71C75-EFA3-4395-BDA9-1A1CB20896CC}" srcOrd="2" destOrd="0" parTransId="{8E95BEE4-E2D3-4B6D-9412-A097E951F466}" sibTransId="{4C1D313F-7DA0-418C-B485-46AF8E24490D}"/>
    <dgm:cxn modelId="{905B8AF1-4BC1-41E3-A6A0-6E5B354A8963}" type="presOf" srcId="{3D340B8D-110D-473F-9CF0-869B77EBAA8F}" destId="{BA566D4E-682B-442C-83CA-5F651B8752A5}" srcOrd="0" destOrd="4" presId="urn:microsoft.com/office/officeart/2005/8/layout/hList1"/>
    <dgm:cxn modelId="{4FB6A93F-C1D5-42EA-B966-68BC4D93803F}" type="presOf" srcId="{3F5E9286-713E-463B-83D8-6FC69DCEE0BF}" destId="{5F30E165-B671-4CFE-ABD8-01A17CAA659C}" srcOrd="0" destOrd="0" presId="urn:microsoft.com/office/officeart/2005/8/layout/hList1"/>
    <dgm:cxn modelId="{C14CEEE7-1682-454A-BD90-86F940CA9376}" type="presOf" srcId="{A1267186-D1A6-478C-8B71-4C3A6A58AF09}" destId="{BA566D4E-682B-442C-83CA-5F651B8752A5}" srcOrd="0" destOrd="3" presId="urn:microsoft.com/office/officeart/2005/8/layout/hList1"/>
    <dgm:cxn modelId="{AA7432D4-1B17-4F9F-93DB-6A83D25ECA11}" type="presOf" srcId="{36264D50-45F6-4992-A220-F40612F6E21B}" destId="{757C656D-5087-47F7-8299-EC4CB2BA604B}" srcOrd="0" destOrd="4" presId="urn:microsoft.com/office/officeart/2005/8/layout/hList1"/>
    <dgm:cxn modelId="{953196CE-EDB4-4E9B-9E38-5D0BEEC56A68}" srcId="{E65E0F56-97BD-42A7-A30F-424522109D90}" destId="{C9CCF853-1A67-4917-9AFB-4AC20E7A7509}" srcOrd="1" destOrd="0" parTransId="{2FAFC2A6-3BC3-4FBF-BAEB-244DC1B721B6}" sibTransId="{C5F97608-71D4-4F6C-B7E1-9742D12532A1}"/>
    <dgm:cxn modelId="{E21A0A96-DAE3-4946-A3D3-1F19BA409E63}" type="presOf" srcId="{D258A778-0CA0-4B68-AA8E-80E8D784AD4E}" destId="{7E92DD9B-5DB8-4FBF-ADBE-2BC2150004C9}" srcOrd="0" destOrd="0" presId="urn:microsoft.com/office/officeart/2005/8/layout/hList1"/>
    <dgm:cxn modelId="{9F23F87D-B015-4F46-8BC4-C17A88A5B17F}" type="presOf" srcId="{D84A0D75-41C7-40E2-8EE0-CC0F4ECFE741}" destId="{757C656D-5087-47F7-8299-EC4CB2BA604B}" srcOrd="0" destOrd="2" presId="urn:microsoft.com/office/officeart/2005/8/layout/hList1"/>
    <dgm:cxn modelId="{41BE37F2-E4E5-4A74-ABDB-399F237A42DB}" srcId="{070E9B43-BA53-4579-8026-836B8E6EA42C}" destId="{8568BE60-A577-490C-9169-DB6CBDE6E114}" srcOrd="0" destOrd="0" parTransId="{7F5D0A9F-FAB7-40A1-A8FF-A094031151F5}" sibTransId="{0CC27A84-0CA9-4130-AFC4-9C9F6C4A3213}"/>
    <dgm:cxn modelId="{9D42FBBF-AD74-420F-96F9-10C93930437B}" type="presOf" srcId="{8EEE1CB6-6474-4739-94E6-903B97452F93}" destId="{4F59290D-F165-4AA1-8024-39CD236F9950}" srcOrd="0" destOrd="2" presId="urn:microsoft.com/office/officeart/2005/8/layout/hList1"/>
    <dgm:cxn modelId="{2A181A57-629E-4CF7-A07C-2F2758788955}" type="presOf" srcId="{05B78687-6DFD-4A3B-B261-1AE418EA957F}" destId="{C041F495-4800-47A3-B93E-4EF971B657D1}" srcOrd="0" destOrd="4" presId="urn:microsoft.com/office/officeart/2005/8/layout/hList1"/>
    <dgm:cxn modelId="{57F82E40-641C-4774-BC9B-85DBC4BF89EC}" type="presOf" srcId="{86068844-F35A-4C5F-9A27-4C5109C58449}" destId="{757C656D-5087-47F7-8299-EC4CB2BA604B}" srcOrd="0" destOrd="3" presId="urn:microsoft.com/office/officeart/2005/8/layout/hList1"/>
    <dgm:cxn modelId="{E2CE1835-80FA-43C0-A14B-06261E912456}" srcId="{3F5E9286-713E-463B-83D8-6FC69DCEE0BF}" destId="{3EFD3938-9F20-4A5A-9336-4F7988D1C3A9}" srcOrd="1" destOrd="0" parTransId="{0254CEAC-94EE-459D-9A06-B900D187955C}" sibTransId="{6089A299-373F-4E11-AFE8-8D5DA3113FBF}"/>
    <dgm:cxn modelId="{98740FEE-C483-44FD-B67B-6E0AED04A93E}" srcId="{3F5E9286-713E-463B-83D8-6FC69DCEE0BF}" destId="{2E9F711B-86B6-4515-8D54-28512E8EAEFC}" srcOrd="0" destOrd="0" parTransId="{B2E33E4C-19EF-468B-80B3-A811949DBCD6}" sibTransId="{A90FFE85-81A3-4DA5-82BC-7D413611DDAA}"/>
    <dgm:cxn modelId="{3D49FBCC-8574-4D36-9677-6EA5CD141C70}" type="presOf" srcId="{59F932D7-669E-42E1-97C5-25316BC6C904}" destId="{92699A7C-2AA0-438B-AAF3-7D5DFC5119F0}" srcOrd="0" destOrd="2" presId="urn:microsoft.com/office/officeart/2005/8/layout/hList1"/>
    <dgm:cxn modelId="{006F0BB9-9080-4A94-AAB9-87EA2A457041}" srcId="{D258A778-0CA0-4B68-AA8E-80E8D784AD4E}" destId="{3F5E9286-713E-463B-83D8-6FC69DCEE0BF}" srcOrd="5" destOrd="0" parTransId="{7BC4DC2E-278B-495C-9E25-96666EC92D68}" sibTransId="{8A5B3906-3147-4A89-B74C-36F0AA478FD1}"/>
    <dgm:cxn modelId="{6C1E559F-867E-4B68-88A0-37E758B97291}" type="presParOf" srcId="{7E92DD9B-5DB8-4FBF-ADBE-2BC2150004C9}" destId="{9B8CB933-8D7C-4771-AD9C-04A0C924D5D0}" srcOrd="0" destOrd="0" presId="urn:microsoft.com/office/officeart/2005/8/layout/hList1"/>
    <dgm:cxn modelId="{0F60CFA3-3190-4E0C-9FC7-E5E0D0C2E7C6}" type="presParOf" srcId="{9B8CB933-8D7C-4771-AD9C-04A0C924D5D0}" destId="{7E01FAA1-7667-445C-AB40-EE4991A218BB}" srcOrd="0" destOrd="0" presId="urn:microsoft.com/office/officeart/2005/8/layout/hList1"/>
    <dgm:cxn modelId="{F568CDB6-4CCA-4343-8272-791583FAC35A}" type="presParOf" srcId="{9B8CB933-8D7C-4771-AD9C-04A0C924D5D0}" destId="{4F59290D-F165-4AA1-8024-39CD236F9950}" srcOrd="1" destOrd="0" presId="urn:microsoft.com/office/officeart/2005/8/layout/hList1"/>
    <dgm:cxn modelId="{3772A8C9-FCB6-4F5F-9EF1-1132714CFE23}" type="presParOf" srcId="{7E92DD9B-5DB8-4FBF-ADBE-2BC2150004C9}" destId="{6E26D2C0-3C5D-4E02-BF09-4753D4B735DE}" srcOrd="1" destOrd="0" presId="urn:microsoft.com/office/officeart/2005/8/layout/hList1"/>
    <dgm:cxn modelId="{4B56EE11-04CD-417D-981B-5850C3DB27A2}" type="presParOf" srcId="{7E92DD9B-5DB8-4FBF-ADBE-2BC2150004C9}" destId="{968E0522-32C8-463E-8A7C-36EDE93BCF7E}" srcOrd="2" destOrd="0" presId="urn:microsoft.com/office/officeart/2005/8/layout/hList1"/>
    <dgm:cxn modelId="{73A028FD-746D-459C-93FD-6F35C594E2AE}" type="presParOf" srcId="{968E0522-32C8-463E-8A7C-36EDE93BCF7E}" destId="{24119A9C-E289-4730-9A91-6AA8DDABDA12}" srcOrd="0" destOrd="0" presId="urn:microsoft.com/office/officeart/2005/8/layout/hList1"/>
    <dgm:cxn modelId="{8B98D492-B8F8-4A85-BF2B-08D54B9EAF59}" type="presParOf" srcId="{968E0522-32C8-463E-8A7C-36EDE93BCF7E}" destId="{A1B50058-C52F-472A-B0E9-E2BFD995C204}" srcOrd="1" destOrd="0" presId="urn:microsoft.com/office/officeart/2005/8/layout/hList1"/>
    <dgm:cxn modelId="{3843DED1-D7CD-4993-9EF1-B39188BC6B10}" type="presParOf" srcId="{7E92DD9B-5DB8-4FBF-ADBE-2BC2150004C9}" destId="{5EA08FE3-0B93-45A3-ACD0-EDD0C91980BA}" srcOrd="3" destOrd="0" presId="urn:microsoft.com/office/officeart/2005/8/layout/hList1"/>
    <dgm:cxn modelId="{FE429794-C807-4DF7-A306-01F5FBB43195}" type="presParOf" srcId="{7E92DD9B-5DB8-4FBF-ADBE-2BC2150004C9}" destId="{DAF0A124-F91A-4B86-88E6-5E80760A75D5}" srcOrd="4" destOrd="0" presId="urn:microsoft.com/office/officeart/2005/8/layout/hList1"/>
    <dgm:cxn modelId="{F07CFCEC-6207-4FFD-A64A-8A8CEC37096C}" type="presParOf" srcId="{DAF0A124-F91A-4B86-88E6-5E80760A75D5}" destId="{EEA5CDBA-4E77-459A-B671-8A27FC24D5D4}" srcOrd="0" destOrd="0" presId="urn:microsoft.com/office/officeart/2005/8/layout/hList1"/>
    <dgm:cxn modelId="{6F753763-04A3-4CA9-93EF-E6970B5845E5}" type="presParOf" srcId="{DAF0A124-F91A-4B86-88E6-5E80760A75D5}" destId="{C041F495-4800-47A3-B93E-4EF971B657D1}" srcOrd="1" destOrd="0" presId="urn:microsoft.com/office/officeart/2005/8/layout/hList1"/>
    <dgm:cxn modelId="{AF2D80F0-F0CF-4DB8-B4CE-5E526BF667D6}" type="presParOf" srcId="{7E92DD9B-5DB8-4FBF-ADBE-2BC2150004C9}" destId="{17C16CB2-FD37-440B-A54C-6FE7BEF06BAF}" srcOrd="5" destOrd="0" presId="urn:microsoft.com/office/officeart/2005/8/layout/hList1"/>
    <dgm:cxn modelId="{687232E8-4CDF-4D9A-8879-1EFEADC9A56D}" type="presParOf" srcId="{7E92DD9B-5DB8-4FBF-ADBE-2BC2150004C9}" destId="{7E87C1D7-8424-4249-8B38-C5F1F52D2B4E}" srcOrd="6" destOrd="0" presId="urn:microsoft.com/office/officeart/2005/8/layout/hList1"/>
    <dgm:cxn modelId="{92EF61DD-6925-4075-977A-724BA64E28EB}" type="presParOf" srcId="{7E87C1D7-8424-4249-8B38-C5F1F52D2B4E}" destId="{96E0097F-5007-4CDC-B754-27493DCE2F7A}" srcOrd="0" destOrd="0" presId="urn:microsoft.com/office/officeart/2005/8/layout/hList1"/>
    <dgm:cxn modelId="{FD85AC8D-BB3D-4CCB-8350-187963791E6E}" type="presParOf" srcId="{7E87C1D7-8424-4249-8B38-C5F1F52D2B4E}" destId="{BA566D4E-682B-442C-83CA-5F651B8752A5}" srcOrd="1" destOrd="0" presId="urn:microsoft.com/office/officeart/2005/8/layout/hList1"/>
    <dgm:cxn modelId="{A27637A6-A377-4507-8C32-8B8D8FCDE2FF}" type="presParOf" srcId="{7E92DD9B-5DB8-4FBF-ADBE-2BC2150004C9}" destId="{AE1A76C7-0860-4453-91FE-B0D18B616C7C}" srcOrd="7" destOrd="0" presId="urn:microsoft.com/office/officeart/2005/8/layout/hList1"/>
    <dgm:cxn modelId="{C8DC1F7D-18FC-4F72-9833-827FD4994C53}" type="presParOf" srcId="{7E92DD9B-5DB8-4FBF-ADBE-2BC2150004C9}" destId="{5618DFD4-82AF-4540-96E9-14FADF36ABDF}" srcOrd="8" destOrd="0" presId="urn:microsoft.com/office/officeart/2005/8/layout/hList1"/>
    <dgm:cxn modelId="{1199E94D-C276-4623-93D4-94FB2B4A6E3B}" type="presParOf" srcId="{5618DFD4-82AF-4540-96E9-14FADF36ABDF}" destId="{07C97781-49E7-41D6-9060-F7A6BDD4A3E3}" srcOrd="0" destOrd="0" presId="urn:microsoft.com/office/officeart/2005/8/layout/hList1"/>
    <dgm:cxn modelId="{549C87DE-7FAC-4DB4-B2B6-2CB23C6D34C0}" type="presParOf" srcId="{5618DFD4-82AF-4540-96E9-14FADF36ABDF}" destId="{92699A7C-2AA0-438B-AAF3-7D5DFC5119F0}" srcOrd="1" destOrd="0" presId="urn:microsoft.com/office/officeart/2005/8/layout/hList1"/>
    <dgm:cxn modelId="{47EC76BC-D9EE-4740-A457-CFCCBFF499D1}" type="presParOf" srcId="{7E92DD9B-5DB8-4FBF-ADBE-2BC2150004C9}" destId="{2A27626C-BF91-49E5-A0E4-AD369809593D}" srcOrd="9" destOrd="0" presId="urn:microsoft.com/office/officeart/2005/8/layout/hList1"/>
    <dgm:cxn modelId="{3BA7BE29-809B-4161-B121-B9F3D1575EED}" type="presParOf" srcId="{7E92DD9B-5DB8-4FBF-ADBE-2BC2150004C9}" destId="{9367089A-6D2C-4701-A1A2-6E787AA7A33C}" srcOrd="10" destOrd="0" presId="urn:microsoft.com/office/officeart/2005/8/layout/hList1"/>
    <dgm:cxn modelId="{027CADD9-8DC2-427A-ABBA-3F8C003575B4}" type="presParOf" srcId="{9367089A-6D2C-4701-A1A2-6E787AA7A33C}" destId="{5F30E165-B671-4CFE-ABD8-01A17CAA659C}" srcOrd="0" destOrd="0" presId="urn:microsoft.com/office/officeart/2005/8/layout/hList1"/>
    <dgm:cxn modelId="{B6E301B4-DF0C-4CFC-9733-A606CE99FA91}" type="presParOf" srcId="{9367089A-6D2C-4701-A1A2-6E787AA7A33C}" destId="{757C656D-5087-47F7-8299-EC4CB2BA604B}" srcOrd="1" destOrd="0" presId="urn:microsoft.com/office/officeart/2005/8/layout/hList1"/>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FB9CBC-5F3A-4F88-9E51-88C5C87D12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A46A100-2BFD-4D63-897A-AC868DCC9DA5}">
      <dgm:prSet phldrT="[Text]" custT="1"/>
      <dgm:spPr/>
      <dgm:t>
        <a:bodyPr/>
        <a:lstStyle/>
        <a:p>
          <a:pPr rtl="0"/>
          <a:r>
            <a:rPr lang="en-IN" sz="1100" dirty="0" smtClean="0">
              <a:sym typeface="Arial"/>
            </a:rPr>
            <a:t>Return Authorization </a:t>
          </a:r>
        </a:p>
        <a:p>
          <a:pPr rtl="0"/>
          <a:r>
            <a:rPr lang="en-IN" sz="1100" dirty="0" smtClean="0">
              <a:sym typeface="Arial"/>
            </a:rPr>
            <a:t>Code</a:t>
          </a:r>
          <a:endParaRPr lang="en-US" sz="1100" dirty="0"/>
        </a:p>
      </dgm:t>
    </dgm:pt>
    <dgm:pt modelId="{CDE509C8-C158-4DBB-8B1D-A41E9B51CEC7}" type="parTrans" cxnId="{D17ED39C-6FF6-4DF2-A187-4B6E71929DE3}">
      <dgm:prSet/>
      <dgm:spPr/>
      <dgm:t>
        <a:bodyPr/>
        <a:lstStyle/>
        <a:p>
          <a:endParaRPr lang="en-US"/>
        </a:p>
      </dgm:t>
    </dgm:pt>
    <dgm:pt modelId="{27C50612-CAE6-42E3-A8CA-52443828AB9B}" type="sibTrans" cxnId="{D17ED39C-6FF6-4DF2-A187-4B6E71929DE3}">
      <dgm:prSet/>
      <dgm:spPr/>
      <dgm:t>
        <a:bodyPr/>
        <a:lstStyle/>
        <a:p>
          <a:endParaRPr lang="en-US"/>
        </a:p>
      </dgm:t>
    </dgm:pt>
    <dgm:pt modelId="{7BF88266-ADBF-42CF-92E4-F1CDC017E103}">
      <dgm:prSet phldrT="[Text]"/>
      <dgm:spPr/>
      <dgm:t>
        <a:bodyPr/>
        <a:lstStyle/>
        <a:p>
          <a:pPr rtl="0"/>
          <a:r>
            <a:rPr lang="en-IN" dirty="0" smtClean="0"/>
            <a:t>admin: license smart reservation </a:t>
          </a:r>
          <a:r>
            <a:rPr lang="en-US" dirty="0" smtClean="0"/>
            <a:t>return-authorization</a:t>
          </a:r>
          <a:endParaRPr lang="en-US" dirty="0"/>
        </a:p>
      </dgm:t>
    </dgm:pt>
    <dgm:pt modelId="{2DF8E49F-4FBB-4B1C-988C-8A9448E0621B}" type="parTrans" cxnId="{8ACC9CEC-6377-45F3-B064-C4DED6B161C7}">
      <dgm:prSet/>
      <dgm:spPr/>
      <dgm:t>
        <a:bodyPr/>
        <a:lstStyle/>
        <a:p>
          <a:endParaRPr lang="en-US"/>
        </a:p>
      </dgm:t>
    </dgm:pt>
    <dgm:pt modelId="{C24F62CA-9491-4A61-8B28-C0105C2E55F2}" type="sibTrans" cxnId="{8ACC9CEC-6377-45F3-B064-C4DED6B161C7}">
      <dgm:prSet/>
      <dgm:spPr/>
      <dgm:t>
        <a:bodyPr/>
        <a:lstStyle/>
        <a:p>
          <a:endParaRPr lang="en-US"/>
        </a:p>
      </dgm:t>
    </dgm:pt>
    <dgm:pt modelId="{242AAB3C-04E9-431C-B4A4-17AE3EC0D168}">
      <dgm:prSet phldrT="[Text]" custT="1"/>
      <dgm:spPr/>
      <dgm:t>
        <a:bodyPr/>
        <a:lstStyle/>
        <a:p>
          <a:pPr rtl="0"/>
          <a:r>
            <a:rPr kumimoji="0" lang="en-IN" sz="1100" b="0" i="0" u="none" strike="noStrike" cap="none" spc="0" normalizeH="0" baseline="0" dirty="0" smtClean="0">
              <a:ln>
                <a:noFill/>
              </a:ln>
              <a:solidFill>
                <a:schemeClr val="bg1"/>
              </a:solidFill>
              <a:effectLst/>
              <a:uFillTx/>
              <a:sym typeface="Arial"/>
            </a:rPr>
            <a:t>Generate</a:t>
          </a:r>
          <a:r>
            <a:rPr kumimoji="0" lang="en-IN" sz="1100" b="0" i="0" u="none" strike="noStrike" cap="none" spc="0" normalizeH="0" dirty="0" smtClean="0">
              <a:ln>
                <a:noFill/>
              </a:ln>
              <a:solidFill>
                <a:schemeClr val="bg1"/>
              </a:solidFill>
              <a:effectLst/>
              <a:uFillTx/>
              <a:sym typeface="Arial"/>
            </a:rPr>
            <a:t> </a:t>
          </a:r>
          <a:r>
            <a:rPr kumimoji="0" lang="en-IN" sz="1100" b="0" i="0" u="none" strike="noStrike" cap="none" spc="0" normalizeH="0" dirty="0" err="1" smtClean="0">
              <a:ln>
                <a:noFill/>
              </a:ln>
              <a:solidFill>
                <a:schemeClr val="bg1"/>
              </a:solidFill>
              <a:effectLst/>
              <a:uFillTx/>
              <a:sym typeface="Arial"/>
            </a:rPr>
            <a:t>Auth</a:t>
          </a:r>
          <a:r>
            <a:rPr kumimoji="0" lang="en-IN" sz="1100" b="0" i="0" u="none" strike="noStrike" cap="none" spc="0" normalizeH="0" dirty="0" smtClean="0">
              <a:ln>
                <a:noFill/>
              </a:ln>
              <a:solidFill>
                <a:schemeClr val="bg1"/>
              </a:solidFill>
              <a:effectLst/>
              <a:uFillTx/>
              <a:sym typeface="Arial"/>
            </a:rPr>
            <a:t> Code on CSSM</a:t>
          </a:r>
          <a:endParaRPr lang="en-US" sz="1100" dirty="0"/>
        </a:p>
      </dgm:t>
    </dgm:pt>
    <dgm:pt modelId="{EB626BFF-8C8B-431D-8E16-C26F659368C6}" type="parTrans" cxnId="{F63AA63C-95BF-4EE4-9D0D-E4ACC1C00720}">
      <dgm:prSet/>
      <dgm:spPr/>
      <dgm:t>
        <a:bodyPr/>
        <a:lstStyle/>
        <a:p>
          <a:endParaRPr lang="en-US"/>
        </a:p>
      </dgm:t>
    </dgm:pt>
    <dgm:pt modelId="{771E7ACE-3D3C-47A0-A32B-DE7EB0E5875D}" type="sibTrans" cxnId="{F63AA63C-95BF-4EE4-9D0D-E4ACC1C00720}">
      <dgm:prSet/>
      <dgm:spPr/>
      <dgm:t>
        <a:bodyPr/>
        <a:lstStyle/>
        <a:p>
          <a:endParaRPr lang="en-US"/>
        </a:p>
      </dgm:t>
    </dgm:pt>
    <dgm:pt modelId="{A86E77E9-3530-475A-9FBA-24A5164B159C}">
      <dgm:prSet phldrT="[Text]" custT="1"/>
      <dgm:spPr/>
      <dgm:t>
        <a:bodyPr/>
        <a:lstStyle/>
        <a:p>
          <a:pPr rtl="0"/>
          <a:r>
            <a:rPr kumimoji="0" lang="en-IN" sz="1100" b="0" i="0" u="none" strike="noStrike" cap="none" spc="0" normalizeH="0" baseline="0" dirty="0" smtClean="0">
              <a:ln>
                <a:noFill/>
              </a:ln>
              <a:solidFill>
                <a:schemeClr val="bg1"/>
              </a:solidFill>
              <a:effectLst/>
              <a:uFillTx/>
              <a:sym typeface="Arial"/>
            </a:rPr>
            <a:t>Cancel</a:t>
          </a:r>
          <a:r>
            <a:rPr kumimoji="0" lang="en-IN" sz="1100" b="0" i="0" u="none" strike="noStrike" cap="none" spc="0" normalizeH="0" dirty="0" smtClean="0">
              <a:ln>
                <a:noFill/>
              </a:ln>
              <a:solidFill>
                <a:schemeClr val="bg1"/>
              </a:solidFill>
              <a:effectLst/>
              <a:uFillTx/>
              <a:sym typeface="Arial"/>
            </a:rPr>
            <a:t> </a:t>
          </a:r>
        </a:p>
        <a:p>
          <a:pPr rtl="0"/>
          <a:r>
            <a:rPr kumimoji="0" lang="en-IN" sz="1100" b="0" i="0" u="none" strike="noStrike" cap="none" spc="0" normalizeH="0" dirty="0" smtClean="0">
              <a:ln>
                <a:noFill/>
              </a:ln>
              <a:solidFill>
                <a:schemeClr val="bg1"/>
              </a:solidFill>
              <a:effectLst/>
              <a:uFillTx/>
              <a:sym typeface="Arial"/>
            </a:rPr>
            <a:t>Reservation Request</a:t>
          </a:r>
          <a:endParaRPr lang="en-US" sz="1100" dirty="0"/>
        </a:p>
      </dgm:t>
    </dgm:pt>
    <dgm:pt modelId="{80592BF0-6AC9-4357-9DB8-2EA888A21679}" type="parTrans" cxnId="{42FBBD6E-977C-40B5-AD2D-20357A2B54F2}">
      <dgm:prSet/>
      <dgm:spPr/>
      <dgm:t>
        <a:bodyPr/>
        <a:lstStyle/>
        <a:p>
          <a:endParaRPr lang="en-US"/>
        </a:p>
      </dgm:t>
    </dgm:pt>
    <dgm:pt modelId="{10A4F853-7E10-4EDC-BB44-5DCE63C4E8D2}" type="sibTrans" cxnId="{42FBBD6E-977C-40B5-AD2D-20357A2B54F2}">
      <dgm:prSet/>
      <dgm:spPr/>
      <dgm:t>
        <a:bodyPr/>
        <a:lstStyle/>
        <a:p>
          <a:endParaRPr lang="en-US"/>
        </a:p>
      </dgm:t>
    </dgm:pt>
    <dgm:pt modelId="{2A301A15-6729-4838-8C86-7AFFE7F95A45}">
      <dgm:prSet phldrT="[Text]"/>
      <dgm:spPr/>
      <dgm:t>
        <a:bodyPr/>
        <a:lstStyle/>
        <a:p>
          <a:pPr rtl="0"/>
          <a:r>
            <a:rPr lang="en-IN" dirty="0" smtClean="0"/>
            <a:t>admin: license smart reservation cancel</a:t>
          </a:r>
          <a:endParaRPr lang="en-US" dirty="0"/>
        </a:p>
      </dgm:t>
    </dgm:pt>
    <dgm:pt modelId="{09FA06FE-503C-4C31-A829-A5A832881659}" type="parTrans" cxnId="{765FB10C-7958-451F-B632-816868AA4A19}">
      <dgm:prSet/>
      <dgm:spPr/>
      <dgm:t>
        <a:bodyPr/>
        <a:lstStyle/>
        <a:p>
          <a:endParaRPr lang="en-US"/>
        </a:p>
      </dgm:t>
    </dgm:pt>
    <dgm:pt modelId="{9CC5C370-A4F5-4314-B0B9-7C375DDAF87E}" type="sibTrans" cxnId="{765FB10C-7958-451F-B632-816868AA4A19}">
      <dgm:prSet/>
      <dgm:spPr/>
      <dgm:t>
        <a:bodyPr/>
        <a:lstStyle/>
        <a:p>
          <a:endParaRPr lang="en-US"/>
        </a:p>
      </dgm:t>
    </dgm:pt>
    <dgm:pt modelId="{BB9D0898-B902-42FF-9AA5-22C1B1CEF491}">
      <dgm:prSet/>
      <dgm:spPr/>
      <dgm:t>
        <a:bodyPr/>
        <a:lstStyle/>
        <a:p>
          <a:pPr rtl="0"/>
          <a:r>
            <a:rPr lang="en-IN" dirty="0" smtClean="0"/>
            <a:t>Product State: Unregistered</a:t>
          </a:r>
        </a:p>
      </dgm:t>
    </dgm:pt>
    <dgm:pt modelId="{FFB68155-0A2D-4F91-8597-B5CC105F82DA}" type="parTrans" cxnId="{C2B697A2-8FE1-472B-82ED-3C7EA798246C}">
      <dgm:prSet/>
      <dgm:spPr/>
      <dgm:t>
        <a:bodyPr/>
        <a:lstStyle/>
        <a:p>
          <a:endParaRPr lang="en-US"/>
        </a:p>
      </dgm:t>
    </dgm:pt>
    <dgm:pt modelId="{A92F74F6-40CB-4A0B-99C6-CDF6A177E027}" type="sibTrans" cxnId="{C2B697A2-8FE1-472B-82ED-3C7EA798246C}">
      <dgm:prSet/>
      <dgm:spPr/>
      <dgm:t>
        <a:bodyPr/>
        <a:lstStyle/>
        <a:p>
          <a:endParaRPr lang="en-US"/>
        </a:p>
      </dgm:t>
    </dgm:pt>
    <dgm:pt modelId="{27C6326E-52D0-4334-B40D-7D690C6BEA62}">
      <dgm:prSet/>
      <dgm:spPr/>
      <dgm:t>
        <a:bodyPr/>
        <a:lstStyle/>
        <a:p>
          <a:pPr rtl="0"/>
          <a:r>
            <a:rPr kumimoji="0" lang="en-IN" b="0" i="0" u="none" strike="noStrike" cap="none" spc="0" normalizeH="0" baseline="0" dirty="0" smtClean="0">
              <a:ln>
                <a:noFill/>
              </a:ln>
              <a:solidFill>
                <a:schemeClr val="accent3"/>
              </a:solidFill>
              <a:effectLst/>
              <a:uFillTx/>
              <a:sym typeface="Arial"/>
            </a:rPr>
            <a:t>Authorization Status:</a:t>
          </a:r>
          <a:r>
            <a:rPr kumimoji="0" lang="en-IN" b="0" i="0" u="none" strike="noStrike" cap="none" spc="0" normalizeH="0" dirty="0" smtClean="0">
              <a:ln>
                <a:noFill/>
              </a:ln>
              <a:solidFill>
                <a:schemeClr val="accent3"/>
              </a:solidFill>
              <a:effectLst/>
              <a:uFillTx/>
              <a:sym typeface="Arial"/>
            </a:rPr>
            <a:t> EVAL Mode</a:t>
          </a:r>
          <a:endParaRPr kumimoji="0" lang="en-IN" b="0" i="0" u="none" strike="noStrike" cap="none" spc="0" normalizeH="0" baseline="0" dirty="0">
            <a:ln>
              <a:noFill/>
            </a:ln>
            <a:solidFill>
              <a:schemeClr val="accent3"/>
            </a:solidFill>
            <a:effectLst/>
            <a:uFillTx/>
            <a:sym typeface="Arial"/>
          </a:endParaRPr>
        </a:p>
      </dgm:t>
    </dgm:pt>
    <dgm:pt modelId="{13C37774-41AB-4D3D-8B3B-8157DF00E63D}" type="parTrans" cxnId="{F6F1FFD0-FE33-4179-A252-32169AC361C5}">
      <dgm:prSet/>
      <dgm:spPr/>
      <dgm:t>
        <a:bodyPr/>
        <a:lstStyle/>
        <a:p>
          <a:endParaRPr lang="en-US"/>
        </a:p>
      </dgm:t>
    </dgm:pt>
    <dgm:pt modelId="{90FA4639-9B20-4D16-841F-95D00BBB8E7C}" type="sibTrans" cxnId="{F6F1FFD0-FE33-4179-A252-32169AC361C5}">
      <dgm:prSet/>
      <dgm:spPr/>
      <dgm:t>
        <a:bodyPr/>
        <a:lstStyle/>
        <a:p>
          <a:endParaRPr lang="en-US"/>
        </a:p>
      </dgm:t>
    </dgm:pt>
    <dgm:pt modelId="{9302975B-D5B5-41CB-AD31-C257A2D727C6}">
      <dgm:prSet/>
      <dgm:spPr/>
      <dgm:t>
        <a:bodyPr/>
        <a:lstStyle/>
        <a:p>
          <a:pPr rtl="0"/>
          <a:endParaRPr lang="en-IN" dirty="0" smtClean="0"/>
        </a:p>
      </dgm:t>
    </dgm:pt>
    <dgm:pt modelId="{BD298650-A6BB-48E6-8021-4587FFA77BDE}" type="parTrans" cxnId="{CB5C1153-EF97-4964-8CF1-01C5B2BA06F6}">
      <dgm:prSet/>
      <dgm:spPr/>
      <dgm:t>
        <a:bodyPr/>
        <a:lstStyle/>
        <a:p>
          <a:endParaRPr lang="en-US"/>
        </a:p>
      </dgm:t>
    </dgm:pt>
    <dgm:pt modelId="{485A0F1C-1BF3-4C14-AAC7-8907173C7EAD}" type="sibTrans" cxnId="{CB5C1153-EF97-4964-8CF1-01C5B2BA06F6}">
      <dgm:prSet/>
      <dgm:spPr/>
      <dgm:t>
        <a:bodyPr/>
        <a:lstStyle/>
        <a:p>
          <a:endParaRPr lang="en-US"/>
        </a:p>
      </dgm:t>
    </dgm:pt>
    <dgm:pt modelId="{1623B050-313D-49EA-8294-F927E59F84A4}">
      <dgm:prSet/>
      <dgm:spPr/>
      <dgm:t>
        <a:bodyPr/>
        <a:lstStyle/>
        <a:p>
          <a:pPr rtl="0"/>
          <a:r>
            <a:rPr lang="en-IN" dirty="0" smtClean="0"/>
            <a:t>Product State: Unregistered</a:t>
          </a:r>
        </a:p>
      </dgm:t>
    </dgm:pt>
    <dgm:pt modelId="{D2389584-54A6-4EF0-865D-80E6F8036ABA}" type="parTrans" cxnId="{30062A53-C98E-4F86-B9E7-E2CD2CA87384}">
      <dgm:prSet/>
      <dgm:spPr/>
      <dgm:t>
        <a:bodyPr/>
        <a:lstStyle/>
        <a:p>
          <a:endParaRPr lang="en-US"/>
        </a:p>
      </dgm:t>
    </dgm:pt>
    <dgm:pt modelId="{D0FC41D0-1104-4B8F-A958-5C3BFC9A2B13}" type="sibTrans" cxnId="{30062A53-C98E-4F86-B9E7-E2CD2CA87384}">
      <dgm:prSet/>
      <dgm:spPr/>
      <dgm:t>
        <a:bodyPr/>
        <a:lstStyle/>
        <a:p>
          <a:endParaRPr lang="en-US"/>
        </a:p>
      </dgm:t>
    </dgm:pt>
    <dgm:pt modelId="{6A51DCE1-20A6-4858-A3ED-669DDEAFEBDE}">
      <dgm:prSet/>
      <dgm:spPr/>
      <dgm:t>
        <a:bodyPr/>
        <a:lstStyle/>
        <a:p>
          <a:pPr rtl="0"/>
          <a:r>
            <a:rPr kumimoji="0" lang="en-IN" b="0" i="0" u="none" strike="noStrike" cap="none" spc="0" normalizeH="0" baseline="0" dirty="0" smtClean="0">
              <a:ln>
                <a:noFill/>
              </a:ln>
              <a:solidFill>
                <a:schemeClr val="accent3"/>
              </a:solidFill>
              <a:effectLst/>
              <a:uFillTx/>
              <a:sym typeface="Arial"/>
            </a:rPr>
            <a:t>Authorization Status:</a:t>
          </a:r>
          <a:r>
            <a:rPr kumimoji="0" lang="en-IN" b="0" i="0" u="none" strike="noStrike" cap="none" spc="0" normalizeH="0" dirty="0" smtClean="0">
              <a:ln>
                <a:noFill/>
              </a:ln>
              <a:solidFill>
                <a:schemeClr val="accent3"/>
              </a:solidFill>
              <a:effectLst/>
              <a:uFillTx/>
              <a:sym typeface="Arial"/>
            </a:rPr>
            <a:t> EVAL Mode</a:t>
          </a:r>
          <a:endParaRPr kumimoji="0" lang="en-IN" b="0" i="0" u="none" strike="noStrike" cap="none" spc="0" normalizeH="0" baseline="0" dirty="0">
            <a:ln>
              <a:noFill/>
            </a:ln>
            <a:solidFill>
              <a:schemeClr val="accent3"/>
            </a:solidFill>
            <a:effectLst/>
            <a:uFillTx/>
            <a:sym typeface="Arial"/>
          </a:endParaRPr>
        </a:p>
      </dgm:t>
    </dgm:pt>
    <dgm:pt modelId="{6560863F-EC12-4F73-94BE-9C5D5E39D75B}" type="parTrans" cxnId="{FA32B21A-5915-4D23-B3F3-84AE39051C3C}">
      <dgm:prSet/>
      <dgm:spPr/>
      <dgm:t>
        <a:bodyPr/>
        <a:lstStyle/>
        <a:p>
          <a:endParaRPr lang="en-US"/>
        </a:p>
      </dgm:t>
    </dgm:pt>
    <dgm:pt modelId="{B5490D12-13E0-4185-AF45-BECED1AA1871}" type="sibTrans" cxnId="{FA32B21A-5915-4D23-B3F3-84AE39051C3C}">
      <dgm:prSet/>
      <dgm:spPr/>
      <dgm:t>
        <a:bodyPr/>
        <a:lstStyle/>
        <a:p>
          <a:endParaRPr lang="en-US"/>
        </a:p>
      </dgm:t>
    </dgm:pt>
    <dgm:pt modelId="{D7269094-4096-4684-A069-17BD6E7E31AC}">
      <dgm:prSet/>
      <dgm:spPr/>
      <dgm:t>
        <a:bodyPr/>
        <a:lstStyle/>
        <a:p>
          <a:r>
            <a:rPr lang="en-US" dirty="0" smtClean="0"/>
            <a:t>User will generate Authorization code on CSSM</a:t>
          </a:r>
          <a:endParaRPr lang="en-US" dirty="0"/>
        </a:p>
      </dgm:t>
    </dgm:pt>
    <dgm:pt modelId="{247A9CA2-8C8B-4FFB-9748-937AA1D413B2}" type="parTrans" cxnId="{7F449F03-442B-44F7-AFD8-3AF7B133F03F}">
      <dgm:prSet/>
      <dgm:spPr/>
      <dgm:t>
        <a:bodyPr/>
        <a:lstStyle/>
        <a:p>
          <a:endParaRPr lang="en-US"/>
        </a:p>
      </dgm:t>
    </dgm:pt>
    <dgm:pt modelId="{BC9D1F93-0D3E-46BB-966D-F35FB11C9CD3}" type="sibTrans" cxnId="{7F449F03-442B-44F7-AFD8-3AF7B133F03F}">
      <dgm:prSet/>
      <dgm:spPr/>
      <dgm:t>
        <a:bodyPr/>
        <a:lstStyle/>
        <a:p>
          <a:endParaRPr lang="en-US"/>
        </a:p>
      </dgm:t>
    </dgm:pt>
    <dgm:pt modelId="{020448A5-9F01-45F9-9FE7-2832829EADFB}">
      <dgm:prSet phldrT="[Text]"/>
      <dgm:spPr/>
      <dgm:t>
        <a:bodyPr/>
        <a:lstStyle/>
        <a:p>
          <a:pPr rtl="0"/>
          <a:endParaRPr lang="en-US" dirty="0"/>
        </a:p>
      </dgm:t>
    </dgm:pt>
    <dgm:pt modelId="{ED28A27B-9D4F-46AC-AA5C-856A96DC7B7A}" type="parTrans" cxnId="{F385B145-AF79-453A-A318-108455B7DA9B}">
      <dgm:prSet/>
      <dgm:spPr/>
      <dgm:t>
        <a:bodyPr/>
        <a:lstStyle/>
        <a:p>
          <a:endParaRPr lang="en-US"/>
        </a:p>
      </dgm:t>
    </dgm:pt>
    <dgm:pt modelId="{17F29D19-EBC8-4538-8A28-6D91E7422647}" type="sibTrans" cxnId="{F385B145-AF79-453A-A318-108455B7DA9B}">
      <dgm:prSet/>
      <dgm:spPr/>
      <dgm:t>
        <a:bodyPr/>
        <a:lstStyle/>
        <a:p>
          <a:endParaRPr lang="en-US"/>
        </a:p>
      </dgm:t>
    </dgm:pt>
    <dgm:pt modelId="{CE18C6A5-777B-4F5D-9001-3046B53FEF59}">
      <dgm:prSet/>
      <dgm:spPr/>
      <dgm:t>
        <a:bodyPr/>
        <a:lstStyle/>
        <a:p>
          <a:pPr rtl="0"/>
          <a:endParaRPr lang="en-IN" dirty="0" smtClean="0"/>
        </a:p>
      </dgm:t>
    </dgm:pt>
    <dgm:pt modelId="{EE867A3A-FA9C-4BD1-967C-5BF12FDBAECC}" type="parTrans" cxnId="{4A03E306-7561-4EB7-A405-644677FACD1E}">
      <dgm:prSet/>
      <dgm:spPr/>
      <dgm:t>
        <a:bodyPr/>
        <a:lstStyle/>
        <a:p>
          <a:endParaRPr lang="en-US"/>
        </a:p>
      </dgm:t>
    </dgm:pt>
    <dgm:pt modelId="{F3E6F6E3-9D4F-4FF5-85A1-9D04EF2EC6E0}" type="sibTrans" cxnId="{4A03E306-7561-4EB7-A405-644677FACD1E}">
      <dgm:prSet/>
      <dgm:spPr/>
      <dgm:t>
        <a:bodyPr/>
        <a:lstStyle/>
        <a:p>
          <a:endParaRPr lang="en-US"/>
        </a:p>
      </dgm:t>
    </dgm:pt>
    <dgm:pt modelId="{910D571E-80B7-461F-AB63-DA390642E29F}">
      <dgm:prSet/>
      <dgm:spPr/>
      <dgm:t>
        <a:bodyPr/>
        <a:lstStyle/>
        <a:p>
          <a:pPr rtl="0"/>
          <a:endParaRPr lang="en-IN" dirty="0" smtClean="0"/>
        </a:p>
      </dgm:t>
    </dgm:pt>
    <dgm:pt modelId="{A5B39C61-8DC0-46E2-BD50-D5BC3B3D3E4B}" type="parTrans" cxnId="{0EEB2A73-5A39-4B7C-97B1-576DA041F540}">
      <dgm:prSet/>
      <dgm:spPr/>
      <dgm:t>
        <a:bodyPr/>
        <a:lstStyle/>
        <a:p>
          <a:endParaRPr lang="en-US"/>
        </a:p>
      </dgm:t>
    </dgm:pt>
    <dgm:pt modelId="{D178BF0C-9F8F-4ADA-8092-B4A0BA9CE261}" type="sibTrans" cxnId="{0EEB2A73-5A39-4B7C-97B1-576DA041F540}">
      <dgm:prSet/>
      <dgm:spPr/>
      <dgm:t>
        <a:bodyPr/>
        <a:lstStyle/>
        <a:p>
          <a:endParaRPr lang="en-US"/>
        </a:p>
      </dgm:t>
    </dgm:pt>
    <dgm:pt modelId="{75719BFE-8FDD-414C-A6B3-3C4AD4A438FB}" type="pres">
      <dgm:prSet presAssocID="{C7FB9CBC-5F3A-4F88-9E51-88C5C87D124F}" presName="Name0" presStyleCnt="0">
        <dgm:presLayoutVars>
          <dgm:dir/>
          <dgm:animLvl val="lvl"/>
          <dgm:resizeHandles val="exact"/>
        </dgm:presLayoutVars>
      </dgm:prSet>
      <dgm:spPr/>
      <dgm:t>
        <a:bodyPr/>
        <a:lstStyle/>
        <a:p>
          <a:endParaRPr lang="en-US"/>
        </a:p>
      </dgm:t>
    </dgm:pt>
    <dgm:pt modelId="{932B5FBD-4982-4C31-AEF6-1CF16261D2EC}" type="pres">
      <dgm:prSet presAssocID="{FA46A100-2BFD-4D63-897A-AC868DCC9DA5}" presName="composite" presStyleCnt="0"/>
      <dgm:spPr/>
    </dgm:pt>
    <dgm:pt modelId="{728BA080-895B-4259-BD5B-073BEF57B48B}" type="pres">
      <dgm:prSet presAssocID="{FA46A100-2BFD-4D63-897A-AC868DCC9DA5}" presName="parTx" presStyleLbl="alignNode1" presStyleIdx="0" presStyleCnt="3" custLinFactNeighborX="-4046" custLinFactNeighborY="-472">
        <dgm:presLayoutVars>
          <dgm:chMax val="0"/>
          <dgm:chPref val="0"/>
          <dgm:bulletEnabled val="1"/>
        </dgm:presLayoutVars>
      </dgm:prSet>
      <dgm:spPr/>
      <dgm:t>
        <a:bodyPr/>
        <a:lstStyle/>
        <a:p>
          <a:endParaRPr lang="en-US"/>
        </a:p>
      </dgm:t>
    </dgm:pt>
    <dgm:pt modelId="{ADBCEC48-169C-4F39-8D4F-61E313031771}" type="pres">
      <dgm:prSet presAssocID="{FA46A100-2BFD-4D63-897A-AC868DCC9DA5}" presName="desTx" presStyleLbl="alignAccFollowNode1" presStyleIdx="0" presStyleCnt="3" custLinFactNeighborX="-103" custLinFactNeighborY="970">
        <dgm:presLayoutVars>
          <dgm:bulletEnabled val="1"/>
        </dgm:presLayoutVars>
      </dgm:prSet>
      <dgm:spPr/>
      <dgm:t>
        <a:bodyPr/>
        <a:lstStyle/>
        <a:p>
          <a:endParaRPr lang="en-US"/>
        </a:p>
      </dgm:t>
    </dgm:pt>
    <dgm:pt modelId="{4A5E446F-6B25-407A-BB36-9751617D1B9B}" type="pres">
      <dgm:prSet presAssocID="{27C50612-CAE6-42E3-A8CA-52443828AB9B}" presName="space" presStyleCnt="0"/>
      <dgm:spPr/>
    </dgm:pt>
    <dgm:pt modelId="{F92511DE-20D9-4463-9B65-C0D5FA49249F}" type="pres">
      <dgm:prSet presAssocID="{242AAB3C-04E9-431C-B4A4-17AE3EC0D168}" presName="composite" presStyleCnt="0"/>
      <dgm:spPr/>
    </dgm:pt>
    <dgm:pt modelId="{34876F4B-9395-467B-BB31-ECD384880F7F}" type="pres">
      <dgm:prSet presAssocID="{242AAB3C-04E9-431C-B4A4-17AE3EC0D168}" presName="parTx" presStyleLbl="alignNode1" presStyleIdx="1" presStyleCnt="3">
        <dgm:presLayoutVars>
          <dgm:chMax val="0"/>
          <dgm:chPref val="0"/>
          <dgm:bulletEnabled val="1"/>
        </dgm:presLayoutVars>
      </dgm:prSet>
      <dgm:spPr/>
      <dgm:t>
        <a:bodyPr/>
        <a:lstStyle/>
        <a:p>
          <a:endParaRPr lang="en-US"/>
        </a:p>
      </dgm:t>
    </dgm:pt>
    <dgm:pt modelId="{40BA1E45-15C3-4DF2-A397-2D9CEF113247}" type="pres">
      <dgm:prSet presAssocID="{242AAB3C-04E9-431C-B4A4-17AE3EC0D168}" presName="desTx" presStyleLbl="alignAccFollowNode1" presStyleIdx="1" presStyleCnt="3">
        <dgm:presLayoutVars>
          <dgm:bulletEnabled val="1"/>
        </dgm:presLayoutVars>
      </dgm:prSet>
      <dgm:spPr/>
      <dgm:t>
        <a:bodyPr/>
        <a:lstStyle/>
        <a:p>
          <a:endParaRPr lang="en-US"/>
        </a:p>
      </dgm:t>
    </dgm:pt>
    <dgm:pt modelId="{2A4D2DD7-A655-4C22-A062-888FC360795B}" type="pres">
      <dgm:prSet presAssocID="{771E7ACE-3D3C-47A0-A32B-DE7EB0E5875D}" presName="space" presStyleCnt="0"/>
      <dgm:spPr/>
    </dgm:pt>
    <dgm:pt modelId="{648E6ACB-9CCA-4FB5-A935-3C141E35CC8C}" type="pres">
      <dgm:prSet presAssocID="{A86E77E9-3530-475A-9FBA-24A5164B159C}" presName="composite" presStyleCnt="0"/>
      <dgm:spPr/>
    </dgm:pt>
    <dgm:pt modelId="{D43B833C-10FD-4D6F-90B5-FD56D593C376}" type="pres">
      <dgm:prSet presAssocID="{A86E77E9-3530-475A-9FBA-24A5164B159C}" presName="parTx" presStyleLbl="alignNode1" presStyleIdx="2" presStyleCnt="3">
        <dgm:presLayoutVars>
          <dgm:chMax val="0"/>
          <dgm:chPref val="0"/>
          <dgm:bulletEnabled val="1"/>
        </dgm:presLayoutVars>
      </dgm:prSet>
      <dgm:spPr/>
      <dgm:t>
        <a:bodyPr/>
        <a:lstStyle/>
        <a:p>
          <a:endParaRPr lang="en-US"/>
        </a:p>
      </dgm:t>
    </dgm:pt>
    <dgm:pt modelId="{D796240E-D770-44B8-B820-E9B66DFC032F}" type="pres">
      <dgm:prSet presAssocID="{A86E77E9-3530-475A-9FBA-24A5164B159C}" presName="desTx" presStyleLbl="alignAccFollowNode1" presStyleIdx="2" presStyleCnt="3">
        <dgm:presLayoutVars>
          <dgm:bulletEnabled val="1"/>
        </dgm:presLayoutVars>
      </dgm:prSet>
      <dgm:spPr/>
      <dgm:t>
        <a:bodyPr/>
        <a:lstStyle/>
        <a:p>
          <a:endParaRPr lang="en-US"/>
        </a:p>
      </dgm:t>
    </dgm:pt>
  </dgm:ptLst>
  <dgm:cxnLst>
    <dgm:cxn modelId="{49A18EE3-B5EE-420C-A395-D9F3590C43DE}" type="presOf" srcId="{9302975B-D5B5-41CB-AD31-C257A2D727C6}" destId="{D796240E-D770-44B8-B820-E9B66DFC032F}" srcOrd="0" destOrd="1" presId="urn:microsoft.com/office/officeart/2005/8/layout/hList1"/>
    <dgm:cxn modelId="{DAB76EF6-0BB1-4B51-8079-FAF253A71146}" type="presOf" srcId="{2A301A15-6729-4838-8C86-7AFFE7F95A45}" destId="{D796240E-D770-44B8-B820-E9B66DFC032F}" srcOrd="0" destOrd="0" presId="urn:microsoft.com/office/officeart/2005/8/layout/hList1"/>
    <dgm:cxn modelId="{4A03E306-7561-4EB7-A405-644677FACD1E}" srcId="{FA46A100-2BFD-4D63-897A-AC868DCC9DA5}" destId="{CE18C6A5-777B-4F5D-9001-3046B53FEF59}" srcOrd="3" destOrd="0" parTransId="{EE867A3A-FA9C-4BD1-967C-5BF12FDBAECC}" sibTransId="{F3E6F6E3-9D4F-4FF5-85A1-9D04EF2EC6E0}"/>
    <dgm:cxn modelId="{DDAB05EF-050A-41D3-B77B-483A799C4ED6}" type="presOf" srcId="{242AAB3C-04E9-431C-B4A4-17AE3EC0D168}" destId="{34876F4B-9395-467B-BB31-ECD384880F7F}" srcOrd="0" destOrd="0" presId="urn:microsoft.com/office/officeart/2005/8/layout/hList1"/>
    <dgm:cxn modelId="{E509C7E0-1362-4942-88D2-291884E832E7}" type="presOf" srcId="{7BF88266-ADBF-42CF-92E4-F1CDC017E103}" destId="{ADBCEC48-169C-4F39-8D4F-61E313031771}" srcOrd="0" destOrd="0" presId="urn:microsoft.com/office/officeart/2005/8/layout/hList1"/>
    <dgm:cxn modelId="{B06FAB9D-902B-489C-9BF0-FEB8376384FC}" type="presOf" srcId="{910D571E-80B7-461F-AB63-DA390642E29F}" destId="{D796240E-D770-44B8-B820-E9B66DFC032F}" srcOrd="0" destOrd="3" presId="urn:microsoft.com/office/officeart/2005/8/layout/hList1"/>
    <dgm:cxn modelId="{F63AA63C-95BF-4EE4-9D0D-E4ACC1C00720}" srcId="{C7FB9CBC-5F3A-4F88-9E51-88C5C87D124F}" destId="{242AAB3C-04E9-431C-B4A4-17AE3EC0D168}" srcOrd="1" destOrd="0" parTransId="{EB626BFF-8C8B-431D-8E16-C26F659368C6}" sibTransId="{771E7ACE-3D3C-47A0-A32B-DE7EB0E5875D}"/>
    <dgm:cxn modelId="{A443D00B-B921-4AD2-A84D-B7EE76E04B4A}" type="presOf" srcId="{CE18C6A5-777B-4F5D-9001-3046B53FEF59}" destId="{ADBCEC48-169C-4F39-8D4F-61E313031771}" srcOrd="0" destOrd="3" presId="urn:microsoft.com/office/officeart/2005/8/layout/hList1"/>
    <dgm:cxn modelId="{B1E4D7D9-9D03-4916-8994-0A05E5C372B8}" type="presOf" srcId="{C7FB9CBC-5F3A-4F88-9E51-88C5C87D124F}" destId="{75719BFE-8FDD-414C-A6B3-3C4AD4A438FB}" srcOrd="0" destOrd="0" presId="urn:microsoft.com/office/officeart/2005/8/layout/hList1"/>
    <dgm:cxn modelId="{4C507DA5-A8CC-4CB2-B88D-6919F626BF18}" type="presOf" srcId="{27C6326E-52D0-4334-B40D-7D690C6BEA62}" destId="{ADBCEC48-169C-4F39-8D4F-61E313031771}" srcOrd="0" destOrd="4" presId="urn:microsoft.com/office/officeart/2005/8/layout/hList1"/>
    <dgm:cxn modelId="{7F449F03-442B-44F7-AFD8-3AF7B133F03F}" srcId="{242AAB3C-04E9-431C-B4A4-17AE3EC0D168}" destId="{D7269094-4096-4684-A069-17BD6E7E31AC}" srcOrd="0" destOrd="0" parTransId="{247A9CA2-8C8B-4FFB-9748-937AA1D413B2}" sibTransId="{BC9D1F93-0D3E-46BB-966D-F35FB11C9CD3}"/>
    <dgm:cxn modelId="{531E2F35-270C-4A2F-94A2-7A918025E8C8}" type="presOf" srcId="{BB9D0898-B902-42FF-9AA5-22C1B1CEF491}" destId="{ADBCEC48-169C-4F39-8D4F-61E313031771}" srcOrd="0" destOrd="2" presId="urn:microsoft.com/office/officeart/2005/8/layout/hList1"/>
    <dgm:cxn modelId="{26162F72-1855-4EF3-9111-90344D9A8601}" type="presOf" srcId="{6A51DCE1-20A6-4858-A3ED-669DDEAFEBDE}" destId="{D796240E-D770-44B8-B820-E9B66DFC032F}" srcOrd="0" destOrd="4" presId="urn:microsoft.com/office/officeart/2005/8/layout/hList1"/>
    <dgm:cxn modelId="{E01E3853-EEC9-4C29-96A7-670CF7BF40CC}" type="presOf" srcId="{1623B050-313D-49EA-8294-F927E59F84A4}" destId="{D796240E-D770-44B8-B820-E9B66DFC032F}" srcOrd="0" destOrd="2" presId="urn:microsoft.com/office/officeart/2005/8/layout/hList1"/>
    <dgm:cxn modelId="{FA32B21A-5915-4D23-B3F3-84AE39051C3C}" srcId="{A86E77E9-3530-475A-9FBA-24A5164B159C}" destId="{6A51DCE1-20A6-4858-A3ED-669DDEAFEBDE}" srcOrd="4" destOrd="0" parTransId="{6560863F-EC12-4F73-94BE-9C5D5E39D75B}" sibTransId="{B5490D12-13E0-4185-AF45-BECED1AA1871}"/>
    <dgm:cxn modelId="{F385B145-AF79-453A-A318-108455B7DA9B}" srcId="{FA46A100-2BFD-4D63-897A-AC868DCC9DA5}" destId="{020448A5-9F01-45F9-9FE7-2832829EADFB}" srcOrd="1" destOrd="0" parTransId="{ED28A27B-9D4F-46AC-AA5C-856A96DC7B7A}" sibTransId="{17F29D19-EBC8-4538-8A28-6D91E7422647}"/>
    <dgm:cxn modelId="{8ACC9CEC-6377-45F3-B064-C4DED6B161C7}" srcId="{FA46A100-2BFD-4D63-897A-AC868DCC9DA5}" destId="{7BF88266-ADBF-42CF-92E4-F1CDC017E103}" srcOrd="0" destOrd="0" parTransId="{2DF8E49F-4FBB-4B1C-988C-8A9448E0621B}" sibTransId="{C24F62CA-9491-4A61-8B28-C0105C2E55F2}"/>
    <dgm:cxn modelId="{C2B697A2-8FE1-472B-82ED-3C7EA798246C}" srcId="{FA46A100-2BFD-4D63-897A-AC868DCC9DA5}" destId="{BB9D0898-B902-42FF-9AA5-22C1B1CEF491}" srcOrd="2" destOrd="0" parTransId="{FFB68155-0A2D-4F91-8597-B5CC105F82DA}" sibTransId="{A92F74F6-40CB-4A0B-99C6-CDF6A177E027}"/>
    <dgm:cxn modelId="{30062A53-C98E-4F86-B9E7-E2CD2CA87384}" srcId="{A86E77E9-3530-475A-9FBA-24A5164B159C}" destId="{1623B050-313D-49EA-8294-F927E59F84A4}" srcOrd="2" destOrd="0" parTransId="{D2389584-54A6-4EF0-865D-80E6F8036ABA}" sibTransId="{D0FC41D0-1104-4B8F-A958-5C3BFC9A2B13}"/>
    <dgm:cxn modelId="{F6F1FFD0-FE33-4179-A252-32169AC361C5}" srcId="{FA46A100-2BFD-4D63-897A-AC868DCC9DA5}" destId="{27C6326E-52D0-4334-B40D-7D690C6BEA62}" srcOrd="4" destOrd="0" parTransId="{13C37774-41AB-4D3D-8B3B-8157DF00E63D}" sibTransId="{90FA4639-9B20-4D16-841F-95D00BBB8E7C}"/>
    <dgm:cxn modelId="{82CA6621-F89E-4317-931D-6E21C8A04B4F}" type="presOf" srcId="{D7269094-4096-4684-A069-17BD6E7E31AC}" destId="{40BA1E45-15C3-4DF2-A397-2D9CEF113247}" srcOrd="0" destOrd="0" presId="urn:microsoft.com/office/officeart/2005/8/layout/hList1"/>
    <dgm:cxn modelId="{D17ED39C-6FF6-4DF2-A187-4B6E71929DE3}" srcId="{C7FB9CBC-5F3A-4F88-9E51-88C5C87D124F}" destId="{FA46A100-2BFD-4D63-897A-AC868DCC9DA5}" srcOrd="0" destOrd="0" parTransId="{CDE509C8-C158-4DBB-8B1D-A41E9B51CEC7}" sibTransId="{27C50612-CAE6-42E3-A8CA-52443828AB9B}"/>
    <dgm:cxn modelId="{BB353A8C-66E2-484C-8466-ED86D0FDADEF}" type="presOf" srcId="{A86E77E9-3530-475A-9FBA-24A5164B159C}" destId="{D43B833C-10FD-4D6F-90B5-FD56D593C376}" srcOrd="0" destOrd="0" presId="urn:microsoft.com/office/officeart/2005/8/layout/hList1"/>
    <dgm:cxn modelId="{9E54D207-1FCC-4FE5-8BC3-F2D8AA3C966E}" type="presOf" srcId="{FA46A100-2BFD-4D63-897A-AC868DCC9DA5}" destId="{728BA080-895B-4259-BD5B-073BEF57B48B}" srcOrd="0" destOrd="0" presId="urn:microsoft.com/office/officeart/2005/8/layout/hList1"/>
    <dgm:cxn modelId="{42FBBD6E-977C-40B5-AD2D-20357A2B54F2}" srcId="{C7FB9CBC-5F3A-4F88-9E51-88C5C87D124F}" destId="{A86E77E9-3530-475A-9FBA-24A5164B159C}" srcOrd="2" destOrd="0" parTransId="{80592BF0-6AC9-4357-9DB8-2EA888A21679}" sibTransId="{10A4F853-7E10-4EDC-BB44-5DCE63C4E8D2}"/>
    <dgm:cxn modelId="{765FB10C-7958-451F-B632-816868AA4A19}" srcId="{A86E77E9-3530-475A-9FBA-24A5164B159C}" destId="{2A301A15-6729-4838-8C86-7AFFE7F95A45}" srcOrd="0" destOrd="0" parTransId="{09FA06FE-503C-4C31-A829-A5A832881659}" sibTransId="{9CC5C370-A4F5-4314-B0B9-7C375DDAF87E}"/>
    <dgm:cxn modelId="{CB5C1153-EF97-4964-8CF1-01C5B2BA06F6}" srcId="{A86E77E9-3530-475A-9FBA-24A5164B159C}" destId="{9302975B-D5B5-41CB-AD31-C257A2D727C6}" srcOrd="1" destOrd="0" parTransId="{BD298650-A6BB-48E6-8021-4587FFA77BDE}" sibTransId="{485A0F1C-1BF3-4C14-AAC7-8907173C7EAD}"/>
    <dgm:cxn modelId="{69B1B10B-F070-4569-A408-0E0C2EF631E1}" type="presOf" srcId="{020448A5-9F01-45F9-9FE7-2832829EADFB}" destId="{ADBCEC48-169C-4F39-8D4F-61E313031771}" srcOrd="0" destOrd="1" presId="urn:microsoft.com/office/officeart/2005/8/layout/hList1"/>
    <dgm:cxn modelId="{0EEB2A73-5A39-4B7C-97B1-576DA041F540}" srcId="{A86E77E9-3530-475A-9FBA-24A5164B159C}" destId="{910D571E-80B7-461F-AB63-DA390642E29F}" srcOrd="3" destOrd="0" parTransId="{A5B39C61-8DC0-46E2-BD50-D5BC3B3D3E4B}" sibTransId="{D178BF0C-9F8F-4ADA-8092-B4A0BA9CE261}"/>
    <dgm:cxn modelId="{4240BC9C-368B-4993-B564-EB39B87BBBBA}" type="presParOf" srcId="{75719BFE-8FDD-414C-A6B3-3C4AD4A438FB}" destId="{932B5FBD-4982-4C31-AEF6-1CF16261D2EC}" srcOrd="0" destOrd="0" presId="urn:microsoft.com/office/officeart/2005/8/layout/hList1"/>
    <dgm:cxn modelId="{58EBA81B-81F2-4EC7-BD61-6F384C4C1FDA}" type="presParOf" srcId="{932B5FBD-4982-4C31-AEF6-1CF16261D2EC}" destId="{728BA080-895B-4259-BD5B-073BEF57B48B}" srcOrd="0" destOrd="0" presId="urn:microsoft.com/office/officeart/2005/8/layout/hList1"/>
    <dgm:cxn modelId="{606C7F17-0BDD-473E-AF9F-763FEB61D35A}" type="presParOf" srcId="{932B5FBD-4982-4C31-AEF6-1CF16261D2EC}" destId="{ADBCEC48-169C-4F39-8D4F-61E313031771}" srcOrd="1" destOrd="0" presId="urn:microsoft.com/office/officeart/2005/8/layout/hList1"/>
    <dgm:cxn modelId="{E0D51EEA-2A1B-4BFB-8932-72EFB460B9AA}" type="presParOf" srcId="{75719BFE-8FDD-414C-A6B3-3C4AD4A438FB}" destId="{4A5E446F-6B25-407A-BB36-9751617D1B9B}" srcOrd="1" destOrd="0" presId="urn:microsoft.com/office/officeart/2005/8/layout/hList1"/>
    <dgm:cxn modelId="{DA1F65F6-213E-45A7-A50C-AF0FC4AE07A4}" type="presParOf" srcId="{75719BFE-8FDD-414C-A6B3-3C4AD4A438FB}" destId="{F92511DE-20D9-4463-9B65-C0D5FA49249F}" srcOrd="2" destOrd="0" presId="urn:microsoft.com/office/officeart/2005/8/layout/hList1"/>
    <dgm:cxn modelId="{7727C1CF-2FB4-4062-A5C1-ABA0A6A7F2C1}" type="presParOf" srcId="{F92511DE-20D9-4463-9B65-C0D5FA49249F}" destId="{34876F4B-9395-467B-BB31-ECD384880F7F}" srcOrd="0" destOrd="0" presId="urn:microsoft.com/office/officeart/2005/8/layout/hList1"/>
    <dgm:cxn modelId="{49DC2791-44A9-4767-945E-4B96157B2054}" type="presParOf" srcId="{F92511DE-20D9-4463-9B65-C0D5FA49249F}" destId="{40BA1E45-15C3-4DF2-A397-2D9CEF113247}" srcOrd="1" destOrd="0" presId="urn:microsoft.com/office/officeart/2005/8/layout/hList1"/>
    <dgm:cxn modelId="{1FEE7030-8185-4770-8599-1D533411D6CC}" type="presParOf" srcId="{75719BFE-8FDD-414C-A6B3-3C4AD4A438FB}" destId="{2A4D2DD7-A655-4C22-A062-888FC360795B}" srcOrd="3" destOrd="0" presId="urn:microsoft.com/office/officeart/2005/8/layout/hList1"/>
    <dgm:cxn modelId="{4FC369D4-CD53-4366-A0DC-3CDEC4E0FCEA}" type="presParOf" srcId="{75719BFE-8FDD-414C-A6B3-3C4AD4A438FB}" destId="{648E6ACB-9CCA-4FB5-A935-3C141E35CC8C}" srcOrd="4" destOrd="0" presId="urn:microsoft.com/office/officeart/2005/8/layout/hList1"/>
    <dgm:cxn modelId="{5C688D98-B459-4EA2-806E-B241E692FC01}" type="presParOf" srcId="{648E6ACB-9CCA-4FB5-A935-3C141E35CC8C}" destId="{D43B833C-10FD-4D6F-90B5-FD56D593C376}" srcOrd="0" destOrd="0" presId="urn:microsoft.com/office/officeart/2005/8/layout/hList1"/>
    <dgm:cxn modelId="{49DBF860-8145-479D-98A5-DA6FE5C77B61}" type="presParOf" srcId="{648E6ACB-9CCA-4FB5-A935-3C141E35CC8C}" destId="{D796240E-D770-44B8-B820-E9B66DFC032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1FAA1-7667-445C-AB40-EE4991A218BB}">
      <dsp:nvSpPr>
        <dsp:cNvPr id="0" name=""/>
        <dsp:cNvSpPr/>
      </dsp:nvSpPr>
      <dsp:spPr>
        <a:xfrm>
          <a:off x="124934" y="1547969"/>
          <a:ext cx="1266412" cy="3998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Initial state of product</a:t>
          </a:r>
          <a:endParaRPr lang="en-US" sz="1100" kern="1200" dirty="0"/>
        </a:p>
      </dsp:txBody>
      <dsp:txXfrm>
        <a:off x="124934" y="1547969"/>
        <a:ext cx="1266412" cy="399822"/>
      </dsp:txXfrm>
    </dsp:sp>
    <dsp:sp modelId="{4F59290D-F165-4AA1-8024-39CD236F9950}">
      <dsp:nvSpPr>
        <dsp:cNvPr id="0" name=""/>
        <dsp:cNvSpPr/>
      </dsp:nvSpPr>
      <dsp:spPr>
        <a:xfrm>
          <a:off x="124098" y="1977472"/>
          <a:ext cx="1266412" cy="13921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Product state: Unregistered</a:t>
          </a:r>
          <a:endParaRPr lang="en-US" sz="80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r>
            <a:rPr lang="en-US" sz="800" kern="1200" dirty="0" smtClean="0"/>
            <a:t>Authorization status:    EVAL mode</a:t>
          </a:r>
          <a:endParaRPr lang="en-US" sz="800" kern="1200" dirty="0"/>
        </a:p>
      </dsp:txBody>
      <dsp:txXfrm>
        <a:off x="124098" y="1977472"/>
        <a:ext cx="1266412" cy="1392139"/>
      </dsp:txXfrm>
    </dsp:sp>
    <dsp:sp modelId="{24119A9C-E289-4730-9A91-6AA8DDABDA12}">
      <dsp:nvSpPr>
        <dsp:cNvPr id="0" name=""/>
        <dsp:cNvSpPr/>
      </dsp:nvSpPr>
      <dsp:spPr>
        <a:xfrm>
          <a:off x="1530930" y="1519890"/>
          <a:ext cx="1266412" cy="3998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Enable license reservation </a:t>
          </a:r>
          <a:endParaRPr lang="en-US" sz="1100" kern="1200" dirty="0"/>
        </a:p>
      </dsp:txBody>
      <dsp:txXfrm>
        <a:off x="1530930" y="1519890"/>
        <a:ext cx="1266412" cy="399822"/>
      </dsp:txXfrm>
    </dsp:sp>
    <dsp:sp modelId="{A1B50058-C52F-472A-B0E9-E2BFD995C204}">
      <dsp:nvSpPr>
        <dsp:cNvPr id="0" name=""/>
        <dsp:cNvSpPr/>
      </dsp:nvSpPr>
      <dsp:spPr>
        <a:xfrm>
          <a:off x="1537288" y="1947401"/>
          <a:ext cx="1266412" cy="13921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IN" sz="800" kern="1200" dirty="0" smtClean="0"/>
            <a:t>admin: license smart reservation enable </a:t>
          </a:r>
          <a:endParaRPr lang="en-US" sz="800" kern="1200" dirty="0"/>
        </a:p>
        <a:p>
          <a:pPr marL="57150" lvl="1" indent="-57150" algn="l" defTabSz="355600" rtl="0">
            <a:lnSpc>
              <a:spcPct val="90000"/>
            </a:lnSpc>
            <a:spcBef>
              <a:spcPct val="0"/>
            </a:spcBef>
            <a:spcAft>
              <a:spcPct val="15000"/>
            </a:spcAft>
            <a:buChar char="••"/>
          </a:pPr>
          <a:endParaRPr lang="en-IN" sz="800" kern="1200" dirty="0" smtClean="0"/>
        </a:p>
        <a:p>
          <a:pPr marL="57150" lvl="1" indent="-57150" algn="l" defTabSz="355600" rtl="0">
            <a:lnSpc>
              <a:spcPct val="90000"/>
            </a:lnSpc>
            <a:spcBef>
              <a:spcPct val="0"/>
            </a:spcBef>
            <a:spcAft>
              <a:spcPct val="15000"/>
            </a:spcAft>
            <a:buChar char="••"/>
          </a:pPr>
          <a:r>
            <a:rPr lang="en-IN" sz="800" kern="1200" dirty="0" smtClean="0"/>
            <a:t>Product State: Unregistered</a:t>
          </a:r>
        </a:p>
        <a:p>
          <a:pPr marL="57150" lvl="1" indent="-57150" algn="l" defTabSz="355600" rtl="0">
            <a:lnSpc>
              <a:spcPct val="90000"/>
            </a:lnSpc>
            <a:spcBef>
              <a:spcPct val="0"/>
            </a:spcBef>
            <a:spcAft>
              <a:spcPct val="15000"/>
            </a:spcAft>
            <a:buChar char="••"/>
          </a:pPr>
          <a:endParaRPr lang="en-IN" sz="800" kern="1200" dirty="0" smtClean="0"/>
        </a:p>
        <a:p>
          <a:pPr marL="57150" lvl="1" indent="-57150" algn="l" defTabSz="355600" rtl="0">
            <a:lnSpc>
              <a:spcPct val="90000"/>
            </a:lnSpc>
            <a:spcBef>
              <a:spcPct val="0"/>
            </a:spcBef>
            <a:spcAft>
              <a:spcPct val="15000"/>
            </a:spcAft>
            <a:buChar char="••"/>
          </a:pPr>
          <a:r>
            <a:rPr kumimoji="0" lang="en-IN" sz="800" b="0" i="0" u="none" strike="noStrike" kern="1200" cap="none" spc="0" normalizeH="0" baseline="0" dirty="0" smtClean="0">
              <a:ln>
                <a:noFill/>
              </a:ln>
              <a:solidFill>
                <a:schemeClr val="accent3"/>
              </a:solidFill>
              <a:effectLst/>
              <a:uFillTx/>
              <a:sym typeface="Arial"/>
            </a:rPr>
            <a:t>Authorization Status:</a:t>
          </a:r>
          <a:r>
            <a:rPr kumimoji="0" lang="en-IN" sz="800" b="0" i="0" u="none" strike="noStrike" kern="1200" cap="none" spc="0" normalizeH="0" dirty="0" smtClean="0">
              <a:ln>
                <a:noFill/>
              </a:ln>
              <a:solidFill>
                <a:schemeClr val="accent3"/>
              </a:solidFill>
              <a:effectLst/>
              <a:uFillTx/>
              <a:sym typeface="Arial"/>
            </a:rPr>
            <a:t> EVAL Mode</a:t>
          </a:r>
        </a:p>
      </dsp:txBody>
      <dsp:txXfrm>
        <a:off x="1537288" y="1947401"/>
        <a:ext cx="1266412" cy="1392139"/>
      </dsp:txXfrm>
    </dsp:sp>
    <dsp:sp modelId="{EEA5CDBA-4E77-459A-B671-8A27FC24D5D4}">
      <dsp:nvSpPr>
        <dsp:cNvPr id="0" name=""/>
        <dsp:cNvSpPr/>
      </dsp:nvSpPr>
      <dsp:spPr>
        <a:xfrm>
          <a:off x="2908660" y="1519890"/>
          <a:ext cx="1266412" cy="3998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Request Reservation code</a:t>
          </a:r>
          <a:endParaRPr lang="en-US" sz="1100" kern="1200" dirty="0"/>
        </a:p>
      </dsp:txBody>
      <dsp:txXfrm>
        <a:off x="2908660" y="1519890"/>
        <a:ext cx="1266412" cy="399822"/>
      </dsp:txXfrm>
    </dsp:sp>
    <dsp:sp modelId="{C041F495-4800-47A3-B93E-4EF971B657D1}">
      <dsp:nvSpPr>
        <dsp:cNvPr id="0" name=""/>
        <dsp:cNvSpPr/>
      </dsp:nvSpPr>
      <dsp:spPr>
        <a:xfrm>
          <a:off x="2916158" y="1941137"/>
          <a:ext cx="1266412" cy="13921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IN" sz="800" kern="1200" dirty="0" smtClean="0"/>
            <a:t>admin: license smart reservation request</a:t>
          </a:r>
          <a:endParaRPr lang="en-US" sz="1100" kern="1200" dirty="0"/>
        </a:p>
        <a:p>
          <a:pPr marL="57150" lvl="1" indent="-57150" algn="l" defTabSz="355600" rtl="0">
            <a:lnSpc>
              <a:spcPct val="90000"/>
            </a:lnSpc>
            <a:spcBef>
              <a:spcPct val="0"/>
            </a:spcBef>
            <a:spcAft>
              <a:spcPct val="15000"/>
            </a:spcAft>
            <a:buChar char="••"/>
          </a:pPr>
          <a:endParaRPr lang="en-IN" sz="800" kern="1200" dirty="0" smtClean="0"/>
        </a:p>
        <a:p>
          <a:pPr marL="57150" lvl="1" indent="-57150" algn="l" defTabSz="355600" rtl="0">
            <a:lnSpc>
              <a:spcPct val="90000"/>
            </a:lnSpc>
            <a:spcBef>
              <a:spcPct val="0"/>
            </a:spcBef>
            <a:spcAft>
              <a:spcPct val="15000"/>
            </a:spcAft>
            <a:buChar char="••"/>
          </a:pPr>
          <a:r>
            <a:rPr lang="en-IN" sz="800" kern="1200" dirty="0" smtClean="0"/>
            <a:t>Product State: Reservation in Progress</a:t>
          </a:r>
        </a:p>
        <a:p>
          <a:pPr marL="57150" lvl="1" indent="-57150" algn="l" defTabSz="355600" rtl="0">
            <a:lnSpc>
              <a:spcPct val="90000"/>
            </a:lnSpc>
            <a:spcBef>
              <a:spcPct val="0"/>
            </a:spcBef>
            <a:spcAft>
              <a:spcPct val="15000"/>
            </a:spcAft>
            <a:buChar char="••"/>
          </a:pPr>
          <a:endParaRPr lang="en-IN" sz="800" kern="1200" dirty="0" smtClean="0"/>
        </a:p>
        <a:p>
          <a:pPr marL="57150" lvl="1" indent="-57150" algn="l" defTabSz="355600" rtl="0">
            <a:lnSpc>
              <a:spcPct val="90000"/>
            </a:lnSpc>
            <a:spcBef>
              <a:spcPct val="0"/>
            </a:spcBef>
            <a:spcAft>
              <a:spcPct val="15000"/>
            </a:spcAft>
            <a:buChar char="••"/>
          </a:pPr>
          <a:r>
            <a:rPr kumimoji="0" lang="en-IN" sz="800" b="0" i="0" u="none" strike="noStrike" kern="1200" cap="none" spc="0" normalizeH="0" baseline="0" dirty="0" smtClean="0">
              <a:ln>
                <a:noFill/>
              </a:ln>
              <a:solidFill>
                <a:schemeClr val="accent3"/>
              </a:solidFill>
              <a:effectLst/>
              <a:uFillTx/>
              <a:sym typeface="Arial"/>
            </a:rPr>
            <a:t>Authorization Status:</a:t>
          </a:r>
          <a:r>
            <a:rPr kumimoji="0" lang="en-IN" sz="800" b="0" i="0" u="none" strike="noStrike" kern="1200" cap="none" spc="0" normalizeH="0" dirty="0" smtClean="0">
              <a:ln>
                <a:noFill/>
              </a:ln>
              <a:solidFill>
                <a:schemeClr val="accent3"/>
              </a:solidFill>
              <a:effectLst/>
              <a:uFillTx/>
              <a:sym typeface="Arial"/>
            </a:rPr>
            <a:t> EVAL Mode</a:t>
          </a:r>
          <a:endParaRPr kumimoji="0" lang="en-IN" sz="800" b="0" i="0" u="none" strike="noStrike" kern="1200" cap="none" spc="0" normalizeH="0" baseline="0" dirty="0">
            <a:ln>
              <a:noFill/>
            </a:ln>
            <a:solidFill>
              <a:schemeClr val="accent3"/>
            </a:solidFill>
            <a:effectLst/>
            <a:uFillTx/>
            <a:sym typeface="Arial"/>
          </a:endParaRPr>
        </a:p>
      </dsp:txBody>
      <dsp:txXfrm>
        <a:off x="2916158" y="1941137"/>
        <a:ext cx="1266412" cy="1392139"/>
      </dsp:txXfrm>
    </dsp:sp>
    <dsp:sp modelId="{96E0097F-5007-4CDC-B754-27493DCE2F7A}">
      <dsp:nvSpPr>
        <dsp:cNvPr id="0" name=""/>
        <dsp:cNvSpPr/>
      </dsp:nvSpPr>
      <dsp:spPr>
        <a:xfrm>
          <a:off x="4333514" y="1519890"/>
          <a:ext cx="1266412" cy="3998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Install authorization code</a:t>
          </a:r>
          <a:endParaRPr lang="en-US" sz="1100" kern="1200" dirty="0"/>
        </a:p>
      </dsp:txBody>
      <dsp:txXfrm>
        <a:off x="4333514" y="1519890"/>
        <a:ext cx="1266412" cy="399822"/>
      </dsp:txXfrm>
    </dsp:sp>
    <dsp:sp modelId="{BA566D4E-682B-442C-83CA-5F651B8752A5}">
      <dsp:nvSpPr>
        <dsp:cNvPr id="0" name=""/>
        <dsp:cNvSpPr/>
      </dsp:nvSpPr>
      <dsp:spPr>
        <a:xfrm>
          <a:off x="4336110" y="1941137"/>
          <a:ext cx="1266412" cy="13921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Generate </a:t>
          </a:r>
          <a:r>
            <a:rPr lang="en-US" sz="800" kern="1200" dirty="0" err="1" smtClean="0"/>
            <a:t>Auth</a:t>
          </a:r>
          <a:r>
            <a:rPr lang="en-US" sz="800" kern="1200" dirty="0" smtClean="0"/>
            <a:t> Code on CSSM</a:t>
          </a:r>
          <a:endParaRPr lang="en-US" sz="800" kern="1200" dirty="0"/>
        </a:p>
        <a:p>
          <a:pPr marL="57150" lvl="1" indent="-57150" algn="l" defTabSz="355600">
            <a:lnSpc>
              <a:spcPct val="90000"/>
            </a:lnSpc>
            <a:spcBef>
              <a:spcPct val="0"/>
            </a:spcBef>
            <a:spcAft>
              <a:spcPct val="15000"/>
            </a:spcAft>
            <a:buChar char="••"/>
          </a:pPr>
          <a:r>
            <a:rPr lang="en-IN" sz="800" kern="1200" dirty="0" smtClean="0"/>
            <a:t>admin: license smart reservation install</a:t>
          </a:r>
          <a:endParaRPr lang="en-US" sz="800" kern="1200" dirty="0"/>
        </a:p>
        <a:p>
          <a:pPr marL="57150" lvl="1" indent="-57150" algn="l" defTabSz="355600" rtl="0">
            <a:lnSpc>
              <a:spcPct val="90000"/>
            </a:lnSpc>
            <a:spcBef>
              <a:spcPct val="0"/>
            </a:spcBef>
            <a:spcAft>
              <a:spcPct val="15000"/>
            </a:spcAft>
            <a:buChar char="••"/>
          </a:pPr>
          <a:endParaRPr lang="en-IN" sz="800" kern="1200" dirty="0" smtClean="0"/>
        </a:p>
        <a:p>
          <a:pPr marL="57150" lvl="1" indent="-57150" algn="l" defTabSz="355600" rtl="0">
            <a:lnSpc>
              <a:spcPct val="90000"/>
            </a:lnSpc>
            <a:spcBef>
              <a:spcPct val="0"/>
            </a:spcBef>
            <a:spcAft>
              <a:spcPct val="15000"/>
            </a:spcAft>
            <a:buChar char="••"/>
          </a:pPr>
          <a:r>
            <a:rPr lang="en-IN" sz="800" kern="1200" dirty="0" smtClean="0"/>
            <a:t>Product State: Registered</a:t>
          </a:r>
        </a:p>
        <a:p>
          <a:pPr marL="57150" lvl="1" indent="-57150" algn="l" defTabSz="355600" rtl="0">
            <a:lnSpc>
              <a:spcPct val="90000"/>
            </a:lnSpc>
            <a:spcBef>
              <a:spcPct val="0"/>
            </a:spcBef>
            <a:spcAft>
              <a:spcPct val="15000"/>
            </a:spcAft>
            <a:buChar char="••"/>
          </a:pPr>
          <a:endParaRPr lang="en-IN" sz="800" kern="1200" dirty="0" smtClean="0"/>
        </a:p>
        <a:p>
          <a:pPr marL="57150" lvl="1" indent="-57150" algn="l" defTabSz="355600" rtl="0">
            <a:lnSpc>
              <a:spcPct val="90000"/>
            </a:lnSpc>
            <a:spcBef>
              <a:spcPct val="0"/>
            </a:spcBef>
            <a:spcAft>
              <a:spcPct val="15000"/>
            </a:spcAft>
            <a:buChar char="••"/>
          </a:pPr>
          <a:r>
            <a:rPr kumimoji="0" lang="en-IN" sz="800" b="0" i="0" u="none" strike="noStrike" kern="1200" cap="none" spc="0" normalizeH="0" baseline="0" dirty="0" smtClean="0">
              <a:ln>
                <a:noFill/>
              </a:ln>
              <a:solidFill>
                <a:schemeClr val="accent3"/>
              </a:solidFill>
              <a:effectLst/>
              <a:uFillTx/>
              <a:sym typeface="Arial"/>
            </a:rPr>
            <a:t>Authorization Status:</a:t>
          </a:r>
          <a:r>
            <a:rPr kumimoji="0" lang="en-IN" sz="800" b="0" i="0" u="none" strike="noStrike" kern="1200" cap="none" spc="0" normalizeH="0" dirty="0" smtClean="0">
              <a:ln>
                <a:noFill/>
              </a:ln>
              <a:solidFill>
                <a:schemeClr val="accent3"/>
              </a:solidFill>
              <a:effectLst/>
              <a:uFillTx/>
              <a:sym typeface="Arial"/>
            </a:rPr>
            <a:t> Authorized-Reserved</a:t>
          </a:r>
        </a:p>
        <a:p>
          <a:pPr marL="57150" lvl="1" indent="-57150" algn="l" defTabSz="488950">
            <a:lnSpc>
              <a:spcPct val="90000"/>
            </a:lnSpc>
            <a:spcBef>
              <a:spcPct val="0"/>
            </a:spcBef>
            <a:spcAft>
              <a:spcPct val="15000"/>
            </a:spcAft>
            <a:buChar char="••"/>
          </a:pPr>
          <a:endParaRPr lang="en-US" sz="1100" kern="1200" dirty="0"/>
        </a:p>
      </dsp:txBody>
      <dsp:txXfrm>
        <a:off x="4336110" y="1941137"/>
        <a:ext cx="1266412" cy="1392139"/>
      </dsp:txXfrm>
    </dsp:sp>
    <dsp:sp modelId="{07C97781-49E7-41D6-9060-F7A6BDD4A3E3}">
      <dsp:nvSpPr>
        <dsp:cNvPr id="0" name=""/>
        <dsp:cNvSpPr/>
      </dsp:nvSpPr>
      <dsp:spPr>
        <a:xfrm>
          <a:off x="5758367" y="1493645"/>
          <a:ext cx="1266412" cy="3998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Return reservation license</a:t>
          </a:r>
          <a:endParaRPr lang="en-US" sz="1100" kern="1200" dirty="0"/>
        </a:p>
      </dsp:txBody>
      <dsp:txXfrm>
        <a:off x="5758367" y="1493645"/>
        <a:ext cx="1266412" cy="399822"/>
      </dsp:txXfrm>
    </dsp:sp>
    <dsp:sp modelId="{92699A7C-2AA0-438B-AAF3-7D5DFC5119F0}">
      <dsp:nvSpPr>
        <dsp:cNvPr id="0" name=""/>
        <dsp:cNvSpPr/>
      </dsp:nvSpPr>
      <dsp:spPr>
        <a:xfrm>
          <a:off x="5766156" y="1941137"/>
          <a:ext cx="1266412" cy="13921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IN" sz="800" kern="1200" dirty="0" smtClean="0"/>
            <a:t>admin: license smart reservation return</a:t>
          </a:r>
          <a:endParaRPr lang="en-US" sz="800" kern="1200" dirty="0"/>
        </a:p>
        <a:p>
          <a:pPr marL="57150" lvl="1" indent="-57150" algn="l" defTabSz="355600" rtl="0">
            <a:lnSpc>
              <a:spcPct val="90000"/>
            </a:lnSpc>
            <a:spcBef>
              <a:spcPct val="0"/>
            </a:spcBef>
            <a:spcAft>
              <a:spcPct val="15000"/>
            </a:spcAft>
            <a:buChar char="••"/>
          </a:pPr>
          <a:endParaRPr lang="en-IN" sz="800" kern="1200" dirty="0" smtClean="0"/>
        </a:p>
        <a:p>
          <a:pPr marL="57150" lvl="1" indent="-57150" algn="l" defTabSz="355600" rtl="0">
            <a:lnSpc>
              <a:spcPct val="90000"/>
            </a:lnSpc>
            <a:spcBef>
              <a:spcPct val="0"/>
            </a:spcBef>
            <a:spcAft>
              <a:spcPct val="15000"/>
            </a:spcAft>
            <a:buChar char="••"/>
          </a:pPr>
          <a:r>
            <a:rPr lang="en-IN" sz="800" kern="1200" dirty="0" smtClean="0"/>
            <a:t>Product State: Unregistered</a:t>
          </a:r>
        </a:p>
        <a:p>
          <a:pPr marL="57150" lvl="1" indent="-57150" algn="l" defTabSz="355600" rtl="0">
            <a:lnSpc>
              <a:spcPct val="90000"/>
            </a:lnSpc>
            <a:spcBef>
              <a:spcPct val="0"/>
            </a:spcBef>
            <a:spcAft>
              <a:spcPct val="15000"/>
            </a:spcAft>
            <a:buChar char="••"/>
          </a:pPr>
          <a:endParaRPr lang="en-IN" sz="800" kern="1200" dirty="0" smtClean="0"/>
        </a:p>
        <a:p>
          <a:pPr marL="57150" lvl="1" indent="-57150" algn="l" defTabSz="355600" rtl="0">
            <a:lnSpc>
              <a:spcPct val="90000"/>
            </a:lnSpc>
            <a:spcBef>
              <a:spcPct val="0"/>
            </a:spcBef>
            <a:spcAft>
              <a:spcPct val="15000"/>
            </a:spcAft>
            <a:buChar char="••"/>
          </a:pPr>
          <a:r>
            <a:rPr kumimoji="0" lang="en-IN" sz="800" b="0" i="0" u="none" strike="noStrike" kern="1200" cap="none" spc="0" normalizeH="0" baseline="0" dirty="0" smtClean="0">
              <a:ln>
                <a:noFill/>
              </a:ln>
              <a:solidFill>
                <a:schemeClr val="accent3"/>
              </a:solidFill>
              <a:effectLst/>
              <a:uFillTx/>
              <a:sym typeface="Arial"/>
            </a:rPr>
            <a:t>Authorization Status:</a:t>
          </a:r>
          <a:r>
            <a:rPr kumimoji="0" lang="en-IN" sz="800" b="0" i="0" u="none" strike="noStrike" kern="1200" cap="none" spc="0" normalizeH="0" dirty="0" smtClean="0">
              <a:ln>
                <a:noFill/>
              </a:ln>
              <a:solidFill>
                <a:schemeClr val="accent3"/>
              </a:solidFill>
              <a:effectLst/>
              <a:uFillTx/>
              <a:sym typeface="Arial"/>
            </a:rPr>
            <a:t> EVAL Mode</a:t>
          </a:r>
        </a:p>
      </dsp:txBody>
      <dsp:txXfrm>
        <a:off x="5766156" y="1941137"/>
        <a:ext cx="1266412" cy="1392139"/>
      </dsp:txXfrm>
    </dsp:sp>
    <dsp:sp modelId="{5F30E165-B671-4CFE-ABD8-01A17CAA659C}">
      <dsp:nvSpPr>
        <dsp:cNvPr id="0" name=""/>
        <dsp:cNvSpPr/>
      </dsp:nvSpPr>
      <dsp:spPr>
        <a:xfrm>
          <a:off x="7204471" y="1493645"/>
          <a:ext cx="1266412" cy="3998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Disable</a:t>
          </a:r>
          <a:endParaRPr lang="en-US" sz="1100" kern="1200" dirty="0"/>
        </a:p>
      </dsp:txBody>
      <dsp:txXfrm>
        <a:off x="7204471" y="1493645"/>
        <a:ext cx="1266412" cy="399822"/>
      </dsp:txXfrm>
    </dsp:sp>
    <dsp:sp modelId="{757C656D-5087-47F7-8299-EC4CB2BA604B}">
      <dsp:nvSpPr>
        <dsp:cNvPr id="0" name=""/>
        <dsp:cNvSpPr/>
      </dsp:nvSpPr>
      <dsp:spPr>
        <a:xfrm>
          <a:off x="7189439" y="1941137"/>
          <a:ext cx="1266412" cy="13921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IN" sz="800" kern="1200" dirty="0" smtClean="0"/>
            <a:t>admin: license smart reservation disable</a:t>
          </a:r>
          <a:endParaRPr lang="en-US" sz="1100" kern="1200" dirty="0"/>
        </a:p>
        <a:p>
          <a:pPr marL="57150" lvl="1" indent="-57150" algn="l" defTabSz="355600" rtl="0">
            <a:lnSpc>
              <a:spcPct val="90000"/>
            </a:lnSpc>
            <a:spcBef>
              <a:spcPct val="0"/>
            </a:spcBef>
            <a:spcAft>
              <a:spcPct val="15000"/>
            </a:spcAft>
            <a:buChar char="••"/>
          </a:pPr>
          <a:endParaRPr lang="en-IN" sz="800" kern="1200" dirty="0" smtClean="0"/>
        </a:p>
        <a:p>
          <a:pPr marL="57150" lvl="1" indent="-57150" algn="l" defTabSz="355600" rtl="0">
            <a:lnSpc>
              <a:spcPct val="90000"/>
            </a:lnSpc>
            <a:spcBef>
              <a:spcPct val="0"/>
            </a:spcBef>
            <a:spcAft>
              <a:spcPct val="15000"/>
            </a:spcAft>
            <a:buChar char="••"/>
          </a:pPr>
          <a:r>
            <a:rPr lang="en-IN" sz="800" kern="1200" dirty="0" smtClean="0"/>
            <a:t>Product State: Unregistered</a:t>
          </a:r>
        </a:p>
        <a:p>
          <a:pPr marL="57150" lvl="1" indent="-57150" algn="l" defTabSz="355600" rtl="0">
            <a:lnSpc>
              <a:spcPct val="90000"/>
            </a:lnSpc>
            <a:spcBef>
              <a:spcPct val="0"/>
            </a:spcBef>
            <a:spcAft>
              <a:spcPct val="15000"/>
            </a:spcAft>
            <a:buChar char="••"/>
          </a:pPr>
          <a:endParaRPr kumimoji="0" lang="en-IN" sz="800" b="0" i="0" u="none" strike="noStrike" kern="1200" cap="none" spc="0" normalizeH="0" dirty="0" smtClean="0">
            <a:ln>
              <a:noFill/>
            </a:ln>
            <a:solidFill>
              <a:schemeClr val="accent3"/>
            </a:solidFill>
            <a:effectLst/>
            <a:uFillTx/>
            <a:sym typeface="Arial"/>
          </a:endParaRPr>
        </a:p>
        <a:p>
          <a:pPr marL="57150" lvl="1" indent="-57150" algn="l" defTabSz="355600" rtl="0">
            <a:lnSpc>
              <a:spcPct val="90000"/>
            </a:lnSpc>
            <a:spcBef>
              <a:spcPct val="0"/>
            </a:spcBef>
            <a:spcAft>
              <a:spcPct val="15000"/>
            </a:spcAft>
            <a:buChar char="••"/>
          </a:pPr>
          <a:r>
            <a:rPr kumimoji="0" lang="en-IN" sz="800" b="0" i="0" u="none" strike="noStrike" kern="1200" cap="none" spc="0" normalizeH="0" baseline="0" dirty="0" smtClean="0">
              <a:ln>
                <a:noFill/>
              </a:ln>
              <a:solidFill>
                <a:schemeClr val="accent3"/>
              </a:solidFill>
              <a:effectLst/>
              <a:uFillTx/>
              <a:sym typeface="Arial"/>
            </a:rPr>
            <a:t>Authorization Status:</a:t>
          </a:r>
          <a:r>
            <a:rPr kumimoji="0" lang="en-IN" sz="800" b="0" i="0" u="none" strike="noStrike" kern="1200" cap="none" spc="0" normalizeH="0" dirty="0" smtClean="0">
              <a:ln>
                <a:noFill/>
              </a:ln>
              <a:solidFill>
                <a:schemeClr val="accent3"/>
              </a:solidFill>
              <a:effectLst/>
              <a:uFillTx/>
              <a:sym typeface="Arial"/>
            </a:rPr>
            <a:t> EVAL Mode</a:t>
          </a:r>
        </a:p>
        <a:p>
          <a:pPr marL="57150" lvl="1" indent="-57150" algn="l" defTabSz="488950">
            <a:lnSpc>
              <a:spcPct val="90000"/>
            </a:lnSpc>
            <a:spcBef>
              <a:spcPct val="0"/>
            </a:spcBef>
            <a:spcAft>
              <a:spcPct val="15000"/>
            </a:spcAft>
            <a:buChar char="••"/>
          </a:pPr>
          <a:endParaRPr lang="en-US" sz="1100" kern="1200" dirty="0"/>
        </a:p>
      </dsp:txBody>
      <dsp:txXfrm>
        <a:off x="7189439" y="1941137"/>
        <a:ext cx="1266412" cy="1392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BA080-895B-4259-BD5B-073BEF57B48B}">
      <dsp:nvSpPr>
        <dsp:cNvPr id="0" name=""/>
        <dsp:cNvSpPr/>
      </dsp:nvSpPr>
      <dsp:spPr>
        <a:xfrm>
          <a:off x="0" y="45794"/>
          <a:ext cx="1358564" cy="4579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lang="en-IN" sz="1100" kern="1200" dirty="0" smtClean="0">
              <a:sym typeface="Arial"/>
            </a:rPr>
            <a:t>Return Authorization </a:t>
          </a:r>
        </a:p>
        <a:p>
          <a:pPr lvl="0" algn="ctr" defTabSz="488950" rtl="0">
            <a:lnSpc>
              <a:spcPct val="90000"/>
            </a:lnSpc>
            <a:spcBef>
              <a:spcPct val="0"/>
            </a:spcBef>
            <a:spcAft>
              <a:spcPct val="35000"/>
            </a:spcAft>
          </a:pPr>
          <a:r>
            <a:rPr lang="en-IN" sz="1100" kern="1200" dirty="0" smtClean="0">
              <a:sym typeface="Arial"/>
            </a:rPr>
            <a:t>Code</a:t>
          </a:r>
          <a:endParaRPr lang="en-US" sz="1100" kern="1200" dirty="0"/>
        </a:p>
      </dsp:txBody>
      <dsp:txXfrm>
        <a:off x="0" y="45794"/>
        <a:ext cx="1358564" cy="457969"/>
      </dsp:txXfrm>
    </dsp:sp>
    <dsp:sp modelId="{ADBCEC48-169C-4F39-8D4F-61E313031771}">
      <dsp:nvSpPr>
        <dsp:cNvPr id="0" name=""/>
        <dsp:cNvSpPr/>
      </dsp:nvSpPr>
      <dsp:spPr>
        <a:xfrm>
          <a:off x="0" y="513194"/>
          <a:ext cx="1358564" cy="7493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338" tIns="37338" rIns="49784" bIns="56007" numCol="1" spcCol="1270" anchor="t" anchorCtr="0">
          <a:noAutofit/>
        </a:bodyPr>
        <a:lstStyle/>
        <a:p>
          <a:pPr marL="57150" lvl="1" indent="-57150" algn="l" defTabSz="311150" rtl="0">
            <a:lnSpc>
              <a:spcPct val="90000"/>
            </a:lnSpc>
            <a:spcBef>
              <a:spcPct val="0"/>
            </a:spcBef>
            <a:spcAft>
              <a:spcPct val="15000"/>
            </a:spcAft>
            <a:buChar char="••"/>
          </a:pPr>
          <a:r>
            <a:rPr lang="en-IN" sz="700" kern="1200" dirty="0" smtClean="0"/>
            <a:t>admin: license smart reservation </a:t>
          </a:r>
          <a:r>
            <a:rPr lang="en-US" sz="700" kern="1200" dirty="0" smtClean="0"/>
            <a:t>return-authorization</a:t>
          </a:r>
          <a:endParaRPr lang="en-US" sz="700" kern="1200" dirty="0"/>
        </a:p>
        <a:p>
          <a:pPr marL="57150" lvl="1" indent="-57150" algn="l" defTabSz="311150" rtl="0">
            <a:lnSpc>
              <a:spcPct val="90000"/>
            </a:lnSpc>
            <a:spcBef>
              <a:spcPct val="0"/>
            </a:spcBef>
            <a:spcAft>
              <a:spcPct val="15000"/>
            </a:spcAft>
            <a:buChar char="••"/>
          </a:pPr>
          <a:endParaRPr lang="en-US" sz="700" kern="1200" dirty="0"/>
        </a:p>
        <a:p>
          <a:pPr marL="57150" lvl="1" indent="-57150" algn="l" defTabSz="311150" rtl="0">
            <a:lnSpc>
              <a:spcPct val="90000"/>
            </a:lnSpc>
            <a:spcBef>
              <a:spcPct val="0"/>
            </a:spcBef>
            <a:spcAft>
              <a:spcPct val="15000"/>
            </a:spcAft>
            <a:buChar char="••"/>
          </a:pPr>
          <a:r>
            <a:rPr lang="en-IN" sz="700" kern="1200" dirty="0" smtClean="0"/>
            <a:t>Product State: Unregistered</a:t>
          </a:r>
        </a:p>
        <a:p>
          <a:pPr marL="57150" lvl="1" indent="-57150" algn="l" defTabSz="311150" rtl="0">
            <a:lnSpc>
              <a:spcPct val="90000"/>
            </a:lnSpc>
            <a:spcBef>
              <a:spcPct val="0"/>
            </a:spcBef>
            <a:spcAft>
              <a:spcPct val="15000"/>
            </a:spcAft>
            <a:buChar char="••"/>
          </a:pPr>
          <a:endParaRPr lang="en-IN" sz="700" kern="1200" dirty="0" smtClean="0"/>
        </a:p>
        <a:p>
          <a:pPr marL="57150" lvl="1" indent="-57150" algn="l" defTabSz="311150" rtl="0">
            <a:lnSpc>
              <a:spcPct val="90000"/>
            </a:lnSpc>
            <a:spcBef>
              <a:spcPct val="0"/>
            </a:spcBef>
            <a:spcAft>
              <a:spcPct val="15000"/>
            </a:spcAft>
            <a:buChar char="••"/>
          </a:pPr>
          <a:r>
            <a:rPr kumimoji="0" lang="en-IN" sz="700" b="0" i="0" u="none" strike="noStrike" kern="1200" cap="none" spc="0" normalizeH="0" baseline="0" dirty="0" smtClean="0">
              <a:ln>
                <a:noFill/>
              </a:ln>
              <a:solidFill>
                <a:schemeClr val="accent3"/>
              </a:solidFill>
              <a:effectLst/>
              <a:uFillTx/>
              <a:sym typeface="Arial"/>
            </a:rPr>
            <a:t>Authorization Status:</a:t>
          </a:r>
          <a:r>
            <a:rPr kumimoji="0" lang="en-IN" sz="700" b="0" i="0" u="none" strike="noStrike" kern="1200" cap="none" spc="0" normalizeH="0" dirty="0" smtClean="0">
              <a:ln>
                <a:noFill/>
              </a:ln>
              <a:solidFill>
                <a:schemeClr val="accent3"/>
              </a:solidFill>
              <a:effectLst/>
              <a:uFillTx/>
              <a:sym typeface="Arial"/>
            </a:rPr>
            <a:t> EVAL Mode</a:t>
          </a:r>
          <a:endParaRPr kumimoji="0" lang="en-IN" sz="700" b="0" i="0" u="none" strike="noStrike" kern="1200" cap="none" spc="0" normalizeH="0" baseline="0" dirty="0">
            <a:ln>
              <a:noFill/>
            </a:ln>
            <a:solidFill>
              <a:schemeClr val="accent3"/>
            </a:solidFill>
            <a:effectLst/>
            <a:uFillTx/>
            <a:sym typeface="Arial"/>
          </a:endParaRPr>
        </a:p>
      </dsp:txBody>
      <dsp:txXfrm>
        <a:off x="0" y="513194"/>
        <a:ext cx="1358564" cy="749384"/>
      </dsp:txXfrm>
    </dsp:sp>
    <dsp:sp modelId="{34876F4B-9395-467B-BB31-ECD384880F7F}">
      <dsp:nvSpPr>
        <dsp:cNvPr id="0" name=""/>
        <dsp:cNvSpPr/>
      </dsp:nvSpPr>
      <dsp:spPr>
        <a:xfrm>
          <a:off x="1550157" y="47955"/>
          <a:ext cx="1358564" cy="4579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kumimoji="0" lang="en-IN" sz="1100" b="0" i="0" u="none" strike="noStrike" kern="1200" cap="none" spc="0" normalizeH="0" baseline="0" dirty="0" smtClean="0">
              <a:ln>
                <a:noFill/>
              </a:ln>
              <a:solidFill>
                <a:schemeClr val="bg1"/>
              </a:solidFill>
              <a:effectLst/>
              <a:uFillTx/>
              <a:sym typeface="Arial"/>
            </a:rPr>
            <a:t>Generate</a:t>
          </a:r>
          <a:r>
            <a:rPr kumimoji="0" lang="en-IN" sz="1100" b="0" i="0" u="none" strike="noStrike" kern="1200" cap="none" spc="0" normalizeH="0" dirty="0" smtClean="0">
              <a:ln>
                <a:noFill/>
              </a:ln>
              <a:solidFill>
                <a:schemeClr val="bg1"/>
              </a:solidFill>
              <a:effectLst/>
              <a:uFillTx/>
              <a:sym typeface="Arial"/>
            </a:rPr>
            <a:t> </a:t>
          </a:r>
          <a:r>
            <a:rPr kumimoji="0" lang="en-IN" sz="1100" b="0" i="0" u="none" strike="noStrike" kern="1200" cap="none" spc="0" normalizeH="0" dirty="0" err="1" smtClean="0">
              <a:ln>
                <a:noFill/>
              </a:ln>
              <a:solidFill>
                <a:schemeClr val="bg1"/>
              </a:solidFill>
              <a:effectLst/>
              <a:uFillTx/>
              <a:sym typeface="Arial"/>
            </a:rPr>
            <a:t>Auth</a:t>
          </a:r>
          <a:r>
            <a:rPr kumimoji="0" lang="en-IN" sz="1100" b="0" i="0" u="none" strike="noStrike" kern="1200" cap="none" spc="0" normalizeH="0" dirty="0" smtClean="0">
              <a:ln>
                <a:noFill/>
              </a:ln>
              <a:solidFill>
                <a:schemeClr val="bg1"/>
              </a:solidFill>
              <a:effectLst/>
              <a:uFillTx/>
              <a:sym typeface="Arial"/>
            </a:rPr>
            <a:t> Code on CSSM</a:t>
          </a:r>
          <a:endParaRPr lang="en-US" sz="1100" kern="1200" dirty="0"/>
        </a:p>
      </dsp:txBody>
      <dsp:txXfrm>
        <a:off x="1550157" y="47955"/>
        <a:ext cx="1358564" cy="457969"/>
      </dsp:txXfrm>
    </dsp:sp>
    <dsp:sp modelId="{40BA1E45-15C3-4DF2-A397-2D9CEF113247}">
      <dsp:nvSpPr>
        <dsp:cNvPr id="0" name=""/>
        <dsp:cNvSpPr/>
      </dsp:nvSpPr>
      <dsp:spPr>
        <a:xfrm>
          <a:off x="1550157" y="505925"/>
          <a:ext cx="1358564" cy="7493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338" tIns="37338" rIns="49784" bIns="56007" numCol="1" spcCol="1270" anchor="t" anchorCtr="0">
          <a:noAutofit/>
        </a:bodyPr>
        <a:lstStyle/>
        <a:p>
          <a:pPr marL="57150" lvl="1" indent="-57150" algn="l" defTabSz="311150">
            <a:lnSpc>
              <a:spcPct val="90000"/>
            </a:lnSpc>
            <a:spcBef>
              <a:spcPct val="0"/>
            </a:spcBef>
            <a:spcAft>
              <a:spcPct val="15000"/>
            </a:spcAft>
            <a:buChar char="••"/>
          </a:pPr>
          <a:r>
            <a:rPr lang="en-US" sz="700" kern="1200" dirty="0" smtClean="0"/>
            <a:t>User will generate Authorization code on CSSM</a:t>
          </a:r>
          <a:endParaRPr lang="en-US" sz="700" kern="1200" dirty="0"/>
        </a:p>
      </dsp:txBody>
      <dsp:txXfrm>
        <a:off x="1550157" y="505925"/>
        <a:ext cx="1358564" cy="749384"/>
      </dsp:txXfrm>
    </dsp:sp>
    <dsp:sp modelId="{D43B833C-10FD-4D6F-90B5-FD56D593C376}">
      <dsp:nvSpPr>
        <dsp:cNvPr id="0" name=""/>
        <dsp:cNvSpPr/>
      </dsp:nvSpPr>
      <dsp:spPr>
        <a:xfrm>
          <a:off x="3098921" y="47955"/>
          <a:ext cx="1358564" cy="4579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kumimoji="0" lang="en-IN" sz="1100" b="0" i="0" u="none" strike="noStrike" kern="1200" cap="none" spc="0" normalizeH="0" baseline="0" dirty="0" smtClean="0">
              <a:ln>
                <a:noFill/>
              </a:ln>
              <a:solidFill>
                <a:schemeClr val="bg1"/>
              </a:solidFill>
              <a:effectLst/>
              <a:uFillTx/>
              <a:sym typeface="Arial"/>
            </a:rPr>
            <a:t>Cancel</a:t>
          </a:r>
          <a:r>
            <a:rPr kumimoji="0" lang="en-IN" sz="1100" b="0" i="0" u="none" strike="noStrike" kern="1200" cap="none" spc="0" normalizeH="0" dirty="0" smtClean="0">
              <a:ln>
                <a:noFill/>
              </a:ln>
              <a:solidFill>
                <a:schemeClr val="bg1"/>
              </a:solidFill>
              <a:effectLst/>
              <a:uFillTx/>
              <a:sym typeface="Arial"/>
            </a:rPr>
            <a:t> </a:t>
          </a:r>
        </a:p>
        <a:p>
          <a:pPr lvl="0" algn="ctr" defTabSz="488950" rtl="0">
            <a:lnSpc>
              <a:spcPct val="90000"/>
            </a:lnSpc>
            <a:spcBef>
              <a:spcPct val="0"/>
            </a:spcBef>
            <a:spcAft>
              <a:spcPct val="35000"/>
            </a:spcAft>
          </a:pPr>
          <a:r>
            <a:rPr kumimoji="0" lang="en-IN" sz="1100" b="0" i="0" u="none" strike="noStrike" kern="1200" cap="none" spc="0" normalizeH="0" dirty="0" smtClean="0">
              <a:ln>
                <a:noFill/>
              </a:ln>
              <a:solidFill>
                <a:schemeClr val="bg1"/>
              </a:solidFill>
              <a:effectLst/>
              <a:uFillTx/>
              <a:sym typeface="Arial"/>
            </a:rPr>
            <a:t>Reservation Request</a:t>
          </a:r>
          <a:endParaRPr lang="en-US" sz="1100" kern="1200" dirty="0"/>
        </a:p>
      </dsp:txBody>
      <dsp:txXfrm>
        <a:off x="3098921" y="47955"/>
        <a:ext cx="1358564" cy="457969"/>
      </dsp:txXfrm>
    </dsp:sp>
    <dsp:sp modelId="{D796240E-D770-44B8-B820-E9B66DFC032F}">
      <dsp:nvSpPr>
        <dsp:cNvPr id="0" name=""/>
        <dsp:cNvSpPr/>
      </dsp:nvSpPr>
      <dsp:spPr>
        <a:xfrm>
          <a:off x="3098921" y="505925"/>
          <a:ext cx="1358564" cy="7493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338" tIns="37338" rIns="49784" bIns="56007" numCol="1" spcCol="1270" anchor="t" anchorCtr="0">
          <a:noAutofit/>
        </a:bodyPr>
        <a:lstStyle/>
        <a:p>
          <a:pPr marL="57150" lvl="1" indent="-57150" algn="l" defTabSz="311150" rtl="0">
            <a:lnSpc>
              <a:spcPct val="90000"/>
            </a:lnSpc>
            <a:spcBef>
              <a:spcPct val="0"/>
            </a:spcBef>
            <a:spcAft>
              <a:spcPct val="15000"/>
            </a:spcAft>
            <a:buChar char="••"/>
          </a:pPr>
          <a:r>
            <a:rPr lang="en-IN" sz="700" kern="1200" dirty="0" smtClean="0"/>
            <a:t>admin: license smart reservation cancel</a:t>
          </a:r>
          <a:endParaRPr lang="en-US" sz="700" kern="1200" dirty="0"/>
        </a:p>
        <a:p>
          <a:pPr marL="57150" lvl="1" indent="-57150" algn="l" defTabSz="311150" rtl="0">
            <a:lnSpc>
              <a:spcPct val="90000"/>
            </a:lnSpc>
            <a:spcBef>
              <a:spcPct val="0"/>
            </a:spcBef>
            <a:spcAft>
              <a:spcPct val="15000"/>
            </a:spcAft>
            <a:buChar char="••"/>
          </a:pPr>
          <a:endParaRPr lang="en-IN" sz="700" kern="1200" dirty="0" smtClean="0"/>
        </a:p>
        <a:p>
          <a:pPr marL="57150" lvl="1" indent="-57150" algn="l" defTabSz="311150" rtl="0">
            <a:lnSpc>
              <a:spcPct val="90000"/>
            </a:lnSpc>
            <a:spcBef>
              <a:spcPct val="0"/>
            </a:spcBef>
            <a:spcAft>
              <a:spcPct val="15000"/>
            </a:spcAft>
            <a:buChar char="••"/>
          </a:pPr>
          <a:r>
            <a:rPr lang="en-IN" sz="700" kern="1200" dirty="0" smtClean="0"/>
            <a:t>Product State: Unregistered</a:t>
          </a:r>
        </a:p>
        <a:p>
          <a:pPr marL="57150" lvl="1" indent="-57150" algn="l" defTabSz="311150" rtl="0">
            <a:lnSpc>
              <a:spcPct val="90000"/>
            </a:lnSpc>
            <a:spcBef>
              <a:spcPct val="0"/>
            </a:spcBef>
            <a:spcAft>
              <a:spcPct val="15000"/>
            </a:spcAft>
            <a:buChar char="••"/>
          </a:pPr>
          <a:endParaRPr lang="en-IN" sz="700" kern="1200" dirty="0" smtClean="0"/>
        </a:p>
        <a:p>
          <a:pPr marL="57150" lvl="1" indent="-57150" algn="l" defTabSz="311150" rtl="0">
            <a:lnSpc>
              <a:spcPct val="90000"/>
            </a:lnSpc>
            <a:spcBef>
              <a:spcPct val="0"/>
            </a:spcBef>
            <a:spcAft>
              <a:spcPct val="15000"/>
            </a:spcAft>
            <a:buChar char="••"/>
          </a:pPr>
          <a:r>
            <a:rPr kumimoji="0" lang="en-IN" sz="700" b="0" i="0" u="none" strike="noStrike" kern="1200" cap="none" spc="0" normalizeH="0" baseline="0" dirty="0" smtClean="0">
              <a:ln>
                <a:noFill/>
              </a:ln>
              <a:solidFill>
                <a:schemeClr val="accent3"/>
              </a:solidFill>
              <a:effectLst/>
              <a:uFillTx/>
              <a:sym typeface="Arial"/>
            </a:rPr>
            <a:t>Authorization Status:</a:t>
          </a:r>
          <a:r>
            <a:rPr kumimoji="0" lang="en-IN" sz="700" b="0" i="0" u="none" strike="noStrike" kern="1200" cap="none" spc="0" normalizeH="0" dirty="0" smtClean="0">
              <a:ln>
                <a:noFill/>
              </a:ln>
              <a:solidFill>
                <a:schemeClr val="accent3"/>
              </a:solidFill>
              <a:effectLst/>
              <a:uFillTx/>
              <a:sym typeface="Arial"/>
            </a:rPr>
            <a:t> EVAL Mode</a:t>
          </a:r>
          <a:endParaRPr kumimoji="0" lang="en-IN" sz="700" b="0" i="0" u="none" strike="noStrike" kern="1200" cap="none" spc="0" normalizeH="0" baseline="0" dirty="0">
            <a:ln>
              <a:noFill/>
            </a:ln>
            <a:solidFill>
              <a:schemeClr val="accent3"/>
            </a:solidFill>
            <a:effectLst/>
            <a:uFillTx/>
            <a:sym typeface="Arial"/>
          </a:endParaRPr>
        </a:p>
      </dsp:txBody>
      <dsp:txXfrm>
        <a:off x="3098921" y="505925"/>
        <a:ext cx="1358564" cy="7493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1143000" y="685800"/>
            <a:ext cx="4572000" cy="3429000"/>
          </a:xfrm>
          <a:prstGeom prst="rect">
            <a:avLst/>
          </a:prstGeom>
        </p:spPr>
        <p:txBody>
          <a:bodyPr/>
          <a:lstStyle/>
          <a:p>
            <a:endParaRPr/>
          </a:p>
        </p:txBody>
      </p:sp>
      <p:sp>
        <p:nvSpPr>
          <p:cNvPr id="632" name="Shape 6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58897929"/>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smtClean="0"/>
          </a:p>
        </p:txBody>
      </p:sp>
    </p:spTree>
    <p:extLst>
      <p:ext uri="{BB962C8B-B14F-4D97-AF65-F5344CB8AC3E}">
        <p14:creationId xmlns:p14="http://schemas.microsoft.com/office/powerpoint/2010/main" val="2028561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15</a:t>
            </a:fld>
            <a:endParaRPr lang="en-US" altLang="en-US" smtClean="0"/>
          </a:p>
        </p:txBody>
      </p:sp>
    </p:spTree>
    <p:extLst>
      <p:ext uri="{BB962C8B-B14F-4D97-AF65-F5344CB8AC3E}">
        <p14:creationId xmlns:p14="http://schemas.microsoft.com/office/powerpoint/2010/main" val="3833455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16</a:t>
            </a:fld>
            <a:endParaRPr lang="en-US" altLang="en-US" smtClean="0"/>
          </a:p>
        </p:txBody>
      </p:sp>
    </p:spTree>
    <p:extLst>
      <p:ext uri="{BB962C8B-B14F-4D97-AF65-F5344CB8AC3E}">
        <p14:creationId xmlns:p14="http://schemas.microsoft.com/office/powerpoint/2010/main" val="411681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18</a:t>
            </a:fld>
            <a:endParaRPr lang="en-US" altLang="en-US" smtClean="0"/>
          </a:p>
        </p:txBody>
      </p:sp>
    </p:spTree>
    <p:extLst>
      <p:ext uri="{BB962C8B-B14F-4D97-AF65-F5344CB8AC3E}">
        <p14:creationId xmlns:p14="http://schemas.microsoft.com/office/powerpoint/2010/main" val="4007789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19</a:t>
            </a:fld>
            <a:endParaRPr lang="en-US" altLang="en-US" smtClean="0"/>
          </a:p>
        </p:txBody>
      </p:sp>
    </p:spTree>
    <p:extLst>
      <p:ext uri="{BB962C8B-B14F-4D97-AF65-F5344CB8AC3E}">
        <p14:creationId xmlns:p14="http://schemas.microsoft.com/office/powerpoint/2010/main" val="500493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20</a:t>
            </a:fld>
            <a:endParaRPr lang="en-US" altLang="en-US" smtClean="0"/>
          </a:p>
        </p:txBody>
      </p:sp>
    </p:spTree>
    <p:extLst>
      <p:ext uri="{BB962C8B-B14F-4D97-AF65-F5344CB8AC3E}">
        <p14:creationId xmlns:p14="http://schemas.microsoft.com/office/powerpoint/2010/main" val="61038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21</a:t>
            </a:fld>
            <a:endParaRPr lang="en-US" altLang="en-US" smtClean="0"/>
          </a:p>
        </p:txBody>
      </p:sp>
    </p:spTree>
    <p:extLst>
      <p:ext uri="{BB962C8B-B14F-4D97-AF65-F5344CB8AC3E}">
        <p14:creationId xmlns:p14="http://schemas.microsoft.com/office/powerpoint/2010/main" val="65365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22</a:t>
            </a:fld>
            <a:endParaRPr lang="en-US" altLang="en-US" smtClean="0"/>
          </a:p>
        </p:txBody>
      </p:sp>
    </p:spTree>
    <p:extLst>
      <p:ext uri="{BB962C8B-B14F-4D97-AF65-F5344CB8AC3E}">
        <p14:creationId xmlns:p14="http://schemas.microsoft.com/office/powerpoint/2010/main" val="103043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23</a:t>
            </a:fld>
            <a:endParaRPr lang="en-US" altLang="en-US" smtClean="0"/>
          </a:p>
        </p:txBody>
      </p:sp>
    </p:spTree>
    <p:extLst>
      <p:ext uri="{BB962C8B-B14F-4D97-AF65-F5344CB8AC3E}">
        <p14:creationId xmlns:p14="http://schemas.microsoft.com/office/powerpoint/2010/main" val="110208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24</a:t>
            </a:fld>
            <a:endParaRPr lang="en-US" altLang="en-US" smtClean="0"/>
          </a:p>
        </p:txBody>
      </p:sp>
    </p:spTree>
    <p:extLst>
      <p:ext uri="{BB962C8B-B14F-4D97-AF65-F5344CB8AC3E}">
        <p14:creationId xmlns:p14="http://schemas.microsoft.com/office/powerpoint/2010/main" val="39024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25</a:t>
            </a:fld>
            <a:endParaRPr lang="en-US" altLang="en-US" smtClean="0"/>
          </a:p>
        </p:txBody>
      </p:sp>
    </p:spTree>
    <p:extLst>
      <p:ext uri="{BB962C8B-B14F-4D97-AF65-F5344CB8AC3E}">
        <p14:creationId xmlns:p14="http://schemas.microsoft.com/office/powerpoint/2010/main" val="13710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smtClean="0"/>
          </a:p>
        </p:txBody>
      </p:sp>
    </p:spTree>
    <p:extLst>
      <p:ext uri="{BB962C8B-B14F-4D97-AF65-F5344CB8AC3E}">
        <p14:creationId xmlns:p14="http://schemas.microsoft.com/office/powerpoint/2010/main" val="253308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8890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42372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21803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6</a:t>
            </a:fld>
            <a:endParaRPr lang="en-US" altLang="en-US" smtClean="0"/>
          </a:p>
        </p:txBody>
      </p:sp>
    </p:spTree>
    <p:extLst>
      <p:ext uri="{BB962C8B-B14F-4D97-AF65-F5344CB8AC3E}">
        <p14:creationId xmlns:p14="http://schemas.microsoft.com/office/powerpoint/2010/main" val="313859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7</a:t>
            </a:fld>
            <a:endParaRPr lang="en-US" altLang="en-US" smtClean="0"/>
          </a:p>
        </p:txBody>
      </p:sp>
    </p:spTree>
    <p:extLst>
      <p:ext uri="{BB962C8B-B14F-4D97-AF65-F5344CB8AC3E}">
        <p14:creationId xmlns:p14="http://schemas.microsoft.com/office/powerpoint/2010/main" val="174607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9</a:t>
            </a:fld>
            <a:endParaRPr lang="en-US" altLang="en-US" smtClean="0"/>
          </a:p>
        </p:txBody>
      </p:sp>
    </p:spTree>
    <p:extLst>
      <p:ext uri="{BB962C8B-B14F-4D97-AF65-F5344CB8AC3E}">
        <p14:creationId xmlns:p14="http://schemas.microsoft.com/office/powerpoint/2010/main" val="145134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10</a:t>
            </a:fld>
            <a:endParaRPr lang="en-US" altLang="en-US" smtClean="0"/>
          </a:p>
        </p:txBody>
      </p:sp>
    </p:spTree>
    <p:extLst>
      <p:ext uri="{BB962C8B-B14F-4D97-AF65-F5344CB8AC3E}">
        <p14:creationId xmlns:p14="http://schemas.microsoft.com/office/powerpoint/2010/main" val="154480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11</a:t>
            </a:fld>
            <a:endParaRPr lang="en-US" altLang="en-US" smtClean="0"/>
          </a:p>
        </p:txBody>
      </p:sp>
    </p:spTree>
    <p:extLst>
      <p:ext uri="{BB962C8B-B14F-4D97-AF65-F5344CB8AC3E}">
        <p14:creationId xmlns:p14="http://schemas.microsoft.com/office/powerpoint/2010/main" val="48469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12</a:t>
            </a:fld>
            <a:endParaRPr lang="en-US" altLang="en-US" smtClean="0"/>
          </a:p>
        </p:txBody>
      </p:sp>
    </p:spTree>
    <p:extLst>
      <p:ext uri="{BB962C8B-B14F-4D97-AF65-F5344CB8AC3E}">
        <p14:creationId xmlns:p14="http://schemas.microsoft.com/office/powerpoint/2010/main" val="129352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13</a:t>
            </a:fld>
            <a:endParaRPr lang="en-US" altLang="en-US" smtClean="0"/>
          </a:p>
        </p:txBody>
      </p:sp>
    </p:spTree>
    <p:extLst>
      <p:ext uri="{BB962C8B-B14F-4D97-AF65-F5344CB8AC3E}">
        <p14:creationId xmlns:p14="http://schemas.microsoft.com/office/powerpoint/2010/main" val="213776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3_Title Slide-animated gradient">
    <p:spTree>
      <p:nvGrpSpPr>
        <p:cNvPr id="1" name=""/>
        <p:cNvGrpSpPr/>
        <p:nvPr/>
      </p:nvGrpSpPr>
      <p:grpSpPr>
        <a:xfrm>
          <a:off x="0" y="0"/>
          <a:ext cx="0" cy="0"/>
          <a:chOff x="0" y="0"/>
          <a:chExt cx="0" cy="0"/>
        </a:xfrm>
      </p:grpSpPr>
      <p:pic>
        <p:nvPicPr>
          <p:cNvPr id="13" name="image2.png" descr="logo_black.ai"/>
          <p:cNvPicPr>
            <a:picLocks noChangeAspect="1"/>
          </p:cNvPicPr>
          <p:nvPr/>
        </p:nvPicPr>
        <p:blipFill>
          <a:blip r:embed="rId2">
            <a:extLst/>
          </a:blip>
          <a:stretch>
            <a:fillRect/>
          </a:stretch>
        </p:blipFill>
        <p:spPr>
          <a:xfrm>
            <a:off x="421200" y="323999"/>
            <a:ext cx="949597" cy="585218"/>
          </a:xfrm>
          <a:prstGeom prst="rect">
            <a:avLst/>
          </a:prstGeom>
          <a:ln w="12700">
            <a:miter lim="400000"/>
          </a:ln>
        </p:spPr>
      </p:pic>
      <p:sp>
        <p:nvSpPr>
          <p:cNvPr id="14" name="Shape 14"/>
          <p:cNvSpPr>
            <a:spLocks noGrp="1"/>
          </p:cNvSpPr>
          <p:nvPr>
            <p:ph type="body" sz="quarter" idx="1"/>
          </p:nvPr>
        </p:nvSpPr>
        <p:spPr>
          <a:xfrm>
            <a:off x="469496" y="3793197"/>
            <a:ext cx="8296421" cy="288132"/>
          </a:xfrm>
          <a:prstGeom prst="rect">
            <a:avLst/>
          </a:prstGeom>
        </p:spPr>
        <p:txBody>
          <a:bodyPr lIns="45710" tIns="45710" rIns="45710" bIns="45710" anchor="b">
            <a:normAutofit/>
          </a:bodyPr>
          <a:lstStyle>
            <a:lvl1pPr marL="0" indent="0">
              <a:buClrTx/>
              <a:buSzTx/>
              <a:buFontTx/>
              <a:buNone/>
              <a:defRPr sz="1400">
                <a:solidFill>
                  <a:srgbClr val="FFFFFE"/>
                </a:solidFill>
              </a:defRPr>
            </a:lvl1pPr>
            <a:lvl2pPr marL="0" indent="342856">
              <a:buClrTx/>
              <a:buSzTx/>
              <a:buFontTx/>
              <a:buNone/>
              <a:defRPr sz="1400">
                <a:solidFill>
                  <a:srgbClr val="FFFFFE"/>
                </a:solidFill>
              </a:defRPr>
            </a:lvl2pPr>
            <a:lvl3pPr marL="0" indent="685720">
              <a:buClrTx/>
              <a:buSzTx/>
              <a:buFontTx/>
              <a:buNone/>
              <a:defRPr sz="1400">
                <a:solidFill>
                  <a:srgbClr val="FFFFFE"/>
                </a:solidFill>
              </a:defRPr>
            </a:lvl3pPr>
            <a:lvl4pPr marL="0" indent="1028578">
              <a:buClrTx/>
              <a:buSzTx/>
              <a:buFontTx/>
              <a:buNone/>
              <a:defRPr sz="1400">
                <a:solidFill>
                  <a:srgbClr val="FFFFFE"/>
                </a:solidFill>
              </a:defRPr>
            </a:lvl4pPr>
            <a:lvl5pPr marL="0" indent="1371440">
              <a:buClrTx/>
              <a:buSzTx/>
              <a:buFontTx/>
              <a:buNone/>
              <a:defRPr sz="1400">
                <a:solidFill>
                  <a:srgbClr val="FFFFFE"/>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6" name="Shape 16"/>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7" name="Shape 17"/>
          <p:cNvSpPr>
            <a:spLocks noGrp="1"/>
          </p:cNvSpPr>
          <p:nvPr>
            <p:ph type="body" sz="quarter" idx="15"/>
          </p:nvPr>
        </p:nvSpPr>
        <p:spPr>
          <a:xfrm>
            <a:off x="463292" y="3211463"/>
            <a:ext cx="8302626" cy="299002"/>
          </a:xfrm>
          <a:prstGeom prst="rect">
            <a:avLst/>
          </a:prstGeom>
        </p:spPr>
        <p:txBody>
          <a:bodyPr>
            <a:normAutofit/>
          </a:bodyPr>
          <a:lstStyle/>
          <a:p>
            <a:pPr marL="0" indent="0" defTabSz="472106">
              <a:spcBef>
                <a:spcPts val="600"/>
              </a:spcBef>
              <a:buClrTx/>
              <a:buSzTx/>
              <a:buFontTx/>
              <a:buNone/>
              <a:defRPr sz="1518">
                <a:solidFill>
                  <a:srgbClr val="FFFFFE"/>
                </a:solidFill>
              </a:defRPr>
            </a:pPr>
            <a:endParaRPr/>
          </a:p>
        </p:txBody>
      </p:sp>
      <p:sp>
        <p:nvSpPr>
          <p:cNvPr id="18" name="Shape 18"/>
          <p:cNvSpPr>
            <a:spLocks noGrp="1"/>
          </p:cNvSpPr>
          <p:nvPr>
            <p:ph type="title"/>
          </p:nvPr>
        </p:nvSpPr>
        <p:spPr>
          <a:xfrm>
            <a:off x="425765" y="2639977"/>
            <a:ext cx="8340153" cy="644731"/>
          </a:xfrm>
          <a:prstGeom prst="rect">
            <a:avLst/>
          </a:prstGeom>
        </p:spPr>
        <p:txBody>
          <a:bodyPr/>
          <a:lstStyle>
            <a:lvl1pPr>
              <a:defRPr sz="5200">
                <a:solidFill>
                  <a:srgbClr val="FFFFFE"/>
                </a:solidFill>
              </a:defRPr>
            </a:lvl1pPr>
          </a:lstStyle>
          <a:p>
            <a:r>
              <a:t>Title Text</a:t>
            </a:r>
          </a:p>
        </p:txBody>
      </p:sp>
      <p:sp>
        <p:nvSpPr>
          <p:cNvPr id="19" name="Shape 19"/>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 with pull quote">
    <p:bg>
      <p:bgPr>
        <a:solidFill>
          <a:srgbClr val="FFFFFF"/>
        </a:solidFill>
        <a:effectLst/>
      </p:bgPr>
    </p:bg>
    <p:spTree>
      <p:nvGrpSpPr>
        <p:cNvPr id="1" name=""/>
        <p:cNvGrpSpPr/>
        <p:nvPr/>
      </p:nvGrpSpPr>
      <p:grpSpPr>
        <a:xfrm>
          <a:off x="0" y="0"/>
          <a:ext cx="0" cy="0"/>
          <a:chOff x="0" y="0"/>
          <a:chExt cx="0" cy="0"/>
        </a:xfrm>
      </p:grpSpPr>
      <p:sp>
        <p:nvSpPr>
          <p:cNvPr id="180" name="Shape 18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81" name="Shape 18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8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83" name="Shape 183"/>
          <p:cNvSpPr/>
          <p:nvPr/>
        </p:nvSpPr>
        <p:spPr>
          <a:xfrm>
            <a:off x="5070475" y="1330325"/>
            <a:ext cx="3712780" cy="3101975"/>
          </a:xfrm>
          <a:prstGeom prst="roundRect">
            <a:avLst>
              <a:gd name="adj" fmla="val 0"/>
            </a:avLst>
          </a:prstGeom>
          <a:gradFill>
            <a:gsLst>
              <a:gs pos="0">
                <a:srgbClr val="EBEBEB"/>
              </a:gs>
              <a:gs pos="47000">
                <a:srgbClr val="FFFFFF"/>
              </a:gs>
              <a:gs pos="100000">
                <a:srgbClr val="EBEBEB"/>
              </a:gs>
            </a:gsLst>
            <a:lin ang="2700000"/>
          </a:gradFill>
          <a:ln w="12700">
            <a:miter lim="400000"/>
          </a:ln>
        </p:spPr>
        <p:txBody>
          <a:bodyPr lIns="45719" rIns="45719" anchor="ctr"/>
          <a:lstStyle/>
          <a:p>
            <a:pPr algn="ctr">
              <a:defRPr>
                <a:solidFill>
                  <a:srgbClr val="FFFFFF"/>
                </a:solidFill>
              </a:defRPr>
            </a:pPr>
            <a:endParaRPr/>
          </a:p>
        </p:txBody>
      </p:sp>
      <p:sp>
        <p:nvSpPr>
          <p:cNvPr id="184" name="Shape 184"/>
          <p:cNvSpPr>
            <a:spLocks noGrp="1"/>
          </p:cNvSpPr>
          <p:nvPr>
            <p:ph type="body" sz="quarter" idx="1"/>
          </p:nvPr>
        </p:nvSpPr>
        <p:spPr>
          <a:xfrm>
            <a:off x="5148705" y="1481751"/>
            <a:ext cx="3375914" cy="1659018"/>
          </a:xfrm>
          <a:prstGeom prst="rect">
            <a:avLst/>
          </a:prstGeom>
        </p:spPr>
        <p:txBody>
          <a:bodyPr lIns="45710" tIns="45710" rIns="45710" bIns="45710">
            <a:normAutofit/>
          </a:bodyPr>
          <a:lstStyle>
            <a:lvl1pPr marL="85717" indent="-85717" defTabSz="685720">
              <a:lnSpc>
                <a:spcPct val="90000"/>
              </a:lnSpc>
              <a:spcBef>
                <a:spcPts val="0"/>
              </a:spcBef>
              <a:buClrTx/>
              <a:buSzTx/>
              <a:buFontTx/>
              <a:buNone/>
              <a:defRPr>
                <a:solidFill>
                  <a:srgbClr val="2968AF"/>
                </a:solidFill>
              </a:defRPr>
            </a:lvl1pPr>
            <a:lvl2pPr marL="85717" indent="-85717" defTabSz="685720">
              <a:lnSpc>
                <a:spcPct val="90000"/>
              </a:lnSpc>
              <a:spcBef>
                <a:spcPts val="0"/>
              </a:spcBef>
              <a:buClrTx/>
              <a:buFontTx/>
              <a:defRPr>
                <a:solidFill>
                  <a:srgbClr val="2968AF"/>
                </a:solidFill>
              </a:defRPr>
            </a:lvl2pPr>
            <a:lvl3pPr marL="85717" indent="-85717" defTabSz="685720">
              <a:lnSpc>
                <a:spcPct val="90000"/>
              </a:lnSpc>
              <a:spcBef>
                <a:spcPts val="0"/>
              </a:spcBef>
              <a:buClrTx/>
              <a:buFontTx/>
              <a:defRPr>
                <a:solidFill>
                  <a:srgbClr val="2968AF"/>
                </a:solidFill>
              </a:defRPr>
            </a:lvl3pPr>
            <a:lvl4pPr marL="85717" indent="-85717" defTabSz="685720">
              <a:lnSpc>
                <a:spcPct val="90000"/>
              </a:lnSpc>
              <a:spcBef>
                <a:spcPts val="0"/>
              </a:spcBef>
              <a:buClrTx/>
              <a:buFontTx/>
              <a:defRPr>
                <a:solidFill>
                  <a:srgbClr val="2968AF"/>
                </a:solidFill>
              </a:defRPr>
            </a:lvl4pPr>
            <a:lvl5pPr marL="85717" indent="-85717" defTabSz="685720">
              <a:lnSpc>
                <a:spcPct val="90000"/>
              </a:lnSpc>
              <a:spcBef>
                <a:spcPts val="0"/>
              </a:spcBef>
              <a:buClrTx/>
              <a:buFontTx/>
              <a:defRPr>
                <a:solidFill>
                  <a:srgbClr val="2968AF"/>
                </a:solidFill>
              </a:defRPr>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body" sz="quarter" idx="13"/>
          </p:nvPr>
        </p:nvSpPr>
        <p:spPr>
          <a:xfrm>
            <a:off x="5148705" y="3552444"/>
            <a:ext cx="3506246" cy="253747"/>
          </a:xfrm>
          <a:prstGeom prst="rect">
            <a:avLst/>
          </a:prstGeom>
        </p:spPr>
        <p:txBody>
          <a:bodyPr>
            <a:normAutofit/>
          </a:bodyPr>
          <a:lstStyle/>
          <a:p>
            <a:pPr marL="0" indent="0" defTabSz="670528">
              <a:spcBef>
                <a:spcPts val="900"/>
              </a:spcBef>
              <a:buClrTx/>
              <a:buSzTx/>
              <a:buFontTx/>
              <a:buNone/>
              <a:defRPr sz="1176">
                <a:solidFill>
                  <a:srgbClr val="2968AF"/>
                </a:solidFill>
              </a:defRPr>
            </a:pPr>
            <a:endParaRPr/>
          </a:p>
        </p:txBody>
      </p:sp>
      <p:sp>
        <p:nvSpPr>
          <p:cNvPr id="186" name="Shape 186"/>
          <p:cNvSpPr>
            <a:spLocks noGrp="1"/>
          </p:cNvSpPr>
          <p:nvPr>
            <p:ph type="body" sz="half" idx="14"/>
          </p:nvPr>
        </p:nvSpPr>
        <p:spPr>
          <a:xfrm>
            <a:off x="437765" y="1347787"/>
            <a:ext cx="3901125" cy="3083095"/>
          </a:xfrm>
          <a:prstGeom prst="rect">
            <a:avLst/>
          </a:prstGeom>
        </p:spPr>
        <p:txBody>
          <a:bodyPr>
            <a:normAutofit/>
          </a:bodyPr>
          <a:lstStyle/>
          <a:p>
            <a:pPr marL="228554" indent="-171414">
              <a:spcBef>
                <a:spcPts val="1100"/>
              </a:spcBef>
              <a:buClr>
                <a:schemeClr val="accent3"/>
              </a:buClr>
              <a:buSzPct val="80000"/>
              <a:defRPr sz="2000"/>
            </a:pPr>
            <a:endParaRPr/>
          </a:p>
        </p:txBody>
      </p:sp>
      <p:sp>
        <p:nvSpPr>
          <p:cNvPr id="187" name="Shape 18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Slide">
    <p:bg>
      <p:bgPr>
        <a:solidFill>
          <a:srgbClr val="FFFFFF"/>
        </a:solidFill>
        <a:effectLst/>
      </p:bgPr>
    </p:bg>
    <p:spTree>
      <p:nvGrpSpPr>
        <p:cNvPr id="1" name=""/>
        <p:cNvGrpSpPr/>
        <p:nvPr/>
      </p:nvGrpSpPr>
      <p:grpSpPr>
        <a:xfrm>
          <a:off x="0" y="0"/>
          <a:ext cx="0" cy="0"/>
          <a:chOff x="0" y="0"/>
          <a:chExt cx="0" cy="0"/>
        </a:xfrm>
      </p:grpSpPr>
      <p:sp>
        <p:nvSpPr>
          <p:cNvPr id="204" name="Shape 20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05" name="Shape 20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0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07" name="Shape 207"/>
          <p:cNvSpPr>
            <a:spLocks noGrp="1"/>
          </p:cNvSpPr>
          <p:nvPr>
            <p:ph type="body" sz="quarter" idx="1"/>
          </p:nvPr>
        </p:nvSpPr>
        <p:spPr>
          <a:xfrm>
            <a:off x="468312" y="3916057"/>
            <a:ext cx="7791859" cy="349357"/>
          </a:xfrm>
          <a:prstGeom prst="rect">
            <a:avLst/>
          </a:prstGeom>
        </p:spPr>
        <p:txBody>
          <a:bodyPr lIns="45710" tIns="45710" rIns="45710" bIns="45710" anchor="b">
            <a:normAutofit/>
          </a:bodyPr>
          <a:lstStyle>
            <a:lvl1pPr marL="0" indent="0" defTabSz="603574">
              <a:lnSpc>
                <a:spcPct val="100000"/>
              </a:lnSpc>
              <a:spcBef>
                <a:spcPts val="1300"/>
              </a:spcBef>
              <a:buClrTx/>
              <a:buSzTx/>
              <a:buFontTx/>
              <a:buNone/>
              <a:defRPr sz="2200"/>
            </a:lvl1pPr>
            <a:lvl2pPr marL="0" indent="142875" defTabSz="603574">
              <a:lnSpc>
                <a:spcPct val="100000"/>
              </a:lnSpc>
              <a:spcBef>
                <a:spcPts val="1300"/>
              </a:spcBef>
              <a:buClrTx/>
              <a:buSzTx/>
              <a:buFontTx/>
              <a:buNone/>
              <a:defRPr sz="2200"/>
            </a:lvl2pPr>
            <a:lvl3pPr marL="0" indent="261937" defTabSz="603574">
              <a:lnSpc>
                <a:spcPct val="100000"/>
              </a:lnSpc>
              <a:spcBef>
                <a:spcPts val="1300"/>
              </a:spcBef>
              <a:buClrTx/>
              <a:buSzTx/>
              <a:buFontTx/>
              <a:buNone/>
              <a:defRPr sz="2200"/>
            </a:lvl3pPr>
            <a:lvl4pPr marL="0" indent="333375" defTabSz="603574">
              <a:lnSpc>
                <a:spcPct val="100000"/>
              </a:lnSpc>
              <a:spcBef>
                <a:spcPts val="1300"/>
              </a:spcBef>
              <a:buClrTx/>
              <a:buSzTx/>
              <a:buFontTx/>
              <a:buNone/>
              <a:defRPr sz="2200"/>
            </a:lvl4pPr>
            <a:lvl5pPr marL="0" indent="404812" defTabSz="603574">
              <a:lnSpc>
                <a:spcPct val="100000"/>
              </a:lnSpc>
              <a:spcBef>
                <a:spcPts val="1300"/>
              </a:spcBef>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208" name="Shape 208"/>
          <p:cNvSpPr>
            <a:spLocks noGrp="1"/>
          </p:cNvSpPr>
          <p:nvPr>
            <p:ph type="title"/>
          </p:nvPr>
        </p:nvSpPr>
        <p:spPr>
          <a:xfrm>
            <a:off x="287923" y="1540551"/>
            <a:ext cx="7972249" cy="2278838"/>
          </a:xfrm>
          <a:prstGeom prst="rect">
            <a:avLst/>
          </a:prstGeom>
        </p:spPr>
        <p:txBody>
          <a:bodyPr anchor="ctr"/>
          <a:lstStyle>
            <a:lvl1pPr marL="399967" indent="-616335">
              <a:defRPr i="1">
                <a:solidFill>
                  <a:srgbClr val="3E6BB4"/>
                </a:solidFill>
              </a:defRPr>
            </a:lvl1p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torytelling">
    <p:bg>
      <p:bgPr>
        <a:solidFill>
          <a:srgbClr val="FFFFFF"/>
        </a:solidFill>
        <a:effectLst/>
      </p:bgPr>
    </p:bg>
    <p:spTree>
      <p:nvGrpSpPr>
        <p:cNvPr id="1" name=""/>
        <p:cNvGrpSpPr/>
        <p:nvPr/>
      </p:nvGrpSpPr>
      <p:grpSpPr>
        <a:xfrm>
          <a:off x="0" y="0"/>
          <a:ext cx="0" cy="0"/>
          <a:chOff x="0" y="0"/>
          <a:chExt cx="0" cy="0"/>
        </a:xfrm>
      </p:grpSpPr>
      <p:sp>
        <p:nvSpPr>
          <p:cNvPr id="215" name="Shape 21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16" name="Shape 21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1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18" name="Shape 218"/>
          <p:cNvSpPr/>
          <p:nvPr/>
        </p:nvSpPr>
        <p:spPr>
          <a:xfrm flipH="1">
            <a:off x="4610196" y="609600"/>
            <a:ext cx="1" cy="3984625"/>
          </a:xfrm>
          <a:prstGeom prst="line">
            <a:avLst/>
          </a:prstGeom>
          <a:ln w="38100">
            <a:solidFill>
              <a:srgbClr val="2968AF"/>
            </a:solidFill>
          </a:ln>
        </p:spPr>
        <p:txBody>
          <a:bodyPr lIns="45719" rIns="45719"/>
          <a:lstStyle/>
          <a:p>
            <a:endParaRPr/>
          </a:p>
        </p:txBody>
      </p:sp>
      <p:sp>
        <p:nvSpPr>
          <p:cNvPr id="219" name="Shape 219"/>
          <p:cNvSpPr>
            <a:spLocks noGrp="1"/>
          </p:cNvSpPr>
          <p:nvPr>
            <p:ph type="title"/>
          </p:nvPr>
        </p:nvSpPr>
        <p:spPr>
          <a:xfrm>
            <a:off x="463763" y="1439060"/>
            <a:ext cx="3820348" cy="2265390"/>
          </a:xfrm>
          <a:prstGeom prst="rect">
            <a:avLst/>
          </a:prstGeom>
        </p:spPr>
        <p:txBody>
          <a:bodyPr lIns="34287" tIns="34287" rIns="34287" bIns="34287" anchor="ctr"/>
          <a:lstStyle>
            <a:lvl1pPr defTabSz="685748">
              <a:lnSpc>
                <a:spcPct val="80000"/>
              </a:lnSpc>
              <a:defRPr sz="4500">
                <a:solidFill>
                  <a:srgbClr val="2968AF"/>
                </a:solidFill>
              </a:defRPr>
            </a:lvl1pPr>
          </a:lstStyle>
          <a:p>
            <a:r>
              <a:t>Title Text</a:t>
            </a:r>
          </a:p>
        </p:txBody>
      </p:sp>
      <p:sp>
        <p:nvSpPr>
          <p:cNvPr id="220" name="Shape 220"/>
          <p:cNvSpPr>
            <a:spLocks noGrp="1"/>
          </p:cNvSpPr>
          <p:nvPr>
            <p:ph type="body" sz="half" idx="1"/>
          </p:nvPr>
        </p:nvSpPr>
        <p:spPr>
          <a:xfrm>
            <a:off x="4922520" y="654517"/>
            <a:ext cx="3865880" cy="3840481"/>
          </a:xfrm>
          <a:prstGeom prst="rect">
            <a:avLst/>
          </a:prstGeom>
        </p:spPr>
        <p:txBody>
          <a:bodyPr lIns="45710" tIns="45710" rIns="45710" bIns="45710" anchor="ctr">
            <a:normAutofit/>
          </a:bodyPr>
          <a:lstStyle>
            <a:lvl1pPr marL="0" indent="0">
              <a:buClrTx/>
              <a:buSzTx/>
              <a:buFontTx/>
              <a:buNone/>
              <a:defRPr sz="1600"/>
            </a:lvl1pPr>
            <a:lvl2pPr marL="373168" indent="-230293">
              <a:buClrTx/>
              <a:buFontTx/>
              <a:defRPr sz="1600"/>
            </a:lvl2pPr>
            <a:lvl3pPr marL="443124" indent="-181187">
              <a:buClrTx/>
              <a:buFontTx/>
              <a:defRPr sz="1600"/>
            </a:lvl3pPr>
            <a:lvl4pPr marL="514562" indent="-181187">
              <a:buClrTx/>
              <a:buFontTx/>
              <a:defRPr sz="1600"/>
            </a:lvl4pPr>
            <a:lvl5pPr marL="585999" indent="-181187">
              <a:buClrTx/>
              <a:buFontTx/>
              <a:defRPr sz="16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and Table">
    <p:bg>
      <p:bgPr>
        <a:solidFill>
          <a:srgbClr val="FFFFFF"/>
        </a:solidFill>
        <a:effectLst/>
      </p:bgPr>
    </p:bg>
    <p:spTree>
      <p:nvGrpSpPr>
        <p:cNvPr id="1" name=""/>
        <p:cNvGrpSpPr/>
        <p:nvPr/>
      </p:nvGrpSpPr>
      <p:grpSpPr>
        <a:xfrm>
          <a:off x="0" y="0"/>
          <a:ext cx="0" cy="0"/>
          <a:chOff x="0" y="0"/>
          <a:chExt cx="0" cy="0"/>
        </a:xfrm>
      </p:grpSpPr>
      <p:sp>
        <p:nvSpPr>
          <p:cNvPr id="227" name="Shape 22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28" name="Shape 228"/>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2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30" name="Shape 230"/>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31" name="Shape 231"/>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hart">
    <p:bg>
      <p:bgPr>
        <a:solidFill>
          <a:srgbClr val="FFFFFF"/>
        </a:solidFill>
        <a:effectLst/>
      </p:bgPr>
    </p:bg>
    <p:spTree>
      <p:nvGrpSpPr>
        <p:cNvPr id="1" name=""/>
        <p:cNvGrpSpPr/>
        <p:nvPr/>
      </p:nvGrpSpPr>
      <p:grpSpPr>
        <a:xfrm>
          <a:off x="0" y="0"/>
          <a:ext cx="0" cy="0"/>
          <a:chOff x="0" y="0"/>
          <a:chExt cx="0" cy="0"/>
        </a:xfrm>
      </p:grpSpPr>
      <p:sp>
        <p:nvSpPr>
          <p:cNvPr id="238" name="Shape 238"/>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39" name="Shape 239"/>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40"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41" name="Shape 241"/>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42" name="Shape 242"/>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_Chart_and_Text">
    <p:bg>
      <p:bgPr>
        <a:solidFill>
          <a:srgbClr val="FFFFFF"/>
        </a:solidFill>
        <a:effectLst/>
      </p:bgPr>
    </p:bg>
    <p:spTree>
      <p:nvGrpSpPr>
        <p:cNvPr id="1" name=""/>
        <p:cNvGrpSpPr/>
        <p:nvPr/>
      </p:nvGrpSpPr>
      <p:grpSpPr>
        <a:xfrm>
          <a:off x="0" y="0"/>
          <a:ext cx="0" cy="0"/>
          <a:chOff x="0" y="0"/>
          <a:chExt cx="0" cy="0"/>
        </a:xfrm>
      </p:grpSpPr>
      <p:sp>
        <p:nvSpPr>
          <p:cNvPr id="249" name="Shape 24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50" name="Shape 250"/>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5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52" name="Shape 252"/>
          <p:cNvSpPr>
            <a:spLocks noGrp="1"/>
          </p:cNvSpPr>
          <p:nvPr>
            <p:ph type="body" sz="half" idx="1"/>
          </p:nvPr>
        </p:nvSpPr>
        <p:spPr>
          <a:xfrm>
            <a:off x="437766" y="1349456"/>
            <a:ext cx="4007002" cy="3040773"/>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53" name="Shape 253"/>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ottom title_photo and text">
    <p:bg>
      <p:bgPr>
        <a:solidFill>
          <a:srgbClr val="FFFFFF"/>
        </a:solidFill>
        <a:effectLst/>
      </p:bgPr>
    </p:bg>
    <p:spTree>
      <p:nvGrpSpPr>
        <p:cNvPr id="1" name=""/>
        <p:cNvGrpSpPr/>
        <p:nvPr/>
      </p:nvGrpSpPr>
      <p:grpSpPr>
        <a:xfrm>
          <a:off x="0" y="0"/>
          <a:ext cx="0" cy="0"/>
          <a:chOff x="0" y="0"/>
          <a:chExt cx="0" cy="0"/>
        </a:xfrm>
      </p:grpSpPr>
      <p:sp>
        <p:nvSpPr>
          <p:cNvPr id="260" name="Shape 26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61" name="Shape 26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6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63" name="Shape 263"/>
          <p:cNvSpPr>
            <a:spLocks noGrp="1"/>
          </p:cNvSpPr>
          <p:nvPr>
            <p:ph type="body" sz="half" idx="1"/>
          </p:nvPr>
        </p:nvSpPr>
        <p:spPr>
          <a:xfrm>
            <a:off x="437766" y="1349353"/>
            <a:ext cx="4003996" cy="3040877"/>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64" name="Shape 264"/>
          <p:cNvSpPr>
            <a:spLocks noGrp="1"/>
          </p:cNvSpPr>
          <p:nvPr>
            <p:ph type="pic" sz="half" idx="13"/>
          </p:nvPr>
        </p:nvSpPr>
        <p:spPr>
          <a:xfrm>
            <a:off x="4708109" y="1349375"/>
            <a:ext cx="4075145" cy="3041208"/>
          </a:xfrm>
          <a:prstGeom prst="rect">
            <a:avLst/>
          </a:prstGeom>
        </p:spPr>
        <p:txBody>
          <a:bodyPr lIns="91439" rIns="91439"/>
          <a:lstStyle/>
          <a:p>
            <a:endParaRPr/>
          </a:p>
        </p:txBody>
      </p:sp>
      <p:sp>
        <p:nvSpPr>
          <p:cNvPr id="265" name="Shape 26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FFFFFF"/>
        </a:solidFill>
        <a:effectLst/>
      </p:bgPr>
    </p:bg>
    <p:spTree>
      <p:nvGrpSpPr>
        <p:cNvPr id="1" name=""/>
        <p:cNvGrpSpPr/>
        <p:nvPr/>
      </p:nvGrpSpPr>
      <p:grpSpPr>
        <a:xfrm>
          <a:off x="0" y="0"/>
          <a:ext cx="0" cy="0"/>
          <a:chOff x="0" y="0"/>
          <a:chExt cx="0" cy="0"/>
        </a:xfrm>
      </p:grpSpPr>
      <p:sp>
        <p:nvSpPr>
          <p:cNvPr id="272" name="Shape 27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73" name="Shape 273"/>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7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75" name="Shape 27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76" name="Shape 276"/>
          <p:cNvSpPr/>
          <p:nvPr/>
        </p:nvSpPr>
        <p:spPr>
          <a:xfrm>
            <a:off x="6085116" y="1622394"/>
            <a:ext cx="2318565" cy="2318565"/>
          </a:xfrm>
          <a:prstGeom prst="ellipse">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277" name="Shape 277"/>
          <p:cNvSpPr/>
          <p:nvPr/>
        </p:nvSpPr>
        <p:spPr>
          <a:xfrm>
            <a:off x="3423229" y="1622394"/>
            <a:ext cx="2318565" cy="231856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78" name="Shape 278"/>
          <p:cNvSpPr/>
          <p:nvPr/>
        </p:nvSpPr>
        <p:spPr>
          <a:xfrm>
            <a:off x="764271" y="1622394"/>
            <a:ext cx="2318564" cy="2318565"/>
          </a:xfrm>
          <a:prstGeom prst="ellipse">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79" name="Shape 279"/>
          <p:cNvSpPr>
            <a:spLocks noGrp="1"/>
          </p:cNvSpPr>
          <p:nvPr>
            <p:ph type="body" sz="quarter" idx="1"/>
          </p:nvPr>
        </p:nvSpPr>
        <p:spPr>
          <a:xfrm>
            <a:off x="777485" y="2800142"/>
            <a:ext cx="2292137" cy="603662"/>
          </a:xfrm>
          <a:prstGeom prst="rect">
            <a:avLst/>
          </a:prstGeom>
        </p:spPr>
        <p:txBody>
          <a:bodyPr lIns="45710" tIns="45710" rIns="45710" bIns="45710" anchor="ctr">
            <a:normAutofit/>
          </a:bodyPr>
          <a:lstStyle>
            <a:lvl1pPr marL="0" indent="0" algn="ctr">
              <a:buClrTx/>
              <a:buSzTx/>
              <a:buFontTx/>
              <a:buNone/>
              <a:defRPr sz="2000">
                <a:solidFill>
                  <a:srgbClr val="FFFFFF"/>
                </a:solidFill>
              </a:defRPr>
            </a:lvl1pPr>
            <a:lvl2pPr marL="451303" indent="-308428" algn="ctr">
              <a:buClrTx/>
              <a:buFontTx/>
              <a:defRPr sz="2000">
                <a:solidFill>
                  <a:srgbClr val="FFFFFF"/>
                </a:solidFill>
              </a:defRPr>
            </a:lvl2pPr>
            <a:lvl3pPr marL="545041" indent="-283104" algn="ctr">
              <a:buClrTx/>
              <a:buFontTx/>
              <a:defRPr sz="2000">
                <a:solidFill>
                  <a:srgbClr val="FFFFFF"/>
                </a:solidFill>
              </a:defRPr>
            </a:lvl3pPr>
            <a:lvl4pPr marL="642216" indent="-308841" algn="ctr">
              <a:buClrTx/>
              <a:buFontTx/>
              <a:defRPr sz="2000">
                <a:solidFill>
                  <a:srgbClr val="FFFFFF"/>
                </a:solidFill>
              </a:defRPr>
            </a:lvl4pPr>
            <a:lvl5pPr marL="713653" indent="-308841" algn="ctr">
              <a:buClrTx/>
              <a:buFontTx/>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80" name="Shape 280"/>
          <p:cNvSpPr>
            <a:spLocks noGrp="1"/>
          </p:cNvSpPr>
          <p:nvPr>
            <p:ph type="body" sz="quarter" idx="13"/>
          </p:nvPr>
        </p:nvSpPr>
        <p:spPr>
          <a:xfrm>
            <a:off x="3436444"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1" name="Shape 281"/>
          <p:cNvSpPr>
            <a:spLocks noGrp="1"/>
          </p:cNvSpPr>
          <p:nvPr>
            <p:ph type="body" sz="quarter" idx="14"/>
          </p:nvPr>
        </p:nvSpPr>
        <p:spPr>
          <a:xfrm>
            <a:off x="6098330"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2" name="Shape 282"/>
          <p:cNvSpPr>
            <a:spLocks noGrp="1"/>
          </p:cNvSpPr>
          <p:nvPr>
            <p:ph type="pic" sz="quarter" idx="15"/>
          </p:nvPr>
        </p:nvSpPr>
        <p:spPr>
          <a:xfrm>
            <a:off x="1520825" y="2143029"/>
            <a:ext cx="788988" cy="788989"/>
          </a:xfrm>
          <a:prstGeom prst="rect">
            <a:avLst/>
          </a:prstGeom>
        </p:spPr>
        <p:txBody>
          <a:bodyPr lIns="91439" rIns="91439"/>
          <a:lstStyle/>
          <a:p>
            <a:endParaRPr/>
          </a:p>
        </p:txBody>
      </p:sp>
      <p:sp>
        <p:nvSpPr>
          <p:cNvPr id="283" name="Shape 283"/>
          <p:cNvSpPr>
            <a:spLocks noGrp="1"/>
          </p:cNvSpPr>
          <p:nvPr>
            <p:ph type="pic" sz="quarter" idx="16"/>
          </p:nvPr>
        </p:nvSpPr>
        <p:spPr>
          <a:xfrm>
            <a:off x="4202869" y="2152808"/>
            <a:ext cx="788989" cy="788989"/>
          </a:xfrm>
          <a:prstGeom prst="rect">
            <a:avLst/>
          </a:prstGeom>
        </p:spPr>
        <p:txBody>
          <a:bodyPr lIns="91439" rIns="91439"/>
          <a:lstStyle/>
          <a:p>
            <a:endParaRPr/>
          </a:p>
        </p:txBody>
      </p:sp>
      <p:sp>
        <p:nvSpPr>
          <p:cNvPr id="284" name="Shape 284"/>
          <p:cNvSpPr>
            <a:spLocks noGrp="1"/>
          </p:cNvSpPr>
          <p:nvPr>
            <p:ph type="pic" sz="quarter" idx="17"/>
          </p:nvPr>
        </p:nvSpPr>
        <p:spPr>
          <a:xfrm>
            <a:off x="6841859" y="2143029"/>
            <a:ext cx="788989" cy="788989"/>
          </a:xfrm>
          <a:prstGeom prst="rect">
            <a:avLst/>
          </a:prstGeom>
        </p:spPr>
        <p:txBody>
          <a:bodyPr lIns="91439" rIns="9143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FFFFFF"/>
        </a:solidFill>
        <a:effectLst/>
      </p:bgPr>
    </p:bg>
    <p:spTree>
      <p:nvGrpSpPr>
        <p:cNvPr id="1" name=""/>
        <p:cNvGrpSpPr/>
        <p:nvPr/>
      </p:nvGrpSpPr>
      <p:grpSpPr>
        <a:xfrm>
          <a:off x="0" y="0"/>
          <a:ext cx="0" cy="0"/>
          <a:chOff x="0" y="0"/>
          <a:chExt cx="0" cy="0"/>
        </a:xfrm>
      </p:grpSpPr>
      <p:sp>
        <p:nvSpPr>
          <p:cNvPr id="291" name="Shape 291"/>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92" name="Shape 292"/>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93"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94" name="Shape 294"/>
          <p:cNvSpPr/>
          <p:nvPr/>
        </p:nvSpPr>
        <p:spPr>
          <a:xfrm>
            <a:off x="774820" y="1622394"/>
            <a:ext cx="2306254"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5" name="Shape 295"/>
          <p:cNvSpPr/>
          <p:nvPr/>
        </p:nvSpPr>
        <p:spPr>
          <a:xfrm>
            <a:off x="3422841"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6" name="Shape 296"/>
          <p:cNvSpPr/>
          <p:nvPr/>
        </p:nvSpPr>
        <p:spPr>
          <a:xfrm>
            <a:off x="6087359"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7" name="Shape 29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98" name="Shape 298"/>
          <p:cNvSpPr>
            <a:spLocks noGrp="1"/>
          </p:cNvSpPr>
          <p:nvPr>
            <p:ph type="pic" sz="quarter" idx="13"/>
          </p:nvPr>
        </p:nvSpPr>
        <p:spPr>
          <a:xfrm>
            <a:off x="774965" y="1622394"/>
            <a:ext cx="2305968" cy="2305969"/>
          </a:xfrm>
          <a:prstGeom prst="rect">
            <a:avLst/>
          </a:prstGeom>
        </p:spPr>
        <p:txBody>
          <a:bodyPr lIns="91439" rIns="91439"/>
          <a:lstStyle/>
          <a:p>
            <a:endParaRPr/>
          </a:p>
        </p:txBody>
      </p:sp>
      <p:sp>
        <p:nvSpPr>
          <p:cNvPr id="299" name="Shape 299"/>
          <p:cNvSpPr>
            <a:spLocks noGrp="1"/>
          </p:cNvSpPr>
          <p:nvPr>
            <p:ph type="pic" sz="quarter" idx="14"/>
          </p:nvPr>
        </p:nvSpPr>
        <p:spPr>
          <a:xfrm>
            <a:off x="3422986" y="1622394"/>
            <a:ext cx="2305968" cy="2305969"/>
          </a:xfrm>
          <a:prstGeom prst="rect">
            <a:avLst/>
          </a:prstGeom>
        </p:spPr>
        <p:txBody>
          <a:bodyPr lIns="91439" rIns="91439"/>
          <a:lstStyle/>
          <a:p>
            <a:endParaRPr/>
          </a:p>
        </p:txBody>
      </p:sp>
      <p:sp>
        <p:nvSpPr>
          <p:cNvPr id="300" name="Shape 300"/>
          <p:cNvSpPr>
            <a:spLocks noGrp="1"/>
          </p:cNvSpPr>
          <p:nvPr>
            <p:ph type="pic" sz="quarter" idx="15"/>
          </p:nvPr>
        </p:nvSpPr>
        <p:spPr>
          <a:xfrm>
            <a:off x="6087502" y="1622394"/>
            <a:ext cx="2305969" cy="2305969"/>
          </a:xfrm>
          <a:prstGeom prst="rect">
            <a:avLst/>
          </a:prstGeom>
        </p:spPr>
        <p:txBody>
          <a:bodyPr lIns="91439" rIns="91439"/>
          <a:lstStyle/>
          <a:p>
            <a:endParaRPr/>
          </a:p>
        </p:txBody>
      </p:sp>
      <p:sp>
        <p:nvSpPr>
          <p:cNvPr id="301" name="Shape 301"/>
          <p:cNvSpPr>
            <a:spLocks noGrp="1"/>
          </p:cNvSpPr>
          <p:nvPr>
            <p:ph type="body" sz="quarter" idx="1"/>
          </p:nvPr>
        </p:nvSpPr>
        <p:spPr>
          <a:xfrm>
            <a:off x="788797" y="3873138"/>
            <a:ext cx="2292137" cy="603662"/>
          </a:xfrm>
          <a:prstGeom prst="rect">
            <a:avLst/>
          </a:prstGeom>
        </p:spPr>
        <p:txBody>
          <a:bodyPr lIns="45710" tIns="45710" rIns="45710" bIns="45710" anchor="ctr">
            <a:normAutofit/>
          </a:bodyPr>
          <a:lstStyle>
            <a:lvl1pPr marL="0" indent="0" algn="ctr">
              <a:buClrTx/>
              <a:buSzTx/>
              <a:buFontTx/>
              <a:buNone/>
              <a:defRPr sz="2000"/>
            </a:lvl1pPr>
            <a:lvl2pPr marL="451303" indent="-308428" algn="ctr">
              <a:buClrTx/>
              <a:buFontTx/>
              <a:defRPr sz="2000"/>
            </a:lvl2pPr>
            <a:lvl3pPr marL="545041" indent="-283104" algn="ctr">
              <a:buClrTx/>
              <a:buFontTx/>
              <a:defRPr sz="2000"/>
            </a:lvl3pPr>
            <a:lvl4pPr marL="642216" indent="-308841" algn="ctr">
              <a:buClrTx/>
              <a:buFontTx/>
              <a:defRPr sz="2000"/>
            </a:lvl4pPr>
            <a:lvl5pPr marL="713653" indent="-308841" algn="ctr">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302" name="Shape 302"/>
          <p:cNvSpPr>
            <a:spLocks noGrp="1"/>
          </p:cNvSpPr>
          <p:nvPr>
            <p:ph type="body" sz="quarter" idx="16"/>
          </p:nvPr>
        </p:nvSpPr>
        <p:spPr>
          <a:xfrm>
            <a:off x="3436818" y="3871190"/>
            <a:ext cx="2292137" cy="603662"/>
          </a:xfrm>
          <a:prstGeom prst="rect">
            <a:avLst/>
          </a:prstGeom>
        </p:spPr>
        <p:txBody>
          <a:bodyPr anchor="ctr">
            <a:normAutofit/>
          </a:bodyPr>
          <a:lstStyle/>
          <a:p>
            <a:pPr marL="0" indent="0" algn="ctr">
              <a:buClrTx/>
              <a:buSzTx/>
              <a:buFontTx/>
              <a:buNone/>
              <a:defRPr sz="2000"/>
            </a:pPr>
            <a:endParaRPr/>
          </a:p>
        </p:txBody>
      </p:sp>
      <p:sp>
        <p:nvSpPr>
          <p:cNvPr id="303" name="Shape 303"/>
          <p:cNvSpPr>
            <a:spLocks noGrp="1"/>
          </p:cNvSpPr>
          <p:nvPr>
            <p:ph type="body" sz="quarter" idx="17"/>
          </p:nvPr>
        </p:nvSpPr>
        <p:spPr>
          <a:xfrm>
            <a:off x="6101334" y="3871190"/>
            <a:ext cx="2292138" cy="603662"/>
          </a:xfrm>
          <a:prstGeom prst="rect">
            <a:avLst/>
          </a:prstGeom>
        </p:spPr>
        <p:txBody>
          <a:bodyPr anchor="ctr">
            <a:normAutofit/>
          </a:bodyPr>
          <a:lstStyle/>
          <a:p>
            <a:pPr marL="0" indent="0" algn="ctr">
              <a:buClrTx/>
              <a:buSzTx/>
              <a:buFontTx/>
              <a:buNone/>
              <a:defRPr sz="2000"/>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Full Bleed Photo With Text">
    <p:bg>
      <p:bgPr>
        <a:solidFill>
          <a:srgbClr val="FFFFFF"/>
        </a:solidFill>
        <a:effectLst/>
      </p:bgPr>
    </p:bg>
    <p:spTree>
      <p:nvGrpSpPr>
        <p:cNvPr id="1" name=""/>
        <p:cNvGrpSpPr/>
        <p:nvPr/>
      </p:nvGrpSpPr>
      <p:grpSpPr>
        <a:xfrm>
          <a:off x="0" y="0"/>
          <a:ext cx="0" cy="0"/>
          <a:chOff x="0" y="0"/>
          <a:chExt cx="0" cy="0"/>
        </a:xfrm>
      </p:grpSpPr>
      <p:pic>
        <p:nvPicPr>
          <p:cNvPr id="310" name="image4.png"/>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11" name="Shape 311"/>
          <p:cNvSpPr>
            <a:spLocks noGrp="1"/>
          </p:cNvSpPr>
          <p:nvPr>
            <p:ph type="pic" idx="13"/>
          </p:nvPr>
        </p:nvSpPr>
        <p:spPr>
          <a:xfrm>
            <a:off x="0" y="0"/>
            <a:ext cx="9144000" cy="5143500"/>
          </a:xfrm>
          <a:prstGeom prst="rect">
            <a:avLst/>
          </a:prstGeom>
        </p:spPr>
        <p:txBody>
          <a:bodyPr lIns="91439" rIns="91439"/>
          <a:lstStyle/>
          <a:p>
            <a:endParaRPr/>
          </a:p>
        </p:txBody>
      </p:sp>
      <p:sp>
        <p:nvSpPr>
          <p:cNvPr id="312" name="Shape 312"/>
          <p:cNvSpPr>
            <a:spLocks noGrp="1"/>
          </p:cNvSpPr>
          <p:nvPr>
            <p:ph type="body" sz="quarter" idx="1"/>
          </p:nvPr>
        </p:nvSpPr>
        <p:spPr>
          <a:xfrm>
            <a:off x="500062" y="3486477"/>
            <a:ext cx="8139113" cy="500993"/>
          </a:xfrm>
          <a:prstGeom prst="rect">
            <a:avLst/>
          </a:prstGeom>
          <a:solidFill>
            <a:srgbClr val="FFFFFF">
              <a:alpha val="70000"/>
            </a:srgbClr>
          </a:solidFill>
        </p:spPr>
        <p:txBody>
          <a:bodyPr lIns="0" tIns="0" rIns="0" bIns="0" anchor="ctr">
            <a:normAutofit/>
          </a:bodyPr>
          <a:lstStyle>
            <a:lvl1pPr marL="0" indent="172800">
              <a:lnSpc>
                <a:spcPts val="3600"/>
              </a:lnSpc>
              <a:spcBef>
                <a:spcPts val="0"/>
              </a:spcBef>
              <a:buClrTx/>
              <a:buSzTx/>
              <a:buFontTx/>
              <a:buNone/>
              <a:defRPr sz="2400" i="1"/>
            </a:lvl1pPr>
            <a:lvl2pPr marL="512989" indent="-370114">
              <a:lnSpc>
                <a:spcPts val="3600"/>
              </a:lnSpc>
              <a:spcBef>
                <a:spcPts val="0"/>
              </a:spcBef>
              <a:buClrTx/>
              <a:buFontTx/>
              <a:defRPr sz="2400" i="1"/>
            </a:lvl2pPr>
            <a:lvl3pPr marL="601662" indent="-339725">
              <a:lnSpc>
                <a:spcPts val="3600"/>
              </a:lnSpc>
              <a:spcBef>
                <a:spcPts val="0"/>
              </a:spcBef>
              <a:buClrTx/>
              <a:buFontTx/>
              <a:defRPr sz="2400" i="1"/>
            </a:lvl3pPr>
            <a:lvl4pPr marL="703985" indent="-370610">
              <a:lnSpc>
                <a:spcPts val="3600"/>
              </a:lnSpc>
              <a:spcBef>
                <a:spcPts val="0"/>
              </a:spcBef>
              <a:buClrTx/>
              <a:buFontTx/>
              <a:defRPr sz="2400" i="1"/>
            </a:lvl4pPr>
            <a:lvl5pPr marL="775422" indent="-370610">
              <a:lnSpc>
                <a:spcPts val="3600"/>
              </a:lnSpc>
              <a:spcBef>
                <a:spcPts val="0"/>
              </a:spcBef>
              <a:buClrTx/>
              <a:buFontTx/>
              <a:defRPr sz="2400" i="1"/>
            </a:lvl5pPr>
          </a:lstStyle>
          <a:p>
            <a:r>
              <a:t>Body Level One</a:t>
            </a:r>
          </a:p>
          <a:p>
            <a:pPr lvl="1"/>
            <a:r>
              <a:t>Body Level Two</a:t>
            </a:r>
          </a:p>
          <a:p>
            <a:pPr lvl="2"/>
            <a:r>
              <a:t>Body Level Three</a:t>
            </a:r>
          </a:p>
          <a:p>
            <a:pPr lvl="3"/>
            <a:r>
              <a:t>Body Level Four</a:t>
            </a:r>
          </a:p>
          <a:p>
            <a:pPr lvl="4"/>
            <a:r>
              <a:t>Body Level Five</a:t>
            </a:r>
          </a:p>
        </p:txBody>
      </p:sp>
      <p:sp>
        <p:nvSpPr>
          <p:cNvPr id="313" name="Shape 31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Photo">
    <p:bg>
      <p:bgPr>
        <a:solidFill>
          <a:srgbClr val="FFFFFF"/>
        </a:solidFill>
        <a:effectLst/>
      </p:bgPr>
    </p:bg>
    <p:spTree>
      <p:nvGrpSpPr>
        <p:cNvPr id="1" name=""/>
        <p:cNvGrpSpPr/>
        <p:nvPr/>
      </p:nvGrpSpPr>
      <p:grpSpPr>
        <a:xfrm>
          <a:off x="0" y="0"/>
          <a:ext cx="0" cy="0"/>
          <a:chOff x="0" y="0"/>
          <a:chExt cx="0" cy="0"/>
        </a:xfrm>
      </p:grpSpPr>
      <p:pic>
        <p:nvPicPr>
          <p:cNvPr id="26" name="image3.png"/>
          <p:cNvPicPr>
            <a:picLocks noChangeAspect="1"/>
          </p:cNvPicPr>
          <p:nvPr/>
        </p:nvPicPr>
        <p:blipFill>
          <a:blip r:embed="rId2">
            <a:extLst/>
          </a:blip>
          <a:stretch>
            <a:fillRect/>
          </a:stretch>
        </p:blipFill>
        <p:spPr>
          <a:xfrm>
            <a:off x="-3216" y="-2572"/>
            <a:ext cx="9150431" cy="5148645"/>
          </a:xfrm>
          <a:prstGeom prst="rect">
            <a:avLst/>
          </a:prstGeom>
          <a:ln w="12700">
            <a:miter lim="400000"/>
          </a:ln>
        </p:spPr>
      </p:pic>
      <p:pic>
        <p:nvPicPr>
          <p:cNvPr id="27" name="image2.png" descr="logo_black.ai"/>
          <p:cNvPicPr>
            <a:picLocks noChangeAspect="1"/>
          </p:cNvPicPr>
          <p:nvPr/>
        </p:nvPicPr>
        <p:blipFill>
          <a:blip r:embed="rId3">
            <a:alphaModFix amt="82000"/>
            <a:extLst/>
          </a:blip>
          <a:stretch>
            <a:fillRect/>
          </a:stretch>
        </p:blipFill>
        <p:spPr>
          <a:xfrm>
            <a:off x="425450" y="320675"/>
            <a:ext cx="949325" cy="585788"/>
          </a:xfrm>
          <a:prstGeom prst="rect">
            <a:avLst/>
          </a:prstGeom>
          <a:ln w="12700">
            <a:miter lim="400000"/>
          </a:ln>
        </p:spPr>
      </p:pic>
      <p:sp>
        <p:nvSpPr>
          <p:cNvPr id="28" name="Shape 28"/>
          <p:cNvSpPr>
            <a:spLocks noGrp="1"/>
          </p:cNvSpPr>
          <p:nvPr>
            <p:ph type="body" sz="quarter" idx="1"/>
          </p:nvPr>
        </p:nvSpPr>
        <p:spPr>
          <a:xfrm>
            <a:off x="463292" y="3211463"/>
            <a:ext cx="8302626" cy="299002"/>
          </a:xfrm>
          <a:prstGeom prst="rect">
            <a:avLst/>
          </a:prstGeom>
        </p:spPr>
        <p:txBody>
          <a:bodyPr lIns="45710" tIns="45710" rIns="45710" bIns="45710">
            <a:normAutofit/>
          </a:bodyPr>
          <a:lstStyle>
            <a:lvl1pPr marL="0" indent="0">
              <a:buClrTx/>
              <a:buSzTx/>
              <a:buFontTx/>
              <a:buNone/>
              <a:defRPr sz="2200">
                <a:solidFill>
                  <a:srgbClr val="4D4D4D"/>
                </a:solidFill>
              </a:defRPr>
            </a:lvl1pPr>
            <a:lvl2pPr marL="0" indent="304781">
              <a:buClrTx/>
              <a:buSzTx/>
              <a:buFontTx/>
              <a:buNone/>
              <a:defRPr sz="2200">
                <a:solidFill>
                  <a:srgbClr val="4D4D4D"/>
                </a:solidFill>
              </a:defRPr>
            </a:lvl2pPr>
            <a:lvl3pPr marL="0" indent="427400">
              <a:buClrTx/>
              <a:buSzTx/>
              <a:buFontTx/>
              <a:buNone/>
              <a:defRPr sz="2200">
                <a:solidFill>
                  <a:srgbClr val="4D4D4D"/>
                </a:solidFill>
              </a:defRPr>
            </a:lvl3pPr>
            <a:lvl4pPr marL="0" indent="516693">
              <a:buClrTx/>
              <a:buSzTx/>
              <a:buFontTx/>
              <a:buNone/>
              <a:defRPr sz="2200">
                <a:solidFill>
                  <a:srgbClr val="4D4D4D"/>
                </a:solidFill>
              </a:defRPr>
            </a:lvl4pPr>
            <a:lvl5pPr marL="0" indent="601221">
              <a:buClrTx/>
              <a:buSzTx/>
              <a:buFontTx/>
              <a:buNone/>
              <a:defRPr sz="2200">
                <a:solidFill>
                  <a:srgbClr val="4D4D4D"/>
                </a:solidFill>
              </a:defRPr>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title"/>
          </p:nvPr>
        </p:nvSpPr>
        <p:spPr>
          <a:xfrm>
            <a:off x="425765" y="2639977"/>
            <a:ext cx="8340153" cy="644731"/>
          </a:xfrm>
          <a:prstGeom prst="rect">
            <a:avLst/>
          </a:prstGeom>
        </p:spPr>
        <p:txBody>
          <a:bodyPr/>
          <a:lstStyle>
            <a:lvl1pPr>
              <a:defRPr sz="5200">
                <a:solidFill>
                  <a:srgbClr val="4D4D4D"/>
                </a:solidFill>
              </a:defRPr>
            </a:lvl1pPr>
          </a:lstStyle>
          <a:p>
            <a:r>
              <a:t>Title Text</a:t>
            </a:r>
          </a:p>
        </p:txBody>
      </p:sp>
      <p:sp>
        <p:nvSpPr>
          <p:cNvPr id="30" name="Shape 30"/>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pPr>
            <a:endParaRPr/>
          </a:p>
        </p:txBody>
      </p:sp>
      <p:sp>
        <p:nvSpPr>
          <p:cNvPr id="31" name="Shape 31"/>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pPr>
            <a:endParaRPr/>
          </a:p>
        </p:txBody>
      </p:sp>
      <p:sp>
        <p:nvSpPr>
          <p:cNvPr id="32" name="Shape 32"/>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Half Page Photo With Text">
    <p:bg>
      <p:bgPr>
        <a:solidFill>
          <a:srgbClr val="FFFFFF"/>
        </a:solidFill>
        <a:effectLst/>
      </p:bgPr>
    </p:bg>
    <p:spTree>
      <p:nvGrpSpPr>
        <p:cNvPr id="1" name=""/>
        <p:cNvGrpSpPr/>
        <p:nvPr/>
      </p:nvGrpSpPr>
      <p:grpSpPr>
        <a:xfrm>
          <a:off x="0" y="0"/>
          <a:ext cx="0" cy="0"/>
          <a:chOff x="0" y="0"/>
          <a:chExt cx="0" cy="0"/>
        </a:xfrm>
      </p:grpSpPr>
      <p:sp>
        <p:nvSpPr>
          <p:cNvPr id="320" name="Shape 32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21" name="Shape 32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2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23" name="Shape 323"/>
          <p:cNvSpPr>
            <a:spLocks noGrp="1"/>
          </p:cNvSpPr>
          <p:nvPr>
            <p:ph type="pic" idx="13"/>
          </p:nvPr>
        </p:nvSpPr>
        <p:spPr>
          <a:xfrm>
            <a:off x="308013" y="301037"/>
            <a:ext cx="8563172" cy="2542176"/>
          </a:xfrm>
          <a:prstGeom prst="rect">
            <a:avLst/>
          </a:prstGeom>
        </p:spPr>
        <p:txBody>
          <a:bodyPr lIns="91439" rIns="91439"/>
          <a:lstStyle/>
          <a:p>
            <a:endParaRPr/>
          </a:p>
        </p:txBody>
      </p:sp>
      <p:sp>
        <p:nvSpPr>
          <p:cNvPr id="324" name="Shape 324"/>
          <p:cNvSpPr>
            <a:spLocks noGrp="1"/>
          </p:cNvSpPr>
          <p:nvPr>
            <p:ph type="body" sz="quarter" idx="1"/>
          </p:nvPr>
        </p:nvSpPr>
        <p:spPr>
          <a:xfrm>
            <a:off x="448785" y="3054518"/>
            <a:ext cx="8364236" cy="564257"/>
          </a:xfrm>
          <a:prstGeom prst="rect">
            <a:avLst/>
          </a:prstGeom>
        </p:spPr>
        <p:txBody>
          <a:bodyPr>
            <a:normAutofit/>
          </a:bodyPr>
          <a:lstStyle>
            <a:lvl1pPr marL="0" indent="0">
              <a:buClrTx/>
              <a:buSzTx/>
              <a:buFontTx/>
              <a:buNone/>
              <a:defRPr sz="3200"/>
            </a:lvl1pPr>
            <a:lvl2pPr marL="636360" indent="-493485">
              <a:buClrTx/>
              <a:buFontTx/>
              <a:defRPr sz="3200"/>
            </a:lvl2pPr>
            <a:lvl3pPr marL="714904" indent="-452967">
              <a:buClrTx/>
              <a:buFontTx/>
              <a:defRPr sz="3200"/>
            </a:lvl3pPr>
            <a:lvl4pPr marL="827521" indent="-494146">
              <a:buClrTx/>
              <a:buFontTx/>
              <a:defRPr sz="3200"/>
            </a:lvl4pPr>
            <a:lvl5pPr marL="898958" indent="-494146">
              <a:buClrTx/>
              <a:buFontTx/>
              <a:defRPr sz="32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Full bleed photo">
    <p:bg>
      <p:bgPr>
        <a:solidFill>
          <a:srgbClr val="FFFFFF"/>
        </a:solidFill>
        <a:effectLst/>
      </p:bgPr>
    </p:bg>
    <p:spTree>
      <p:nvGrpSpPr>
        <p:cNvPr id="1" name=""/>
        <p:cNvGrpSpPr/>
        <p:nvPr/>
      </p:nvGrpSpPr>
      <p:grpSpPr>
        <a:xfrm>
          <a:off x="0" y="0"/>
          <a:ext cx="0" cy="0"/>
          <a:chOff x="0" y="0"/>
          <a:chExt cx="0" cy="0"/>
        </a:xfrm>
      </p:grpSpPr>
      <p:pic>
        <p:nvPicPr>
          <p:cNvPr id="331" name="image4.tif"/>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32" name="Shape 332"/>
          <p:cNvSpPr>
            <a:spLocks noGrp="1"/>
          </p:cNvSpPr>
          <p:nvPr>
            <p:ph type="pic" idx="13"/>
          </p:nvPr>
        </p:nvSpPr>
        <p:spPr>
          <a:xfrm>
            <a:off x="0" y="0"/>
            <a:ext cx="9147348" cy="5143500"/>
          </a:xfrm>
          <a:prstGeom prst="rect">
            <a:avLst/>
          </a:prstGeom>
        </p:spPr>
        <p:txBody>
          <a:bodyPr lIns="91439" rIns="91439"/>
          <a:lstStyle/>
          <a:p>
            <a:endParaRPr/>
          </a:p>
        </p:txBody>
      </p:sp>
      <p:sp>
        <p:nvSpPr>
          <p:cNvPr id="333" name="Shape 33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Full bleed photo">
    <p:bg>
      <p:bgPr>
        <a:solidFill>
          <a:srgbClr val="FFFFFF"/>
        </a:solidFill>
        <a:effectLst/>
      </p:bgPr>
    </p:bg>
    <p:spTree>
      <p:nvGrpSpPr>
        <p:cNvPr id="1" name=""/>
        <p:cNvGrpSpPr/>
        <p:nvPr/>
      </p:nvGrpSpPr>
      <p:grpSpPr>
        <a:xfrm>
          <a:off x="0" y="0"/>
          <a:ext cx="0" cy="0"/>
          <a:chOff x="0" y="0"/>
          <a:chExt cx="0" cy="0"/>
        </a:xfrm>
      </p:grpSpPr>
      <p:sp>
        <p:nvSpPr>
          <p:cNvPr id="340" name="Shape 34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41" name="Shape 34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4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43" name="Shape 343"/>
          <p:cNvSpPr>
            <a:spLocks noGrp="1"/>
          </p:cNvSpPr>
          <p:nvPr>
            <p:ph type="pic" idx="13"/>
          </p:nvPr>
        </p:nvSpPr>
        <p:spPr>
          <a:xfrm>
            <a:off x="308011" y="240631"/>
            <a:ext cx="8480389" cy="4266647"/>
          </a:xfrm>
          <a:prstGeom prst="rect">
            <a:avLst/>
          </a:prstGeom>
        </p:spPr>
        <p:txBody>
          <a:bodyPr lIns="91439" rIns="91439"/>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ingle photo with caption">
    <p:bg>
      <p:bgPr>
        <a:solidFill>
          <a:srgbClr val="FFFFFF"/>
        </a:solidFill>
        <a:effectLst/>
      </p:bgPr>
    </p:bg>
    <p:spTree>
      <p:nvGrpSpPr>
        <p:cNvPr id="1" name=""/>
        <p:cNvGrpSpPr/>
        <p:nvPr/>
      </p:nvGrpSpPr>
      <p:grpSpPr>
        <a:xfrm>
          <a:off x="0" y="0"/>
          <a:ext cx="0" cy="0"/>
          <a:chOff x="0" y="0"/>
          <a:chExt cx="0" cy="0"/>
        </a:xfrm>
      </p:grpSpPr>
      <p:sp>
        <p:nvSpPr>
          <p:cNvPr id="350" name="Shape 35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51" name="Shape 35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5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53" name="Shape 353"/>
          <p:cNvSpPr/>
          <p:nvPr/>
        </p:nvSpPr>
        <p:spPr>
          <a:xfrm>
            <a:off x="1892300" y="596900"/>
            <a:ext cx="5348288" cy="3003550"/>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54" name="Shape 354"/>
          <p:cNvSpPr>
            <a:spLocks noGrp="1"/>
          </p:cNvSpPr>
          <p:nvPr>
            <p:ph type="pic" sz="half" idx="13"/>
          </p:nvPr>
        </p:nvSpPr>
        <p:spPr>
          <a:xfrm>
            <a:off x="1900238" y="596645"/>
            <a:ext cx="5329238" cy="3003806"/>
          </a:xfrm>
          <a:prstGeom prst="rect">
            <a:avLst/>
          </a:prstGeom>
          <a:ln w="9525">
            <a:solidFill>
              <a:schemeClr val="accent3"/>
            </a:solidFill>
            <a:round/>
          </a:ln>
        </p:spPr>
        <p:txBody>
          <a:bodyPr lIns="91439" rIns="91439"/>
          <a:lstStyle/>
          <a:p>
            <a:endParaRPr/>
          </a:p>
        </p:txBody>
      </p:sp>
      <p:sp>
        <p:nvSpPr>
          <p:cNvPr id="355" name="Shape 355"/>
          <p:cNvSpPr>
            <a:spLocks noGrp="1"/>
          </p:cNvSpPr>
          <p:nvPr>
            <p:ph type="title"/>
          </p:nvPr>
        </p:nvSpPr>
        <p:spPr>
          <a:xfrm>
            <a:off x="2065870" y="3655078"/>
            <a:ext cx="5074072" cy="628651"/>
          </a:xfrm>
          <a:prstGeom prst="rect">
            <a:avLst/>
          </a:prstGeom>
        </p:spPr>
        <p:txBody>
          <a:bodyPr anchor="ctr"/>
          <a:lstStyle>
            <a:lvl1pPr>
              <a:lnSpc>
                <a:spcPct val="80000"/>
              </a:lnSpc>
              <a:defRPr sz="2000">
                <a:solidFill>
                  <a:schemeClr val="accent3"/>
                </a:solidFill>
              </a:defRPr>
            </a:lvl1pPr>
          </a:lstStyle>
          <a:p>
            <a:r>
              <a:t>Title Text</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mall photo_top left">
    <p:bg>
      <p:bgPr>
        <a:solidFill>
          <a:srgbClr val="FFFFFF"/>
        </a:solidFill>
        <a:effectLst/>
      </p:bgPr>
    </p:bg>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63" name="Shape 363"/>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6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65" name="Shape 365"/>
          <p:cNvSpPr/>
          <p:nvPr/>
        </p:nvSpPr>
        <p:spPr>
          <a:xfrm>
            <a:off x="549800" y="233363"/>
            <a:ext cx="3273426" cy="1844676"/>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66" name="Shape 366"/>
          <p:cNvSpPr>
            <a:spLocks noGrp="1"/>
          </p:cNvSpPr>
          <p:nvPr>
            <p:ph type="pic" sz="quarter" idx="13"/>
          </p:nvPr>
        </p:nvSpPr>
        <p:spPr>
          <a:xfrm>
            <a:off x="549990" y="233172"/>
            <a:ext cx="3273554" cy="1844802"/>
          </a:xfrm>
          <a:prstGeom prst="rect">
            <a:avLst/>
          </a:prstGeom>
          <a:ln w="9525">
            <a:solidFill>
              <a:schemeClr val="accent3"/>
            </a:solidFill>
            <a:round/>
          </a:ln>
        </p:spPr>
        <p:txBody>
          <a:bodyPr lIns="91439" rIns="91439"/>
          <a:lstStyle/>
          <a:p>
            <a:endParaRPr/>
          </a:p>
        </p:txBody>
      </p:sp>
      <p:sp>
        <p:nvSpPr>
          <p:cNvPr id="367" name="Shape 367"/>
          <p:cNvSpPr>
            <a:spLocks noGrp="1"/>
          </p:cNvSpPr>
          <p:nvPr>
            <p:ph type="title"/>
          </p:nvPr>
        </p:nvSpPr>
        <p:spPr>
          <a:xfrm>
            <a:off x="430934" y="2480692"/>
            <a:ext cx="6729867" cy="1614420"/>
          </a:xfrm>
          <a:prstGeom prst="rect">
            <a:avLst/>
          </a:prstGeom>
        </p:spPr>
        <p:txBody>
          <a:bodyPr anchor="ctr"/>
          <a:lstStyle>
            <a:lvl1pPr defTabSz="685776">
              <a:lnSpc>
                <a:spcPct val="80000"/>
              </a:lnSpc>
              <a:defRPr sz="4500">
                <a:solidFill>
                  <a:schemeClr val="accent3"/>
                </a:solidFill>
              </a:defRPr>
            </a:lvl1pPr>
          </a:lstStyle>
          <a:p>
            <a:r>
              <a:t>Title Text</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ortrait photo_right side">
    <p:bg>
      <p:bgPr>
        <a:solidFill>
          <a:srgbClr val="FFFFFF"/>
        </a:solidFill>
        <a:effectLst/>
      </p:bgPr>
    </p:bg>
    <p:spTree>
      <p:nvGrpSpPr>
        <p:cNvPr id="1" name=""/>
        <p:cNvGrpSpPr/>
        <p:nvPr/>
      </p:nvGrpSpPr>
      <p:grpSpPr>
        <a:xfrm>
          <a:off x="0" y="0"/>
          <a:ext cx="0" cy="0"/>
          <a:chOff x="0" y="0"/>
          <a:chExt cx="0" cy="0"/>
        </a:xfrm>
      </p:grpSpPr>
      <p:sp>
        <p:nvSpPr>
          <p:cNvPr id="374" name="Shape 37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75" name="Shape 37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7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77" name="Shape 377"/>
          <p:cNvSpPr/>
          <p:nvPr/>
        </p:nvSpPr>
        <p:spPr>
          <a:xfrm>
            <a:off x="4992687" y="546606"/>
            <a:ext cx="3630613" cy="3869819"/>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78" name="Shape 378"/>
          <p:cNvSpPr>
            <a:spLocks noGrp="1"/>
          </p:cNvSpPr>
          <p:nvPr>
            <p:ph type="pic" sz="half" idx="13"/>
          </p:nvPr>
        </p:nvSpPr>
        <p:spPr>
          <a:xfrm>
            <a:off x="4992623" y="546734"/>
            <a:ext cx="3630169" cy="3869819"/>
          </a:xfrm>
          <a:prstGeom prst="rect">
            <a:avLst/>
          </a:prstGeom>
          <a:ln w="9525">
            <a:solidFill>
              <a:srgbClr val="2968AF"/>
            </a:solidFill>
            <a:round/>
          </a:ln>
        </p:spPr>
        <p:txBody>
          <a:bodyPr lIns="91439" rIns="91439"/>
          <a:lstStyle/>
          <a:p>
            <a:endParaRPr/>
          </a:p>
        </p:txBody>
      </p:sp>
      <p:sp>
        <p:nvSpPr>
          <p:cNvPr id="379" name="Shape 379"/>
          <p:cNvSpPr>
            <a:spLocks noGrp="1"/>
          </p:cNvSpPr>
          <p:nvPr>
            <p:ph type="title"/>
          </p:nvPr>
        </p:nvSpPr>
        <p:spPr>
          <a:xfrm>
            <a:off x="437669" y="546734"/>
            <a:ext cx="4349918" cy="813986"/>
          </a:xfrm>
          <a:prstGeom prst="rect">
            <a:avLst/>
          </a:prstGeom>
        </p:spPr>
        <p:txBody>
          <a:bodyPr anchor="t"/>
          <a:lstStyle>
            <a:lvl1pPr>
              <a:defRPr sz="2500">
                <a:solidFill>
                  <a:schemeClr val="accent3"/>
                </a:solidFill>
              </a:defRPr>
            </a:lvl1pPr>
          </a:lstStyle>
          <a:p>
            <a:r>
              <a:t>Title Text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Multiple photo">
    <p:bg>
      <p:bgPr>
        <a:solidFill>
          <a:srgbClr val="FFFFFF"/>
        </a:solidFill>
        <a:effectLst/>
      </p:bgPr>
    </p:bg>
    <p:spTree>
      <p:nvGrpSpPr>
        <p:cNvPr id="1" name=""/>
        <p:cNvGrpSpPr/>
        <p:nvPr/>
      </p:nvGrpSpPr>
      <p:grpSpPr>
        <a:xfrm>
          <a:off x="0" y="0"/>
          <a:ext cx="0" cy="0"/>
          <a:chOff x="0" y="0"/>
          <a:chExt cx="0" cy="0"/>
        </a:xfrm>
      </p:grpSpPr>
      <p:sp>
        <p:nvSpPr>
          <p:cNvPr id="386" name="Shape 386"/>
          <p:cNvSpPr/>
          <p:nvPr/>
        </p:nvSpPr>
        <p:spPr>
          <a:xfrm>
            <a:off x="3668712" y="233363"/>
            <a:ext cx="3268663"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7" name="Shape 387"/>
          <p:cNvSpPr/>
          <p:nvPr/>
        </p:nvSpPr>
        <p:spPr>
          <a:xfrm>
            <a:off x="334962" y="233363"/>
            <a:ext cx="3287714"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8" name="Shape 388"/>
          <p:cNvSpPr/>
          <p:nvPr/>
        </p:nvSpPr>
        <p:spPr>
          <a:xfrm>
            <a:off x="6980238" y="233363"/>
            <a:ext cx="1838326" cy="9810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9" name="Shape 389"/>
          <p:cNvSpPr/>
          <p:nvPr/>
        </p:nvSpPr>
        <p:spPr>
          <a:xfrm>
            <a:off x="334963" y="2271713"/>
            <a:ext cx="2522537"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0" name="Shape 390"/>
          <p:cNvSpPr/>
          <p:nvPr/>
        </p:nvSpPr>
        <p:spPr>
          <a:xfrm>
            <a:off x="2911475" y="2271713"/>
            <a:ext cx="4025900"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1" name="Shape 391"/>
          <p:cNvSpPr/>
          <p:nvPr/>
        </p:nvSpPr>
        <p:spPr>
          <a:xfrm>
            <a:off x="6980238" y="1262063"/>
            <a:ext cx="1838326" cy="2582862"/>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2" name="Shape 392"/>
          <p:cNvSpPr/>
          <p:nvPr/>
        </p:nvSpPr>
        <p:spPr>
          <a:xfrm>
            <a:off x="6980238" y="3887787"/>
            <a:ext cx="1838326" cy="977901"/>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3" name="Shape 393"/>
          <p:cNvSpPr>
            <a:spLocks noGrp="1"/>
          </p:cNvSpPr>
          <p:nvPr>
            <p:ph type="pic" sz="quarter" idx="13"/>
          </p:nvPr>
        </p:nvSpPr>
        <p:spPr>
          <a:xfrm>
            <a:off x="3668995" y="233363"/>
            <a:ext cx="3267862" cy="1995490"/>
          </a:xfrm>
          <a:prstGeom prst="rect">
            <a:avLst/>
          </a:prstGeom>
          <a:ln w="9525">
            <a:solidFill>
              <a:srgbClr val="2968AF"/>
            </a:solidFill>
            <a:round/>
          </a:ln>
        </p:spPr>
        <p:txBody>
          <a:bodyPr lIns="91439" rIns="91439"/>
          <a:lstStyle/>
          <a:p>
            <a:endParaRPr/>
          </a:p>
        </p:txBody>
      </p:sp>
      <p:sp>
        <p:nvSpPr>
          <p:cNvPr id="394" name="Shape 394"/>
          <p:cNvSpPr>
            <a:spLocks noGrp="1"/>
          </p:cNvSpPr>
          <p:nvPr>
            <p:ph type="pic" sz="quarter" idx="14"/>
          </p:nvPr>
        </p:nvSpPr>
        <p:spPr>
          <a:xfrm>
            <a:off x="320827" y="233363"/>
            <a:ext cx="3302003" cy="1995490"/>
          </a:xfrm>
          <a:prstGeom prst="rect">
            <a:avLst/>
          </a:prstGeom>
          <a:ln w="9525">
            <a:solidFill>
              <a:srgbClr val="2968AF"/>
            </a:solidFill>
            <a:round/>
          </a:ln>
        </p:spPr>
        <p:txBody>
          <a:bodyPr lIns="91439" rIns="91439"/>
          <a:lstStyle/>
          <a:p>
            <a:endParaRPr/>
          </a:p>
        </p:txBody>
      </p:sp>
      <p:sp>
        <p:nvSpPr>
          <p:cNvPr id="395" name="Shape 395"/>
          <p:cNvSpPr>
            <a:spLocks noGrp="1"/>
          </p:cNvSpPr>
          <p:nvPr>
            <p:ph type="pic" sz="quarter" idx="15"/>
          </p:nvPr>
        </p:nvSpPr>
        <p:spPr>
          <a:xfrm>
            <a:off x="6979832" y="233363"/>
            <a:ext cx="1838731" cy="981076"/>
          </a:xfrm>
          <a:prstGeom prst="rect">
            <a:avLst/>
          </a:prstGeom>
          <a:ln w="9525">
            <a:solidFill>
              <a:srgbClr val="2968AF"/>
            </a:solidFill>
            <a:round/>
          </a:ln>
        </p:spPr>
        <p:txBody>
          <a:bodyPr lIns="91439" rIns="91439"/>
          <a:lstStyle/>
          <a:p>
            <a:endParaRPr/>
          </a:p>
        </p:txBody>
      </p:sp>
      <p:sp>
        <p:nvSpPr>
          <p:cNvPr id="396" name="Shape 396"/>
          <p:cNvSpPr>
            <a:spLocks noGrp="1"/>
          </p:cNvSpPr>
          <p:nvPr>
            <p:ph type="pic" sz="quarter" idx="16"/>
          </p:nvPr>
        </p:nvSpPr>
        <p:spPr>
          <a:xfrm>
            <a:off x="320823" y="2271717"/>
            <a:ext cx="2537421" cy="2594202"/>
          </a:xfrm>
          <a:prstGeom prst="rect">
            <a:avLst/>
          </a:prstGeom>
          <a:ln w="9525">
            <a:solidFill>
              <a:srgbClr val="2968AF"/>
            </a:solidFill>
            <a:round/>
          </a:ln>
        </p:spPr>
        <p:txBody>
          <a:bodyPr lIns="91439" rIns="91439"/>
          <a:lstStyle/>
          <a:p>
            <a:endParaRPr/>
          </a:p>
        </p:txBody>
      </p:sp>
      <p:sp>
        <p:nvSpPr>
          <p:cNvPr id="397" name="Shape 397"/>
          <p:cNvSpPr>
            <a:spLocks noGrp="1"/>
          </p:cNvSpPr>
          <p:nvPr>
            <p:ph type="pic" sz="half" idx="17"/>
          </p:nvPr>
        </p:nvSpPr>
        <p:spPr>
          <a:xfrm>
            <a:off x="2908333" y="2271717"/>
            <a:ext cx="4028518" cy="2594202"/>
          </a:xfrm>
          <a:prstGeom prst="rect">
            <a:avLst/>
          </a:prstGeom>
          <a:ln w="9525">
            <a:solidFill>
              <a:srgbClr val="2968AF"/>
            </a:solidFill>
            <a:round/>
          </a:ln>
        </p:spPr>
        <p:txBody>
          <a:bodyPr lIns="91439" rIns="91439"/>
          <a:lstStyle/>
          <a:p>
            <a:endParaRPr/>
          </a:p>
        </p:txBody>
      </p:sp>
      <p:sp>
        <p:nvSpPr>
          <p:cNvPr id="398" name="Shape 398"/>
          <p:cNvSpPr>
            <a:spLocks noGrp="1"/>
          </p:cNvSpPr>
          <p:nvPr>
            <p:ph type="pic" sz="quarter" idx="18"/>
          </p:nvPr>
        </p:nvSpPr>
        <p:spPr>
          <a:xfrm>
            <a:off x="6979832" y="1257300"/>
            <a:ext cx="1838731" cy="2587059"/>
          </a:xfrm>
          <a:prstGeom prst="rect">
            <a:avLst/>
          </a:prstGeom>
          <a:ln w="9525">
            <a:solidFill>
              <a:srgbClr val="2968AF"/>
            </a:solidFill>
            <a:round/>
          </a:ln>
        </p:spPr>
        <p:txBody>
          <a:bodyPr lIns="91439" rIns="91439"/>
          <a:lstStyle/>
          <a:p>
            <a:endParaRPr/>
          </a:p>
        </p:txBody>
      </p:sp>
      <p:sp>
        <p:nvSpPr>
          <p:cNvPr id="399" name="Shape 399"/>
          <p:cNvSpPr>
            <a:spLocks noGrp="1"/>
          </p:cNvSpPr>
          <p:nvPr>
            <p:ph type="pic" sz="quarter" idx="19"/>
          </p:nvPr>
        </p:nvSpPr>
        <p:spPr>
          <a:xfrm>
            <a:off x="6979832" y="3887223"/>
            <a:ext cx="1838731" cy="978695"/>
          </a:xfrm>
          <a:prstGeom prst="rect">
            <a:avLst/>
          </a:prstGeom>
          <a:ln w="9525">
            <a:solidFill>
              <a:srgbClr val="2968AF"/>
            </a:solidFill>
            <a:round/>
          </a:ln>
        </p:spPr>
        <p:txBody>
          <a:bodyPr lIns="91439" rIns="91439"/>
          <a:lstStyle/>
          <a:p>
            <a:endParaRPr/>
          </a:p>
        </p:txBody>
      </p:sp>
      <p:sp>
        <p:nvSpPr>
          <p:cNvPr id="400" name="Shape 400"/>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Slide">
    <p:bg>
      <p:bgPr>
        <a:solidFill>
          <a:srgbClr val="FFFFFF"/>
        </a:solidFill>
        <a:effectLst/>
      </p:bgPr>
    </p:bg>
    <p:spTree>
      <p:nvGrpSpPr>
        <p:cNvPr id="1" name=""/>
        <p:cNvGrpSpPr/>
        <p:nvPr/>
      </p:nvGrpSpPr>
      <p:grpSpPr>
        <a:xfrm>
          <a:off x="0" y="0"/>
          <a:ext cx="0" cy="0"/>
          <a:chOff x="0" y="0"/>
          <a:chExt cx="0" cy="0"/>
        </a:xfrm>
      </p:grpSpPr>
      <p:sp>
        <p:nvSpPr>
          <p:cNvPr id="407" name="Shape 40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8" name="Shape 408"/>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0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Wide screen video">
    <p:bg>
      <p:bgPr>
        <a:solidFill>
          <a:srgbClr val="FFFFFF"/>
        </a:solidFill>
        <a:effectLst/>
      </p:bgPr>
    </p:bg>
    <p:spTree>
      <p:nvGrpSpPr>
        <p:cNvPr id="1" name=""/>
        <p:cNvGrpSpPr/>
        <p:nvPr/>
      </p:nvGrpSpPr>
      <p:grpSpPr>
        <a:xfrm>
          <a:off x="0" y="0"/>
          <a:ext cx="0" cy="0"/>
          <a:chOff x="0" y="0"/>
          <a:chExt cx="0" cy="0"/>
        </a:xfrm>
      </p:grpSpPr>
      <p:sp>
        <p:nvSpPr>
          <p:cNvPr id="416" name="Shape 4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17" name="Shape 41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19" name="Shape 419"/>
          <p:cNvSpPr>
            <a:spLocks noGrp="1"/>
          </p:cNvSpPr>
          <p:nvPr>
            <p:ph type="media" idx="13"/>
          </p:nvPr>
        </p:nvSpPr>
        <p:spPr>
          <a:xfrm>
            <a:off x="528637" y="582930"/>
            <a:ext cx="8164933" cy="3319272"/>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tandard video">
    <p:bg>
      <p:bgPr>
        <a:solidFill>
          <a:srgbClr val="FFFFFF"/>
        </a:solidFill>
        <a:effectLst/>
      </p:bgPr>
    </p:bg>
    <p:spTree>
      <p:nvGrpSpPr>
        <p:cNvPr id="1" name=""/>
        <p:cNvGrpSpPr/>
        <p:nvPr/>
      </p:nvGrpSpPr>
      <p:grpSpPr>
        <a:xfrm>
          <a:off x="0" y="0"/>
          <a:ext cx="0" cy="0"/>
          <a:chOff x="0" y="0"/>
          <a:chExt cx="0" cy="0"/>
        </a:xfrm>
      </p:grpSpPr>
      <p:sp>
        <p:nvSpPr>
          <p:cNvPr id="426" name="Shape 42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27" name="Shape 42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2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9" name="Shape 429"/>
          <p:cNvSpPr>
            <a:spLocks noGrp="1"/>
          </p:cNvSpPr>
          <p:nvPr>
            <p:ph type="media" sz="half" idx="13"/>
          </p:nvPr>
        </p:nvSpPr>
        <p:spPr>
          <a:xfrm>
            <a:off x="2179339" y="584001"/>
            <a:ext cx="4424563" cy="3319273"/>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mo">
    <p:bg>
      <p:bgPr>
        <a:solidFill>
          <a:srgbClr val="FFFFFF"/>
        </a:solidFill>
        <a:effectLst/>
      </p:bgPr>
    </p:bg>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 name="Shape 40"/>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 name="Shape 42"/>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3" name="Shape 43"/>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4" name="Shape 44"/>
          <p:cNvSpPr>
            <a:spLocks noGrp="1"/>
          </p:cNvSpPr>
          <p:nvPr>
            <p:ph type="body" sz="quarter" idx="1"/>
          </p:nvPr>
        </p:nvSpPr>
        <p:spPr>
          <a:xfrm>
            <a:off x="499914" y="3209550"/>
            <a:ext cx="4684869" cy="288132"/>
          </a:xfrm>
          <a:prstGeom prst="rect">
            <a:avLst/>
          </a:prstGeom>
        </p:spPr>
        <p:txBody>
          <a:bodyPr lIns="34287" tIns="34287" rIns="34287" bIns="34287">
            <a:normAutofit/>
          </a:bodyPr>
          <a:lstStyle>
            <a:lvl1pPr marL="0" indent="0" defTabSz="685748">
              <a:buClrTx/>
              <a:buSzTx/>
              <a:buFontTx/>
              <a:buNone/>
              <a:defRPr sz="1800"/>
            </a:lvl1pPr>
            <a:lvl2pPr marL="0" indent="342871" defTabSz="685748">
              <a:buClrTx/>
              <a:buSzTx/>
              <a:buFontTx/>
              <a:buNone/>
              <a:defRPr sz="1800"/>
            </a:lvl2pPr>
            <a:lvl3pPr marL="0" indent="685748" defTabSz="685748">
              <a:buClrTx/>
              <a:buSzTx/>
              <a:buFontTx/>
              <a:buNone/>
              <a:defRPr sz="1800"/>
            </a:lvl3pPr>
            <a:lvl4pPr marL="0" indent="1028622" defTabSz="685748">
              <a:buClrTx/>
              <a:buSzTx/>
              <a:buFontTx/>
              <a:buNone/>
              <a:defRPr sz="1800"/>
            </a:lvl4pPr>
            <a:lvl5pPr marL="0" indent="1371497" defTabSz="685748">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title"/>
          </p:nvPr>
        </p:nvSpPr>
        <p:spPr>
          <a:xfrm>
            <a:off x="459525" y="2462027"/>
            <a:ext cx="4712557" cy="766764"/>
          </a:xfrm>
          <a:prstGeom prst="rect">
            <a:avLst/>
          </a:prstGeom>
        </p:spPr>
        <p:txBody>
          <a:bodyPr lIns="34287" tIns="34287" rIns="34287" bIns="34287"/>
          <a:lstStyle>
            <a:lvl1pPr defTabSz="685748">
              <a:lnSpc>
                <a:spcPct val="80000"/>
              </a:lnSpc>
              <a:defRPr sz="5200">
                <a:solidFill>
                  <a:srgbClr val="3E6BB4"/>
                </a:solidFill>
              </a:defRPr>
            </a:lvl1pPr>
          </a:lstStyle>
          <a:p>
            <a:r>
              <a:t>Title Text</a:t>
            </a:r>
          </a:p>
        </p:txBody>
      </p:sp>
      <p:sp>
        <p:nvSpPr>
          <p:cNvPr id="46" name="Shape 46"/>
          <p:cNvSpPr>
            <a:spLocks noGrp="1"/>
          </p:cNvSpPr>
          <p:nvPr>
            <p:ph type="pic" sz="quarter" idx="13"/>
          </p:nvPr>
        </p:nvSpPr>
        <p:spPr>
          <a:xfrm>
            <a:off x="5540380" y="1438275"/>
            <a:ext cx="2676526" cy="2166940"/>
          </a:xfrm>
          <a:prstGeom prst="rect">
            <a:avLst/>
          </a:prstGeom>
        </p:spPr>
        <p:txBody>
          <a:bodyPr lIns="91439" rIns="91439"/>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losing Slide">
    <p:bg>
      <p:bgPr>
        <a:gradFill flip="none" rotWithShape="1">
          <a:gsLst>
            <a:gs pos="0">
              <a:srgbClr val="35A2D6"/>
            </a:gs>
            <a:gs pos="999">
              <a:srgbClr val="35A2D6"/>
            </a:gs>
            <a:gs pos="100000">
              <a:srgbClr val="2968AF"/>
            </a:gs>
          </a:gsLst>
          <a:lin ang="5400000" scaled="0"/>
        </a:gradFill>
        <a:effectLst/>
      </p:bgPr>
    </p:bg>
    <p:spTree>
      <p:nvGrpSpPr>
        <p:cNvPr id="1" name=""/>
        <p:cNvGrpSpPr/>
        <p:nvPr/>
      </p:nvGrpSpPr>
      <p:grpSpPr>
        <a:xfrm>
          <a:off x="0" y="0"/>
          <a:ext cx="0" cy="0"/>
          <a:chOff x="0" y="0"/>
          <a:chExt cx="0" cy="0"/>
        </a:xfrm>
      </p:grpSpPr>
      <p:pic>
        <p:nvPicPr>
          <p:cNvPr id="436" name="image5.png"/>
          <p:cNvPicPr>
            <a:picLocks noChangeAspect="1"/>
          </p:cNvPicPr>
          <p:nvPr/>
        </p:nvPicPr>
        <p:blipFill>
          <a:blip r:embed="rId2">
            <a:extLst/>
          </a:blip>
          <a:stretch>
            <a:fillRect/>
          </a:stretch>
        </p:blipFill>
        <p:spPr>
          <a:xfrm>
            <a:off x="0" y="0"/>
            <a:ext cx="9144000" cy="5149850"/>
          </a:xfrm>
          <a:prstGeom prst="rect">
            <a:avLst/>
          </a:prstGeom>
          <a:ln w="12700">
            <a:miter lim="400000"/>
          </a:ln>
        </p:spPr>
      </p:pic>
      <p:pic>
        <p:nvPicPr>
          <p:cNvPr id="437" name="image6.png" descr="pref_1-line_logo+tagline-rt-white-CMYK.ai"/>
          <p:cNvPicPr>
            <a:picLocks noChangeAspect="1"/>
          </p:cNvPicPr>
          <p:nvPr/>
        </p:nvPicPr>
        <p:blipFill>
          <a:blip r:embed="rId3">
            <a:extLst/>
          </a:blip>
          <a:stretch>
            <a:fillRect/>
          </a:stretch>
        </p:blipFill>
        <p:spPr>
          <a:xfrm>
            <a:off x="192087" y="1643063"/>
            <a:ext cx="8759826" cy="1857376"/>
          </a:xfrm>
          <a:prstGeom prst="rect">
            <a:avLst/>
          </a:prstGeom>
          <a:ln w="12700">
            <a:miter lim="400000"/>
          </a:ln>
        </p:spPr>
      </p:pic>
      <p:sp>
        <p:nvSpPr>
          <p:cNvPr id="438" name="Shape 438"/>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Bullet">
    <p:bg>
      <p:bgPr>
        <a:solidFill>
          <a:srgbClr val="FFFFFF"/>
        </a:solidFill>
        <a:effectLst/>
      </p:bgPr>
    </p:bg>
    <p:spTree>
      <p:nvGrpSpPr>
        <p:cNvPr id="1" name=""/>
        <p:cNvGrpSpPr/>
        <p:nvPr/>
      </p:nvGrpSpPr>
      <p:grpSpPr>
        <a:xfrm>
          <a:off x="0" y="0"/>
          <a:ext cx="0" cy="0"/>
          <a:chOff x="0" y="0"/>
          <a:chExt cx="0" cy="0"/>
        </a:xfrm>
      </p:grpSpPr>
      <p:sp>
        <p:nvSpPr>
          <p:cNvPr id="475" name="Shape 47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76" name="Shape 47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7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78" name="Shape 478"/>
          <p:cNvSpPr>
            <a:spLocks noGrp="1"/>
          </p:cNvSpPr>
          <p:nvPr>
            <p:ph type="title"/>
          </p:nvPr>
        </p:nvSpPr>
        <p:spPr>
          <a:xfrm>
            <a:off x="229704" y="324161"/>
            <a:ext cx="8588863" cy="628651"/>
          </a:xfrm>
          <a:prstGeom prst="rect">
            <a:avLst/>
          </a:prstGeom>
        </p:spPr>
        <p:txBody>
          <a:bodyPr anchor="ctr"/>
          <a:lstStyle>
            <a:lvl1pPr defTabSz="914247">
              <a:lnSpc>
                <a:spcPct val="80000"/>
              </a:lnSpc>
              <a:defRPr sz="3600" spc="-100">
                <a:solidFill>
                  <a:srgbClr val="5F8F5B"/>
                </a:solidFill>
              </a:defRPr>
            </a:lvl1pPr>
          </a:lstStyle>
          <a:p>
            <a:r>
              <a:t>Title Text</a:t>
            </a:r>
          </a:p>
        </p:txBody>
      </p:sp>
      <p:sp>
        <p:nvSpPr>
          <p:cNvPr id="479" name="Shape 479"/>
          <p:cNvSpPr>
            <a:spLocks noGrp="1"/>
          </p:cNvSpPr>
          <p:nvPr>
            <p:ph type="body" idx="1"/>
          </p:nvPr>
        </p:nvSpPr>
        <p:spPr>
          <a:xfrm>
            <a:off x="239713" y="1081013"/>
            <a:ext cx="8578851" cy="3395743"/>
          </a:xfrm>
          <a:prstGeom prst="rect">
            <a:avLst/>
          </a:prstGeom>
        </p:spPr>
        <p:txBody>
          <a:bodyPr lIns="45711" tIns="45711" rIns="45711" bIns="45711">
            <a:normAutofit/>
          </a:bodyPr>
          <a:lstStyle>
            <a:lvl1pPr marL="169863" indent="-169863">
              <a:spcBef>
                <a:spcPts val="1400"/>
              </a:spcBef>
              <a:defRPr sz="2200">
                <a:solidFill>
                  <a:srgbClr val="435153"/>
                </a:solidFill>
              </a:defRPr>
            </a:lvl1pPr>
            <a:lvl2pPr marL="482146" indent="-339271">
              <a:spcBef>
                <a:spcPts val="1400"/>
              </a:spcBef>
              <a:defRPr sz="2200">
                <a:solidFill>
                  <a:srgbClr val="435153"/>
                </a:solidFill>
              </a:defRPr>
            </a:lvl2pPr>
            <a:lvl3pPr marL="573352" indent="-311415">
              <a:spcBef>
                <a:spcPts val="1400"/>
              </a:spcBef>
              <a:defRPr sz="2200">
                <a:solidFill>
                  <a:srgbClr val="435153"/>
                </a:solidFill>
              </a:defRPr>
            </a:lvl3pPr>
            <a:lvl4pPr marL="673100" indent="-339725">
              <a:spcBef>
                <a:spcPts val="1400"/>
              </a:spcBef>
              <a:defRPr sz="2200">
                <a:solidFill>
                  <a:srgbClr val="435153"/>
                </a:solidFill>
              </a:defRPr>
            </a:lvl4pPr>
            <a:lvl5pPr marL="744537" indent="-339725">
              <a:spcBef>
                <a:spcPts val="1400"/>
              </a:spcBef>
              <a:defRPr sz="2200">
                <a:solidFill>
                  <a:srgbClr val="435153"/>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539" name="Shape 539"/>
          <p:cNvSpPr/>
          <p:nvPr/>
        </p:nvSpPr>
        <p:spPr>
          <a:xfrm>
            <a:off x="7889767" y="4750028"/>
            <a:ext cx="688414" cy="150475"/>
          </a:xfrm>
          <a:prstGeom prst="rect">
            <a:avLst/>
          </a:prstGeom>
          <a:ln w="12700">
            <a:miter lim="400000"/>
          </a:ln>
          <a:extLst>
            <a:ext uri="{C572A759-6A51-4108-AA02-DFA0A04FC94B}">
              <ma14:wrappingTextBoxFlag xmlns="" xmlns:ma14="http://schemas.microsoft.com/office/mac/drawingml/2011/main" val="1"/>
            </a:ext>
          </a:extLst>
        </p:spPr>
        <p:txBody>
          <a:bodyPr wrap="none" lIns="30786" tIns="30786" rIns="30786" bIns="30786" anchor="b">
            <a:spAutoFit/>
          </a:bodyPr>
          <a:lstStyle>
            <a:lvl1pPr algn="r" defTabSz="610637">
              <a:defRPr sz="600">
                <a:solidFill>
                  <a:srgbClr val="231F20"/>
                </a:solidFill>
                <a:latin typeface="CiscoSansTT Light"/>
                <a:ea typeface="CiscoSansTT Light"/>
                <a:cs typeface="CiscoSansTT Light"/>
                <a:sym typeface="CiscoSansTT Light"/>
              </a:defRPr>
            </a:lvl1pPr>
          </a:lstStyle>
          <a:p>
            <a:r>
              <a:t>Cisco Confidential</a:t>
            </a:r>
          </a:p>
        </p:txBody>
      </p:sp>
      <p:sp>
        <p:nvSpPr>
          <p:cNvPr id="540" name="Shape 540"/>
          <p:cNvSpPr>
            <a:spLocks noGrp="1"/>
          </p:cNvSpPr>
          <p:nvPr>
            <p:ph type="sldNum" sz="quarter" idx="2"/>
          </p:nvPr>
        </p:nvSpPr>
        <p:spPr>
          <a:xfrm>
            <a:off x="8724787" y="4746951"/>
            <a:ext cx="159032" cy="150475"/>
          </a:xfrm>
          <a:prstGeom prst="rect">
            <a:avLst/>
          </a:prstGeom>
        </p:spPr>
        <p:txBody>
          <a:bodyPr lIns="30786" tIns="30786" rIns="30786" bIns="30786"/>
          <a:lstStyle>
            <a:lvl1pPr defTabSz="610637">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41" name="Shape 541"/>
          <p:cNvSpPr/>
          <p:nvPr/>
        </p:nvSpPr>
        <p:spPr>
          <a:xfrm>
            <a:off x="296733" y="4747296"/>
            <a:ext cx="3419626" cy="154506"/>
          </a:xfrm>
          <a:prstGeom prst="rect">
            <a:avLst/>
          </a:prstGeom>
          <a:ln w="12700">
            <a:miter lim="400000"/>
          </a:ln>
          <a:extLst>
            <a:ext uri="{C572A759-6A51-4108-AA02-DFA0A04FC94B}">
              <ma14:wrappingTextBoxFlag xmlns="" xmlns:ma14="http://schemas.microsoft.com/office/mac/drawingml/2011/main" val="1"/>
            </a:ext>
          </a:extLst>
        </p:spPr>
        <p:txBody>
          <a:bodyPr lIns="30786" tIns="30786" rIns="30786" bIns="30786" anchor="b">
            <a:spAutoFit/>
          </a:bodyPr>
          <a:lstStyle>
            <a:lvl1pPr defTabSz="610637">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42" name="Shape 542"/>
          <p:cNvSpPr/>
          <p:nvPr/>
        </p:nvSpPr>
        <p:spPr>
          <a:xfrm>
            <a:off x="4762" y="5078558"/>
            <a:ext cx="9141620" cy="1"/>
          </a:xfrm>
          <a:prstGeom prst="line">
            <a:avLst/>
          </a:prstGeom>
          <a:ln w="127000">
            <a:solidFill>
              <a:srgbClr val="327281"/>
            </a:solidFill>
          </a:ln>
        </p:spPr>
        <p:txBody>
          <a:bodyPr lIns="34289" tIns="34289" rIns="34289" bIns="34289"/>
          <a:lstStyle/>
          <a:p>
            <a:pPr defTabSz="342885">
              <a:defRPr sz="1400">
                <a:solidFill>
                  <a:srgbClr val="0096D6"/>
                </a:solidFill>
              </a:defRPr>
            </a:pPr>
            <a:endParaRPr/>
          </a:p>
        </p:txBody>
      </p:sp>
      <p:sp>
        <p:nvSpPr>
          <p:cNvPr id="543" name="Shape 543"/>
          <p:cNvSpPr>
            <a:spLocks noGrp="1"/>
          </p:cNvSpPr>
          <p:nvPr>
            <p:ph type="title"/>
          </p:nvPr>
        </p:nvSpPr>
        <p:spPr>
          <a:xfrm>
            <a:off x="265314" y="341157"/>
            <a:ext cx="8657114" cy="731521"/>
          </a:xfrm>
          <a:prstGeom prst="rect">
            <a:avLst/>
          </a:prstGeom>
        </p:spPr>
        <p:txBody>
          <a:bodyPr lIns="45719" tIns="45719" rIns="45719" bIns="45719" anchor="t"/>
          <a:lstStyle>
            <a:lvl1pPr defTabSz="685656">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
        <p:nvSpPr>
          <p:cNvPr id="544" name="Shape 544"/>
          <p:cNvSpPr>
            <a:spLocks noGrp="1"/>
          </p:cNvSpPr>
          <p:nvPr>
            <p:ph type="body" idx="1"/>
          </p:nvPr>
        </p:nvSpPr>
        <p:spPr>
          <a:xfrm>
            <a:off x="234403" y="1004811"/>
            <a:ext cx="8578691" cy="3724275"/>
          </a:xfrm>
          <a:prstGeom prst="rect">
            <a:avLst/>
          </a:prstGeom>
        </p:spPr>
        <p:txBody>
          <a:bodyPr lIns="34289" tIns="34289" rIns="34289" bIns="34289">
            <a:normAutofit/>
          </a:bodyPr>
          <a:lstStyle>
            <a:lvl1pPr marL="159987" indent="-159987" defTabSz="685656">
              <a:buClr>
                <a:srgbClr val="272848"/>
              </a:buClr>
              <a:defRPr sz="1400">
                <a:solidFill>
                  <a:srgbClr val="000000"/>
                </a:solidFill>
                <a:latin typeface="CiscoSansTT Light"/>
                <a:ea typeface="CiscoSansTT Light"/>
                <a:cs typeface="CiscoSansTT Light"/>
                <a:sym typeface="CiscoSansTT Light"/>
              </a:defRPr>
            </a:lvl1pPr>
            <a:lvl2pPr marL="404072" indent="-212138" defTabSz="685656">
              <a:buClr>
                <a:srgbClr val="272848"/>
              </a:buClr>
              <a:defRPr sz="1400">
                <a:solidFill>
                  <a:srgbClr val="000000"/>
                </a:solidFill>
                <a:latin typeface="CiscoSansTT Light"/>
                <a:ea typeface="CiscoSansTT Light"/>
                <a:cs typeface="CiscoSansTT Light"/>
                <a:sym typeface="CiscoSansTT Light"/>
              </a:defRPr>
            </a:lvl2pPr>
            <a:lvl3pPr marL="547237" indent="-199957" defTabSz="685656">
              <a:buClr>
                <a:srgbClr val="272848"/>
              </a:buClr>
              <a:defRPr sz="1400">
                <a:solidFill>
                  <a:srgbClr val="000000"/>
                </a:solidFill>
                <a:latin typeface="CiscoSansTT Light"/>
                <a:ea typeface="CiscoSansTT Light"/>
                <a:cs typeface="CiscoSansTT Light"/>
                <a:sym typeface="CiscoSansTT Light"/>
              </a:defRPr>
            </a:lvl3pPr>
            <a:lvl4pPr marL="656535" indent="-213288" defTabSz="685656">
              <a:buClr>
                <a:srgbClr val="272848"/>
              </a:buClr>
              <a:defRPr sz="1400">
                <a:solidFill>
                  <a:srgbClr val="000000"/>
                </a:solidFill>
                <a:latin typeface="CiscoSansTT Light"/>
                <a:ea typeface="CiscoSansTT Light"/>
                <a:cs typeface="CiscoSansTT Light"/>
                <a:sym typeface="CiscoSansTT Light"/>
              </a:defRPr>
            </a:lvl4pPr>
            <a:lvl5pPr marL="752503" indent="-213288" defTabSz="685656">
              <a:buClr>
                <a:srgbClr val="272848"/>
              </a:buClr>
              <a:defRPr sz="1400">
                <a:solidFill>
                  <a:srgbClr val="000000"/>
                </a:solidFill>
                <a:latin typeface="CiscoSansTT Light"/>
                <a:ea typeface="CiscoSansTT Light"/>
                <a:cs typeface="CiscoSansTT Light"/>
                <a:sym typeface="CiscoSansTT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Only 4 Heavy Graphics">
    <p:bg>
      <p:bgPr>
        <a:solidFill>
          <a:srgbClr val="FFFFFF"/>
        </a:solidFill>
        <a:effectLst/>
      </p:bgPr>
    </p:bg>
    <p:spTree>
      <p:nvGrpSpPr>
        <p:cNvPr id="1" name=""/>
        <p:cNvGrpSpPr/>
        <p:nvPr/>
      </p:nvGrpSpPr>
      <p:grpSpPr>
        <a:xfrm>
          <a:off x="0" y="0"/>
          <a:ext cx="0" cy="0"/>
          <a:chOff x="0" y="0"/>
          <a:chExt cx="0" cy="0"/>
        </a:xfrm>
      </p:grpSpPr>
      <p:sp>
        <p:nvSpPr>
          <p:cNvPr id="551" name="Shape 551"/>
          <p:cNvSpPr>
            <a:spLocks noGrp="1"/>
          </p:cNvSpPr>
          <p:nvPr>
            <p:ph type="sldNum" sz="quarter" idx="2"/>
          </p:nvPr>
        </p:nvSpPr>
        <p:spPr>
          <a:xfrm>
            <a:off x="8724787" y="4746951"/>
            <a:ext cx="159032" cy="150475"/>
          </a:xfrm>
          <a:prstGeom prst="rect">
            <a:avLst/>
          </a:prstGeom>
        </p:spPr>
        <p:txBody>
          <a:bodyPr lIns="30786" tIns="30786" rIns="30786" bIns="30786"/>
          <a:lstStyle>
            <a:lvl1pPr defTabSz="610739">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52" name="Shape 552"/>
          <p:cNvSpPr/>
          <p:nvPr/>
        </p:nvSpPr>
        <p:spPr>
          <a:xfrm>
            <a:off x="296730" y="4747284"/>
            <a:ext cx="3419625"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39">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53" name="Shape 553"/>
          <p:cNvSpPr/>
          <p:nvPr/>
        </p:nvSpPr>
        <p:spPr>
          <a:xfrm>
            <a:off x="4762" y="0"/>
            <a:ext cx="9141620" cy="285750"/>
          </a:xfrm>
          <a:prstGeom prst="rect">
            <a:avLst/>
          </a:prstGeom>
          <a:solidFill>
            <a:srgbClr val="FFFFFF"/>
          </a:solidFill>
          <a:ln w="12700">
            <a:miter lim="400000"/>
          </a:ln>
        </p:spPr>
        <p:txBody>
          <a:bodyPr lIns="34289" tIns="34289" rIns="34289" bIns="34289" anchor="ctr"/>
          <a:lstStyle/>
          <a:p>
            <a:pPr algn="ctr" defTabSz="514259">
              <a:defRPr sz="1400">
                <a:solidFill>
                  <a:srgbClr val="FFFFFF"/>
                </a:solidFill>
                <a:latin typeface="CiscoSansTT Light"/>
                <a:ea typeface="CiscoSansTT Light"/>
                <a:cs typeface="CiscoSansTT Light"/>
                <a:sym typeface="CiscoSansTT Light"/>
              </a:defRPr>
            </a:pPr>
            <a:endParaRPr/>
          </a:p>
        </p:txBody>
      </p:sp>
      <p:sp>
        <p:nvSpPr>
          <p:cNvPr id="554" name="Shape 554"/>
          <p:cNvSpPr>
            <a:spLocks noGrp="1"/>
          </p:cNvSpPr>
          <p:nvPr>
            <p:ph type="title"/>
          </p:nvPr>
        </p:nvSpPr>
        <p:spPr>
          <a:xfrm>
            <a:off x="309482" y="155576"/>
            <a:ext cx="8510847" cy="434974"/>
          </a:xfrm>
          <a:prstGeom prst="rect">
            <a:avLst/>
          </a:prstGeom>
        </p:spPr>
        <p:txBody>
          <a:bodyPr lIns="45719" tIns="45719" rIns="45719" bIns="45719" anchor="t"/>
          <a:lstStyle>
            <a:lvl1pPr defTabSz="685770">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3" name="Rectangle 5"/>
          <p:cNvSpPr>
            <a:spLocks noChangeArrowheads="1"/>
          </p:cNvSpPr>
          <p:nvPr userDrawn="1"/>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4"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2017 Cisco and/or its affiliates. All rights reserved.</a:t>
            </a:r>
          </a:p>
        </p:txBody>
      </p:sp>
      <p:sp>
        <p:nvSpPr>
          <p:cNvPr id="15"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D6D3042-C232-4B86-B1B5-227957A06E20}"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8577359" y="4742908"/>
            <a:ext cx="156763" cy="154518"/>
          </a:xfrm>
        </p:spPr>
        <p:txBody>
          <a:bodyPr/>
          <a:lstStyle/>
          <a:p>
            <a:fld id="{2B68E729-EF5C-4ABF-B4D5-B72907E63158}" type="slidenum">
              <a:rPr lang="en-IN" smtClean="0"/>
              <a:t>‹#›</a:t>
            </a:fld>
            <a:endParaRPr lang="en-IN"/>
          </a:p>
        </p:txBody>
      </p:sp>
    </p:spTree>
    <p:extLst>
      <p:ext uri="{BB962C8B-B14F-4D97-AF65-F5344CB8AC3E}">
        <p14:creationId xmlns:p14="http://schemas.microsoft.com/office/powerpoint/2010/main" val="401998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ulti_Slide">
    <p:bg>
      <p:bgPr>
        <a:solidFill>
          <a:srgbClr val="FFFFFF"/>
        </a:solid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74" name="Shape 74"/>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7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76" name="Shape 76"/>
          <p:cNvSpPr>
            <a:spLocks noGrp="1"/>
          </p:cNvSpPr>
          <p:nvPr>
            <p:ph type="body" idx="1"/>
          </p:nvPr>
        </p:nvSpPr>
        <p:spPr>
          <a:xfrm>
            <a:off x="474662" y="1347787"/>
            <a:ext cx="8280058" cy="3073948"/>
          </a:xfrm>
          <a:prstGeom prst="rect">
            <a:avLst/>
          </a:prstGeom>
        </p:spPr>
        <p:txBody>
          <a:bodyPr lIns="45710" tIns="45710" rIns="45710" bIns="45710">
            <a:normAutofit/>
          </a:bodyPr>
          <a:lstStyle>
            <a:lvl1pPr marL="285689" indent="-285689" algn="ctr" defTabSz="457104">
              <a:lnSpc>
                <a:spcPct val="100000"/>
              </a:lnSpc>
              <a:spcBef>
                <a:spcPts val="400"/>
              </a:spcBef>
              <a:buClrTx/>
              <a:buSzTx/>
              <a:buFontTx/>
              <a:buNone/>
              <a:defRPr sz="2000"/>
            </a:lvl1pPr>
            <a:lvl2pPr marL="451303" indent="-308428" algn="ctr" defTabSz="457104">
              <a:lnSpc>
                <a:spcPct val="100000"/>
              </a:lnSpc>
              <a:spcBef>
                <a:spcPts val="400"/>
              </a:spcBef>
              <a:buClrTx/>
              <a:buFontTx/>
              <a:defRPr sz="2000"/>
            </a:lvl2pPr>
            <a:lvl3pPr marL="545041" indent="-283104" algn="ctr" defTabSz="457104">
              <a:lnSpc>
                <a:spcPct val="100000"/>
              </a:lnSpc>
              <a:spcBef>
                <a:spcPts val="400"/>
              </a:spcBef>
              <a:buClrTx/>
              <a:buFontTx/>
              <a:defRPr sz="2000"/>
            </a:lvl3pPr>
            <a:lvl4pPr marL="642216" indent="-308841" algn="ctr" defTabSz="457104">
              <a:lnSpc>
                <a:spcPct val="100000"/>
              </a:lnSpc>
              <a:spcBef>
                <a:spcPts val="400"/>
              </a:spcBef>
              <a:buClrTx/>
              <a:buFontTx/>
              <a:defRPr sz="2000"/>
            </a:lvl4pPr>
            <a:lvl5pPr marL="713653" indent="-308841" algn="ctr" defTabSz="457104">
              <a:lnSpc>
                <a:spcPct val="100000"/>
              </a:lnSpc>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 Slide With Title">
    <p:bg>
      <p:bgPr>
        <a:solidFill>
          <a:srgbClr val="FFFFFF"/>
        </a:solidFill>
        <a:effectLst/>
      </p:bgPr>
    </p:bg>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85" name="Shape 8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8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87" name="Shape 87"/>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280928" indent="-223792">
              <a:spcBef>
                <a:spcPts val="1100"/>
              </a:spcBef>
              <a:buClr>
                <a:schemeClr val="accent3"/>
              </a:buClr>
              <a:buSzPct val="80000"/>
              <a:defRPr sz="3700"/>
            </a:lvl1pPr>
            <a:lvl2pPr marL="735741" indent="-443701">
              <a:spcBef>
                <a:spcPts val="1100"/>
              </a:spcBef>
              <a:buClr>
                <a:schemeClr val="accent3"/>
              </a:buClr>
              <a:buSzPct val="80000"/>
              <a:defRPr sz="3700"/>
            </a:lvl2pPr>
            <a:lvl3pPr marL="972540" indent="-396397">
              <a:spcBef>
                <a:spcPts val="1100"/>
              </a:spcBef>
              <a:buClr>
                <a:schemeClr val="accent3"/>
              </a:buClr>
              <a:buSzPct val="80000"/>
              <a:defRPr sz="3700"/>
            </a:lvl3pPr>
            <a:lvl4pPr marL="1192645" indent="-453025">
              <a:spcBef>
                <a:spcPts val="1100"/>
              </a:spcBef>
              <a:buClr>
                <a:schemeClr val="accent3"/>
              </a:buClr>
              <a:buSzPct val="80000"/>
              <a:defRPr sz="3700"/>
            </a:lvl4pPr>
            <a:lvl5pPr marL="1432950" indent="-518740">
              <a:spcBef>
                <a:spcPts val="110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Slide With Title">
    <p:bg>
      <p:bgPr>
        <a:solidFill>
          <a:srgbClr val="FFFFFF"/>
        </a:solidFill>
        <a:effectLst/>
      </p:bgPr>
    </p:bg>
    <p:spTree>
      <p:nvGrpSpPr>
        <p:cNvPr id="1" name=""/>
        <p:cNvGrpSpPr/>
        <p:nvPr/>
      </p:nvGrpSpPr>
      <p:grpSpPr>
        <a:xfrm>
          <a:off x="0" y="0"/>
          <a:ext cx="0" cy="0"/>
          <a:chOff x="0" y="0"/>
          <a:chExt cx="0" cy="0"/>
        </a:xfrm>
      </p:grpSpPr>
      <p:sp>
        <p:nvSpPr>
          <p:cNvPr id="95" name="Shape 9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96" name="Shape 9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9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98" name="Shape 98"/>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99" name="Shape 99"/>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Slide Without Title">
    <p:bg>
      <p:bgPr>
        <a:solidFill>
          <a:srgbClr val="FFFFFF"/>
        </a:solidFill>
        <a:effectLst/>
      </p:bgPr>
    </p:bg>
    <p:spTree>
      <p:nvGrpSpPr>
        <p:cNvPr id="1" name=""/>
        <p:cNvGrpSpPr/>
        <p:nvPr/>
      </p:nvGrpSpPr>
      <p:grpSpPr>
        <a:xfrm>
          <a:off x="0" y="0"/>
          <a:ext cx="0" cy="0"/>
          <a:chOff x="0" y="0"/>
          <a:chExt cx="0" cy="0"/>
        </a:xfrm>
      </p:grpSpPr>
      <p:sp>
        <p:nvSpPr>
          <p:cNvPr id="106" name="Shape 10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07" name="Shape 10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0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09" name="Shape 109"/>
          <p:cNvSpPr>
            <a:spLocks noGrp="1"/>
          </p:cNvSpPr>
          <p:nvPr>
            <p:ph type="body" idx="1"/>
          </p:nvPr>
        </p:nvSpPr>
        <p:spPr>
          <a:xfrm>
            <a:off x="389660" y="895600"/>
            <a:ext cx="8398740"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 Slide Without Title">
    <p:bg>
      <p:bgPr>
        <a:solidFill>
          <a:srgbClr val="FFFFFF"/>
        </a:solidFill>
        <a:effectLst/>
      </p:bgPr>
    </p:bg>
    <p:spTree>
      <p:nvGrpSpPr>
        <p:cNvPr id="1" name=""/>
        <p:cNvGrpSpPr/>
        <p:nvPr/>
      </p:nvGrpSpPr>
      <p:grpSpPr>
        <a:xfrm>
          <a:off x="0" y="0"/>
          <a:ext cx="0" cy="0"/>
          <a:chOff x="0" y="0"/>
          <a:chExt cx="0" cy="0"/>
        </a:xfrm>
      </p:grpSpPr>
      <p:sp>
        <p:nvSpPr>
          <p:cNvPr id="116" name="Shape 1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17" name="Shape 11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19" name="Shape 119"/>
          <p:cNvSpPr>
            <a:spLocks noGrp="1"/>
          </p:cNvSpPr>
          <p:nvPr>
            <p:ph type="body" idx="1"/>
          </p:nvPr>
        </p:nvSpPr>
        <p:spPr>
          <a:xfrm>
            <a:off x="528639" y="876359"/>
            <a:ext cx="8259762" cy="3168210"/>
          </a:xfrm>
          <a:prstGeom prst="rect">
            <a:avLst/>
          </a:prstGeom>
        </p:spPr>
        <p:txBody>
          <a:bodyPr lIns="45710" tIns="45710" rIns="45710" bIns="45710">
            <a:normAutofit/>
          </a:bodyPr>
          <a:lstStyle>
            <a:lvl1pPr marL="212399" indent="-392400">
              <a:lnSpc>
                <a:spcPts val="4400"/>
              </a:lnSpc>
              <a:spcBef>
                <a:spcPts val="0"/>
              </a:spcBef>
              <a:buClr>
                <a:schemeClr val="accent3"/>
              </a:buClr>
              <a:buSzPct val="80000"/>
              <a:defRPr sz="3700"/>
            </a:lvl1pPr>
            <a:lvl2pPr marL="735741" indent="-443701">
              <a:lnSpc>
                <a:spcPts val="4400"/>
              </a:lnSpc>
              <a:spcBef>
                <a:spcPts val="0"/>
              </a:spcBef>
              <a:buClr>
                <a:schemeClr val="accent3"/>
              </a:buClr>
              <a:buSzPct val="80000"/>
              <a:defRPr sz="3700"/>
            </a:lvl2pPr>
            <a:lvl3pPr marL="972540" indent="-396397">
              <a:lnSpc>
                <a:spcPts val="4400"/>
              </a:lnSpc>
              <a:spcBef>
                <a:spcPts val="0"/>
              </a:spcBef>
              <a:buClr>
                <a:schemeClr val="accent3"/>
              </a:buClr>
              <a:buSzPct val="80000"/>
              <a:defRPr sz="3700"/>
            </a:lvl3pPr>
            <a:lvl4pPr marL="1192645" indent="-453025">
              <a:lnSpc>
                <a:spcPts val="4400"/>
              </a:lnSpc>
              <a:spcBef>
                <a:spcPts val="0"/>
              </a:spcBef>
              <a:buClr>
                <a:schemeClr val="accent3"/>
              </a:buClr>
              <a:buSzPct val="80000"/>
              <a:defRPr sz="3700"/>
            </a:lvl4pPr>
            <a:lvl5pPr marL="1432950" indent="-518740">
              <a:lnSpc>
                <a:spcPts val="4400"/>
              </a:lnSpc>
              <a:spcBef>
                <a:spcPts val="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_3-Column Layout No Bottom Bar">
    <p:bg>
      <p:bgPr>
        <a:solidFill>
          <a:srgbClr val="FFFFFF"/>
        </a:solidFill>
        <a:effectLst/>
      </p:bgPr>
    </p:bg>
    <p:spTree>
      <p:nvGrpSpPr>
        <p:cNvPr id="1" name=""/>
        <p:cNvGrpSpPr/>
        <p:nvPr/>
      </p:nvGrpSpPr>
      <p:grpSpPr>
        <a:xfrm>
          <a:off x="0" y="0"/>
          <a:ext cx="0" cy="0"/>
          <a:chOff x="0" y="0"/>
          <a:chExt cx="0" cy="0"/>
        </a:xfrm>
      </p:grpSpPr>
      <p:sp>
        <p:nvSpPr>
          <p:cNvPr id="163" name="Shape 16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64" name="Shape 164"/>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6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66" name="Shape 166"/>
          <p:cNvSpPr/>
          <p:nvPr/>
        </p:nvSpPr>
        <p:spPr>
          <a:xfrm flipH="1">
            <a:off x="3070224" y="609600"/>
            <a:ext cx="2" cy="3984625"/>
          </a:xfrm>
          <a:prstGeom prst="line">
            <a:avLst/>
          </a:prstGeom>
          <a:ln w="38100">
            <a:solidFill>
              <a:srgbClr val="3E6BB4"/>
            </a:solidFill>
          </a:ln>
        </p:spPr>
        <p:txBody>
          <a:bodyPr lIns="45719" rIns="45719"/>
          <a:lstStyle/>
          <a:p>
            <a:endParaRPr/>
          </a:p>
        </p:txBody>
      </p:sp>
      <p:sp>
        <p:nvSpPr>
          <p:cNvPr id="167" name="Shape 167"/>
          <p:cNvSpPr/>
          <p:nvPr/>
        </p:nvSpPr>
        <p:spPr>
          <a:xfrm flipH="1">
            <a:off x="6037262" y="609600"/>
            <a:ext cx="1" cy="3984625"/>
          </a:xfrm>
          <a:prstGeom prst="line">
            <a:avLst/>
          </a:prstGeom>
          <a:ln w="38100">
            <a:solidFill>
              <a:srgbClr val="3E6BB4"/>
            </a:solidFill>
          </a:ln>
        </p:spPr>
        <p:txBody>
          <a:bodyPr lIns="45719" rIns="45719"/>
          <a:lstStyle/>
          <a:p>
            <a:endParaRPr/>
          </a:p>
        </p:txBody>
      </p:sp>
      <p:sp>
        <p:nvSpPr>
          <p:cNvPr id="168" name="Shape 168"/>
          <p:cNvSpPr>
            <a:spLocks noGrp="1"/>
          </p:cNvSpPr>
          <p:nvPr>
            <p:ph type="body" sz="quarter" idx="1"/>
          </p:nvPr>
        </p:nvSpPr>
        <p:spPr>
          <a:xfrm>
            <a:off x="461962" y="228317"/>
            <a:ext cx="2337111" cy="770463"/>
          </a:xfrm>
          <a:prstGeom prst="rect">
            <a:avLst/>
          </a:prstGeom>
        </p:spPr>
        <p:txBody>
          <a:bodyPr lIns="45710" tIns="45710" rIns="45710" bIns="45710" anchor="b">
            <a:normAutofit/>
          </a:bodyPr>
          <a:lstStyle>
            <a:lvl1pPr marL="0" indent="0" defTabSz="685720">
              <a:lnSpc>
                <a:spcPct val="80000"/>
              </a:lnSpc>
              <a:spcBef>
                <a:spcPts val="0"/>
              </a:spcBef>
              <a:buClrTx/>
              <a:buSzTx/>
              <a:buFontTx/>
              <a:buNone/>
              <a:defRPr sz="2500" spc="-75"/>
            </a:lvl1pPr>
            <a:lvl2pPr marL="528410" indent="-385535" defTabSz="685720">
              <a:lnSpc>
                <a:spcPct val="80000"/>
              </a:lnSpc>
              <a:spcBef>
                <a:spcPts val="0"/>
              </a:spcBef>
              <a:buClrTx/>
              <a:buFontTx/>
              <a:defRPr sz="2500" spc="-75"/>
            </a:lvl2pPr>
            <a:lvl3pPr marL="615818" indent="-353881" defTabSz="685720">
              <a:lnSpc>
                <a:spcPct val="80000"/>
              </a:lnSpc>
              <a:spcBef>
                <a:spcPts val="0"/>
              </a:spcBef>
              <a:buClrTx/>
              <a:buFontTx/>
              <a:defRPr sz="2500" spc="-75"/>
            </a:lvl3pPr>
            <a:lvl4pPr marL="719427" indent="-386052" defTabSz="685720">
              <a:lnSpc>
                <a:spcPct val="80000"/>
              </a:lnSpc>
              <a:spcBef>
                <a:spcPts val="0"/>
              </a:spcBef>
              <a:buClrTx/>
              <a:buFontTx/>
              <a:defRPr sz="2500" spc="-75"/>
            </a:lvl4pPr>
            <a:lvl5pPr marL="790864" indent="-386052" defTabSz="685720">
              <a:lnSpc>
                <a:spcPct val="80000"/>
              </a:lnSpc>
              <a:spcBef>
                <a:spcPts val="0"/>
              </a:spcBef>
              <a:buClrTx/>
              <a:buFontTx/>
              <a:defRPr sz="2500" spc="-75"/>
            </a:lvl5pPr>
          </a:lstStyle>
          <a:p>
            <a:r>
              <a:t>Body Level One</a:t>
            </a:r>
          </a:p>
          <a:p>
            <a:pPr lvl="1"/>
            <a:r>
              <a:t>Body Level Two</a:t>
            </a:r>
          </a:p>
          <a:p>
            <a:pPr lvl="2"/>
            <a:r>
              <a:t>Body Level Three</a:t>
            </a:r>
          </a:p>
          <a:p>
            <a:pPr lvl="3"/>
            <a:r>
              <a:t>Body Level Four</a:t>
            </a:r>
          </a:p>
          <a:p>
            <a:pPr lvl="4"/>
            <a:r>
              <a:t>Body Level Five</a:t>
            </a:r>
          </a:p>
        </p:txBody>
      </p:sp>
      <p:sp>
        <p:nvSpPr>
          <p:cNvPr id="169" name="Shape 169"/>
          <p:cNvSpPr>
            <a:spLocks noGrp="1"/>
          </p:cNvSpPr>
          <p:nvPr>
            <p:ph type="body" sz="quarter" idx="13"/>
          </p:nvPr>
        </p:nvSpPr>
        <p:spPr>
          <a:xfrm>
            <a:off x="3377727" y="227838"/>
            <a:ext cx="2337111" cy="770462"/>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0" name="Shape 170"/>
          <p:cNvSpPr>
            <a:spLocks noGrp="1"/>
          </p:cNvSpPr>
          <p:nvPr>
            <p:ph type="body" sz="quarter" idx="14"/>
          </p:nvPr>
        </p:nvSpPr>
        <p:spPr>
          <a:xfrm>
            <a:off x="6354812" y="220477"/>
            <a:ext cx="2337110" cy="770463"/>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1" name="Shape 171"/>
          <p:cNvSpPr>
            <a:spLocks noGrp="1"/>
          </p:cNvSpPr>
          <p:nvPr>
            <p:ph type="body" sz="quarter" idx="15"/>
          </p:nvPr>
        </p:nvSpPr>
        <p:spPr>
          <a:xfrm>
            <a:off x="461962" y="1201094"/>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2" name="Shape 172"/>
          <p:cNvSpPr>
            <a:spLocks noGrp="1"/>
          </p:cNvSpPr>
          <p:nvPr>
            <p:ph type="body" sz="quarter" idx="16"/>
          </p:nvPr>
        </p:nvSpPr>
        <p:spPr>
          <a:xfrm>
            <a:off x="3377727"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3" name="Shape 173"/>
          <p:cNvSpPr>
            <a:spLocks noGrp="1"/>
          </p:cNvSpPr>
          <p:nvPr>
            <p:ph type="body" sz="quarter" idx="17"/>
          </p:nvPr>
        </p:nvSpPr>
        <p:spPr>
          <a:xfrm>
            <a:off x="6354812"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A4D7"/>
            </a:gs>
            <a:gs pos="99001">
              <a:srgbClr val="2D5AA3"/>
            </a:gs>
            <a:gs pos="100000">
              <a:srgbClr val="2D5AA3"/>
            </a:gs>
          </a:gsLst>
          <a:lin ang="54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16425" y="915409"/>
            <a:ext cx="7598042" cy="2569947"/>
          </a:xfrm>
          <a:prstGeom prst="rect">
            <a:avLst/>
          </a:prstGeom>
          <a:ln w="12700">
            <a:miter lim="400000"/>
          </a:ln>
          <a:extLst>
            <a:ext uri="{C572A759-6A51-4108-AA02-DFA0A04FC94B}">
              <ma14:wrappingTextBoxFlag xmlns="" xmlns:ma14="http://schemas.microsoft.com/office/mac/drawingml/2011/main" val="1"/>
            </a:ext>
          </a:extLst>
        </p:spPr>
        <p:txBody>
          <a:bodyPr lIns="45711" tIns="45711" rIns="45711" bIns="45711" anchor="b">
            <a:normAutofit/>
          </a:bodyPr>
          <a:lstStyle/>
          <a:p>
            <a:r>
              <a:t>Title Text</a:t>
            </a:r>
          </a:p>
        </p:txBody>
      </p:sp>
      <p:sp>
        <p:nvSpPr>
          <p:cNvPr id="3" name="Shape 3"/>
          <p:cNvSpPr>
            <a:spLocks noGrp="1"/>
          </p:cNvSpPr>
          <p:nvPr>
            <p:ph type="sldNum" sz="quarter" idx="2"/>
          </p:nvPr>
        </p:nvSpPr>
        <p:spPr>
          <a:xfrm>
            <a:off x="8575079" y="4762133"/>
            <a:ext cx="159043" cy="135293"/>
          </a:xfrm>
          <a:prstGeom prst="rect">
            <a:avLst/>
          </a:prstGeom>
          <a:ln w="12700">
            <a:miter lim="400000"/>
          </a:ln>
        </p:spPr>
        <p:txBody>
          <a:bodyPr wrap="none" lIns="30792" tIns="30792" rIns="30792" bIns="30792" anchor="b">
            <a:spAutoFit/>
          </a:bodyPr>
          <a:lstStyle>
            <a:lvl1pPr algn="r" defTabSz="610744">
              <a:defRPr sz="600">
                <a:solidFill>
                  <a:srgbClr val="FFFFFF">
                    <a:alpha val="60000"/>
                  </a:srgbClr>
                </a:solidFill>
              </a:defRPr>
            </a:lvl1pPr>
          </a:lstStyle>
          <a:p>
            <a:fld id="{86CB4B4D-7CA3-9044-876B-883B54F8677D}" type="slidenum">
              <a:t>‹#›</a:t>
            </a:fld>
            <a:endParaRPr/>
          </a:p>
        </p:txBody>
      </p:sp>
      <p:sp>
        <p:nvSpPr>
          <p:cNvPr id="4" name="Shape 4"/>
          <p:cNvSpPr/>
          <p:nvPr/>
        </p:nvSpPr>
        <p:spPr>
          <a:xfrm>
            <a:off x="5867508" y="4760879"/>
            <a:ext cx="2658019" cy="135292"/>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FFFFFF">
                    <a:alpha val="60000"/>
                  </a:srgbClr>
                </a:solidFill>
              </a:defRPr>
            </a:lvl1pPr>
          </a:lstStyle>
          <a:p>
            <a:r>
              <a:t>© 2014  Cisco and/or its affiliates. All rights reserved.   Cisco Confidential</a:t>
            </a:r>
          </a:p>
        </p:txBody>
      </p:sp>
      <p:pic>
        <p:nvPicPr>
          <p:cNvPr id="5" name="image1.png" descr="C:\Users\spius\Pictures\cisco logo blue gradient.png"/>
          <p:cNvPicPr>
            <a:picLocks noChangeAspect="1"/>
          </p:cNvPicPr>
          <p:nvPr/>
        </p:nvPicPr>
        <p:blipFill>
          <a:blip r:embed="rId37">
            <a:alphaModFix amt="60000"/>
            <a:extLst/>
          </a:blip>
          <a:stretch>
            <a:fillRect/>
          </a:stretch>
        </p:blipFill>
        <p:spPr>
          <a:xfrm>
            <a:off x="474174" y="4625773"/>
            <a:ext cx="431313" cy="265177"/>
          </a:xfrm>
          <a:prstGeom prst="rect">
            <a:avLst/>
          </a:prstGeom>
          <a:ln w="12700">
            <a:miter lim="400000"/>
          </a:ln>
        </p:spPr>
      </p:pic>
      <p:sp>
        <p:nvSpPr>
          <p:cNvPr id="6" name="Shape 6"/>
          <p:cNvSpPr>
            <a:spLocks noGrp="1"/>
          </p:cNvSpPr>
          <p:nvPr>
            <p:ph type="body" idx="1"/>
          </p:nvPr>
        </p:nvSpPr>
        <p:spPr>
          <a:xfrm>
            <a:off x="457200" y="1200150"/>
            <a:ext cx="8229600" cy="3394472"/>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Footer Placeholder 6"/>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62" r:id="rId9"/>
    <p:sldLayoutId id="2147483663"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8" r:id="rId31"/>
    <p:sldLayoutId id="2147483694" r:id="rId32"/>
    <p:sldLayoutId id="2147483695" r:id="rId33"/>
    <p:sldLayoutId id="2147483698" r:id="rId34"/>
    <p:sldLayoutId id="2147483699" r:id="rId35"/>
  </p:sldLayoutIdLst>
  <p:transition spd="med"/>
  <p:hf sldNum="0" hdr="0" ftr="0" dt="0"/>
  <p:txStyles>
    <p:titleStyle>
      <a:lvl1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p:titleStyle>
    <p:bodyStyle>
      <a:lvl1pPr marL="169862" marR="0" indent="-169862" algn="l" defTabSz="684212" rtl="0" latinLnBrk="0">
        <a:lnSpc>
          <a:spcPct val="95000"/>
        </a:lnSpc>
        <a:spcBef>
          <a:spcPts val="1000"/>
        </a:spcBef>
        <a:spcAft>
          <a:spcPts val="0"/>
        </a:spcAft>
        <a:buClr>
          <a:srgbClr val="2968AF"/>
        </a:buClr>
        <a:buSzPct val="90000"/>
        <a:buFont typeface="Arial"/>
        <a:buChar char="•"/>
        <a:tabLst/>
        <a:defRPr sz="1500" b="0" i="0" u="none" strike="noStrike" cap="none" spc="0" baseline="0">
          <a:ln>
            <a:noFill/>
          </a:ln>
          <a:solidFill>
            <a:schemeClr val="accent3"/>
          </a:solidFill>
          <a:uFillTx/>
          <a:latin typeface="Arial"/>
          <a:ea typeface="Arial"/>
          <a:cs typeface="Arial"/>
          <a:sym typeface="Arial"/>
        </a:defRPr>
      </a:lvl1pPr>
      <a:lvl2pPr marL="374196" marR="0" indent="-23132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2pPr>
      <a:lvl3pPr marL="474265" marR="0" indent="-212328"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3pPr>
      <a:lvl4pPr marL="565006"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4pPr>
      <a:lvl5pPr marL="636443"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p:bodyStyle>
    <p:other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isco.com/c/dam/global/ja_jp/products/smart-software-licensing/literature/cisco-software-smart-software-licensing-specific-license-reservation.pdf" TargetMode="Externa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isco.com/c/dam/global/ja_jp/products/smart-software-licensing/literature/cisco-software-smart-software-licensing-specific-license-reservation.pdf"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hyperlink" Target="http://ucbu-aricent-vm293.cisco.com/" TargetMode="Externa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hyperlink" Target="https://ccbu-wiki.cisco.com/display/MESSAGING/Alarms+and+Alerts+Generated+for+Specific+License+Reservation" TargetMode="External"/><Relationship Id="rId2" Type="http://schemas.openxmlformats.org/officeDocument/2006/relationships/hyperlink" Target="https://ccbu-wiki.cisco.com/display/MESSAGING/Smart+Licensing+::+Specific+License+Reservation+(SLR)+Requirement" TargetMode="External"/><Relationship Id="rId1" Type="http://schemas.openxmlformats.org/officeDocument/2006/relationships/slideLayout" Target="../slideLayouts/slideLayout32.xml"/><Relationship Id="rId6" Type="http://schemas.openxmlformats.org/officeDocument/2006/relationships/hyperlink" Target="https://www.cisco.com/c/en/us/td/docs/voice_ip_comm/connection/12x/install_upgrade/guide/b_12xcuciumg.html" TargetMode="External"/><Relationship Id="rId5" Type="http://schemas.openxmlformats.org/officeDocument/2006/relationships/hyperlink" Target="https://ccbu-wiki.cisco.com/display/MESSAGING/Annotated+Wiki+for+Specific+License+Reservation" TargetMode="External"/><Relationship Id="rId4" Type="http://schemas.openxmlformats.org/officeDocument/2006/relationships/hyperlink" Target="https://www.cisco.com/c/en/us/td/docs/voice_ip_comm/connection/12x/alarm_messages/12cucalrmmsgdef.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hyperlink" Target="https://www.cisco.com/c/en/us/td/docs/voice_ip_comm/connection/12x/install_upgrade/guide/b_12xcuciumg.html" TargetMode="Externa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p:cNvSpPr>
          <p:nvPr>
            <p:ph type="body" sz="quarter" idx="1"/>
          </p:nvPr>
        </p:nvSpPr>
        <p:spPr>
          <a:xfrm>
            <a:off x="442472" y="3232281"/>
            <a:ext cx="8302626" cy="911880"/>
          </a:xfrm>
          <a:prstGeom prst="rect">
            <a:avLst/>
          </a:prstGeom>
        </p:spPr>
        <p:txBody>
          <a:bodyPr>
            <a:normAutofit/>
          </a:bodyPr>
          <a:lstStyle>
            <a:lvl1pPr defTabSz="472106">
              <a:spcBef>
                <a:spcPts val="600"/>
              </a:spcBef>
              <a:defRPr sz="1518"/>
            </a:lvl1pPr>
          </a:lstStyle>
          <a:p>
            <a:r>
              <a:rPr lang="en-IN" dirty="0" smtClean="0"/>
              <a:t>Aug </a:t>
            </a:r>
            <a:r>
              <a:rPr dirty="0" smtClean="0"/>
              <a:t>201</a:t>
            </a:r>
            <a:r>
              <a:rPr lang="en-US" dirty="0" smtClean="0"/>
              <a:t>8</a:t>
            </a:r>
          </a:p>
          <a:p>
            <a:r>
              <a:rPr lang="en-IN" dirty="0"/>
              <a:t>EDCS-12879147</a:t>
            </a:r>
            <a:endParaRPr dirty="0"/>
          </a:p>
        </p:txBody>
      </p:sp>
      <p:sp>
        <p:nvSpPr>
          <p:cNvPr id="635" name="Shape 635"/>
          <p:cNvSpPr>
            <a:spLocks noGrp="1"/>
          </p:cNvSpPr>
          <p:nvPr>
            <p:ph type="title"/>
          </p:nvPr>
        </p:nvSpPr>
        <p:spPr>
          <a:xfrm>
            <a:off x="425764" y="2639977"/>
            <a:ext cx="8340154" cy="644730"/>
          </a:xfrm>
          <a:prstGeom prst="rect">
            <a:avLst/>
          </a:prstGeom>
        </p:spPr>
        <p:txBody>
          <a:bodyPr>
            <a:normAutofit fontScale="90000"/>
          </a:bodyPr>
          <a:lstStyle/>
          <a:p>
            <a:pPr defTabSz="273685">
              <a:defRPr sz="2080"/>
            </a:pPr>
            <a:endParaRPr dirty="0"/>
          </a:p>
          <a:p>
            <a:pPr eaLnBrk="0" hangingPunct="0"/>
            <a:r>
              <a:rPr lang="en-US" altLang="en-US" sz="2400" b="1" dirty="0" smtClean="0"/>
              <a:t>Unity </a:t>
            </a:r>
            <a:r>
              <a:rPr lang="en-US" altLang="en-US" sz="2400" b="1" dirty="0"/>
              <a:t>Connection </a:t>
            </a:r>
            <a:r>
              <a:rPr lang="en-US" altLang="en-US" sz="2400" b="1" dirty="0" smtClean="0"/>
              <a:t/>
            </a:r>
            <a:br>
              <a:rPr lang="en-US" altLang="en-US" sz="2400" b="1" dirty="0" smtClean="0"/>
            </a:br>
            <a:r>
              <a:rPr lang="en-US" altLang="en-US" sz="2000" dirty="0" smtClean="0"/>
              <a:t>Specific License Reservation TOI</a:t>
            </a:r>
            <a:endParaRPr lang="en-US" altLang="en-US" sz="2000" dirty="0"/>
          </a:p>
        </p:txBody>
      </p:sp>
      <p:sp>
        <p:nvSpPr>
          <p:cNvPr id="636" name="Shape 636"/>
          <p:cNvSpPr/>
          <p:nvPr/>
        </p:nvSpPr>
        <p:spPr>
          <a:xfrm>
            <a:off x="469496" y="3792505"/>
            <a:ext cx="8296420"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lnSpcReduction="10000"/>
          </a:bodyPr>
          <a:lstStyle>
            <a:lvl1pPr defTabSz="684212">
              <a:lnSpc>
                <a:spcPct val="95000"/>
              </a:lnSpc>
              <a:spcBef>
                <a:spcPts val="1000"/>
              </a:spcBef>
              <a:defRPr sz="1400"/>
            </a:lvl1pPr>
          </a:lstStyle>
          <a:p>
            <a:r>
              <a:t> </a:t>
            </a:r>
          </a:p>
        </p:txBody>
      </p:sp>
      <p:sp>
        <p:nvSpPr>
          <p:cNvPr id="637" name="Shape 637"/>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normAutofit lnSpcReduction="10000"/>
          </a:bodyPr>
          <a:lstStyle>
            <a:lvl1pPr marL="0" indent="0">
              <a:buClrTx/>
              <a:buSzTx/>
              <a:buFontTx/>
              <a:buNone/>
              <a:defRPr sz="1400"/>
            </a:lvl1pPr>
          </a:lstStyle>
          <a:p>
            <a:r>
              <a:rPr dirty="0"/>
              <a:t> </a:t>
            </a:r>
          </a:p>
        </p:txBody>
      </p:sp>
      <p:sp>
        <p:nvSpPr>
          <p:cNvPr id="638" name="Shape 638"/>
          <p:cNvSpPr>
            <a:spLocks noGrp="1"/>
          </p:cNvSpPr>
          <p:nvPr>
            <p:ph type="body" idx="14"/>
          </p:nvPr>
        </p:nvSpPr>
        <p:spPr>
          <a:prstGeom prst="rect">
            <a:avLst/>
          </a:prstGeom>
          <a:extLst>
            <a:ext uri="{C572A759-6A51-4108-AA02-DFA0A04FC94B}">
              <ma14:wrappingTextBoxFlag xmlns="" xmlns:ma14="http://schemas.microsoft.com/office/mac/drawingml/2011/main" val="1"/>
            </a:ext>
          </a:extLst>
        </p:spPr>
        <p:txBody>
          <a:bodyPr>
            <a:normAutofit lnSpcReduction="10000"/>
          </a:bodyPr>
          <a:lstStyle>
            <a:lvl1pPr marL="0" indent="0">
              <a:buClrTx/>
              <a:buSzTx/>
              <a:buFontTx/>
              <a:buNone/>
              <a:defRPr sz="1400"/>
            </a:lvl1pPr>
          </a:lstStyle>
          <a:p>
            <a: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3831"/>
            <a:ext cx="8588375" cy="464263"/>
          </a:xfrm>
        </p:spPr>
        <p:txBody>
          <a:bodyPr/>
          <a:lstStyle/>
          <a:p>
            <a:pPr>
              <a:defRPr/>
            </a:pPr>
            <a:r>
              <a:rPr lang="en-US" dirty="0" smtClean="0"/>
              <a:t>Prerequisites</a:t>
            </a:r>
            <a:endParaRPr dirty="0">
              <a:ea typeface="+mj-ea"/>
            </a:endParaRPr>
          </a:p>
        </p:txBody>
      </p:sp>
      <p:sp>
        <p:nvSpPr>
          <p:cNvPr id="31747" name="Content Placeholder 2"/>
          <p:cNvSpPr>
            <a:spLocks noGrp="1"/>
          </p:cNvSpPr>
          <p:nvPr>
            <p:ph idx="1"/>
          </p:nvPr>
        </p:nvSpPr>
        <p:spPr>
          <a:xfrm>
            <a:off x="190500" y="678094"/>
            <a:ext cx="8550275" cy="3172453"/>
          </a:xfrm>
        </p:spPr>
        <p:txBody>
          <a:bodyPr>
            <a:normAutofit lnSpcReduction="10000"/>
          </a:bodyPr>
          <a:lstStyle/>
          <a:p>
            <a:pPr marL="0" indent="0">
              <a:buNone/>
            </a:pPr>
            <a:r>
              <a:rPr lang="en-US" dirty="0" smtClean="0"/>
              <a:t>To configure a product for SLR operations, following are the prerequisites:</a:t>
            </a:r>
            <a:endParaRPr lang="en-US" dirty="0"/>
          </a:p>
          <a:p>
            <a:pPr>
              <a:buFont typeface="Wingdings" panose="05000000000000000000" pitchFamily="2" charset="2"/>
              <a:buChar char="Ø"/>
            </a:pPr>
            <a:r>
              <a:rPr lang="en-US" dirty="0"/>
              <a:t>Smart Account on Cisco Smart Software Manager(CSSM)</a:t>
            </a:r>
          </a:p>
          <a:p>
            <a:pPr>
              <a:buFont typeface="Wingdings" panose="05000000000000000000" pitchFamily="2" charset="2"/>
              <a:buChar char="Ø"/>
            </a:pPr>
            <a:r>
              <a:rPr lang="en-US" dirty="0"/>
              <a:t>Virtual Account under Smart Account</a:t>
            </a:r>
          </a:p>
          <a:p>
            <a:pPr>
              <a:buFont typeface="Wingdings" panose="05000000000000000000" pitchFamily="2" charset="2"/>
              <a:buChar char="Ø"/>
            </a:pPr>
            <a:r>
              <a:rPr lang="en-US" dirty="0" smtClean="0"/>
              <a:t>Licenses associated with Virtual Account. In case of SLR, following License PID are allowed:</a:t>
            </a:r>
          </a:p>
          <a:p>
            <a:pPr marL="0" indent="0">
              <a:buNone/>
            </a:pPr>
            <a:r>
              <a:rPr lang="en-US" dirty="0"/>
              <a:t>	</a:t>
            </a:r>
            <a:r>
              <a:rPr lang="en-IN" dirty="0" err="1" smtClean="0"/>
              <a:t>CUC_BasicMessaging</a:t>
            </a:r>
            <a:endParaRPr lang="en-IN" dirty="0" smtClean="0"/>
          </a:p>
          <a:p>
            <a:pPr marL="0" indent="0">
              <a:buNone/>
            </a:pPr>
            <a:r>
              <a:rPr lang="en-IN" dirty="0"/>
              <a:t>	</a:t>
            </a:r>
            <a:r>
              <a:rPr lang="en-IN" dirty="0" err="1" smtClean="0"/>
              <a:t>CUC_EnhancedMessaging</a:t>
            </a:r>
            <a:endParaRPr lang="en-IN" dirty="0" smtClean="0"/>
          </a:p>
          <a:p>
            <a:pPr marL="0" indent="0">
              <a:buNone/>
            </a:pPr>
            <a:r>
              <a:rPr lang="en-IN" dirty="0"/>
              <a:t>	</a:t>
            </a:r>
            <a:r>
              <a:rPr lang="en-IN" dirty="0" err="1" smtClean="0"/>
              <a:t>CUC_SpeechConnectPort</a:t>
            </a:r>
            <a:endParaRPr lang="en-IN" dirty="0" smtClean="0"/>
          </a:p>
          <a:p>
            <a:pPr marL="0" indent="0">
              <a:buNone/>
            </a:pPr>
            <a:r>
              <a:rPr lang="en-IN" dirty="0"/>
              <a:t>	</a:t>
            </a:r>
            <a:endParaRPr lang="en-US" dirty="0" smtClean="0"/>
          </a:p>
          <a:p>
            <a:pPr marL="0" indent="0">
              <a:buNone/>
            </a:pPr>
            <a:r>
              <a:rPr lang="en-US" b="1" dirty="0"/>
              <a:t>Note</a:t>
            </a:r>
            <a:r>
              <a:rPr lang="en-US" dirty="0"/>
              <a:t>:</a:t>
            </a:r>
            <a:br>
              <a:rPr lang="en-US" dirty="0"/>
            </a:br>
            <a:r>
              <a:rPr lang="en-US" dirty="0"/>
              <a:t>In Unity Connection, from </a:t>
            </a:r>
            <a:r>
              <a:rPr lang="en-US" dirty="0" smtClean="0"/>
              <a:t>12.5 onward either Smart Licensing or Specific License Reservation can be enabled at a time.</a:t>
            </a:r>
            <a:endParaRPr lang="en-US" dirty="0"/>
          </a:p>
          <a:p>
            <a:pPr marL="0" indent="0">
              <a:buNone/>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50897795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14300"/>
            <a:ext cx="8435975" cy="491875"/>
          </a:xfrm>
        </p:spPr>
        <p:txBody>
          <a:bodyPr>
            <a:normAutofit/>
          </a:bodyPr>
          <a:lstStyle/>
          <a:p>
            <a:pPr>
              <a:defRPr/>
            </a:pPr>
            <a:r>
              <a:rPr lang="en-US" dirty="0" smtClean="0"/>
              <a:t>Product and License Authorization </a:t>
            </a:r>
            <a:r>
              <a:rPr lang="en-US" dirty="0"/>
              <a:t>States </a:t>
            </a:r>
            <a:r>
              <a:rPr lang="en-US" dirty="0" smtClean="0"/>
              <a:t>in SLR</a:t>
            </a:r>
            <a:endParaRPr dirty="0">
              <a:ea typeface="+mj-ea"/>
            </a:endParaRPr>
          </a:p>
        </p:txBody>
      </p:sp>
      <p:sp>
        <p:nvSpPr>
          <p:cNvPr id="31747" name="Content Placeholder 2"/>
          <p:cNvSpPr>
            <a:spLocks noGrp="1"/>
          </p:cNvSpPr>
          <p:nvPr>
            <p:ph idx="1"/>
          </p:nvPr>
        </p:nvSpPr>
        <p:spPr>
          <a:xfrm>
            <a:off x="152401" y="606174"/>
            <a:ext cx="8792109" cy="3647043"/>
          </a:xfrm>
        </p:spPr>
        <p:txBody>
          <a:bodyPr>
            <a:normAutofit fontScale="77500" lnSpcReduction="20000"/>
          </a:bodyPr>
          <a:lstStyle/>
          <a:p>
            <a:r>
              <a:rPr lang="en-IN" sz="1600" b="1" dirty="0" smtClean="0"/>
              <a:t>Product Sates</a:t>
            </a:r>
          </a:p>
          <a:p>
            <a:pPr marL="586985" lvl="1" indent="-342900">
              <a:buFont typeface="Wingdings" panose="05000000000000000000" pitchFamily="2" charset="2"/>
              <a:buChar char="Ø"/>
            </a:pPr>
            <a:r>
              <a:rPr lang="en-IN" b="1" dirty="0" smtClean="0"/>
              <a:t>Unregistered: </a:t>
            </a:r>
            <a:r>
              <a:rPr lang="en-IN" dirty="0" smtClean="0"/>
              <a:t>Specific License Reservation </a:t>
            </a:r>
            <a:r>
              <a:rPr lang="en-US" dirty="0" smtClean="0"/>
              <a:t>has </a:t>
            </a:r>
            <a:r>
              <a:rPr lang="en-US" dirty="0"/>
              <a:t>been enabled but the </a:t>
            </a:r>
            <a:r>
              <a:rPr lang="en-US" dirty="0" smtClean="0"/>
              <a:t>reservation has not taken place.</a:t>
            </a:r>
          </a:p>
          <a:p>
            <a:pPr marL="586985" lvl="1" indent="-342900">
              <a:buFont typeface="Wingdings" panose="05000000000000000000" pitchFamily="2" charset="2"/>
              <a:buChar char="Ø"/>
            </a:pPr>
            <a:r>
              <a:rPr lang="en-IN" b="1" dirty="0" smtClean="0"/>
              <a:t>Reservation In Progress: </a:t>
            </a:r>
            <a:r>
              <a:rPr lang="en-IN" dirty="0" smtClean="0"/>
              <a:t>Specific License Reservation has been enabled and request code has been generated.</a:t>
            </a:r>
            <a:endParaRPr lang="en-IN" dirty="0"/>
          </a:p>
          <a:p>
            <a:pPr marL="586985" lvl="1" indent="-342900">
              <a:buFont typeface="Wingdings" panose="05000000000000000000" pitchFamily="2" charset="2"/>
              <a:buChar char="Ø"/>
            </a:pPr>
            <a:r>
              <a:rPr lang="en-IN" b="1" dirty="0" smtClean="0"/>
              <a:t>Registered- Specific License Reservation: </a:t>
            </a:r>
            <a:r>
              <a:rPr lang="en-IN" dirty="0"/>
              <a:t>License Reservation Authorization code </a:t>
            </a:r>
            <a:r>
              <a:rPr lang="en-IN" dirty="0" smtClean="0"/>
              <a:t>has been installed </a:t>
            </a:r>
            <a:endParaRPr lang="en-IN" dirty="0"/>
          </a:p>
          <a:p>
            <a:pPr marL="244085" lvl="1" indent="0">
              <a:buNone/>
            </a:pPr>
            <a:r>
              <a:rPr lang="en-IN" dirty="0"/>
              <a:t> </a:t>
            </a:r>
            <a:r>
              <a:rPr lang="en-IN" dirty="0" smtClean="0"/>
              <a:t>        successfully and </a:t>
            </a:r>
            <a:r>
              <a:rPr lang="en-US" dirty="0" smtClean="0"/>
              <a:t>device </a:t>
            </a:r>
            <a:r>
              <a:rPr lang="en-US" dirty="0">
                <a:solidFill>
                  <a:schemeClr val="bg2"/>
                </a:solidFill>
              </a:rPr>
              <a:t>r</a:t>
            </a:r>
            <a:r>
              <a:rPr lang="en-US" dirty="0"/>
              <a:t>egistratio</a:t>
            </a:r>
            <a:r>
              <a:rPr lang="en-US" dirty="0">
                <a:solidFill>
                  <a:schemeClr val="bg2"/>
                </a:solidFill>
              </a:rPr>
              <a:t>n</a:t>
            </a:r>
            <a:r>
              <a:rPr lang="en-US" dirty="0"/>
              <a:t> has been </a:t>
            </a:r>
            <a:r>
              <a:rPr lang="en-US" dirty="0" smtClean="0"/>
              <a:t>completed.</a:t>
            </a:r>
          </a:p>
          <a:p>
            <a:pPr marL="244085" lvl="1" indent="0">
              <a:buNone/>
            </a:pPr>
            <a:endParaRPr lang="en-US" dirty="0" smtClean="0"/>
          </a:p>
          <a:p>
            <a:r>
              <a:rPr lang="en-IN" sz="1600" b="1" dirty="0" smtClean="0"/>
              <a:t>License Authorization States</a:t>
            </a:r>
          </a:p>
          <a:p>
            <a:pPr marL="628650" lvl="2" indent="-285750">
              <a:buFont typeface="Wingdings" panose="05000000000000000000" pitchFamily="2" charset="2"/>
              <a:buChar char="Ø"/>
            </a:pPr>
            <a:r>
              <a:rPr lang="en-US" b="1" dirty="0"/>
              <a:t>No License In Use </a:t>
            </a:r>
            <a:r>
              <a:rPr lang="en-US" dirty="0" smtClean="0">
                <a:solidFill>
                  <a:schemeClr val="bg2"/>
                </a:solidFill>
              </a:rPr>
              <a:t>: </a:t>
            </a:r>
            <a:r>
              <a:rPr lang="en-US" dirty="0" smtClean="0">
                <a:solidFill>
                  <a:schemeClr val="bg2">
                    <a:lumMod val="50000"/>
                  </a:schemeClr>
                </a:solidFill>
              </a:rPr>
              <a:t>When </a:t>
            </a:r>
            <a:r>
              <a:rPr lang="en-US" dirty="0">
                <a:solidFill>
                  <a:schemeClr val="bg2">
                    <a:lumMod val="50000"/>
                  </a:schemeClr>
                </a:solidFill>
              </a:rPr>
              <a:t>the product is not consuming any licenses</a:t>
            </a:r>
            <a:r>
              <a:rPr lang="en-US" dirty="0">
                <a:solidFill>
                  <a:schemeClr val="bg2"/>
                </a:solidFill>
              </a:rPr>
              <a:t>.</a:t>
            </a:r>
          </a:p>
          <a:p>
            <a:pPr marL="628650" lvl="2" indent="-285750">
              <a:buFont typeface="Wingdings" panose="05000000000000000000" pitchFamily="2" charset="2"/>
              <a:buChar char="Ø"/>
            </a:pPr>
            <a:r>
              <a:rPr lang="en-US" b="1" dirty="0">
                <a:sym typeface="Wingdings" panose="05000000000000000000" pitchFamily="2" charset="2"/>
              </a:rPr>
              <a:t>Authorized - Reserved </a:t>
            </a:r>
            <a:r>
              <a:rPr lang="en-US" dirty="0" smtClean="0">
                <a:solidFill>
                  <a:schemeClr val="bg2"/>
                </a:solidFill>
                <a:sym typeface="Wingdings" panose="05000000000000000000" pitchFamily="2" charset="2"/>
              </a:rPr>
              <a:t>: </a:t>
            </a:r>
            <a:r>
              <a:rPr lang="en-US" dirty="0" smtClean="0">
                <a:solidFill>
                  <a:schemeClr val="bg2">
                    <a:lumMod val="50000"/>
                  </a:schemeClr>
                </a:solidFill>
                <a:sym typeface="Wingdings" panose="05000000000000000000" pitchFamily="2" charset="2"/>
              </a:rPr>
              <a:t>When </a:t>
            </a:r>
            <a:r>
              <a:rPr lang="en-US" dirty="0">
                <a:solidFill>
                  <a:schemeClr val="bg2">
                    <a:lumMod val="50000"/>
                  </a:schemeClr>
                </a:solidFill>
                <a:sym typeface="Wingdings" panose="05000000000000000000" pitchFamily="2" charset="2"/>
              </a:rPr>
              <a:t>the product is consuming licenses and is having sufficient licenses in </a:t>
            </a:r>
            <a:r>
              <a:rPr lang="en-US" dirty="0" smtClean="0">
                <a:solidFill>
                  <a:schemeClr val="bg2">
                    <a:lumMod val="50000"/>
                  </a:schemeClr>
                </a:solidFill>
                <a:sym typeface="Wingdings" panose="05000000000000000000" pitchFamily="2" charset="2"/>
              </a:rPr>
              <a:t>Virtual Account</a:t>
            </a:r>
            <a:endParaRPr lang="en-US" dirty="0">
              <a:solidFill>
                <a:schemeClr val="bg2">
                  <a:lumMod val="50000"/>
                </a:schemeClr>
              </a:solidFill>
              <a:sym typeface="Wingdings" panose="05000000000000000000" pitchFamily="2" charset="2"/>
            </a:endParaRPr>
          </a:p>
          <a:p>
            <a:pPr marL="628650" lvl="2" indent="-285750">
              <a:buFont typeface="Wingdings" panose="05000000000000000000" pitchFamily="2" charset="2"/>
              <a:buChar char="Ø"/>
            </a:pPr>
            <a:r>
              <a:rPr lang="en-US" b="1" dirty="0">
                <a:sym typeface="Wingdings" panose="05000000000000000000" pitchFamily="2" charset="2"/>
              </a:rPr>
              <a:t>Evaluation Mode</a:t>
            </a:r>
            <a:r>
              <a:rPr lang="en-US" dirty="0" smtClean="0">
                <a:solidFill>
                  <a:schemeClr val="bg2"/>
                </a:solidFill>
                <a:sym typeface="Wingdings" panose="05000000000000000000" pitchFamily="2" charset="2"/>
              </a:rPr>
              <a:t>  </a:t>
            </a:r>
            <a:r>
              <a:rPr lang="en-US" dirty="0">
                <a:solidFill>
                  <a:schemeClr val="bg2"/>
                </a:solidFill>
                <a:sym typeface="Wingdings" panose="05000000000000000000" pitchFamily="2" charset="2"/>
              </a:rPr>
              <a:t>:  </a:t>
            </a:r>
            <a:r>
              <a:rPr lang="en-US" dirty="0">
                <a:solidFill>
                  <a:schemeClr val="bg2">
                    <a:lumMod val="50000"/>
                  </a:schemeClr>
                </a:solidFill>
                <a:sym typeface="Wingdings" panose="05000000000000000000" pitchFamily="2" charset="2"/>
              </a:rPr>
              <a:t>P</a:t>
            </a:r>
            <a:r>
              <a:rPr lang="en-US" dirty="0" smtClean="0">
                <a:solidFill>
                  <a:schemeClr val="bg2">
                    <a:lumMod val="50000"/>
                  </a:schemeClr>
                </a:solidFill>
                <a:sym typeface="Wingdings" panose="05000000000000000000" pitchFamily="2" charset="2"/>
              </a:rPr>
              <a:t>roduct </a:t>
            </a:r>
            <a:r>
              <a:rPr lang="en-US" dirty="0" smtClean="0">
                <a:solidFill>
                  <a:schemeClr val="bg2">
                    <a:lumMod val="50000"/>
                  </a:schemeClr>
                </a:solidFill>
              </a:rPr>
              <a:t>EVAL </a:t>
            </a:r>
            <a:r>
              <a:rPr lang="en-US" dirty="0">
                <a:solidFill>
                  <a:schemeClr val="bg2">
                    <a:lumMod val="50000"/>
                  </a:schemeClr>
                </a:solidFill>
              </a:rPr>
              <a:t>period will continue counting down until an Authorization Code is installed.</a:t>
            </a:r>
          </a:p>
          <a:p>
            <a:pPr marL="628650" lvl="2" indent="-285750">
              <a:buFont typeface="Wingdings" panose="05000000000000000000" pitchFamily="2" charset="2"/>
              <a:buChar char="Ø"/>
            </a:pPr>
            <a:r>
              <a:rPr lang="en-US" b="1" dirty="0" smtClean="0"/>
              <a:t>Not Authorized - Reserved </a:t>
            </a:r>
            <a:r>
              <a:rPr lang="en-US" dirty="0" smtClean="0">
                <a:solidFill>
                  <a:schemeClr val="bg2"/>
                </a:solidFill>
              </a:rPr>
              <a:t>: </a:t>
            </a:r>
            <a:r>
              <a:rPr lang="en-IN" dirty="0">
                <a:solidFill>
                  <a:schemeClr val="bg2">
                    <a:lumMod val="50000"/>
                  </a:schemeClr>
                </a:solidFill>
              </a:rPr>
              <a:t>Product goes in Not Authorized state due to following reasons:</a:t>
            </a:r>
          </a:p>
          <a:p>
            <a:pPr marL="244085" lvl="1" indent="0">
              <a:buNone/>
            </a:pPr>
            <a:r>
              <a:rPr lang="en-IN" dirty="0">
                <a:solidFill>
                  <a:schemeClr val="bg2"/>
                </a:solidFill>
              </a:rPr>
              <a:t>                                        </a:t>
            </a:r>
            <a:r>
              <a:rPr lang="en-IN" dirty="0" smtClean="0">
                <a:solidFill>
                  <a:schemeClr val="bg2">
                    <a:lumMod val="50000"/>
                  </a:schemeClr>
                </a:solidFill>
              </a:rPr>
              <a:t>1</a:t>
            </a:r>
            <a:r>
              <a:rPr lang="en-IN" dirty="0">
                <a:solidFill>
                  <a:schemeClr val="bg2">
                    <a:lumMod val="50000"/>
                  </a:schemeClr>
                </a:solidFill>
              </a:rPr>
              <a:t>. Usage </a:t>
            </a:r>
            <a:r>
              <a:rPr lang="en-IN" dirty="0" smtClean="0">
                <a:solidFill>
                  <a:schemeClr val="bg2">
                    <a:lumMod val="50000"/>
                  </a:schemeClr>
                </a:solidFill>
              </a:rPr>
              <a:t>exceeds </a:t>
            </a:r>
            <a:r>
              <a:rPr lang="en-IN" dirty="0">
                <a:solidFill>
                  <a:schemeClr val="bg2">
                    <a:lumMod val="50000"/>
                  </a:schemeClr>
                </a:solidFill>
              </a:rPr>
              <a:t>from number of License installed.</a:t>
            </a:r>
          </a:p>
          <a:p>
            <a:pPr marL="0" indent="0">
              <a:buNone/>
            </a:pPr>
            <a:r>
              <a:rPr lang="en-IN" dirty="0">
                <a:solidFill>
                  <a:schemeClr val="bg2"/>
                </a:solidFill>
              </a:rPr>
              <a:t>                                             </a:t>
            </a:r>
            <a:r>
              <a:rPr lang="en-IN" dirty="0" smtClean="0">
                <a:solidFill>
                  <a:schemeClr val="bg2"/>
                </a:solidFill>
              </a:rPr>
              <a:t> </a:t>
            </a:r>
            <a:r>
              <a:rPr lang="en-IN" dirty="0" smtClean="0">
                <a:solidFill>
                  <a:schemeClr val="bg2">
                    <a:lumMod val="50000"/>
                  </a:schemeClr>
                </a:solidFill>
              </a:rPr>
              <a:t>2</a:t>
            </a:r>
            <a:r>
              <a:rPr lang="en-IN" dirty="0">
                <a:solidFill>
                  <a:schemeClr val="bg2">
                    <a:lumMod val="50000"/>
                  </a:schemeClr>
                </a:solidFill>
              </a:rPr>
              <a:t>. </a:t>
            </a:r>
            <a:r>
              <a:rPr lang="en-IN" dirty="0" smtClean="0">
                <a:solidFill>
                  <a:schemeClr val="bg2">
                    <a:lumMod val="50000"/>
                  </a:schemeClr>
                </a:solidFill>
              </a:rPr>
              <a:t>No valid </a:t>
            </a:r>
            <a:r>
              <a:rPr lang="en-IN" dirty="0">
                <a:solidFill>
                  <a:schemeClr val="bg2">
                    <a:lumMod val="50000"/>
                  </a:schemeClr>
                </a:solidFill>
              </a:rPr>
              <a:t>license is present.</a:t>
            </a:r>
          </a:p>
          <a:p>
            <a:pPr marL="0" indent="0">
              <a:buNone/>
            </a:pPr>
            <a:r>
              <a:rPr lang="en-IN" dirty="0">
                <a:solidFill>
                  <a:schemeClr val="bg2"/>
                </a:solidFill>
              </a:rPr>
              <a:t>                                              </a:t>
            </a:r>
            <a:r>
              <a:rPr lang="en-IN" dirty="0" smtClean="0">
                <a:solidFill>
                  <a:schemeClr val="bg2">
                    <a:lumMod val="50000"/>
                  </a:schemeClr>
                </a:solidFill>
              </a:rPr>
              <a:t>3</a:t>
            </a:r>
            <a:r>
              <a:rPr lang="en-IN" dirty="0">
                <a:solidFill>
                  <a:schemeClr val="bg2">
                    <a:lumMod val="50000"/>
                  </a:schemeClr>
                </a:solidFill>
              </a:rPr>
              <a:t>. Insufficient number of license </a:t>
            </a:r>
            <a:r>
              <a:rPr lang="en-IN" dirty="0" smtClean="0">
                <a:solidFill>
                  <a:schemeClr val="bg2">
                    <a:lumMod val="50000"/>
                  </a:schemeClr>
                </a:solidFill>
              </a:rPr>
              <a:t>reserved </a:t>
            </a:r>
            <a:r>
              <a:rPr lang="en-IN" dirty="0">
                <a:solidFill>
                  <a:schemeClr val="bg2">
                    <a:lumMod val="50000"/>
                  </a:schemeClr>
                </a:solidFill>
              </a:rPr>
              <a:t>at the time of authorization code installation</a:t>
            </a:r>
          </a:p>
          <a:p>
            <a:pPr marL="342900" indent="-342900">
              <a:buFont typeface="Arial" panose="020B0604020202020204" pitchFamily="34" charset="0"/>
              <a:buChar char="•"/>
            </a:pPr>
            <a:endParaRPr lang="en-IN" sz="1000" b="1" dirty="0">
              <a:solidFill>
                <a:schemeClr val="bg2">
                  <a:lumMod val="50000"/>
                </a:schemeClr>
              </a:solidFill>
            </a:endParaRPr>
          </a:p>
          <a:p>
            <a:pPr marL="0" indent="0">
              <a:buNone/>
            </a:pPr>
            <a:endParaRPr lang="en-IN" b="1" dirty="0" smtClean="0"/>
          </a:p>
          <a:p>
            <a:pPr marL="0" indent="0">
              <a:buNone/>
            </a:pPr>
            <a:endParaRPr lang="en-US" sz="1800" dirty="0"/>
          </a:p>
          <a:p>
            <a:pPr>
              <a:buFont typeface="Arial" pitchFamily="34" charset="0"/>
              <a:buChar char="•"/>
              <a:defRPr/>
            </a:pPr>
            <a:endParaRPr sz="1800" dirty="0" smtClean="0">
              <a:solidFill>
                <a:schemeClr val="bg2"/>
              </a:solidFill>
              <a:ea typeface="+mn-ea"/>
            </a:endParaRPr>
          </a:p>
        </p:txBody>
      </p:sp>
    </p:spTree>
    <p:extLst>
      <p:ext uri="{BB962C8B-B14F-4D97-AF65-F5344CB8AC3E}">
        <p14:creationId xmlns:p14="http://schemas.microsoft.com/office/powerpoint/2010/main" val="422104238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0"/>
            <a:ext cx="8588375" cy="571500"/>
          </a:xfrm>
        </p:spPr>
        <p:txBody>
          <a:bodyPr/>
          <a:lstStyle/>
          <a:p>
            <a:pPr>
              <a:defRPr/>
            </a:pPr>
            <a:r>
              <a:rPr lang="en-US" dirty="0" smtClean="0">
                <a:ea typeface="+mj-ea"/>
              </a:rPr>
              <a:t>Licenses page in SLR mode</a:t>
            </a:r>
            <a:endParaRPr dirty="0">
              <a:ea typeface="+mj-ea"/>
            </a:endParaRPr>
          </a:p>
        </p:txBody>
      </p:sp>
      <p:sp>
        <p:nvSpPr>
          <p:cNvPr id="31747" name="Content Placeholder 2"/>
          <p:cNvSpPr>
            <a:spLocks noGrp="1"/>
          </p:cNvSpPr>
          <p:nvPr>
            <p:ph idx="1"/>
          </p:nvPr>
        </p:nvSpPr>
        <p:spPr>
          <a:xfrm>
            <a:off x="190500" y="857250"/>
            <a:ext cx="8550275" cy="3829050"/>
          </a:xfrm>
        </p:spPr>
        <p:txBody>
          <a:bodyPr/>
          <a:lstStyle/>
          <a:p>
            <a:r>
              <a:rPr lang="en-US" dirty="0" smtClean="0"/>
              <a:t>Login to Cisco Unity Connection Administration page </a:t>
            </a:r>
          </a:p>
          <a:p>
            <a:r>
              <a:rPr lang="en-US" dirty="0" smtClean="0"/>
              <a:t>Go to “System Settings” then click on “Licenses”.</a:t>
            </a:r>
          </a:p>
          <a:p>
            <a:r>
              <a:rPr lang="en-US" dirty="0"/>
              <a:t>By default product will be running in evaluation mode which last for 90 calendar days</a:t>
            </a:r>
            <a:r>
              <a:rPr lang="en-US" dirty="0" smtClean="0"/>
              <a:t>.</a:t>
            </a:r>
          </a:p>
          <a:p>
            <a:r>
              <a:rPr lang="en-US" dirty="0" smtClean="0"/>
              <a:t>When SLR is enabled, following page will appear in which License details will be displayed.</a:t>
            </a:r>
          </a:p>
          <a:p>
            <a:endParaRPr lang="en-US" dirty="0" smtClean="0"/>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448574" y="2203159"/>
            <a:ext cx="8443756" cy="2483141"/>
          </a:xfrm>
          <a:prstGeom prst="rect">
            <a:avLst/>
          </a:prstGeom>
        </p:spPr>
      </p:pic>
    </p:spTree>
    <p:extLst>
      <p:ext uri="{BB962C8B-B14F-4D97-AF65-F5344CB8AC3E}">
        <p14:creationId xmlns:p14="http://schemas.microsoft.com/office/powerpoint/2010/main" val="111788867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9062"/>
            <a:ext cx="8588375" cy="571500"/>
          </a:xfrm>
        </p:spPr>
        <p:txBody>
          <a:bodyPr>
            <a:normAutofit/>
          </a:bodyPr>
          <a:lstStyle/>
          <a:p>
            <a:pPr>
              <a:defRPr/>
            </a:pPr>
            <a:r>
              <a:rPr lang="en-IN" dirty="0"/>
              <a:t>CLI supported in Specific License Reservation</a:t>
            </a:r>
            <a:endParaRPr dirty="0">
              <a:ea typeface="+mj-ea"/>
            </a:endParaRPr>
          </a:p>
        </p:txBody>
      </p:sp>
      <p:sp>
        <p:nvSpPr>
          <p:cNvPr id="31747" name="Content Placeholder 2"/>
          <p:cNvSpPr>
            <a:spLocks noGrp="1"/>
          </p:cNvSpPr>
          <p:nvPr>
            <p:ph idx="1"/>
          </p:nvPr>
        </p:nvSpPr>
        <p:spPr>
          <a:xfrm>
            <a:off x="190500" y="770562"/>
            <a:ext cx="8550275" cy="3701685"/>
          </a:xfrm>
        </p:spPr>
        <p:txBody>
          <a:bodyPr>
            <a:normAutofit/>
          </a:bodyPr>
          <a:lstStyle/>
          <a:p>
            <a:r>
              <a:rPr lang="en-US" b="1" dirty="0" smtClean="0"/>
              <a:t>CLI’s for License Reservation :</a:t>
            </a:r>
          </a:p>
          <a:p>
            <a:pPr lvl="1">
              <a:buFont typeface="Wingdings" panose="05000000000000000000" pitchFamily="2" charset="2"/>
              <a:buChar char="Ø"/>
            </a:pPr>
            <a:r>
              <a:rPr lang="en-US" dirty="0" smtClean="0">
                <a:solidFill>
                  <a:srgbClr val="00B0F0"/>
                </a:solidFill>
              </a:rPr>
              <a:t>license smart reservation enable</a:t>
            </a:r>
          </a:p>
          <a:p>
            <a:pPr lvl="1">
              <a:buFont typeface="Wingdings" panose="05000000000000000000" pitchFamily="2" charset="2"/>
              <a:buChar char="Ø"/>
            </a:pPr>
            <a:r>
              <a:rPr lang="en-US" dirty="0" smtClean="0">
                <a:solidFill>
                  <a:srgbClr val="00B0F0"/>
                </a:solidFill>
              </a:rPr>
              <a:t>license smart reservation request</a:t>
            </a:r>
            <a:endParaRPr lang="en-US" dirty="0">
              <a:solidFill>
                <a:srgbClr val="00B0F0"/>
              </a:solidFill>
            </a:endParaRPr>
          </a:p>
          <a:p>
            <a:pPr lvl="1">
              <a:buFont typeface="Wingdings" panose="05000000000000000000" pitchFamily="2" charset="2"/>
              <a:buChar char="Ø"/>
            </a:pPr>
            <a:r>
              <a:rPr lang="en-US" dirty="0" smtClean="0">
                <a:solidFill>
                  <a:srgbClr val="00B0F0"/>
                </a:solidFill>
              </a:rPr>
              <a:t>license smart reservation install “authorization code”</a:t>
            </a:r>
            <a:endParaRPr lang="en-US" dirty="0">
              <a:solidFill>
                <a:srgbClr val="00B0F0"/>
              </a:solidFill>
            </a:endParaRPr>
          </a:p>
          <a:p>
            <a:pPr lvl="1">
              <a:buFont typeface="Wingdings" panose="05000000000000000000" pitchFamily="2" charset="2"/>
              <a:buChar char="Ø"/>
            </a:pPr>
            <a:r>
              <a:rPr lang="en-US" dirty="0" smtClean="0">
                <a:solidFill>
                  <a:srgbClr val="00B0F0"/>
                </a:solidFill>
              </a:rPr>
              <a:t>license smart reservation install-file &lt;SFTP URL PATH&gt;</a:t>
            </a:r>
          </a:p>
          <a:p>
            <a:pPr lvl="1">
              <a:buFont typeface="Wingdings" panose="05000000000000000000" pitchFamily="2" charset="2"/>
              <a:buChar char="Ø"/>
            </a:pPr>
            <a:r>
              <a:rPr lang="en-US" dirty="0">
                <a:solidFill>
                  <a:srgbClr val="00B0F0"/>
                </a:solidFill>
              </a:rPr>
              <a:t>l</a:t>
            </a:r>
            <a:r>
              <a:rPr lang="en-US" dirty="0" smtClean="0">
                <a:solidFill>
                  <a:srgbClr val="00B0F0"/>
                </a:solidFill>
              </a:rPr>
              <a:t>icense smart reservation return</a:t>
            </a:r>
          </a:p>
          <a:p>
            <a:pPr lvl="1">
              <a:buFont typeface="Wingdings" panose="05000000000000000000" pitchFamily="2" charset="2"/>
              <a:buChar char="Ø"/>
            </a:pPr>
            <a:r>
              <a:rPr lang="en-US" dirty="0" smtClean="0">
                <a:solidFill>
                  <a:srgbClr val="00B0F0"/>
                </a:solidFill>
              </a:rPr>
              <a:t>license smart reservation cancel</a:t>
            </a:r>
            <a:endParaRPr lang="en-US" dirty="0">
              <a:solidFill>
                <a:srgbClr val="00B0F0"/>
              </a:solidFill>
            </a:endParaRPr>
          </a:p>
          <a:p>
            <a:pPr lvl="1">
              <a:buFont typeface="Wingdings" panose="05000000000000000000" pitchFamily="2" charset="2"/>
              <a:buChar char="Ø"/>
            </a:pPr>
            <a:r>
              <a:rPr lang="en-US" dirty="0" smtClean="0">
                <a:solidFill>
                  <a:srgbClr val="00B0F0"/>
                </a:solidFill>
              </a:rPr>
              <a:t>license smart reservation disable</a:t>
            </a:r>
          </a:p>
          <a:p>
            <a:pPr lvl="1">
              <a:buFont typeface="Wingdings" panose="05000000000000000000" pitchFamily="2" charset="2"/>
              <a:buChar char="Ø"/>
            </a:pPr>
            <a:r>
              <a:rPr lang="en-US" dirty="0">
                <a:solidFill>
                  <a:srgbClr val="00B0F0"/>
                </a:solidFill>
              </a:rPr>
              <a:t>license smart reservation return-authorization “authorization code</a:t>
            </a:r>
            <a:r>
              <a:rPr lang="en-US" dirty="0" smtClean="0">
                <a:solidFill>
                  <a:srgbClr val="00B0F0"/>
                </a:solidFill>
              </a:rPr>
              <a:t>”</a:t>
            </a:r>
            <a:endParaRPr lang="en-US" dirty="0">
              <a:solidFill>
                <a:srgbClr val="00B0F0"/>
              </a:solidFill>
            </a:endParaRPr>
          </a:p>
          <a:p>
            <a:pPr marL="0" indent="0">
              <a:buNone/>
            </a:pPr>
            <a:r>
              <a:rPr lang="en-US" b="1" dirty="0"/>
              <a:t>Note</a:t>
            </a:r>
            <a:r>
              <a:rPr lang="en-US" dirty="0"/>
              <a:t>:</a:t>
            </a:r>
            <a:br>
              <a:rPr lang="en-US" dirty="0"/>
            </a:br>
            <a:r>
              <a:rPr lang="en-US" dirty="0"/>
              <a:t>For </a:t>
            </a:r>
            <a:r>
              <a:rPr lang="en-US" dirty="0" smtClean="0"/>
              <a:t>more License status details, “</a:t>
            </a:r>
            <a:r>
              <a:rPr lang="en-US" b="1" dirty="0" smtClean="0"/>
              <a:t>show license status</a:t>
            </a:r>
            <a:r>
              <a:rPr lang="en-US" dirty="0" smtClean="0"/>
              <a:t>” or “</a:t>
            </a:r>
            <a:r>
              <a:rPr lang="en-US" b="1" dirty="0" smtClean="0"/>
              <a:t>show license summary</a:t>
            </a:r>
            <a:r>
              <a:rPr lang="en-US" dirty="0" smtClean="0"/>
              <a:t>” commands can be used.</a:t>
            </a:r>
          </a:p>
          <a:p>
            <a:pPr marL="0" indent="0">
              <a:buNone/>
            </a:pPr>
            <a:endParaRPr lang="en-US" dirty="0"/>
          </a:p>
          <a:p>
            <a:pPr marL="0" indent="0">
              <a:buNone/>
            </a:pPr>
            <a:endParaRPr lang="en-US" dirty="0" smtClean="0">
              <a:solidFill>
                <a:srgbClr val="00B0F0"/>
              </a:solidFill>
            </a:endParaRPr>
          </a:p>
        </p:txBody>
      </p:sp>
    </p:spTree>
    <p:extLst>
      <p:ext uri="{BB962C8B-B14F-4D97-AF65-F5344CB8AC3E}">
        <p14:creationId xmlns:p14="http://schemas.microsoft.com/office/powerpoint/2010/main" val="202791068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9001">
              <a:schemeClr val="bg1"/>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IN"/>
          </a:p>
        </p:txBody>
      </p:sp>
      <p:graphicFrame>
        <p:nvGraphicFramePr>
          <p:cNvPr id="4" name="Diagram 3"/>
          <p:cNvGraphicFramePr/>
          <p:nvPr>
            <p:extLst>
              <p:ext uri="{D42A27DB-BD31-4B8C-83A1-F6EECF244321}">
                <p14:modId xmlns:p14="http://schemas.microsoft.com/office/powerpoint/2010/main" val="263342954"/>
              </p:ext>
            </p:extLst>
          </p:nvPr>
        </p:nvGraphicFramePr>
        <p:xfrm>
          <a:off x="281828" y="1062814"/>
          <a:ext cx="8489731" cy="4369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311440186"/>
              </p:ext>
            </p:extLst>
          </p:nvPr>
        </p:nvGraphicFramePr>
        <p:xfrm>
          <a:off x="750047" y="1054535"/>
          <a:ext cx="4458880" cy="13032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Right Arrow 29"/>
          <p:cNvSpPr/>
          <p:nvPr/>
        </p:nvSpPr>
        <p:spPr>
          <a:xfrm>
            <a:off x="1676024" y="3469150"/>
            <a:ext cx="122548" cy="207390"/>
          </a:xfrm>
          <a:prstGeom prst="right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32" name="Right Arrow 31"/>
          <p:cNvSpPr/>
          <p:nvPr/>
        </p:nvSpPr>
        <p:spPr>
          <a:xfrm>
            <a:off x="4474846" y="3388983"/>
            <a:ext cx="122548" cy="207390"/>
          </a:xfrm>
          <a:prstGeom prst="right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33" name="Right Arrow 32"/>
          <p:cNvSpPr/>
          <p:nvPr/>
        </p:nvSpPr>
        <p:spPr>
          <a:xfrm>
            <a:off x="5904894" y="3365455"/>
            <a:ext cx="122548" cy="207390"/>
          </a:xfrm>
          <a:prstGeom prst="right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34" name="Right Arrow 33"/>
          <p:cNvSpPr/>
          <p:nvPr/>
        </p:nvSpPr>
        <p:spPr>
          <a:xfrm>
            <a:off x="7334942" y="3359132"/>
            <a:ext cx="122548" cy="207390"/>
          </a:xfrm>
          <a:prstGeom prst="right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38" name="Down Arrow 37"/>
          <p:cNvSpPr/>
          <p:nvPr/>
        </p:nvSpPr>
        <p:spPr>
          <a:xfrm rot="5400000">
            <a:off x="2083940" y="1580513"/>
            <a:ext cx="226244" cy="150829"/>
          </a:xfrm>
          <a:prstGeom prst="down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46" name="Right Arrow 45"/>
          <p:cNvSpPr/>
          <p:nvPr/>
        </p:nvSpPr>
        <p:spPr>
          <a:xfrm rot="16200000">
            <a:off x="3196801" y="2384002"/>
            <a:ext cx="305244" cy="201584"/>
          </a:xfrm>
          <a:prstGeom prst="right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47" name="Right Arrow 46"/>
          <p:cNvSpPr/>
          <p:nvPr/>
        </p:nvSpPr>
        <p:spPr>
          <a:xfrm rot="16200000">
            <a:off x="4176951" y="2374526"/>
            <a:ext cx="305244" cy="201585"/>
          </a:xfrm>
          <a:prstGeom prst="right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48" name="Rectangle 47"/>
          <p:cNvSpPr/>
          <p:nvPr/>
        </p:nvSpPr>
        <p:spPr>
          <a:xfrm>
            <a:off x="513760" y="41878"/>
            <a:ext cx="8460557" cy="387798"/>
          </a:xfrm>
          <a:prstGeom prst="rect">
            <a:avLst/>
          </a:prstGeom>
        </p:spPr>
        <p:txBody>
          <a:bodyPr wrap="square">
            <a:spAutoFit/>
          </a:bodyPr>
          <a:lstStyle/>
          <a:p>
            <a:pPr defTabSz="685656">
              <a:lnSpc>
                <a:spcPct val="80000"/>
              </a:lnSpc>
            </a:pPr>
            <a:r>
              <a:rPr lang="en-IN" sz="2400" dirty="0">
                <a:solidFill>
                  <a:srgbClr val="00A2BF"/>
                </a:solidFill>
                <a:latin typeface="CiscoSansTT ExtraLight"/>
                <a:ea typeface="CiscoSansTT ExtraLight"/>
                <a:cs typeface="CiscoSansTT ExtraLight"/>
                <a:sym typeface="CiscoSansTT ExtraLight"/>
              </a:rPr>
              <a:t>Specific License Reservation Flow Diagram</a:t>
            </a:r>
          </a:p>
        </p:txBody>
      </p:sp>
      <p:sp>
        <p:nvSpPr>
          <p:cNvPr id="49" name="Right Arrow 48"/>
          <p:cNvSpPr/>
          <p:nvPr/>
        </p:nvSpPr>
        <p:spPr>
          <a:xfrm>
            <a:off x="3075435" y="3469150"/>
            <a:ext cx="122548" cy="207390"/>
          </a:xfrm>
          <a:prstGeom prst="right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Tree>
    <p:extLst>
      <p:ext uri="{BB962C8B-B14F-4D97-AF65-F5344CB8AC3E}">
        <p14:creationId xmlns:p14="http://schemas.microsoft.com/office/powerpoint/2010/main" val="3161511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
            <a:ext cx="8588376" cy="440504"/>
          </a:xfrm>
        </p:spPr>
        <p:txBody>
          <a:bodyPr>
            <a:normAutofit fontScale="90000"/>
          </a:bodyPr>
          <a:lstStyle/>
          <a:p>
            <a:pPr>
              <a:defRPr/>
            </a:pPr>
            <a:r>
              <a:rPr lang="en-US" dirty="0" smtClean="0"/>
              <a:t>Enable Specific License Reservation</a:t>
            </a:r>
            <a:br>
              <a:rPr lang="en-US" dirty="0" smtClean="0"/>
            </a:br>
            <a:r>
              <a:rPr lang="en-US" dirty="0"/>
              <a:t/>
            </a:r>
            <a:br>
              <a:rPr lang="en-US" dirty="0"/>
            </a:br>
            <a:r>
              <a:rPr lang="en-US" dirty="0"/>
              <a:t/>
            </a:r>
            <a:br>
              <a:rPr lang="en-US" dirty="0"/>
            </a:br>
            <a:endParaRPr dirty="0">
              <a:ea typeface="+mj-ea"/>
            </a:endParaRPr>
          </a:p>
        </p:txBody>
      </p:sp>
      <p:sp>
        <p:nvSpPr>
          <p:cNvPr id="31747" name="Content Placeholder 2"/>
          <p:cNvSpPr>
            <a:spLocks noGrp="1"/>
          </p:cNvSpPr>
          <p:nvPr>
            <p:ph idx="1"/>
          </p:nvPr>
        </p:nvSpPr>
        <p:spPr>
          <a:xfrm>
            <a:off x="152399" y="554804"/>
            <a:ext cx="8405973" cy="4260477"/>
          </a:xfrm>
        </p:spPr>
        <p:txBody>
          <a:bodyPr>
            <a:normAutofit/>
          </a:bodyPr>
          <a:lstStyle/>
          <a:p>
            <a:pPr marL="0" indent="0">
              <a:buNone/>
            </a:pPr>
            <a:r>
              <a:rPr lang="en-US" sz="1200" dirty="0" smtClean="0"/>
              <a:t>This command enables License Reservation mode. </a:t>
            </a:r>
          </a:p>
          <a:p>
            <a:r>
              <a:rPr lang="en-US" sz="1300" b="1" dirty="0" smtClean="0"/>
              <a:t>license </a:t>
            </a:r>
            <a:r>
              <a:rPr lang="en-US" sz="1300" b="1" dirty="0"/>
              <a:t>smart reservation </a:t>
            </a:r>
            <a:r>
              <a:rPr lang="en-US" sz="1300" b="1" dirty="0" smtClean="0"/>
              <a:t>enable</a:t>
            </a:r>
          </a:p>
          <a:p>
            <a:pPr marL="0" indent="0">
              <a:buNone/>
            </a:pPr>
            <a:endParaRPr lang="en-US" sz="1300" b="1" dirty="0" smtClean="0"/>
          </a:p>
          <a:p>
            <a:pPr marL="0" indent="0">
              <a:buNone/>
            </a:pPr>
            <a:endParaRPr lang="en-US" sz="1300" u="sng" dirty="0" smtClean="0"/>
          </a:p>
          <a:p>
            <a:endParaRPr lang="en-US" sz="1300" dirty="0" smtClean="0"/>
          </a:p>
          <a:p>
            <a:pPr marL="0" indent="0">
              <a:buNone/>
            </a:pPr>
            <a:r>
              <a:rPr lang="en-US" sz="1200" b="1" u="sng" dirty="0" smtClean="0"/>
              <a:t>License Page status after enabling SLR</a:t>
            </a:r>
          </a:p>
          <a:p>
            <a:pPr marL="0" indent="0">
              <a:buNone/>
            </a:pPr>
            <a:endParaRPr lang="en-US" sz="1800" dirty="0" smtClean="0"/>
          </a:p>
          <a:p>
            <a:pPr marL="0" indent="0">
              <a:buNone/>
            </a:pPr>
            <a:r>
              <a:rPr lang="en-US" sz="1800" dirty="0"/>
              <a:t> </a:t>
            </a:r>
            <a:r>
              <a:rPr lang="en-US" sz="1800" dirty="0" smtClean="0"/>
              <a:t>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a:p>
            <a:pPr marL="0" indent="0">
              <a:buNone/>
            </a:pP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28" y="1229557"/>
            <a:ext cx="8037696" cy="810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224711" y="2416029"/>
            <a:ext cx="8443756" cy="2298584"/>
          </a:xfrm>
          <a:prstGeom prst="rect">
            <a:avLst/>
          </a:prstGeom>
        </p:spPr>
      </p:pic>
    </p:spTree>
    <p:extLst>
      <p:ext uri="{BB962C8B-B14F-4D97-AF65-F5344CB8AC3E}">
        <p14:creationId xmlns:p14="http://schemas.microsoft.com/office/powerpoint/2010/main" val="321916240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
            <a:ext cx="8588376" cy="440504"/>
          </a:xfrm>
        </p:spPr>
        <p:txBody>
          <a:bodyPr>
            <a:normAutofit fontScale="90000"/>
          </a:bodyPr>
          <a:lstStyle/>
          <a:p>
            <a:pPr>
              <a:defRPr/>
            </a:pPr>
            <a:r>
              <a:rPr lang="en-US" dirty="0" smtClean="0"/>
              <a:t>Request Reservation Code</a:t>
            </a:r>
            <a:br>
              <a:rPr lang="en-US" dirty="0" smtClean="0"/>
            </a:br>
            <a:r>
              <a:rPr lang="en-US" dirty="0"/>
              <a:t/>
            </a:r>
            <a:br>
              <a:rPr lang="en-US" dirty="0"/>
            </a:br>
            <a:r>
              <a:rPr lang="en-US" dirty="0"/>
              <a:t/>
            </a:r>
            <a:br>
              <a:rPr lang="en-US" dirty="0"/>
            </a:br>
            <a:endParaRPr dirty="0">
              <a:ea typeface="+mj-ea"/>
            </a:endParaRPr>
          </a:p>
        </p:txBody>
      </p:sp>
      <p:sp>
        <p:nvSpPr>
          <p:cNvPr id="31747" name="Content Placeholder 2"/>
          <p:cNvSpPr>
            <a:spLocks noGrp="1"/>
          </p:cNvSpPr>
          <p:nvPr>
            <p:ph idx="1"/>
          </p:nvPr>
        </p:nvSpPr>
        <p:spPr>
          <a:xfrm>
            <a:off x="152399" y="554804"/>
            <a:ext cx="8405973" cy="4260477"/>
          </a:xfrm>
        </p:spPr>
        <p:txBody>
          <a:bodyPr>
            <a:normAutofit/>
          </a:bodyPr>
          <a:lstStyle/>
          <a:p>
            <a:pPr marL="0" indent="0">
              <a:buNone/>
            </a:pPr>
            <a:r>
              <a:rPr lang="en-US" sz="1200" dirty="0" smtClean="0"/>
              <a:t>This command generates Reservation </a:t>
            </a:r>
            <a:r>
              <a:rPr lang="en-US" sz="1200" dirty="0"/>
              <a:t>R</a:t>
            </a:r>
            <a:r>
              <a:rPr lang="en-US" sz="1200" dirty="0" smtClean="0"/>
              <a:t>equest code which is entered in CSSM to generate authorization code.</a:t>
            </a:r>
          </a:p>
          <a:p>
            <a:r>
              <a:rPr lang="en-US" sz="1300" b="1" dirty="0" smtClean="0"/>
              <a:t>license </a:t>
            </a:r>
            <a:r>
              <a:rPr lang="en-US" sz="1300" b="1" dirty="0"/>
              <a:t>smart reservation </a:t>
            </a:r>
            <a:r>
              <a:rPr lang="en-US" sz="1300" b="1" dirty="0" smtClean="0"/>
              <a:t>request</a:t>
            </a:r>
          </a:p>
          <a:p>
            <a:pPr marL="0" indent="0">
              <a:buNone/>
            </a:pPr>
            <a:endParaRPr lang="en-US" sz="1300" b="1" dirty="0" smtClean="0"/>
          </a:p>
          <a:p>
            <a:pPr marL="0" indent="0">
              <a:buNone/>
            </a:pPr>
            <a:endParaRPr lang="en-US" sz="1300" u="sng" dirty="0" smtClean="0"/>
          </a:p>
          <a:p>
            <a:endParaRPr lang="en-US" sz="1300" dirty="0" smtClean="0"/>
          </a:p>
          <a:p>
            <a:pPr marL="0" indent="0">
              <a:buNone/>
            </a:pPr>
            <a:r>
              <a:rPr lang="en-US" sz="1200" b="1" u="sng" dirty="0" smtClean="0"/>
              <a:t>License page status after Reservation Request</a:t>
            </a:r>
          </a:p>
          <a:p>
            <a:pPr marL="0" indent="0">
              <a:buNone/>
            </a:pPr>
            <a:endParaRPr lang="en-US" sz="1200" dirty="0" smtClean="0"/>
          </a:p>
          <a:p>
            <a:pPr marL="0" indent="0">
              <a:buNone/>
            </a:pPr>
            <a:r>
              <a:rPr lang="en-US" sz="1800" dirty="0"/>
              <a:t> </a:t>
            </a:r>
            <a:r>
              <a:rPr lang="en-US" sz="1800" dirty="0" smtClean="0"/>
              <a:t>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a:p>
            <a:pPr marL="0" indent="0">
              <a:buNone/>
            </a:pPr>
            <a:endParaRPr lang="en-US" sz="1800" dirty="0"/>
          </a:p>
        </p:txBody>
      </p:sp>
      <p:pic>
        <p:nvPicPr>
          <p:cNvPr id="4" name="Picture 3"/>
          <p:cNvPicPr>
            <a:picLocks noChangeAspect="1"/>
          </p:cNvPicPr>
          <p:nvPr/>
        </p:nvPicPr>
        <p:blipFill>
          <a:blip r:embed="rId3"/>
          <a:stretch>
            <a:fillRect/>
          </a:stretch>
        </p:blipFill>
        <p:spPr>
          <a:xfrm>
            <a:off x="182714" y="2450870"/>
            <a:ext cx="8405971" cy="2473896"/>
          </a:xfrm>
          <a:prstGeom prst="rect">
            <a:avLst/>
          </a:prstGeom>
        </p:spPr>
      </p:pic>
      <p:pic>
        <p:nvPicPr>
          <p:cNvPr id="5" name="Picture 4"/>
          <p:cNvPicPr>
            <a:picLocks noChangeAspect="1"/>
          </p:cNvPicPr>
          <p:nvPr/>
        </p:nvPicPr>
        <p:blipFill>
          <a:blip r:embed="rId4"/>
          <a:stretch>
            <a:fillRect/>
          </a:stretch>
        </p:blipFill>
        <p:spPr>
          <a:xfrm>
            <a:off x="182714" y="1157681"/>
            <a:ext cx="8067675" cy="855677"/>
          </a:xfrm>
          <a:prstGeom prst="rect">
            <a:avLst/>
          </a:prstGeom>
        </p:spPr>
      </p:pic>
    </p:spTree>
    <p:extLst>
      <p:ext uri="{BB962C8B-B14F-4D97-AF65-F5344CB8AC3E}">
        <p14:creationId xmlns:p14="http://schemas.microsoft.com/office/powerpoint/2010/main" val="882881592"/>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Steps to generate authorization code</a:t>
            </a:r>
            <a:endParaRPr lang="en-IN" dirty="0"/>
          </a:p>
        </p:txBody>
      </p:sp>
      <p:sp>
        <p:nvSpPr>
          <p:cNvPr id="3" name="Text Placeholder 2"/>
          <p:cNvSpPr>
            <a:spLocks noGrp="1"/>
          </p:cNvSpPr>
          <p:nvPr>
            <p:ph type="body" idx="1"/>
          </p:nvPr>
        </p:nvSpPr>
        <p:spPr/>
        <p:txBody>
          <a:bodyPr>
            <a:normAutofit lnSpcReduction="10000"/>
          </a:bodyPr>
          <a:lstStyle/>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r>
              <a:rPr lang="en-IN" dirty="0" smtClean="0"/>
              <a:t>Note : For </a:t>
            </a:r>
            <a:r>
              <a:rPr lang="en-IN" dirty="0"/>
              <a:t>detailed steps , follow the below mentioned link:</a:t>
            </a:r>
          </a:p>
          <a:p>
            <a:pPr marL="0" indent="0">
              <a:buNone/>
            </a:pPr>
            <a:r>
              <a:rPr lang="en-IN" dirty="0">
                <a:hlinkClick r:id="rId2"/>
              </a:rPr>
              <a:t>https://www.cisco.com/c/dam/global/ja_jp/products/smart-software-licensing/literature/cisco-software-smart-software-licensing-specific-license-reservation.pdf</a:t>
            </a:r>
            <a:endParaRPr lang="en-IN" dirty="0"/>
          </a:p>
          <a:p>
            <a:pPr marL="0" indent="0">
              <a:buNone/>
            </a:pPr>
            <a:endParaRPr lang="en-IN" dirty="0" smtClean="0"/>
          </a:p>
          <a:p>
            <a:endParaRPr lang="en-I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14" y="1004811"/>
            <a:ext cx="8547780" cy="2577373"/>
          </a:xfrm>
          <a:prstGeom prst="rect">
            <a:avLst/>
          </a:prstGeom>
        </p:spPr>
      </p:pic>
    </p:spTree>
    <p:extLst>
      <p:ext uri="{BB962C8B-B14F-4D97-AF65-F5344CB8AC3E}">
        <p14:creationId xmlns:p14="http://schemas.microsoft.com/office/powerpoint/2010/main" val="262718739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
            <a:ext cx="8588376" cy="440504"/>
          </a:xfrm>
        </p:spPr>
        <p:txBody>
          <a:bodyPr>
            <a:normAutofit fontScale="90000"/>
          </a:bodyPr>
          <a:lstStyle/>
          <a:p>
            <a:pPr>
              <a:defRPr/>
            </a:pPr>
            <a:r>
              <a:rPr lang="en-US" dirty="0" smtClean="0"/>
              <a:t>Return Authorization Code</a:t>
            </a:r>
            <a:br>
              <a:rPr lang="en-US" dirty="0" smtClean="0"/>
            </a:br>
            <a:r>
              <a:rPr lang="en-US" dirty="0"/>
              <a:t/>
            </a:r>
            <a:br>
              <a:rPr lang="en-US" dirty="0"/>
            </a:br>
            <a:r>
              <a:rPr lang="en-US" dirty="0"/>
              <a:t/>
            </a:r>
            <a:br>
              <a:rPr lang="en-US" dirty="0"/>
            </a:br>
            <a:endParaRPr dirty="0">
              <a:ea typeface="+mj-ea"/>
            </a:endParaRPr>
          </a:p>
        </p:txBody>
      </p:sp>
      <p:sp>
        <p:nvSpPr>
          <p:cNvPr id="31747" name="Content Placeholder 2"/>
          <p:cNvSpPr>
            <a:spLocks noGrp="1"/>
          </p:cNvSpPr>
          <p:nvPr>
            <p:ph idx="1"/>
          </p:nvPr>
        </p:nvSpPr>
        <p:spPr>
          <a:xfrm>
            <a:off x="152399" y="554804"/>
            <a:ext cx="8405973" cy="4260477"/>
          </a:xfrm>
        </p:spPr>
        <p:txBody>
          <a:bodyPr>
            <a:normAutofit/>
          </a:bodyPr>
          <a:lstStyle/>
          <a:p>
            <a:pPr marL="0" indent="0">
              <a:buNone/>
            </a:pPr>
            <a:r>
              <a:rPr lang="en-US" sz="1200" dirty="0" smtClean="0"/>
              <a:t>This command returns Authorization code which is generated in CSSM and </a:t>
            </a:r>
            <a:r>
              <a:rPr lang="en-IN" sz="1200" dirty="0"/>
              <a:t>the device will </a:t>
            </a:r>
            <a:r>
              <a:rPr lang="en-IN" sz="1200" dirty="0" smtClean="0"/>
              <a:t>transit </a:t>
            </a:r>
            <a:r>
              <a:rPr lang="en-IN" sz="1200" dirty="0"/>
              <a:t>back to the unregistered state. </a:t>
            </a:r>
            <a:r>
              <a:rPr lang="en-IN" sz="1200" dirty="0" smtClean="0"/>
              <a:t>Also product will move to EVAL mode.</a:t>
            </a:r>
            <a:endParaRPr lang="en-US" sz="1200" dirty="0" smtClean="0"/>
          </a:p>
          <a:p>
            <a:r>
              <a:rPr lang="en-US" sz="1300" b="1" dirty="0" smtClean="0"/>
              <a:t>license </a:t>
            </a:r>
            <a:r>
              <a:rPr lang="en-US" sz="1300" b="1" dirty="0"/>
              <a:t>smart reservation </a:t>
            </a:r>
            <a:r>
              <a:rPr lang="en-US" sz="1300" b="1" dirty="0" smtClean="0"/>
              <a:t>return-authorization “authorization-code”</a:t>
            </a:r>
          </a:p>
          <a:p>
            <a:pPr marL="0" indent="0">
              <a:buNone/>
            </a:pPr>
            <a:endParaRPr lang="en-US" sz="1300" b="1" dirty="0" smtClean="0"/>
          </a:p>
          <a:p>
            <a:pPr marL="0" indent="0">
              <a:buNone/>
            </a:pPr>
            <a:endParaRPr lang="en-US" sz="1300" u="sng" dirty="0" smtClean="0"/>
          </a:p>
          <a:p>
            <a:endParaRPr lang="en-US" sz="1300" dirty="0" smtClean="0"/>
          </a:p>
          <a:p>
            <a:pPr marL="0" indent="0">
              <a:buNone/>
            </a:pPr>
            <a:endParaRPr lang="en-US" sz="1200" b="1" u="sng" dirty="0" smtClean="0"/>
          </a:p>
          <a:p>
            <a:pPr marL="0" indent="0">
              <a:buNone/>
            </a:pPr>
            <a:r>
              <a:rPr lang="en-US" sz="1200" b="1" u="sng" dirty="0" smtClean="0"/>
              <a:t>License page status after return-authorization</a:t>
            </a:r>
          </a:p>
          <a:p>
            <a:pPr marL="0" indent="0">
              <a:buNone/>
            </a:pPr>
            <a:endParaRPr lang="en-US" sz="1200" dirty="0" smtClean="0"/>
          </a:p>
          <a:p>
            <a:pPr marL="0" indent="0">
              <a:buNone/>
            </a:pPr>
            <a:r>
              <a:rPr lang="en-US" sz="1800" dirty="0"/>
              <a:t> </a:t>
            </a:r>
            <a:r>
              <a:rPr lang="en-US" sz="1800" dirty="0" smtClean="0"/>
              <a:t>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a:p>
            <a:pPr marL="0" indent="0">
              <a:buNone/>
            </a:pPr>
            <a:endParaRPr lang="en-US" sz="1800" dirty="0"/>
          </a:p>
        </p:txBody>
      </p:sp>
      <p:pic>
        <p:nvPicPr>
          <p:cNvPr id="5" name="Picture 4"/>
          <p:cNvPicPr>
            <a:picLocks noChangeAspect="1"/>
          </p:cNvPicPr>
          <p:nvPr/>
        </p:nvPicPr>
        <p:blipFill>
          <a:blip r:embed="rId3"/>
          <a:stretch>
            <a:fillRect/>
          </a:stretch>
        </p:blipFill>
        <p:spPr>
          <a:xfrm>
            <a:off x="278211" y="1275690"/>
            <a:ext cx="8462566" cy="1308682"/>
          </a:xfrm>
          <a:prstGeom prst="rect">
            <a:avLst/>
          </a:prstGeom>
        </p:spPr>
      </p:pic>
      <p:pic>
        <p:nvPicPr>
          <p:cNvPr id="7" name="Picture 6"/>
          <p:cNvPicPr>
            <a:picLocks noChangeAspect="1"/>
          </p:cNvPicPr>
          <p:nvPr/>
        </p:nvPicPr>
        <p:blipFill>
          <a:blip r:embed="rId4"/>
          <a:stretch>
            <a:fillRect/>
          </a:stretch>
        </p:blipFill>
        <p:spPr>
          <a:xfrm>
            <a:off x="297021" y="2806198"/>
            <a:ext cx="8443756" cy="1787257"/>
          </a:xfrm>
          <a:prstGeom prst="rect">
            <a:avLst/>
          </a:prstGeom>
        </p:spPr>
      </p:pic>
    </p:spTree>
    <p:extLst>
      <p:ext uri="{BB962C8B-B14F-4D97-AF65-F5344CB8AC3E}">
        <p14:creationId xmlns:p14="http://schemas.microsoft.com/office/powerpoint/2010/main" val="144414915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
            <a:ext cx="8588376" cy="366467"/>
          </a:xfrm>
        </p:spPr>
        <p:txBody>
          <a:bodyPr>
            <a:normAutofit fontScale="90000"/>
          </a:bodyPr>
          <a:lstStyle/>
          <a:p>
            <a:pPr>
              <a:defRPr/>
            </a:pPr>
            <a:r>
              <a:rPr lang="en-US" dirty="0" smtClean="0"/>
              <a:t>Install Authorization Code</a:t>
            </a:r>
            <a:br>
              <a:rPr lang="en-US" dirty="0" smtClean="0"/>
            </a:br>
            <a:r>
              <a:rPr lang="en-US" dirty="0"/>
              <a:t/>
            </a:r>
            <a:br>
              <a:rPr lang="en-US" dirty="0"/>
            </a:br>
            <a:r>
              <a:rPr lang="en-US" dirty="0"/>
              <a:t/>
            </a:r>
            <a:br>
              <a:rPr lang="en-US" dirty="0"/>
            </a:br>
            <a:endParaRPr dirty="0">
              <a:ea typeface="+mj-ea"/>
            </a:endParaRPr>
          </a:p>
        </p:txBody>
      </p:sp>
      <p:sp>
        <p:nvSpPr>
          <p:cNvPr id="31747" name="Content Placeholder 2"/>
          <p:cNvSpPr>
            <a:spLocks noGrp="1"/>
          </p:cNvSpPr>
          <p:nvPr>
            <p:ph idx="1"/>
          </p:nvPr>
        </p:nvSpPr>
        <p:spPr>
          <a:xfrm>
            <a:off x="152399" y="554804"/>
            <a:ext cx="8405973" cy="4260477"/>
          </a:xfrm>
        </p:spPr>
        <p:txBody>
          <a:bodyPr>
            <a:normAutofit/>
          </a:bodyPr>
          <a:lstStyle/>
          <a:p>
            <a:pPr marL="0" indent="0">
              <a:buNone/>
            </a:pPr>
            <a:r>
              <a:rPr lang="en-US" sz="1200" dirty="0" smtClean="0"/>
              <a:t>This command installs Authorization </a:t>
            </a:r>
            <a:r>
              <a:rPr lang="en-US" sz="1200" dirty="0"/>
              <a:t>code </a:t>
            </a:r>
            <a:r>
              <a:rPr lang="en-US" sz="1200" dirty="0" smtClean="0"/>
              <a:t>generated </a:t>
            </a:r>
            <a:r>
              <a:rPr lang="en-US" sz="1200" dirty="0"/>
              <a:t>by </a:t>
            </a:r>
            <a:r>
              <a:rPr lang="en-US" sz="1200" dirty="0" smtClean="0"/>
              <a:t>CSSM to register device successfully.</a:t>
            </a:r>
          </a:p>
          <a:p>
            <a:pPr marL="0" indent="0">
              <a:buNone/>
            </a:pPr>
            <a:r>
              <a:rPr lang="en-US" sz="1200" dirty="0" smtClean="0"/>
              <a:t>There are two types of command supported in Unity Connection for authorization code installation:</a:t>
            </a:r>
          </a:p>
          <a:p>
            <a:r>
              <a:rPr lang="en-US" sz="1300" b="1" dirty="0" smtClean="0"/>
              <a:t>license </a:t>
            </a:r>
            <a:r>
              <a:rPr lang="en-US" sz="1300" b="1" dirty="0"/>
              <a:t>smart reservation </a:t>
            </a:r>
            <a:r>
              <a:rPr lang="en-US" sz="1300" b="1" dirty="0" smtClean="0"/>
              <a:t>install “authorization-code”</a:t>
            </a:r>
          </a:p>
          <a:p>
            <a:pPr marL="0" indent="0">
              <a:buNone/>
            </a:pPr>
            <a:r>
              <a:rPr lang="en-US" sz="1300" b="1" dirty="0" smtClean="0"/>
              <a:t>  </a:t>
            </a:r>
          </a:p>
          <a:p>
            <a:pPr marL="0" indent="0">
              <a:buNone/>
            </a:pPr>
            <a:endParaRPr lang="en-US" sz="1300" u="sng" dirty="0" smtClean="0"/>
          </a:p>
          <a:p>
            <a:endParaRPr lang="en-US" sz="1300" dirty="0" smtClean="0"/>
          </a:p>
          <a:p>
            <a:pPr marL="0" indent="0">
              <a:buNone/>
            </a:pPr>
            <a:r>
              <a:rPr lang="en-US" sz="1800" dirty="0" smtClean="0"/>
              <a:t>   </a:t>
            </a:r>
          </a:p>
          <a:p>
            <a:pPr marL="0" indent="0">
              <a:buNone/>
            </a:pPr>
            <a:endParaRPr lang="en-US" sz="1200" dirty="0"/>
          </a:p>
          <a:p>
            <a:pPr marL="0" indent="0">
              <a:buNone/>
            </a:pPr>
            <a:endParaRPr lang="en-US" sz="1200" dirty="0" smtClean="0"/>
          </a:p>
          <a:p>
            <a:pPr marL="342900" indent="-342900">
              <a:buFont typeface="Arial" panose="020B0604020202020204" pitchFamily="34" charset="0"/>
              <a:buChar char="•"/>
            </a:pPr>
            <a:endParaRPr lang="en-US" sz="1800" dirty="0"/>
          </a:p>
          <a:p>
            <a:pPr marL="0" indent="0">
              <a:buNone/>
            </a:pPr>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41" y="1432875"/>
            <a:ext cx="8162488" cy="2931736"/>
          </a:xfrm>
          <a:prstGeom prst="rect">
            <a:avLst/>
          </a:prstGeom>
        </p:spPr>
      </p:pic>
    </p:spTree>
    <p:extLst>
      <p:ext uri="{BB962C8B-B14F-4D97-AF65-F5344CB8AC3E}">
        <p14:creationId xmlns:p14="http://schemas.microsoft.com/office/powerpoint/2010/main" val="198456342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1484086"/>
            <a:ext cx="8194920" cy="320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dirty="0">
                <a:solidFill>
                  <a:schemeClr val="bg2">
                    <a:lumMod val="75000"/>
                  </a:schemeClr>
                </a:solidFill>
              </a:rPr>
              <a:t>Notice</a:t>
            </a:r>
          </a:p>
          <a:p>
            <a:pPr marL="228600" indent="-228600" algn="ctr"/>
            <a:r>
              <a:rPr lang="en-US" altLang="en-US" b="1" i="1" dirty="0" smtClean="0">
                <a:solidFill>
                  <a:schemeClr val="bg2">
                    <a:lumMod val="75000"/>
                  </a:schemeClr>
                </a:solidFill>
              </a:rPr>
              <a:t>The </a:t>
            </a:r>
            <a:r>
              <a:rPr lang="en-US" altLang="en-US" b="1" i="1" dirty="0">
                <a:solidFill>
                  <a:schemeClr val="bg2">
                    <a:lumMod val="75000"/>
                  </a:schemeClr>
                </a:solidFill>
              </a:rPr>
              <a:t>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b="1" i="1" dirty="0">
              <a:solidFill>
                <a:schemeClr val="bg2">
                  <a:lumMod val="75000"/>
                </a:schemeClr>
              </a:solidFill>
            </a:endParaRPr>
          </a:p>
          <a:p>
            <a:pPr marL="228600" indent="-228600" algn="ctr"/>
            <a:r>
              <a:rPr lang="en-US" altLang="en-US" b="1" i="1" dirty="0">
                <a:solidFill>
                  <a:schemeClr val="bg2">
                    <a:lumMod val="75000"/>
                  </a:schemeClr>
                </a:solidFill>
              </a:rPr>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37440" y="395901"/>
            <a:ext cx="2101850" cy="837010"/>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52399" y="329938"/>
            <a:ext cx="8405973" cy="4485343"/>
          </a:xfrm>
        </p:spPr>
        <p:txBody>
          <a:bodyPr>
            <a:normAutofit/>
          </a:bodyPr>
          <a:lstStyle/>
          <a:p>
            <a:pPr marL="0" indent="0">
              <a:buNone/>
            </a:pPr>
            <a:r>
              <a:rPr lang="en-US" sz="1200" dirty="0" smtClean="0"/>
              <a:t>This command installs Authorization code from file using SFTP server. </a:t>
            </a:r>
          </a:p>
          <a:p>
            <a:r>
              <a:rPr lang="en-US" sz="1300" b="1" dirty="0"/>
              <a:t>license smart reservation </a:t>
            </a:r>
            <a:r>
              <a:rPr lang="en-US" sz="1300" b="1" dirty="0" smtClean="0"/>
              <a:t>install-file &lt;SFTP URL&gt;</a:t>
            </a:r>
          </a:p>
          <a:p>
            <a:pPr marL="0" indent="0">
              <a:buNone/>
            </a:pPr>
            <a:endParaRPr lang="en-US" sz="1300" b="1" dirty="0" smtClean="0"/>
          </a:p>
          <a:p>
            <a:pPr marL="0" indent="0">
              <a:buNone/>
            </a:pPr>
            <a:r>
              <a:rPr lang="en-US" sz="1300" b="1" dirty="0" smtClean="0"/>
              <a:t>  </a:t>
            </a:r>
          </a:p>
          <a:p>
            <a:pPr marL="0" indent="0">
              <a:buNone/>
            </a:pPr>
            <a:endParaRPr lang="en-US" sz="1300" u="sng" dirty="0" smtClean="0"/>
          </a:p>
          <a:p>
            <a:pPr marL="0" indent="0">
              <a:buNone/>
            </a:pPr>
            <a:r>
              <a:rPr lang="en-US" b="1" u="sng" dirty="0" smtClean="0"/>
              <a:t>License </a:t>
            </a:r>
            <a:r>
              <a:rPr lang="en-US" b="1" u="sng" dirty="0"/>
              <a:t>page status after authorization code installation</a:t>
            </a:r>
          </a:p>
          <a:p>
            <a:pPr marL="0" indent="0">
              <a:buNone/>
            </a:pPr>
            <a:endParaRPr lang="en-US" dirty="0" smtClean="0"/>
          </a:p>
          <a:p>
            <a:pPr marL="0" indent="0">
              <a:buNone/>
            </a:pPr>
            <a:endParaRPr lang="en-US" sz="1200" dirty="0"/>
          </a:p>
          <a:p>
            <a:pPr marL="0" indent="0">
              <a:buNone/>
            </a:pPr>
            <a:endParaRPr lang="en-US" sz="1200" dirty="0" smtClean="0"/>
          </a:p>
          <a:p>
            <a:pPr marL="342900" indent="-342900">
              <a:buFont typeface="Arial" panose="020B0604020202020204" pitchFamily="34" charset="0"/>
              <a:buChar char="•"/>
            </a:pPr>
            <a:endParaRPr lang="en-US" sz="1800" dirty="0"/>
          </a:p>
          <a:p>
            <a:pPr marL="0" indent="0">
              <a:buNone/>
            </a:pPr>
            <a:endParaRPr lang="en-US" sz="1800" dirty="0"/>
          </a:p>
        </p:txBody>
      </p:sp>
      <p:pic>
        <p:nvPicPr>
          <p:cNvPr id="2" name="Picture 1"/>
          <p:cNvPicPr>
            <a:picLocks noChangeAspect="1"/>
          </p:cNvPicPr>
          <p:nvPr/>
        </p:nvPicPr>
        <p:blipFill>
          <a:blip r:embed="rId3"/>
          <a:stretch>
            <a:fillRect/>
          </a:stretch>
        </p:blipFill>
        <p:spPr>
          <a:xfrm>
            <a:off x="152399" y="2211359"/>
            <a:ext cx="8605707" cy="2478715"/>
          </a:xfrm>
          <a:prstGeom prst="rect">
            <a:avLst/>
          </a:prstGeom>
        </p:spPr>
      </p:pic>
      <p:pic>
        <p:nvPicPr>
          <p:cNvPr id="3" name="Picture 2"/>
          <p:cNvPicPr>
            <a:picLocks noChangeAspect="1"/>
          </p:cNvPicPr>
          <p:nvPr/>
        </p:nvPicPr>
        <p:blipFill>
          <a:blip r:embed="rId4"/>
          <a:stretch>
            <a:fillRect/>
          </a:stretch>
        </p:blipFill>
        <p:spPr>
          <a:xfrm>
            <a:off x="307246" y="1006679"/>
            <a:ext cx="7645517" cy="755009"/>
          </a:xfrm>
          <a:prstGeom prst="rect">
            <a:avLst/>
          </a:prstGeom>
        </p:spPr>
      </p:pic>
    </p:spTree>
    <p:extLst>
      <p:ext uri="{BB962C8B-B14F-4D97-AF65-F5344CB8AC3E}">
        <p14:creationId xmlns:p14="http://schemas.microsoft.com/office/powerpoint/2010/main" val="294652686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
            <a:ext cx="8588376" cy="440504"/>
          </a:xfrm>
        </p:spPr>
        <p:txBody>
          <a:bodyPr>
            <a:normAutofit fontScale="90000"/>
          </a:bodyPr>
          <a:lstStyle/>
          <a:p>
            <a:pPr>
              <a:defRPr/>
            </a:pPr>
            <a:r>
              <a:rPr lang="en-US" dirty="0" smtClean="0"/>
              <a:t>Return Reserved License</a:t>
            </a:r>
            <a:br>
              <a:rPr lang="en-US" dirty="0" smtClean="0"/>
            </a:br>
            <a:r>
              <a:rPr lang="en-US" dirty="0"/>
              <a:t/>
            </a:r>
            <a:br>
              <a:rPr lang="en-US" dirty="0"/>
            </a:br>
            <a:r>
              <a:rPr lang="en-US" dirty="0"/>
              <a:t/>
            </a:r>
            <a:br>
              <a:rPr lang="en-US" dirty="0"/>
            </a:br>
            <a:endParaRPr dirty="0">
              <a:ea typeface="+mj-ea"/>
            </a:endParaRPr>
          </a:p>
        </p:txBody>
      </p:sp>
      <p:sp>
        <p:nvSpPr>
          <p:cNvPr id="31747" name="Content Placeholder 2"/>
          <p:cNvSpPr>
            <a:spLocks noGrp="1"/>
          </p:cNvSpPr>
          <p:nvPr>
            <p:ph idx="1"/>
          </p:nvPr>
        </p:nvSpPr>
        <p:spPr>
          <a:xfrm>
            <a:off x="152399" y="554804"/>
            <a:ext cx="8405973" cy="4260477"/>
          </a:xfrm>
        </p:spPr>
        <p:txBody>
          <a:bodyPr>
            <a:normAutofit/>
          </a:bodyPr>
          <a:lstStyle/>
          <a:p>
            <a:pPr marL="0" indent="0">
              <a:buNone/>
            </a:pPr>
            <a:r>
              <a:rPr lang="en-IN" sz="1200" dirty="0" smtClean="0"/>
              <a:t>This command </a:t>
            </a:r>
            <a:r>
              <a:rPr lang="en-IN" sz="1200" dirty="0"/>
              <a:t>will remove the license reservation authorization code and the device will </a:t>
            </a:r>
            <a:r>
              <a:rPr lang="en-IN" sz="1200" dirty="0" smtClean="0"/>
              <a:t>transit </a:t>
            </a:r>
            <a:r>
              <a:rPr lang="en-IN" sz="1200" dirty="0"/>
              <a:t>back to the unregistered </a:t>
            </a:r>
            <a:r>
              <a:rPr lang="en-IN" sz="1200" dirty="0" smtClean="0"/>
              <a:t>state. It will generate return code. </a:t>
            </a:r>
          </a:p>
          <a:p>
            <a:r>
              <a:rPr lang="en-IN" sz="1200" b="1" dirty="0"/>
              <a:t>license smart reservation return</a:t>
            </a:r>
            <a:endParaRPr lang="en-IN" sz="1200" b="1" dirty="0" smtClean="0"/>
          </a:p>
          <a:p>
            <a:pPr marL="0" indent="0">
              <a:buNone/>
            </a:pPr>
            <a:endParaRPr lang="en-US" sz="1300" b="1" dirty="0" smtClean="0"/>
          </a:p>
          <a:p>
            <a:pPr marL="0" indent="0">
              <a:buNone/>
            </a:pPr>
            <a:endParaRPr lang="en-US" sz="1300" u="sng" dirty="0" smtClean="0"/>
          </a:p>
          <a:p>
            <a:endParaRPr lang="en-US" sz="1300" dirty="0" smtClean="0"/>
          </a:p>
          <a:p>
            <a:pPr marL="0" indent="0">
              <a:buNone/>
            </a:pPr>
            <a:r>
              <a:rPr lang="en-US" sz="1800" dirty="0" smtClean="0"/>
              <a:t>   </a:t>
            </a:r>
          </a:p>
          <a:p>
            <a:pPr marL="0" indent="0">
              <a:buNone/>
            </a:pPr>
            <a:r>
              <a:rPr lang="en-US" sz="1200" b="1" u="sng" dirty="0" smtClean="0"/>
              <a:t>License page status after </a:t>
            </a:r>
            <a:r>
              <a:rPr lang="en-US" sz="1200" b="1" u="sng" dirty="0"/>
              <a:t>R</a:t>
            </a:r>
            <a:r>
              <a:rPr lang="en-US" sz="1200" b="1" u="sng" dirty="0" smtClean="0"/>
              <a:t>eservation Return</a:t>
            </a:r>
          </a:p>
          <a:p>
            <a:pPr marL="0" indent="0">
              <a:buNone/>
            </a:pPr>
            <a:endParaRPr lang="en-US" sz="1200" dirty="0" smtClean="0"/>
          </a:p>
          <a:p>
            <a:pPr marL="0" indent="0">
              <a:buNone/>
            </a:pPr>
            <a:endParaRPr lang="en-US" sz="1200" dirty="0" smtClean="0"/>
          </a:p>
          <a:p>
            <a:pPr marL="342900" indent="-342900">
              <a:buFont typeface="Arial" panose="020B0604020202020204" pitchFamily="34" charset="0"/>
              <a:buChar char="•"/>
            </a:pPr>
            <a:endParaRPr lang="en-US" sz="1800" dirty="0"/>
          </a:p>
          <a:p>
            <a:pPr marL="0" indent="0">
              <a:buNone/>
            </a:pP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8" y="1317073"/>
            <a:ext cx="8405974" cy="1258347"/>
          </a:xfrm>
          <a:prstGeom prst="rect">
            <a:avLst/>
          </a:prstGeom>
        </p:spPr>
      </p:pic>
      <p:pic>
        <p:nvPicPr>
          <p:cNvPr id="7" name="Picture 6"/>
          <p:cNvPicPr>
            <a:picLocks noChangeAspect="1"/>
          </p:cNvPicPr>
          <p:nvPr/>
        </p:nvPicPr>
        <p:blipFill>
          <a:blip r:embed="rId4"/>
          <a:stretch>
            <a:fillRect/>
          </a:stretch>
        </p:blipFill>
        <p:spPr>
          <a:xfrm>
            <a:off x="224711" y="2944536"/>
            <a:ext cx="8443756" cy="1648919"/>
          </a:xfrm>
          <a:prstGeom prst="rect">
            <a:avLst/>
          </a:prstGeom>
        </p:spPr>
      </p:pic>
    </p:spTree>
    <p:extLst>
      <p:ext uri="{BB962C8B-B14F-4D97-AF65-F5344CB8AC3E}">
        <p14:creationId xmlns:p14="http://schemas.microsoft.com/office/powerpoint/2010/main" val="381259241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
            <a:ext cx="8588376" cy="440504"/>
          </a:xfrm>
        </p:spPr>
        <p:txBody>
          <a:bodyPr>
            <a:normAutofit fontScale="90000"/>
          </a:bodyPr>
          <a:lstStyle/>
          <a:p>
            <a:pPr>
              <a:defRPr/>
            </a:pPr>
            <a:r>
              <a:rPr lang="en-US" dirty="0" smtClean="0"/>
              <a:t>Cancel Reservation Request</a:t>
            </a:r>
            <a:br>
              <a:rPr lang="en-US" dirty="0" smtClean="0"/>
            </a:br>
            <a:r>
              <a:rPr lang="en-US" dirty="0"/>
              <a:t/>
            </a:r>
            <a:br>
              <a:rPr lang="en-US" dirty="0"/>
            </a:br>
            <a:r>
              <a:rPr lang="en-US" dirty="0"/>
              <a:t/>
            </a:r>
            <a:br>
              <a:rPr lang="en-US" dirty="0"/>
            </a:br>
            <a:endParaRPr dirty="0">
              <a:ea typeface="+mj-ea"/>
            </a:endParaRPr>
          </a:p>
        </p:txBody>
      </p:sp>
      <p:sp>
        <p:nvSpPr>
          <p:cNvPr id="31747" name="Content Placeholder 2"/>
          <p:cNvSpPr>
            <a:spLocks noGrp="1"/>
          </p:cNvSpPr>
          <p:nvPr>
            <p:ph idx="1"/>
          </p:nvPr>
        </p:nvSpPr>
        <p:spPr>
          <a:xfrm>
            <a:off x="152399" y="554804"/>
            <a:ext cx="8405973" cy="4260477"/>
          </a:xfrm>
        </p:spPr>
        <p:txBody>
          <a:bodyPr>
            <a:normAutofit/>
          </a:bodyPr>
          <a:lstStyle/>
          <a:p>
            <a:pPr marL="0" indent="0">
              <a:buNone/>
            </a:pPr>
            <a:r>
              <a:rPr lang="en-US" sz="1200" dirty="0" smtClean="0"/>
              <a:t>This command cancels Specific License Reservation process. </a:t>
            </a:r>
          </a:p>
          <a:p>
            <a:r>
              <a:rPr lang="en-US" sz="1300" b="1" dirty="0" smtClean="0"/>
              <a:t>license </a:t>
            </a:r>
            <a:r>
              <a:rPr lang="en-US" sz="1300" b="1" dirty="0"/>
              <a:t>smart reservation </a:t>
            </a:r>
            <a:r>
              <a:rPr lang="en-US" sz="1300" b="1" dirty="0" smtClean="0"/>
              <a:t>cancel</a:t>
            </a:r>
          </a:p>
          <a:p>
            <a:pPr marL="0" indent="0">
              <a:buNone/>
            </a:pPr>
            <a:endParaRPr lang="en-US" sz="1300" u="sng" dirty="0" smtClean="0"/>
          </a:p>
          <a:p>
            <a:endParaRPr lang="en-US" sz="1300" dirty="0" smtClean="0"/>
          </a:p>
          <a:p>
            <a:pPr marL="0" indent="0">
              <a:buNone/>
            </a:pPr>
            <a:r>
              <a:rPr lang="en-US" sz="1200" b="1" u="sng" dirty="0" smtClean="0"/>
              <a:t>License Page status after reservation cancel</a:t>
            </a:r>
            <a:endParaRPr lang="en-US" sz="1800" b="1" u="sng" dirty="0" smtClean="0"/>
          </a:p>
          <a:p>
            <a:pPr marL="0" indent="0">
              <a:buNone/>
            </a:pPr>
            <a:endParaRPr lang="en-US" sz="1800" dirty="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a:p>
            <a:pPr marL="0" indent="0">
              <a:buNone/>
            </a:pP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126304"/>
            <a:ext cx="6776905" cy="610217"/>
          </a:xfrm>
          <a:prstGeom prst="rect">
            <a:avLst/>
          </a:prstGeom>
        </p:spPr>
      </p:pic>
      <p:pic>
        <p:nvPicPr>
          <p:cNvPr id="7" name="Picture 6"/>
          <p:cNvPicPr>
            <a:picLocks noChangeAspect="1"/>
          </p:cNvPicPr>
          <p:nvPr/>
        </p:nvPicPr>
        <p:blipFill>
          <a:blip r:embed="rId4"/>
          <a:stretch>
            <a:fillRect/>
          </a:stretch>
        </p:blipFill>
        <p:spPr>
          <a:xfrm>
            <a:off x="297021" y="2177025"/>
            <a:ext cx="8443756" cy="2504031"/>
          </a:xfrm>
          <a:prstGeom prst="rect">
            <a:avLst/>
          </a:prstGeom>
        </p:spPr>
      </p:pic>
    </p:spTree>
    <p:extLst>
      <p:ext uri="{BB962C8B-B14F-4D97-AF65-F5344CB8AC3E}">
        <p14:creationId xmlns:p14="http://schemas.microsoft.com/office/powerpoint/2010/main" val="385405984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
            <a:ext cx="8588376" cy="440504"/>
          </a:xfrm>
        </p:spPr>
        <p:txBody>
          <a:bodyPr>
            <a:normAutofit fontScale="90000"/>
          </a:bodyPr>
          <a:lstStyle/>
          <a:p>
            <a:pPr>
              <a:defRPr/>
            </a:pPr>
            <a:r>
              <a:rPr lang="en-US" dirty="0" smtClean="0"/>
              <a:t>Disable License Reservation</a:t>
            </a:r>
            <a:r>
              <a:rPr lang="en-US" dirty="0"/>
              <a:t/>
            </a:r>
            <a:br>
              <a:rPr lang="en-US" dirty="0"/>
            </a:br>
            <a:r>
              <a:rPr lang="en-US" dirty="0"/>
              <a:t/>
            </a:r>
            <a:br>
              <a:rPr lang="en-US" dirty="0"/>
            </a:br>
            <a:endParaRPr dirty="0">
              <a:ea typeface="+mj-ea"/>
            </a:endParaRPr>
          </a:p>
        </p:txBody>
      </p:sp>
      <p:sp>
        <p:nvSpPr>
          <p:cNvPr id="31747" name="Content Placeholder 2"/>
          <p:cNvSpPr>
            <a:spLocks noGrp="1"/>
          </p:cNvSpPr>
          <p:nvPr>
            <p:ph idx="1"/>
          </p:nvPr>
        </p:nvSpPr>
        <p:spPr>
          <a:xfrm>
            <a:off x="152399" y="554804"/>
            <a:ext cx="8405973" cy="4260477"/>
          </a:xfrm>
        </p:spPr>
        <p:txBody>
          <a:bodyPr>
            <a:normAutofit/>
          </a:bodyPr>
          <a:lstStyle/>
          <a:p>
            <a:pPr marL="0" indent="0">
              <a:buNone/>
            </a:pPr>
            <a:r>
              <a:rPr lang="en-US" sz="1200" dirty="0" smtClean="0"/>
              <a:t>This command disables License Reservation. </a:t>
            </a:r>
          </a:p>
          <a:p>
            <a:r>
              <a:rPr lang="en-US" sz="1300" b="1" dirty="0" smtClean="0"/>
              <a:t>license </a:t>
            </a:r>
            <a:r>
              <a:rPr lang="en-US" sz="1300" b="1" dirty="0"/>
              <a:t>smart reservation </a:t>
            </a:r>
            <a:r>
              <a:rPr lang="en-US" sz="1300" b="1" dirty="0" smtClean="0"/>
              <a:t>disable</a:t>
            </a:r>
          </a:p>
          <a:p>
            <a:pPr marL="0" indent="0">
              <a:buNone/>
            </a:pPr>
            <a:endParaRPr lang="en-US" sz="1300" u="sng" dirty="0" smtClean="0"/>
          </a:p>
          <a:p>
            <a:endParaRPr lang="en-US" sz="1300" dirty="0" smtClean="0"/>
          </a:p>
          <a:p>
            <a:pPr marL="0" indent="0">
              <a:buNone/>
            </a:pPr>
            <a:r>
              <a:rPr lang="en-US" sz="1200" b="1" u="sng" dirty="0" smtClean="0"/>
              <a:t>License Page status after disabling SLR</a:t>
            </a:r>
          </a:p>
          <a:p>
            <a:pPr marL="0" indent="0">
              <a:buNone/>
            </a:pPr>
            <a:endParaRPr lang="en-US" sz="1800" b="1" u="sng" dirty="0" smtClean="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a:p>
            <a:pPr marL="0" indent="0">
              <a:buNone/>
            </a:pP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43" y="1126304"/>
            <a:ext cx="7984503" cy="6353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097248"/>
            <a:ext cx="8607105" cy="2632665"/>
          </a:xfrm>
          <a:prstGeom prst="rect">
            <a:avLst/>
          </a:prstGeom>
        </p:spPr>
      </p:pic>
    </p:spTree>
    <p:extLst>
      <p:ext uri="{BB962C8B-B14F-4D97-AF65-F5344CB8AC3E}">
        <p14:creationId xmlns:p14="http://schemas.microsoft.com/office/powerpoint/2010/main" val="3783015143"/>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14300"/>
            <a:ext cx="8435975" cy="571500"/>
          </a:xfrm>
        </p:spPr>
        <p:txBody>
          <a:bodyPr/>
          <a:lstStyle/>
          <a:p>
            <a:pPr>
              <a:defRPr/>
            </a:pPr>
            <a:r>
              <a:rPr lang="en-US" dirty="0" smtClean="0">
                <a:ea typeface="+mj-ea"/>
              </a:rPr>
              <a:t>High Availability in Unity Connection</a:t>
            </a:r>
            <a:endParaRPr dirty="0">
              <a:ea typeface="+mj-ea"/>
            </a:endParaRPr>
          </a:p>
        </p:txBody>
      </p:sp>
      <p:sp>
        <p:nvSpPr>
          <p:cNvPr id="31747" name="Content Placeholder 2"/>
          <p:cNvSpPr>
            <a:spLocks noGrp="1"/>
          </p:cNvSpPr>
          <p:nvPr>
            <p:ph idx="1"/>
          </p:nvPr>
        </p:nvSpPr>
        <p:spPr>
          <a:xfrm>
            <a:off x="368528" y="724246"/>
            <a:ext cx="8588375" cy="3829050"/>
          </a:xfrm>
        </p:spPr>
        <p:txBody>
          <a:bodyPr/>
          <a:lstStyle/>
          <a:p>
            <a:r>
              <a:rPr lang="en-IN" sz="1800" b="1" dirty="0" smtClean="0"/>
              <a:t>CLI Behaviour </a:t>
            </a:r>
            <a:r>
              <a:rPr lang="en-IN" sz="1800" b="1" dirty="0"/>
              <a:t>:</a:t>
            </a:r>
          </a:p>
          <a:p>
            <a:pPr>
              <a:buFont typeface="Wingdings" panose="05000000000000000000" pitchFamily="2" charset="2"/>
              <a:buChar char="Ø"/>
            </a:pPr>
            <a:r>
              <a:rPr lang="en-IN" sz="1400" dirty="0" smtClean="0"/>
              <a:t>Specific License Reservation configuration commands are disabled on subscriber, although </a:t>
            </a:r>
            <a:r>
              <a:rPr lang="en-IN" sz="1400" dirty="0"/>
              <a:t>all show commands are by </a:t>
            </a:r>
            <a:r>
              <a:rPr lang="en-IN" sz="1400" dirty="0" smtClean="0"/>
              <a:t>default enabled </a:t>
            </a:r>
            <a:r>
              <a:rPr lang="en-IN" sz="1400" dirty="0"/>
              <a:t>on the system and </a:t>
            </a:r>
            <a:r>
              <a:rPr lang="en-IN" dirty="0" smtClean="0"/>
              <a:t>would get</a:t>
            </a:r>
            <a:r>
              <a:rPr lang="en-IN" sz="1400" dirty="0" smtClean="0"/>
              <a:t> </a:t>
            </a:r>
            <a:r>
              <a:rPr lang="en-IN" sz="1400" dirty="0"/>
              <a:t>successfully </a:t>
            </a:r>
            <a:r>
              <a:rPr lang="en-IN" sz="1400" dirty="0" smtClean="0"/>
              <a:t>executed.</a:t>
            </a:r>
          </a:p>
          <a:p>
            <a:pPr>
              <a:buFont typeface="Wingdings" panose="05000000000000000000" pitchFamily="2" charset="2"/>
              <a:buChar char="Ø"/>
            </a:pPr>
            <a:r>
              <a:rPr lang="en-IN" sz="1400" dirty="0" smtClean="0"/>
              <a:t>Following </a:t>
            </a:r>
            <a:r>
              <a:rPr lang="en-IN" sz="1400" dirty="0"/>
              <a:t>error response is shown on </a:t>
            </a:r>
            <a:r>
              <a:rPr lang="en-IN" sz="1400" dirty="0" smtClean="0"/>
              <a:t>subscriber CLI </a:t>
            </a:r>
            <a:r>
              <a:rPr lang="en-IN" sz="1400" dirty="0"/>
              <a:t>for </a:t>
            </a:r>
            <a:r>
              <a:rPr lang="en-IN" sz="1400" dirty="0" smtClean="0"/>
              <a:t>SLR </a:t>
            </a:r>
            <a:r>
              <a:rPr lang="en-IN" sz="1400" dirty="0"/>
              <a:t>configuration commands </a:t>
            </a:r>
            <a:r>
              <a:rPr lang="en-IN" sz="1400" dirty="0" smtClean="0"/>
              <a:t>:</a:t>
            </a:r>
          </a:p>
          <a:p>
            <a:pPr marL="0" indent="0">
              <a:buNone/>
            </a:pPr>
            <a:endParaRPr lang="en-IN" sz="1400" dirty="0" smtClean="0"/>
          </a:p>
          <a:p>
            <a:pPr>
              <a:buFont typeface="Arial" panose="020B0604020202020204" pitchFamily="34" charset="0"/>
              <a:buChar char="•"/>
            </a:pPr>
            <a:r>
              <a:rPr lang="en-IN" sz="1800" b="1" dirty="0" smtClean="0"/>
              <a:t>GUI Behaviour </a:t>
            </a:r>
            <a:r>
              <a:rPr lang="en-IN" sz="1800" b="1" dirty="0"/>
              <a:t>:</a:t>
            </a:r>
          </a:p>
          <a:p>
            <a:pPr>
              <a:buFont typeface="Wingdings" panose="05000000000000000000" pitchFamily="2" charset="2"/>
              <a:buChar char="Ø"/>
            </a:pPr>
            <a:r>
              <a:rPr lang="en-IN" sz="1400" dirty="0" smtClean="0"/>
              <a:t>Licenses </a:t>
            </a:r>
            <a:r>
              <a:rPr lang="en-IN" sz="1400" dirty="0"/>
              <a:t>page is visible but no operation is allowed from Subscriber via GUI, only the details of licenses and registration are visible.</a:t>
            </a:r>
          </a:p>
          <a:p>
            <a:pPr>
              <a:buFont typeface="Wingdings" panose="05000000000000000000" pitchFamily="2" charset="2"/>
              <a:buChar char="Ø"/>
            </a:pPr>
            <a:r>
              <a:rPr lang="en-IN" sz="1400" dirty="0"/>
              <a:t>Following warning message is shown on Licenses page of Subscriber </a:t>
            </a:r>
            <a:r>
              <a:rPr lang="en-IN" sz="1400" dirty="0" smtClean="0"/>
              <a:t>CUCA :</a:t>
            </a:r>
            <a:r>
              <a:rPr lang="en-IN" sz="1400" dirty="0"/>
              <a:t> </a:t>
            </a:r>
            <a:endParaRPr lang="en-IN" sz="1400" dirty="0" smtClean="0"/>
          </a:p>
          <a:p>
            <a:pPr marL="0" indent="0">
              <a:buNone/>
            </a:pPr>
            <a:endParaRPr lang="en-IN" sz="1400" dirty="0"/>
          </a:p>
          <a:p>
            <a:pPr marL="0" indent="0">
              <a:buNone/>
            </a:pPr>
            <a:endParaRPr lang="en-US" sz="1800" dirty="0"/>
          </a:p>
        </p:txBody>
      </p:sp>
      <p:sp>
        <p:nvSpPr>
          <p:cNvPr id="5" name="Rectangle 3"/>
          <p:cNvSpPr>
            <a:spLocks noChangeArrowheads="1"/>
          </p:cNvSpPr>
          <p:nvPr/>
        </p:nvSpPr>
        <p:spPr bwMode="auto">
          <a:xfrm>
            <a:off x="418503" y="1963420"/>
            <a:ext cx="78630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dirty="0">
                <a:solidFill>
                  <a:schemeClr val="accent1">
                    <a:lumMod val="50000"/>
                  </a:schemeClr>
                </a:solidFill>
                <a:latin typeface="CiscoSansTT ExtraLight"/>
                <a:ea typeface="+mj-ea"/>
                <a:cs typeface="CiscoSansTT ExtraLight"/>
                <a:sym typeface="CiscoSansTT ExtraLight"/>
              </a:rPr>
              <a:t>Smart Software Licensing operations are not allowed from Subscriber, licenses for this system are managed by Publisher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27" y="3531317"/>
            <a:ext cx="8212822" cy="1172540"/>
          </a:xfrm>
          <a:prstGeom prst="rect">
            <a:avLst/>
          </a:prstGeom>
        </p:spPr>
      </p:pic>
    </p:spTree>
    <p:extLst>
      <p:ext uri="{BB962C8B-B14F-4D97-AF65-F5344CB8AC3E}">
        <p14:creationId xmlns:p14="http://schemas.microsoft.com/office/powerpoint/2010/main" val="374274004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417" y="1898996"/>
            <a:ext cx="8588375" cy="514350"/>
          </a:xfrm>
        </p:spPr>
        <p:txBody>
          <a:bodyPr>
            <a:noAutofit/>
          </a:bodyPr>
          <a:lstStyle/>
          <a:p>
            <a:pPr eaLnBrk="1" hangingPunct="1">
              <a:defRPr/>
            </a:pPr>
            <a:r>
              <a:rPr lang="en-US" sz="3600" dirty="0" smtClean="0">
                <a:ea typeface="+mj-ea"/>
              </a:rPr>
              <a:t>Troubleshooting</a:t>
            </a:r>
            <a:endParaRPr sz="3600" dirty="0">
              <a:ea typeface="+mj-ea"/>
            </a:endParaRPr>
          </a:p>
        </p:txBody>
      </p:sp>
    </p:spTree>
    <p:extLst>
      <p:ext uri="{BB962C8B-B14F-4D97-AF65-F5344CB8AC3E}">
        <p14:creationId xmlns:p14="http://schemas.microsoft.com/office/powerpoint/2010/main" val="1920126124"/>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16462"/>
            <a:ext cx="8657114" cy="731521"/>
          </a:xfrm>
        </p:spPr>
        <p:txBody>
          <a:bodyPr/>
          <a:lstStyle/>
          <a:p>
            <a:r>
              <a:rPr lang="en-US" dirty="0" smtClean="0"/>
              <a:t>Troubleshooting Case 1 – Install</a:t>
            </a:r>
            <a:endParaRPr lang="en-IN" dirty="0"/>
          </a:p>
        </p:txBody>
      </p:sp>
      <p:sp>
        <p:nvSpPr>
          <p:cNvPr id="3" name="Text Placeholder 2"/>
          <p:cNvSpPr>
            <a:spLocks noGrp="1"/>
          </p:cNvSpPr>
          <p:nvPr>
            <p:ph type="body" idx="1"/>
          </p:nvPr>
        </p:nvSpPr>
        <p:spPr>
          <a:xfrm>
            <a:off x="234403" y="888434"/>
            <a:ext cx="8578691" cy="3724275"/>
          </a:xfrm>
        </p:spPr>
        <p:txBody>
          <a:bodyPr>
            <a:normAutofit/>
          </a:bodyPr>
          <a:lstStyle/>
          <a:p>
            <a:pPr marL="0" indent="0">
              <a:buNone/>
            </a:pPr>
            <a:r>
              <a:rPr lang="en-US" b="1" dirty="0" smtClean="0"/>
              <a:t>If Authorization code installation fails with message:</a:t>
            </a:r>
          </a:p>
          <a:p>
            <a:pPr marL="529835" lvl="1" indent="-285750">
              <a:buFont typeface="Wingdings" panose="05000000000000000000" pitchFamily="2" charset="2"/>
              <a:buChar char="Ø"/>
            </a:pPr>
            <a:r>
              <a:rPr lang="en-US" sz="1200" dirty="0" smtClean="0">
                <a:solidFill>
                  <a:schemeClr val="bg2">
                    <a:lumMod val="50000"/>
                  </a:schemeClr>
                </a:solidFill>
              </a:rPr>
              <a:t>CLI : </a:t>
            </a:r>
            <a:r>
              <a:rPr lang="en-US" sz="1200" dirty="0" smtClean="0">
                <a:solidFill>
                  <a:srgbClr val="00B0F0"/>
                </a:solidFill>
              </a:rPr>
              <a:t>“</a:t>
            </a:r>
            <a:r>
              <a:rPr lang="en-IN" sz="1200" dirty="0">
                <a:solidFill>
                  <a:srgbClr val="00B0F0"/>
                </a:solidFill>
              </a:rPr>
              <a:t>License Reservation authorization code is invalid.</a:t>
            </a:r>
            <a:r>
              <a:rPr lang="en-US" sz="1200" dirty="0" smtClean="0">
                <a:solidFill>
                  <a:srgbClr val="00B0F0"/>
                </a:solidFill>
              </a:rPr>
              <a:t>”</a:t>
            </a:r>
            <a:endParaRPr lang="en-US" sz="1200" dirty="0" smtClean="0"/>
          </a:p>
          <a:p>
            <a:pPr marL="0" indent="0">
              <a:buNone/>
            </a:pPr>
            <a:r>
              <a:rPr lang="en-US" b="1" dirty="0" smtClean="0"/>
              <a:t>For </a:t>
            </a:r>
            <a:r>
              <a:rPr lang="en-US" b="1" dirty="0"/>
              <a:t>Resolution perform the following steps</a:t>
            </a:r>
            <a:r>
              <a:rPr lang="en-US" b="1" dirty="0" smtClean="0"/>
              <a:t>:</a:t>
            </a:r>
            <a:endParaRPr lang="en-IN" i="1" dirty="0" smtClean="0">
              <a:solidFill>
                <a:srgbClr val="00B0F0"/>
              </a:solidFill>
            </a:endParaRPr>
          </a:p>
          <a:p>
            <a:pPr marL="342900" indent="-342900">
              <a:buFont typeface="+mj-lt"/>
              <a:buAutoNum type="arabicPeriod"/>
            </a:pPr>
            <a:r>
              <a:rPr lang="en-IN" dirty="0"/>
              <a:t>Retry License Reservation with valid Authorization </a:t>
            </a:r>
            <a:r>
              <a:rPr lang="en-IN" dirty="0" smtClean="0"/>
              <a:t>Code.</a:t>
            </a:r>
            <a:endParaRPr lang="en-US" sz="1200" dirty="0"/>
          </a:p>
          <a:p>
            <a:pPr marL="342900" indent="-342900">
              <a:buFont typeface="+mj-lt"/>
              <a:buAutoNum type="arabicPeriod"/>
            </a:pPr>
            <a:r>
              <a:rPr lang="en-US" sz="1200" dirty="0" smtClean="0"/>
              <a:t>If the above steps do not work, turn on all diagnostic logs from CUC Serviceability -&gt; Micro Traces -&gt; </a:t>
            </a:r>
            <a:r>
              <a:rPr lang="en-US" sz="1200" dirty="0" err="1" smtClean="0"/>
              <a:t>CuSlmSvr</a:t>
            </a:r>
            <a:r>
              <a:rPr lang="en-US" sz="1200" dirty="0" smtClean="0"/>
              <a:t>. Check logs either through CLI – </a:t>
            </a:r>
            <a:r>
              <a:rPr lang="en-US" sz="1200" dirty="0" smtClean="0">
                <a:solidFill>
                  <a:srgbClr val="00B0F0"/>
                </a:solidFill>
              </a:rPr>
              <a:t>show license trace </a:t>
            </a:r>
            <a:r>
              <a:rPr lang="en-US" sz="1200" dirty="0" smtClean="0"/>
              <a:t>or RTMT </a:t>
            </a:r>
            <a:r>
              <a:rPr lang="en-US" sz="1200" dirty="0"/>
              <a:t>“Connection </a:t>
            </a:r>
            <a:r>
              <a:rPr lang="en-US" sz="1200" dirty="0" smtClean="0"/>
              <a:t>Smart License Manager Server</a:t>
            </a:r>
            <a:r>
              <a:rPr lang="en-US" sz="1200" dirty="0"/>
              <a:t>”</a:t>
            </a:r>
            <a:r>
              <a:rPr lang="en-US" sz="1200" dirty="0" smtClean="0"/>
              <a:t> Service logs - </a:t>
            </a:r>
            <a:r>
              <a:rPr lang="en-US" sz="1200" dirty="0" smtClean="0">
                <a:solidFill>
                  <a:srgbClr val="00B0F0"/>
                </a:solidFill>
              </a:rPr>
              <a:t>diag_CuSlmSvr_000*.</a:t>
            </a:r>
            <a:r>
              <a:rPr lang="en-US" sz="1200" dirty="0" err="1" smtClean="0">
                <a:solidFill>
                  <a:srgbClr val="00B0F0"/>
                </a:solidFill>
              </a:rPr>
              <a:t>uc</a:t>
            </a:r>
            <a:r>
              <a:rPr lang="en-US" sz="1200" dirty="0" smtClean="0">
                <a:solidFill>
                  <a:srgbClr val="00B0F0"/>
                </a:solidFill>
              </a:rPr>
              <a:t>.</a:t>
            </a:r>
            <a:endParaRPr lang="en-IN" sz="1200" dirty="0" smtClean="0">
              <a:solidFill>
                <a:srgbClr val="00B0F0"/>
              </a:solidFill>
            </a:endParaRPr>
          </a:p>
        </p:txBody>
      </p:sp>
    </p:spTree>
    <p:extLst>
      <p:ext uri="{BB962C8B-B14F-4D97-AF65-F5344CB8AC3E}">
        <p14:creationId xmlns:p14="http://schemas.microsoft.com/office/powerpoint/2010/main" val="373201721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16462"/>
            <a:ext cx="8657114" cy="731521"/>
          </a:xfrm>
        </p:spPr>
        <p:txBody>
          <a:bodyPr/>
          <a:lstStyle/>
          <a:p>
            <a:r>
              <a:rPr lang="en-US" dirty="0" smtClean="0"/>
              <a:t>Troubleshooting Case 2 – Return Authorization Code</a:t>
            </a:r>
            <a:endParaRPr lang="en-IN" dirty="0"/>
          </a:p>
        </p:txBody>
      </p:sp>
      <p:sp>
        <p:nvSpPr>
          <p:cNvPr id="3" name="Text Placeholder 2"/>
          <p:cNvSpPr>
            <a:spLocks noGrp="1"/>
          </p:cNvSpPr>
          <p:nvPr>
            <p:ph type="body" idx="1"/>
          </p:nvPr>
        </p:nvSpPr>
        <p:spPr>
          <a:xfrm>
            <a:off x="234403" y="888434"/>
            <a:ext cx="8578691" cy="3724275"/>
          </a:xfrm>
        </p:spPr>
        <p:txBody>
          <a:bodyPr>
            <a:normAutofit/>
          </a:bodyPr>
          <a:lstStyle/>
          <a:p>
            <a:pPr marL="0" indent="0">
              <a:buNone/>
            </a:pPr>
            <a:r>
              <a:rPr lang="en-US" b="1" dirty="0" smtClean="0"/>
              <a:t>If return Authorization code fails with message:</a:t>
            </a:r>
          </a:p>
          <a:p>
            <a:pPr marL="529835" lvl="1" indent="-285750">
              <a:buFont typeface="Wingdings" panose="05000000000000000000" pitchFamily="2" charset="2"/>
              <a:buChar char="Ø"/>
            </a:pPr>
            <a:r>
              <a:rPr lang="en-US" sz="1200" dirty="0" smtClean="0">
                <a:solidFill>
                  <a:schemeClr val="bg2">
                    <a:lumMod val="50000"/>
                  </a:schemeClr>
                </a:solidFill>
              </a:rPr>
              <a:t>CLI : </a:t>
            </a:r>
            <a:r>
              <a:rPr lang="en-US" sz="1200" dirty="0" smtClean="0">
                <a:solidFill>
                  <a:srgbClr val="00B0F0"/>
                </a:solidFill>
              </a:rPr>
              <a:t>“</a:t>
            </a:r>
            <a:r>
              <a:rPr lang="en-IN" sz="1200" dirty="0">
                <a:solidFill>
                  <a:srgbClr val="00B0F0"/>
                </a:solidFill>
              </a:rPr>
              <a:t>License Reservation authorization code is invalid.</a:t>
            </a:r>
            <a:r>
              <a:rPr lang="en-US" sz="1200" dirty="0" smtClean="0">
                <a:solidFill>
                  <a:srgbClr val="00B0F0"/>
                </a:solidFill>
              </a:rPr>
              <a:t>”</a:t>
            </a:r>
            <a:endParaRPr lang="en-US" sz="1200" dirty="0" smtClean="0"/>
          </a:p>
          <a:p>
            <a:pPr marL="0" indent="0">
              <a:buNone/>
            </a:pPr>
            <a:r>
              <a:rPr lang="en-US" b="1" dirty="0" smtClean="0"/>
              <a:t>For </a:t>
            </a:r>
            <a:r>
              <a:rPr lang="en-US" b="1" dirty="0"/>
              <a:t>Resolution perform the following steps</a:t>
            </a:r>
            <a:r>
              <a:rPr lang="en-US" b="1" dirty="0" smtClean="0"/>
              <a:t>:</a:t>
            </a:r>
            <a:endParaRPr lang="en-IN" i="1" dirty="0" smtClean="0">
              <a:solidFill>
                <a:srgbClr val="00B0F0"/>
              </a:solidFill>
            </a:endParaRPr>
          </a:p>
          <a:p>
            <a:pPr marL="342900" indent="-342900">
              <a:buFont typeface="+mj-lt"/>
              <a:buAutoNum type="arabicPeriod"/>
            </a:pPr>
            <a:r>
              <a:rPr lang="en-IN" dirty="0"/>
              <a:t>Retry License </a:t>
            </a:r>
            <a:r>
              <a:rPr lang="en-IN" dirty="0" smtClean="0"/>
              <a:t>Reservation Return </a:t>
            </a:r>
            <a:r>
              <a:rPr lang="en-IN" dirty="0"/>
              <a:t>with valid Authorization </a:t>
            </a:r>
            <a:r>
              <a:rPr lang="en-IN" dirty="0" smtClean="0"/>
              <a:t>Code.</a:t>
            </a:r>
            <a:endParaRPr lang="en-US" sz="1200" dirty="0"/>
          </a:p>
          <a:p>
            <a:pPr marL="342900" indent="-342900">
              <a:buFont typeface="+mj-lt"/>
              <a:buAutoNum type="arabicPeriod"/>
            </a:pPr>
            <a:r>
              <a:rPr lang="en-US" sz="1200" dirty="0" smtClean="0"/>
              <a:t>If the above steps do not work, turn on all diagnostic logs from CUC Serviceability -&gt; Micro Traces -&gt; </a:t>
            </a:r>
            <a:r>
              <a:rPr lang="en-US" sz="1200" dirty="0" err="1" smtClean="0"/>
              <a:t>CuSlmSvr</a:t>
            </a:r>
            <a:r>
              <a:rPr lang="en-US" sz="1200" dirty="0" smtClean="0"/>
              <a:t>. Check logs either through CLI – </a:t>
            </a:r>
            <a:r>
              <a:rPr lang="en-US" sz="1200" dirty="0" smtClean="0">
                <a:solidFill>
                  <a:srgbClr val="00B0F0"/>
                </a:solidFill>
              </a:rPr>
              <a:t>show license trace </a:t>
            </a:r>
            <a:r>
              <a:rPr lang="en-US" sz="1200" dirty="0" smtClean="0"/>
              <a:t>or RTMT </a:t>
            </a:r>
            <a:r>
              <a:rPr lang="en-US" sz="1200" dirty="0"/>
              <a:t>“Connection </a:t>
            </a:r>
            <a:r>
              <a:rPr lang="en-US" sz="1200" dirty="0" smtClean="0"/>
              <a:t>Smart License Manager Server</a:t>
            </a:r>
            <a:r>
              <a:rPr lang="en-US" sz="1200" dirty="0"/>
              <a:t>”</a:t>
            </a:r>
            <a:r>
              <a:rPr lang="en-US" sz="1200" dirty="0" smtClean="0"/>
              <a:t> Service logs - </a:t>
            </a:r>
            <a:r>
              <a:rPr lang="en-US" sz="1200" dirty="0" smtClean="0">
                <a:solidFill>
                  <a:srgbClr val="00B0F0"/>
                </a:solidFill>
              </a:rPr>
              <a:t>diag_CuSlmSvr_000*.</a:t>
            </a:r>
            <a:r>
              <a:rPr lang="en-US" sz="1200" dirty="0" err="1" smtClean="0">
                <a:solidFill>
                  <a:srgbClr val="00B0F0"/>
                </a:solidFill>
              </a:rPr>
              <a:t>uc</a:t>
            </a:r>
            <a:r>
              <a:rPr lang="en-US" sz="1200" dirty="0" smtClean="0">
                <a:solidFill>
                  <a:srgbClr val="00B0F0"/>
                </a:solidFill>
              </a:rPr>
              <a:t>.</a:t>
            </a:r>
          </a:p>
          <a:p>
            <a:pPr marL="342900" indent="-342900">
              <a:buFont typeface="+mj-lt"/>
              <a:buAutoNum type="arabicPeriod"/>
            </a:pPr>
            <a:endParaRPr lang="en-US" sz="1200" dirty="0">
              <a:solidFill>
                <a:srgbClr val="00B0F0"/>
              </a:solidFill>
            </a:endParaRPr>
          </a:p>
          <a:p>
            <a:pPr marL="342900" indent="-342900">
              <a:buFont typeface="+mj-lt"/>
              <a:buAutoNum type="arabicPeriod"/>
            </a:pPr>
            <a:endParaRPr lang="en-US" sz="1200" dirty="0" smtClean="0">
              <a:solidFill>
                <a:srgbClr val="00B0F0"/>
              </a:solidFill>
            </a:endParaRPr>
          </a:p>
          <a:p>
            <a:pPr marL="0" indent="0">
              <a:buNone/>
            </a:pPr>
            <a:r>
              <a:rPr lang="en-IN" sz="1200" dirty="0"/>
              <a:t>Note : </a:t>
            </a:r>
            <a:r>
              <a:rPr lang="en-IN" sz="1200" dirty="0" smtClean="0"/>
              <a:t>To generate Authorization Code, </a:t>
            </a:r>
            <a:r>
              <a:rPr lang="en-IN" sz="1200" dirty="0"/>
              <a:t>follow the below mentioned link:</a:t>
            </a:r>
          </a:p>
          <a:p>
            <a:pPr marL="0" indent="0">
              <a:buNone/>
            </a:pPr>
            <a:r>
              <a:rPr lang="en-IN" sz="1200" dirty="0">
                <a:hlinkClick r:id="rId3"/>
              </a:rPr>
              <a:t>https://www.cisco.com/c/dam/global/ja_jp/products/smart-software-licensing/literature/cisco-software-smart-software-licensing-specific-license-reservation.pdf</a:t>
            </a:r>
            <a:endParaRPr lang="en-IN" sz="1200" dirty="0"/>
          </a:p>
          <a:p>
            <a:pPr marL="0" indent="0">
              <a:buNone/>
            </a:pPr>
            <a:endParaRPr lang="en-IN" sz="1200" dirty="0" smtClean="0">
              <a:solidFill>
                <a:srgbClr val="00B0F0"/>
              </a:solidFill>
            </a:endParaRPr>
          </a:p>
        </p:txBody>
      </p:sp>
    </p:spTree>
    <p:extLst>
      <p:ext uri="{BB962C8B-B14F-4D97-AF65-F5344CB8AC3E}">
        <p14:creationId xmlns:p14="http://schemas.microsoft.com/office/powerpoint/2010/main" val="421750348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15901"/>
            <a:ext cx="8657114" cy="856778"/>
          </a:xfrm>
        </p:spPr>
        <p:txBody>
          <a:bodyPr/>
          <a:lstStyle/>
          <a:p>
            <a:r>
              <a:rPr lang="en-US" dirty="0" smtClean="0"/>
              <a:t>Troubleshooting Case 3 – Install From File</a:t>
            </a:r>
            <a:endParaRPr lang="en-IN" dirty="0"/>
          </a:p>
        </p:txBody>
      </p:sp>
      <p:sp>
        <p:nvSpPr>
          <p:cNvPr id="3" name="Text Placeholder 2"/>
          <p:cNvSpPr>
            <a:spLocks noGrp="1"/>
          </p:cNvSpPr>
          <p:nvPr>
            <p:ph type="body" idx="1"/>
          </p:nvPr>
        </p:nvSpPr>
        <p:spPr>
          <a:xfrm>
            <a:off x="234403" y="939800"/>
            <a:ext cx="8578691" cy="3632202"/>
          </a:xfrm>
        </p:spPr>
        <p:txBody>
          <a:bodyPr>
            <a:normAutofit/>
          </a:bodyPr>
          <a:lstStyle/>
          <a:p>
            <a:pPr marL="0" indent="0">
              <a:buNone/>
            </a:pPr>
            <a:r>
              <a:rPr lang="en-US" sz="1600" b="1" dirty="0" smtClean="0"/>
              <a:t>If install from file fails with message:</a:t>
            </a:r>
            <a:endParaRPr lang="en-US" sz="1800" b="1" dirty="0" smtClean="0"/>
          </a:p>
          <a:p>
            <a:pPr marL="529835" lvl="1" indent="-285750">
              <a:buFont typeface="Wingdings" panose="05000000000000000000" pitchFamily="2" charset="2"/>
              <a:buChar char="Ø"/>
            </a:pPr>
            <a:r>
              <a:rPr lang="en-US" dirty="0" smtClean="0"/>
              <a:t>CLI: </a:t>
            </a:r>
            <a:r>
              <a:rPr lang="en-US" dirty="0">
                <a:solidFill>
                  <a:srgbClr val="00B0F0"/>
                </a:solidFill>
              </a:rPr>
              <a:t>“Invalid Host Name”</a:t>
            </a:r>
            <a:endParaRPr lang="en-US" dirty="0" smtClean="0">
              <a:solidFill>
                <a:srgbClr val="00B0F0"/>
              </a:solidFill>
            </a:endParaRPr>
          </a:p>
          <a:p>
            <a:pPr marL="244085" lvl="1" indent="0">
              <a:buNone/>
            </a:pPr>
            <a:r>
              <a:rPr lang="en-US" dirty="0" smtClean="0"/>
              <a:t>      Resolution : Check if SFTP server hostname is valid.</a:t>
            </a:r>
          </a:p>
          <a:p>
            <a:pPr marL="529835" lvl="1" indent="-285750">
              <a:buFont typeface="Wingdings" panose="05000000000000000000" pitchFamily="2" charset="2"/>
              <a:buChar char="Ø"/>
            </a:pPr>
            <a:r>
              <a:rPr lang="en-US" dirty="0"/>
              <a:t>CLI: “</a:t>
            </a:r>
            <a:r>
              <a:rPr lang="en-US" dirty="0">
                <a:solidFill>
                  <a:srgbClr val="00B0F0"/>
                </a:solidFill>
              </a:rPr>
              <a:t>File not </a:t>
            </a:r>
            <a:r>
              <a:rPr lang="en-US" dirty="0" smtClean="0">
                <a:solidFill>
                  <a:srgbClr val="00B0F0"/>
                </a:solidFill>
              </a:rPr>
              <a:t>found</a:t>
            </a:r>
            <a:r>
              <a:rPr lang="en-US" dirty="0" smtClean="0"/>
              <a:t>”</a:t>
            </a:r>
          </a:p>
          <a:p>
            <a:pPr marL="244085" lvl="1" indent="0">
              <a:buNone/>
            </a:pPr>
            <a:r>
              <a:rPr lang="en-US" dirty="0" smtClean="0"/>
              <a:t>      Resolution: Check if valid file name is provided in SFTP address.</a:t>
            </a:r>
          </a:p>
          <a:p>
            <a:pPr marL="529835" lvl="1" indent="-285750">
              <a:buFont typeface="Wingdings" panose="05000000000000000000" pitchFamily="2" charset="2"/>
              <a:buChar char="Ø"/>
            </a:pPr>
            <a:r>
              <a:rPr lang="en-US" dirty="0" smtClean="0"/>
              <a:t>CLI: “</a:t>
            </a:r>
            <a:r>
              <a:rPr lang="en-IN" dirty="0">
                <a:solidFill>
                  <a:srgbClr val="00B0F0"/>
                </a:solidFill>
              </a:rPr>
              <a:t>Failed to Connect SFTP Server, Try Again </a:t>
            </a:r>
            <a:r>
              <a:rPr lang="en-IN" dirty="0" smtClean="0">
                <a:solidFill>
                  <a:srgbClr val="00B0F0"/>
                </a:solidFill>
              </a:rPr>
              <a:t>Later</a:t>
            </a:r>
            <a:r>
              <a:rPr lang="en-IN" dirty="0" smtClean="0"/>
              <a:t>”</a:t>
            </a:r>
          </a:p>
          <a:p>
            <a:pPr marL="244085" lvl="1" indent="0">
              <a:buNone/>
            </a:pPr>
            <a:r>
              <a:rPr lang="en-IN" dirty="0"/>
              <a:t> </a:t>
            </a:r>
            <a:r>
              <a:rPr lang="en-IN" dirty="0" smtClean="0"/>
              <a:t>     Resolution: Check if valid username and password are provided for SFTP server.</a:t>
            </a:r>
            <a:endParaRPr lang="en-US" dirty="0" smtClean="0"/>
          </a:p>
          <a:p>
            <a:pPr marL="244085" lvl="1" indent="0">
              <a:buNone/>
            </a:pPr>
            <a:r>
              <a:rPr lang="en-US" dirty="0" smtClean="0"/>
              <a:t>If the above steps do not work, turn on all diagnostic logs from CUC Serviceability -&gt; Micro Traces -&gt; </a:t>
            </a:r>
            <a:r>
              <a:rPr lang="en-US" dirty="0" err="1" smtClean="0"/>
              <a:t>CuSlmSvr</a:t>
            </a:r>
            <a:r>
              <a:rPr lang="en-US" dirty="0" smtClean="0"/>
              <a:t>. Capture logs from CLI command </a:t>
            </a:r>
            <a:r>
              <a:rPr lang="en-US" dirty="0" smtClean="0">
                <a:solidFill>
                  <a:srgbClr val="00B0F0"/>
                </a:solidFill>
              </a:rPr>
              <a:t>show license trace </a:t>
            </a:r>
            <a:r>
              <a:rPr lang="en-US" dirty="0" smtClean="0"/>
              <a:t>or </a:t>
            </a:r>
            <a:r>
              <a:rPr lang="en-US" dirty="0"/>
              <a:t>RTMT “Connection Smart License Manager Server” Service logs </a:t>
            </a:r>
            <a:r>
              <a:rPr lang="en-US" dirty="0" smtClean="0">
                <a:solidFill>
                  <a:srgbClr val="00B0F0"/>
                </a:solidFill>
              </a:rPr>
              <a:t>diag_CuSlmSvr_000*.</a:t>
            </a:r>
            <a:r>
              <a:rPr lang="en-US" dirty="0" err="1" smtClean="0">
                <a:solidFill>
                  <a:srgbClr val="00B0F0"/>
                </a:solidFill>
              </a:rPr>
              <a:t>uc</a:t>
            </a:r>
            <a:r>
              <a:rPr lang="en-US" dirty="0" smtClean="0">
                <a:solidFill>
                  <a:srgbClr val="00B0F0"/>
                </a:solidFill>
              </a:rPr>
              <a:t>.</a:t>
            </a:r>
            <a:endParaRPr lang="en-IN" dirty="0" smtClean="0">
              <a:solidFill>
                <a:srgbClr val="00B0F0"/>
              </a:solidFill>
            </a:endParaRPr>
          </a:p>
        </p:txBody>
      </p:sp>
    </p:spTree>
    <p:extLst>
      <p:ext uri="{BB962C8B-B14F-4D97-AF65-F5344CB8AC3E}">
        <p14:creationId xmlns:p14="http://schemas.microsoft.com/office/powerpoint/2010/main" val="277167145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03" y="266700"/>
            <a:ext cx="8688025" cy="633258"/>
          </a:xfrm>
        </p:spPr>
        <p:txBody>
          <a:bodyPr/>
          <a:lstStyle/>
          <a:p>
            <a:r>
              <a:rPr lang="en-US" dirty="0"/>
              <a:t>Troubleshooting Case </a:t>
            </a:r>
            <a:r>
              <a:rPr lang="en-US" dirty="0" smtClean="0"/>
              <a:t>4 </a:t>
            </a:r>
            <a:r>
              <a:rPr lang="en-US" dirty="0"/>
              <a:t>– High Availability</a:t>
            </a:r>
            <a:endParaRPr lang="en-IN" dirty="0"/>
          </a:p>
        </p:txBody>
      </p:sp>
      <p:sp>
        <p:nvSpPr>
          <p:cNvPr id="3" name="Text Placeholder 2"/>
          <p:cNvSpPr>
            <a:spLocks noGrp="1"/>
          </p:cNvSpPr>
          <p:nvPr>
            <p:ph type="body" idx="1"/>
          </p:nvPr>
        </p:nvSpPr>
        <p:spPr>
          <a:xfrm>
            <a:off x="234403" y="863601"/>
            <a:ext cx="8578691" cy="3865486"/>
          </a:xfrm>
        </p:spPr>
        <p:txBody>
          <a:bodyPr/>
          <a:lstStyle/>
          <a:p>
            <a:pPr marL="0" indent="0">
              <a:buNone/>
            </a:pPr>
            <a:r>
              <a:rPr lang="en-US" dirty="0"/>
              <a:t>If </a:t>
            </a:r>
            <a:r>
              <a:rPr lang="en-US" dirty="0" smtClean="0"/>
              <a:t>there is any discrepancy between the status of Publisher and subscriber then </a:t>
            </a:r>
            <a:r>
              <a:rPr lang="en-US" dirty="0"/>
              <a:t>check -</a:t>
            </a:r>
            <a:endParaRPr lang="en-IN" dirty="0"/>
          </a:p>
          <a:p>
            <a:pPr marL="342900" indent="-342900">
              <a:buFont typeface="+mj-lt"/>
              <a:buAutoNum type="arabicPeriod"/>
            </a:pPr>
            <a:r>
              <a:rPr lang="en-IN" dirty="0" smtClean="0"/>
              <a:t>Logs </a:t>
            </a:r>
            <a:r>
              <a:rPr lang="en-IN" dirty="0"/>
              <a:t>corresponding to the </a:t>
            </a:r>
            <a:r>
              <a:rPr lang="en-IN" dirty="0" smtClean="0"/>
              <a:t>script; </a:t>
            </a:r>
            <a:r>
              <a:rPr lang="en-IN" dirty="0"/>
              <a:t>can be </a:t>
            </a:r>
            <a:r>
              <a:rPr lang="en-IN" dirty="0" smtClean="0"/>
              <a:t>downloaded from RTMT “Install Logs”:- </a:t>
            </a:r>
            <a:r>
              <a:rPr lang="en-IN" dirty="0" smtClean="0">
                <a:solidFill>
                  <a:srgbClr val="00B0F0"/>
                </a:solidFill>
              </a:rPr>
              <a:t>cuc-cluster-replicateslmstate.log</a:t>
            </a:r>
            <a:endParaRPr lang="en-IN" dirty="0">
              <a:solidFill>
                <a:srgbClr val="00B0F0"/>
              </a:solidFill>
            </a:endParaRPr>
          </a:p>
        </p:txBody>
      </p:sp>
      <p:pic>
        <p:nvPicPr>
          <p:cNvPr id="5" name="Picture 4"/>
          <p:cNvPicPr>
            <a:picLocks noChangeAspect="1"/>
          </p:cNvPicPr>
          <p:nvPr/>
        </p:nvPicPr>
        <p:blipFill>
          <a:blip r:embed="rId2"/>
          <a:stretch>
            <a:fillRect/>
          </a:stretch>
        </p:blipFill>
        <p:spPr>
          <a:xfrm>
            <a:off x="598518" y="1704771"/>
            <a:ext cx="6816436" cy="3006223"/>
          </a:xfrm>
          <a:prstGeom prst="rect">
            <a:avLst/>
          </a:prstGeom>
        </p:spPr>
      </p:pic>
    </p:spTree>
    <p:extLst>
      <p:ext uri="{BB962C8B-B14F-4D97-AF65-F5344CB8AC3E}">
        <p14:creationId xmlns:p14="http://schemas.microsoft.com/office/powerpoint/2010/main" val="198234244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a:bodyPr>
          <a:lstStyle/>
          <a:p>
            <a:pPr eaLnBrk="1" hangingPunct="1">
              <a:defRPr/>
            </a:pPr>
            <a:r>
              <a:rPr dirty="0"/>
              <a:t>Agenda</a:t>
            </a:r>
          </a:p>
        </p:txBody>
      </p:sp>
      <p:sp>
        <p:nvSpPr>
          <p:cNvPr id="28675" name="Content Placeholder 3"/>
          <p:cNvSpPr>
            <a:spLocks noGrp="1"/>
          </p:cNvSpPr>
          <p:nvPr>
            <p:ph idx="1"/>
          </p:nvPr>
        </p:nvSpPr>
        <p:spPr>
          <a:xfrm>
            <a:off x="304799" y="593120"/>
            <a:ext cx="8365375" cy="4163437"/>
          </a:xfrm>
        </p:spPr>
        <p:txBody>
          <a:bodyPr>
            <a:noAutofit/>
          </a:bodyPr>
          <a:lstStyle/>
          <a:p>
            <a:pPr>
              <a:lnSpc>
                <a:spcPct val="100000"/>
              </a:lnSpc>
              <a:spcBef>
                <a:spcPts val="600"/>
              </a:spcBef>
              <a:buFont typeface="Wingdings" panose="05000000000000000000" pitchFamily="2" charset="2"/>
              <a:buChar char="Ø"/>
            </a:pPr>
            <a:r>
              <a:rPr lang="en-US" dirty="0" smtClean="0"/>
              <a:t>Overview on </a:t>
            </a:r>
            <a:r>
              <a:rPr lang="en-IN" dirty="0"/>
              <a:t>Smart Licensing in Unity </a:t>
            </a:r>
            <a:r>
              <a:rPr lang="en-IN" dirty="0" smtClean="0"/>
              <a:t>Connection</a:t>
            </a:r>
          </a:p>
          <a:p>
            <a:pPr>
              <a:lnSpc>
                <a:spcPct val="100000"/>
              </a:lnSpc>
              <a:spcBef>
                <a:spcPts val="600"/>
              </a:spcBef>
              <a:buFont typeface="Wingdings" panose="05000000000000000000" pitchFamily="2" charset="2"/>
              <a:buChar char="Ø"/>
            </a:pPr>
            <a:r>
              <a:rPr lang="en-IN" dirty="0" smtClean="0"/>
              <a:t>License Reservation </a:t>
            </a:r>
          </a:p>
          <a:p>
            <a:pPr lvl="1">
              <a:lnSpc>
                <a:spcPct val="100000"/>
              </a:lnSpc>
              <a:spcBef>
                <a:spcPts val="600"/>
              </a:spcBef>
              <a:buFont typeface="Wingdings" panose="05000000000000000000" pitchFamily="2" charset="2"/>
              <a:buChar char="Ø"/>
            </a:pPr>
            <a:r>
              <a:rPr lang="en-IN" dirty="0"/>
              <a:t>Specific License Reservation (SLR)</a:t>
            </a:r>
            <a:endParaRPr lang="en-IN" dirty="0" smtClean="0"/>
          </a:p>
          <a:p>
            <a:pPr>
              <a:lnSpc>
                <a:spcPct val="100000"/>
              </a:lnSpc>
              <a:spcBef>
                <a:spcPts val="600"/>
              </a:spcBef>
              <a:buFont typeface="Wingdings" panose="05000000000000000000" pitchFamily="2" charset="2"/>
              <a:buChar char="Ø"/>
            </a:pPr>
            <a:r>
              <a:rPr lang="en-IN" dirty="0" smtClean="0"/>
              <a:t>SLR in </a:t>
            </a:r>
            <a:r>
              <a:rPr lang="en-IN" dirty="0"/>
              <a:t>Unity Connection</a:t>
            </a:r>
          </a:p>
          <a:p>
            <a:pPr lvl="1">
              <a:lnSpc>
                <a:spcPct val="100000"/>
              </a:lnSpc>
              <a:spcBef>
                <a:spcPts val="600"/>
              </a:spcBef>
              <a:buFont typeface="Wingdings" panose="05000000000000000000" pitchFamily="2" charset="2"/>
              <a:buChar char="Ø"/>
            </a:pPr>
            <a:r>
              <a:rPr lang="en-IN" dirty="0" smtClean="0"/>
              <a:t>Prerequisites</a:t>
            </a:r>
            <a:endParaRPr lang="en-IN" dirty="0"/>
          </a:p>
          <a:p>
            <a:pPr lvl="1">
              <a:lnSpc>
                <a:spcPct val="100000"/>
              </a:lnSpc>
              <a:spcBef>
                <a:spcPts val="600"/>
              </a:spcBef>
              <a:buFont typeface="Wingdings" panose="05000000000000000000" pitchFamily="2" charset="2"/>
              <a:buChar char="Ø"/>
            </a:pPr>
            <a:r>
              <a:rPr lang="en-IN" dirty="0"/>
              <a:t>Product and License Authorization States in </a:t>
            </a:r>
            <a:r>
              <a:rPr lang="en-IN" dirty="0" smtClean="0"/>
              <a:t>SLR</a:t>
            </a:r>
          </a:p>
          <a:p>
            <a:pPr lvl="1">
              <a:lnSpc>
                <a:spcPct val="100000"/>
              </a:lnSpc>
              <a:spcBef>
                <a:spcPts val="600"/>
              </a:spcBef>
              <a:buFont typeface="Wingdings" panose="05000000000000000000" pitchFamily="2" charset="2"/>
              <a:buChar char="Ø"/>
            </a:pPr>
            <a:r>
              <a:rPr lang="en-IN" dirty="0"/>
              <a:t>Specific License Reservation Flow </a:t>
            </a:r>
            <a:r>
              <a:rPr lang="en-IN" dirty="0" smtClean="0"/>
              <a:t>Diagram</a:t>
            </a:r>
          </a:p>
          <a:p>
            <a:pPr lvl="1">
              <a:lnSpc>
                <a:spcPct val="100000"/>
              </a:lnSpc>
              <a:spcBef>
                <a:spcPts val="600"/>
              </a:spcBef>
              <a:buFont typeface="Wingdings" panose="05000000000000000000" pitchFamily="2" charset="2"/>
              <a:buChar char="Ø"/>
            </a:pPr>
            <a:r>
              <a:rPr lang="en-US" dirty="0"/>
              <a:t>Licenses page in SLR mode</a:t>
            </a:r>
            <a:endParaRPr lang="en-IN" dirty="0"/>
          </a:p>
          <a:p>
            <a:pPr lvl="1">
              <a:lnSpc>
                <a:spcPct val="100000"/>
              </a:lnSpc>
              <a:spcBef>
                <a:spcPts val="600"/>
              </a:spcBef>
              <a:buFont typeface="Wingdings" panose="05000000000000000000" pitchFamily="2" charset="2"/>
              <a:buChar char="Ø"/>
            </a:pPr>
            <a:r>
              <a:rPr lang="en-IN" dirty="0" smtClean="0"/>
              <a:t>CLI supported in Specific </a:t>
            </a:r>
            <a:r>
              <a:rPr lang="en-IN" dirty="0"/>
              <a:t>License Reservation</a:t>
            </a:r>
            <a:r>
              <a:rPr lang="en-IN" dirty="0" smtClean="0"/>
              <a:t> </a:t>
            </a:r>
          </a:p>
          <a:p>
            <a:pPr lvl="2">
              <a:lnSpc>
                <a:spcPct val="100000"/>
              </a:lnSpc>
              <a:spcBef>
                <a:spcPts val="600"/>
              </a:spcBef>
              <a:buFont typeface="Wingdings" panose="05000000000000000000" pitchFamily="2" charset="2"/>
              <a:buChar char="Ø"/>
            </a:pPr>
            <a:r>
              <a:rPr lang="en-US" dirty="0"/>
              <a:t>Enable Specific License Reservation</a:t>
            </a:r>
            <a:endParaRPr lang="en-IN" dirty="0" smtClean="0"/>
          </a:p>
          <a:p>
            <a:pPr lvl="2">
              <a:lnSpc>
                <a:spcPct val="100000"/>
              </a:lnSpc>
              <a:spcBef>
                <a:spcPts val="600"/>
              </a:spcBef>
              <a:buFont typeface="Wingdings" panose="05000000000000000000" pitchFamily="2" charset="2"/>
              <a:buChar char="Ø"/>
            </a:pPr>
            <a:r>
              <a:rPr lang="en-US" dirty="0"/>
              <a:t>Request Reservation </a:t>
            </a:r>
            <a:r>
              <a:rPr lang="en-US" dirty="0" smtClean="0"/>
              <a:t>Code</a:t>
            </a:r>
          </a:p>
          <a:p>
            <a:pPr lvl="2">
              <a:lnSpc>
                <a:spcPct val="100000"/>
              </a:lnSpc>
              <a:spcBef>
                <a:spcPts val="600"/>
              </a:spcBef>
              <a:buFont typeface="Wingdings" panose="05000000000000000000" pitchFamily="2" charset="2"/>
              <a:buChar char="Ø"/>
            </a:pPr>
            <a:r>
              <a:rPr lang="en-US" dirty="0"/>
              <a:t>Return Authorization Code</a:t>
            </a:r>
            <a:endParaRPr lang="en-IN" dirty="0" smtClean="0"/>
          </a:p>
          <a:p>
            <a:pPr lvl="2">
              <a:lnSpc>
                <a:spcPct val="100000"/>
              </a:lnSpc>
              <a:spcBef>
                <a:spcPts val="600"/>
              </a:spcBef>
              <a:buFont typeface="Wingdings" panose="05000000000000000000" pitchFamily="2" charset="2"/>
              <a:buChar char="Ø"/>
            </a:pPr>
            <a:r>
              <a:rPr lang="en-US" dirty="0"/>
              <a:t>Install Authorization </a:t>
            </a:r>
            <a:r>
              <a:rPr lang="en-US" dirty="0" smtClean="0"/>
              <a:t>Code</a:t>
            </a:r>
            <a:endParaRPr lang="en-IN" dirty="0" smtClean="0"/>
          </a:p>
          <a:p>
            <a:pPr lvl="2">
              <a:lnSpc>
                <a:spcPct val="100000"/>
              </a:lnSpc>
              <a:spcBef>
                <a:spcPts val="600"/>
              </a:spcBef>
              <a:buFont typeface="Wingdings" panose="05000000000000000000" pitchFamily="2" charset="2"/>
              <a:buChar char="Ø"/>
            </a:pPr>
            <a:r>
              <a:rPr lang="en-US" dirty="0"/>
              <a:t>Return Reserved License</a:t>
            </a:r>
            <a:endParaRPr lang="en-IN" dirty="0" smtClean="0"/>
          </a:p>
          <a:p>
            <a:pPr marL="347280" lvl="2" indent="0">
              <a:lnSpc>
                <a:spcPct val="100000"/>
              </a:lnSpc>
              <a:spcBef>
                <a:spcPts val="600"/>
              </a:spcBef>
              <a:buNone/>
            </a:pPr>
            <a:endParaRPr lang="en-IN" dirty="0" smtClean="0"/>
          </a:p>
          <a:p>
            <a:pPr lvl="2">
              <a:lnSpc>
                <a:spcPct val="100000"/>
              </a:lnSpc>
              <a:spcBef>
                <a:spcPts val="600"/>
              </a:spcBef>
              <a:buFont typeface="Wingdings" panose="05000000000000000000" pitchFamily="2" charset="2"/>
              <a:buChar char="Ø"/>
            </a:pPr>
            <a:endParaRPr lang="en-IN" dirty="0" smtClean="0"/>
          </a:p>
          <a:p>
            <a:pPr lvl="2">
              <a:lnSpc>
                <a:spcPct val="100000"/>
              </a:lnSpc>
              <a:spcBef>
                <a:spcPts val="600"/>
              </a:spcBef>
              <a:buFont typeface="Wingdings" panose="05000000000000000000" pitchFamily="2" charset="2"/>
              <a:buChar char="Ø"/>
            </a:pPr>
            <a:endParaRPr lang="en-IN" dirty="0"/>
          </a:p>
          <a:p>
            <a:pPr marL="0" indent="0">
              <a:lnSpc>
                <a:spcPct val="100000"/>
              </a:lnSpc>
              <a:spcBef>
                <a:spcPts val="600"/>
              </a:spcBef>
              <a:buNone/>
            </a:pPr>
            <a:endParaRPr lang="en-IN" sz="1200" dirty="0"/>
          </a:p>
        </p:txBody>
      </p:sp>
    </p:spTree>
    <p:extLst>
      <p:ext uri="{BB962C8B-B14F-4D97-AF65-F5344CB8AC3E}">
        <p14:creationId xmlns:p14="http://schemas.microsoft.com/office/powerpoint/2010/main" val="990988774"/>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03200"/>
            <a:ext cx="8657114" cy="520702"/>
          </a:xfrm>
        </p:spPr>
        <p:txBody>
          <a:bodyPr>
            <a:normAutofit/>
          </a:bodyPr>
          <a:lstStyle/>
          <a:p>
            <a:r>
              <a:rPr lang="en-US" dirty="0" smtClean="0"/>
              <a:t>Annotated Traces </a:t>
            </a:r>
            <a:endParaRPr lang="en-IN" dirty="0"/>
          </a:p>
        </p:txBody>
      </p:sp>
      <p:sp>
        <p:nvSpPr>
          <p:cNvPr id="3" name="Text Placeholder 2"/>
          <p:cNvSpPr>
            <a:spLocks noGrp="1"/>
          </p:cNvSpPr>
          <p:nvPr>
            <p:ph type="body" idx="1"/>
          </p:nvPr>
        </p:nvSpPr>
        <p:spPr>
          <a:xfrm>
            <a:off x="324196" y="584200"/>
            <a:ext cx="8488898" cy="587509"/>
          </a:xfrm>
        </p:spPr>
        <p:txBody>
          <a:bodyPr>
            <a:normAutofit/>
          </a:bodyPr>
          <a:lstStyle/>
          <a:p>
            <a:pPr marL="0" indent="0">
              <a:lnSpc>
                <a:spcPct val="120000"/>
              </a:lnSpc>
              <a:buNone/>
            </a:pPr>
            <a:r>
              <a:rPr lang="en-US" sz="1200" dirty="0" smtClean="0"/>
              <a:t>If you are facing any issue with SLM service, turn on all the diagnostic traces through CUC Serviceability -&gt; Micro Traces-&gt; </a:t>
            </a:r>
            <a:r>
              <a:rPr lang="en-US" sz="1200" dirty="0" err="1" smtClean="0"/>
              <a:t>CuSlmSvr</a:t>
            </a:r>
            <a:r>
              <a:rPr lang="en-US" sz="1200" dirty="0" smtClean="0"/>
              <a:t> and analyze the logs through the following ways:</a:t>
            </a:r>
            <a:endParaRPr lang="en-IN" sz="1000" dirty="0"/>
          </a:p>
        </p:txBody>
      </p:sp>
      <p:pic>
        <p:nvPicPr>
          <p:cNvPr id="4" name="Picture 3"/>
          <p:cNvPicPr>
            <a:picLocks noChangeAspect="1"/>
          </p:cNvPicPr>
          <p:nvPr/>
        </p:nvPicPr>
        <p:blipFill>
          <a:blip r:embed="rId2"/>
          <a:stretch>
            <a:fillRect/>
          </a:stretch>
        </p:blipFill>
        <p:spPr>
          <a:xfrm>
            <a:off x="2161308" y="1210325"/>
            <a:ext cx="6761119" cy="3299367"/>
          </a:xfrm>
          <a:prstGeom prst="rect">
            <a:avLst/>
          </a:prstGeom>
        </p:spPr>
      </p:pic>
      <p:sp>
        <p:nvSpPr>
          <p:cNvPr id="5" name="Rectangle 4"/>
          <p:cNvSpPr/>
          <p:nvPr/>
        </p:nvSpPr>
        <p:spPr>
          <a:xfrm>
            <a:off x="192838" y="1279469"/>
            <a:ext cx="2126412" cy="2086725"/>
          </a:xfrm>
          <a:prstGeom prst="rect">
            <a:avLst/>
          </a:prstGeom>
        </p:spPr>
        <p:txBody>
          <a:bodyPr wrap="square">
            <a:spAutoFit/>
          </a:bodyPr>
          <a:lstStyle/>
          <a:p>
            <a:pPr marL="171450" indent="-171450">
              <a:lnSpc>
                <a:spcPct val="120000"/>
              </a:lnSpc>
              <a:buFont typeface="Arial" panose="020B0604020202020204" pitchFamily="34" charset="0"/>
              <a:buChar char="•"/>
            </a:pPr>
            <a:r>
              <a:rPr lang="en-US" sz="1200" dirty="0" smtClean="0">
                <a:solidFill>
                  <a:srgbClr val="000000"/>
                </a:solidFill>
              </a:rPr>
              <a:t>CLI command –</a:t>
            </a:r>
            <a:br>
              <a:rPr lang="en-US" sz="1200" dirty="0" smtClean="0">
                <a:solidFill>
                  <a:srgbClr val="000000"/>
                </a:solidFill>
              </a:rPr>
            </a:br>
            <a:r>
              <a:rPr lang="en-US" sz="1200" dirty="0" smtClean="0">
                <a:solidFill>
                  <a:schemeClr val="accent5"/>
                </a:solidFill>
              </a:rPr>
              <a:t>show </a:t>
            </a:r>
            <a:r>
              <a:rPr lang="en-US" sz="1200" dirty="0">
                <a:solidFill>
                  <a:schemeClr val="accent5"/>
                </a:solidFill>
              </a:rPr>
              <a:t>license trace</a:t>
            </a:r>
          </a:p>
          <a:p>
            <a:pPr marL="171450" indent="-171450">
              <a:lnSpc>
                <a:spcPct val="120000"/>
              </a:lnSpc>
              <a:buFont typeface="Arial" panose="020B0604020202020204" pitchFamily="34" charset="0"/>
              <a:buChar char="•"/>
            </a:pPr>
            <a:endParaRPr lang="en-US" sz="1200" dirty="0">
              <a:solidFill>
                <a:srgbClr val="000000"/>
              </a:solidFill>
            </a:endParaRPr>
          </a:p>
          <a:p>
            <a:pPr marL="171450" indent="-171450">
              <a:lnSpc>
                <a:spcPct val="120000"/>
              </a:lnSpc>
              <a:buFont typeface="Arial" panose="020B0604020202020204" pitchFamily="34" charset="0"/>
              <a:buChar char="•"/>
            </a:pPr>
            <a:r>
              <a:rPr lang="en-US" sz="1200" dirty="0" smtClean="0">
                <a:solidFill>
                  <a:srgbClr val="000000"/>
                </a:solidFill>
              </a:rPr>
              <a:t>Logs at RTMT </a:t>
            </a:r>
            <a:r>
              <a:rPr lang="en-US" sz="1200" dirty="0">
                <a:solidFill>
                  <a:srgbClr val="000000"/>
                </a:solidFill>
              </a:rPr>
              <a:t>under</a:t>
            </a:r>
            <a:br>
              <a:rPr lang="en-US" sz="1200" dirty="0">
                <a:solidFill>
                  <a:srgbClr val="000000"/>
                </a:solidFill>
              </a:rPr>
            </a:br>
            <a:r>
              <a:rPr lang="en-US" sz="1200" dirty="0">
                <a:solidFill>
                  <a:srgbClr val="000000"/>
                </a:solidFill>
              </a:rPr>
              <a:t>service</a:t>
            </a:r>
            <a:br>
              <a:rPr lang="en-US" sz="1200" dirty="0">
                <a:solidFill>
                  <a:srgbClr val="000000"/>
                </a:solidFill>
              </a:rPr>
            </a:br>
            <a:r>
              <a:rPr lang="en-US" sz="1200" dirty="0">
                <a:solidFill>
                  <a:srgbClr val="000000"/>
                </a:solidFill>
              </a:rPr>
              <a:t>“Connection Smart</a:t>
            </a:r>
            <a:br>
              <a:rPr lang="en-US" sz="1200" dirty="0">
                <a:solidFill>
                  <a:srgbClr val="000000"/>
                </a:solidFill>
              </a:rPr>
            </a:br>
            <a:r>
              <a:rPr lang="en-US" sz="1200" dirty="0">
                <a:solidFill>
                  <a:srgbClr val="000000"/>
                </a:solidFill>
              </a:rPr>
              <a:t>License Manager</a:t>
            </a:r>
            <a:br>
              <a:rPr lang="en-US" sz="1200" dirty="0">
                <a:solidFill>
                  <a:srgbClr val="000000"/>
                </a:solidFill>
              </a:rPr>
            </a:br>
            <a:r>
              <a:rPr lang="en-US" sz="1200" dirty="0">
                <a:solidFill>
                  <a:srgbClr val="000000"/>
                </a:solidFill>
              </a:rPr>
              <a:t>Server</a:t>
            </a:r>
            <a:r>
              <a:rPr lang="en-US" sz="1200" dirty="0" smtClean="0">
                <a:solidFill>
                  <a:srgbClr val="000000"/>
                </a:solidFill>
              </a:rPr>
              <a:t>” namely</a:t>
            </a:r>
            <a:br>
              <a:rPr lang="en-US" sz="1200" dirty="0" smtClean="0">
                <a:solidFill>
                  <a:srgbClr val="000000"/>
                </a:solidFill>
              </a:rPr>
            </a:br>
            <a:r>
              <a:rPr lang="en-US" sz="1200" dirty="0" smtClean="0">
                <a:solidFill>
                  <a:schemeClr val="accent5"/>
                </a:solidFill>
              </a:rPr>
              <a:t>diag_CuSlmSvr_000*.</a:t>
            </a:r>
            <a:r>
              <a:rPr lang="en-US" sz="1200" dirty="0" err="1" smtClean="0">
                <a:solidFill>
                  <a:schemeClr val="accent5"/>
                </a:solidFill>
              </a:rPr>
              <a:t>uc</a:t>
            </a:r>
            <a:r>
              <a:rPr lang="en-US" sz="1200" dirty="0" smtClean="0">
                <a:solidFill>
                  <a:srgbClr val="000000"/>
                </a:solidFill>
              </a:rPr>
              <a:t>.</a:t>
            </a:r>
            <a:endParaRPr lang="en-US" sz="1200" dirty="0">
              <a:solidFill>
                <a:srgbClr val="000000"/>
              </a:solidFill>
            </a:endParaRPr>
          </a:p>
        </p:txBody>
      </p:sp>
    </p:spTree>
    <p:extLst>
      <p:ext uri="{BB962C8B-B14F-4D97-AF65-F5344CB8AC3E}">
        <p14:creationId xmlns:p14="http://schemas.microsoft.com/office/powerpoint/2010/main" val="329257757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03200"/>
            <a:ext cx="8657114" cy="520702"/>
          </a:xfrm>
        </p:spPr>
        <p:txBody>
          <a:bodyPr>
            <a:normAutofit/>
          </a:bodyPr>
          <a:lstStyle/>
          <a:p>
            <a:r>
              <a:rPr lang="en-US" dirty="0" smtClean="0"/>
              <a:t>Annotated Traces – Sample Traces</a:t>
            </a:r>
            <a:endParaRPr lang="en-IN" dirty="0"/>
          </a:p>
        </p:txBody>
      </p:sp>
      <p:sp>
        <p:nvSpPr>
          <p:cNvPr id="3" name="Text Placeholder 2"/>
          <p:cNvSpPr>
            <a:spLocks noGrp="1"/>
          </p:cNvSpPr>
          <p:nvPr>
            <p:ph type="body" idx="1"/>
          </p:nvPr>
        </p:nvSpPr>
        <p:spPr>
          <a:xfrm>
            <a:off x="234403" y="584200"/>
            <a:ext cx="8578691" cy="4144887"/>
          </a:xfrm>
        </p:spPr>
        <p:txBody>
          <a:bodyPr>
            <a:normAutofit fontScale="70000" lnSpcReduction="20000"/>
          </a:bodyPr>
          <a:lstStyle/>
          <a:p>
            <a:pPr marL="0" indent="0">
              <a:lnSpc>
                <a:spcPct val="120000"/>
              </a:lnSpc>
              <a:spcBef>
                <a:spcPts val="600"/>
              </a:spcBef>
              <a:buNone/>
            </a:pPr>
            <a:r>
              <a:rPr lang="en-IN" sz="2000" b="1" dirty="0"/>
              <a:t>Reservation Request</a:t>
            </a:r>
            <a:endParaRPr lang="en-US" sz="2000" b="1" dirty="0" smtClean="0"/>
          </a:p>
          <a:p>
            <a:pPr marL="0" indent="0">
              <a:buNone/>
            </a:pPr>
            <a:r>
              <a:rPr lang="en-IN" dirty="0"/>
              <a:t>12:06:26.094 |16498,,,CuSlmSvr,3,10-04-2018 INFO  [SLM-2] com.cisco.unity.slm.notification.impl.GlobalNotificationListenerImpl#onNotify - {</a:t>
            </a:r>
          </a:p>
          <a:p>
            <a:pPr marL="0" indent="0">
              <a:buNone/>
            </a:pPr>
            <a:r>
              <a:rPr lang="en-IN" dirty="0"/>
              <a:t>  "</a:t>
            </a:r>
            <a:r>
              <a:rPr lang="en-IN" dirty="0" err="1"/>
              <a:t>failReasonCode</a:t>
            </a:r>
            <a:r>
              <a:rPr lang="en-IN" dirty="0"/>
              <a:t>": "Success",</a:t>
            </a:r>
          </a:p>
          <a:p>
            <a:pPr marL="0" indent="0">
              <a:buNone/>
            </a:pPr>
            <a:r>
              <a:rPr lang="en-IN" dirty="0"/>
              <a:t>  "</a:t>
            </a:r>
            <a:r>
              <a:rPr lang="en-IN" dirty="0" err="1"/>
              <a:t>failMessage</a:t>
            </a:r>
            <a:r>
              <a:rPr lang="en-IN" dirty="0"/>
              <a:t>": "Successful.",</a:t>
            </a:r>
          </a:p>
          <a:p>
            <a:pPr marL="0" indent="0">
              <a:buNone/>
            </a:pPr>
            <a:r>
              <a:rPr lang="en-IN" dirty="0"/>
              <a:t>  "</a:t>
            </a:r>
            <a:r>
              <a:rPr lang="en-IN" dirty="0" err="1"/>
              <a:t>enforceMode</a:t>
            </a:r>
            <a:r>
              <a:rPr lang="en-IN" dirty="0"/>
              <a:t>": "</a:t>
            </a:r>
            <a:r>
              <a:rPr lang="en-IN" dirty="0" err="1"/>
              <a:t>NotApplicable</a:t>
            </a:r>
            <a:r>
              <a:rPr lang="en-IN" dirty="0"/>
              <a:t>",</a:t>
            </a:r>
          </a:p>
          <a:p>
            <a:pPr marL="0" indent="0">
              <a:buNone/>
            </a:pPr>
            <a:r>
              <a:rPr lang="en-IN" dirty="0"/>
              <a:t>  "</a:t>
            </a:r>
            <a:r>
              <a:rPr lang="en-IN" dirty="0" err="1"/>
              <a:t>allowRestricted</a:t>
            </a:r>
            <a:r>
              <a:rPr lang="en-IN" dirty="0"/>
              <a:t>": false,</a:t>
            </a:r>
          </a:p>
          <a:p>
            <a:pPr marL="0" indent="0">
              <a:buNone/>
            </a:pPr>
            <a:r>
              <a:rPr lang="en-IN" dirty="0"/>
              <a:t>  "</a:t>
            </a:r>
            <a:r>
              <a:rPr lang="en-IN" dirty="0" err="1"/>
              <a:t>notificationType</a:t>
            </a:r>
            <a:r>
              <a:rPr lang="en-IN" dirty="0"/>
              <a:t>": "</a:t>
            </a:r>
            <a:r>
              <a:rPr lang="en-IN" dirty="0" err="1"/>
              <a:t>NotifyReservationInProgress</a:t>
            </a:r>
            <a:r>
              <a:rPr lang="en-IN" dirty="0"/>
              <a:t>"</a:t>
            </a:r>
          </a:p>
          <a:p>
            <a:pPr marL="0" indent="0">
              <a:buNone/>
            </a:pPr>
            <a:r>
              <a:rPr lang="en-IN" dirty="0" smtClean="0"/>
              <a:t>}</a:t>
            </a:r>
          </a:p>
          <a:p>
            <a:pPr marL="0" indent="0">
              <a:buNone/>
            </a:pPr>
            <a:r>
              <a:rPr lang="en-IN" sz="2000" b="1" dirty="0"/>
              <a:t>Install authorization code</a:t>
            </a:r>
            <a:endParaRPr lang="en-IN" sz="2000" dirty="0"/>
          </a:p>
          <a:p>
            <a:pPr marL="0" indent="0">
              <a:buNone/>
            </a:pPr>
            <a:r>
              <a:rPr lang="en-IN" dirty="0"/>
              <a:t> 13:31:13.954 |8420,,,CuSlmSvr,3,10-04-2018 INFO  [SLM-3] com.cisco.unity.slm.notification.impl.GlobalNotificationListenerImpl#onNotify - {</a:t>
            </a:r>
          </a:p>
          <a:p>
            <a:pPr marL="0" indent="0">
              <a:buNone/>
            </a:pPr>
            <a:r>
              <a:rPr lang="en-IN" dirty="0"/>
              <a:t>  "</a:t>
            </a:r>
            <a:r>
              <a:rPr lang="en-IN" dirty="0" err="1"/>
              <a:t>failReasonCode</a:t>
            </a:r>
            <a:r>
              <a:rPr lang="en-IN" dirty="0"/>
              <a:t>": "Success",</a:t>
            </a:r>
          </a:p>
          <a:p>
            <a:pPr marL="0" indent="0">
              <a:buNone/>
            </a:pPr>
            <a:r>
              <a:rPr lang="en-IN" dirty="0"/>
              <a:t>  "</a:t>
            </a:r>
            <a:r>
              <a:rPr lang="en-IN" dirty="0" err="1"/>
              <a:t>failMessage</a:t>
            </a:r>
            <a:r>
              <a:rPr lang="en-IN" dirty="0"/>
              <a:t>": "Successful.",</a:t>
            </a:r>
          </a:p>
          <a:p>
            <a:pPr marL="0" indent="0">
              <a:buNone/>
            </a:pPr>
            <a:r>
              <a:rPr lang="en-IN" dirty="0"/>
              <a:t>  "</a:t>
            </a:r>
            <a:r>
              <a:rPr lang="en-IN" dirty="0" err="1"/>
              <a:t>enforceMode</a:t>
            </a:r>
            <a:r>
              <a:rPr lang="en-IN" dirty="0"/>
              <a:t>": "</a:t>
            </a:r>
            <a:r>
              <a:rPr lang="en-IN" dirty="0" err="1"/>
              <a:t>NotApplicable</a:t>
            </a:r>
            <a:r>
              <a:rPr lang="en-IN" dirty="0"/>
              <a:t>",</a:t>
            </a:r>
          </a:p>
          <a:p>
            <a:pPr marL="0" indent="0">
              <a:buNone/>
            </a:pPr>
            <a:r>
              <a:rPr lang="en-IN" dirty="0"/>
              <a:t>  "</a:t>
            </a:r>
            <a:r>
              <a:rPr lang="en-IN" dirty="0" err="1"/>
              <a:t>allowRestricted</a:t>
            </a:r>
            <a:r>
              <a:rPr lang="en-IN" dirty="0"/>
              <a:t>": false,</a:t>
            </a:r>
          </a:p>
          <a:p>
            <a:pPr marL="0" indent="0">
              <a:buNone/>
            </a:pPr>
            <a:r>
              <a:rPr lang="en-IN" dirty="0"/>
              <a:t>  "</a:t>
            </a:r>
            <a:r>
              <a:rPr lang="en-IN" dirty="0" err="1"/>
              <a:t>notificationType</a:t>
            </a:r>
            <a:r>
              <a:rPr lang="en-IN" dirty="0"/>
              <a:t>": "</a:t>
            </a:r>
            <a:r>
              <a:rPr lang="en-IN" dirty="0" err="1"/>
              <a:t>NotifyReservationInstalled</a:t>
            </a:r>
            <a:r>
              <a:rPr lang="en-IN" dirty="0"/>
              <a:t>"</a:t>
            </a:r>
          </a:p>
          <a:p>
            <a:pPr marL="0" indent="0">
              <a:buNone/>
            </a:pPr>
            <a:r>
              <a:rPr lang="en-IN" dirty="0" smtClean="0"/>
              <a:t>}</a:t>
            </a:r>
            <a:endParaRPr lang="en-IN" dirty="0"/>
          </a:p>
        </p:txBody>
      </p:sp>
    </p:spTree>
    <p:extLst>
      <p:ext uri="{BB962C8B-B14F-4D97-AF65-F5344CB8AC3E}">
        <p14:creationId xmlns:p14="http://schemas.microsoft.com/office/powerpoint/2010/main" val="317701128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4403" y="635000"/>
            <a:ext cx="8578691" cy="4094087"/>
          </a:xfrm>
        </p:spPr>
        <p:txBody>
          <a:bodyPr>
            <a:normAutofit/>
          </a:bodyPr>
          <a:lstStyle/>
          <a:p>
            <a:pPr marL="0" indent="0">
              <a:lnSpc>
                <a:spcPct val="100000"/>
              </a:lnSpc>
              <a:buNone/>
            </a:pPr>
            <a:r>
              <a:rPr lang="en-IN" sz="1600" b="1" dirty="0" smtClean="0"/>
              <a:t>Not Authorized</a:t>
            </a:r>
            <a:endParaRPr lang="en-IN" sz="1600" b="1" dirty="0"/>
          </a:p>
          <a:p>
            <a:r>
              <a:rPr lang="en-IN" dirty="0"/>
              <a:t>13:31:14.092 |8420,,,CuSlmSvr,3,10-04-2018 INFO  [SLM-3] com.cisco.unity.slm.notification.impl.GlobalNotificationListenerImpl#onNotify - {</a:t>
            </a:r>
          </a:p>
          <a:p>
            <a:r>
              <a:rPr lang="en-IN" dirty="0"/>
              <a:t>  "</a:t>
            </a:r>
            <a:r>
              <a:rPr lang="en-IN" dirty="0" err="1"/>
              <a:t>failReasonCode</a:t>
            </a:r>
            <a:r>
              <a:rPr lang="en-IN" dirty="0"/>
              <a:t>": "Success",</a:t>
            </a:r>
          </a:p>
          <a:p>
            <a:r>
              <a:rPr lang="en-IN" dirty="0"/>
              <a:t>  "</a:t>
            </a:r>
            <a:r>
              <a:rPr lang="en-IN" dirty="0" err="1"/>
              <a:t>failMessage</a:t>
            </a:r>
            <a:r>
              <a:rPr lang="en-IN" dirty="0"/>
              <a:t>": "Successful.",</a:t>
            </a:r>
          </a:p>
          <a:p>
            <a:r>
              <a:rPr lang="en-IN" dirty="0"/>
              <a:t>  "</a:t>
            </a:r>
            <a:r>
              <a:rPr lang="en-IN" dirty="0" err="1"/>
              <a:t>enforceMode</a:t>
            </a:r>
            <a:r>
              <a:rPr lang="en-IN" dirty="0"/>
              <a:t>": "</a:t>
            </a:r>
            <a:r>
              <a:rPr lang="en-IN" dirty="0" err="1"/>
              <a:t>NotAuthorized</a:t>
            </a:r>
            <a:r>
              <a:rPr lang="en-IN" dirty="0"/>
              <a:t>",</a:t>
            </a:r>
          </a:p>
          <a:p>
            <a:r>
              <a:rPr lang="en-IN" dirty="0"/>
              <a:t>  "</a:t>
            </a:r>
            <a:r>
              <a:rPr lang="en-IN" dirty="0" err="1"/>
              <a:t>allowRestricted</a:t>
            </a:r>
            <a:r>
              <a:rPr lang="en-IN" dirty="0"/>
              <a:t>": false,</a:t>
            </a:r>
          </a:p>
          <a:p>
            <a:r>
              <a:rPr lang="en-IN" dirty="0"/>
              <a:t>  "</a:t>
            </a:r>
            <a:r>
              <a:rPr lang="en-IN" dirty="0" err="1"/>
              <a:t>notificationType</a:t>
            </a:r>
            <a:r>
              <a:rPr lang="en-IN" dirty="0"/>
              <a:t>": "</a:t>
            </a:r>
            <a:r>
              <a:rPr lang="en-IN" dirty="0" err="1"/>
              <a:t>NotifyEnforcementMode</a:t>
            </a:r>
            <a:r>
              <a:rPr lang="en-IN" dirty="0"/>
              <a:t>"</a:t>
            </a:r>
          </a:p>
          <a:p>
            <a:r>
              <a:rPr lang="en-IN" dirty="0" smtClean="0"/>
              <a:t>}</a:t>
            </a:r>
            <a:endParaRPr lang="en-IN" dirty="0"/>
          </a:p>
        </p:txBody>
      </p:sp>
      <p:sp>
        <p:nvSpPr>
          <p:cNvPr id="7" name="Title 1"/>
          <p:cNvSpPr>
            <a:spLocks noGrp="1"/>
          </p:cNvSpPr>
          <p:nvPr>
            <p:ph type="title"/>
          </p:nvPr>
        </p:nvSpPr>
        <p:spPr>
          <a:xfrm>
            <a:off x="265314" y="199837"/>
            <a:ext cx="8657114" cy="382744"/>
          </a:xfrm>
        </p:spPr>
        <p:txBody>
          <a:bodyPr>
            <a:noAutofit/>
          </a:bodyPr>
          <a:lstStyle/>
          <a:p>
            <a:r>
              <a:rPr lang="en-US" dirty="0" smtClean="0"/>
              <a:t>Annotated Traces – Sample Traces </a:t>
            </a:r>
            <a:r>
              <a:rPr lang="en-US" dirty="0"/>
              <a:t>– </a:t>
            </a:r>
            <a:r>
              <a:rPr lang="en-US" dirty="0" smtClean="0"/>
              <a:t>Contd.</a:t>
            </a:r>
            <a:endParaRPr lang="en-IN" dirty="0"/>
          </a:p>
        </p:txBody>
      </p:sp>
    </p:spTree>
    <p:extLst>
      <p:ext uri="{BB962C8B-B14F-4D97-AF65-F5344CB8AC3E}">
        <p14:creationId xmlns:p14="http://schemas.microsoft.com/office/powerpoint/2010/main" val="15908696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03200"/>
            <a:ext cx="8657114" cy="324702"/>
          </a:xfrm>
        </p:spPr>
        <p:txBody>
          <a:bodyPr>
            <a:normAutofit fontScale="90000"/>
          </a:bodyPr>
          <a:lstStyle/>
          <a:p>
            <a:r>
              <a:rPr lang="en-US" dirty="0" smtClean="0"/>
              <a:t>Logs &amp; Events</a:t>
            </a:r>
            <a:endParaRPr lang="en-IN" dirty="0"/>
          </a:p>
        </p:txBody>
      </p:sp>
      <p:sp>
        <p:nvSpPr>
          <p:cNvPr id="3" name="Text Placeholder 2"/>
          <p:cNvSpPr>
            <a:spLocks noGrp="1"/>
          </p:cNvSpPr>
          <p:nvPr>
            <p:ph type="body" idx="1"/>
          </p:nvPr>
        </p:nvSpPr>
        <p:spPr>
          <a:xfrm>
            <a:off x="265314" y="527902"/>
            <a:ext cx="8547780" cy="4201186"/>
          </a:xfrm>
        </p:spPr>
        <p:txBody>
          <a:bodyPr>
            <a:normAutofit fontScale="92500" lnSpcReduction="10000"/>
          </a:bodyPr>
          <a:lstStyle/>
          <a:p>
            <a:pPr marL="0" indent="0">
              <a:buNone/>
            </a:pPr>
            <a:r>
              <a:rPr lang="en-US" sz="1000" dirty="0" smtClean="0"/>
              <a:t>For any SLR event like enable, disable, install, request, </a:t>
            </a:r>
            <a:r>
              <a:rPr lang="en-US" sz="1000" dirty="0" err="1" smtClean="0"/>
              <a:t>etc</a:t>
            </a:r>
            <a:r>
              <a:rPr lang="en-US" sz="1000" dirty="0" smtClean="0"/>
              <a:t> alerts and CiscoSyslogs are generated.</a:t>
            </a:r>
          </a:p>
          <a:p>
            <a:r>
              <a:rPr lang="en-US" sz="1000" b="1" dirty="0" smtClean="0"/>
              <a:t>CiscoSyslogs</a:t>
            </a:r>
            <a:endParaRPr lang="en-US" sz="1000" b="1" dirty="0"/>
          </a:p>
          <a:p>
            <a:pPr marL="244085" lvl="1" indent="0">
              <a:lnSpc>
                <a:spcPct val="110000"/>
              </a:lnSpc>
              <a:buNone/>
            </a:pPr>
            <a:r>
              <a:rPr lang="en-US" sz="1000" b="1" dirty="0" smtClean="0"/>
              <a:t>RTMT: System -&gt; Tools -&gt; </a:t>
            </a:r>
            <a:r>
              <a:rPr lang="en-US" sz="1000" b="1" dirty="0" err="1" smtClean="0"/>
              <a:t>SysLog</a:t>
            </a:r>
            <a:r>
              <a:rPr lang="en-US" sz="1000" b="1" dirty="0" smtClean="0"/>
              <a:t> Viewer -&gt; Open </a:t>
            </a:r>
            <a:r>
              <a:rPr lang="en-US" sz="1000" b="1" dirty="0" err="1" smtClean="0"/>
              <a:t>SysLog</a:t>
            </a:r>
            <a:r>
              <a:rPr lang="en-US" sz="1000" b="1" dirty="0" smtClean="0"/>
              <a:t> Viewer. Select Node. Logs -&gt; Application Logs -&gt; </a:t>
            </a:r>
            <a:r>
              <a:rPr lang="en-US" sz="1000" b="1" dirty="0" err="1" smtClean="0">
                <a:solidFill>
                  <a:schemeClr val="accent5"/>
                </a:solidFill>
              </a:rPr>
              <a:t>CiscoSyslog</a:t>
            </a:r>
            <a:r>
              <a:rPr lang="en-US" sz="1000" b="1" dirty="0" smtClean="0"/>
              <a:t/>
            </a:r>
            <a:br>
              <a:rPr lang="en-US" sz="1000" b="1" dirty="0" smtClean="0"/>
            </a:br>
            <a:r>
              <a:rPr lang="en-US" sz="1000" b="1" dirty="0" smtClean="0"/>
              <a:t>System File</a:t>
            </a:r>
            <a:r>
              <a:rPr lang="en-US" sz="1000" dirty="0" smtClean="0"/>
              <a:t>: </a:t>
            </a:r>
            <a:r>
              <a:rPr lang="en-US" sz="1000" dirty="0" smtClean="0">
                <a:solidFill>
                  <a:srgbClr val="00B0F0"/>
                </a:solidFill>
              </a:rPr>
              <a:t>/</a:t>
            </a:r>
            <a:r>
              <a:rPr lang="en-US" sz="1000" dirty="0" err="1" smtClean="0">
                <a:solidFill>
                  <a:srgbClr val="00B0F0"/>
                </a:solidFill>
              </a:rPr>
              <a:t>var</a:t>
            </a:r>
            <a:r>
              <a:rPr lang="en-US" sz="1000" dirty="0" smtClean="0">
                <a:solidFill>
                  <a:srgbClr val="00B0F0"/>
                </a:solidFill>
              </a:rPr>
              <a:t>/log/active/syslog/</a:t>
            </a:r>
            <a:r>
              <a:rPr lang="en-US" sz="1000" dirty="0" err="1" smtClean="0">
                <a:solidFill>
                  <a:srgbClr val="00B0F0"/>
                </a:solidFill>
              </a:rPr>
              <a:t>CiscoSyslog</a:t>
            </a:r>
            <a:r>
              <a:rPr lang="en-IN" sz="1000" dirty="0" smtClean="0"/>
              <a:t/>
            </a:r>
            <a:br>
              <a:rPr lang="en-IN" sz="1000" dirty="0" smtClean="0"/>
            </a:br>
            <a:r>
              <a:rPr lang="en-IN" sz="1000" b="1" dirty="0" smtClean="0"/>
              <a:t>Sample Log</a:t>
            </a:r>
            <a:r>
              <a:rPr lang="en-IN" sz="1000" dirty="0" smtClean="0"/>
              <a:t> : </a:t>
            </a:r>
            <a:r>
              <a:rPr lang="en-IN" sz="1000" dirty="0"/>
              <a:t>Feb  7 14:23:45 ucbu-aricent-vm293 local7 6 : 0: </a:t>
            </a:r>
            <a:r>
              <a:rPr lang="en-IN" sz="1000" dirty="0">
                <a:hlinkClick r:id="rId2"/>
              </a:rPr>
              <a:t>ucbu-aricent-vm293.cisco.com</a:t>
            </a:r>
            <a:r>
              <a:rPr lang="en-IN" sz="1000" dirty="0"/>
              <a:t>: Feb 07 2018 08:53:45.320 UTC :  %UC_UCLIC-6-EvtCucSlrEnable: %[</a:t>
            </a:r>
            <a:r>
              <a:rPr lang="en-IN" sz="1000" dirty="0" err="1"/>
              <a:t>AppID</a:t>
            </a:r>
            <a:r>
              <a:rPr lang="en-IN" sz="1000" dirty="0"/>
              <a:t>=</a:t>
            </a:r>
            <a:r>
              <a:rPr lang="en-IN" sz="1000" dirty="0" err="1"/>
              <a:t>CuSlmSvr</a:t>
            </a:r>
            <a:r>
              <a:rPr lang="en-IN" sz="1000" dirty="0"/>
              <a:t>][</a:t>
            </a:r>
            <a:r>
              <a:rPr lang="en-IN" sz="1000" dirty="0" err="1"/>
              <a:t>ClusterID</a:t>
            </a:r>
            <a:r>
              <a:rPr lang="en-IN" sz="1000" dirty="0"/>
              <a:t>=][</a:t>
            </a:r>
            <a:r>
              <a:rPr lang="en-IN" sz="1000" dirty="0" err="1"/>
              <a:t>NodeID</a:t>
            </a:r>
            <a:r>
              <a:rPr lang="en-IN" sz="1000" dirty="0"/>
              <a:t>=ucbu-aricent-vm293]: License Reservation is successfully enabled.</a:t>
            </a:r>
            <a:endParaRPr lang="en-IN" sz="1000" dirty="0" smtClean="0"/>
          </a:p>
          <a:p>
            <a:pPr>
              <a:lnSpc>
                <a:spcPct val="90000"/>
              </a:lnSpc>
            </a:pPr>
            <a:r>
              <a:rPr lang="en-US" sz="1000" b="1" dirty="0" smtClean="0"/>
              <a:t>Events</a:t>
            </a:r>
          </a:p>
          <a:p>
            <a:pPr marL="244085" lvl="1" indent="0">
              <a:lnSpc>
                <a:spcPct val="90000"/>
              </a:lnSpc>
              <a:buNone/>
            </a:pPr>
            <a:r>
              <a:rPr lang="en-US" sz="1000" dirty="0" smtClean="0"/>
              <a:t>For SLR , following events are introduced.</a:t>
            </a:r>
          </a:p>
          <a:p>
            <a:pPr marL="415535" lvl="1" indent="-171450">
              <a:lnSpc>
                <a:spcPct val="90000"/>
              </a:lnSpc>
            </a:pPr>
            <a:r>
              <a:rPr lang="en-IN" sz="1200" b="1" dirty="0" err="1"/>
              <a:t>EvtCucSlrInProgress</a:t>
            </a:r>
            <a:r>
              <a:rPr lang="en-IN" sz="1200" b="1" dirty="0"/>
              <a:t> </a:t>
            </a:r>
            <a:endParaRPr lang="en-IN" sz="1200" b="1" dirty="0" smtClean="0"/>
          </a:p>
          <a:p>
            <a:pPr marL="415535" lvl="1" indent="-171450">
              <a:lnSpc>
                <a:spcPct val="90000"/>
              </a:lnSpc>
            </a:pPr>
            <a:r>
              <a:rPr lang="en-IN" sz="1200" b="1" dirty="0" err="1" smtClean="0"/>
              <a:t>EvtCucSlrInstallSuccess</a:t>
            </a:r>
            <a:r>
              <a:rPr lang="en-IN" sz="1200" b="1" dirty="0"/>
              <a:t> </a:t>
            </a:r>
            <a:endParaRPr lang="en-IN" sz="1200" b="1" dirty="0" smtClean="0"/>
          </a:p>
          <a:p>
            <a:pPr marL="415535" lvl="1" indent="-171450">
              <a:lnSpc>
                <a:spcPct val="90000"/>
              </a:lnSpc>
            </a:pPr>
            <a:r>
              <a:rPr lang="en-IN" sz="1200" b="1" dirty="0" err="1" smtClean="0"/>
              <a:t>EvtCucSlrReturnSuccess</a:t>
            </a:r>
            <a:r>
              <a:rPr lang="en-IN" sz="1200" b="1" dirty="0"/>
              <a:t> </a:t>
            </a:r>
          </a:p>
          <a:p>
            <a:pPr marL="415535" lvl="1" indent="-171450">
              <a:lnSpc>
                <a:spcPct val="90000"/>
              </a:lnSpc>
            </a:pPr>
            <a:r>
              <a:rPr lang="en-IN" sz="1200" b="1" dirty="0" err="1"/>
              <a:t>EvtCucSlrCancel</a:t>
            </a:r>
            <a:endParaRPr lang="en-IN" sz="1200" b="1" dirty="0"/>
          </a:p>
          <a:p>
            <a:pPr marL="415535" lvl="1" indent="-171450">
              <a:lnSpc>
                <a:spcPct val="90000"/>
              </a:lnSpc>
            </a:pPr>
            <a:r>
              <a:rPr lang="en-IN" sz="1200" b="1" dirty="0" err="1"/>
              <a:t>EvtCucSlrAuthFailed</a:t>
            </a:r>
            <a:r>
              <a:rPr lang="en-IN" sz="1200" b="1" dirty="0"/>
              <a:t>  </a:t>
            </a:r>
          </a:p>
          <a:p>
            <a:pPr marL="415535" lvl="1" indent="-171450">
              <a:lnSpc>
                <a:spcPct val="90000"/>
              </a:lnSpc>
            </a:pPr>
            <a:r>
              <a:rPr lang="en-IN" sz="1200" b="1" dirty="0" err="1"/>
              <a:t>EvtCucSlrEnable</a:t>
            </a:r>
            <a:r>
              <a:rPr lang="en-IN" sz="1200" b="1" dirty="0"/>
              <a:t> </a:t>
            </a:r>
          </a:p>
          <a:p>
            <a:pPr marL="415535" lvl="1" indent="-171450">
              <a:lnSpc>
                <a:spcPct val="90000"/>
              </a:lnSpc>
            </a:pPr>
            <a:r>
              <a:rPr lang="en-IN" sz="1200" b="1" dirty="0" err="1"/>
              <a:t>EvtCucSlrDisable</a:t>
            </a:r>
            <a:r>
              <a:rPr lang="en-IN" sz="1200" b="1" dirty="0"/>
              <a:t> </a:t>
            </a:r>
          </a:p>
          <a:p>
            <a:pPr marL="415535" lvl="1" indent="-171450">
              <a:lnSpc>
                <a:spcPct val="90000"/>
              </a:lnSpc>
            </a:pPr>
            <a:r>
              <a:rPr lang="en-IN" sz="1200" b="1" dirty="0" err="1"/>
              <a:t>EvtCucSlrNotAuthorized</a:t>
            </a:r>
            <a:r>
              <a:rPr lang="en-IN" b="1" dirty="0"/>
              <a:t>  </a:t>
            </a:r>
            <a:endParaRPr lang="en-US" sz="1000" dirty="0" smtClean="0"/>
          </a:p>
          <a:p>
            <a:pPr marL="244085" lvl="1" indent="0">
              <a:lnSpc>
                <a:spcPct val="90000"/>
              </a:lnSpc>
              <a:buNone/>
            </a:pPr>
            <a:r>
              <a:rPr lang="en-US" sz="1000" dirty="0" smtClean="0"/>
              <a:t>For further detail on alarm and events wiki link:</a:t>
            </a:r>
          </a:p>
          <a:p>
            <a:pPr marL="244085" lvl="1" indent="0">
              <a:lnSpc>
                <a:spcPct val="90000"/>
              </a:lnSpc>
              <a:buNone/>
            </a:pPr>
            <a:r>
              <a:rPr lang="en-US" sz="1000" dirty="0">
                <a:solidFill>
                  <a:srgbClr val="00B0F0"/>
                </a:solidFill>
              </a:rPr>
              <a:t>https://</a:t>
            </a:r>
            <a:r>
              <a:rPr lang="en-US" sz="1000" dirty="0" smtClean="0">
                <a:solidFill>
                  <a:srgbClr val="00B0F0"/>
                </a:solidFill>
              </a:rPr>
              <a:t>ccbu-wiki.cisco.com/pages/viewpage.action?spaceKey=MESSAGING&amp;title=Alarms+and+Alerts+Generated+for+Specific+License+Reservation</a:t>
            </a:r>
          </a:p>
        </p:txBody>
      </p:sp>
    </p:spTree>
    <p:extLst>
      <p:ext uri="{BB962C8B-B14F-4D97-AF65-F5344CB8AC3E}">
        <p14:creationId xmlns:p14="http://schemas.microsoft.com/office/powerpoint/2010/main" val="359515925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183215"/>
            <a:ext cx="8657114" cy="731521"/>
          </a:xfrm>
        </p:spPr>
        <p:txBody>
          <a:bodyPr/>
          <a:lstStyle/>
          <a:p>
            <a:r>
              <a:rPr lang="en-US" dirty="0" smtClean="0"/>
              <a:t>Links for Reference</a:t>
            </a:r>
            <a:endParaRPr lang="en-IN" dirty="0"/>
          </a:p>
        </p:txBody>
      </p:sp>
      <p:sp>
        <p:nvSpPr>
          <p:cNvPr id="3" name="Text Placeholder 2"/>
          <p:cNvSpPr>
            <a:spLocks noGrp="1"/>
          </p:cNvSpPr>
          <p:nvPr>
            <p:ph type="body" idx="1"/>
          </p:nvPr>
        </p:nvSpPr>
        <p:spPr>
          <a:xfrm>
            <a:off x="267655" y="590201"/>
            <a:ext cx="8578691" cy="4039130"/>
          </a:xfrm>
        </p:spPr>
        <p:txBody>
          <a:bodyPr>
            <a:normAutofit lnSpcReduction="10000"/>
          </a:bodyPr>
          <a:lstStyle/>
          <a:p>
            <a:r>
              <a:rPr lang="en-US" dirty="0"/>
              <a:t>Overall </a:t>
            </a:r>
            <a:r>
              <a:rPr lang="en-US" dirty="0" smtClean="0"/>
              <a:t>Specific License Reservation feature</a:t>
            </a:r>
            <a:br>
              <a:rPr lang="en-US" dirty="0" smtClean="0"/>
            </a:br>
            <a:r>
              <a:rPr lang="en-US" dirty="0">
                <a:hlinkClick r:id="rId2"/>
              </a:rPr>
              <a:t>https://ccbu-wiki.cisco.com/display/MESSAGING/Smart+Licensing+%3A%3A+Specific+License+Reservation+%</a:t>
            </a:r>
            <a:r>
              <a:rPr lang="en-US" dirty="0" smtClean="0">
                <a:hlinkClick r:id="rId2"/>
              </a:rPr>
              <a:t>28SLR%29+Requirement</a:t>
            </a:r>
            <a:endParaRPr lang="en-US" dirty="0"/>
          </a:p>
          <a:p>
            <a:r>
              <a:rPr lang="en-US" dirty="0" smtClean="0"/>
              <a:t>For </a:t>
            </a:r>
            <a:r>
              <a:rPr lang="en-US" dirty="0"/>
              <a:t>Alarms/Alerts </a:t>
            </a:r>
            <a:r>
              <a:rPr lang="en-US" dirty="0" smtClean="0"/>
              <a:t>generated </a:t>
            </a:r>
            <a:r>
              <a:rPr lang="en-US" dirty="0"/>
              <a:t>on Smart License </a:t>
            </a:r>
            <a:r>
              <a:rPr lang="en-US" dirty="0" smtClean="0"/>
              <a:t>Manager</a:t>
            </a:r>
            <a:br>
              <a:rPr lang="en-US" dirty="0" smtClean="0"/>
            </a:br>
            <a:r>
              <a:rPr lang="en-US" dirty="0">
                <a:hlinkClick r:id="rId3"/>
              </a:rPr>
              <a:t>https://</a:t>
            </a:r>
            <a:r>
              <a:rPr lang="en-US" dirty="0" smtClean="0">
                <a:hlinkClick r:id="rId3"/>
              </a:rPr>
              <a:t>ccbu-wiki.cisco.com/display/MESSAGING/Alarms+and+Alerts+Generated+for+Specific+License+Reservation</a:t>
            </a:r>
            <a:endParaRPr lang="en-US" dirty="0"/>
          </a:p>
          <a:p>
            <a:r>
              <a:rPr lang="en-IN" dirty="0" smtClean="0">
                <a:hlinkClick r:id="rId4"/>
              </a:rPr>
              <a:t>https</a:t>
            </a:r>
            <a:r>
              <a:rPr lang="en-IN" dirty="0">
                <a:hlinkClick r:id="rId4"/>
              </a:rPr>
              <a:t>://</a:t>
            </a:r>
            <a:r>
              <a:rPr lang="en-IN" dirty="0" smtClean="0">
                <a:hlinkClick r:id="rId4"/>
              </a:rPr>
              <a:t>www.cisco.com/c/en/us/td/docs/voice_ip_comm/connection/12x/alarm_messages/12cucalrmmsgdef.html</a:t>
            </a:r>
            <a:endParaRPr lang="en-IN" dirty="0" smtClean="0"/>
          </a:p>
          <a:p>
            <a:r>
              <a:rPr lang="en-US" dirty="0" smtClean="0"/>
              <a:t>Annotated </a:t>
            </a:r>
            <a:r>
              <a:rPr lang="en-US" dirty="0"/>
              <a:t>Logs </a:t>
            </a:r>
            <a:r>
              <a:rPr lang="en-US" dirty="0" smtClean="0"/>
              <a:t>wiki</a:t>
            </a:r>
          </a:p>
          <a:p>
            <a:pPr marL="0" indent="0">
              <a:buNone/>
            </a:pPr>
            <a:r>
              <a:rPr lang="en-US" dirty="0"/>
              <a:t>   </a:t>
            </a:r>
            <a:r>
              <a:rPr lang="en-US" dirty="0">
                <a:hlinkClick r:id="rId5"/>
              </a:rPr>
              <a:t>https://</a:t>
            </a:r>
            <a:r>
              <a:rPr lang="en-US" dirty="0" smtClean="0">
                <a:hlinkClick r:id="rId5"/>
              </a:rPr>
              <a:t>ccbu-wiki.cisco.com/display/MESSAGING/Annotated+Wiki+for+Specific+License+Reservation</a:t>
            </a:r>
            <a:endParaRPr lang="en-US" dirty="0" smtClean="0"/>
          </a:p>
          <a:p>
            <a:pPr marL="0" indent="0">
              <a:buNone/>
            </a:pPr>
            <a:endParaRPr lang="en-US" dirty="0" smtClean="0"/>
          </a:p>
          <a:p>
            <a:r>
              <a:rPr lang="en-IN" dirty="0" smtClean="0"/>
              <a:t>Install</a:t>
            </a:r>
            <a:r>
              <a:rPr lang="en-IN" dirty="0"/>
              <a:t>, Upgrade, and Maintenance Guide for Cisco Unity Connection Release </a:t>
            </a:r>
            <a:r>
              <a:rPr lang="en-IN" dirty="0" smtClean="0"/>
              <a:t>12.x</a:t>
            </a:r>
            <a:br>
              <a:rPr lang="en-IN" dirty="0" smtClean="0"/>
            </a:br>
            <a:r>
              <a:rPr lang="en-IN" dirty="0" smtClean="0">
                <a:hlinkClick r:id="rId6"/>
              </a:rPr>
              <a:t>https</a:t>
            </a:r>
            <a:r>
              <a:rPr lang="en-IN" dirty="0">
                <a:hlinkClick r:id="rId6"/>
              </a:rPr>
              <a:t>://www.cisco.com/c/en/us/td/docs/voice_ip_comm/connection/12x/install_upgrade/guide/b_12xcuciumg.html</a:t>
            </a:r>
            <a:endParaRPr lang="en-US" dirty="0"/>
          </a:p>
          <a:p>
            <a:pPr marL="244085" lvl="1" indent="0">
              <a:buNone/>
            </a:pPr>
            <a:endParaRPr lang="en-IN" dirty="0" smtClean="0"/>
          </a:p>
        </p:txBody>
      </p:sp>
    </p:spTree>
    <p:extLst>
      <p:ext uri="{BB962C8B-B14F-4D97-AF65-F5344CB8AC3E}">
        <p14:creationId xmlns:p14="http://schemas.microsoft.com/office/powerpoint/2010/main" val="3401821146"/>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363475"/>
            <a:ext cx="8677656" cy="2722626"/>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72589431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4403" y="360727"/>
            <a:ext cx="8578691" cy="4368359"/>
          </a:xfrm>
        </p:spPr>
        <p:txBody>
          <a:bodyPr/>
          <a:lstStyle/>
          <a:p>
            <a:pPr lvl="2">
              <a:lnSpc>
                <a:spcPct val="100000"/>
              </a:lnSpc>
              <a:spcBef>
                <a:spcPts val="600"/>
              </a:spcBef>
              <a:buFont typeface="Wingdings" panose="05000000000000000000" pitchFamily="2" charset="2"/>
              <a:buChar char="Ø"/>
            </a:pPr>
            <a:r>
              <a:rPr lang="en-US" dirty="0"/>
              <a:t>Cancel Reservation </a:t>
            </a:r>
            <a:r>
              <a:rPr lang="en-US" dirty="0" smtClean="0"/>
              <a:t>Request</a:t>
            </a:r>
          </a:p>
          <a:p>
            <a:pPr lvl="2">
              <a:lnSpc>
                <a:spcPct val="100000"/>
              </a:lnSpc>
              <a:spcBef>
                <a:spcPts val="600"/>
              </a:spcBef>
              <a:buFont typeface="Wingdings" panose="05000000000000000000" pitchFamily="2" charset="2"/>
              <a:buChar char="Ø"/>
            </a:pPr>
            <a:r>
              <a:rPr lang="en-US" dirty="0" smtClean="0"/>
              <a:t>Disable </a:t>
            </a:r>
            <a:r>
              <a:rPr lang="en-US" dirty="0"/>
              <a:t>License </a:t>
            </a:r>
            <a:r>
              <a:rPr lang="en-US" dirty="0" smtClean="0"/>
              <a:t>Reservation</a:t>
            </a:r>
            <a:endParaRPr lang="en-IN" dirty="0"/>
          </a:p>
          <a:p>
            <a:pPr lvl="1">
              <a:lnSpc>
                <a:spcPct val="100000"/>
              </a:lnSpc>
              <a:spcBef>
                <a:spcPts val="600"/>
              </a:spcBef>
              <a:buFont typeface="Wingdings" panose="05000000000000000000" pitchFamily="2" charset="2"/>
              <a:buChar char="Ø"/>
            </a:pPr>
            <a:r>
              <a:rPr lang="en-IN" dirty="0" smtClean="0"/>
              <a:t>High </a:t>
            </a:r>
            <a:r>
              <a:rPr lang="en-IN" dirty="0"/>
              <a:t>Availability in Unity Connection</a:t>
            </a:r>
            <a:endParaRPr lang="en-US" dirty="0" smtClean="0"/>
          </a:p>
          <a:p>
            <a:pPr lvl="1">
              <a:lnSpc>
                <a:spcPct val="100000"/>
              </a:lnSpc>
              <a:spcBef>
                <a:spcPts val="600"/>
              </a:spcBef>
              <a:buFont typeface="Wingdings" panose="05000000000000000000" pitchFamily="2" charset="2"/>
              <a:buChar char="Ø"/>
            </a:pPr>
            <a:r>
              <a:rPr lang="en-US" dirty="0" smtClean="0"/>
              <a:t>Troubleshooting</a:t>
            </a:r>
          </a:p>
          <a:p>
            <a:pPr lvl="1">
              <a:lnSpc>
                <a:spcPct val="100000"/>
              </a:lnSpc>
              <a:spcBef>
                <a:spcPts val="600"/>
              </a:spcBef>
              <a:buFont typeface="Wingdings" panose="05000000000000000000" pitchFamily="2" charset="2"/>
              <a:buChar char="Ø"/>
            </a:pPr>
            <a:r>
              <a:rPr lang="en-US" dirty="0"/>
              <a:t>Annotated Traces </a:t>
            </a:r>
            <a:endParaRPr lang="en-US" dirty="0" smtClean="0"/>
          </a:p>
          <a:p>
            <a:pPr lvl="1">
              <a:lnSpc>
                <a:spcPct val="100000"/>
              </a:lnSpc>
              <a:spcBef>
                <a:spcPts val="600"/>
              </a:spcBef>
              <a:buFont typeface="Wingdings" panose="05000000000000000000" pitchFamily="2" charset="2"/>
              <a:buChar char="Ø"/>
            </a:pPr>
            <a:r>
              <a:rPr lang="en-US" dirty="0"/>
              <a:t>Logs &amp; Events</a:t>
            </a:r>
            <a:endParaRPr lang="en-US" dirty="0" smtClean="0"/>
          </a:p>
          <a:p>
            <a:pPr lvl="1">
              <a:lnSpc>
                <a:spcPct val="100000"/>
              </a:lnSpc>
              <a:spcBef>
                <a:spcPts val="600"/>
              </a:spcBef>
              <a:buFont typeface="Wingdings" panose="05000000000000000000" pitchFamily="2" charset="2"/>
              <a:buChar char="Ø"/>
            </a:pPr>
            <a:endParaRPr lang="en-US" dirty="0" smtClean="0"/>
          </a:p>
          <a:p>
            <a:pPr lvl="1">
              <a:lnSpc>
                <a:spcPct val="100000"/>
              </a:lnSpc>
              <a:spcBef>
                <a:spcPts val="600"/>
              </a:spcBef>
              <a:buFont typeface="Wingdings" panose="05000000000000000000" pitchFamily="2" charset="2"/>
              <a:buChar char="Ø"/>
            </a:pPr>
            <a:endParaRPr lang="en-US" dirty="0" smtClean="0"/>
          </a:p>
          <a:p>
            <a:pPr lvl="1">
              <a:lnSpc>
                <a:spcPct val="100000"/>
              </a:lnSpc>
              <a:spcBef>
                <a:spcPts val="600"/>
              </a:spcBef>
              <a:buFont typeface="Wingdings" panose="05000000000000000000" pitchFamily="2" charset="2"/>
              <a:buChar char="Ø"/>
            </a:pPr>
            <a:endParaRPr lang="en-US" dirty="0"/>
          </a:p>
          <a:p>
            <a:pPr marL="0" indent="0">
              <a:buNone/>
            </a:pPr>
            <a:endParaRPr lang="en-IN" dirty="0"/>
          </a:p>
        </p:txBody>
      </p:sp>
    </p:spTree>
    <p:extLst>
      <p:ext uri="{BB962C8B-B14F-4D97-AF65-F5344CB8AC3E}">
        <p14:creationId xmlns:p14="http://schemas.microsoft.com/office/powerpoint/2010/main" val="193170074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600"/>
              </a:spcBef>
            </a:pPr>
            <a:r>
              <a:rPr lang="en-US" dirty="0"/>
              <a:t>Overview on </a:t>
            </a:r>
            <a:r>
              <a:rPr lang="en-IN" dirty="0"/>
              <a:t>Smart Licensing in Unity Connection</a:t>
            </a:r>
          </a:p>
        </p:txBody>
      </p:sp>
      <p:sp>
        <p:nvSpPr>
          <p:cNvPr id="3" name="Text Placeholder 2"/>
          <p:cNvSpPr>
            <a:spLocks noGrp="1"/>
          </p:cNvSpPr>
          <p:nvPr>
            <p:ph type="body" idx="1"/>
          </p:nvPr>
        </p:nvSpPr>
        <p:spPr/>
        <p:txBody>
          <a:bodyPr/>
          <a:lstStyle/>
          <a:p>
            <a:r>
              <a:rPr lang="en-US" dirty="0"/>
              <a:t>In Unity Connection, from 12.0 </a:t>
            </a:r>
            <a:r>
              <a:rPr lang="en-US" dirty="0" smtClean="0"/>
              <a:t>onward </a:t>
            </a:r>
            <a:r>
              <a:rPr lang="en-US" dirty="0"/>
              <a:t>PLM </a:t>
            </a:r>
            <a:r>
              <a:rPr lang="en-US" dirty="0" smtClean="0"/>
              <a:t>was </a:t>
            </a:r>
            <a:r>
              <a:rPr lang="en-US" dirty="0"/>
              <a:t>deprecated and Smart License Manager (SLM) </a:t>
            </a:r>
            <a:r>
              <a:rPr lang="en-US" dirty="0" smtClean="0"/>
              <a:t>is being used </a:t>
            </a:r>
            <a:r>
              <a:rPr lang="en-US" dirty="0"/>
              <a:t>for licensing which is enabled by default</a:t>
            </a:r>
            <a:r>
              <a:rPr lang="en-US" dirty="0" smtClean="0"/>
              <a:t>.</a:t>
            </a:r>
          </a:p>
          <a:p>
            <a:r>
              <a:rPr lang="en-IN" dirty="0"/>
              <a:t>Cisco Smart Software Licensing </a:t>
            </a:r>
            <a:r>
              <a:rPr lang="en-IN" dirty="0" smtClean="0"/>
              <a:t>made it </a:t>
            </a:r>
            <a:r>
              <a:rPr lang="en-IN" dirty="0"/>
              <a:t>easier to buy, deploy, track, and renew Cisco software by removing today's entitlement barriers </a:t>
            </a:r>
            <a:r>
              <a:rPr lang="en-IN" dirty="0" smtClean="0"/>
              <a:t>and </a:t>
            </a:r>
            <a:r>
              <a:rPr lang="en-IN" dirty="0"/>
              <a:t>providing information about your software install base. This </a:t>
            </a:r>
            <a:r>
              <a:rPr lang="en-IN" dirty="0" smtClean="0"/>
              <a:t>was </a:t>
            </a:r>
            <a:r>
              <a:rPr lang="en-IN" dirty="0"/>
              <a:t>a major change to Cisco's </a:t>
            </a:r>
            <a:r>
              <a:rPr lang="en-IN" dirty="0" smtClean="0"/>
              <a:t>software </a:t>
            </a:r>
            <a:r>
              <a:rPr lang="en-IN" dirty="0"/>
              <a:t>strategy, moving away from a PAK-based model to a new approach that enables flexibility and advanced consumer-based models</a:t>
            </a:r>
            <a:r>
              <a:rPr lang="en-IN" dirty="0" smtClean="0"/>
              <a:t>.</a:t>
            </a:r>
          </a:p>
          <a:p>
            <a:r>
              <a:rPr lang="en-IN" dirty="0" smtClean="0"/>
              <a:t>As an enhancement to Smart Licensing, License Reservation mode will be introduced in 12.5 to support Licensing </a:t>
            </a:r>
            <a:r>
              <a:rPr lang="en-IN" dirty="0"/>
              <a:t>in </a:t>
            </a:r>
            <a:r>
              <a:rPr lang="en-IN" dirty="0" smtClean="0"/>
              <a:t>highly </a:t>
            </a:r>
            <a:r>
              <a:rPr lang="en-IN" dirty="0"/>
              <a:t>secure </a:t>
            </a:r>
            <a:r>
              <a:rPr lang="en-IN" dirty="0" smtClean="0"/>
              <a:t>networks.    </a:t>
            </a:r>
          </a:p>
          <a:p>
            <a:pPr marL="0" indent="0">
              <a:buNone/>
            </a:pPr>
            <a:endParaRPr lang="en-IN" dirty="0"/>
          </a:p>
          <a:p>
            <a:pPr marL="0" indent="0">
              <a:buNone/>
            </a:pPr>
            <a:r>
              <a:rPr lang="en-US" b="1" dirty="0"/>
              <a:t>Note</a:t>
            </a:r>
            <a:r>
              <a:rPr lang="en-US" dirty="0"/>
              <a:t>:</a:t>
            </a:r>
            <a:br>
              <a:rPr lang="en-US" dirty="0"/>
            </a:br>
            <a:r>
              <a:rPr lang="en-US" dirty="0" smtClean="0"/>
              <a:t>For further details on Smart Licensing, follow the below mentioned link:</a:t>
            </a:r>
          </a:p>
          <a:p>
            <a:pPr marL="0" indent="0">
              <a:buNone/>
            </a:pPr>
            <a:r>
              <a:rPr lang="en-IN" dirty="0">
                <a:hlinkClick r:id="rId2"/>
              </a:rPr>
              <a:t>https://www.cisco.com/c/en/us/td/docs/voice_ip_comm/connection/12x/install_upgrade/guide/b_12xcuciumg.html</a:t>
            </a:r>
            <a:endParaRPr lang="en-US" dirty="0"/>
          </a:p>
          <a:p>
            <a:pPr marL="0" indent="0">
              <a:buNone/>
            </a:pPr>
            <a:endParaRPr lang="en-IN" dirty="0"/>
          </a:p>
        </p:txBody>
      </p:sp>
    </p:spTree>
    <p:extLst>
      <p:ext uri="{BB962C8B-B14F-4D97-AF65-F5344CB8AC3E}">
        <p14:creationId xmlns:p14="http://schemas.microsoft.com/office/powerpoint/2010/main" val="14182067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a:bodyPr>
          <a:lstStyle/>
          <a:p>
            <a:pPr eaLnBrk="1" hangingPunct="1">
              <a:defRPr/>
            </a:pPr>
            <a:r>
              <a:rPr lang="en-IN" dirty="0" smtClean="0"/>
              <a:t>License Reservation</a:t>
            </a:r>
            <a:endParaRPr dirty="0">
              <a:ea typeface="+mj-ea"/>
            </a:endParaRPr>
          </a:p>
        </p:txBody>
      </p:sp>
      <p:sp>
        <p:nvSpPr>
          <p:cNvPr id="28675" name="Content Placeholder 3"/>
          <p:cNvSpPr>
            <a:spLocks noGrp="1"/>
          </p:cNvSpPr>
          <p:nvPr>
            <p:ph idx="1"/>
          </p:nvPr>
        </p:nvSpPr>
        <p:spPr>
          <a:xfrm>
            <a:off x="228600" y="685801"/>
            <a:ext cx="8512175" cy="3791932"/>
          </a:xfrm>
        </p:spPr>
        <p:txBody>
          <a:bodyPr>
            <a:normAutofit fontScale="92500"/>
          </a:bodyPr>
          <a:lstStyle/>
          <a:p>
            <a:r>
              <a:rPr lang="en-US" dirty="0"/>
              <a:t>License Reservation is a set of capabilities that have been designed for highly secure environments where communications with outside environments is </a:t>
            </a:r>
            <a:r>
              <a:rPr lang="en-US" dirty="0" smtClean="0">
                <a:solidFill>
                  <a:schemeClr val="tx1">
                    <a:lumMod val="50000"/>
                  </a:schemeClr>
                </a:solidFill>
              </a:rPr>
              <a:t>difficult.</a:t>
            </a:r>
          </a:p>
          <a:p>
            <a:r>
              <a:rPr lang="en-US" dirty="0" smtClean="0"/>
              <a:t>A </a:t>
            </a:r>
            <a:r>
              <a:rPr lang="en-US" dirty="0"/>
              <a:t>primary goal of License Reservation is to provide a mechanism for a product to operate normally without ongoing communication with either the Cisco Smart Software Manager (CSSM) or a Smart Software Satellite (on-site collector</a:t>
            </a:r>
            <a:r>
              <a:rPr lang="en-US" dirty="0" smtClean="0"/>
              <a:t>).</a:t>
            </a:r>
          </a:p>
          <a:p>
            <a:r>
              <a:rPr lang="en-US" dirty="0" smtClean="0"/>
              <a:t>There are two types of License Reservation:</a:t>
            </a:r>
            <a:endParaRPr lang="en-IN" dirty="0"/>
          </a:p>
          <a:p>
            <a:pPr lvl="3">
              <a:buFont typeface="Wingdings" panose="05000000000000000000" pitchFamily="2" charset="2"/>
              <a:buChar char="Ø"/>
            </a:pPr>
            <a:r>
              <a:rPr lang="en-IN" dirty="0" smtClean="0"/>
              <a:t>Permanent License Reservation(</a:t>
            </a:r>
            <a:r>
              <a:rPr lang="en-IN" dirty="0"/>
              <a:t>Dark </a:t>
            </a:r>
            <a:r>
              <a:rPr lang="en-IN" dirty="0" smtClean="0"/>
              <a:t>networks)</a:t>
            </a:r>
          </a:p>
          <a:p>
            <a:pPr marL="443247" lvl="3" indent="0">
              <a:buNone/>
            </a:pPr>
            <a:r>
              <a:rPr lang="en-IN" dirty="0"/>
              <a:t> </a:t>
            </a:r>
            <a:r>
              <a:rPr lang="en-IN" dirty="0" smtClean="0"/>
              <a:t>	 Only </a:t>
            </a:r>
            <a:r>
              <a:rPr lang="en-IN" dirty="0"/>
              <a:t>a bare minimum of data can be interchanged, and none electronically – everything must be </a:t>
            </a:r>
            <a:r>
              <a:rPr lang="en-IN" dirty="0" smtClean="0"/>
              <a:t>	  	 typed</a:t>
            </a:r>
            <a:r>
              <a:rPr lang="en-IN" dirty="0"/>
              <a:t>.</a:t>
            </a:r>
            <a:endParaRPr lang="en-IN" dirty="0" smtClean="0"/>
          </a:p>
          <a:p>
            <a:pPr lvl="3">
              <a:buFont typeface="Wingdings" panose="05000000000000000000" pitchFamily="2" charset="2"/>
              <a:buChar char="Ø"/>
            </a:pPr>
            <a:r>
              <a:rPr lang="en-IN" dirty="0" smtClean="0"/>
              <a:t>Specific License Reservation(</a:t>
            </a:r>
            <a:r>
              <a:rPr lang="en-IN" dirty="0"/>
              <a:t>Highly secure </a:t>
            </a:r>
            <a:r>
              <a:rPr lang="en-IN" dirty="0" smtClean="0"/>
              <a:t>environments)</a:t>
            </a:r>
          </a:p>
          <a:p>
            <a:pPr marL="443247" lvl="3" indent="0">
              <a:buNone/>
            </a:pPr>
            <a:r>
              <a:rPr lang="en-IN" dirty="0"/>
              <a:t> </a:t>
            </a:r>
            <a:r>
              <a:rPr lang="en-IN" dirty="0" smtClean="0"/>
              <a:t>	   </a:t>
            </a:r>
            <a:r>
              <a:rPr lang="en-IN" dirty="0"/>
              <a:t>P</a:t>
            </a:r>
            <a:r>
              <a:rPr lang="en-IN" dirty="0" smtClean="0"/>
              <a:t>roducts </a:t>
            </a:r>
            <a:r>
              <a:rPr lang="en-IN" dirty="0"/>
              <a:t>can be staged and configured in an open environment and some electronic exchange is </a:t>
            </a:r>
            <a:r>
              <a:rPr lang="en-IN" dirty="0" smtClean="0"/>
              <a:t>	   allowed </a:t>
            </a:r>
            <a:r>
              <a:rPr lang="en-IN" dirty="0"/>
              <a:t>prior to deployment in a locked setting where no ongoing communication is allowed or </a:t>
            </a:r>
            <a:r>
              <a:rPr lang="en-IN" dirty="0" smtClean="0"/>
              <a:t>	    	   possible</a:t>
            </a:r>
            <a:r>
              <a:rPr lang="en-IN" dirty="0"/>
              <a:t>.  Notably it is much easier to bring electronic data into the classified environment than to </a:t>
            </a:r>
            <a:r>
              <a:rPr lang="en-IN" dirty="0" smtClean="0"/>
              <a:t>  	   take </a:t>
            </a:r>
            <a:r>
              <a:rPr lang="en-IN" dirty="0"/>
              <a:t>it out of the classified network.</a:t>
            </a:r>
            <a:endParaRPr lang="en-IN" dirty="0" smtClean="0"/>
          </a:p>
          <a:p>
            <a:pPr marL="443247" lvl="3" indent="0">
              <a:buNone/>
            </a:pPr>
            <a:r>
              <a:rPr lang="en-IN" dirty="0"/>
              <a:t>	 </a:t>
            </a:r>
            <a:r>
              <a:rPr lang="en-US" b="1" dirty="0" smtClean="0"/>
              <a:t>Note</a:t>
            </a:r>
            <a:r>
              <a:rPr lang="en-US" dirty="0" smtClean="0"/>
              <a:t>: Unity Connection supports only Specific License Reservation.</a:t>
            </a:r>
          </a:p>
        </p:txBody>
      </p:sp>
    </p:spTree>
    <p:extLst>
      <p:ext uri="{BB962C8B-B14F-4D97-AF65-F5344CB8AC3E}">
        <p14:creationId xmlns:p14="http://schemas.microsoft.com/office/powerpoint/2010/main" val="379829679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a:bodyPr>
          <a:lstStyle/>
          <a:p>
            <a:pPr eaLnBrk="1" hangingPunct="1">
              <a:defRPr/>
            </a:pPr>
            <a:r>
              <a:rPr lang="en-IN" dirty="0" smtClean="0"/>
              <a:t>Specific </a:t>
            </a:r>
            <a:r>
              <a:rPr lang="en-IN" dirty="0"/>
              <a:t>License Reservation (SLR)</a:t>
            </a:r>
            <a:endParaRPr dirty="0">
              <a:ea typeface="+mj-ea"/>
            </a:endParaRPr>
          </a:p>
        </p:txBody>
      </p:sp>
      <p:sp>
        <p:nvSpPr>
          <p:cNvPr id="28675" name="Content Placeholder 3"/>
          <p:cNvSpPr>
            <a:spLocks noGrp="1"/>
          </p:cNvSpPr>
          <p:nvPr>
            <p:ph idx="1"/>
          </p:nvPr>
        </p:nvSpPr>
        <p:spPr>
          <a:xfrm>
            <a:off x="0" y="916167"/>
            <a:ext cx="8740776" cy="3024756"/>
          </a:xfrm>
        </p:spPr>
        <p:txBody>
          <a:bodyPr>
            <a:normAutofit/>
          </a:bodyPr>
          <a:lstStyle/>
          <a:p>
            <a:r>
              <a:rPr lang="en-IN" dirty="0"/>
              <a:t>Specific License Reservation (SLR) is a feature used in highly secure networks. It provides a method for Customers to deploy a Software License on a Device (Product Instance) without communicating usage information to Cisco. </a:t>
            </a:r>
            <a:endParaRPr lang="en-IN" dirty="0" smtClean="0"/>
          </a:p>
          <a:p>
            <a:r>
              <a:rPr lang="en-US" dirty="0"/>
              <a:t>This is a solution for customers that can exchange initial information, want to consume entitlements normally (not everything possible), or track entitlement usage in the portal. </a:t>
            </a:r>
            <a:endParaRPr lang="en-US" dirty="0" smtClean="0"/>
          </a:p>
          <a:p>
            <a:r>
              <a:rPr lang="en-US" dirty="0"/>
              <a:t>When a customer activates a product, they manually exchange information (copy and paste) with the CSSM once as a part of product authorization and configuration.  No further interaction with the CSSM (or Smart Software Satellite) is needed or expected.  The exchange will cause the CSSM to permanently allocate the consumed entitlements to the License Reservation product instance</a:t>
            </a:r>
            <a:endParaRPr lang="en-IN" dirty="0" smtClean="0"/>
          </a:p>
          <a:p>
            <a:pPr marL="0" indent="0">
              <a:buNone/>
            </a:pPr>
            <a:endParaRPr lang="en-IN" dirty="0"/>
          </a:p>
        </p:txBody>
      </p:sp>
    </p:spTree>
    <p:extLst>
      <p:ext uri="{BB962C8B-B14F-4D97-AF65-F5344CB8AC3E}">
        <p14:creationId xmlns:p14="http://schemas.microsoft.com/office/powerpoint/2010/main" val="48509837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341157"/>
            <a:ext cx="8657114" cy="497829"/>
          </a:xfrm>
        </p:spPr>
        <p:txBody>
          <a:bodyPr/>
          <a:lstStyle/>
          <a:p>
            <a:r>
              <a:rPr lang="en-IN" dirty="0"/>
              <a:t>Specific License Reservation </a:t>
            </a:r>
            <a:r>
              <a:rPr lang="en-IN" dirty="0" smtClean="0"/>
              <a:t>- </a:t>
            </a:r>
            <a:r>
              <a:rPr lang="en-US" dirty="0"/>
              <a:t>Contd.</a:t>
            </a:r>
            <a:endParaRPr lang="en-IN" dirty="0"/>
          </a:p>
        </p:txBody>
      </p:sp>
      <p:sp>
        <p:nvSpPr>
          <p:cNvPr id="3" name="Text Placeholder 2"/>
          <p:cNvSpPr>
            <a:spLocks noGrp="1"/>
          </p:cNvSpPr>
          <p:nvPr>
            <p:ph type="body" idx="1"/>
          </p:nvPr>
        </p:nvSpPr>
        <p:spPr>
          <a:xfrm>
            <a:off x="234403" y="914401"/>
            <a:ext cx="8578691" cy="3814686"/>
          </a:xfrm>
        </p:spPr>
        <p:txBody>
          <a:bodyPr/>
          <a:lstStyle/>
          <a:p>
            <a:r>
              <a:rPr lang="en-IN" dirty="0"/>
              <a:t>High Level Process</a:t>
            </a:r>
          </a:p>
          <a:p>
            <a:pPr lvl="2">
              <a:buFont typeface="Wingdings" panose="05000000000000000000" pitchFamily="2" charset="2"/>
              <a:buChar char="Ø"/>
            </a:pPr>
            <a:r>
              <a:rPr lang="en-IN" dirty="0"/>
              <a:t>Customer installs </a:t>
            </a:r>
            <a:r>
              <a:rPr lang="en-IN" dirty="0" smtClean="0"/>
              <a:t>Unity Connection and </a:t>
            </a:r>
            <a:r>
              <a:rPr lang="en-IN" dirty="0"/>
              <a:t>Smart Licensing is </a:t>
            </a:r>
            <a:r>
              <a:rPr lang="en-IN" dirty="0" smtClean="0"/>
              <a:t>enabled</a:t>
            </a:r>
            <a:r>
              <a:rPr lang="en-IN" dirty="0"/>
              <a:t>.</a:t>
            </a:r>
          </a:p>
          <a:p>
            <a:pPr lvl="2">
              <a:buFont typeface="Wingdings" panose="05000000000000000000" pitchFamily="2" charset="2"/>
              <a:buChar char="Ø"/>
            </a:pPr>
            <a:r>
              <a:rPr lang="en-IN" dirty="0"/>
              <a:t>Manually exchange </a:t>
            </a:r>
            <a:r>
              <a:rPr lang="en-IN" dirty="0" smtClean="0"/>
              <a:t>License information </a:t>
            </a:r>
            <a:r>
              <a:rPr lang="en-IN" dirty="0"/>
              <a:t>(copy and paste) with the CSSM</a:t>
            </a:r>
          </a:p>
          <a:p>
            <a:pPr lvl="2">
              <a:buFont typeface="Wingdings" panose="05000000000000000000" pitchFamily="2" charset="2"/>
              <a:buChar char="Ø"/>
            </a:pPr>
            <a:r>
              <a:rPr lang="en-IN" dirty="0"/>
              <a:t>Two way data exchange via ASCII strings</a:t>
            </a:r>
          </a:p>
          <a:p>
            <a:pPr lvl="2">
              <a:buFont typeface="Wingdings" panose="05000000000000000000" pitchFamily="2" charset="2"/>
              <a:buChar char="Ø"/>
            </a:pPr>
            <a:r>
              <a:rPr lang="en-IN" dirty="0"/>
              <a:t>Product </a:t>
            </a:r>
            <a:r>
              <a:rPr lang="en-IN" dirty="0" smtClean="0"/>
              <a:t>license </a:t>
            </a:r>
            <a:r>
              <a:rPr lang="en-IN" dirty="0"/>
              <a:t>consumption entered into CSSM</a:t>
            </a:r>
          </a:p>
          <a:p>
            <a:pPr lvl="2">
              <a:buFont typeface="Wingdings" panose="05000000000000000000" pitchFamily="2" charset="2"/>
              <a:buChar char="Ø"/>
            </a:pPr>
            <a:r>
              <a:rPr lang="en-IN" dirty="0"/>
              <a:t>CSSM performs a validity check </a:t>
            </a:r>
          </a:p>
          <a:p>
            <a:pPr lvl="2">
              <a:buFont typeface="Wingdings" panose="05000000000000000000" pitchFamily="2" charset="2"/>
              <a:buChar char="Ø"/>
            </a:pPr>
            <a:r>
              <a:rPr lang="en-IN" dirty="0"/>
              <a:t>CSSM returns an authorization locked to </a:t>
            </a:r>
            <a:r>
              <a:rPr lang="en-IN" dirty="0" smtClean="0"/>
              <a:t>UDI</a:t>
            </a:r>
            <a:endParaRPr lang="en-IN" dirty="0"/>
          </a:p>
          <a:p>
            <a:pPr lvl="2">
              <a:buFont typeface="Wingdings" panose="05000000000000000000" pitchFamily="2" charset="2"/>
              <a:buChar char="Ø"/>
            </a:pPr>
            <a:r>
              <a:rPr lang="en-IN" dirty="0"/>
              <a:t>Entitlement usage recorded and tracked  in the CSSM</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83" y="3167407"/>
            <a:ext cx="7993930" cy="1561680"/>
          </a:xfrm>
          <a:prstGeom prst="rect">
            <a:avLst/>
          </a:prstGeom>
        </p:spPr>
      </p:pic>
    </p:spTree>
    <p:extLst>
      <p:ext uri="{BB962C8B-B14F-4D97-AF65-F5344CB8AC3E}">
        <p14:creationId xmlns:p14="http://schemas.microsoft.com/office/powerpoint/2010/main" val="285407204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14300"/>
            <a:ext cx="8435975" cy="571500"/>
          </a:xfrm>
        </p:spPr>
        <p:txBody>
          <a:bodyPr>
            <a:normAutofit/>
          </a:bodyPr>
          <a:lstStyle/>
          <a:p>
            <a:pPr>
              <a:defRPr/>
            </a:pPr>
            <a:r>
              <a:rPr lang="en-US" dirty="0" smtClean="0"/>
              <a:t>SLR in </a:t>
            </a:r>
            <a:r>
              <a:rPr lang="en-US" dirty="0"/>
              <a:t>Unity </a:t>
            </a:r>
            <a:r>
              <a:rPr lang="en-US" dirty="0" smtClean="0"/>
              <a:t>Connection</a:t>
            </a:r>
            <a:endParaRPr dirty="0">
              <a:ea typeface="+mj-ea"/>
            </a:endParaRPr>
          </a:p>
        </p:txBody>
      </p:sp>
      <p:sp>
        <p:nvSpPr>
          <p:cNvPr id="31747" name="Content Placeholder 2"/>
          <p:cNvSpPr>
            <a:spLocks noGrp="1"/>
          </p:cNvSpPr>
          <p:nvPr>
            <p:ph idx="1"/>
          </p:nvPr>
        </p:nvSpPr>
        <p:spPr>
          <a:xfrm>
            <a:off x="152400" y="657519"/>
            <a:ext cx="8839200" cy="4057650"/>
          </a:xfrm>
        </p:spPr>
        <p:txBody>
          <a:bodyPr>
            <a:normAutofit/>
          </a:bodyPr>
          <a:lstStyle/>
          <a:p>
            <a:r>
              <a:rPr lang="en-US" dirty="0" smtClean="0"/>
              <a:t>On fresh installed Unity Connection </a:t>
            </a:r>
            <a:r>
              <a:rPr lang="en-IN" dirty="0" smtClean="0"/>
              <a:t>Smart </a:t>
            </a:r>
            <a:r>
              <a:rPr lang="en-IN" dirty="0"/>
              <a:t>Licensing is enabled but License Reservation is </a:t>
            </a:r>
            <a:r>
              <a:rPr lang="en-IN" dirty="0" smtClean="0"/>
              <a:t>disabled.</a:t>
            </a:r>
            <a:endParaRPr lang="en-US" dirty="0" smtClean="0"/>
          </a:p>
          <a:p>
            <a:r>
              <a:rPr lang="en-US" dirty="0" smtClean="0"/>
              <a:t>On </a:t>
            </a:r>
            <a:r>
              <a:rPr lang="en-US" dirty="0"/>
              <a:t>Unity Connection, from Release 12.5 onwards either Smart Licensing or Specific License Reservation will be </a:t>
            </a:r>
            <a:r>
              <a:rPr lang="en-US" dirty="0" smtClean="0"/>
              <a:t>enabled.</a:t>
            </a:r>
          </a:p>
          <a:p>
            <a:r>
              <a:rPr lang="en-US" dirty="0" smtClean="0"/>
              <a:t>EVALUATION period </a:t>
            </a:r>
            <a:r>
              <a:rPr lang="en-US" dirty="0"/>
              <a:t>will last </a:t>
            </a:r>
            <a:r>
              <a:rPr lang="en-US" dirty="0" smtClean="0"/>
              <a:t>maximum for </a:t>
            </a:r>
            <a:r>
              <a:rPr lang="en-US" dirty="0"/>
              <a:t>90 </a:t>
            </a:r>
            <a:r>
              <a:rPr lang="en-US" dirty="0" smtClean="0"/>
              <a:t>days(for entire product life).</a:t>
            </a:r>
          </a:p>
          <a:p>
            <a:r>
              <a:rPr lang="en-US" dirty="0"/>
              <a:t>Unity Connection will move to Enforcement mode when product is in </a:t>
            </a:r>
            <a:r>
              <a:rPr lang="en-IN" dirty="0"/>
              <a:t>NOT AUTHORIZED </a:t>
            </a:r>
            <a:r>
              <a:rPr lang="en-IN" dirty="0" smtClean="0"/>
              <a:t>– RESERVED </a:t>
            </a:r>
            <a:r>
              <a:rPr lang="en-US" dirty="0" smtClean="0"/>
              <a:t>state </a:t>
            </a:r>
            <a:r>
              <a:rPr lang="en-US" dirty="0"/>
              <a:t>for more than 90 days.</a:t>
            </a:r>
          </a:p>
          <a:p>
            <a:pPr marL="0" indent="0">
              <a:buNone/>
            </a:pPr>
            <a:r>
              <a:rPr lang="en-US" dirty="0" smtClean="0"/>
              <a:t>   In </a:t>
            </a:r>
            <a:r>
              <a:rPr lang="en-US" dirty="0"/>
              <a:t>Enforcement mode:</a:t>
            </a:r>
          </a:p>
          <a:p>
            <a:pPr lvl="1">
              <a:buFont typeface="Wingdings" panose="05000000000000000000" pitchFamily="2" charset="2"/>
              <a:buChar char="Ø"/>
            </a:pPr>
            <a:r>
              <a:rPr lang="en-US" dirty="0"/>
              <a:t>User Provisioning will be stopped in Unity Connection.</a:t>
            </a:r>
          </a:p>
          <a:p>
            <a:pPr lvl="1">
              <a:buFont typeface="Wingdings" panose="05000000000000000000" pitchFamily="2" charset="2"/>
              <a:buChar char="Ø"/>
            </a:pPr>
            <a:r>
              <a:rPr lang="en-US" dirty="0"/>
              <a:t>User will not be able to modify Class of Service.</a:t>
            </a:r>
          </a:p>
          <a:p>
            <a:pPr lvl="1">
              <a:buFont typeface="Wingdings" panose="05000000000000000000" pitchFamily="2" charset="2"/>
              <a:buChar char="Ø"/>
            </a:pPr>
            <a:r>
              <a:rPr lang="en-US" dirty="0" smtClean="0"/>
              <a:t>User </a:t>
            </a:r>
            <a:r>
              <a:rPr lang="en-US" dirty="0"/>
              <a:t>will not be able to create speech connect port.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IN" sz="1000" b="1" dirty="0">
              <a:solidFill>
                <a:srgbClr val="00B0F0"/>
              </a:solidFill>
            </a:endParaRPr>
          </a:p>
          <a:p>
            <a:pPr marL="628650" lvl="2" indent="-285750">
              <a:buFont typeface="Wingdings" panose="05000000000000000000" pitchFamily="2" charset="2"/>
              <a:buChar char="Ø"/>
            </a:pPr>
            <a:endParaRPr lang="en-US" sz="1800" dirty="0" smtClean="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2535912042"/>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2015PPTTemplate">
  <a:themeElements>
    <a:clrScheme name="Cisco2015PPTTemplate">
      <a:dk1>
        <a:srgbClr val="676767"/>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sco2015PPTTemplate">
  <a:themeElements>
    <a:clrScheme name="Cisco2015PPTTemplate">
      <a:dk1>
        <a:srgbClr val="000000"/>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50495</TotalTime>
  <Words>2022</Words>
  <Application>Microsoft Office PowerPoint</Application>
  <PresentationFormat>On-screen Show (16:9)</PresentationFormat>
  <Paragraphs>364</Paragraphs>
  <Slides>35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MS PGothic</vt:lpstr>
      <vt:lpstr>Arial</vt:lpstr>
      <vt:lpstr>Calibri</vt:lpstr>
      <vt:lpstr>CiscoSans</vt:lpstr>
      <vt:lpstr>CiscoSansTT ExtraLight</vt:lpstr>
      <vt:lpstr>CiscoSansTT Light</vt:lpstr>
      <vt:lpstr>Helvetica</vt:lpstr>
      <vt:lpstr>Wingdings</vt:lpstr>
      <vt:lpstr>Cisco2015PPTTemplate</vt:lpstr>
      <vt:lpstr> Unity Connection  Specific License Reservation TOI</vt:lpstr>
      <vt:lpstr>PowerPoint Presentation</vt:lpstr>
      <vt:lpstr>Agenda</vt:lpstr>
      <vt:lpstr>PowerPoint Presentation</vt:lpstr>
      <vt:lpstr>Overview on Smart Licensing in Unity Connection</vt:lpstr>
      <vt:lpstr>License Reservation</vt:lpstr>
      <vt:lpstr>Specific License Reservation (SLR)</vt:lpstr>
      <vt:lpstr>Specific License Reservation - Contd.</vt:lpstr>
      <vt:lpstr>SLR in Unity Connection</vt:lpstr>
      <vt:lpstr>Prerequisites</vt:lpstr>
      <vt:lpstr>Product and License Authorization States in SLR</vt:lpstr>
      <vt:lpstr>Licenses page in SLR mode</vt:lpstr>
      <vt:lpstr>CLI supported in Specific License Reservation</vt:lpstr>
      <vt:lpstr>PowerPoint Presentation</vt:lpstr>
      <vt:lpstr>Enable Specific License Reservation   </vt:lpstr>
      <vt:lpstr>Request Reservation Code   </vt:lpstr>
      <vt:lpstr>Steps to generate authorization code</vt:lpstr>
      <vt:lpstr>Return Authorization Code   </vt:lpstr>
      <vt:lpstr>Install Authorization Code   </vt:lpstr>
      <vt:lpstr>PowerPoint Presentation</vt:lpstr>
      <vt:lpstr>Return Reserved License   </vt:lpstr>
      <vt:lpstr>Cancel Reservation Request   </vt:lpstr>
      <vt:lpstr>Disable License Reservation  </vt:lpstr>
      <vt:lpstr>High Availability in Unity Connection</vt:lpstr>
      <vt:lpstr>Troubleshooting</vt:lpstr>
      <vt:lpstr>Troubleshooting Case 1 – Install</vt:lpstr>
      <vt:lpstr>Troubleshooting Case 2 – Return Authorization Code</vt:lpstr>
      <vt:lpstr>Troubleshooting Case 3 – Install From File</vt:lpstr>
      <vt:lpstr>Troubleshooting Case 4 – High Availability</vt:lpstr>
      <vt:lpstr>Annotated Traces </vt:lpstr>
      <vt:lpstr>Annotated Traces – Sample Traces</vt:lpstr>
      <vt:lpstr>Annotated Traces – Sample Traces – Contd.</vt:lpstr>
      <vt:lpstr>Logs &amp; Events</vt:lpstr>
      <vt:lpstr>Links for Reference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 License Reservation</dc:title>
  <dc:creator>Pranjuli Rai -X (pranrai - ARICENT TECHNOLOGIES MAURIITIUS LIMITED at Cisco) (Confluence)</dc:creator>
  <cp:lastModifiedBy>Priyanka Yadav -X (priyadav - ARICENT TECHNOLOGIES MAURIITIUS LIMITED at Cisco)</cp:lastModifiedBy>
  <cp:revision>1009</cp:revision>
  <cp:lastPrinted>2016-02-12T18:01:55Z</cp:lastPrinted>
  <dcterms:modified xsi:type="dcterms:W3CDTF">2018-09-03T10:44:22Z</dcterms:modified>
</cp:coreProperties>
</file>