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9" r:id="rId2"/>
  </p:sldMasterIdLst>
  <p:notesMasterIdLst>
    <p:notesMasterId r:id="rId15"/>
  </p:notesMasterIdLst>
  <p:sldIdLst>
    <p:sldId id="256" r:id="rId3"/>
    <p:sldId id="276" r:id="rId4"/>
    <p:sldId id="277" r:id="rId5"/>
    <p:sldId id="304" r:id="rId6"/>
    <p:sldId id="335" r:id="rId7"/>
    <p:sldId id="306" r:id="rId8"/>
    <p:sldId id="312" r:id="rId9"/>
    <p:sldId id="315" r:id="rId10"/>
    <p:sldId id="334" r:id="rId11"/>
    <p:sldId id="324" r:id="rId12"/>
    <p:sldId id="323" r:id="rId13"/>
    <p:sldId id="303" r:id="rId14"/>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yan Bloom" initials="RB" lastIdx="9" clrIdx="0"/>
  <p:cmAuthor id="1" name="Upasana Nath" initials="UN" lastIdx="14" clrIdx="1">
    <p:extLst>
      <p:ext uri="{19B8F6BF-5375-455C-9EA6-DF929625EA0E}">
        <p15:presenceInfo xmlns:p15="http://schemas.microsoft.com/office/powerpoint/2012/main" userId="0739464adff7bffe" providerId="Windows Live"/>
      </p:ext>
    </p:extLst>
  </p:cmAuthor>
  <p:cmAuthor id="2" name="Suchita Purwar -X (spurwar - ARICENT TECHNOLOGIES MAURIITIUS LIMITED at Cisco)" initials="SP-(-ATMLaC" lastIdx="12" clrIdx="2">
    <p:extLst>
      <p:ext uri="{19B8F6BF-5375-455C-9EA6-DF929625EA0E}">
        <p15:presenceInfo xmlns:p15="http://schemas.microsoft.com/office/powerpoint/2012/main" userId="S-1-5-21-1524254294-1867208184-1928362250-371048" providerId="AD"/>
      </p:ext>
    </p:extLst>
  </p:cmAuthor>
  <p:cmAuthor id="3" name="Palak Jaitly -X (pjaitly - ARICENT TECHNOLOGIES MAURIITIUS LIMITED at Cisco)" initials="PJ-(-ATMLaC" lastIdx="1" clrIdx="3">
    <p:extLst>
      <p:ext uri="{19B8F6BF-5375-455C-9EA6-DF929625EA0E}">
        <p15:presenceInfo xmlns:p15="http://schemas.microsoft.com/office/powerpoint/2012/main" userId="S-1-5-21-1524254294-1867208184-1928362250-3957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chemeClr val="accent3"/>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EDC"/>
          </a:solidFill>
        </a:fill>
      </a:tcStyle>
    </a:wholeTbl>
    <a:band2H>
      <a:tcTxStyle/>
      <a:tcStyle>
        <a:tcBdr/>
        <a:fill>
          <a:solidFill>
            <a:srgbClr val="E7E8EE"/>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chemeClr val="accent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alpha val="20000"/>
            </a:schemeClr>
          </a:solidFill>
        </a:fill>
      </a:tcStyle>
    </a:wholeTbl>
    <a:band2H>
      <a:tcTxStyle/>
      <a:tcStyle>
        <a:tcBdr/>
        <a:fill>
          <a:solidFill>
            <a:srgbClr val="FFFFFF"/>
          </a:solidFill>
        </a:fill>
      </a:tcStyle>
    </a:band2H>
    <a:firstCol>
      <a:tcTxStyle b="on" i="off">
        <a:font>
          <a:latin typeface="Arial"/>
          <a:ea typeface="Arial"/>
          <a:cs typeface="Arial"/>
        </a:font>
        <a:schemeClr val="accent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alpha val="20000"/>
            </a:schemeClr>
          </a:solidFill>
        </a:fill>
      </a:tcStyle>
    </a:firstCol>
    <a:lastRow>
      <a:tcTxStyle b="on" i="off">
        <a:font>
          <a:latin typeface="Arial"/>
          <a:ea typeface="Arial"/>
          <a:cs typeface="Arial"/>
        </a:font>
        <a:schemeClr val="accent3"/>
      </a:tcTxStyle>
      <a:tcStyle>
        <a:tcBdr>
          <a:left>
            <a:ln w="12700" cap="flat">
              <a:noFill/>
              <a:miter lim="400000"/>
            </a:ln>
          </a:left>
          <a:right>
            <a:ln w="12700" cap="flat">
              <a:noFill/>
              <a:miter lim="400000"/>
            </a:ln>
          </a:right>
          <a:top>
            <a:ln w="12700" cap="flat">
              <a:solidFill>
                <a:schemeClr val="accent2"/>
              </a:solidFill>
              <a:prstDash val="solid"/>
              <a:round/>
            </a:ln>
          </a:top>
          <a:bottom>
            <a:ln w="12700" cap="flat">
              <a:solidFill>
                <a:schemeClr val="accent2"/>
              </a:solidFill>
              <a:prstDash val="solid"/>
              <a:round/>
            </a:ln>
          </a:bottom>
          <a:insideH>
            <a:ln w="12700" cap="flat">
              <a:noFill/>
              <a:miter lim="400000"/>
            </a:ln>
          </a:insideH>
          <a:insideV>
            <a:ln w="12700" cap="flat">
              <a:noFill/>
              <a:miter lim="400000"/>
            </a:ln>
          </a:insideV>
        </a:tcBdr>
        <a:fill>
          <a:noFill/>
        </a:fill>
      </a:tcStyle>
    </a:lastRow>
    <a:firstRow>
      <a:tcTxStyle b="on" i="off">
        <a:font>
          <a:latin typeface="Arial"/>
          <a:ea typeface="Arial"/>
          <a:cs typeface="Arial"/>
        </a:font>
        <a:schemeClr val="accent3"/>
      </a:tcTxStyle>
      <a:tcStyle>
        <a:tcBdr>
          <a:left>
            <a:ln w="12700" cap="flat">
              <a:noFill/>
              <a:miter lim="400000"/>
            </a:ln>
          </a:left>
          <a:right>
            <a:ln w="12700" cap="flat">
              <a:noFill/>
              <a:miter lim="400000"/>
            </a:ln>
          </a:right>
          <a:top>
            <a:ln w="12700" cap="flat">
              <a:solidFill>
                <a:schemeClr val="accent2"/>
              </a:solidFill>
              <a:prstDash val="solid"/>
              <a:round/>
            </a:ln>
          </a:top>
          <a:bottom>
            <a:ln w="12700" cap="flat">
              <a:solidFill>
                <a:schemeClr val="accent2"/>
              </a:solidFill>
              <a:prstDash val="solid"/>
              <a:round/>
            </a:ln>
          </a:bottom>
          <a:insideH>
            <a:ln w="12700" cap="flat">
              <a:noFill/>
              <a:miter lim="400000"/>
            </a:ln>
          </a:insideH>
          <a:insideV>
            <a:ln w="12700" cap="flat">
              <a:noFill/>
              <a:miter lim="400000"/>
            </a:ln>
          </a:insideV>
        </a:tcBdr>
        <a:fill>
          <a:noFill/>
        </a:fill>
      </a:tcStyle>
    </a:firstRow>
  </a:tblStyle>
  <a:tblStyle styleId="{EEE7283C-3CF3-47DC-8721-378D4A62B228}" styleName="">
    <a:tblBg/>
    <a:wholeTbl>
      <a:tcTxStyle b="off" i="off">
        <a:font>
          <a:latin typeface="Arial"/>
          <a:ea typeface="Arial"/>
          <a:cs typeface="Arial"/>
        </a:font>
        <a:schemeClr val="accent3"/>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noFill/>
        </a:fill>
      </a:tcStyle>
    </a:wholeTbl>
    <a:band2H>
      <a:tcTxStyle/>
      <a:tcStyle>
        <a:tcBdr/>
        <a:fill>
          <a:solidFill>
            <a:srgbClr val="FFFFFF"/>
          </a:solidFill>
        </a:fill>
      </a:tcStyle>
    </a:band2H>
    <a:firstCol>
      <a:tcTxStyle b="off" i="off">
        <a:font>
          <a:latin typeface="Arial"/>
          <a:ea typeface="Arial"/>
          <a:cs typeface="Arial"/>
        </a:font>
        <a:schemeClr val="accent3"/>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noFill/>
        </a:fill>
      </a:tcStyle>
    </a:firstCol>
    <a:lastRow>
      <a:tcTxStyle b="off" i="off">
        <a:font>
          <a:latin typeface="Arial"/>
          <a:ea typeface="Arial"/>
          <a:cs typeface="Arial"/>
        </a:font>
        <a:schemeClr val="accent3"/>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noFill/>
        </a:fill>
      </a:tcStyle>
    </a:lastRow>
    <a:firstRow>
      <a:tcTxStyle b="off" i="off">
        <a:font>
          <a:latin typeface="Arial"/>
          <a:ea typeface="Arial"/>
          <a:cs typeface="Arial"/>
        </a:font>
        <a:schemeClr val="accent3"/>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noFill/>
        </a:fill>
      </a:tcStyle>
    </a:firstRow>
  </a:tblStyle>
  <a:tblStyle styleId="{CF821DB8-F4EB-4A41-A1BA-3FCAFE7338EE}" styleName="">
    <a:tblBg/>
    <a:wholeTbl>
      <a:tcTxStyle b="off" i="off">
        <a:font>
          <a:latin typeface="Arial"/>
          <a:ea typeface="Arial"/>
          <a:cs typeface="Arial"/>
        </a:font>
        <a:schemeClr val="accent3"/>
      </a:tcTxStyle>
      <a:tcStyle>
        <a:tcBdr>
          <a:left>
            <a:ln w="9525" cap="flat">
              <a:solidFill>
                <a:srgbClr val="2DB0DE"/>
              </a:solidFill>
              <a:prstDash val="solid"/>
              <a:round/>
            </a:ln>
          </a:left>
          <a:right>
            <a:ln w="9525" cap="flat">
              <a:solidFill>
                <a:srgbClr val="2DB0DE"/>
              </a:solidFill>
              <a:prstDash val="solid"/>
              <a:round/>
            </a:ln>
          </a:right>
          <a:top>
            <a:ln w="9525" cap="flat">
              <a:solidFill>
                <a:srgbClr val="2DB0DE"/>
              </a:solidFill>
              <a:prstDash val="solid"/>
              <a:round/>
            </a:ln>
          </a:top>
          <a:bottom>
            <a:ln w="9525" cap="flat">
              <a:solidFill>
                <a:srgbClr val="2DB0DE"/>
              </a:solidFill>
              <a:prstDash val="solid"/>
              <a:round/>
            </a:ln>
          </a:bottom>
          <a:insideH>
            <a:ln w="9525" cap="flat">
              <a:solidFill>
                <a:srgbClr val="2DB0DE"/>
              </a:solidFill>
              <a:prstDash val="solid"/>
              <a:round/>
            </a:ln>
          </a:insideH>
          <a:insideV>
            <a:ln w="9525" cap="flat">
              <a:solidFill>
                <a:srgbClr val="2DB0DE"/>
              </a:solidFill>
              <a:prstDash val="solid"/>
              <a:round/>
            </a:ln>
          </a:insideV>
        </a:tcBdr>
        <a:fill>
          <a:solidFill>
            <a:schemeClr val="accent5">
              <a:alpha val="40000"/>
            </a:schemeClr>
          </a:solidFill>
        </a:fill>
      </a:tcStyle>
    </a:wholeTbl>
    <a:band2H>
      <a:tcTxStyle/>
      <a:tcStyle>
        <a:tcBdr/>
        <a:fill>
          <a:solidFill>
            <a:srgbClr val="FFFFFF"/>
          </a:solidFill>
        </a:fill>
      </a:tcStyle>
    </a:band2H>
    <a:firstCol>
      <a:tcTxStyle b="on" i="off">
        <a:font>
          <a:latin typeface="Arial"/>
          <a:ea typeface="Arial"/>
          <a:cs typeface="Arial"/>
        </a:font>
        <a:schemeClr val="accent3"/>
      </a:tcTxStyle>
      <a:tcStyle>
        <a:tcBdr>
          <a:left>
            <a:ln w="9525" cap="flat">
              <a:solidFill>
                <a:srgbClr val="2DB0DE"/>
              </a:solidFill>
              <a:prstDash val="solid"/>
              <a:round/>
            </a:ln>
          </a:left>
          <a:right>
            <a:ln w="25400" cap="flat">
              <a:solidFill>
                <a:schemeClr val="accent5"/>
              </a:solidFill>
              <a:prstDash val="solid"/>
              <a:round/>
            </a:ln>
          </a:right>
          <a:top>
            <a:ln w="9525" cap="flat">
              <a:solidFill>
                <a:srgbClr val="2DB0DE"/>
              </a:solidFill>
              <a:prstDash val="solid"/>
              <a:round/>
            </a:ln>
          </a:top>
          <a:bottom>
            <a:ln w="9525" cap="flat">
              <a:solidFill>
                <a:srgbClr val="2DB0DE"/>
              </a:solidFill>
              <a:prstDash val="solid"/>
              <a:round/>
            </a:ln>
          </a:bottom>
          <a:insideH>
            <a:ln w="9525" cap="flat">
              <a:solidFill>
                <a:srgbClr val="2DB0DE"/>
              </a:solidFill>
              <a:prstDash val="solid"/>
              <a:round/>
            </a:ln>
          </a:insideH>
          <a:insideV>
            <a:ln w="9525" cap="flat">
              <a:solidFill>
                <a:srgbClr val="2DB0DE"/>
              </a:solidFill>
              <a:prstDash val="solid"/>
              <a:round/>
            </a:ln>
          </a:insideV>
        </a:tcBdr>
        <a:fill>
          <a:solidFill>
            <a:schemeClr val="accent5">
              <a:alpha val="40000"/>
            </a:schemeClr>
          </a:solidFill>
        </a:fill>
      </a:tcStyle>
    </a:firstCol>
    <a:lastRow>
      <a:tcTxStyle b="on" i="off">
        <a:font>
          <a:latin typeface="Arial"/>
          <a:ea typeface="Arial"/>
          <a:cs typeface="Arial"/>
        </a:font>
        <a:schemeClr val="accent3"/>
      </a:tcTxStyle>
      <a:tcStyle>
        <a:tcBdr>
          <a:left>
            <a:ln w="12700" cap="flat">
              <a:noFill/>
              <a:miter lim="400000"/>
            </a:ln>
          </a:left>
          <a:right>
            <a:ln w="12700" cap="flat">
              <a:noFill/>
              <a:miter lim="400000"/>
            </a:ln>
          </a:right>
          <a:top>
            <a:ln w="25400" cap="flat">
              <a:solidFill>
                <a:schemeClr val="accent5"/>
              </a:solidFill>
              <a:prstDash val="solid"/>
              <a:round/>
            </a:ln>
          </a:top>
          <a:bottom>
            <a:ln w="25400" cap="flat">
              <a:solidFill>
                <a:schemeClr val="accent5"/>
              </a:solidFill>
              <a:prstDash val="solid"/>
              <a:round/>
            </a:ln>
          </a:bottom>
          <a:insideH>
            <a:ln w="12700" cap="flat">
              <a:noFill/>
              <a:miter lim="400000"/>
            </a:ln>
          </a:insideH>
          <a:insideV>
            <a:ln w="12700" cap="flat">
              <a:noFill/>
              <a:miter lim="400000"/>
            </a:ln>
          </a:insideV>
        </a:tcBdr>
        <a:fill>
          <a:no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9525" cap="flat">
              <a:solidFill>
                <a:srgbClr val="2DB0DE"/>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5"/>
          </a:solidFill>
        </a:fill>
      </a:tcStyle>
    </a:firstRow>
  </a:tblStyle>
  <a:tblStyle styleId="{33BA23B1-9221-436E-865A-0063620EA4FD}" styleName="">
    <a:tblBg/>
    <a:wholeTbl>
      <a:tcTxStyle b="off" i="off">
        <a:font>
          <a:latin typeface="Arial"/>
          <a:ea typeface="Arial"/>
          <a:cs typeface="Arial"/>
        </a:font>
        <a:schemeClr val="accent3"/>
      </a:tcTxStyle>
      <a:tcStyle>
        <a:tcBdr>
          <a:left>
            <a:ln w="12700" cap="flat">
              <a:noFill/>
              <a:miter lim="400000"/>
            </a:ln>
          </a:left>
          <a:right>
            <a:ln w="12700" cap="flat">
              <a:noFill/>
              <a:miter lim="400000"/>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noFill/>
              <a:miter lim="400000"/>
            </a:ln>
          </a:insideV>
        </a:tcBdr>
        <a:fill>
          <a:solidFill>
            <a:srgbClr val="E7F2F9"/>
          </a:solidFill>
        </a:fill>
      </a:tcStyle>
    </a:wholeTbl>
    <a:band2H>
      <a:tcTxStyle/>
      <a:tcStyle>
        <a:tcBdr/>
        <a:fill>
          <a:solidFill>
            <a:srgbClr val="FFFFFF"/>
          </a:solidFill>
        </a:fill>
      </a:tcStyle>
    </a:band2H>
    <a:firstCol>
      <a:tcTxStyle b="on" i="off">
        <a:font>
          <a:latin typeface="Arial"/>
          <a:ea typeface="Arial"/>
          <a:cs typeface="Arial"/>
        </a:font>
        <a:schemeClr val="accent3"/>
      </a:tcTxStyle>
      <a:tcStyle>
        <a:tcBdr>
          <a:left>
            <a:ln w="12700" cap="flat">
              <a:solidFill>
                <a:schemeClr val="accent5"/>
              </a:solidFill>
              <a:prstDash val="solid"/>
              <a:round/>
            </a:ln>
          </a:left>
          <a:right>
            <a:ln w="12700" cap="flat">
              <a:noFill/>
              <a:miter lim="400000"/>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solidFill>
            <a:srgbClr val="E7F2F9"/>
          </a:solidFill>
        </a:fill>
      </a:tcStyle>
    </a:firstCol>
    <a:lastRow>
      <a:tcTxStyle b="on" i="off">
        <a:font>
          <a:latin typeface="Arial"/>
          <a:ea typeface="Arial"/>
          <a:cs typeface="Arial"/>
        </a:font>
        <a:schemeClr val="accent3"/>
      </a:tcTxStyle>
      <a:tcStyle>
        <a:tcBdr>
          <a:left>
            <a:ln w="12700" cap="flat">
              <a:noFill/>
              <a:miter lim="400000"/>
            </a:ln>
          </a:left>
          <a:right>
            <a:ln w="12700" cap="flat">
              <a:noFill/>
              <a:miter lim="400000"/>
            </a:ln>
          </a:right>
          <a:top>
            <a:ln w="50800" cap="flat">
              <a:solidFill>
                <a:schemeClr val="accent5"/>
              </a:solidFill>
              <a:prstDash val="solid"/>
              <a:round/>
            </a:ln>
          </a:top>
          <a:bottom>
            <a:ln w="12700" cap="flat">
              <a:solidFill>
                <a:schemeClr val="accent5"/>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solidFill>
                <a:schemeClr val="accent5"/>
              </a:solidFill>
              <a:prstDash val="solid"/>
              <a:round/>
            </a:ln>
          </a:top>
          <a:bottom>
            <a:ln w="12700" cap="flat">
              <a:solidFill>
                <a:schemeClr val="accent5"/>
              </a:solidFill>
              <a:prstDash val="solid"/>
              <a:round/>
            </a:ln>
          </a:bottom>
          <a:insideH>
            <a:ln w="12700" cap="flat">
              <a:noFill/>
              <a:miter lim="400000"/>
            </a:ln>
          </a:insideH>
          <a:insideV>
            <a:ln w="12700" cap="flat">
              <a:noFill/>
              <a:miter lim="400000"/>
            </a:ln>
          </a:insideV>
        </a:tcBdr>
        <a:fill>
          <a:solidFill>
            <a:schemeClr val="accent5"/>
          </a:solidFill>
        </a:fill>
      </a:tcStyle>
    </a:firstRow>
  </a:tblStyle>
  <a:tblStyle styleId="{2708684C-4D16-4618-839F-0558EEFCDFE6}" styleName="">
    <a:tblBg/>
    <a:wholeTbl>
      <a:tcTxStyle b="off" i="off">
        <a:font>
          <a:latin typeface="Arial"/>
          <a:ea typeface="Arial"/>
          <a:cs typeface="Arial"/>
        </a:font>
        <a:schemeClr val="accent3"/>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2D2D2"/>
          </a:solidFill>
        </a:fill>
      </a:tcStyle>
    </a:wholeTbl>
    <a:band2H>
      <a:tcTxStyle/>
      <a:tcStyle>
        <a:tcBdr/>
        <a:fill>
          <a:solidFill>
            <a:srgbClr val="EAEAE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416" autoAdjust="0"/>
    <p:restoredTop sz="86324" autoAdjust="0"/>
  </p:normalViewPr>
  <p:slideViewPr>
    <p:cSldViewPr snapToGrid="0" snapToObjects="1">
      <p:cViewPr varScale="1">
        <p:scale>
          <a:sx n="104" d="100"/>
          <a:sy n="104" d="100"/>
        </p:scale>
        <p:origin x="486" y="90"/>
      </p:cViewPr>
      <p:guideLst>
        <p:guide orient="horz" pos="1620"/>
        <p:guide pos="2880"/>
      </p:guideLst>
    </p:cSldViewPr>
  </p:slideViewPr>
  <p:outlineViewPr>
    <p:cViewPr>
      <p:scale>
        <a:sx n="33" d="100"/>
        <a:sy n="33" d="100"/>
      </p:scale>
      <p:origin x="0" y="1222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31" name="Shape 631"/>
          <p:cNvSpPr>
            <a:spLocks noGrp="1" noRot="1" noChangeAspect="1"/>
          </p:cNvSpPr>
          <p:nvPr>
            <p:ph type="sldImg"/>
          </p:nvPr>
        </p:nvSpPr>
        <p:spPr>
          <a:xfrm>
            <a:off x="1143000" y="685800"/>
            <a:ext cx="4572000" cy="3429000"/>
          </a:xfrm>
          <a:prstGeom prst="rect">
            <a:avLst/>
          </a:prstGeom>
        </p:spPr>
        <p:txBody>
          <a:bodyPr/>
          <a:lstStyle/>
          <a:p>
            <a:endParaRPr/>
          </a:p>
        </p:txBody>
      </p:sp>
      <p:sp>
        <p:nvSpPr>
          <p:cNvPr id="632" name="Shape 63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58897929"/>
      </p:ext>
    </p:extLst>
  </p:cSld>
  <p:clrMap bg1="lt1" tx1="dk1" bg2="lt2" tx2="dk2" accent1="accent1" accent2="accent2" accent3="accent3" accent4="accent4" accent5="accent5" accent6="accent6" hlink="hlink" folHlink="folHlink"/>
  <p:notesStyle>
    <a:lvl1pPr defTabSz="457200" latinLnBrk="0">
      <a:spcBef>
        <a:spcPts val="400"/>
      </a:spcBef>
      <a:defRPr sz="1200">
        <a:latin typeface="+mn-lt"/>
        <a:ea typeface="+mn-ea"/>
        <a:cs typeface="+mn-cs"/>
        <a:sym typeface="Calibri"/>
      </a:defRPr>
    </a:lvl1pPr>
    <a:lvl2pPr indent="228600" defTabSz="457200" latinLnBrk="0">
      <a:spcBef>
        <a:spcPts val="400"/>
      </a:spcBef>
      <a:defRPr sz="1200">
        <a:latin typeface="+mn-lt"/>
        <a:ea typeface="+mn-ea"/>
        <a:cs typeface="+mn-cs"/>
        <a:sym typeface="Calibri"/>
      </a:defRPr>
    </a:lvl2pPr>
    <a:lvl3pPr indent="457200" defTabSz="457200" latinLnBrk="0">
      <a:spcBef>
        <a:spcPts val="400"/>
      </a:spcBef>
      <a:defRPr sz="1200">
        <a:latin typeface="+mn-lt"/>
        <a:ea typeface="+mn-ea"/>
        <a:cs typeface="+mn-cs"/>
        <a:sym typeface="Calibri"/>
      </a:defRPr>
    </a:lvl3pPr>
    <a:lvl4pPr indent="685800" defTabSz="457200" latinLnBrk="0">
      <a:spcBef>
        <a:spcPts val="400"/>
      </a:spcBef>
      <a:defRPr sz="1200">
        <a:latin typeface="+mn-lt"/>
        <a:ea typeface="+mn-ea"/>
        <a:cs typeface="+mn-cs"/>
        <a:sym typeface="Calibri"/>
      </a:defRPr>
    </a:lvl4pPr>
    <a:lvl5pPr indent="914400" defTabSz="457200" latinLnBrk="0">
      <a:spcBef>
        <a:spcPts val="400"/>
      </a:spcBef>
      <a:defRPr sz="1200">
        <a:latin typeface="+mn-lt"/>
        <a:ea typeface="+mn-ea"/>
        <a:cs typeface="+mn-cs"/>
        <a:sym typeface="Calibri"/>
      </a:defRPr>
    </a:lvl5pPr>
    <a:lvl6pPr indent="1143000" defTabSz="457200" latinLnBrk="0">
      <a:spcBef>
        <a:spcPts val="400"/>
      </a:spcBef>
      <a:defRPr sz="1200">
        <a:latin typeface="+mn-lt"/>
        <a:ea typeface="+mn-ea"/>
        <a:cs typeface="+mn-cs"/>
        <a:sym typeface="Calibri"/>
      </a:defRPr>
    </a:lvl6pPr>
    <a:lvl7pPr indent="1371600" defTabSz="457200" latinLnBrk="0">
      <a:spcBef>
        <a:spcPts val="400"/>
      </a:spcBef>
      <a:defRPr sz="1200">
        <a:latin typeface="+mn-lt"/>
        <a:ea typeface="+mn-ea"/>
        <a:cs typeface="+mn-cs"/>
        <a:sym typeface="Calibri"/>
      </a:defRPr>
    </a:lvl7pPr>
    <a:lvl8pPr indent="1600200" defTabSz="457200" latinLnBrk="0">
      <a:spcBef>
        <a:spcPts val="400"/>
      </a:spcBef>
      <a:defRPr sz="1200">
        <a:latin typeface="+mn-lt"/>
        <a:ea typeface="+mn-ea"/>
        <a:cs typeface="+mn-cs"/>
        <a:sym typeface="Calibri"/>
      </a:defRPr>
    </a:lvl8pPr>
    <a:lvl9pPr indent="1828800" defTabSz="457200" latinLnBrk="0">
      <a:spcBef>
        <a:spcPts val="400"/>
      </a:spcBef>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5300"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2798D915-4C1A-4105-8319-9FA32DCAD19A}" type="slidenum">
              <a:rPr lang="en-US" altLang="en-US" smtClean="0"/>
              <a:pPr/>
              <a:t>2</a:t>
            </a:fld>
            <a:endParaRPr lang="en-US" altLang="en-US" smtClean="0"/>
          </a:p>
        </p:txBody>
      </p:sp>
    </p:spTree>
    <p:extLst>
      <p:ext uri="{BB962C8B-B14F-4D97-AF65-F5344CB8AC3E}">
        <p14:creationId xmlns:p14="http://schemas.microsoft.com/office/powerpoint/2010/main" val="2028561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6324"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B8D8BDCD-F2E6-4A8A-8ED1-98AC7983D424}" type="slidenum">
              <a:rPr lang="en-US" altLang="en-US" smtClean="0"/>
              <a:pPr/>
              <a:t>3</a:t>
            </a:fld>
            <a:endParaRPr lang="en-US" altLang="en-US" smtClean="0"/>
          </a:p>
        </p:txBody>
      </p:sp>
    </p:spTree>
    <p:extLst>
      <p:ext uri="{BB962C8B-B14F-4D97-AF65-F5344CB8AC3E}">
        <p14:creationId xmlns:p14="http://schemas.microsoft.com/office/powerpoint/2010/main" val="2972315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572949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192516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50268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680376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400"/>
              </a:spcBef>
              <a:spcAft>
                <a:spcPts val="0"/>
              </a:spcAft>
              <a:buClrTx/>
              <a:buSzTx/>
              <a:buFontTx/>
              <a:buNone/>
              <a:tabLst/>
              <a:defRPr/>
            </a:pPr>
            <a:r>
              <a:rPr lang="en-IN" sz="1200" b="0" i="0" u="none" strike="noStrike" dirty="0" smtClean="0">
                <a:effectLst/>
                <a:latin typeface="+mn-lt"/>
                <a:ea typeface="+mn-ea"/>
                <a:cs typeface="+mn-cs"/>
                <a:sym typeface="Calibri"/>
              </a:rPr>
              <a:t>http://docwiki.cisco.com/wiki/Cisco_Unity_Connection_Messaging_Interface_(CUMI)_API_--_Using_the_CUMI_API</a:t>
            </a:r>
            <a:endParaRPr lang="en-IN" dirty="0"/>
          </a:p>
        </p:txBody>
      </p:sp>
    </p:spTree>
    <p:extLst>
      <p:ext uri="{BB962C8B-B14F-4D97-AF65-F5344CB8AC3E}">
        <p14:creationId xmlns:p14="http://schemas.microsoft.com/office/powerpoint/2010/main" val="157433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3_Title Slide-animated gradient">
    <p:spTree>
      <p:nvGrpSpPr>
        <p:cNvPr id="1" name=""/>
        <p:cNvGrpSpPr/>
        <p:nvPr/>
      </p:nvGrpSpPr>
      <p:grpSpPr>
        <a:xfrm>
          <a:off x="0" y="0"/>
          <a:ext cx="0" cy="0"/>
          <a:chOff x="0" y="0"/>
          <a:chExt cx="0" cy="0"/>
        </a:xfrm>
      </p:grpSpPr>
      <p:pic>
        <p:nvPicPr>
          <p:cNvPr id="13" name="image2.png" descr="logo_black.ai"/>
          <p:cNvPicPr>
            <a:picLocks noChangeAspect="1"/>
          </p:cNvPicPr>
          <p:nvPr/>
        </p:nvPicPr>
        <p:blipFill>
          <a:blip r:embed="rId2">
            <a:extLst/>
          </a:blip>
          <a:stretch>
            <a:fillRect/>
          </a:stretch>
        </p:blipFill>
        <p:spPr>
          <a:xfrm>
            <a:off x="421200" y="323999"/>
            <a:ext cx="949597" cy="585218"/>
          </a:xfrm>
          <a:prstGeom prst="rect">
            <a:avLst/>
          </a:prstGeom>
          <a:ln w="12700">
            <a:miter lim="400000"/>
          </a:ln>
        </p:spPr>
      </p:pic>
      <p:sp>
        <p:nvSpPr>
          <p:cNvPr id="14" name="Shape 14"/>
          <p:cNvSpPr>
            <a:spLocks noGrp="1"/>
          </p:cNvSpPr>
          <p:nvPr>
            <p:ph type="body" sz="quarter" idx="1"/>
          </p:nvPr>
        </p:nvSpPr>
        <p:spPr>
          <a:xfrm>
            <a:off x="469496" y="3793197"/>
            <a:ext cx="8296421" cy="288132"/>
          </a:xfrm>
          <a:prstGeom prst="rect">
            <a:avLst/>
          </a:prstGeom>
        </p:spPr>
        <p:txBody>
          <a:bodyPr lIns="45710" tIns="45710" rIns="45710" bIns="45710" anchor="b">
            <a:normAutofit/>
          </a:bodyPr>
          <a:lstStyle>
            <a:lvl1pPr marL="0" indent="0">
              <a:buClrTx/>
              <a:buSzTx/>
              <a:buFontTx/>
              <a:buNone/>
              <a:defRPr sz="1400">
                <a:solidFill>
                  <a:srgbClr val="FFFFFE"/>
                </a:solidFill>
              </a:defRPr>
            </a:lvl1pPr>
            <a:lvl2pPr marL="0" indent="342856">
              <a:buClrTx/>
              <a:buSzTx/>
              <a:buFontTx/>
              <a:buNone/>
              <a:defRPr sz="1400">
                <a:solidFill>
                  <a:srgbClr val="FFFFFE"/>
                </a:solidFill>
              </a:defRPr>
            </a:lvl2pPr>
            <a:lvl3pPr marL="0" indent="685720">
              <a:buClrTx/>
              <a:buSzTx/>
              <a:buFontTx/>
              <a:buNone/>
              <a:defRPr sz="1400">
                <a:solidFill>
                  <a:srgbClr val="FFFFFE"/>
                </a:solidFill>
              </a:defRPr>
            </a:lvl3pPr>
            <a:lvl4pPr marL="0" indent="1028578">
              <a:buClrTx/>
              <a:buSzTx/>
              <a:buFontTx/>
              <a:buNone/>
              <a:defRPr sz="1400">
                <a:solidFill>
                  <a:srgbClr val="FFFFFE"/>
                </a:solidFill>
              </a:defRPr>
            </a:lvl4pPr>
            <a:lvl5pPr marL="0" indent="1371440">
              <a:buClrTx/>
              <a:buSzTx/>
              <a:buFontTx/>
              <a:buNone/>
              <a:defRPr sz="1400">
                <a:solidFill>
                  <a:srgbClr val="FFFFFE"/>
                </a:solidFill>
              </a:defRPr>
            </a:lvl5pPr>
          </a:lstStyle>
          <a:p>
            <a:r>
              <a:t>Body Level One</a:t>
            </a:r>
          </a:p>
          <a:p>
            <a:pPr lvl="1"/>
            <a:r>
              <a:t>Body Level Two</a:t>
            </a:r>
          </a:p>
          <a:p>
            <a:pPr lvl="2"/>
            <a:r>
              <a:t>Body Level Three</a:t>
            </a:r>
          </a:p>
          <a:p>
            <a:pPr lvl="3"/>
            <a:r>
              <a:t>Body Level Four</a:t>
            </a:r>
          </a:p>
          <a:p>
            <a:pPr lvl="4"/>
            <a:r>
              <a:t>Body Level Five</a:t>
            </a:r>
          </a:p>
        </p:txBody>
      </p:sp>
      <p:sp>
        <p:nvSpPr>
          <p:cNvPr id="15" name="Shape 15"/>
          <p:cNvSpPr>
            <a:spLocks noGrp="1"/>
          </p:cNvSpPr>
          <p:nvPr>
            <p:ph type="body" sz="quarter" idx="13"/>
          </p:nvPr>
        </p:nvSpPr>
        <p:spPr>
          <a:xfrm>
            <a:off x="469496" y="4033194"/>
            <a:ext cx="8296420" cy="288132"/>
          </a:xfrm>
          <a:prstGeom prst="rect">
            <a:avLst/>
          </a:prstGeom>
        </p:spPr>
        <p:txBody>
          <a:bodyPr>
            <a:normAutofit/>
          </a:bodyPr>
          <a:lstStyle/>
          <a:p>
            <a:pPr marL="0" indent="0">
              <a:buClrTx/>
              <a:buSzTx/>
              <a:buFontTx/>
              <a:buNone/>
              <a:defRPr sz="1400">
                <a:solidFill>
                  <a:srgbClr val="FFFFFE"/>
                </a:solidFill>
              </a:defRPr>
            </a:pPr>
            <a:endParaRPr/>
          </a:p>
        </p:txBody>
      </p:sp>
      <p:sp>
        <p:nvSpPr>
          <p:cNvPr id="16" name="Shape 16"/>
          <p:cNvSpPr>
            <a:spLocks noGrp="1"/>
          </p:cNvSpPr>
          <p:nvPr>
            <p:ph type="body" sz="quarter" idx="14"/>
          </p:nvPr>
        </p:nvSpPr>
        <p:spPr>
          <a:xfrm>
            <a:off x="469496" y="4273191"/>
            <a:ext cx="8296420" cy="288132"/>
          </a:xfrm>
          <a:prstGeom prst="rect">
            <a:avLst/>
          </a:prstGeom>
        </p:spPr>
        <p:txBody>
          <a:bodyPr>
            <a:normAutofit/>
          </a:bodyPr>
          <a:lstStyle/>
          <a:p>
            <a:pPr marL="0" indent="0">
              <a:buClrTx/>
              <a:buSzTx/>
              <a:buFontTx/>
              <a:buNone/>
              <a:defRPr sz="1400">
                <a:solidFill>
                  <a:srgbClr val="FFFFFE"/>
                </a:solidFill>
              </a:defRPr>
            </a:pPr>
            <a:endParaRPr/>
          </a:p>
        </p:txBody>
      </p:sp>
      <p:sp>
        <p:nvSpPr>
          <p:cNvPr id="17" name="Shape 17"/>
          <p:cNvSpPr>
            <a:spLocks noGrp="1"/>
          </p:cNvSpPr>
          <p:nvPr>
            <p:ph type="body" sz="quarter" idx="15"/>
          </p:nvPr>
        </p:nvSpPr>
        <p:spPr>
          <a:xfrm>
            <a:off x="463292" y="3211463"/>
            <a:ext cx="8302626" cy="299002"/>
          </a:xfrm>
          <a:prstGeom prst="rect">
            <a:avLst/>
          </a:prstGeom>
        </p:spPr>
        <p:txBody>
          <a:bodyPr>
            <a:normAutofit/>
          </a:bodyPr>
          <a:lstStyle/>
          <a:p>
            <a:pPr marL="0" indent="0" defTabSz="472106">
              <a:spcBef>
                <a:spcPts val="600"/>
              </a:spcBef>
              <a:buClrTx/>
              <a:buSzTx/>
              <a:buFontTx/>
              <a:buNone/>
              <a:defRPr sz="1518">
                <a:solidFill>
                  <a:srgbClr val="FFFFFE"/>
                </a:solidFill>
              </a:defRPr>
            </a:pPr>
            <a:endParaRPr/>
          </a:p>
        </p:txBody>
      </p:sp>
      <p:sp>
        <p:nvSpPr>
          <p:cNvPr id="18" name="Shape 18"/>
          <p:cNvSpPr>
            <a:spLocks noGrp="1"/>
          </p:cNvSpPr>
          <p:nvPr>
            <p:ph type="title"/>
          </p:nvPr>
        </p:nvSpPr>
        <p:spPr>
          <a:xfrm>
            <a:off x="425765" y="2639977"/>
            <a:ext cx="8340153" cy="644731"/>
          </a:xfrm>
          <a:prstGeom prst="rect">
            <a:avLst/>
          </a:prstGeom>
        </p:spPr>
        <p:txBody>
          <a:bodyPr/>
          <a:lstStyle>
            <a:lvl1pPr>
              <a:defRPr sz="5200">
                <a:solidFill>
                  <a:srgbClr val="FFFFFE"/>
                </a:solidFill>
              </a:defRPr>
            </a:lvl1pPr>
          </a:lstStyle>
          <a:p>
            <a:r>
              <a:t>Title Text</a:t>
            </a:r>
          </a:p>
        </p:txBody>
      </p:sp>
      <p:sp>
        <p:nvSpPr>
          <p:cNvPr id="19" name="Shape 19"/>
          <p:cNvSpPr>
            <a:spLocks noGrp="1"/>
          </p:cNvSpPr>
          <p:nvPr>
            <p:ph type="sldNum" sz="quarter" idx="2"/>
          </p:nvPr>
        </p:nvSpPr>
        <p:spPr>
          <a:xfrm>
            <a:off x="4419600" y="4627562"/>
            <a:ext cx="2133600" cy="279401"/>
          </a:xfrm>
          <a:prstGeom prst="rect">
            <a:avLst/>
          </a:prstGeom>
        </p:spPr>
        <p:txBody>
          <a:bodyPr lIns="45719" tIns="45719" rIns="45719" bIns="45719" anchor="ctr"/>
          <a:lstStyle>
            <a:lvl1pPr defTabSz="457200">
              <a:defRPr sz="1200">
                <a:solidFill>
                  <a:schemeClr val="accent3"/>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Bullet with pull quote">
    <p:bg>
      <p:bgPr>
        <a:solidFill>
          <a:srgbClr val="FFFFFF"/>
        </a:solidFill>
        <a:effectLst/>
      </p:bgPr>
    </p:bg>
    <p:spTree>
      <p:nvGrpSpPr>
        <p:cNvPr id="1" name=""/>
        <p:cNvGrpSpPr/>
        <p:nvPr/>
      </p:nvGrpSpPr>
      <p:grpSpPr>
        <a:xfrm>
          <a:off x="0" y="0"/>
          <a:ext cx="0" cy="0"/>
          <a:chOff x="0" y="0"/>
          <a:chExt cx="0" cy="0"/>
        </a:xfrm>
      </p:grpSpPr>
      <p:sp>
        <p:nvSpPr>
          <p:cNvPr id="180" name="Shape 180"/>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181" name="Shape 181"/>
          <p:cNvSpPr/>
          <p:nvPr/>
        </p:nvSpPr>
        <p:spPr>
          <a:xfrm>
            <a:off x="5867508" y="4741653"/>
            <a:ext cx="2658019" cy="154518"/>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182"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183" name="Shape 183"/>
          <p:cNvSpPr/>
          <p:nvPr/>
        </p:nvSpPr>
        <p:spPr>
          <a:xfrm>
            <a:off x="5070475" y="1330325"/>
            <a:ext cx="3712780" cy="3101975"/>
          </a:xfrm>
          <a:prstGeom prst="roundRect">
            <a:avLst>
              <a:gd name="adj" fmla="val 0"/>
            </a:avLst>
          </a:prstGeom>
          <a:gradFill>
            <a:gsLst>
              <a:gs pos="0">
                <a:srgbClr val="EBEBEB"/>
              </a:gs>
              <a:gs pos="47000">
                <a:srgbClr val="FFFFFF"/>
              </a:gs>
              <a:gs pos="100000">
                <a:srgbClr val="EBEBEB"/>
              </a:gs>
            </a:gsLst>
            <a:lin ang="2700000"/>
          </a:gradFill>
          <a:ln w="12700">
            <a:miter lim="400000"/>
          </a:ln>
        </p:spPr>
        <p:txBody>
          <a:bodyPr lIns="45719" rIns="45719" anchor="ctr"/>
          <a:lstStyle/>
          <a:p>
            <a:pPr algn="ctr">
              <a:defRPr>
                <a:solidFill>
                  <a:srgbClr val="FFFFFF"/>
                </a:solidFill>
              </a:defRPr>
            </a:pPr>
            <a:endParaRPr/>
          </a:p>
        </p:txBody>
      </p:sp>
      <p:sp>
        <p:nvSpPr>
          <p:cNvPr id="184" name="Shape 184"/>
          <p:cNvSpPr>
            <a:spLocks noGrp="1"/>
          </p:cNvSpPr>
          <p:nvPr>
            <p:ph type="body" sz="quarter" idx="1"/>
          </p:nvPr>
        </p:nvSpPr>
        <p:spPr>
          <a:xfrm>
            <a:off x="5148705" y="1481751"/>
            <a:ext cx="3375914" cy="1659018"/>
          </a:xfrm>
          <a:prstGeom prst="rect">
            <a:avLst/>
          </a:prstGeom>
        </p:spPr>
        <p:txBody>
          <a:bodyPr lIns="45710" tIns="45710" rIns="45710" bIns="45710">
            <a:normAutofit/>
          </a:bodyPr>
          <a:lstStyle>
            <a:lvl1pPr marL="85717" indent="-85717" defTabSz="685720">
              <a:lnSpc>
                <a:spcPct val="90000"/>
              </a:lnSpc>
              <a:spcBef>
                <a:spcPts val="0"/>
              </a:spcBef>
              <a:buClrTx/>
              <a:buSzTx/>
              <a:buFontTx/>
              <a:buNone/>
              <a:defRPr>
                <a:solidFill>
                  <a:srgbClr val="2968AF"/>
                </a:solidFill>
              </a:defRPr>
            </a:lvl1pPr>
            <a:lvl2pPr marL="85717" indent="-85717" defTabSz="685720">
              <a:lnSpc>
                <a:spcPct val="90000"/>
              </a:lnSpc>
              <a:spcBef>
                <a:spcPts val="0"/>
              </a:spcBef>
              <a:buClrTx/>
              <a:buFontTx/>
              <a:defRPr>
                <a:solidFill>
                  <a:srgbClr val="2968AF"/>
                </a:solidFill>
              </a:defRPr>
            </a:lvl2pPr>
            <a:lvl3pPr marL="85717" indent="-85717" defTabSz="685720">
              <a:lnSpc>
                <a:spcPct val="90000"/>
              </a:lnSpc>
              <a:spcBef>
                <a:spcPts val="0"/>
              </a:spcBef>
              <a:buClrTx/>
              <a:buFontTx/>
              <a:defRPr>
                <a:solidFill>
                  <a:srgbClr val="2968AF"/>
                </a:solidFill>
              </a:defRPr>
            </a:lvl3pPr>
            <a:lvl4pPr marL="85717" indent="-85717" defTabSz="685720">
              <a:lnSpc>
                <a:spcPct val="90000"/>
              </a:lnSpc>
              <a:spcBef>
                <a:spcPts val="0"/>
              </a:spcBef>
              <a:buClrTx/>
              <a:buFontTx/>
              <a:defRPr>
                <a:solidFill>
                  <a:srgbClr val="2968AF"/>
                </a:solidFill>
              </a:defRPr>
            </a:lvl4pPr>
            <a:lvl5pPr marL="85717" indent="-85717" defTabSz="685720">
              <a:lnSpc>
                <a:spcPct val="90000"/>
              </a:lnSpc>
              <a:spcBef>
                <a:spcPts val="0"/>
              </a:spcBef>
              <a:buClrTx/>
              <a:buFontTx/>
              <a:defRPr>
                <a:solidFill>
                  <a:srgbClr val="2968AF"/>
                </a:solidFill>
              </a:defRPr>
            </a:lvl5pPr>
          </a:lstStyle>
          <a:p>
            <a:r>
              <a:t>Body Level One</a:t>
            </a:r>
          </a:p>
          <a:p>
            <a:pPr lvl="1"/>
            <a:r>
              <a:t>Body Level Two</a:t>
            </a:r>
          </a:p>
          <a:p>
            <a:pPr lvl="2"/>
            <a:r>
              <a:t>Body Level Three</a:t>
            </a:r>
          </a:p>
          <a:p>
            <a:pPr lvl="3"/>
            <a:r>
              <a:t>Body Level Four</a:t>
            </a:r>
          </a:p>
          <a:p>
            <a:pPr lvl="4"/>
            <a:r>
              <a:t>Body Level Five</a:t>
            </a:r>
          </a:p>
        </p:txBody>
      </p:sp>
      <p:sp>
        <p:nvSpPr>
          <p:cNvPr id="185" name="Shape 185"/>
          <p:cNvSpPr>
            <a:spLocks noGrp="1"/>
          </p:cNvSpPr>
          <p:nvPr>
            <p:ph type="body" sz="quarter" idx="13"/>
          </p:nvPr>
        </p:nvSpPr>
        <p:spPr>
          <a:xfrm>
            <a:off x="5148705" y="3552444"/>
            <a:ext cx="3506246" cy="253747"/>
          </a:xfrm>
          <a:prstGeom prst="rect">
            <a:avLst/>
          </a:prstGeom>
        </p:spPr>
        <p:txBody>
          <a:bodyPr>
            <a:normAutofit/>
          </a:bodyPr>
          <a:lstStyle/>
          <a:p>
            <a:pPr marL="0" indent="0" defTabSz="670528">
              <a:spcBef>
                <a:spcPts val="900"/>
              </a:spcBef>
              <a:buClrTx/>
              <a:buSzTx/>
              <a:buFontTx/>
              <a:buNone/>
              <a:defRPr sz="1176">
                <a:solidFill>
                  <a:srgbClr val="2968AF"/>
                </a:solidFill>
              </a:defRPr>
            </a:pPr>
            <a:endParaRPr/>
          </a:p>
        </p:txBody>
      </p:sp>
      <p:sp>
        <p:nvSpPr>
          <p:cNvPr id="186" name="Shape 186"/>
          <p:cNvSpPr>
            <a:spLocks noGrp="1"/>
          </p:cNvSpPr>
          <p:nvPr>
            <p:ph type="body" sz="half" idx="14"/>
          </p:nvPr>
        </p:nvSpPr>
        <p:spPr>
          <a:xfrm>
            <a:off x="437765" y="1347787"/>
            <a:ext cx="3901125" cy="3083095"/>
          </a:xfrm>
          <a:prstGeom prst="rect">
            <a:avLst/>
          </a:prstGeom>
        </p:spPr>
        <p:txBody>
          <a:bodyPr>
            <a:normAutofit/>
          </a:bodyPr>
          <a:lstStyle/>
          <a:p>
            <a:pPr marL="228554" indent="-171414">
              <a:spcBef>
                <a:spcPts val="1100"/>
              </a:spcBef>
              <a:buClr>
                <a:schemeClr val="accent3"/>
              </a:buClr>
              <a:buSzPct val="80000"/>
              <a:defRPr sz="2000"/>
            </a:pPr>
            <a:endParaRPr/>
          </a:p>
        </p:txBody>
      </p:sp>
      <p:sp>
        <p:nvSpPr>
          <p:cNvPr id="187" name="Shape 187"/>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Quote Slide">
    <p:bg>
      <p:bgPr>
        <a:solidFill>
          <a:srgbClr val="FFFFFF"/>
        </a:solidFill>
        <a:effectLst/>
      </p:bgPr>
    </p:bg>
    <p:spTree>
      <p:nvGrpSpPr>
        <p:cNvPr id="1" name=""/>
        <p:cNvGrpSpPr/>
        <p:nvPr/>
      </p:nvGrpSpPr>
      <p:grpSpPr>
        <a:xfrm>
          <a:off x="0" y="0"/>
          <a:ext cx="0" cy="0"/>
          <a:chOff x="0" y="0"/>
          <a:chExt cx="0" cy="0"/>
        </a:xfrm>
      </p:grpSpPr>
      <p:sp>
        <p:nvSpPr>
          <p:cNvPr id="204" name="Shape 204"/>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205" name="Shape 205"/>
          <p:cNvSpPr/>
          <p:nvPr/>
        </p:nvSpPr>
        <p:spPr>
          <a:xfrm>
            <a:off x="5867508" y="4741653"/>
            <a:ext cx="2658019" cy="154518"/>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206"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207" name="Shape 207"/>
          <p:cNvSpPr>
            <a:spLocks noGrp="1"/>
          </p:cNvSpPr>
          <p:nvPr>
            <p:ph type="body" sz="quarter" idx="1"/>
          </p:nvPr>
        </p:nvSpPr>
        <p:spPr>
          <a:xfrm>
            <a:off x="468312" y="3916057"/>
            <a:ext cx="7791859" cy="349357"/>
          </a:xfrm>
          <a:prstGeom prst="rect">
            <a:avLst/>
          </a:prstGeom>
        </p:spPr>
        <p:txBody>
          <a:bodyPr lIns="45710" tIns="45710" rIns="45710" bIns="45710" anchor="b">
            <a:normAutofit/>
          </a:bodyPr>
          <a:lstStyle>
            <a:lvl1pPr marL="0" indent="0" defTabSz="603574">
              <a:lnSpc>
                <a:spcPct val="100000"/>
              </a:lnSpc>
              <a:spcBef>
                <a:spcPts val="1300"/>
              </a:spcBef>
              <a:buClrTx/>
              <a:buSzTx/>
              <a:buFontTx/>
              <a:buNone/>
              <a:defRPr sz="2200"/>
            </a:lvl1pPr>
            <a:lvl2pPr marL="0" indent="142875" defTabSz="603574">
              <a:lnSpc>
                <a:spcPct val="100000"/>
              </a:lnSpc>
              <a:spcBef>
                <a:spcPts val="1300"/>
              </a:spcBef>
              <a:buClrTx/>
              <a:buSzTx/>
              <a:buFontTx/>
              <a:buNone/>
              <a:defRPr sz="2200"/>
            </a:lvl2pPr>
            <a:lvl3pPr marL="0" indent="261937" defTabSz="603574">
              <a:lnSpc>
                <a:spcPct val="100000"/>
              </a:lnSpc>
              <a:spcBef>
                <a:spcPts val="1300"/>
              </a:spcBef>
              <a:buClrTx/>
              <a:buSzTx/>
              <a:buFontTx/>
              <a:buNone/>
              <a:defRPr sz="2200"/>
            </a:lvl3pPr>
            <a:lvl4pPr marL="0" indent="333375" defTabSz="603574">
              <a:lnSpc>
                <a:spcPct val="100000"/>
              </a:lnSpc>
              <a:spcBef>
                <a:spcPts val="1300"/>
              </a:spcBef>
              <a:buClrTx/>
              <a:buSzTx/>
              <a:buFontTx/>
              <a:buNone/>
              <a:defRPr sz="2200"/>
            </a:lvl4pPr>
            <a:lvl5pPr marL="0" indent="404812" defTabSz="603574">
              <a:lnSpc>
                <a:spcPct val="100000"/>
              </a:lnSpc>
              <a:spcBef>
                <a:spcPts val="1300"/>
              </a:spcBef>
              <a:buClrTx/>
              <a:buSzTx/>
              <a:buFontTx/>
              <a:buNone/>
              <a:defRPr sz="2200"/>
            </a:lvl5pPr>
          </a:lstStyle>
          <a:p>
            <a:r>
              <a:t>Body Level One</a:t>
            </a:r>
          </a:p>
          <a:p>
            <a:pPr lvl="1"/>
            <a:r>
              <a:t>Body Level Two</a:t>
            </a:r>
          </a:p>
          <a:p>
            <a:pPr lvl="2"/>
            <a:r>
              <a:t>Body Level Three</a:t>
            </a:r>
          </a:p>
          <a:p>
            <a:pPr lvl="3"/>
            <a:r>
              <a:t>Body Level Four</a:t>
            </a:r>
          </a:p>
          <a:p>
            <a:pPr lvl="4"/>
            <a:r>
              <a:t>Body Level Five</a:t>
            </a:r>
          </a:p>
        </p:txBody>
      </p:sp>
      <p:sp>
        <p:nvSpPr>
          <p:cNvPr id="208" name="Shape 208"/>
          <p:cNvSpPr>
            <a:spLocks noGrp="1"/>
          </p:cNvSpPr>
          <p:nvPr>
            <p:ph type="title"/>
          </p:nvPr>
        </p:nvSpPr>
        <p:spPr>
          <a:xfrm>
            <a:off x="287923" y="1540551"/>
            <a:ext cx="7972249" cy="2278838"/>
          </a:xfrm>
          <a:prstGeom prst="rect">
            <a:avLst/>
          </a:prstGeom>
        </p:spPr>
        <p:txBody>
          <a:bodyPr anchor="ctr"/>
          <a:lstStyle>
            <a:lvl1pPr marL="399967" indent="-616335">
              <a:defRPr i="1">
                <a:solidFill>
                  <a:srgbClr val="3E6BB4"/>
                </a:solidFill>
              </a:defRPr>
            </a:lvl1pPr>
          </a:lstStyle>
          <a:p>
            <a:r>
              <a:t>Title Text</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Storytelling">
    <p:bg>
      <p:bgPr>
        <a:solidFill>
          <a:srgbClr val="FFFFFF"/>
        </a:solidFill>
        <a:effectLst/>
      </p:bgPr>
    </p:bg>
    <p:spTree>
      <p:nvGrpSpPr>
        <p:cNvPr id="1" name=""/>
        <p:cNvGrpSpPr/>
        <p:nvPr/>
      </p:nvGrpSpPr>
      <p:grpSpPr>
        <a:xfrm>
          <a:off x="0" y="0"/>
          <a:ext cx="0" cy="0"/>
          <a:chOff x="0" y="0"/>
          <a:chExt cx="0" cy="0"/>
        </a:xfrm>
      </p:grpSpPr>
      <p:sp>
        <p:nvSpPr>
          <p:cNvPr id="215" name="Shape 215"/>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216" name="Shape 216"/>
          <p:cNvSpPr/>
          <p:nvPr/>
        </p:nvSpPr>
        <p:spPr>
          <a:xfrm>
            <a:off x="5867508" y="4741653"/>
            <a:ext cx="2658019" cy="154518"/>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217"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218" name="Shape 218"/>
          <p:cNvSpPr/>
          <p:nvPr/>
        </p:nvSpPr>
        <p:spPr>
          <a:xfrm flipH="1">
            <a:off x="4610196" y="609600"/>
            <a:ext cx="1" cy="3984625"/>
          </a:xfrm>
          <a:prstGeom prst="line">
            <a:avLst/>
          </a:prstGeom>
          <a:ln w="38100">
            <a:solidFill>
              <a:srgbClr val="2968AF"/>
            </a:solidFill>
          </a:ln>
        </p:spPr>
        <p:txBody>
          <a:bodyPr lIns="45719" rIns="45719"/>
          <a:lstStyle/>
          <a:p>
            <a:endParaRPr/>
          </a:p>
        </p:txBody>
      </p:sp>
      <p:sp>
        <p:nvSpPr>
          <p:cNvPr id="219" name="Shape 219"/>
          <p:cNvSpPr>
            <a:spLocks noGrp="1"/>
          </p:cNvSpPr>
          <p:nvPr>
            <p:ph type="title"/>
          </p:nvPr>
        </p:nvSpPr>
        <p:spPr>
          <a:xfrm>
            <a:off x="463763" y="1439060"/>
            <a:ext cx="3820348" cy="2265390"/>
          </a:xfrm>
          <a:prstGeom prst="rect">
            <a:avLst/>
          </a:prstGeom>
        </p:spPr>
        <p:txBody>
          <a:bodyPr lIns="34287" tIns="34287" rIns="34287" bIns="34287" anchor="ctr"/>
          <a:lstStyle>
            <a:lvl1pPr defTabSz="685748">
              <a:lnSpc>
                <a:spcPct val="80000"/>
              </a:lnSpc>
              <a:defRPr sz="4500">
                <a:solidFill>
                  <a:srgbClr val="2968AF"/>
                </a:solidFill>
              </a:defRPr>
            </a:lvl1pPr>
          </a:lstStyle>
          <a:p>
            <a:r>
              <a:t>Title Text</a:t>
            </a:r>
          </a:p>
        </p:txBody>
      </p:sp>
      <p:sp>
        <p:nvSpPr>
          <p:cNvPr id="220" name="Shape 220"/>
          <p:cNvSpPr>
            <a:spLocks noGrp="1"/>
          </p:cNvSpPr>
          <p:nvPr>
            <p:ph type="body" sz="half" idx="1"/>
          </p:nvPr>
        </p:nvSpPr>
        <p:spPr>
          <a:xfrm>
            <a:off x="4922520" y="654517"/>
            <a:ext cx="3865880" cy="3840481"/>
          </a:xfrm>
          <a:prstGeom prst="rect">
            <a:avLst/>
          </a:prstGeom>
        </p:spPr>
        <p:txBody>
          <a:bodyPr lIns="45710" tIns="45710" rIns="45710" bIns="45710" anchor="ctr">
            <a:normAutofit/>
          </a:bodyPr>
          <a:lstStyle>
            <a:lvl1pPr marL="0" indent="0">
              <a:buClrTx/>
              <a:buSzTx/>
              <a:buFontTx/>
              <a:buNone/>
              <a:defRPr sz="1600"/>
            </a:lvl1pPr>
            <a:lvl2pPr marL="373168" indent="-230293">
              <a:buClrTx/>
              <a:buFontTx/>
              <a:defRPr sz="1600"/>
            </a:lvl2pPr>
            <a:lvl3pPr marL="443124" indent="-181187">
              <a:buClrTx/>
              <a:buFontTx/>
              <a:defRPr sz="1600"/>
            </a:lvl3pPr>
            <a:lvl4pPr marL="514562" indent="-181187">
              <a:buClrTx/>
              <a:buFontTx/>
              <a:defRPr sz="1600"/>
            </a:lvl4pPr>
            <a:lvl5pPr marL="585999" indent="-181187">
              <a:buClrTx/>
              <a:buFontTx/>
              <a:defRPr sz="16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1_Title and Table">
    <p:bg>
      <p:bgPr>
        <a:solidFill>
          <a:srgbClr val="FFFFFF"/>
        </a:solidFill>
        <a:effectLst/>
      </p:bgPr>
    </p:bg>
    <p:spTree>
      <p:nvGrpSpPr>
        <p:cNvPr id="1" name=""/>
        <p:cNvGrpSpPr/>
        <p:nvPr/>
      </p:nvGrpSpPr>
      <p:grpSpPr>
        <a:xfrm>
          <a:off x="0" y="0"/>
          <a:ext cx="0" cy="0"/>
          <a:chOff x="0" y="0"/>
          <a:chExt cx="0" cy="0"/>
        </a:xfrm>
      </p:grpSpPr>
      <p:sp>
        <p:nvSpPr>
          <p:cNvPr id="227" name="Shape 227"/>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228" name="Shape 228"/>
          <p:cNvSpPr/>
          <p:nvPr/>
        </p:nvSpPr>
        <p:spPr>
          <a:xfrm>
            <a:off x="5867508" y="4741653"/>
            <a:ext cx="2658019" cy="154518"/>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229"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230" name="Shape 230"/>
          <p:cNvSpPr>
            <a:spLocks noGrp="1"/>
          </p:cNvSpPr>
          <p:nvPr>
            <p:ph type="body" sz="quarter" idx="1"/>
          </p:nvPr>
        </p:nvSpPr>
        <p:spPr>
          <a:xfrm>
            <a:off x="437766" y="4148220"/>
            <a:ext cx="7180314" cy="326234"/>
          </a:xfrm>
          <a:prstGeom prst="rect">
            <a:avLst/>
          </a:prstGeom>
        </p:spPr>
        <p:txBody>
          <a:bodyPr lIns="45710" tIns="45710" rIns="45710" bIns="45710" anchor="b">
            <a:normAutofit/>
          </a:bodyPr>
          <a:lstStyle>
            <a:lvl1pPr defTabSz="603574">
              <a:lnSpc>
                <a:spcPct val="100000"/>
              </a:lnSpc>
              <a:spcBef>
                <a:spcPts val="900"/>
              </a:spcBef>
              <a:buClrTx/>
              <a:buSzTx/>
              <a:buFontTx/>
              <a:buNone/>
              <a:defRPr sz="1600"/>
            </a:lvl1pPr>
            <a:lvl2pPr marL="169862" indent="-26987" defTabSz="603574">
              <a:lnSpc>
                <a:spcPct val="100000"/>
              </a:lnSpc>
              <a:spcBef>
                <a:spcPts val="900"/>
              </a:spcBef>
              <a:buClrTx/>
              <a:buSzTx/>
              <a:buFontTx/>
              <a:buNone/>
              <a:defRPr sz="1600"/>
            </a:lvl2pPr>
            <a:lvl3pPr marL="169862" indent="92074" defTabSz="603574">
              <a:lnSpc>
                <a:spcPct val="100000"/>
              </a:lnSpc>
              <a:spcBef>
                <a:spcPts val="900"/>
              </a:spcBef>
              <a:buClrTx/>
              <a:buSzTx/>
              <a:buFontTx/>
              <a:buNone/>
              <a:defRPr sz="1600"/>
            </a:lvl3pPr>
            <a:lvl4pPr marL="169862" indent="163512" defTabSz="603574">
              <a:lnSpc>
                <a:spcPct val="100000"/>
              </a:lnSpc>
              <a:spcBef>
                <a:spcPts val="900"/>
              </a:spcBef>
              <a:buClrTx/>
              <a:buSzTx/>
              <a:buFontTx/>
              <a:buNone/>
              <a:defRPr sz="1600"/>
            </a:lvl4pPr>
            <a:lvl5pPr marL="169862" indent="234949" defTabSz="603574">
              <a:lnSpc>
                <a:spcPct val="100000"/>
              </a:lnSpc>
              <a:spcBef>
                <a:spcPts val="900"/>
              </a:spcBef>
              <a:buClrTx/>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231" name="Shape 231"/>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and Chart">
    <p:bg>
      <p:bgPr>
        <a:solidFill>
          <a:srgbClr val="FFFFFF"/>
        </a:solidFill>
        <a:effectLst/>
      </p:bgPr>
    </p:bg>
    <p:spTree>
      <p:nvGrpSpPr>
        <p:cNvPr id="1" name=""/>
        <p:cNvGrpSpPr/>
        <p:nvPr/>
      </p:nvGrpSpPr>
      <p:grpSpPr>
        <a:xfrm>
          <a:off x="0" y="0"/>
          <a:ext cx="0" cy="0"/>
          <a:chOff x="0" y="0"/>
          <a:chExt cx="0" cy="0"/>
        </a:xfrm>
      </p:grpSpPr>
      <p:sp>
        <p:nvSpPr>
          <p:cNvPr id="238" name="Shape 238"/>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239" name="Shape 239"/>
          <p:cNvSpPr/>
          <p:nvPr/>
        </p:nvSpPr>
        <p:spPr>
          <a:xfrm>
            <a:off x="5867508" y="4741653"/>
            <a:ext cx="2658019" cy="154518"/>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240"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241" name="Shape 241"/>
          <p:cNvSpPr>
            <a:spLocks noGrp="1"/>
          </p:cNvSpPr>
          <p:nvPr>
            <p:ph type="body" sz="quarter" idx="1"/>
          </p:nvPr>
        </p:nvSpPr>
        <p:spPr>
          <a:xfrm>
            <a:off x="437766" y="4148220"/>
            <a:ext cx="7180314" cy="326234"/>
          </a:xfrm>
          <a:prstGeom prst="rect">
            <a:avLst/>
          </a:prstGeom>
        </p:spPr>
        <p:txBody>
          <a:bodyPr lIns="45710" tIns="45710" rIns="45710" bIns="45710" anchor="b">
            <a:normAutofit/>
          </a:bodyPr>
          <a:lstStyle>
            <a:lvl1pPr defTabSz="603574">
              <a:lnSpc>
                <a:spcPct val="100000"/>
              </a:lnSpc>
              <a:spcBef>
                <a:spcPts val="900"/>
              </a:spcBef>
              <a:buClrTx/>
              <a:buSzTx/>
              <a:buFontTx/>
              <a:buNone/>
              <a:defRPr sz="1600"/>
            </a:lvl1pPr>
            <a:lvl2pPr marL="169862" indent="-26987" defTabSz="603574">
              <a:lnSpc>
                <a:spcPct val="100000"/>
              </a:lnSpc>
              <a:spcBef>
                <a:spcPts val="900"/>
              </a:spcBef>
              <a:buClrTx/>
              <a:buSzTx/>
              <a:buFontTx/>
              <a:buNone/>
              <a:defRPr sz="1600"/>
            </a:lvl2pPr>
            <a:lvl3pPr marL="169862" indent="92074" defTabSz="603574">
              <a:lnSpc>
                <a:spcPct val="100000"/>
              </a:lnSpc>
              <a:spcBef>
                <a:spcPts val="900"/>
              </a:spcBef>
              <a:buClrTx/>
              <a:buSzTx/>
              <a:buFontTx/>
              <a:buNone/>
              <a:defRPr sz="1600"/>
            </a:lvl3pPr>
            <a:lvl4pPr marL="169862" indent="163512" defTabSz="603574">
              <a:lnSpc>
                <a:spcPct val="100000"/>
              </a:lnSpc>
              <a:spcBef>
                <a:spcPts val="900"/>
              </a:spcBef>
              <a:buClrTx/>
              <a:buSzTx/>
              <a:buFontTx/>
              <a:buNone/>
              <a:defRPr sz="1600"/>
            </a:lvl4pPr>
            <a:lvl5pPr marL="169862" indent="234949" defTabSz="603574">
              <a:lnSpc>
                <a:spcPct val="100000"/>
              </a:lnSpc>
              <a:spcBef>
                <a:spcPts val="900"/>
              </a:spcBef>
              <a:buClrTx/>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242" name="Shape 242"/>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1_Title_Chart_and_Text">
    <p:bg>
      <p:bgPr>
        <a:solidFill>
          <a:srgbClr val="FFFFFF"/>
        </a:solidFill>
        <a:effectLst/>
      </p:bgPr>
    </p:bg>
    <p:spTree>
      <p:nvGrpSpPr>
        <p:cNvPr id="1" name=""/>
        <p:cNvGrpSpPr/>
        <p:nvPr/>
      </p:nvGrpSpPr>
      <p:grpSpPr>
        <a:xfrm>
          <a:off x="0" y="0"/>
          <a:ext cx="0" cy="0"/>
          <a:chOff x="0" y="0"/>
          <a:chExt cx="0" cy="0"/>
        </a:xfrm>
      </p:grpSpPr>
      <p:sp>
        <p:nvSpPr>
          <p:cNvPr id="249" name="Shape 249"/>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250" name="Shape 250"/>
          <p:cNvSpPr/>
          <p:nvPr/>
        </p:nvSpPr>
        <p:spPr>
          <a:xfrm>
            <a:off x="5867508" y="4741653"/>
            <a:ext cx="2658019" cy="154518"/>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251"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252" name="Shape 252"/>
          <p:cNvSpPr>
            <a:spLocks noGrp="1"/>
          </p:cNvSpPr>
          <p:nvPr>
            <p:ph type="body" sz="half" idx="1"/>
          </p:nvPr>
        </p:nvSpPr>
        <p:spPr>
          <a:xfrm>
            <a:off x="437766" y="1349456"/>
            <a:ext cx="4007002" cy="3040773"/>
          </a:xfrm>
          <a:prstGeom prst="rect">
            <a:avLst/>
          </a:prstGeom>
        </p:spPr>
        <p:txBody>
          <a:bodyPr lIns="45710" tIns="45710" rIns="45710" bIns="45710" anchor="ctr">
            <a:normAutofit/>
          </a:bodyPr>
          <a:lstStyle>
            <a:lvl1pPr marL="0" indent="0">
              <a:buClrTx/>
              <a:buSzTx/>
              <a:buFontTx/>
              <a:buNone/>
              <a:defRPr sz="2400"/>
            </a:lvl1pPr>
            <a:lvl2pPr marL="512989" indent="-370114">
              <a:buClrTx/>
              <a:buFontTx/>
              <a:defRPr sz="2400"/>
            </a:lvl2pPr>
            <a:lvl3pPr marL="601662" indent="-339725">
              <a:buClrTx/>
              <a:buFontTx/>
              <a:defRPr sz="2400"/>
            </a:lvl3pPr>
            <a:lvl4pPr marL="703985" indent="-370610">
              <a:buClrTx/>
              <a:buFontTx/>
              <a:defRPr sz="2400"/>
            </a:lvl4pPr>
            <a:lvl5pPr marL="775422" indent="-370610">
              <a:buClrTx/>
              <a:buFontTx/>
              <a:defRPr sz="2400"/>
            </a:lvl5pPr>
          </a:lstStyle>
          <a:p>
            <a:r>
              <a:t>Body Level One</a:t>
            </a:r>
          </a:p>
          <a:p>
            <a:pPr lvl="1"/>
            <a:r>
              <a:t>Body Level Two</a:t>
            </a:r>
          </a:p>
          <a:p>
            <a:pPr lvl="2"/>
            <a:r>
              <a:t>Body Level Three</a:t>
            </a:r>
          </a:p>
          <a:p>
            <a:pPr lvl="3"/>
            <a:r>
              <a:t>Body Level Four</a:t>
            </a:r>
          </a:p>
          <a:p>
            <a:pPr lvl="4"/>
            <a:r>
              <a:t>Body Level Five</a:t>
            </a:r>
          </a:p>
        </p:txBody>
      </p:sp>
      <p:sp>
        <p:nvSpPr>
          <p:cNvPr id="253" name="Shape 253"/>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Bottom title_photo and text">
    <p:bg>
      <p:bgPr>
        <a:solidFill>
          <a:srgbClr val="FFFFFF"/>
        </a:solidFill>
        <a:effectLst/>
      </p:bgPr>
    </p:bg>
    <p:spTree>
      <p:nvGrpSpPr>
        <p:cNvPr id="1" name=""/>
        <p:cNvGrpSpPr/>
        <p:nvPr/>
      </p:nvGrpSpPr>
      <p:grpSpPr>
        <a:xfrm>
          <a:off x="0" y="0"/>
          <a:ext cx="0" cy="0"/>
          <a:chOff x="0" y="0"/>
          <a:chExt cx="0" cy="0"/>
        </a:xfrm>
      </p:grpSpPr>
      <p:sp>
        <p:nvSpPr>
          <p:cNvPr id="260" name="Shape 260"/>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261" name="Shape 261"/>
          <p:cNvSpPr/>
          <p:nvPr/>
        </p:nvSpPr>
        <p:spPr>
          <a:xfrm>
            <a:off x="5867508" y="4741653"/>
            <a:ext cx="2658019" cy="154518"/>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262"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263" name="Shape 263"/>
          <p:cNvSpPr>
            <a:spLocks noGrp="1"/>
          </p:cNvSpPr>
          <p:nvPr>
            <p:ph type="body" sz="half" idx="1"/>
          </p:nvPr>
        </p:nvSpPr>
        <p:spPr>
          <a:xfrm>
            <a:off x="437766" y="1349353"/>
            <a:ext cx="4003996" cy="3040877"/>
          </a:xfrm>
          <a:prstGeom prst="rect">
            <a:avLst/>
          </a:prstGeom>
        </p:spPr>
        <p:txBody>
          <a:bodyPr lIns="45710" tIns="45710" rIns="45710" bIns="45710" anchor="ctr">
            <a:normAutofit/>
          </a:bodyPr>
          <a:lstStyle>
            <a:lvl1pPr marL="0" indent="0">
              <a:buClrTx/>
              <a:buSzTx/>
              <a:buFontTx/>
              <a:buNone/>
              <a:defRPr sz="2400"/>
            </a:lvl1pPr>
            <a:lvl2pPr marL="512989" indent="-370114">
              <a:buClrTx/>
              <a:buFontTx/>
              <a:defRPr sz="2400"/>
            </a:lvl2pPr>
            <a:lvl3pPr marL="601662" indent="-339725">
              <a:buClrTx/>
              <a:buFontTx/>
              <a:defRPr sz="2400"/>
            </a:lvl3pPr>
            <a:lvl4pPr marL="703985" indent="-370610">
              <a:buClrTx/>
              <a:buFontTx/>
              <a:defRPr sz="2400"/>
            </a:lvl4pPr>
            <a:lvl5pPr marL="775422" indent="-370610">
              <a:buClrTx/>
              <a:buFontTx/>
              <a:defRPr sz="2400"/>
            </a:lvl5pPr>
          </a:lstStyle>
          <a:p>
            <a:r>
              <a:t>Body Level One</a:t>
            </a:r>
          </a:p>
          <a:p>
            <a:pPr lvl="1"/>
            <a:r>
              <a:t>Body Level Two</a:t>
            </a:r>
          </a:p>
          <a:p>
            <a:pPr lvl="2"/>
            <a:r>
              <a:t>Body Level Three</a:t>
            </a:r>
          </a:p>
          <a:p>
            <a:pPr lvl="3"/>
            <a:r>
              <a:t>Body Level Four</a:t>
            </a:r>
          </a:p>
          <a:p>
            <a:pPr lvl="4"/>
            <a:r>
              <a:t>Body Level Five</a:t>
            </a:r>
          </a:p>
        </p:txBody>
      </p:sp>
      <p:sp>
        <p:nvSpPr>
          <p:cNvPr id="264" name="Shape 264"/>
          <p:cNvSpPr>
            <a:spLocks noGrp="1"/>
          </p:cNvSpPr>
          <p:nvPr>
            <p:ph type="pic" sz="half" idx="13"/>
          </p:nvPr>
        </p:nvSpPr>
        <p:spPr>
          <a:xfrm>
            <a:off x="4708109" y="1349375"/>
            <a:ext cx="4075145" cy="3041208"/>
          </a:xfrm>
          <a:prstGeom prst="rect">
            <a:avLst/>
          </a:prstGeom>
        </p:spPr>
        <p:txBody>
          <a:bodyPr lIns="91439" rIns="91439"/>
          <a:lstStyle/>
          <a:p>
            <a:endParaRPr/>
          </a:p>
        </p:txBody>
      </p:sp>
      <p:sp>
        <p:nvSpPr>
          <p:cNvPr id="265" name="Shape 265"/>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Custom Layout">
    <p:bg>
      <p:bgPr>
        <a:solidFill>
          <a:srgbClr val="FFFFFF"/>
        </a:solidFill>
        <a:effectLst/>
      </p:bgPr>
    </p:bg>
    <p:spTree>
      <p:nvGrpSpPr>
        <p:cNvPr id="1" name=""/>
        <p:cNvGrpSpPr/>
        <p:nvPr/>
      </p:nvGrpSpPr>
      <p:grpSpPr>
        <a:xfrm>
          <a:off x="0" y="0"/>
          <a:ext cx="0" cy="0"/>
          <a:chOff x="0" y="0"/>
          <a:chExt cx="0" cy="0"/>
        </a:xfrm>
      </p:grpSpPr>
      <p:sp>
        <p:nvSpPr>
          <p:cNvPr id="272" name="Shape 272"/>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273" name="Shape 273"/>
          <p:cNvSpPr/>
          <p:nvPr/>
        </p:nvSpPr>
        <p:spPr>
          <a:xfrm>
            <a:off x="5867508" y="4741653"/>
            <a:ext cx="2658019" cy="154518"/>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274"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275" name="Shape 275"/>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
        <p:nvSpPr>
          <p:cNvPr id="276" name="Shape 276"/>
          <p:cNvSpPr/>
          <p:nvPr/>
        </p:nvSpPr>
        <p:spPr>
          <a:xfrm>
            <a:off x="6085116" y="1622394"/>
            <a:ext cx="2318565" cy="2318565"/>
          </a:xfrm>
          <a:prstGeom prst="ellipse">
            <a:avLst/>
          </a:prstGeom>
          <a:solidFill>
            <a:schemeClr val="accent5"/>
          </a:solidFill>
          <a:ln w="12700">
            <a:miter lim="400000"/>
          </a:ln>
        </p:spPr>
        <p:txBody>
          <a:bodyPr lIns="45719" rIns="45719" anchor="ctr"/>
          <a:lstStyle/>
          <a:p>
            <a:pPr algn="ctr">
              <a:defRPr>
                <a:solidFill>
                  <a:srgbClr val="FFFFFF"/>
                </a:solidFill>
              </a:defRPr>
            </a:pPr>
            <a:endParaRPr/>
          </a:p>
        </p:txBody>
      </p:sp>
      <p:sp>
        <p:nvSpPr>
          <p:cNvPr id="277" name="Shape 277"/>
          <p:cNvSpPr/>
          <p:nvPr/>
        </p:nvSpPr>
        <p:spPr>
          <a:xfrm>
            <a:off x="3423229" y="1622394"/>
            <a:ext cx="2318565" cy="2318565"/>
          </a:xfrm>
          <a:prstGeom prst="ellipse">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278" name="Shape 278"/>
          <p:cNvSpPr/>
          <p:nvPr/>
        </p:nvSpPr>
        <p:spPr>
          <a:xfrm>
            <a:off x="764271" y="1622394"/>
            <a:ext cx="2318564" cy="2318565"/>
          </a:xfrm>
          <a:prstGeom prst="ellipse">
            <a:avLst/>
          </a:prstGeom>
          <a:solidFill>
            <a:schemeClr val="accent4"/>
          </a:solidFill>
          <a:ln w="12700">
            <a:miter lim="400000"/>
          </a:ln>
        </p:spPr>
        <p:txBody>
          <a:bodyPr lIns="45719" rIns="45719" anchor="ctr"/>
          <a:lstStyle/>
          <a:p>
            <a:pPr algn="ctr">
              <a:defRPr>
                <a:solidFill>
                  <a:srgbClr val="FFFFFF"/>
                </a:solidFill>
              </a:defRPr>
            </a:pPr>
            <a:endParaRPr/>
          </a:p>
        </p:txBody>
      </p:sp>
      <p:sp>
        <p:nvSpPr>
          <p:cNvPr id="279" name="Shape 279"/>
          <p:cNvSpPr>
            <a:spLocks noGrp="1"/>
          </p:cNvSpPr>
          <p:nvPr>
            <p:ph type="body" sz="quarter" idx="1"/>
          </p:nvPr>
        </p:nvSpPr>
        <p:spPr>
          <a:xfrm>
            <a:off x="777485" y="2800142"/>
            <a:ext cx="2292137" cy="603662"/>
          </a:xfrm>
          <a:prstGeom prst="rect">
            <a:avLst/>
          </a:prstGeom>
        </p:spPr>
        <p:txBody>
          <a:bodyPr lIns="45710" tIns="45710" rIns="45710" bIns="45710" anchor="ctr">
            <a:normAutofit/>
          </a:bodyPr>
          <a:lstStyle>
            <a:lvl1pPr marL="0" indent="0" algn="ctr">
              <a:buClrTx/>
              <a:buSzTx/>
              <a:buFontTx/>
              <a:buNone/>
              <a:defRPr sz="2000">
                <a:solidFill>
                  <a:srgbClr val="FFFFFF"/>
                </a:solidFill>
              </a:defRPr>
            </a:lvl1pPr>
            <a:lvl2pPr marL="451303" indent="-308428" algn="ctr">
              <a:buClrTx/>
              <a:buFontTx/>
              <a:defRPr sz="2000">
                <a:solidFill>
                  <a:srgbClr val="FFFFFF"/>
                </a:solidFill>
              </a:defRPr>
            </a:lvl2pPr>
            <a:lvl3pPr marL="545041" indent="-283104" algn="ctr">
              <a:buClrTx/>
              <a:buFontTx/>
              <a:defRPr sz="2000">
                <a:solidFill>
                  <a:srgbClr val="FFFFFF"/>
                </a:solidFill>
              </a:defRPr>
            </a:lvl3pPr>
            <a:lvl4pPr marL="642216" indent="-308841" algn="ctr">
              <a:buClrTx/>
              <a:buFontTx/>
              <a:defRPr sz="2000">
                <a:solidFill>
                  <a:srgbClr val="FFFFFF"/>
                </a:solidFill>
              </a:defRPr>
            </a:lvl4pPr>
            <a:lvl5pPr marL="713653" indent="-308841" algn="ctr">
              <a:buClrTx/>
              <a:buFontTx/>
              <a:defRPr sz="20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80" name="Shape 280"/>
          <p:cNvSpPr>
            <a:spLocks noGrp="1"/>
          </p:cNvSpPr>
          <p:nvPr>
            <p:ph type="body" sz="quarter" idx="13"/>
          </p:nvPr>
        </p:nvSpPr>
        <p:spPr>
          <a:xfrm>
            <a:off x="3436444" y="2798195"/>
            <a:ext cx="2292137" cy="603662"/>
          </a:xfrm>
          <a:prstGeom prst="rect">
            <a:avLst/>
          </a:prstGeom>
        </p:spPr>
        <p:txBody>
          <a:bodyPr anchor="ctr">
            <a:normAutofit/>
          </a:bodyPr>
          <a:lstStyle/>
          <a:p>
            <a:pPr marL="0" indent="0" algn="ctr">
              <a:buClrTx/>
              <a:buSzTx/>
              <a:buFontTx/>
              <a:buNone/>
              <a:defRPr sz="2000">
                <a:solidFill>
                  <a:srgbClr val="FFFFFF"/>
                </a:solidFill>
              </a:defRPr>
            </a:pPr>
            <a:endParaRPr/>
          </a:p>
        </p:txBody>
      </p:sp>
      <p:sp>
        <p:nvSpPr>
          <p:cNvPr id="281" name="Shape 281"/>
          <p:cNvSpPr>
            <a:spLocks noGrp="1"/>
          </p:cNvSpPr>
          <p:nvPr>
            <p:ph type="body" sz="quarter" idx="14"/>
          </p:nvPr>
        </p:nvSpPr>
        <p:spPr>
          <a:xfrm>
            <a:off x="6098330" y="2798195"/>
            <a:ext cx="2292137" cy="603662"/>
          </a:xfrm>
          <a:prstGeom prst="rect">
            <a:avLst/>
          </a:prstGeom>
        </p:spPr>
        <p:txBody>
          <a:bodyPr anchor="ctr">
            <a:normAutofit/>
          </a:bodyPr>
          <a:lstStyle/>
          <a:p>
            <a:pPr marL="0" indent="0" algn="ctr">
              <a:buClrTx/>
              <a:buSzTx/>
              <a:buFontTx/>
              <a:buNone/>
              <a:defRPr sz="2000">
                <a:solidFill>
                  <a:srgbClr val="FFFFFF"/>
                </a:solidFill>
              </a:defRPr>
            </a:pPr>
            <a:endParaRPr/>
          </a:p>
        </p:txBody>
      </p:sp>
      <p:sp>
        <p:nvSpPr>
          <p:cNvPr id="282" name="Shape 282"/>
          <p:cNvSpPr>
            <a:spLocks noGrp="1"/>
          </p:cNvSpPr>
          <p:nvPr>
            <p:ph type="pic" sz="quarter" idx="15"/>
          </p:nvPr>
        </p:nvSpPr>
        <p:spPr>
          <a:xfrm>
            <a:off x="1520825" y="2143029"/>
            <a:ext cx="788988" cy="788989"/>
          </a:xfrm>
          <a:prstGeom prst="rect">
            <a:avLst/>
          </a:prstGeom>
        </p:spPr>
        <p:txBody>
          <a:bodyPr lIns="91439" rIns="91439"/>
          <a:lstStyle/>
          <a:p>
            <a:endParaRPr/>
          </a:p>
        </p:txBody>
      </p:sp>
      <p:sp>
        <p:nvSpPr>
          <p:cNvPr id="283" name="Shape 283"/>
          <p:cNvSpPr>
            <a:spLocks noGrp="1"/>
          </p:cNvSpPr>
          <p:nvPr>
            <p:ph type="pic" sz="quarter" idx="16"/>
          </p:nvPr>
        </p:nvSpPr>
        <p:spPr>
          <a:xfrm>
            <a:off x="4202869" y="2152808"/>
            <a:ext cx="788989" cy="788989"/>
          </a:xfrm>
          <a:prstGeom prst="rect">
            <a:avLst/>
          </a:prstGeom>
        </p:spPr>
        <p:txBody>
          <a:bodyPr lIns="91439" rIns="91439"/>
          <a:lstStyle/>
          <a:p>
            <a:endParaRPr/>
          </a:p>
        </p:txBody>
      </p:sp>
      <p:sp>
        <p:nvSpPr>
          <p:cNvPr id="284" name="Shape 284"/>
          <p:cNvSpPr>
            <a:spLocks noGrp="1"/>
          </p:cNvSpPr>
          <p:nvPr>
            <p:ph type="pic" sz="quarter" idx="17"/>
          </p:nvPr>
        </p:nvSpPr>
        <p:spPr>
          <a:xfrm>
            <a:off x="6841859" y="2143029"/>
            <a:ext cx="788989" cy="788989"/>
          </a:xfrm>
          <a:prstGeom prst="rect">
            <a:avLst/>
          </a:prstGeom>
        </p:spPr>
        <p:txBody>
          <a:bodyPr lIns="91439" rIns="91439"/>
          <a:lstStyle/>
          <a:p>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1_Title only">
    <p:bg>
      <p:bgPr>
        <a:solidFill>
          <a:srgbClr val="FFFFFF"/>
        </a:solidFill>
        <a:effectLst/>
      </p:bgPr>
    </p:bg>
    <p:spTree>
      <p:nvGrpSpPr>
        <p:cNvPr id="1" name=""/>
        <p:cNvGrpSpPr/>
        <p:nvPr/>
      </p:nvGrpSpPr>
      <p:grpSpPr>
        <a:xfrm>
          <a:off x="0" y="0"/>
          <a:ext cx="0" cy="0"/>
          <a:chOff x="0" y="0"/>
          <a:chExt cx="0" cy="0"/>
        </a:xfrm>
      </p:grpSpPr>
      <p:sp>
        <p:nvSpPr>
          <p:cNvPr id="291" name="Shape 291"/>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292" name="Shape 292"/>
          <p:cNvSpPr/>
          <p:nvPr/>
        </p:nvSpPr>
        <p:spPr>
          <a:xfrm>
            <a:off x="5867508" y="4741653"/>
            <a:ext cx="2658019" cy="154518"/>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293"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294" name="Shape 294"/>
          <p:cNvSpPr/>
          <p:nvPr/>
        </p:nvSpPr>
        <p:spPr>
          <a:xfrm>
            <a:off x="774820" y="1622394"/>
            <a:ext cx="2306254" cy="2305969"/>
          </a:xfrm>
          <a:prstGeom prst="ellipse">
            <a:avLst/>
          </a:prstGeom>
          <a:solidFill>
            <a:srgbClr val="000000">
              <a:alpha val="30000"/>
            </a:srgbClr>
          </a:solidFill>
          <a:ln w="12700">
            <a:miter lim="400000"/>
          </a:ln>
        </p:spPr>
        <p:txBody>
          <a:bodyPr lIns="45719" rIns="45719" anchor="ctr"/>
          <a:lstStyle/>
          <a:p>
            <a:pPr algn="ctr" defTabSz="914400">
              <a:defRPr>
                <a:solidFill>
                  <a:srgbClr val="FFFFFF"/>
                </a:solidFill>
              </a:defRPr>
            </a:pPr>
            <a:endParaRPr/>
          </a:p>
        </p:txBody>
      </p:sp>
      <p:sp>
        <p:nvSpPr>
          <p:cNvPr id="295" name="Shape 295"/>
          <p:cNvSpPr/>
          <p:nvPr/>
        </p:nvSpPr>
        <p:spPr>
          <a:xfrm>
            <a:off x="3422841" y="1622394"/>
            <a:ext cx="2306253" cy="2305969"/>
          </a:xfrm>
          <a:prstGeom prst="ellipse">
            <a:avLst/>
          </a:prstGeom>
          <a:solidFill>
            <a:srgbClr val="000000">
              <a:alpha val="30000"/>
            </a:srgbClr>
          </a:solidFill>
          <a:ln w="12700">
            <a:miter lim="400000"/>
          </a:ln>
        </p:spPr>
        <p:txBody>
          <a:bodyPr lIns="45719" rIns="45719" anchor="ctr"/>
          <a:lstStyle/>
          <a:p>
            <a:pPr algn="ctr" defTabSz="914400">
              <a:defRPr>
                <a:solidFill>
                  <a:srgbClr val="FFFFFF"/>
                </a:solidFill>
              </a:defRPr>
            </a:pPr>
            <a:endParaRPr/>
          </a:p>
        </p:txBody>
      </p:sp>
      <p:sp>
        <p:nvSpPr>
          <p:cNvPr id="296" name="Shape 296"/>
          <p:cNvSpPr/>
          <p:nvPr/>
        </p:nvSpPr>
        <p:spPr>
          <a:xfrm>
            <a:off x="6087359" y="1622394"/>
            <a:ext cx="2306253" cy="2305969"/>
          </a:xfrm>
          <a:prstGeom prst="ellipse">
            <a:avLst/>
          </a:prstGeom>
          <a:solidFill>
            <a:srgbClr val="000000">
              <a:alpha val="30000"/>
            </a:srgbClr>
          </a:solidFill>
          <a:ln w="12700">
            <a:miter lim="400000"/>
          </a:ln>
        </p:spPr>
        <p:txBody>
          <a:bodyPr lIns="45719" rIns="45719" anchor="ctr"/>
          <a:lstStyle/>
          <a:p>
            <a:pPr algn="ctr" defTabSz="914400">
              <a:defRPr>
                <a:solidFill>
                  <a:srgbClr val="FFFFFF"/>
                </a:solidFill>
              </a:defRPr>
            </a:pPr>
            <a:endParaRPr/>
          </a:p>
        </p:txBody>
      </p:sp>
      <p:sp>
        <p:nvSpPr>
          <p:cNvPr id="297" name="Shape 297"/>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
        <p:nvSpPr>
          <p:cNvPr id="298" name="Shape 298"/>
          <p:cNvSpPr>
            <a:spLocks noGrp="1"/>
          </p:cNvSpPr>
          <p:nvPr>
            <p:ph type="pic" sz="quarter" idx="13"/>
          </p:nvPr>
        </p:nvSpPr>
        <p:spPr>
          <a:xfrm>
            <a:off x="774965" y="1622394"/>
            <a:ext cx="2305968" cy="2305969"/>
          </a:xfrm>
          <a:prstGeom prst="rect">
            <a:avLst/>
          </a:prstGeom>
        </p:spPr>
        <p:txBody>
          <a:bodyPr lIns="91439" rIns="91439"/>
          <a:lstStyle/>
          <a:p>
            <a:endParaRPr/>
          </a:p>
        </p:txBody>
      </p:sp>
      <p:sp>
        <p:nvSpPr>
          <p:cNvPr id="299" name="Shape 299"/>
          <p:cNvSpPr>
            <a:spLocks noGrp="1"/>
          </p:cNvSpPr>
          <p:nvPr>
            <p:ph type="pic" sz="quarter" idx="14"/>
          </p:nvPr>
        </p:nvSpPr>
        <p:spPr>
          <a:xfrm>
            <a:off x="3422986" y="1622394"/>
            <a:ext cx="2305968" cy="2305969"/>
          </a:xfrm>
          <a:prstGeom prst="rect">
            <a:avLst/>
          </a:prstGeom>
        </p:spPr>
        <p:txBody>
          <a:bodyPr lIns="91439" rIns="91439"/>
          <a:lstStyle/>
          <a:p>
            <a:endParaRPr/>
          </a:p>
        </p:txBody>
      </p:sp>
      <p:sp>
        <p:nvSpPr>
          <p:cNvPr id="300" name="Shape 300"/>
          <p:cNvSpPr>
            <a:spLocks noGrp="1"/>
          </p:cNvSpPr>
          <p:nvPr>
            <p:ph type="pic" sz="quarter" idx="15"/>
          </p:nvPr>
        </p:nvSpPr>
        <p:spPr>
          <a:xfrm>
            <a:off x="6087502" y="1622394"/>
            <a:ext cx="2305969" cy="2305969"/>
          </a:xfrm>
          <a:prstGeom prst="rect">
            <a:avLst/>
          </a:prstGeom>
        </p:spPr>
        <p:txBody>
          <a:bodyPr lIns="91439" rIns="91439"/>
          <a:lstStyle/>
          <a:p>
            <a:endParaRPr/>
          </a:p>
        </p:txBody>
      </p:sp>
      <p:sp>
        <p:nvSpPr>
          <p:cNvPr id="301" name="Shape 301"/>
          <p:cNvSpPr>
            <a:spLocks noGrp="1"/>
          </p:cNvSpPr>
          <p:nvPr>
            <p:ph type="body" sz="quarter" idx="1"/>
          </p:nvPr>
        </p:nvSpPr>
        <p:spPr>
          <a:xfrm>
            <a:off x="788797" y="3873138"/>
            <a:ext cx="2292137" cy="603662"/>
          </a:xfrm>
          <a:prstGeom prst="rect">
            <a:avLst/>
          </a:prstGeom>
        </p:spPr>
        <p:txBody>
          <a:bodyPr lIns="45710" tIns="45710" rIns="45710" bIns="45710" anchor="ctr">
            <a:normAutofit/>
          </a:bodyPr>
          <a:lstStyle>
            <a:lvl1pPr marL="0" indent="0" algn="ctr">
              <a:buClrTx/>
              <a:buSzTx/>
              <a:buFontTx/>
              <a:buNone/>
              <a:defRPr sz="2000"/>
            </a:lvl1pPr>
            <a:lvl2pPr marL="451303" indent="-308428" algn="ctr">
              <a:buClrTx/>
              <a:buFontTx/>
              <a:defRPr sz="2000"/>
            </a:lvl2pPr>
            <a:lvl3pPr marL="545041" indent="-283104" algn="ctr">
              <a:buClrTx/>
              <a:buFontTx/>
              <a:defRPr sz="2000"/>
            </a:lvl3pPr>
            <a:lvl4pPr marL="642216" indent="-308841" algn="ctr">
              <a:buClrTx/>
              <a:buFontTx/>
              <a:defRPr sz="2000"/>
            </a:lvl4pPr>
            <a:lvl5pPr marL="713653" indent="-308841" algn="ctr">
              <a:buClrTx/>
              <a:buFontTx/>
              <a:defRPr sz="2000"/>
            </a:lvl5pPr>
          </a:lstStyle>
          <a:p>
            <a:r>
              <a:t>Body Level One</a:t>
            </a:r>
          </a:p>
          <a:p>
            <a:pPr lvl="1"/>
            <a:r>
              <a:t>Body Level Two</a:t>
            </a:r>
          </a:p>
          <a:p>
            <a:pPr lvl="2"/>
            <a:r>
              <a:t>Body Level Three</a:t>
            </a:r>
          </a:p>
          <a:p>
            <a:pPr lvl="3"/>
            <a:r>
              <a:t>Body Level Four</a:t>
            </a:r>
          </a:p>
          <a:p>
            <a:pPr lvl="4"/>
            <a:r>
              <a:t>Body Level Five</a:t>
            </a:r>
          </a:p>
        </p:txBody>
      </p:sp>
      <p:sp>
        <p:nvSpPr>
          <p:cNvPr id="302" name="Shape 302"/>
          <p:cNvSpPr>
            <a:spLocks noGrp="1"/>
          </p:cNvSpPr>
          <p:nvPr>
            <p:ph type="body" sz="quarter" idx="16"/>
          </p:nvPr>
        </p:nvSpPr>
        <p:spPr>
          <a:xfrm>
            <a:off x="3436818" y="3871190"/>
            <a:ext cx="2292137" cy="603662"/>
          </a:xfrm>
          <a:prstGeom prst="rect">
            <a:avLst/>
          </a:prstGeom>
        </p:spPr>
        <p:txBody>
          <a:bodyPr anchor="ctr">
            <a:normAutofit/>
          </a:bodyPr>
          <a:lstStyle/>
          <a:p>
            <a:pPr marL="0" indent="0" algn="ctr">
              <a:buClrTx/>
              <a:buSzTx/>
              <a:buFontTx/>
              <a:buNone/>
              <a:defRPr sz="2000"/>
            </a:pPr>
            <a:endParaRPr/>
          </a:p>
        </p:txBody>
      </p:sp>
      <p:sp>
        <p:nvSpPr>
          <p:cNvPr id="303" name="Shape 303"/>
          <p:cNvSpPr>
            <a:spLocks noGrp="1"/>
          </p:cNvSpPr>
          <p:nvPr>
            <p:ph type="body" sz="quarter" idx="17"/>
          </p:nvPr>
        </p:nvSpPr>
        <p:spPr>
          <a:xfrm>
            <a:off x="6101334" y="3871190"/>
            <a:ext cx="2292138" cy="603662"/>
          </a:xfrm>
          <a:prstGeom prst="rect">
            <a:avLst/>
          </a:prstGeom>
        </p:spPr>
        <p:txBody>
          <a:bodyPr anchor="ctr">
            <a:normAutofit/>
          </a:bodyPr>
          <a:lstStyle/>
          <a:p>
            <a:pPr marL="0" indent="0" algn="ctr">
              <a:buClrTx/>
              <a:buSzTx/>
              <a:buFontTx/>
              <a:buNone/>
              <a:defRPr sz="2000"/>
            </a:pPr>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Full Bleed Photo With Text">
    <p:bg>
      <p:bgPr>
        <a:solidFill>
          <a:srgbClr val="FFFFFF"/>
        </a:solidFill>
        <a:effectLst/>
      </p:bgPr>
    </p:bg>
    <p:spTree>
      <p:nvGrpSpPr>
        <p:cNvPr id="1" name=""/>
        <p:cNvGrpSpPr/>
        <p:nvPr/>
      </p:nvGrpSpPr>
      <p:grpSpPr>
        <a:xfrm>
          <a:off x="0" y="0"/>
          <a:ext cx="0" cy="0"/>
          <a:chOff x="0" y="0"/>
          <a:chExt cx="0" cy="0"/>
        </a:xfrm>
      </p:grpSpPr>
      <p:pic>
        <p:nvPicPr>
          <p:cNvPr id="310" name="image4.png"/>
          <p:cNvPicPr>
            <a:picLocks noChangeAspect="1"/>
          </p:cNvPicPr>
          <p:nvPr/>
        </p:nvPicPr>
        <p:blipFill>
          <a:blip r:embed="rId2">
            <a:extLst/>
          </a:blip>
          <a:stretch>
            <a:fillRect/>
          </a:stretch>
        </p:blipFill>
        <p:spPr>
          <a:xfrm>
            <a:off x="150812" y="4629150"/>
            <a:ext cx="733426" cy="365125"/>
          </a:xfrm>
          <a:prstGeom prst="rect">
            <a:avLst/>
          </a:prstGeom>
          <a:ln w="12700">
            <a:miter lim="400000"/>
          </a:ln>
        </p:spPr>
      </p:pic>
      <p:sp>
        <p:nvSpPr>
          <p:cNvPr id="311" name="Shape 311"/>
          <p:cNvSpPr>
            <a:spLocks noGrp="1"/>
          </p:cNvSpPr>
          <p:nvPr>
            <p:ph type="pic" idx="13"/>
          </p:nvPr>
        </p:nvSpPr>
        <p:spPr>
          <a:xfrm>
            <a:off x="0" y="0"/>
            <a:ext cx="9144000" cy="5143500"/>
          </a:xfrm>
          <a:prstGeom prst="rect">
            <a:avLst/>
          </a:prstGeom>
        </p:spPr>
        <p:txBody>
          <a:bodyPr lIns="91439" rIns="91439"/>
          <a:lstStyle/>
          <a:p>
            <a:endParaRPr/>
          </a:p>
        </p:txBody>
      </p:sp>
      <p:sp>
        <p:nvSpPr>
          <p:cNvPr id="312" name="Shape 312"/>
          <p:cNvSpPr>
            <a:spLocks noGrp="1"/>
          </p:cNvSpPr>
          <p:nvPr>
            <p:ph type="body" sz="quarter" idx="1"/>
          </p:nvPr>
        </p:nvSpPr>
        <p:spPr>
          <a:xfrm>
            <a:off x="500062" y="3486477"/>
            <a:ext cx="8139113" cy="500993"/>
          </a:xfrm>
          <a:prstGeom prst="rect">
            <a:avLst/>
          </a:prstGeom>
          <a:solidFill>
            <a:srgbClr val="FFFFFF">
              <a:alpha val="70000"/>
            </a:srgbClr>
          </a:solidFill>
        </p:spPr>
        <p:txBody>
          <a:bodyPr lIns="0" tIns="0" rIns="0" bIns="0" anchor="ctr">
            <a:normAutofit/>
          </a:bodyPr>
          <a:lstStyle>
            <a:lvl1pPr marL="0" indent="172800">
              <a:lnSpc>
                <a:spcPts val="3600"/>
              </a:lnSpc>
              <a:spcBef>
                <a:spcPts val="0"/>
              </a:spcBef>
              <a:buClrTx/>
              <a:buSzTx/>
              <a:buFontTx/>
              <a:buNone/>
              <a:defRPr sz="2400" i="1"/>
            </a:lvl1pPr>
            <a:lvl2pPr marL="512989" indent="-370114">
              <a:lnSpc>
                <a:spcPts val="3600"/>
              </a:lnSpc>
              <a:spcBef>
                <a:spcPts val="0"/>
              </a:spcBef>
              <a:buClrTx/>
              <a:buFontTx/>
              <a:defRPr sz="2400" i="1"/>
            </a:lvl2pPr>
            <a:lvl3pPr marL="601662" indent="-339725">
              <a:lnSpc>
                <a:spcPts val="3600"/>
              </a:lnSpc>
              <a:spcBef>
                <a:spcPts val="0"/>
              </a:spcBef>
              <a:buClrTx/>
              <a:buFontTx/>
              <a:defRPr sz="2400" i="1"/>
            </a:lvl3pPr>
            <a:lvl4pPr marL="703985" indent="-370610">
              <a:lnSpc>
                <a:spcPts val="3600"/>
              </a:lnSpc>
              <a:spcBef>
                <a:spcPts val="0"/>
              </a:spcBef>
              <a:buClrTx/>
              <a:buFontTx/>
              <a:defRPr sz="2400" i="1"/>
            </a:lvl4pPr>
            <a:lvl5pPr marL="775422" indent="-370610">
              <a:lnSpc>
                <a:spcPts val="3600"/>
              </a:lnSpc>
              <a:spcBef>
                <a:spcPts val="0"/>
              </a:spcBef>
              <a:buClrTx/>
              <a:buFontTx/>
              <a:defRPr sz="2400" i="1"/>
            </a:lvl5pPr>
          </a:lstStyle>
          <a:p>
            <a:r>
              <a:t>Body Level One</a:t>
            </a:r>
          </a:p>
          <a:p>
            <a:pPr lvl="1"/>
            <a:r>
              <a:t>Body Level Two</a:t>
            </a:r>
          </a:p>
          <a:p>
            <a:pPr lvl="2"/>
            <a:r>
              <a:t>Body Level Three</a:t>
            </a:r>
          </a:p>
          <a:p>
            <a:pPr lvl="3"/>
            <a:r>
              <a:t>Body Level Four</a:t>
            </a:r>
          </a:p>
          <a:p>
            <a:pPr lvl="4"/>
            <a:r>
              <a:t>Body Level Five</a:t>
            </a:r>
          </a:p>
        </p:txBody>
      </p:sp>
      <p:sp>
        <p:nvSpPr>
          <p:cNvPr id="313" name="Shape 313"/>
          <p:cNvSpPr>
            <a:spLocks noGrp="1"/>
          </p:cNvSpPr>
          <p:nvPr>
            <p:ph type="sldNum" sz="quarter" idx="2"/>
          </p:nvPr>
        </p:nvSpPr>
        <p:spPr>
          <a:xfrm>
            <a:off x="4419600" y="4627562"/>
            <a:ext cx="2133600" cy="279401"/>
          </a:xfrm>
          <a:prstGeom prst="rect">
            <a:avLst/>
          </a:prstGeom>
        </p:spPr>
        <p:txBody>
          <a:bodyPr lIns="45719" tIns="45719" rIns="45719" bIns="45719" anchor="ctr"/>
          <a:lstStyle>
            <a:lvl1pPr defTabSz="457200">
              <a:defRPr sz="1200">
                <a:solidFill>
                  <a:schemeClr val="accent3"/>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_Photo">
    <p:bg>
      <p:bgPr>
        <a:solidFill>
          <a:srgbClr val="FFFFFF"/>
        </a:solidFill>
        <a:effectLst/>
      </p:bgPr>
    </p:bg>
    <p:spTree>
      <p:nvGrpSpPr>
        <p:cNvPr id="1" name=""/>
        <p:cNvGrpSpPr/>
        <p:nvPr/>
      </p:nvGrpSpPr>
      <p:grpSpPr>
        <a:xfrm>
          <a:off x="0" y="0"/>
          <a:ext cx="0" cy="0"/>
          <a:chOff x="0" y="0"/>
          <a:chExt cx="0" cy="0"/>
        </a:xfrm>
      </p:grpSpPr>
      <p:pic>
        <p:nvPicPr>
          <p:cNvPr id="26" name="image3.png"/>
          <p:cNvPicPr>
            <a:picLocks noChangeAspect="1"/>
          </p:cNvPicPr>
          <p:nvPr/>
        </p:nvPicPr>
        <p:blipFill>
          <a:blip r:embed="rId2">
            <a:extLst/>
          </a:blip>
          <a:stretch>
            <a:fillRect/>
          </a:stretch>
        </p:blipFill>
        <p:spPr>
          <a:xfrm>
            <a:off x="-3216" y="-2572"/>
            <a:ext cx="9150431" cy="5148645"/>
          </a:xfrm>
          <a:prstGeom prst="rect">
            <a:avLst/>
          </a:prstGeom>
          <a:ln w="12700">
            <a:miter lim="400000"/>
          </a:ln>
        </p:spPr>
      </p:pic>
      <p:pic>
        <p:nvPicPr>
          <p:cNvPr id="27" name="image2.png" descr="logo_black.ai"/>
          <p:cNvPicPr>
            <a:picLocks noChangeAspect="1"/>
          </p:cNvPicPr>
          <p:nvPr/>
        </p:nvPicPr>
        <p:blipFill>
          <a:blip r:embed="rId3">
            <a:alphaModFix amt="82000"/>
            <a:extLst/>
          </a:blip>
          <a:stretch>
            <a:fillRect/>
          </a:stretch>
        </p:blipFill>
        <p:spPr>
          <a:xfrm>
            <a:off x="425450" y="320675"/>
            <a:ext cx="949325" cy="585788"/>
          </a:xfrm>
          <a:prstGeom prst="rect">
            <a:avLst/>
          </a:prstGeom>
          <a:ln w="12700">
            <a:miter lim="400000"/>
          </a:ln>
        </p:spPr>
      </p:pic>
      <p:sp>
        <p:nvSpPr>
          <p:cNvPr id="28" name="Shape 28"/>
          <p:cNvSpPr>
            <a:spLocks noGrp="1"/>
          </p:cNvSpPr>
          <p:nvPr>
            <p:ph type="body" sz="quarter" idx="1"/>
          </p:nvPr>
        </p:nvSpPr>
        <p:spPr>
          <a:xfrm>
            <a:off x="463292" y="3211463"/>
            <a:ext cx="8302626" cy="299002"/>
          </a:xfrm>
          <a:prstGeom prst="rect">
            <a:avLst/>
          </a:prstGeom>
        </p:spPr>
        <p:txBody>
          <a:bodyPr lIns="45710" tIns="45710" rIns="45710" bIns="45710">
            <a:normAutofit/>
          </a:bodyPr>
          <a:lstStyle>
            <a:lvl1pPr marL="0" indent="0">
              <a:buClrTx/>
              <a:buSzTx/>
              <a:buFontTx/>
              <a:buNone/>
              <a:defRPr sz="2200">
                <a:solidFill>
                  <a:srgbClr val="4D4D4D"/>
                </a:solidFill>
              </a:defRPr>
            </a:lvl1pPr>
            <a:lvl2pPr marL="0" indent="304781">
              <a:buClrTx/>
              <a:buSzTx/>
              <a:buFontTx/>
              <a:buNone/>
              <a:defRPr sz="2200">
                <a:solidFill>
                  <a:srgbClr val="4D4D4D"/>
                </a:solidFill>
              </a:defRPr>
            </a:lvl2pPr>
            <a:lvl3pPr marL="0" indent="427400">
              <a:buClrTx/>
              <a:buSzTx/>
              <a:buFontTx/>
              <a:buNone/>
              <a:defRPr sz="2200">
                <a:solidFill>
                  <a:srgbClr val="4D4D4D"/>
                </a:solidFill>
              </a:defRPr>
            </a:lvl3pPr>
            <a:lvl4pPr marL="0" indent="516693">
              <a:buClrTx/>
              <a:buSzTx/>
              <a:buFontTx/>
              <a:buNone/>
              <a:defRPr sz="2200">
                <a:solidFill>
                  <a:srgbClr val="4D4D4D"/>
                </a:solidFill>
              </a:defRPr>
            </a:lvl4pPr>
            <a:lvl5pPr marL="0" indent="601221">
              <a:buClrTx/>
              <a:buSzTx/>
              <a:buFontTx/>
              <a:buNone/>
              <a:defRPr sz="2200">
                <a:solidFill>
                  <a:srgbClr val="4D4D4D"/>
                </a:solidFill>
              </a:defRPr>
            </a:lvl5pPr>
          </a:lstStyle>
          <a:p>
            <a:r>
              <a:t>Body Level One</a:t>
            </a:r>
          </a:p>
          <a:p>
            <a:pPr lvl="1"/>
            <a:r>
              <a:t>Body Level Two</a:t>
            </a:r>
          </a:p>
          <a:p>
            <a:pPr lvl="2"/>
            <a:r>
              <a:t>Body Level Three</a:t>
            </a:r>
          </a:p>
          <a:p>
            <a:pPr lvl="3"/>
            <a:r>
              <a:t>Body Level Four</a:t>
            </a:r>
          </a:p>
          <a:p>
            <a:pPr lvl="4"/>
            <a:r>
              <a:t>Body Level Five</a:t>
            </a:r>
          </a:p>
        </p:txBody>
      </p:sp>
      <p:sp>
        <p:nvSpPr>
          <p:cNvPr id="29" name="Shape 29"/>
          <p:cNvSpPr>
            <a:spLocks noGrp="1"/>
          </p:cNvSpPr>
          <p:nvPr>
            <p:ph type="title"/>
          </p:nvPr>
        </p:nvSpPr>
        <p:spPr>
          <a:xfrm>
            <a:off x="425765" y="2639977"/>
            <a:ext cx="8340153" cy="644731"/>
          </a:xfrm>
          <a:prstGeom prst="rect">
            <a:avLst/>
          </a:prstGeom>
        </p:spPr>
        <p:txBody>
          <a:bodyPr/>
          <a:lstStyle>
            <a:lvl1pPr>
              <a:defRPr sz="5200">
                <a:solidFill>
                  <a:srgbClr val="4D4D4D"/>
                </a:solidFill>
              </a:defRPr>
            </a:lvl1pPr>
          </a:lstStyle>
          <a:p>
            <a:r>
              <a:t>Title Text</a:t>
            </a:r>
          </a:p>
        </p:txBody>
      </p:sp>
      <p:sp>
        <p:nvSpPr>
          <p:cNvPr id="30" name="Shape 30"/>
          <p:cNvSpPr>
            <a:spLocks noGrp="1"/>
          </p:cNvSpPr>
          <p:nvPr>
            <p:ph type="body" sz="quarter" idx="13"/>
          </p:nvPr>
        </p:nvSpPr>
        <p:spPr>
          <a:xfrm>
            <a:off x="469496" y="4033194"/>
            <a:ext cx="8296420" cy="288132"/>
          </a:xfrm>
          <a:prstGeom prst="rect">
            <a:avLst/>
          </a:prstGeom>
        </p:spPr>
        <p:txBody>
          <a:bodyPr>
            <a:normAutofit/>
          </a:bodyPr>
          <a:lstStyle/>
          <a:p>
            <a:pPr marL="0" indent="0">
              <a:buClrTx/>
              <a:buSzTx/>
              <a:buFontTx/>
              <a:buNone/>
              <a:defRPr sz="1400"/>
            </a:pPr>
            <a:endParaRPr/>
          </a:p>
        </p:txBody>
      </p:sp>
      <p:sp>
        <p:nvSpPr>
          <p:cNvPr id="31" name="Shape 31"/>
          <p:cNvSpPr>
            <a:spLocks noGrp="1"/>
          </p:cNvSpPr>
          <p:nvPr>
            <p:ph type="body" sz="quarter" idx="14"/>
          </p:nvPr>
        </p:nvSpPr>
        <p:spPr>
          <a:xfrm>
            <a:off x="469496" y="4273191"/>
            <a:ext cx="8296420" cy="288132"/>
          </a:xfrm>
          <a:prstGeom prst="rect">
            <a:avLst/>
          </a:prstGeom>
        </p:spPr>
        <p:txBody>
          <a:bodyPr>
            <a:normAutofit/>
          </a:bodyPr>
          <a:lstStyle/>
          <a:p>
            <a:pPr marL="0" indent="0">
              <a:buClrTx/>
              <a:buSzTx/>
              <a:buFontTx/>
              <a:buNone/>
              <a:defRPr sz="1400"/>
            </a:pPr>
            <a:endParaRPr/>
          </a:p>
        </p:txBody>
      </p:sp>
      <p:sp>
        <p:nvSpPr>
          <p:cNvPr id="32" name="Shape 32"/>
          <p:cNvSpPr>
            <a:spLocks noGrp="1"/>
          </p:cNvSpPr>
          <p:nvPr>
            <p:ph type="sldNum" sz="quarter" idx="2"/>
          </p:nvPr>
        </p:nvSpPr>
        <p:spPr>
          <a:xfrm>
            <a:off x="4419600" y="4627562"/>
            <a:ext cx="2133600" cy="279401"/>
          </a:xfrm>
          <a:prstGeom prst="rect">
            <a:avLst/>
          </a:prstGeom>
        </p:spPr>
        <p:txBody>
          <a:bodyPr lIns="45719" tIns="45719" rIns="45719" bIns="45719" anchor="ctr"/>
          <a:lstStyle>
            <a:lvl1pPr defTabSz="457200">
              <a:defRPr sz="1200">
                <a:solidFill>
                  <a:schemeClr val="accent3"/>
                </a:solidFill>
              </a:defRPr>
            </a:lvl1p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Half Page Photo With Text">
    <p:bg>
      <p:bgPr>
        <a:solidFill>
          <a:srgbClr val="FFFFFF"/>
        </a:solidFill>
        <a:effectLst/>
      </p:bgPr>
    </p:bg>
    <p:spTree>
      <p:nvGrpSpPr>
        <p:cNvPr id="1" name=""/>
        <p:cNvGrpSpPr/>
        <p:nvPr/>
      </p:nvGrpSpPr>
      <p:grpSpPr>
        <a:xfrm>
          <a:off x="0" y="0"/>
          <a:ext cx="0" cy="0"/>
          <a:chOff x="0" y="0"/>
          <a:chExt cx="0" cy="0"/>
        </a:xfrm>
      </p:grpSpPr>
      <p:sp>
        <p:nvSpPr>
          <p:cNvPr id="320" name="Shape 320"/>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321" name="Shape 321"/>
          <p:cNvSpPr/>
          <p:nvPr/>
        </p:nvSpPr>
        <p:spPr>
          <a:xfrm>
            <a:off x="5867508" y="4741653"/>
            <a:ext cx="2658019" cy="154518"/>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322"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323" name="Shape 323"/>
          <p:cNvSpPr>
            <a:spLocks noGrp="1"/>
          </p:cNvSpPr>
          <p:nvPr>
            <p:ph type="pic" idx="13"/>
          </p:nvPr>
        </p:nvSpPr>
        <p:spPr>
          <a:xfrm>
            <a:off x="308013" y="301037"/>
            <a:ext cx="8563172" cy="2542176"/>
          </a:xfrm>
          <a:prstGeom prst="rect">
            <a:avLst/>
          </a:prstGeom>
        </p:spPr>
        <p:txBody>
          <a:bodyPr lIns="91439" rIns="91439"/>
          <a:lstStyle/>
          <a:p>
            <a:endParaRPr/>
          </a:p>
        </p:txBody>
      </p:sp>
      <p:sp>
        <p:nvSpPr>
          <p:cNvPr id="324" name="Shape 324"/>
          <p:cNvSpPr>
            <a:spLocks noGrp="1"/>
          </p:cNvSpPr>
          <p:nvPr>
            <p:ph type="body" sz="quarter" idx="1"/>
          </p:nvPr>
        </p:nvSpPr>
        <p:spPr>
          <a:xfrm>
            <a:off x="448785" y="3054518"/>
            <a:ext cx="8364236" cy="564257"/>
          </a:xfrm>
          <a:prstGeom prst="rect">
            <a:avLst/>
          </a:prstGeom>
        </p:spPr>
        <p:txBody>
          <a:bodyPr>
            <a:normAutofit/>
          </a:bodyPr>
          <a:lstStyle>
            <a:lvl1pPr marL="0" indent="0">
              <a:buClrTx/>
              <a:buSzTx/>
              <a:buFontTx/>
              <a:buNone/>
              <a:defRPr sz="3200"/>
            </a:lvl1pPr>
            <a:lvl2pPr marL="636360" indent="-493485">
              <a:buClrTx/>
              <a:buFontTx/>
              <a:defRPr sz="3200"/>
            </a:lvl2pPr>
            <a:lvl3pPr marL="714904" indent="-452967">
              <a:buClrTx/>
              <a:buFontTx/>
              <a:defRPr sz="3200"/>
            </a:lvl3pPr>
            <a:lvl4pPr marL="827521" indent="-494146">
              <a:buClrTx/>
              <a:buFontTx/>
              <a:defRPr sz="3200"/>
            </a:lvl4pPr>
            <a:lvl5pPr marL="898958" indent="-494146">
              <a:buClrTx/>
              <a:buFontTx/>
              <a:defRPr sz="32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Full bleed photo">
    <p:bg>
      <p:bgPr>
        <a:solidFill>
          <a:srgbClr val="FFFFFF"/>
        </a:solidFill>
        <a:effectLst/>
      </p:bgPr>
    </p:bg>
    <p:spTree>
      <p:nvGrpSpPr>
        <p:cNvPr id="1" name=""/>
        <p:cNvGrpSpPr/>
        <p:nvPr/>
      </p:nvGrpSpPr>
      <p:grpSpPr>
        <a:xfrm>
          <a:off x="0" y="0"/>
          <a:ext cx="0" cy="0"/>
          <a:chOff x="0" y="0"/>
          <a:chExt cx="0" cy="0"/>
        </a:xfrm>
      </p:grpSpPr>
      <p:pic>
        <p:nvPicPr>
          <p:cNvPr id="331" name="image4.tif"/>
          <p:cNvPicPr>
            <a:picLocks noChangeAspect="1"/>
          </p:cNvPicPr>
          <p:nvPr/>
        </p:nvPicPr>
        <p:blipFill>
          <a:blip r:embed="rId2">
            <a:extLst/>
          </a:blip>
          <a:stretch>
            <a:fillRect/>
          </a:stretch>
        </p:blipFill>
        <p:spPr>
          <a:xfrm>
            <a:off x="150812" y="4629150"/>
            <a:ext cx="733426" cy="365125"/>
          </a:xfrm>
          <a:prstGeom prst="rect">
            <a:avLst/>
          </a:prstGeom>
          <a:ln w="12700">
            <a:miter lim="400000"/>
          </a:ln>
        </p:spPr>
      </p:pic>
      <p:sp>
        <p:nvSpPr>
          <p:cNvPr id="332" name="Shape 332"/>
          <p:cNvSpPr>
            <a:spLocks noGrp="1"/>
          </p:cNvSpPr>
          <p:nvPr>
            <p:ph type="pic" idx="13"/>
          </p:nvPr>
        </p:nvSpPr>
        <p:spPr>
          <a:xfrm>
            <a:off x="0" y="0"/>
            <a:ext cx="9147348" cy="5143500"/>
          </a:xfrm>
          <a:prstGeom prst="rect">
            <a:avLst/>
          </a:prstGeom>
        </p:spPr>
        <p:txBody>
          <a:bodyPr lIns="91439" rIns="91439"/>
          <a:lstStyle/>
          <a:p>
            <a:endParaRPr/>
          </a:p>
        </p:txBody>
      </p:sp>
      <p:sp>
        <p:nvSpPr>
          <p:cNvPr id="333" name="Shape 333"/>
          <p:cNvSpPr>
            <a:spLocks noGrp="1"/>
          </p:cNvSpPr>
          <p:nvPr>
            <p:ph type="sldNum" sz="quarter" idx="2"/>
          </p:nvPr>
        </p:nvSpPr>
        <p:spPr>
          <a:xfrm>
            <a:off x="4419600" y="4627562"/>
            <a:ext cx="2133600" cy="279401"/>
          </a:xfrm>
          <a:prstGeom prst="rect">
            <a:avLst/>
          </a:prstGeom>
        </p:spPr>
        <p:txBody>
          <a:bodyPr lIns="45719" tIns="45719" rIns="45719" bIns="45719" anchor="ctr"/>
          <a:lstStyle>
            <a:lvl1pPr defTabSz="457200">
              <a:defRPr sz="1200">
                <a:solidFill>
                  <a:schemeClr val="accent3"/>
                </a:solidFill>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1_Full bleed photo">
    <p:bg>
      <p:bgPr>
        <a:solidFill>
          <a:srgbClr val="FFFFFF"/>
        </a:solidFill>
        <a:effectLst/>
      </p:bgPr>
    </p:bg>
    <p:spTree>
      <p:nvGrpSpPr>
        <p:cNvPr id="1" name=""/>
        <p:cNvGrpSpPr/>
        <p:nvPr/>
      </p:nvGrpSpPr>
      <p:grpSpPr>
        <a:xfrm>
          <a:off x="0" y="0"/>
          <a:ext cx="0" cy="0"/>
          <a:chOff x="0" y="0"/>
          <a:chExt cx="0" cy="0"/>
        </a:xfrm>
      </p:grpSpPr>
      <p:sp>
        <p:nvSpPr>
          <p:cNvPr id="340" name="Shape 340"/>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341" name="Shape 341"/>
          <p:cNvSpPr/>
          <p:nvPr/>
        </p:nvSpPr>
        <p:spPr>
          <a:xfrm>
            <a:off x="5867508" y="4741653"/>
            <a:ext cx="2658019" cy="154518"/>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342"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343" name="Shape 343"/>
          <p:cNvSpPr>
            <a:spLocks noGrp="1"/>
          </p:cNvSpPr>
          <p:nvPr>
            <p:ph type="pic" idx="13"/>
          </p:nvPr>
        </p:nvSpPr>
        <p:spPr>
          <a:xfrm>
            <a:off x="308011" y="240631"/>
            <a:ext cx="8480389" cy="4266647"/>
          </a:xfrm>
          <a:prstGeom prst="rect">
            <a:avLst/>
          </a:prstGeom>
        </p:spPr>
        <p:txBody>
          <a:bodyPr lIns="91439" rIns="91439"/>
          <a:lstStyle/>
          <a:p>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single photo with caption">
    <p:bg>
      <p:bgPr>
        <a:solidFill>
          <a:srgbClr val="FFFFFF"/>
        </a:solidFill>
        <a:effectLst/>
      </p:bgPr>
    </p:bg>
    <p:spTree>
      <p:nvGrpSpPr>
        <p:cNvPr id="1" name=""/>
        <p:cNvGrpSpPr/>
        <p:nvPr/>
      </p:nvGrpSpPr>
      <p:grpSpPr>
        <a:xfrm>
          <a:off x="0" y="0"/>
          <a:ext cx="0" cy="0"/>
          <a:chOff x="0" y="0"/>
          <a:chExt cx="0" cy="0"/>
        </a:xfrm>
      </p:grpSpPr>
      <p:sp>
        <p:nvSpPr>
          <p:cNvPr id="350" name="Shape 350"/>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351" name="Shape 351"/>
          <p:cNvSpPr/>
          <p:nvPr/>
        </p:nvSpPr>
        <p:spPr>
          <a:xfrm>
            <a:off x="5867508" y="4741653"/>
            <a:ext cx="2658019" cy="154518"/>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352"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353" name="Shape 353"/>
          <p:cNvSpPr/>
          <p:nvPr/>
        </p:nvSpPr>
        <p:spPr>
          <a:xfrm>
            <a:off x="1892300" y="596900"/>
            <a:ext cx="5348288" cy="3003550"/>
          </a:xfrm>
          <a:prstGeom prst="rect">
            <a:avLst/>
          </a:prstGeom>
          <a:solidFill>
            <a:schemeClr val="accent3">
              <a:alpha val="30000"/>
            </a:schemeClr>
          </a:solidFill>
          <a:ln w="12700">
            <a:miter lim="400000"/>
          </a:ln>
        </p:spPr>
        <p:txBody>
          <a:bodyPr lIns="45719" rIns="45719" anchor="ctr"/>
          <a:lstStyle/>
          <a:p>
            <a:pPr algn="ctr">
              <a:defRPr>
                <a:solidFill>
                  <a:srgbClr val="FFFFFF"/>
                </a:solidFill>
              </a:defRPr>
            </a:pPr>
            <a:endParaRPr/>
          </a:p>
        </p:txBody>
      </p:sp>
      <p:sp>
        <p:nvSpPr>
          <p:cNvPr id="354" name="Shape 354"/>
          <p:cNvSpPr>
            <a:spLocks noGrp="1"/>
          </p:cNvSpPr>
          <p:nvPr>
            <p:ph type="pic" sz="half" idx="13"/>
          </p:nvPr>
        </p:nvSpPr>
        <p:spPr>
          <a:xfrm>
            <a:off x="1900238" y="596645"/>
            <a:ext cx="5329238" cy="3003806"/>
          </a:xfrm>
          <a:prstGeom prst="rect">
            <a:avLst/>
          </a:prstGeom>
          <a:ln w="9525">
            <a:solidFill>
              <a:schemeClr val="accent3"/>
            </a:solidFill>
            <a:round/>
          </a:ln>
        </p:spPr>
        <p:txBody>
          <a:bodyPr lIns="91439" rIns="91439"/>
          <a:lstStyle/>
          <a:p>
            <a:endParaRPr/>
          </a:p>
        </p:txBody>
      </p:sp>
      <p:sp>
        <p:nvSpPr>
          <p:cNvPr id="355" name="Shape 355"/>
          <p:cNvSpPr>
            <a:spLocks noGrp="1"/>
          </p:cNvSpPr>
          <p:nvPr>
            <p:ph type="title"/>
          </p:nvPr>
        </p:nvSpPr>
        <p:spPr>
          <a:xfrm>
            <a:off x="2065870" y="3655078"/>
            <a:ext cx="5074072" cy="628651"/>
          </a:xfrm>
          <a:prstGeom prst="rect">
            <a:avLst/>
          </a:prstGeom>
        </p:spPr>
        <p:txBody>
          <a:bodyPr anchor="ctr"/>
          <a:lstStyle>
            <a:lvl1pPr>
              <a:lnSpc>
                <a:spcPct val="80000"/>
              </a:lnSpc>
              <a:defRPr sz="2000">
                <a:solidFill>
                  <a:schemeClr val="accent3"/>
                </a:solidFill>
              </a:defRPr>
            </a:lvl1pPr>
          </a:lstStyle>
          <a:p>
            <a:r>
              <a:t>Title Text</a:t>
            </a: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Small photo_top left">
    <p:bg>
      <p:bgPr>
        <a:solidFill>
          <a:srgbClr val="FFFFFF"/>
        </a:solidFill>
        <a:effectLst/>
      </p:bgPr>
    </p:bg>
    <p:spTree>
      <p:nvGrpSpPr>
        <p:cNvPr id="1" name=""/>
        <p:cNvGrpSpPr/>
        <p:nvPr/>
      </p:nvGrpSpPr>
      <p:grpSpPr>
        <a:xfrm>
          <a:off x="0" y="0"/>
          <a:ext cx="0" cy="0"/>
          <a:chOff x="0" y="0"/>
          <a:chExt cx="0" cy="0"/>
        </a:xfrm>
      </p:grpSpPr>
      <p:sp>
        <p:nvSpPr>
          <p:cNvPr id="362" name="Shape 362"/>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363" name="Shape 363"/>
          <p:cNvSpPr/>
          <p:nvPr/>
        </p:nvSpPr>
        <p:spPr>
          <a:xfrm>
            <a:off x="5867508" y="4741653"/>
            <a:ext cx="2658019" cy="154518"/>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364"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365" name="Shape 365"/>
          <p:cNvSpPr/>
          <p:nvPr/>
        </p:nvSpPr>
        <p:spPr>
          <a:xfrm>
            <a:off x="549800" y="233363"/>
            <a:ext cx="3273426" cy="1844676"/>
          </a:xfrm>
          <a:prstGeom prst="rect">
            <a:avLst/>
          </a:prstGeom>
          <a:solidFill>
            <a:schemeClr val="accent3">
              <a:alpha val="30000"/>
            </a:schemeClr>
          </a:solidFill>
          <a:ln w="12700">
            <a:miter lim="400000"/>
          </a:ln>
        </p:spPr>
        <p:txBody>
          <a:bodyPr lIns="45719" rIns="45719" anchor="ctr"/>
          <a:lstStyle/>
          <a:p>
            <a:pPr algn="ctr">
              <a:defRPr>
                <a:solidFill>
                  <a:srgbClr val="FFFFFF"/>
                </a:solidFill>
              </a:defRPr>
            </a:pPr>
            <a:endParaRPr/>
          </a:p>
        </p:txBody>
      </p:sp>
      <p:sp>
        <p:nvSpPr>
          <p:cNvPr id="366" name="Shape 366"/>
          <p:cNvSpPr>
            <a:spLocks noGrp="1"/>
          </p:cNvSpPr>
          <p:nvPr>
            <p:ph type="pic" sz="quarter" idx="13"/>
          </p:nvPr>
        </p:nvSpPr>
        <p:spPr>
          <a:xfrm>
            <a:off x="549990" y="233172"/>
            <a:ext cx="3273554" cy="1844802"/>
          </a:xfrm>
          <a:prstGeom prst="rect">
            <a:avLst/>
          </a:prstGeom>
          <a:ln w="9525">
            <a:solidFill>
              <a:schemeClr val="accent3"/>
            </a:solidFill>
            <a:round/>
          </a:ln>
        </p:spPr>
        <p:txBody>
          <a:bodyPr lIns="91439" rIns="91439"/>
          <a:lstStyle/>
          <a:p>
            <a:endParaRPr/>
          </a:p>
        </p:txBody>
      </p:sp>
      <p:sp>
        <p:nvSpPr>
          <p:cNvPr id="367" name="Shape 367"/>
          <p:cNvSpPr>
            <a:spLocks noGrp="1"/>
          </p:cNvSpPr>
          <p:nvPr>
            <p:ph type="title"/>
          </p:nvPr>
        </p:nvSpPr>
        <p:spPr>
          <a:xfrm>
            <a:off x="430934" y="2480692"/>
            <a:ext cx="6729867" cy="1614420"/>
          </a:xfrm>
          <a:prstGeom prst="rect">
            <a:avLst/>
          </a:prstGeom>
        </p:spPr>
        <p:txBody>
          <a:bodyPr anchor="ctr"/>
          <a:lstStyle>
            <a:lvl1pPr defTabSz="685776">
              <a:lnSpc>
                <a:spcPct val="80000"/>
              </a:lnSpc>
              <a:defRPr sz="4500">
                <a:solidFill>
                  <a:schemeClr val="accent3"/>
                </a:solidFill>
              </a:defRPr>
            </a:lvl1pPr>
          </a:lstStyle>
          <a:p>
            <a:r>
              <a:t>Title Text</a:t>
            </a: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Portrait photo_right side">
    <p:bg>
      <p:bgPr>
        <a:solidFill>
          <a:srgbClr val="FFFFFF"/>
        </a:solidFill>
        <a:effectLst/>
      </p:bgPr>
    </p:bg>
    <p:spTree>
      <p:nvGrpSpPr>
        <p:cNvPr id="1" name=""/>
        <p:cNvGrpSpPr/>
        <p:nvPr/>
      </p:nvGrpSpPr>
      <p:grpSpPr>
        <a:xfrm>
          <a:off x="0" y="0"/>
          <a:ext cx="0" cy="0"/>
          <a:chOff x="0" y="0"/>
          <a:chExt cx="0" cy="0"/>
        </a:xfrm>
      </p:grpSpPr>
      <p:sp>
        <p:nvSpPr>
          <p:cNvPr id="374" name="Shape 374"/>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375" name="Shape 375"/>
          <p:cNvSpPr/>
          <p:nvPr/>
        </p:nvSpPr>
        <p:spPr>
          <a:xfrm>
            <a:off x="5867508" y="4741653"/>
            <a:ext cx="2658019" cy="154518"/>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376"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377" name="Shape 377"/>
          <p:cNvSpPr/>
          <p:nvPr/>
        </p:nvSpPr>
        <p:spPr>
          <a:xfrm>
            <a:off x="4992687" y="546606"/>
            <a:ext cx="3630613" cy="3869819"/>
          </a:xfrm>
          <a:prstGeom prst="rect">
            <a:avLst/>
          </a:prstGeom>
          <a:solidFill>
            <a:schemeClr val="accent3">
              <a:alpha val="30000"/>
            </a:schemeClr>
          </a:solidFill>
          <a:ln w="12700">
            <a:miter lim="400000"/>
          </a:ln>
        </p:spPr>
        <p:txBody>
          <a:bodyPr lIns="45719" rIns="45719" anchor="ctr"/>
          <a:lstStyle/>
          <a:p>
            <a:pPr algn="ctr">
              <a:defRPr>
                <a:solidFill>
                  <a:srgbClr val="FFFFFF"/>
                </a:solidFill>
              </a:defRPr>
            </a:pPr>
            <a:endParaRPr/>
          </a:p>
        </p:txBody>
      </p:sp>
      <p:sp>
        <p:nvSpPr>
          <p:cNvPr id="378" name="Shape 378"/>
          <p:cNvSpPr>
            <a:spLocks noGrp="1"/>
          </p:cNvSpPr>
          <p:nvPr>
            <p:ph type="pic" sz="half" idx="13"/>
          </p:nvPr>
        </p:nvSpPr>
        <p:spPr>
          <a:xfrm>
            <a:off x="4992623" y="546734"/>
            <a:ext cx="3630169" cy="3869819"/>
          </a:xfrm>
          <a:prstGeom prst="rect">
            <a:avLst/>
          </a:prstGeom>
          <a:ln w="9525">
            <a:solidFill>
              <a:srgbClr val="2968AF"/>
            </a:solidFill>
            <a:round/>
          </a:ln>
        </p:spPr>
        <p:txBody>
          <a:bodyPr lIns="91439" rIns="91439"/>
          <a:lstStyle/>
          <a:p>
            <a:endParaRPr/>
          </a:p>
        </p:txBody>
      </p:sp>
      <p:sp>
        <p:nvSpPr>
          <p:cNvPr id="379" name="Shape 379"/>
          <p:cNvSpPr>
            <a:spLocks noGrp="1"/>
          </p:cNvSpPr>
          <p:nvPr>
            <p:ph type="title"/>
          </p:nvPr>
        </p:nvSpPr>
        <p:spPr>
          <a:xfrm>
            <a:off x="437669" y="546734"/>
            <a:ext cx="4349918" cy="813986"/>
          </a:xfrm>
          <a:prstGeom prst="rect">
            <a:avLst/>
          </a:prstGeom>
        </p:spPr>
        <p:txBody>
          <a:bodyPr anchor="t"/>
          <a:lstStyle>
            <a:lvl1pPr>
              <a:defRPr sz="2500">
                <a:solidFill>
                  <a:schemeClr val="accent3"/>
                </a:solidFill>
              </a:defRPr>
            </a:lvl1pPr>
          </a:lstStyle>
          <a:p>
            <a:r>
              <a:t>Title Text</a:t>
            </a: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Multiple photo">
    <p:bg>
      <p:bgPr>
        <a:solidFill>
          <a:srgbClr val="FFFFFF"/>
        </a:solidFill>
        <a:effectLst/>
      </p:bgPr>
    </p:bg>
    <p:spTree>
      <p:nvGrpSpPr>
        <p:cNvPr id="1" name=""/>
        <p:cNvGrpSpPr/>
        <p:nvPr/>
      </p:nvGrpSpPr>
      <p:grpSpPr>
        <a:xfrm>
          <a:off x="0" y="0"/>
          <a:ext cx="0" cy="0"/>
          <a:chOff x="0" y="0"/>
          <a:chExt cx="0" cy="0"/>
        </a:xfrm>
      </p:grpSpPr>
      <p:sp>
        <p:nvSpPr>
          <p:cNvPr id="386" name="Shape 386"/>
          <p:cNvSpPr/>
          <p:nvPr/>
        </p:nvSpPr>
        <p:spPr>
          <a:xfrm>
            <a:off x="3668712" y="233363"/>
            <a:ext cx="3268663" cy="1995486"/>
          </a:xfrm>
          <a:prstGeom prst="rect">
            <a:avLst/>
          </a:prstGeom>
          <a:solidFill>
            <a:schemeClr val="accent3">
              <a:alpha val="30000"/>
            </a:schemeClr>
          </a:solidFill>
          <a:ln w="12700">
            <a:miter lim="400000"/>
          </a:ln>
        </p:spPr>
        <p:txBody>
          <a:bodyPr lIns="45719" rIns="45719" anchor="ctr"/>
          <a:lstStyle/>
          <a:p>
            <a:pPr algn="ctr">
              <a:defRPr>
                <a:solidFill>
                  <a:srgbClr val="FFFFFF"/>
                </a:solidFill>
                <a:latin typeface="CiscoSans"/>
                <a:ea typeface="CiscoSans"/>
                <a:cs typeface="CiscoSans"/>
                <a:sym typeface="CiscoSans"/>
              </a:defRPr>
            </a:pPr>
            <a:endParaRPr/>
          </a:p>
        </p:txBody>
      </p:sp>
      <p:sp>
        <p:nvSpPr>
          <p:cNvPr id="387" name="Shape 387"/>
          <p:cNvSpPr/>
          <p:nvPr/>
        </p:nvSpPr>
        <p:spPr>
          <a:xfrm>
            <a:off x="334962" y="233363"/>
            <a:ext cx="3287714" cy="1995486"/>
          </a:xfrm>
          <a:prstGeom prst="rect">
            <a:avLst/>
          </a:prstGeom>
          <a:solidFill>
            <a:schemeClr val="accent3">
              <a:alpha val="30000"/>
            </a:schemeClr>
          </a:solidFill>
          <a:ln w="12700">
            <a:miter lim="400000"/>
          </a:ln>
        </p:spPr>
        <p:txBody>
          <a:bodyPr lIns="45719" rIns="45719" anchor="ctr"/>
          <a:lstStyle/>
          <a:p>
            <a:pPr algn="ctr">
              <a:defRPr>
                <a:solidFill>
                  <a:srgbClr val="FFFFFF"/>
                </a:solidFill>
                <a:latin typeface="CiscoSans"/>
                <a:ea typeface="CiscoSans"/>
                <a:cs typeface="CiscoSans"/>
                <a:sym typeface="CiscoSans"/>
              </a:defRPr>
            </a:pPr>
            <a:endParaRPr/>
          </a:p>
        </p:txBody>
      </p:sp>
      <p:sp>
        <p:nvSpPr>
          <p:cNvPr id="388" name="Shape 388"/>
          <p:cNvSpPr/>
          <p:nvPr/>
        </p:nvSpPr>
        <p:spPr>
          <a:xfrm>
            <a:off x="6980238" y="233363"/>
            <a:ext cx="1838326" cy="981076"/>
          </a:xfrm>
          <a:prstGeom prst="rect">
            <a:avLst/>
          </a:prstGeom>
          <a:solidFill>
            <a:schemeClr val="accent3">
              <a:alpha val="30000"/>
            </a:schemeClr>
          </a:solidFill>
          <a:ln w="12700">
            <a:miter lim="400000"/>
          </a:ln>
        </p:spPr>
        <p:txBody>
          <a:bodyPr lIns="45719" rIns="45719" anchor="ctr"/>
          <a:lstStyle/>
          <a:p>
            <a:pPr algn="ctr">
              <a:defRPr>
                <a:solidFill>
                  <a:srgbClr val="FFFFFF"/>
                </a:solidFill>
                <a:latin typeface="CiscoSans"/>
                <a:ea typeface="CiscoSans"/>
                <a:cs typeface="CiscoSans"/>
                <a:sym typeface="CiscoSans"/>
              </a:defRPr>
            </a:pPr>
            <a:endParaRPr/>
          </a:p>
        </p:txBody>
      </p:sp>
      <p:sp>
        <p:nvSpPr>
          <p:cNvPr id="389" name="Shape 389"/>
          <p:cNvSpPr/>
          <p:nvPr/>
        </p:nvSpPr>
        <p:spPr>
          <a:xfrm>
            <a:off x="334963" y="2271713"/>
            <a:ext cx="2522537" cy="2593976"/>
          </a:xfrm>
          <a:prstGeom prst="rect">
            <a:avLst/>
          </a:prstGeom>
          <a:solidFill>
            <a:schemeClr val="accent3">
              <a:alpha val="30000"/>
            </a:schemeClr>
          </a:solidFill>
          <a:ln w="12700">
            <a:miter lim="400000"/>
          </a:ln>
        </p:spPr>
        <p:txBody>
          <a:bodyPr lIns="45719" rIns="45719" anchor="ctr"/>
          <a:lstStyle/>
          <a:p>
            <a:pPr algn="ctr">
              <a:defRPr>
                <a:solidFill>
                  <a:srgbClr val="FFFFFF"/>
                </a:solidFill>
                <a:latin typeface="CiscoSans"/>
                <a:ea typeface="CiscoSans"/>
                <a:cs typeface="CiscoSans"/>
                <a:sym typeface="CiscoSans"/>
              </a:defRPr>
            </a:pPr>
            <a:endParaRPr/>
          </a:p>
        </p:txBody>
      </p:sp>
      <p:sp>
        <p:nvSpPr>
          <p:cNvPr id="390" name="Shape 390"/>
          <p:cNvSpPr/>
          <p:nvPr/>
        </p:nvSpPr>
        <p:spPr>
          <a:xfrm>
            <a:off x="2911475" y="2271713"/>
            <a:ext cx="4025900" cy="2593976"/>
          </a:xfrm>
          <a:prstGeom prst="rect">
            <a:avLst/>
          </a:prstGeom>
          <a:solidFill>
            <a:schemeClr val="accent3">
              <a:alpha val="30000"/>
            </a:schemeClr>
          </a:solidFill>
          <a:ln w="12700">
            <a:miter lim="400000"/>
          </a:ln>
        </p:spPr>
        <p:txBody>
          <a:bodyPr lIns="45719" rIns="45719" anchor="ctr"/>
          <a:lstStyle/>
          <a:p>
            <a:pPr algn="ctr">
              <a:defRPr>
                <a:solidFill>
                  <a:srgbClr val="FFFFFF"/>
                </a:solidFill>
                <a:latin typeface="CiscoSans"/>
                <a:ea typeface="CiscoSans"/>
                <a:cs typeface="CiscoSans"/>
                <a:sym typeface="CiscoSans"/>
              </a:defRPr>
            </a:pPr>
            <a:endParaRPr/>
          </a:p>
        </p:txBody>
      </p:sp>
      <p:sp>
        <p:nvSpPr>
          <p:cNvPr id="391" name="Shape 391"/>
          <p:cNvSpPr/>
          <p:nvPr/>
        </p:nvSpPr>
        <p:spPr>
          <a:xfrm>
            <a:off x="6980238" y="1262063"/>
            <a:ext cx="1838326" cy="2582862"/>
          </a:xfrm>
          <a:prstGeom prst="rect">
            <a:avLst/>
          </a:prstGeom>
          <a:solidFill>
            <a:schemeClr val="accent3">
              <a:alpha val="30000"/>
            </a:schemeClr>
          </a:solidFill>
          <a:ln w="12700">
            <a:miter lim="400000"/>
          </a:ln>
        </p:spPr>
        <p:txBody>
          <a:bodyPr lIns="45719" rIns="45719" anchor="ctr"/>
          <a:lstStyle/>
          <a:p>
            <a:pPr algn="ctr">
              <a:defRPr>
                <a:solidFill>
                  <a:srgbClr val="FFFFFF"/>
                </a:solidFill>
                <a:latin typeface="CiscoSans"/>
                <a:ea typeface="CiscoSans"/>
                <a:cs typeface="CiscoSans"/>
                <a:sym typeface="CiscoSans"/>
              </a:defRPr>
            </a:pPr>
            <a:endParaRPr/>
          </a:p>
        </p:txBody>
      </p:sp>
      <p:sp>
        <p:nvSpPr>
          <p:cNvPr id="392" name="Shape 392"/>
          <p:cNvSpPr/>
          <p:nvPr/>
        </p:nvSpPr>
        <p:spPr>
          <a:xfrm>
            <a:off x="6980238" y="3887787"/>
            <a:ext cx="1838326" cy="977901"/>
          </a:xfrm>
          <a:prstGeom prst="rect">
            <a:avLst/>
          </a:prstGeom>
          <a:solidFill>
            <a:schemeClr val="accent3">
              <a:alpha val="30000"/>
            </a:schemeClr>
          </a:solidFill>
          <a:ln w="12700">
            <a:miter lim="400000"/>
          </a:ln>
        </p:spPr>
        <p:txBody>
          <a:bodyPr lIns="45719" rIns="45719" anchor="ctr"/>
          <a:lstStyle/>
          <a:p>
            <a:pPr algn="ctr">
              <a:defRPr>
                <a:solidFill>
                  <a:srgbClr val="FFFFFF"/>
                </a:solidFill>
                <a:latin typeface="CiscoSans"/>
                <a:ea typeface="CiscoSans"/>
                <a:cs typeface="CiscoSans"/>
                <a:sym typeface="CiscoSans"/>
              </a:defRPr>
            </a:pPr>
            <a:endParaRPr/>
          </a:p>
        </p:txBody>
      </p:sp>
      <p:sp>
        <p:nvSpPr>
          <p:cNvPr id="393" name="Shape 393"/>
          <p:cNvSpPr>
            <a:spLocks noGrp="1"/>
          </p:cNvSpPr>
          <p:nvPr>
            <p:ph type="pic" sz="quarter" idx="13"/>
          </p:nvPr>
        </p:nvSpPr>
        <p:spPr>
          <a:xfrm>
            <a:off x="3668995" y="233363"/>
            <a:ext cx="3267862" cy="1995490"/>
          </a:xfrm>
          <a:prstGeom prst="rect">
            <a:avLst/>
          </a:prstGeom>
          <a:ln w="9525">
            <a:solidFill>
              <a:srgbClr val="2968AF"/>
            </a:solidFill>
            <a:round/>
          </a:ln>
        </p:spPr>
        <p:txBody>
          <a:bodyPr lIns="91439" rIns="91439"/>
          <a:lstStyle/>
          <a:p>
            <a:endParaRPr/>
          </a:p>
        </p:txBody>
      </p:sp>
      <p:sp>
        <p:nvSpPr>
          <p:cNvPr id="394" name="Shape 394"/>
          <p:cNvSpPr>
            <a:spLocks noGrp="1"/>
          </p:cNvSpPr>
          <p:nvPr>
            <p:ph type="pic" sz="quarter" idx="14"/>
          </p:nvPr>
        </p:nvSpPr>
        <p:spPr>
          <a:xfrm>
            <a:off x="320827" y="233363"/>
            <a:ext cx="3302003" cy="1995490"/>
          </a:xfrm>
          <a:prstGeom prst="rect">
            <a:avLst/>
          </a:prstGeom>
          <a:ln w="9525">
            <a:solidFill>
              <a:srgbClr val="2968AF"/>
            </a:solidFill>
            <a:round/>
          </a:ln>
        </p:spPr>
        <p:txBody>
          <a:bodyPr lIns="91439" rIns="91439"/>
          <a:lstStyle/>
          <a:p>
            <a:endParaRPr/>
          </a:p>
        </p:txBody>
      </p:sp>
      <p:sp>
        <p:nvSpPr>
          <p:cNvPr id="395" name="Shape 395"/>
          <p:cNvSpPr>
            <a:spLocks noGrp="1"/>
          </p:cNvSpPr>
          <p:nvPr>
            <p:ph type="pic" sz="quarter" idx="15"/>
          </p:nvPr>
        </p:nvSpPr>
        <p:spPr>
          <a:xfrm>
            <a:off x="6979832" y="233363"/>
            <a:ext cx="1838731" cy="981076"/>
          </a:xfrm>
          <a:prstGeom prst="rect">
            <a:avLst/>
          </a:prstGeom>
          <a:ln w="9525">
            <a:solidFill>
              <a:srgbClr val="2968AF"/>
            </a:solidFill>
            <a:round/>
          </a:ln>
        </p:spPr>
        <p:txBody>
          <a:bodyPr lIns="91439" rIns="91439"/>
          <a:lstStyle/>
          <a:p>
            <a:endParaRPr/>
          </a:p>
        </p:txBody>
      </p:sp>
      <p:sp>
        <p:nvSpPr>
          <p:cNvPr id="396" name="Shape 396"/>
          <p:cNvSpPr>
            <a:spLocks noGrp="1"/>
          </p:cNvSpPr>
          <p:nvPr>
            <p:ph type="pic" sz="quarter" idx="16"/>
          </p:nvPr>
        </p:nvSpPr>
        <p:spPr>
          <a:xfrm>
            <a:off x="320823" y="2271717"/>
            <a:ext cx="2537421" cy="2594202"/>
          </a:xfrm>
          <a:prstGeom prst="rect">
            <a:avLst/>
          </a:prstGeom>
          <a:ln w="9525">
            <a:solidFill>
              <a:srgbClr val="2968AF"/>
            </a:solidFill>
            <a:round/>
          </a:ln>
        </p:spPr>
        <p:txBody>
          <a:bodyPr lIns="91439" rIns="91439"/>
          <a:lstStyle/>
          <a:p>
            <a:endParaRPr/>
          </a:p>
        </p:txBody>
      </p:sp>
      <p:sp>
        <p:nvSpPr>
          <p:cNvPr id="397" name="Shape 397"/>
          <p:cNvSpPr>
            <a:spLocks noGrp="1"/>
          </p:cNvSpPr>
          <p:nvPr>
            <p:ph type="pic" sz="half" idx="17"/>
          </p:nvPr>
        </p:nvSpPr>
        <p:spPr>
          <a:xfrm>
            <a:off x="2908333" y="2271717"/>
            <a:ext cx="4028518" cy="2594202"/>
          </a:xfrm>
          <a:prstGeom prst="rect">
            <a:avLst/>
          </a:prstGeom>
          <a:ln w="9525">
            <a:solidFill>
              <a:srgbClr val="2968AF"/>
            </a:solidFill>
            <a:round/>
          </a:ln>
        </p:spPr>
        <p:txBody>
          <a:bodyPr lIns="91439" rIns="91439"/>
          <a:lstStyle/>
          <a:p>
            <a:endParaRPr/>
          </a:p>
        </p:txBody>
      </p:sp>
      <p:sp>
        <p:nvSpPr>
          <p:cNvPr id="398" name="Shape 398"/>
          <p:cNvSpPr>
            <a:spLocks noGrp="1"/>
          </p:cNvSpPr>
          <p:nvPr>
            <p:ph type="pic" sz="quarter" idx="18"/>
          </p:nvPr>
        </p:nvSpPr>
        <p:spPr>
          <a:xfrm>
            <a:off x="6979832" y="1257300"/>
            <a:ext cx="1838731" cy="2587059"/>
          </a:xfrm>
          <a:prstGeom prst="rect">
            <a:avLst/>
          </a:prstGeom>
          <a:ln w="9525">
            <a:solidFill>
              <a:srgbClr val="2968AF"/>
            </a:solidFill>
            <a:round/>
          </a:ln>
        </p:spPr>
        <p:txBody>
          <a:bodyPr lIns="91439" rIns="91439"/>
          <a:lstStyle/>
          <a:p>
            <a:endParaRPr/>
          </a:p>
        </p:txBody>
      </p:sp>
      <p:sp>
        <p:nvSpPr>
          <p:cNvPr id="399" name="Shape 399"/>
          <p:cNvSpPr>
            <a:spLocks noGrp="1"/>
          </p:cNvSpPr>
          <p:nvPr>
            <p:ph type="pic" sz="quarter" idx="19"/>
          </p:nvPr>
        </p:nvSpPr>
        <p:spPr>
          <a:xfrm>
            <a:off x="6979832" y="3887223"/>
            <a:ext cx="1838731" cy="978695"/>
          </a:xfrm>
          <a:prstGeom prst="rect">
            <a:avLst/>
          </a:prstGeom>
          <a:ln w="9525">
            <a:solidFill>
              <a:srgbClr val="2968AF"/>
            </a:solidFill>
            <a:round/>
          </a:ln>
        </p:spPr>
        <p:txBody>
          <a:bodyPr lIns="91439" rIns="91439"/>
          <a:lstStyle/>
          <a:p>
            <a:endParaRPr/>
          </a:p>
        </p:txBody>
      </p:sp>
      <p:sp>
        <p:nvSpPr>
          <p:cNvPr id="400" name="Shape 400"/>
          <p:cNvSpPr>
            <a:spLocks noGrp="1"/>
          </p:cNvSpPr>
          <p:nvPr>
            <p:ph type="sldNum" sz="quarter" idx="2"/>
          </p:nvPr>
        </p:nvSpPr>
        <p:spPr>
          <a:xfrm>
            <a:off x="4419600" y="4627562"/>
            <a:ext cx="2133600" cy="279401"/>
          </a:xfrm>
          <a:prstGeom prst="rect">
            <a:avLst/>
          </a:prstGeom>
        </p:spPr>
        <p:txBody>
          <a:bodyPr lIns="45719" tIns="45719" rIns="45719" bIns="45719" anchor="ctr"/>
          <a:lstStyle>
            <a:lvl1pPr defTabSz="457200">
              <a:defRPr sz="1200">
                <a:solidFill>
                  <a:schemeClr val="accent3"/>
                </a:solidFill>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Blank Slide">
    <p:bg>
      <p:bgPr>
        <a:solidFill>
          <a:srgbClr val="FFFFFF"/>
        </a:solidFill>
        <a:effectLst/>
      </p:bgPr>
    </p:bg>
    <p:spTree>
      <p:nvGrpSpPr>
        <p:cNvPr id="1" name=""/>
        <p:cNvGrpSpPr/>
        <p:nvPr/>
      </p:nvGrpSpPr>
      <p:grpSpPr>
        <a:xfrm>
          <a:off x="0" y="0"/>
          <a:ext cx="0" cy="0"/>
          <a:chOff x="0" y="0"/>
          <a:chExt cx="0" cy="0"/>
        </a:xfrm>
      </p:grpSpPr>
      <p:sp>
        <p:nvSpPr>
          <p:cNvPr id="407" name="Shape 407"/>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408" name="Shape 408"/>
          <p:cNvSpPr/>
          <p:nvPr/>
        </p:nvSpPr>
        <p:spPr>
          <a:xfrm>
            <a:off x="5867508" y="4741653"/>
            <a:ext cx="2658019" cy="154518"/>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409"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Wide screen video">
    <p:bg>
      <p:bgPr>
        <a:solidFill>
          <a:srgbClr val="FFFFFF"/>
        </a:solidFill>
        <a:effectLst/>
      </p:bgPr>
    </p:bg>
    <p:spTree>
      <p:nvGrpSpPr>
        <p:cNvPr id="1" name=""/>
        <p:cNvGrpSpPr/>
        <p:nvPr/>
      </p:nvGrpSpPr>
      <p:grpSpPr>
        <a:xfrm>
          <a:off x="0" y="0"/>
          <a:ext cx="0" cy="0"/>
          <a:chOff x="0" y="0"/>
          <a:chExt cx="0" cy="0"/>
        </a:xfrm>
      </p:grpSpPr>
      <p:sp>
        <p:nvSpPr>
          <p:cNvPr id="416" name="Shape 416"/>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417" name="Shape 417"/>
          <p:cNvSpPr/>
          <p:nvPr/>
        </p:nvSpPr>
        <p:spPr>
          <a:xfrm>
            <a:off x="5867508" y="4741653"/>
            <a:ext cx="2658019" cy="154518"/>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418"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419" name="Shape 419"/>
          <p:cNvSpPr>
            <a:spLocks noGrp="1"/>
          </p:cNvSpPr>
          <p:nvPr>
            <p:ph type="media" idx="13"/>
          </p:nvPr>
        </p:nvSpPr>
        <p:spPr>
          <a:xfrm>
            <a:off x="528637" y="582930"/>
            <a:ext cx="8164933" cy="3319272"/>
          </a:xfrm>
          <a:prstGeom prst="rect">
            <a:avLst/>
          </a:prstGeom>
          <a:ln w="25400">
            <a:solidFill>
              <a:srgbClr val="2968AF"/>
            </a:solidFill>
            <a:round/>
          </a:ln>
        </p:spPr>
        <p:txBody>
          <a:bodyPr lIns="91439" rIns="91439"/>
          <a:lstStyle/>
          <a:p>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Standard video">
    <p:bg>
      <p:bgPr>
        <a:solidFill>
          <a:srgbClr val="FFFFFF"/>
        </a:solidFill>
        <a:effectLst/>
      </p:bgPr>
    </p:bg>
    <p:spTree>
      <p:nvGrpSpPr>
        <p:cNvPr id="1" name=""/>
        <p:cNvGrpSpPr/>
        <p:nvPr/>
      </p:nvGrpSpPr>
      <p:grpSpPr>
        <a:xfrm>
          <a:off x="0" y="0"/>
          <a:ext cx="0" cy="0"/>
          <a:chOff x="0" y="0"/>
          <a:chExt cx="0" cy="0"/>
        </a:xfrm>
      </p:grpSpPr>
      <p:sp>
        <p:nvSpPr>
          <p:cNvPr id="426" name="Shape 426"/>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427" name="Shape 427"/>
          <p:cNvSpPr/>
          <p:nvPr/>
        </p:nvSpPr>
        <p:spPr>
          <a:xfrm>
            <a:off x="5867508" y="4741653"/>
            <a:ext cx="2658019" cy="154518"/>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428"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429" name="Shape 429"/>
          <p:cNvSpPr>
            <a:spLocks noGrp="1"/>
          </p:cNvSpPr>
          <p:nvPr>
            <p:ph type="media" sz="half" idx="13"/>
          </p:nvPr>
        </p:nvSpPr>
        <p:spPr>
          <a:xfrm>
            <a:off x="2179339" y="584001"/>
            <a:ext cx="4424563" cy="3319273"/>
          </a:xfrm>
          <a:prstGeom prst="rect">
            <a:avLst/>
          </a:prstGeom>
          <a:ln w="25400">
            <a:solidFill>
              <a:srgbClr val="2968AF"/>
            </a:solidFill>
            <a:round/>
          </a:ln>
        </p:spPr>
        <p:txBody>
          <a:bodyPr lIns="91439" rIns="91439"/>
          <a:lstStyle/>
          <a:p>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emo">
    <p:bg>
      <p:bgPr>
        <a:solidFill>
          <a:srgbClr val="FFFFFF"/>
        </a:solidFill>
        <a:effectLst/>
      </p:bgPr>
    </p:bg>
    <p:spTree>
      <p:nvGrpSpPr>
        <p:cNvPr id="1" name=""/>
        <p:cNvGrpSpPr/>
        <p:nvPr/>
      </p:nvGrpSpPr>
      <p:grpSpPr>
        <a:xfrm>
          <a:off x="0" y="0"/>
          <a:ext cx="0" cy="0"/>
          <a:chOff x="0" y="0"/>
          <a:chExt cx="0" cy="0"/>
        </a:xfrm>
      </p:grpSpPr>
      <p:sp>
        <p:nvSpPr>
          <p:cNvPr id="39" name="Shape 39"/>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40" name="Shape 40"/>
          <p:cNvSpPr/>
          <p:nvPr/>
        </p:nvSpPr>
        <p:spPr>
          <a:xfrm>
            <a:off x="5867508" y="4741653"/>
            <a:ext cx="2658019" cy="154518"/>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41"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42" name="Shape 42"/>
          <p:cNvSpPr/>
          <p:nvPr/>
        </p:nvSpPr>
        <p:spPr>
          <a:xfrm>
            <a:off x="0" y="0"/>
            <a:ext cx="9144000" cy="133350"/>
          </a:xfrm>
          <a:prstGeom prst="rect">
            <a:avLst/>
          </a:prstGeom>
          <a:solidFill>
            <a:srgbClr val="FFFFFF"/>
          </a:solidFill>
          <a:ln w="12700">
            <a:miter lim="400000"/>
          </a:ln>
        </p:spPr>
        <p:txBody>
          <a:bodyPr lIns="45719" rIns="45719" anchor="ctr"/>
          <a:lstStyle/>
          <a:p>
            <a:endParaRPr/>
          </a:p>
        </p:txBody>
      </p:sp>
      <p:sp>
        <p:nvSpPr>
          <p:cNvPr id="43" name="Shape 43"/>
          <p:cNvSpPr/>
          <p:nvPr/>
        </p:nvSpPr>
        <p:spPr>
          <a:xfrm>
            <a:off x="0" y="0"/>
            <a:ext cx="9144000" cy="133350"/>
          </a:xfrm>
          <a:prstGeom prst="rect">
            <a:avLst/>
          </a:prstGeom>
          <a:solidFill>
            <a:srgbClr val="FFFFFF"/>
          </a:solidFill>
          <a:ln w="12700">
            <a:miter lim="400000"/>
          </a:ln>
        </p:spPr>
        <p:txBody>
          <a:bodyPr lIns="45719" rIns="45719" anchor="ctr"/>
          <a:lstStyle/>
          <a:p>
            <a:endParaRPr/>
          </a:p>
        </p:txBody>
      </p:sp>
      <p:sp>
        <p:nvSpPr>
          <p:cNvPr id="44" name="Shape 44"/>
          <p:cNvSpPr>
            <a:spLocks noGrp="1"/>
          </p:cNvSpPr>
          <p:nvPr>
            <p:ph type="body" sz="quarter" idx="1"/>
          </p:nvPr>
        </p:nvSpPr>
        <p:spPr>
          <a:xfrm>
            <a:off x="499914" y="3209550"/>
            <a:ext cx="4684869" cy="288132"/>
          </a:xfrm>
          <a:prstGeom prst="rect">
            <a:avLst/>
          </a:prstGeom>
        </p:spPr>
        <p:txBody>
          <a:bodyPr lIns="34287" tIns="34287" rIns="34287" bIns="34287">
            <a:normAutofit/>
          </a:bodyPr>
          <a:lstStyle>
            <a:lvl1pPr marL="0" indent="0" defTabSz="685748">
              <a:buClrTx/>
              <a:buSzTx/>
              <a:buFontTx/>
              <a:buNone/>
              <a:defRPr sz="1800"/>
            </a:lvl1pPr>
            <a:lvl2pPr marL="0" indent="342871" defTabSz="685748">
              <a:buClrTx/>
              <a:buSzTx/>
              <a:buFontTx/>
              <a:buNone/>
              <a:defRPr sz="1800"/>
            </a:lvl2pPr>
            <a:lvl3pPr marL="0" indent="685748" defTabSz="685748">
              <a:buClrTx/>
              <a:buSzTx/>
              <a:buFontTx/>
              <a:buNone/>
              <a:defRPr sz="1800"/>
            </a:lvl3pPr>
            <a:lvl4pPr marL="0" indent="1028622" defTabSz="685748">
              <a:buClrTx/>
              <a:buSzTx/>
              <a:buFontTx/>
              <a:buNone/>
              <a:defRPr sz="1800"/>
            </a:lvl4pPr>
            <a:lvl5pPr marL="0" indent="1371497" defTabSz="685748">
              <a:buClrTx/>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45" name="Shape 45"/>
          <p:cNvSpPr>
            <a:spLocks noGrp="1"/>
          </p:cNvSpPr>
          <p:nvPr>
            <p:ph type="title"/>
          </p:nvPr>
        </p:nvSpPr>
        <p:spPr>
          <a:xfrm>
            <a:off x="459525" y="2462027"/>
            <a:ext cx="4712557" cy="766764"/>
          </a:xfrm>
          <a:prstGeom prst="rect">
            <a:avLst/>
          </a:prstGeom>
        </p:spPr>
        <p:txBody>
          <a:bodyPr lIns="34287" tIns="34287" rIns="34287" bIns="34287"/>
          <a:lstStyle>
            <a:lvl1pPr defTabSz="685748">
              <a:lnSpc>
                <a:spcPct val="80000"/>
              </a:lnSpc>
              <a:defRPr sz="5200">
                <a:solidFill>
                  <a:srgbClr val="3E6BB4"/>
                </a:solidFill>
              </a:defRPr>
            </a:lvl1pPr>
          </a:lstStyle>
          <a:p>
            <a:r>
              <a:t>Title Text</a:t>
            </a:r>
          </a:p>
        </p:txBody>
      </p:sp>
      <p:sp>
        <p:nvSpPr>
          <p:cNvPr id="46" name="Shape 46"/>
          <p:cNvSpPr>
            <a:spLocks noGrp="1"/>
          </p:cNvSpPr>
          <p:nvPr>
            <p:ph type="pic" sz="quarter" idx="13"/>
          </p:nvPr>
        </p:nvSpPr>
        <p:spPr>
          <a:xfrm>
            <a:off x="5540380" y="1438275"/>
            <a:ext cx="2676526" cy="2166940"/>
          </a:xfrm>
          <a:prstGeom prst="rect">
            <a:avLst/>
          </a:prstGeom>
        </p:spPr>
        <p:txBody>
          <a:bodyPr lIns="91439" rIns="91439"/>
          <a:lstStyle/>
          <a:p>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Closing Slide">
    <p:bg>
      <p:bgPr>
        <a:gradFill flip="none" rotWithShape="1">
          <a:gsLst>
            <a:gs pos="0">
              <a:srgbClr val="35A2D6"/>
            </a:gs>
            <a:gs pos="999">
              <a:srgbClr val="35A2D6"/>
            </a:gs>
            <a:gs pos="100000">
              <a:srgbClr val="2968AF"/>
            </a:gs>
          </a:gsLst>
          <a:lin ang="5400000" scaled="0"/>
        </a:gradFill>
        <a:effectLst/>
      </p:bgPr>
    </p:bg>
    <p:spTree>
      <p:nvGrpSpPr>
        <p:cNvPr id="1" name=""/>
        <p:cNvGrpSpPr/>
        <p:nvPr/>
      </p:nvGrpSpPr>
      <p:grpSpPr>
        <a:xfrm>
          <a:off x="0" y="0"/>
          <a:ext cx="0" cy="0"/>
          <a:chOff x="0" y="0"/>
          <a:chExt cx="0" cy="0"/>
        </a:xfrm>
      </p:grpSpPr>
      <p:pic>
        <p:nvPicPr>
          <p:cNvPr id="436" name="image5.png"/>
          <p:cNvPicPr>
            <a:picLocks noChangeAspect="1"/>
          </p:cNvPicPr>
          <p:nvPr/>
        </p:nvPicPr>
        <p:blipFill>
          <a:blip r:embed="rId2">
            <a:extLst/>
          </a:blip>
          <a:stretch>
            <a:fillRect/>
          </a:stretch>
        </p:blipFill>
        <p:spPr>
          <a:xfrm>
            <a:off x="0" y="0"/>
            <a:ext cx="9144000" cy="5149850"/>
          </a:xfrm>
          <a:prstGeom prst="rect">
            <a:avLst/>
          </a:prstGeom>
          <a:ln w="12700">
            <a:miter lim="400000"/>
          </a:ln>
        </p:spPr>
      </p:pic>
      <p:pic>
        <p:nvPicPr>
          <p:cNvPr id="437" name="image6.png" descr="pref_1-line_logo+tagline-rt-white-CMYK.ai"/>
          <p:cNvPicPr>
            <a:picLocks noChangeAspect="1"/>
          </p:cNvPicPr>
          <p:nvPr/>
        </p:nvPicPr>
        <p:blipFill>
          <a:blip r:embed="rId3">
            <a:extLst/>
          </a:blip>
          <a:stretch>
            <a:fillRect/>
          </a:stretch>
        </p:blipFill>
        <p:spPr>
          <a:xfrm>
            <a:off x="192087" y="1643063"/>
            <a:ext cx="8759826" cy="1857376"/>
          </a:xfrm>
          <a:prstGeom prst="rect">
            <a:avLst/>
          </a:prstGeom>
          <a:ln w="12700">
            <a:miter lim="400000"/>
          </a:ln>
        </p:spPr>
      </p:pic>
      <p:sp>
        <p:nvSpPr>
          <p:cNvPr id="438" name="Shape 438"/>
          <p:cNvSpPr>
            <a:spLocks noGrp="1"/>
          </p:cNvSpPr>
          <p:nvPr>
            <p:ph type="sldNum" sz="quarter" idx="2"/>
          </p:nvPr>
        </p:nvSpPr>
        <p:spPr>
          <a:xfrm>
            <a:off x="4419600" y="4627562"/>
            <a:ext cx="2133600" cy="279401"/>
          </a:xfrm>
          <a:prstGeom prst="rect">
            <a:avLst/>
          </a:prstGeom>
        </p:spPr>
        <p:txBody>
          <a:bodyPr lIns="45719" tIns="45719" rIns="45719" bIns="45719" anchor="ctr"/>
          <a:lstStyle>
            <a:lvl1pPr defTabSz="457200">
              <a:defRPr sz="1200">
                <a:solidFill>
                  <a:schemeClr val="accent3"/>
                </a:solidFill>
              </a:defRPr>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4_Bullet">
    <p:bg>
      <p:bgPr>
        <a:solidFill>
          <a:srgbClr val="FFFFFF"/>
        </a:solidFill>
        <a:effectLst/>
      </p:bgPr>
    </p:bg>
    <p:spTree>
      <p:nvGrpSpPr>
        <p:cNvPr id="1" name=""/>
        <p:cNvGrpSpPr/>
        <p:nvPr/>
      </p:nvGrpSpPr>
      <p:grpSpPr>
        <a:xfrm>
          <a:off x="0" y="0"/>
          <a:ext cx="0" cy="0"/>
          <a:chOff x="0" y="0"/>
          <a:chExt cx="0" cy="0"/>
        </a:xfrm>
      </p:grpSpPr>
      <p:sp>
        <p:nvSpPr>
          <p:cNvPr id="475" name="Shape 475"/>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476" name="Shape 476"/>
          <p:cNvSpPr/>
          <p:nvPr/>
        </p:nvSpPr>
        <p:spPr>
          <a:xfrm>
            <a:off x="5867508" y="4741653"/>
            <a:ext cx="2658019" cy="154518"/>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477"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478" name="Shape 478"/>
          <p:cNvSpPr>
            <a:spLocks noGrp="1"/>
          </p:cNvSpPr>
          <p:nvPr>
            <p:ph type="title"/>
          </p:nvPr>
        </p:nvSpPr>
        <p:spPr>
          <a:xfrm>
            <a:off x="229704" y="324161"/>
            <a:ext cx="8588863" cy="628651"/>
          </a:xfrm>
          <a:prstGeom prst="rect">
            <a:avLst/>
          </a:prstGeom>
        </p:spPr>
        <p:txBody>
          <a:bodyPr anchor="ctr"/>
          <a:lstStyle>
            <a:lvl1pPr defTabSz="914247">
              <a:lnSpc>
                <a:spcPct val="80000"/>
              </a:lnSpc>
              <a:defRPr sz="3600" spc="-100">
                <a:solidFill>
                  <a:srgbClr val="5F8F5B"/>
                </a:solidFill>
              </a:defRPr>
            </a:lvl1pPr>
          </a:lstStyle>
          <a:p>
            <a:r>
              <a:t>Title Text</a:t>
            </a:r>
          </a:p>
        </p:txBody>
      </p:sp>
      <p:sp>
        <p:nvSpPr>
          <p:cNvPr id="479" name="Shape 479"/>
          <p:cNvSpPr>
            <a:spLocks noGrp="1"/>
          </p:cNvSpPr>
          <p:nvPr>
            <p:ph type="body" idx="1"/>
          </p:nvPr>
        </p:nvSpPr>
        <p:spPr>
          <a:xfrm>
            <a:off x="239713" y="1081013"/>
            <a:ext cx="8578851" cy="3395743"/>
          </a:xfrm>
          <a:prstGeom prst="rect">
            <a:avLst/>
          </a:prstGeom>
        </p:spPr>
        <p:txBody>
          <a:bodyPr lIns="45711" tIns="45711" rIns="45711" bIns="45711">
            <a:normAutofit/>
          </a:bodyPr>
          <a:lstStyle>
            <a:lvl1pPr marL="169863" indent="-169863">
              <a:spcBef>
                <a:spcPts val="1400"/>
              </a:spcBef>
              <a:defRPr sz="2200">
                <a:solidFill>
                  <a:srgbClr val="435153"/>
                </a:solidFill>
              </a:defRPr>
            </a:lvl1pPr>
            <a:lvl2pPr marL="482146" indent="-339271">
              <a:spcBef>
                <a:spcPts val="1400"/>
              </a:spcBef>
              <a:defRPr sz="2200">
                <a:solidFill>
                  <a:srgbClr val="435153"/>
                </a:solidFill>
              </a:defRPr>
            </a:lvl2pPr>
            <a:lvl3pPr marL="573352" indent="-311415">
              <a:spcBef>
                <a:spcPts val="1400"/>
              </a:spcBef>
              <a:defRPr sz="2200">
                <a:solidFill>
                  <a:srgbClr val="435153"/>
                </a:solidFill>
              </a:defRPr>
            </a:lvl3pPr>
            <a:lvl4pPr marL="673100" indent="-339725">
              <a:spcBef>
                <a:spcPts val="1400"/>
              </a:spcBef>
              <a:defRPr sz="2200">
                <a:solidFill>
                  <a:srgbClr val="435153"/>
                </a:solidFill>
              </a:defRPr>
            </a:lvl4pPr>
            <a:lvl5pPr marL="744537" indent="-339725">
              <a:spcBef>
                <a:spcPts val="1400"/>
              </a:spcBef>
              <a:defRPr sz="2200">
                <a:solidFill>
                  <a:srgbClr val="435153"/>
                </a:solidFil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Title and Content">
    <p:bg>
      <p:bgPr>
        <a:solidFill>
          <a:srgbClr val="FFFFFF"/>
        </a:solidFill>
        <a:effectLst/>
      </p:bgPr>
    </p:bg>
    <p:spTree>
      <p:nvGrpSpPr>
        <p:cNvPr id="1" name=""/>
        <p:cNvGrpSpPr/>
        <p:nvPr/>
      </p:nvGrpSpPr>
      <p:grpSpPr>
        <a:xfrm>
          <a:off x="0" y="0"/>
          <a:ext cx="0" cy="0"/>
          <a:chOff x="0" y="0"/>
          <a:chExt cx="0" cy="0"/>
        </a:xfrm>
      </p:grpSpPr>
      <p:sp>
        <p:nvSpPr>
          <p:cNvPr id="539" name="Shape 539"/>
          <p:cNvSpPr/>
          <p:nvPr/>
        </p:nvSpPr>
        <p:spPr>
          <a:xfrm>
            <a:off x="7889767" y="4750028"/>
            <a:ext cx="688414" cy="150475"/>
          </a:xfrm>
          <a:prstGeom prst="rect">
            <a:avLst/>
          </a:prstGeom>
          <a:ln w="12700">
            <a:miter lim="400000"/>
          </a:ln>
          <a:extLst>
            <a:ext uri="{C572A759-6A51-4108-AA02-DFA0A04FC94B}">
              <ma14:wrappingTextBoxFlag xmlns:ma14="http://schemas.microsoft.com/office/mac/drawingml/2011/main" xmlns="" val="1"/>
            </a:ext>
          </a:extLst>
        </p:spPr>
        <p:txBody>
          <a:bodyPr wrap="none" lIns="30786" tIns="30786" rIns="30786" bIns="30786" anchor="b">
            <a:spAutoFit/>
          </a:bodyPr>
          <a:lstStyle>
            <a:lvl1pPr algn="r" defTabSz="610637">
              <a:defRPr sz="600">
                <a:solidFill>
                  <a:srgbClr val="231F20"/>
                </a:solidFill>
                <a:latin typeface="CiscoSansTT Light"/>
                <a:ea typeface="CiscoSansTT Light"/>
                <a:cs typeface="CiscoSansTT Light"/>
                <a:sym typeface="CiscoSansTT Light"/>
              </a:defRPr>
            </a:lvl1pPr>
          </a:lstStyle>
          <a:p>
            <a:r>
              <a:t>Cisco Confidential</a:t>
            </a:r>
          </a:p>
        </p:txBody>
      </p:sp>
      <p:sp>
        <p:nvSpPr>
          <p:cNvPr id="540" name="Shape 540"/>
          <p:cNvSpPr>
            <a:spLocks noGrp="1"/>
          </p:cNvSpPr>
          <p:nvPr>
            <p:ph type="sldNum" sz="quarter" idx="2"/>
          </p:nvPr>
        </p:nvSpPr>
        <p:spPr>
          <a:xfrm>
            <a:off x="8724787" y="4746951"/>
            <a:ext cx="159032" cy="150475"/>
          </a:xfrm>
          <a:prstGeom prst="rect">
            <a:avLst/>
          </a:prstGeom>
        </p:spPr>
        <p:txBody>
          <a:bodyPr lIns="30786" tIns="30786" rIns="30786" bIns="30786"/>
          <a:lstStyle>
            <a:lvl1pPr defTabSz="610637">
              <a:defRPr>
                <a:solidFill>
                  <a:srgbClr val="231F20"/>
                </a:solidFill>
                <a:latin typeface="CiscoSansTT Light"/>
                <a:ea typeface="CiscoSansTT Light"/>
                <a:cs typeface="CiscoSansTT Light"/>
                <a:sym typeface="CiscoSansTT Light"/>
              </a:defRPr>
            </a:lvl1pPr>
          </a:lstStyle>
          <a:p>
            <a:fld id="{86CB4B4D-7CA3-9044-876B-883B54F8677D}" type="slidenum">
              <a:t>‹#›</a:t>
            </a:fld>
            <a:endParaRPr/>
          </a:p>
        </p:txBody>
      </p:sp>
      <p:sp>
        <p:nvSpPr>
          <p:cNvPr id="541" name="Shape 541"/>
          <p:cNvSpPr/>
          <p:nvPr/>
        </p:nvSpPr>
        <p:spPr>
          <a:xfrm>
            <a:off x="296733" y="4747296"/>
            <a:ext cx="3419626" cy="154506"/>
          </a:xfrm>
          <a:prstGeom prst="rect">
            <a:avLst/>
          </a:prstGeom>
          <a:ln w="12700">
            <a:miter lim="400000"/>
          </a:ln>
          <a:extLst>
            <a:ext uri="{C572A759-6A51-4108-AA02-DFA0A04FC94B}">
              <ma14:wrappingTextBoxFlag xmlns:ma14="http://schemas.microsoft.com/office/mac/drawingml/2011/main" xmlns="" val="1"/>
            </a:ext>
          </a:extLst>
        </p:spPr>
        <p:txBody>
          <a:bodyPr lIns="30786" tIns="30786" rIns="30786" bIns="30786" anchor="b">
            <a:spAutoFit/>
          </a:bodyPr>
          <a:lstStyle>
            <a:lvl1pPr defTabSz="610637">
              <a:defRPr sz="600">
                <a:solidFill>
                  <a:srgbClr val="231F20"/>
                </a:solidFill>
                <a:latin typeface="CiscoSansTT Light"/>
                <a:ea typeface="CiscoSansTT Light"/>
                <a:cs typeface="CiscoSansTT Light"/>
                <a:sym typeface="CiscoSansTT Light"/>
              </a:defRPr>
            </a:lvl1pPr>
          </a:lstStyle>
          <a:p>
            <a:r>
              <a:rPr dirty="0"/>
              <a:t>© </a:t>
            </a:r>
            <a:r>
              <a:rPr dirty="0" smtClean="0"/>
              <a:t>201</a:t>
            </a:r>
            <a:r>
              <a:rPr lang="en-US" dirty="0" smtClean="0"/>
              <a:t>7</a:t>
            </a:r>
            <a:r>
              <a:rPr dirty="0" smtClean="0"/>
              <a:t>  </a:t>
            </a:r>
            <a:r>
              <a:rPr dirty="0"/>
              <a:t>Cisco and/or its affiliates. All rights reserved.</a:t>
            </a:r>
          </a:p>
        </p:txBody>
      </p:sp>
      <p:sp>
        <p:nvSpPr>
          <p:cNvPr id="542" name="Shape 542"/>
          <p:cNvSpPr/>
          <p:nvPr/>
        </p:nvSpPr>
        <p:spPr>
          <a:xfrm>
            <a:off x="4762" y="5078558"/>
            <a:ext cx="9141620" cy="1"/>
          </a:xfrm>
          <a:prstGeom prst="line">
            <a:avLst/>
          </a:prstGeom>
          <a:ln w="127000">
            <a:solidFill>
              <a:srgbClr val="327281"/>
            </a:solidFill>
          </a:ln>
        </p:spPr>
        <p:txBody>
          <a:bodyPr lIns="34289" tIns="34289" rIns="34289" bIns="34289"/>
          <a:lstStyle/>
          <a:p>
            <a:pPr defTabSz="342885">
              <a:defRPr sz="1400">
                <a:solidFill>
                  <a:srgbClr val="0096D6"/>
                </a:solidFill>
              </a:defRPr>
            </a:pPr>
            <a:endParaRPr/>
          </a:p>
        </p:txBody>
      </p:sp>
      <p:sp>
        <p:nvSpPr>
          <p:cNvPr id="543" name="Shape 543"/>
          <p:cNvSpPr>
            <a:spLocks noGrp="1"/>
          </p:cNvSpPr>
          <p:nvPr>
            <p:ph type="title"/>
          </p:nvPr>
        </p:nvSpPr>
        <p:spPr>
          <a:xfrm>
            <a:off x="265314" y="341157"/>
            <a:ext cx="8657114" cy="731521"/>
          </a:xfrm>
          <a:prstGeom prst="rect">
            <a:avLst/>
          </a:prstGeom>
        </p:spPr>
        <p:txBody>
          <a:bodyPr lIns="45719" tIns="45719" rIns="45719" bIns="45719" anchor="t"/>
          <a:lstStyle>
            <a:lvl1pPr defTabSz="685656">
              <a:lnSpc>
                <a:spcPct val="80000"/>
              </a:lnSpc>
              <a:defRPr sz="2400">
                <a:solidFill>
                  <a:srgbClr val="00A2BF"/>
                </a:solidFill>
                <a:latin typeface="CiscoSansTT ExtraLight"/>
                <a:ea typeface="CiscoSansTT ExtraLight"/>
                <a:cs typeface="CiscoSansTT ExtraLight"/>
                <a:sym typeface="CiscoSansTT ExtraLight"/>
              </a:defRPr>
            </a:lvl1pPr>
          </a:lstStyle>
          <a:p>
            <a:r>
              <a:t>Title Text</a:t>
            </a:r>
          </a:p>
        </p:txBody>
      </p:sp>
      <p:sp>
        <p:nvSpPr>
          <p:cNvPr id="544" name="Shape 544"/>
          <p:cNvSpPr>
            <a:spLocks noGrp="1"/>
          </p:cNvSpPr>
          <p:nvPr>
            <p:ph type="body" idx="1"/>
          </p:nvPr>
        </p:nvSpPr>
        <p:spPr>
          <a:xfrm>
            <a:off x="234403" y="1004811"/>
            <a:ext cx="8578691" cy="3724275"/>
          </a:xfrm>
          <a:prstGeom prst="rect">
            <a:avLst/>
          </a:prstGeom>
        </p:spPr>
        <p:txBody>
          <a:bodyPr lIns="34289" tIns="34289" rIns="34289" bIns="34289">
            <a:normAutofit/>
          </a:bodyPr>
          <a:lstStyle>
            <a:lvl1pPr marL="159987" indent="-159987" defTabSz="685656">
              <a:buClr>
                <a:srgbClr val="272848"/>
              </a:buClr>
              <a:defRPr sz="1400">
                <a:solidFill>
                  <a:srgbClr val="000000"/>
                </a:solidFill>
                <a:latin typeface="CiscoSansTT Light"/>
                <a:ea typeface="CiscoSansTT Light"/>
                <a:cs typeface="CiscoSansTT Light"/>
                <a:sym typeface="CiscoSansTT Light"/>
              </a:defRPr>
            </a:lvl1pPr>
            <a:lvl2pPr marL="404072" indent="-212138" defTabSz="685656">
              <a:buClr>
                <a:srgbClr val="272848"/>
              </a:buClr>
              <a:defRPr sz="1400">
                <a:solidFill>
                  <a:srgbClr val="000000"/>
                </a:solidFill>
                <a:latin typeface="CiscoSansTT Light"/>
                <a:ea typeface="CiscoSansTT Light"/>
                <a:cs typeface="CiscoSansTT Light"/>
                <a:sym typeface="CiscoSansTT Light"/>
              </a:defRPr>
            </a:lvl2pPr>
            <a:lvl3pPr marL="547237" indent="-199957" defTabSz="685656">
              <a:buClr>
                <a:srgbClr val="272848"/>
              </a:buClr>
              <a:defRPr sz="1400">
                <a:solidFill>
                  <a:srgbClr val="000000"/>
                </a:solidFill>
                <a:latin typeface="CiscoSansTT Light"/>
                <a:ea typeface="CiscoSansTT Light"/>
                <a:cs typeface="CiscoSansTT Light"/>
                <a:sym typeface="CiscoSansTT Light"/>
              </a:defRPr>
            </a:lvl3pPr>
            <a:lvl4pPr marL="656535" indent="-213288" defTabSz="685656">
              <a:buClr>
                <a:srgbClr val="272848"/>
              </a:buClr>
              <a:defRPr sz="1400">
                <a:solidFill>
                  <a:srgbClr val="000000"/>
                </a:solidFill>
                <a:latin typeface="CiscoSansTT Light"/>
                <a:ea typeface="CiscoSansTT Light"/>
                <a:cs typeface="CiscoSansTT Light"/>
                <a:sym typeface="CiscoSansTT Light"/>
              </a:defRPr>
            </a:lvl4pPr>
            <a:lvl5pPr marL="752503" indent="-213288" defTabSz="685656">
              <a:buClr>
                <a:srgbClr val="272848"/>
              </a:buClr>
              <a:defRPr sz="1400">
                <a:solidFill>
                  <a:srgbClr val="000000"/>
                </a:solidFill>
                <a:latin typeface="CiscoSansTT Light"/>
                <a:ea typeface="CiscoSansTT Light"/>
                <a:cs typeface="CiscoSansTT Light"/>
                <a:sym typeface="CiscoSansTT Light"/>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Title Only 4 Heavy Graphics">
    <p:bg>
      <p:bgPr>
        <a:solidFill>
          <a:srgbClr val="FFFFFF"/>
        </a:solidFill>
        <a:effectLst/>
      </p:bgPr>
    </p:bg>
    <p:spTree>
      <p:nvGrpSpPr>
        <p:cNvPr id="1" name=""/>
        <p:cNvGrpSpPr/>
        <p:nvPr/>
      </p:nvGrpSpPr>
      <p:grpSpPr>
        <a:xfrm>
          <a:off x="0" y="0"/>
          <a:ext cx="0" cy="0"/>
          <a:chOff x="0" y="0"/>
          <a:chExt cx="0" cy="0"/>
        </a:xfrm>
      </p:grpSpPr>
      <p:sp>
        <p:nvSpPr>
          <p:cNvPr id="551" name="Shape 551"/>
          <p:cNvSpPr>
            <a:spLocks noGrp="1"/>
          </p:cNvSpPr>
          <p:nvPr>
            <p:ph type="sldNum" sz="quarter" idx="2"/>
          </p:nvPr>
        </p:nvSpPr>
        <p:spPr>
          <a:xfrm>
            <a:off x="8724787" y="4746951"/>
            <a:ext cx="159032" cy="150475"/>
          </a:xfrm>
          <a:prstGeom prst="rect">
            <a:avLst/>
          </a:prstGeom>
        </p:spPr>
        <p:txBody>
          <a:bodyPr lIns="30786" tIns="30786" rIns="30786" bIns="30786"/>
          <a:lstStyle>
            <a:lvl1pPr defTabSz="610739">
              <a:defRPr>
                <a:solidFill>
                  <a:srgbClr val="231F20"/>
                </a:solidFill>
                <a:latin typeface="CiscoSansTT Light"/>
                <a:ea typeface="CiscoSansTT Light"/>
                <a:cs typeface="CiscoSansTT Light"/>
                <a:sym typeface="CiscoSansTT Light"/>
              </a:defRPr>
            </a:lvl1pPr>
          </a:lstStyle>
          <a:p>
            <a:fld id="{86CB4B4D-7CA3-9044-876B-883B54F8677D}" type="slidenum">
              <a:t>‹#›</a:t>
            </a:fld>
            <a:endParaRPr/>
          </a:p>
        </p:txBody>
      </p:sp>
      <p:sp>
        <p:nvSpPr>
          <p:cNvPr id="552" name="Shape 552"/>
          <p:cNvSpPr/>
          <p:nvPr/>
        </p:nvSpPr>
        <p:spPr>
          <a:xfrm>
            <a:off x="296730" y="4747284"/>
            <a:ext cx="3419625" cy="154518"/>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39">
              <a:defRPr sz="600">
                <a:solidFill>
                  <a:srgbClr val="231F20"/>
                </a:solidFill>
                <a:latin typeface="CiscoSansTT Light"/>
                <a:ea typeface="CiscoSansTT Light"/>
                <a:cs typeface="CiscoSansTT Light"/>
                <a:sym typeface="CiscoSansTT Light"/>
              </a:defRPr>
            </a:lvl1pPr>
          </a:lstStyle>
          <a:p>
            <a:r>
              <a:rPr dirty="0"/>
              <a:t>© </a:t>
            </a:r>
            <a:r>
              <a:rPr dirty="0" smtClean="0"/>
              <a:t>201</a:t>
            </a:r>
            <a:r>
              <a:rPr lang="en-US" dirty="0" smtClean="0"/>
              <a:t>7</a:t>
            </a:r>
            <a:r>
              <a:rPr dirty="0" smtClean="0"/>
              <a:t>  </a:t>
            </a:r>
            <a:r>
              <a:rPr dirty="0"/>
              <a:t>Cisco and/or its affiliates. All rights reserved.</a:t>
            </a:r>
          </a:p>
        </p:txBody>
      </p:sp>
      <p:sp>
        <p:nvSpPr>
          <p:cNvPr id="553" name="Shape 553"/>
          <p:cNvSpPr/>
          <p:nvPr/>
        </p:nvSpPr>
        <p:spPr>
          <a:xfrm>
            <a:off x="4762" y="0"/>
            <a:ext cx="9141620" cy="285750"/>
          </a:xfrm>
          <a:prstGeom prst="rect">
            <a:avLst/>
          </a:prstGeom>
          <a:solidFill>
            <a:srgbClr val="FFFFFF"/>
          </a:solidFill>
          <a:ln w="12700">
            <a:miter lim="400000"/>
          </a:ln>
        </p:spPr>
        <p:txBody>
          <a:bodyPr lIns="34289" tIns="34289" rIns="34289" bIns="34289" anchor="ctr"/>
          <a:lstStyle/>
          <a:p>
            <a:pPr algn="ctr" defTabSz="514259">
              <a:defRPr sz="1400">
                <a:solidFill>
                  <a:srgbClr val="FFFFFF"/>
                </a:solidFill>
                <a:latin typeface="CiscoSansTT Light"/>
                <a:ea typeface="CiscoSansTT Light"/>
                <a:cs typeface="CiscoSansTT Light"/>
                <a:sym typeface="CiscoSansTT Light"/>
              </a:defRPr>
            </a:pPr>
            <a:endParaRPr/>
          </a:p>
        </p:txBody>
      </p:sp>
      <p:sp>
        <p:nvSpPr>
          <p:cNvPr id="554" name="Shape 554"/>
          <p:cNvSpPr>
            <a:spLocks noGrp="1"/>
          </p:cNvSpPr>
          <p:nvPr>
            <p:ph type="title"/>
          </p:nvPr>
        </p:nvSpPr>
        <p:spPr>
          <a:xfrm>
            <a:off x="309482" y="155576"/>
            <a:ext cx="8510847" cy="434974"/>
          </a:xfrm>
          <a:prstGeom prst="rect">
            <a:avLst/>
          </a:prstGeom>
        </p:spPr>
        <p:txBody>
          <a:bodyPr lIns="45719" tIns="45719" rIns="45719" bIns="45719" anchor="t"/>
          <a:lstStyle>
            <a:lvl1pPr defTabSz="685770">
              <a:lnSpc>
                <a:spcPct val="80000"/>
              </a:lnSpc>
              <a:defRPr sz="2400">
                <a:solidFill>
                  <a:srgbClr val="00A2BF"/>
                </a:solidFill>
                <a:latin typeface="CiscoSansTT ExtraLight"/>
                <a:ea typeface="CiscoSansTT ExtraLight"/>
                <a:cs typeface="CiscoSansTT ExtraLight"/>
                <a:sym typeface="CiscoSansTT ExtraLight"/>
              </a:defRPr>
            </a:lvl1pPr>
          </a:lstStyle>
          <a:p>
            <a:r>
              <a:t>Title Text</a:t>
            </a: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Big Statemen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userDrawn="1"/>
        </p:nvSpPr>
        <p:spPr>
          <a:xfrm>
            <a:off x="1824039" y="-2683669"/>
            <a:ext cx="1728787" cy="10510838"/>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6" name="Rounded Rectangle 5"/>
          <p:cNvSpPr/>
          <p:nvPr userDrawn="1"/>
        </p:nvSpPr>
        <p:spPr>
          <a:xfrm>
            <a:off x="1" y="-483394"/>
            <a:ext cx="1730375" cy="6110288"/>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8" name="Rounded Rectangle 7"/>
          <p:cNvSpPr/>
          <p:nvPr userDrawn="1"/>
        </p:nvSpPr>
        <p:spPr>
          <a:xfrm rot="10800000">
            <a:off x="1014414" y="-483394"/>
            <a:ext cx="1728787" cy="61102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9" name="Rounded Rectangle 8"/>
          <p:cNvSpPr/>
          <p:nvPr/>
        </p:nvSpPr>
        <p:spPr>
          <a:xfrm>
            <a:off x="6375401" y="1283494"/>
            <a:ext cx="1730375" cy="6111479"/>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0" name="Rounded Rectangle 9"/>
          <p:cNvSpPr/>
          <p:nvPr/>
        </p:nvSpPr>
        <p:spPr>
          <a:xfrm>
            <a:off x="8105775" y="626269"/>
            <a:ext cx="1728788" cy="6111479"/>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ounded Rectangle 10"/>
          <p:cNvSpPr/>
          <p:nvPr/>
        </p:nvSpPr>
        <p:spPr>
          <a:xfrm rot="10800000">
            <a:off x="3035301" y="-2533650"/>
            <a:ext cx="1730375" cy="6111479"/>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ectangle 5"/>
          <p:cNvSpPr>
            <a:spLocks noChangeArrowheads="1"/>
          </p:cNvSpPr>
          <p:nvPr/>
        </p:nvSpPr>
        <p:spPr bwMode="ltGray">
          <a:xfrm>
            <a:off x="7762875" y="4894425"/>
            <a:ext cx="812800"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smtClean="0">
                <a:solidFill>
                  <a:srgbClr val="FFFFFF"/>
                </a:solidFill>
              </a:rPr>
              <a:t>Cisco Confidential</a:t>
            </a:r>
          </a:p>
        </p:txBody>
      </p:sp>
      <p:sp>
        <p:nvSpPr>
          <p:cNvPr id="13" name="Rectangle 5"/>
          <p:cNvSpPr>
            <a:spLocks noChangeArrowheads="1"/>
          </p:cNvSpPr>
          <p:nvPr userDrawn="1"/>
        </p:nvSpPr>
        <p:spPr bwMode="ltGray">
          <a:xfrm>
            <a:off x="7762875" y="4894425"/>
            <a:ext cx="812800"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smtClean="0">
                <a:solidFill>
                  <a:srgbClr val="FFFFFF"/>
                </a:solidFill>
              </a:rPr>
              <a:t>Cisco Confidential</a:t>
            </a:r>
          </a:p>
        </p:txBody>
      </p:sp>
      <p:sp>
        <p:nvSpPr>
          <p:cNvPr id="14" name="Rectangle 4"/>
          <p:cNvSpPr>
            <a:spLocks noChangeArrowheads="1"/>
          </p:cNvSpPr>
          <p:nvPr userDrawn="1"/>
        </p:nvSpPr>
        <p:spPr bwMode="ltGray">
          <a:xfrm>
            <a:off x="250826" y="4895616"/>
            <a:ext cx="3421063"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600" dirty="0" smtClean="0">
                <a:solidFill>
                  <a:srgbClr val="FFFFFF"/>
                </a:solidFill>
              </a:rPr>
              <a:t>© 2017 Cisco and/or its affiliates. All rights reserved.</a:t>
            </a:r>
          </a:p>
        </p:txBody>
      </p:sp>
      <p:sp>
        <p:nvSpPr>
          <p:cNvPr id="15" name="Rectangle 7"/>
          <p:cNvSpPr>
            <a:spLocks noChangeArrowheads="1"/>
          </p:cNvSpPr>
          <p:nvPr userDrawn="1"/>
        </p:nvSpPr>
        <p:spPr bwMode="ltGray">
          <a:xfrm>
            <a:off x="8640684" y="4892043"/>
            <a:ext cx="260429"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10C9438D-E7BB-4820-A20C-A577E702040C}" type="slidenum">
              <a:rPr lang="en-US" altLang="en-US" sz="600" smtClean="0">
                <a:solidFill>
                  <a:srgbClr val="FFFFFF"/>
                </a:solidFill>
              </a:rPr>
              <a:pPr algn="r" eaLnBrk="1" hangingPunct="1">
                <a:defRPr/>
              </a:pPr>
              <a:t>‹#›</a:t>
            </a:fld>
            <a:endParaRPr lang="en-US" altLang="en-US" sz="600" smtClean="0">
              <a:solidFill>
                <a:srgbClr val="FFFFFF"/>
              </a:solidFill>
            </a:endParaRPr>
          </a:p>
        </p:txBody>
      </p:sp>
      <p:sp>
        <p:nvSpPr>
          <p:cNvPr id="2" name="Title 1"/>
          <p:cNvSpPr>
            <a:spLocks noGrp="1"/>
          </p:cNvSpPr>
          <p:nvPr>
            <p:ph type="title"/>
          </p:nvPr>
        </p:nvSpPr>
        <p:spPr>
          <a:xfrm>
            <a:off x="237744" y="363475"/>
            <a:ext cx="8755128" cy="3279098"/>
          </a:xfrm>
        </p:spPr>
        <p:txBody>
          <a:bodyPr/>
          <a:lstStyle>
            <a:lvl1pPr marL="228600" indent="-228600">
              <a:buFont typeface="Arial" pitchFamily="34" charset="0"/>
              <a:buChar char="“"/>
              <a:defRPr sz="6000" spc="0" baseline="0">
                <a:solidFill>
                  <a:schemeClr val="bg1"/>
                </a:solidFill>
                <a:latin typeface="+mj-lt"/>
              </a:defRPr>
            </a:lvl1pPr>
          </a:lstStyle>
          <a:p>
            <a:r>
              <a:rPr lang="en-US" smtClean="0"/>
              <a:t>Click to edit Master title style</a:t>
            </a:r>
            <a:endParaRPr lang="en-US" dirty="0"/>
          </a:p>
        </p:txBody>
      </p:sp>
      <p:sp>
        <p:nvSpPr>
          <p:cNvPr id="7" name="Text Placeholder 4"/>
          <p:cNvSpPr>
            <a:spLocks noGrp="1"/>
          </p:cNvSpPr>
          <p:nvPr>
            <p:ph type="body" sz="quarter" idx="11"/>
          </p:nvPr>
        </p:nvSpPr>
        <p:spPr>
          <a:xfrm>
            <a:off x="460249" y="4019177"/>
            <a:ext cx="8574685" cy="460772"/>
          </a:xfrm>
        </p:spPr>
        <p:txBody>
          <a:bodyPr rtlCol="0">
            <a:normAutofit/>
          </a:bodyPr>
          <a:lstStyle>
            <a:lvl1pPr marL="0" indent="0">
              <a:buNone/>
              <a:defRPr lang="en-US" sz="2400" kern="1200" dirty="0" smtClean="0">
                <a:solidFill>
                  <a:schemeClr val="bg1"/>
                </a:solidFill>
                <a:latin typeface="+mj-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26808412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ppt_x"/>
                                          </p:val>
                                        </p:tav>
                                        <p:tav tm="100000">
                                          <p:val>
                                            <p:strVal val="#ppt_x"/>
                                          </p:val>
                                        </p:tav>
                                      </p:tavLst>
                                    </p:anim>
                                    <p:anim calcmode="lin" valueType="num">
                                      <p:cBhvr additive="base">
                                        <p:cTn id="12" dur="2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000" fill="hold"/>
                                        <p:tgtEl>
                                          <p:spTgt spid="11"/>
                                        </p:tgtEl>
                                        <p:attrNameLst>
                                          <p:attrName>ppt_x</p:attrName>
                                        </p:attrNameLst>
                                      </p:cBhvr>
                                      <p:tavLst>
                                        <p:tav tm="0">
                                          <p:val>
                                            <p:strVal val="#ppt_x"/>
                                          </p:val>
                                        </p:tav>
                                        <p:tav tm="100000">
                                          <p:val>
                                            <p:strVal val="#ppt_x"/>
                                          </p:val>
                                        </p:tav>
                                      </p:tavLst>
                                    </p:anim>
                                    <p:anim calcmode="lin" valueType="num">
                                      <p:cBhvr additive="base">
                                        <p:cTn id="20" dur="20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2000" fill="hold"/>
                                        <p:tgtEl>
                                          <p:spTgt spid="9"/>
                                        </p:tgtEl>
                                        <p:attrNameLst>
                                          <p:attrName>ppt_x</p:attrName>
                                        </p:attrNameLst>
                                      </p:cBhvr>
                                      <p:tavLst>
                                        <p:tav tm="0">
                                          <p:val>
                                            <p:strVal val="#ppt_x"/>
                                          </p:val>
                                        </p:tav>
                                        <p:tav tm="100000">
                                          <p:val>
                                            <p:strVal val="#ppt_x"/>
                                          </p:val>
                                        </p:tav>
                                      </p:tavLst>
                                    </p:anim>
                                    <p:anim calcmode="lin" valueType="num">
                                      <p:cBhvr additive="base">
                                        <p:cTn id="24" dur="2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100" fill="hold"/>
                                        <p:tgtEl>
                                          <p:spTgt spid="10"/>
                                        </p:tgtEl>
                                        <p:attrNameLst>
                                          <p:attrName>ppt_x</p:attrName>
                                        </p:attrNameLst>
                                      </p:cBhvr>
                                      <p:tavLst>
                                        <p:tav tm="0">
                                          <p:val>
                                            <p:strVal val="#ppt_x"/>
                                          </p:val>
                                        </p:tav>
                                        <p:tav tm="100000">
                                          <p:val>
                                            <p:strVal val="#ppt_x"/>
                                          </p:val>
                                        </p:tav>
                                      </p:tavLst>
                                    </p:anim>
                                    <p:anim calcmode="lin" valueType="num">
                                      <p:cBhvr additive="base">
                                        <p:cTn id="28" dur="11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animated White">
    <p:spTree>
      <p:nvGrpSpPr>
        <p:cNvPr id="1" name=""/>
        <p:cNvGrpSpPr/>
        <p:nvPr/>
      </p:nvGrpSpPr>
      <p:grpSpPr>
        <a:xfrm>
          <a:off x="0" y="0"/>
          <a:ext cx="0" cy="0"/>
          <a:chOff x="0" y="0"/>
          <a:chExt cx="0" cy="0"/>
        </a:xfrm>
      </p:grpSpPr>
      <p:sp>
        <p:nvSpPr>
          <p:cNvPr id="6" name="Rectangle 5"/>
          <p:cNvSpPr/>
          <p:nvPr userDrawn="1"/>
        </p:nvSpPr>
        <p:spPr>
          <a:xfrm>
            <a:off x="3405189" y="4461273"/>
            <a:ext cx="598487" cy="8596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7" name="Rectangle 6"/>
          <p:cNvSpPr/>
          <p:nvPr userDrawn="1"/>
        </p:nvSpPr>
        <p:spPr>
          <a:xfrm>
            <a:off x="1460501" y="4461273"/>
            <a:ext cx="473075" cy="859631"/>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8" name="Rectangle 7"/>
          <p:cNvSpPr/>
          <p:nvPr userDrawn="1"/>
        </p:nvSpPr>
        <p:spPr>
          <a:xfrm>
            <a:off x="4772026" y="4461273"/>
            <a:ext cx="473075" cy="859631"/>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9" name="Rounded Rectangle 8"/>
          <p:cNvSpPr/>
          <p:nvPr userDrawn="1"/>
        </p:nvSpPr>
        <p:spPr>
          <a:xfrm rot="10800000" flipH="1">
            <a:off x="2855914" y="623888"/>
            <a:ext cx="657225" cy="318135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0" name="Rounded Rectangle 9"/>
          <p:cNvSpPr/>
          <p:nvPr userDrawn="1"/>
        </p:nvSpPr>
        <p:spPr>
          <a:xfrm rot="10800000" flipH="1">
            <a:off x="822325" y="3537348"/>
            <a:ext cx="655638" cy="1131094"/>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1" name="Rounded Rectangle 10"/>
          <p:cNvSpPr/>
          <p:nvPr userDrawn="1"/>
        </p:nvSpPr>
        <p:spPr>
          <a:xfrm rot="10800000" flipH="1">
            <a:off x="1331914" y="1485900"/>
            <a:ext cx="657225" cy="3182541"/>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2" name="Rounded Rectangle 11"/>
          <p:cNvSpPr/>
          <p:nvPr userDrawn="1"/>
        </p:nvSpPr>
        <p:spPr>
          <a:xfrm rot="10800000" flipH="1">
            <a:off x="5870576" y="4960144"/>
            <a:ext cx="779463" cy="2489597"/>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3" name="Rounded Rectangle 12"/>
          <p:cNvSpPr/>
          <p:nvPr userDrawn="1"/>
        </p:nvSpPr>
        <p:spPr>
          <a:xfrm rot="10800000" flipH="1">
            <a:off x="6932613" y="4960144"/>
            <a:ext cx="657225" cy="1131094"/>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4" name="Rounded Rectangle 13"/>
          <p:cNvSpPr/>
          <p:nvPr userDrawn="1"/>
        </p:nvSpPr>
        <p:spPr>
          <a:xfrm rot="10800000" flipH="1">
            <a:off x="2190751" y="5039916"/>
            <a:ext cx="663575" cy="474821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5" name="Rounded Rectangle 14"/>
          <p:cNvSpPr/>
          <p:nvPr userDrawn="1"/>
        </p:nvSpPr>
        <p:spPr>
          <a:xfrm rot="10800000" flipH="1">
            <a:off x="2794001" y="5001816"/>
            <a:ext cx="779463" cy="4158853"/>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6" name="Rounded Rectangle 15"/>
          <p:cNvSpPr/>
          <p:nvPr userDrawn="1"/>
        </p:nvSpPr>
        <p:spPr>
          <a:xfrm rot="10800000" flipH="1">
            <a:off x="4921250" y="769144"/>
            <a:ext cx="655638" cy="3182541"/>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7" name="Rounded Rectangle 16"/>
          <p:cNvSpPr/>
          <p:nvPr userDrawn="1"/>
        </p:nvSpPr>
        <p:spPr>
          <a:xfrm rot="10800000" flipH="1">
            <a:off x="5391151" y="1298973"/>
            <a:ext cx="657225" cy="318254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8" name="Rounded Rectangle 17"/>
          <p:cNvSpPr/>
          <p:nvPr userDrawn="1"/>
        </p:nvSpPr>
        <p:spPr>
          <a:xfrm rot="10800000" flipH="1">
            <a:off x="341313" y="5031564"/>
            <a:ext cx="780312" cy="2489662"/>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9" name="Rounded Rectangle 18"/>
          <p:cNvSpPr/>
          <p:nvPr userDrawn="1"/>
        </p:nvSpPr>
        <p:spPr>
          <a:xfrm rot="10800000" flipH="1">
            <a:off x="8037513" y="6238876"/>
            <a:ext cx="781050" cy="2489597"/>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20" name="Rounded Rectangle 19"/>
          <p:cNvSpPr/>
          <p:nvPr userDrawn="1"/>
        </p:nvSpPr>
        <p:spPr>
          <a:xfrm rot="10800000" flipH="1">
            <a:off x="8162925" y="1298973"/>
            <a:ext cx="655638" cy="318254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21" name="Rounded Rectangle 20"/>
          <p:cNvSpPr/>
          <p:nvPr userDrawn="1"/>
        </p:nvSpPr>
        <p:spPr>
          <a:xfrm rot="10800000" flipH="1">
            <a:off x="3770314" y="1485900"/>
            <a:ext cx="657225" cy="3182541"/>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22" name="Rectangle 21"/>
          <p:cNvSpPr/>
          <p:nvPr userDrawn="1"/>
        </p:nvSpPr>
        <p:spPr>
          <a:xfrm>
            <a:off x="1" y="1"/>
            <a:ext cx="9129713" cy="4783931"/>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grpSp>
        <p:nvGrpSpPr>
          <p:cNvPr id="23" name="Group 67"/>
          <p:cNvGrpSpPr/>
          <p:nvPr userDrawn="1"/>
        </p:nvGrpSpPr>
        <p:grpSpPr>
          <a:xfrm>
            <a:off x="341314" y="233363"/>
            <a:ext cx="829170" cy="328769"/>
            <a:chOff x="609600" y="528537"/>
            <a:chExt cx="1444734" cy="763789"/>
          </a:xfrm>
          <a:solidFill>
            <a:schemeClr val="bg1"/>
          </a:solidFill>
        </p:grpSpPr>
        <p:sp>
          <p:nvSpPr>
            <p:cNvPr id="24" name="Rectangle 23"/>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5" name="Freeform 2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6" name="Freeform 2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7" name="Freeform 2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8" name="Freeform 2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9" name="Freeform 2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30" name="Freeform 2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31" name="Freeform 3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32" name="Freeform 3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33" name="Freeform 3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34" name="Freeform 3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35" name="Freeform 3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36" name="Freeform 3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37" name="Freeform 3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grpSp>
      <p:sp>
        <p:nvSpPr>
          <p:cNvPr id="38" name="Rectangle 37"/>
          <p:cNvSpPr/>
          <p:nvPr userDrawn="1"/>
        </p:nvSpPr>
        <p:spPr>
          <a:xfrm>
            <a:off x="1" y="4906566"/>
            <a:ext cx="9129713" cy="236934"/>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39" name="Rectangle 4"/>
          <p:cNvSpPr>
            <a:spLocks noChangeArrowheads="1"/>
          </p:cNvSpPr>
          <p:nvPr userDrawn="1"/>
        </p:nvSpPr>
        <p:spPr bwMode="ltGray">
          <a:xfrm>
            <a:off x="250825" y="4939430"/>
            <a:ext cx="1283361"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nchorCtr="1">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450" dirty="0" smtClean="0">
                <a:solidFill>
                  <a:srgbClr val="FFFFFF"/>
                </a:solidFill>
              </a:rPr>
              <a:t>© 2014 Cisco System Inc. All rights reserved</a:t>
            </a:r>
            <a:r>
              <a:rPr lang="en-US" altLang="en-US" sz="450" dirty="0" smtClean="0">
                <a:solidFill>
                  <a:srgbClr val="C0C0C0"/>
                </a:solidFill>
              </a:rPr>
              <a:t>.</a:t>
            </a:r>
          </a:p>
        </p:txBody>
      </p:sp>
      <p:sp>
        <p:nvSpPr>
          <p:cNvPr id="40" name="Rectangle 5"/>
          <p:cNvSpPr>
            <a:spLocks noChangeArrowheads="1"/>
          </p:cNvSpPr>
          <p:nvPr userDrawn="1"/>
        </p:nvSpPr>
        <p:spPr bwMode="ltGray">
          <a:xfrm>
            <a:off x="7986416" y="4938239"/>
            <a:ext cx="589260"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450" dirty="0" smtClean="0">
                <a:solidFill>
                  <a:srgbClr val="C0C0C0"/>
                </a:solidFill>
              </a:rPr>
              <a:t>Cisco Confidential</a:t>
            </a:r>
          </a:p>
        </p:txBody>
      </p:sp>
      <p:sp>
        <p:nvSpPr>
          <p:cNvPr id="42" name="Rectangle 7"/>
          <p:cNvSpPr>
            <a:spLocks noChangeArrowheads="1"/>
          </p:cNvSpPr>
          <p:nvPr userDrawn="1"/>
        </p:nvSpPr>
        <p:spPr bwMode="ltGray">
          <a:xfrm>
            <a:off x="8706192" y="4935857"/>
            <a:ext cx="194921"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3F8B130B-1D3C-4809-AC1D-A7EFCED9BF39}" type="slidenum">
              <a:rPr lang="en-US" altLang="en-US" sz="450" smtClean="0">
                <a:solidFill>
                  <a:srgbClr val="C0C0C0"/>
                </a:solidFill>
              </a:rPr>
              <a:pPr algn="r" eaLnBrk="1" hangingPunct="1">
                <a:defRPr/>
              </a:pPr>
              <a:t>‹#›</a:t>
            </a:fld>
            <a:endParaRPr lang="en-US" altLang="en-US" sz="450" dirty="0" smtClean="0">
              <a:solidFill>
                <a:srgbClr val="C0C0C0"/>
              </a:solidFill>
            </a:endParaRPr>
          </a:p>
        </p:txBody>
      </p:sp>
      <p:sp>
        <p:nvSpPr>
          <p:cNvPr id="2" name="Title 1"/>
          <p:cNvSpPr>
            <a:spLocks noGrp="1"/>
          </p:cNvSpPr>
          <p:nvPr>
            <p:ph type="ctrTitle"/>
          </p:nvPr>
        </p:nvSpPr>
        <p:spPr>
          <a:xfrm>
            <a:off x="221394" y="927517"/>
            <a:ext cx="8112125" cy="2189084"/>
          </a:xfrm>
        </p:spPr>
        <p:txBody>
          <a:bodyPr/>
          <a:lstStyle>
            <a:lvl1pPr>
              <a:lnSpc>
                <a:spcPct val="90000"/>
              </a:lnSpc>
              <a:defRPr lang="en-US" sz="405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3348052"/>
            <a:ext cx="8112126" cy="288131"/>
          </a:xfrm>
        </p:spPr>
        <p:txBody>
          <a:bodyPr anchor="b">
            <a:noAutofit/>
          </a:bodyPr>
          <a:lstStyle>
            <a:lvl1pPr marL="0" indent="0" algn="l">
              <a:buNone/>
              <a:defRPr lang="en-US" sz="1500" b="0" kern="1200" dirty="0">
                <a:solidFill>
                  <a:schemeClr val="bg1"/>
                </a:solidFill>
                <a:latin typeface="+mj-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3576640"/>
            <a:ext cx="8097838" cy="288131"/>
          </a:xfrm>
        </p:spPr>
        <p:txBody>
          <a:bodyPr/>
          <a:lstStyle>
            <a:lvl1pPr marL="0" indent="0">
              <a:buFontTx/>
              <a:buNone/>
              <a:defRPr lang="en-US" sz="1350" b="0" kern="1200" dirty="0">
                <a:solidFill>
                  <a:schemeClr val="bg1"/>
                </a:solidFill>
                <a:latin typeface="+mj-lt"/>
                <a:ea typeface="+mn-ea"/>
                <a:cs typeface="+mn-cs"/>
              </a:defRPr>
            </a:lvl1pPr>
            <a:lvl2pPr marL="0" indent="0">
              <a:buFontTx/>
              <a:buNone/>
              <a:defRPr lang="en-US" sz="1500" kern="1200" dirty="0" smtClean="0">
                <a:solidFill>
                  <a:schemeClr val="bg1"/>
                </a:solidFill>
                <a:latin typeface="+mj-lt"/>
                <a:ea typeface="+mn-ea"/>
                <a:cs typeface="+mn-cs"/>
              </a:defRPr>
            </a:lvl2pPr>
            <a:lvl3pPr marL="0" indent="0">
              <a:buFontTx/>
              <a:buNone/>
              <a:defRPr lang="en-US" sz="1500" kern="1200" dirty="0" smtClean="0">
                <a:solidFill>
                  <a:schemeClr val="bg1"/>
                </a:solidFill>
                <a:latin typeface="+mj-lt"/>
                <a:ea typeface="+mn-ea"/>
                <a:cs typeface="+mn-cs"/>
              </a:defRPr>
            </a:lvl3pPr>
            <a:lvl4pPr marL="0" indent="0">
              <a:buFontTx/>
              <a:buNone/>
              <a:defRPr lang="en-US" sz="1500" kern="1200" dirty="0" smtClean="0">
                <a:solidFill>
                  <a:schemeClr val="bg1"/>
                </a:solidFill>
                <a:latin typeface="+mj-lt"/>
                <a:ea typeface="+mn-ea"/>
                <a:cs typeface="+mn-cs"/>
              </a:defRPr>
            </a:lvl4pPr>
            <a:lvl5pPr marL="0" indent="0">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9" y="3924578"/>
            <a:ext cx="8112125" cy="288131"/>
          </a:xfrm>
        </p:spPr>
        <p:txBody>
          <a:bodyPr/>
          <a:lstStyle>
            <a:lvl1pPr marL="0" indent="0">
              <a:buFontTx/>
              <a:buNone/>
              <a:defRPr lang="en-US" sz="1050" b="0" kern="1200" dirty="0">
                <a:solidFill>
                  <a:schemeClr val="bg1"/>
                </a:solidFill>
                <a:latin typeface="+mj-lt"/>
                <a:ea typeface="+mn-ea"/>
                <a:cs typeface="+mn-cs"/>
              </a:defRPr>
            </a:lvl1pPr>
            <a:lvl2pPr>
              <a:defRPr lang="en-US" sz="1500" kern="1200" dirty="0" smtClean="0">
                <a:solidFill>
                  <a:schemeClr val="bg1"/>
                </a:solidFill>
                <a:latin typeface="+mj-lt"/>
                <a:ea typeface="+mn-ea"/>
                <a:cs typeface="+mn-cs"/>
              </a:defRPr>
            </a:lvl2pPr>
            <a:lvl3pPr>
              <a:defRPr lang="en-US" sz="1500" kern="1200" dirty="0" smtClean="0">
                <a:solidFill>
                  <a:schemeClr val="bg1"/>
                </a:solidFill>
                <a:latin typeface="+mj-lt"/>
                <a:ea typeface="+mn-ea"/>
                <a:cs typeface="+mn-cs"/>
              </a:defRPr>
            </a:lvl3pPr>
            <a:lvl4pPr>
              <a:defRPr lang="en-US" sz="1500" kern="1200" dirty="0" smtClean="0">
                <a:solidFill>
                  <a:schemeClr val="bg1"/>
                </a:solidFill>
                <a:latin typeface="+mj-lt"/>
                <a:ea typeface="+mn-ea"/>
                <a:cs typeface="+mn-cs"/>
              </a:defRPr>
            </a:lvl4pPr>
            <a:lvl5pPr>
              <a:defRPr lang="en-US" sz="15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36289856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10"/>
                                        </p:tgtEl>
                                        <p:attrNameLst>
                                          <p:attrName>ppt_x</p:attrName>
                                          <p:attrName>ppt_y</p:attrName>
                                        </p:attrNameLst>
                                      </p:cBhvr>
                                      <p:rCtr x="0" y="-2147483648"/>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11"/>
                                        </p:tgtEl>
                                        <p:attrNameLst>
                                          <p:attrName>ppt_x</p:attrName>
                                          <p:attrName>ppt_y</p:attrName>
                                        </p:attrNameLst>
                                      </p:cBhvr>
                                      <p:rCtr x="0" y="-2147483648"/>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12"/>
                                        </p:tgtEl>
                                        <p:attrNameLst>
                                          <p:attrName>ppt_x</p:attrName>
                                          <p:attrName>ppt_y</p:attrName>
                                        </p:attrNameLst>
                                      </p:cBhvr>
                                      <p:rCtr x="0" y="-2147483648"/>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13"/>
                                        </p:tgtEl>
                                        <p:attrNameLst>
                                          <p:attrName>ppt_x</p:attrName>
                                          <p:attrName>ppt_y</p:attrName>
                                        </p:attrNameLst>
                                      </p:cBhvr>
                                      <p:rCtr x="0" y="-2147483648"/>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9"/>
                                        </p:tgtEl>
                                        <p:attrNameLst>
                                          <p:attrName>ppt_x</p:attrName>
                                          <p:attrName>ppt_y</p:attrName>
                                        </p:attrNameLst>
                                      </p:cBhvr>
                                      <p:rCtr x="0" y="-2147483648"/>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14"/>
                                        </p:tgtEl>
                                        <p:attrNameLst>
                                          <p:attrName>ppt_x</p:attrName>
                                          <p:attrName>ppt_y</p:attrName>
                                        </p:attrNameLst>
                                      </p:cBhvr>
                                      <p:rCtr x="0" y="-2147483648"/>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15"/>
                                        </p:tgtEl>
                                        <p:attrNameLst>
                                          <p:attrName>ppt_x</p:attrName>
                                          <p:attrName>ppt_y</p:attrName>
                                        </p:attrNameLst>
                                      </p:cBhvr>
                                      <p:rCtr x="0" y="-2147483648"/>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16"/>
                                        </p:tgtEl>
                                        <p:attrNameLst>
                                          <p:attrName>ppt_x</p:attrName>
                                          <p:attrName>ppt_y</p:attrName>
                                        </p:attrNameLst>
                                      </p:cBhvr>
                                      <p:rCtr x="0" y="-2147483648"/>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17"/>
                                        </p:tgtEl>
                                        <p:attrNameLst>
                                          <p:attrName>ppt_x</p:attrName>
                                          <p:attrName>ppt_y</p:attrName>
                                        </p:attrNameLst>
                                      </p:cBhvr>
                                      <p:rCtr x="0" y="-2147483648"/>
                                    </p:animMotion>
                                  </p:childTnLst>
                                </p:cTn>
                              </p:par>
                              <p:par>
                                <p:cTn id="23" presetID="42" presetClass="path" presetSubtype="0" repeatCount="indefinite" accel="50000" decel="50000" fill="hold"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18"/>
                                        </p:tgtEl>
                                        <p:attrNameLst>
                                          <p:attrName>ppt_x</p:attrName>
                                          <p:attrName>ppt_y</p:attrName>
                                        </p:attrNameLst>
                                      </p:cBhvr>
                                      <p:rCtr x="0" y="-2147483648"/>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19"/>
                                        </p:tgtEl>
                                        <p:attrNameLst>
                                          <p:attrName>ppt_x</p:attrName>
                                          <p:attrName>ppt_y</p:attrName>
                                        </p:attrNameLst>
                                      </p:cBhvr>
                                      <p:rCtr x="0" y="-2147483648"/>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20"/>
                                        </p:tgtEl>
                                        <p:attrNameLst>
                                          <p:attrName>ppt_x</p:attrName>
                                          <p:attrName>ppt_y</p:attrName>
                                        </p:attrNameLst>
                                      </p:cBhvr>
                                      <p:rCtr x="0" y="-2147483648"/>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21"/>
                                        </p:tgtEl>
                                        <p:attrNameLst>
                                          <p:attrName>ppt_x</p:attrName>
                                          <p:attrName>ppt_y</p:attrName>
                                        </p:attrNameLst>
                                      </p:cBhvr>
                                      <p:rCtr x="0" y="-2147483648"/>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8"/>
                                        </p:tgtEl>
                                        <p:attrNameLst>
                                          <p:attrName>style.color</p:attrName>
                                        </p:attrNameLst>
                                      </p:cBhvr>
                                      <p:to>
                                        <a:srgbClr val="60CCCC"/>
                                      </p:to>
                                    </p:animClr>
                                    <p:animClr clrSpc="rgb" dir="cw">
                                      <p:cBhvr>
                                        <p:cTn id="33" dur="6650" autoRev="1" fill="hold"/>
                                        <p:tgtEl>
                                          <p:spTgt spid="8"/>
                                        </p:tgtEl>
                                        <p:attrNameLst>
                                          <p:attrName>fillcolor</p:attrName>
                                        </p:attrNameLst>
                                      </p:cBhvr>
                                      <p:to>
                                        <a:srgbClr val="60CCCC"/>
                                      </p:to>
                                    </p:animClr>
                                    <p:set>
                                      <p:cBhvr>
                                        <p:cTn id="34" dur="6650" autoRev="1" fill="hold"/>
                                        <p:tgtEl>
                                          <p:spTgt spid="8"/>
                                        </p:tgtEl>
                                        <p:attrNameLst>
                                          <p:attrName>fill.type</p:attrName>
                                        </p:attrNameLst>
                                      </p:cBhvr>
                                      <p:to>
                                        <p:strVal val="solid"/>
                                      </p:to>
                                    </p:set>
                                    <p:set>
                                      <p:cBhvr>
                                        <p:cTn id="35" dur="6650" autoRev="1" fill="hold"/>
                                        <p:tgtEl>
                                          <p:spTgt spid="8"/>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7"/>
                                        </p:tgtEl>
                                        <p:attrNameLst>
                                          <p:attrName>style.color</p:attrName>
                                        </p:attrNameLst>
                                      </p:cBhvr>
                                      <p:to>
                                        <a:srgbClr val="60CCCC"/>
                                      </p:to>
                                    </p:animClr>
                                    <p:animClr clrSpc="rgb" dir="cw">
                                      <p:cBhvr>
                                        <p:cTn id="38" dur="5350" autoRev="1" fill="hold"/>
                                        <p:tgtEl>
                                          <p:spTgt spid="7"/>
                                        </p:tgtEl>
                                        <p:attrNameLst>
                                          <p:attrName>fillcolor</p:attrName>
                                        </p:attrNameLst>
                                      </p:cBhvr>
                                      <p:to>
                                        <a:srgbClr val="60CCCC"/>
                                      </p:to>
                                    </p:animClr>
                                    <p:set>
                                      <p:cBhvr>
                                        <p:cTn id="39" dur="5350" autoRev="1" fill="hold"/>
                                        <p:tgtEl>
                                          <p:spTgt spid="7"/>
                                        </p:tgtEl>
                                        <p:attrNameLst>
                                          <p:attrName>fill.type</p:attrName>
                                        </p:attrNameLst>
                                      </p:cBhvr>
                                      <p:to>
                                        <p:strVal val="solid"/>
                                      </p:to>
                                    </p:set>
                                    <p:set>
                                      <p:cBhvr>
                                        <p:cTn id="40" dur="5350" autoRev="1" fill="hold"/>
                                        <p:tgtEl>
                                          <p:spTgt spid="7"/>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6"/>
                                        </p:tgtEl>
                                        <p:attrNameLst>
                                          <p:attrName>style.color</p:attrName>
                                        </p:attrNameLst>
                                      </p:cBhvr>
                                      <p:to>
                                        <a:srgbClr val="60CCCC"/>
                                      </p:to>
                                    </p:animClr>
                                    <p:animClr clrSpc="rgb" dir="cw">
                                      <p:cBhvr>
                                        <p:cTn id="43" dur="6650" autoRev="1" fill="hold"/>
                                        <p:tgtEl>
                                          <p:spTgt spid="6"/>
                                        </p:tgtEl>
                                        <p:attrNameLst>
                                          <p:attrName>fillcolor</p:attrName>
                                        </p:attrNameLst>
                                      </p:cBhvr>
                                      <p:to>
                                        <a:srgbClr val="60CCCC"/>
                                      </p:to>
                                    </p:animClr>
                                    <p:set>
                                      <p:cBhvr>
                                        <p:cTn id="44" dur="6650" autoRev="1" fill="hold"/>
                                        <p:tgtEl>
                                          <p:spTgt spid="6"/>
                                        </p:tgtEl>
                                        <p:attrNameLst>
                                          <p:attrName>fill.type</p:attrName>
                                        </p:attrNameLst>
                                      </p:cBhvr>
                                      <p:to>
                                        <p:strVal val="solid"/>
                                      </p:to>
                                    </p:set>
                                    <p:set>
                                      <p:cBhvr>
                                        <p:cTn id="45" dur="6650" autoRev="1"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P spid="20" grpId="0" animBg="1"/>
      <p:bldP spid="21"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Slide-White">
    <p:spTree>
      <p:nvGrpSpPr>
        <p:cNvPr id="1" name=""/>
        <p:cNvGrpSpPr/>
        <p:nvPr/>
      </p:nvGrpSpPr>
      <p:grpSpPr>
        <a:xfrm>
          <a:off x="0" y="0"/>
          <a:ext cx="0" cy="0"/>
          <a:chOff x="0" y="0"/>
          <a:chExt cx="0" cy="0"/>
        </a:xfrm>
      </p:grpSpPr>
      <p:sp>
        <p:nvSpPr>
          <p:cNvPr id="6" name="Rectangle 5"/>
          <p:cNvSpPr/>
          <p:nvPr userDrawn="1"/>
        </p:nvSpPr>
        <p:spPr>
          <a:xfrm>
            <a:off x="1" y="1"/>
            <a:ext cx="9129713" cy="4783931"/>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grpSp>
        <p:nvGrpSpPr>
          <p:cNvPr id="7" name="Group 67"/>
          <p:cNvGrpSpPr/>
          <p:nvPr userDrawn="1"/>
        </p:nvGrpSpPr>
        <p:grpSpPr>
          <a:xfrm>
            <a:off x="341314" y="233363"/>
            <a:ext cx="829170" cy="328769"/>
            <a:chOff x="609600" y="528537"/>
            <a:chExt cx="1444734" cy="763789"/>
          </a:xfrm>
          <a:solidFill>
            <a:schemeClr val="bg1"/>
          </a:solidFill>
        </p:grpSpPr>
        <p:sp>
          <p:nvSpPr>
            <p:cNvPr id="8" name="Rectangle 7"/>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9" name="Freeform 8"/>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0" name="Freeform 9"/>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1" name="Freeform 10"/>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2" name="Freeform 11"/>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3" name="Freeform 12"/>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4" name="Freeform 13"/>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5" name="Freeform 14"/>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6" name="Freeform 15"/>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7" name="Freeform 16"/>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8" name="Freeform 17"/>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9" name="Freeform 18"/>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0" name="Freeform 19"/>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1" name="Freeform 20"/>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grpSp>
      <p:sp>
        <p:nvSpPr>
          <p:cNvPr id="22" name="Rectangle 21"/>
          <p:cNvSpPr/>
          <p:nvPr userDrawn="1"/>
        </p:nvSpPr>
        <p:spPr>
          <a:xfrm>
            <a:off x="1" y="4906566"/>
            <a:ext cx="9129713" cy="236934"/>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23" name="Rectangle 4"/>
          <p:cNvSpPr>
            <a:spLocks noChangeArrowheads="1"/>
          </p:cNvSpPr>
          <p:nvPr userDrawn="1"/>
        </p:nvSpPr>
        <p:spPr bwMode="ltGray">
          <a:xfrm>
            <a:off x="250825" y="4939430"/>
            <a:ext cx="1283361"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nchorCtr="1">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450" dirty="0" smtClean="0">
                <a:solidFill>
                  <a:srgbClr val="FFFFFF"/>
                </a:solidFill>
              </a:rPr>
              <a:t>© 2014 Cisco System Inc. All rights reserved</a:t>
            </a:r>
            <a:r>
              <a:rPr lang="en-US" altLang="en-US" sz="450" dirty="0" smtClean="0">
                <a:solidFill>
                  <a:srgbClr val="C0C0C0"/>
                </a:solidFill>
              </a:rPr>
              <a:t>.</a:t>
            </a:r>
          </a:p>
        </p:txBody>
      </p:sp>
      <p:sp>
        <p:nvSpPr>
          <p:cNvPr id="24" name="Rectangle 5"/>
          <p:cNvSpPr>
            <a:spLocks noChangeArrowheads="1"/>
          </p:cNvSpPr>
          <p:nvPr userDrawn="1"/>
        </p:nvSpPr>
        <p:spPr bwMode="ltGray">
          <a:xfrm>
            <a:off x="7986416" y="4938239"/>
            <a:ext cx="589260"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450" dirty="0" smtClean="0">
                <a:solidFill>
                  <a:srgbClr val="C0C0C0"/>
                </a:solidFill>
              </a:rPr>
              <a:t>Cisco Confidential</a:t>
            </a:r>
          </a:p>
        </p:txBody>
      </p:sp>
      <p:sp>
        <p:nvSpPr>
          <p:cNvPr id="25" name="Rectangle 7"/>
          <p:cNvSpPr>
            <a:spLocks noChangeArrowheads="1"/>
          </p:cNvSpPr>
          <p:nvPr userDrawn="1"/>
        </p:nvSpPr>
        <p:spPr bwMode="ltGray">
          <a:xfrm>
            <a:off x="8706192" y="4935857"/>
            <a:ext cx="194921"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D50ED1E7-9DDC-434E-9454-9C79919CD219}" type="slidenum">
              <a:rPr lang="en-US" altLang="en-US" sz="450" smtClean="0">
                <a:solidFill>
                  <a:srgbClr val="C0C0C0"/>
                </a:solidFill>
              </a:rPr>
              <a:pPr algn="r" eaLnBrk="1" hangingPunct="1">
                <a:defRPr/>
              </a:pPr>
              <a:t>‹#›</a:t>
            </a:fld>
            <a:endParaRPr lang="en-US" altLang="en-US" sz="450" dirty="0" smtClean="0">
              <a:solidFill>
                <a:srgbClr val="C0C0C0"/>
              </a:solidFill>
            </a:endParaRPr>
          </a:p>
        </p:txBody>
      </p:sp>
      <p:sp>
        <p:nvSpPr>
          <p:cNvPr id="2" name="Title 1"/>
          <p:cNvSpPr>
            <a:spLocks noGrp="1"/>
          </p:cNvSpPr>
          <p:nvPr>
            <p:ph type="ctrTitle"/>
          </p:nvPr>
        </p:nvSpPr>
        <p:spPr>
          <a:xfrm>
            <a:off x="221394" y="927517"/>
            <a:ext cx="8112125" cy="2189084"/>
          </a:xfrm>
        </p:spPr>
        <p:txBody>
          <a:bodyPr/>
          <a:lstStyle>
            <a:lvl1pPr algn="l" defTabSz="685800" rtl="0" eaLnBrk="1" latinLnBrk="0" hangingPunct="1">
              <a:lnSpc>
                <a:spcPct val="90000"/>
              </a:lnSpc>
              <a:spcBef>
                <a:spcPct val="0"/>
              </a:spcBef>
              <a:buNone/>
              <a:defRPr lang="en-US" sz="405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3348052"/>
            <a:ext cx="8112126" cy="288131"/>
          </a:xfrm>
        </p:spPr>
        <p:txBody>
          <a:bodyPr anchor="b">
            <a:noAutofit/>
          </a:bodyPr>
          <a:lstStyle>
            <a:lvl1pPr marL="0" indent="0" algn="l">
              <a:buNone/>
              <a:defRPr lang="en-US" sz="1500" b="0" kern="1200" dirty="0">
                <a:solidFill>
                  <a:schemeClr val="bg1"/>
                </a:solidFill>
                <a:latin typeface="+mj-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3576640"/>
            <a:ext cx="8097838" cy="288131"/>
          </a:xfrm>
        </p:spPr>
        <p:txBody>
          <a:bodyPr/>
          <a:lstStyle>
            <a:lvl1pPr marL="0" indent="0">
              <a:buFontTx/>
              <a:buNone/>
              <a:defRPr lang="en-US" sz="1350" b="0" kern="1200" dirty="0">
                <a:solidFill>
                  <a:schemeClr val="bg1"/>
                </a:solidFill>
                <a:latin typeface="+mj-lt"/>
                <a:ea typeface="+mn-ea"/>
                <a:cs typeface="+mn-cs"/>
              </a:defRPr>
            </a:lvl1pPr>
            <a:lvl2pPr marL="0" indent="0">
              <a:buFontTx/>
              <a:buNone/>
              <a:defRPr lang="en-US" sz="1500" kern="1200" dirty="0" smtClean="0">
                <a:solidFill>
                  <a:schemeClr val="bg1"/>
                </a:solidFill>
                <a:latin typeface="+mj-lt"/>
                <a:ea typeface="+mn-ea"/>
                <a:cs typeface="+mn-cs"/>
              </a:defRPr>
            </a:lvl2pPr>
            <a:lvl3pPr marL="0" indent="0">
              <a:buFontTx/>
              <a:buNone/>
              <a:defRPr lang="en-US" sz="1500" kern="1200" dirty="0" smtClean="0">
                <a:solidFill>
                  <a:schemeClr val="bg1"/>
                </a:solidFill>
                <a:latin typeface="+mj-lt"/>
                <a:ea typeface="+mn-ea"/>
                <a:cs typeface="+mn-cs"/>
              </a:defRPr>
            </a:lvl3pPr>
            <a:lvl4pPr marL="0" indent="0">
              <a:buFontTx/>
              <a:buNone/>
              <a:defRPr lang="en-US" sz="1500" kern="1200" dirty="0" smtClean="0">
                <a:solidFill>
                  <a:schemeClr val="bg1"/>
                </a:solidFill>
                <a:latin typeface="+mj-lt"/>
                <a:ea typeface="+mn-ea"/>
                <a:cs typeface="+mn-cs"/>
              </a:defRPr>
            </a:lvl4pPr>
            <a:lvl5pPr marL="0" indent="0">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9" y="3924578"/>
            <a:ext cx="8112125" cy="288131"/>
          </a:xfrm>
        </p:spPr>
        <p:txBody>
          <a:bodyPr/>
          <a:lstStyle>
            <a:lvl1pPr marL="0" indent="0">
              <a:buFontTx/>
              <a:buNone/>
              <a:defRPr lang="en-US" sz="1050" b="0" kern="1200" dirty="0">
                <a:solidFill>
                  <a:schemeClr val="bg1"/>
                </a:solidFill>
                <a:latin typeface="+mj-lt"/>
                <a:ea typeface="+mn-ea"/>
                <a:cs typeface="+mn-cs"/>
              </a:defRPr>
            </a:lvl1pPr>
            <a:lvl2pPr>
              <a:defRPr lang="en-US" sz="1500" kern="1200" dirty="0" smtClean="0">
                <a:solidFill>
                  <a:schemeClr val="bg1"/>
                </a:solidFill>
                <a:latin typeface="+mj-lt"/>
                <a:ea typeface="+mn-ea"/>
                <a:cs typeface="+mn-cs"/>
              </a:defRPr>
            </a:lvl2pPr>
            <a:lvl3pPr>
              <a:defRPr lang="en-US" sz="1500" kern="1200" dirty="0" smtClean="0">
                <a:solidFill>
                  <a:schemeClr val="bg1"/>
                </a:solidFill>
                <a:latin typeface="+mj-lt"/>
                <a:ea typeface="+mn-ea"/>
                <a:cs typeface="+mn-cs"/>
              </a:defRPr>
            </a:lvl3pPr>
            <a:lvl4pPr>
              <a:defRPr lang="en-US" sz="1500" kern="1200" dirty="0" smtClean="0">
                <a:solidFill>
                  <a:schemeClr val="bg1"/>
                </a:solidFill>
                <a:latin typeface="+mj-lt"/>
                <a:ea typeface="+mn-ea"/>
                <a:cs typeface="+mn-cs"/>
              </a:defRPr>
            </a:lvl4pPr>
            <a:lvl5pPr>
              <a:defRPr lang="en-US" sz="15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489123169"/>
      </p:ext>
    </p:extLst>
  </p:cSld>
  <p:clrMapOvr>
    <a:masterClrMapping/>
  </p:clrMapOvr>
  <p:transition>
    <p:wipe dir="r"/>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Slide-animated Gradient">
    <p:spTree>
      <p:nvGrpSpPr>
        <p:cNvPr id="1" name=""/>
        <p:cNvGrpSpPr/>
        <p:nvPr/>
      </p:nvGrpSpPr>
      <p:grpSpPr>
        <a:xfrm>
          <a:off x="0" y="0"/>
          <a:ext cx="0" cy="0"/>
          <a:chOff x="0" y="0"/>
          <a:chExt cx="0" cy="0"/>
        </a:xfrm>
      </p:grpSpPr>
      <p:pic>
        <p:nvPicPr>
          <p:cNvPr id="6"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userDrawn="1"/>
        </p:nvSpPr>
        <p:spPr>
          <a:xfrm>
            <a:off x="1824039" y="-2677716"/>
            <a:ext cx="1728787" cy="10510838"/>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8" name="Rounded Rectangle 7"/>
          <p:cNvSpPr/>
          <p:nvPr userDrawn="1"/>
        </p:nvSpPr>
        <p:spPr>
          <a:xfrm>
            <a:off x="1" y="-478632"/>
            <a:ext cx="1730375" cy="6111479"/>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9" name="Rounded Rectangle 8"/>
          <p:cNvSpPr/>
          <p:nvPr userDrawn="1"/>
        </p:nvSpPr>
        <p:spPr>
          <a:xfrm rot="10800000">
            <a:off x="1014414" y="3186112"/>
            <a:ext cx="1728787" cy="6111479"/>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0" name="Rounded Rectangle 9"/>
          <p:cNvSpPr/>
          <p:nvPr userDrawn="1"/>
        </p:nvSpPr>
        <p:spPr>
          <a:xfrm>
            <a:off x="6584951" y="-2184798"/>
            <a:ext cx="1730375" cy="6111479"/>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1" name="Rounded Rectangle 10"/>
          <p:cNvSpPr/>
          <p:nvPr userDrawn="1"/>
        </p:nvSpPr>
        <p:spPr>
          <a:xfrm>
            <a:off x="8105775" y="4274344"/>
            <a:ext cx="1728788" cy="6111479"/>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2" name="Rounded Rectangle 11"/>
          <p:cNvSpPr/>
          <p:nvPr userDrawn="1"/>
        </p:nvSpPr>
        <p:spPr>
          <a:xfrm rot="10800000">
            <a:off x="3035301" y="1137047"/>
            <a:ext cx="1730375" cy="611147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3" name="Rectangle 5"/>
          <p:cNvSpPr>
            <a:spLocks noChangeArrowheads="1"/>
          </p:cNvSpPr>
          <p:nvPr userDrawn="1"/>
        </p:nvSpPr>
        <p:spPr bwMode="ltGray">
          <a:xfrm>
            <a:off x="7986416" y="4938239"/>
            <a:ext cx="589260"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450" dirty="0" smtClean="0">
                <a:solidFill>
                  <a:srgbClr val="FFFFFF"/>
                </a:solidFill>
              </a:rPr>
              <a:t>Cisco Confidential</a:t>
            </a:r>
          </a:p>
        </p:txBody>
      </p:sp>
      <p:sp>
        <p:nvSpPr>
          <p:cNvPr id="14" name="Rectangle 4"/>
          <p:cNvSpPr>
            <a:spLocks noChangeArrowheads="1"/>
          </p:cNvSpPr>
          <p:nvPr userDrawn="1"/>
        </p:nvSpPr>
        <p:spPr bwMode="ltGray">
          <a:xfrm>
            <a:off x="250826" y="4939430"/>
            <a:ext cx="3421063"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450" dirty="0" smtClean="0">
                <a:solidFill>
                  <a:srgbClr val="FFFFFF"/>
                </a:solidFill>
              </a:rPr>
              <a:t>© 2014 Cisco System Inc. All rights reserved</a:t>
            </a:r>
          </a:p>
        </p:txBody>
      </p:sp>
      <p:sp>
        <p:nvSpPr>
          <p:cNvPr id="15" name="Rectangle 7"/>
          <p:cNvSpPr>
            <a:spLocks noChangeArrowheads="1"/>
          </p:cNvSpPr>
          <p:nvPr userDrawn="1"/>
        </p:nvSpPr>
        <p:spPr bwMode="ltGray">
          <a:xfrm>
            <a:off x="8706192" y="4935857"/>
            <a:ext cx="194921"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047B05D3-15EC-4C1F-BEE1-44BB5C2EDBAE}" type="slidenum">
              <a:rPr lang="en-US" altLang="en-US" sz="450" smtClean="0">
                <a:solidFill>
                  <a:srgbClr val="FFFFFF"/>
                </a:solidFill>
              </a:rPr>
              <a:pPr algn="r" eaLnBrk="1" hangingPunct="1">
                <a:defRPr/>
              </a:pPr>
              <a:t>‹#›</a:t>
            </a:fld>
            <a:endParaRPr lang="en-US" altLang="en-US" sz="450" dirty="0" smtClean="0">
              <a:solidFill>
                <a:srgbClr val="FFFFFF"/>
              </a:solidFill>
            </a:endParaRPr>
          </a:p>
        </p:txBody>
      </p:sp>
      <p:grpSp>
        <p:nvGrpSpPr>
          <p:cNvPr id="16" name="Group 38"/>
          <p:cNvGrpSpPr/>
          <p:nvPr userDrawn="1"/>
        </p:nvGrpSpPr>
        <p:grpSpPr>
          <a:xfrm>
            <a:off x="341314" y="233363"/>
            <a:ext cx="829170" cy="328769"/>
            <a:chOff x="609600" y="528537"/>
            <a:chExt cx="1444734" cy="763789"/>
          </a:xfrm>
          <a:solidFill>
            <a:schemeClr val="bg1"/>
          </a:solidFill>
        </p:grpSpPr>
        <p:sp>
          <p:nvSpPr>
            <p:cNvPr id="17" name="Rectangle 16"/>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8" name="Freeform 17"/>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9" name="Freeform 18"/>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0" name="Freeform 19"/>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1" name="Freeform 20"/>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2" name="Freeform 2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3" name="Freeform 22"/>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4" name="Freeform 23"/>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5" name="Freeform 24"/>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6" name="Freeform 25"/>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7" name="Freeform 26"/>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8" name="Freeform 2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9" name="Freeform 2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30" name="Freeform 2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grpSp>
      <p:sp>
        <p:nvSpPr>
          <p:cNvPr id="2" name="Title 1"/>
          <p:cNvSpPr>
            <a:spLocks noGrp="1"/>
          </p:cNvSpPr>
          <p:nvPr>
            <p:ph type="ctrTitle"/>
          </p:nvPr>
        </p:nvSpPr>
        <p:spPr>
          <a:xfrm>
            <a:off x="221394" y="927517"/>
            <a:ext cx="8112125" cy="2189084"/>
          </a:xfrm>
        </p:spPr>
        <p:txBody>
          <a:bodyPr/>
          <a:lstStyle>
            <a:lvl1pPr>
              <a:lnSpc>
                <a:spcPct val="90000"/>
              </a:lnSpc>
              <a:defRPr lang="en-US" sz="4050" b="0" kern="1200" spc="0" baseline="0" dirty="0">
                <a:solidFill>
                  <a:schemeClr val="bg1"/>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3348052"/>
            <a:ext cx="8112126" cy="288131"/>
          </a:xfrm>
        </p:spPr>
        <p:txBody>
          <a:bodyPr anchor="b">
            <a:noAutofit/>
          </a:bodyPr>
          <a:lstStyle>
            <a:lvl1pPr marL="0" indent="0" algn="l">
              <a:buNone/>
              <a:defRPr lang="en-US" sz="1500" b="0" kern="1200" dirty="0">
                <a:solidFill>
                  <a:schemeClr val="bg1"/>
                </a:solidFill>
                <a:latin typeface="+mj-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3576640"/>
            <a:ext cx="8097838" cy="288131"/>
          </a:xfrm>
        </p:spPr>
        <p:txBody>
          <a:bodyPr/>
          <a:lstStyle>
            <a:lvl1pPr marL="0" indent="0">
              <a:buFontTx/>
              <a:buNone/>
              <a:defRPr lang="en-US" sz="1350" b="0" kern="1200" dirty="0">
                <a:solidFill>
                  <a:schemeClr val="bg1"/>
                </a:solidFill>
                <a:latin typeface="+mj-lt"/>
                <a:ea typeface="+mn-ea"/>
                <a:cs typeface="+mn-cs"/>
              </a:defRPr>
            </a:lvl1pPr>
            <a:lvl2pPr marL="0" indent="0">
              <a:buFontTx/>
              <a:buNone/>
              <a:defRPr lang="en-US" sz="1500" kern="1200" dirty="0" smtClean="0">
                <a:solidFill>
                  <a:schemeClr val="bg1"/>
                </a:solidFill>
                <a:latin typeface="+mj-lt"/>
                <a:ea typeface="+mn-ea"/>
                <a:cs typeface="+mn-cs"/>
              </a:defRPr>
            </a:lvl2pPr>
            <a:lvl3pPr marL="0" indent="0">
              <a:buFontTx/>
              <a:buNone/>
              <a:defRPr lang="en-US" sz="1500" kern="1200" dirty="0" smtClean="0">
                <a:solidFill>
                  <a:schemeClr val="bg1"/>
                </a:solidFill>
                <a:latin typeface="+mj-lt"/>
                <a:ea typeface="+mn-ea"/>
                <a:cs typeface="+mn-cs"/>
              </a:defRPr>
            </a:lvl3pPr>
            <a:lvl4pPr marL="0" indent="0">
              <a:buFontTx/>
              <a:buNone/>
              <a:defRPr lang="en-US" sz="1500" kern="1200" dirty="0" smtClean="0">
                <a:solidFill>
                  <a:schemeClr val="bg1"/>
                </a:solidFill>
                <a:latin typeface="+mj-lt"/>
                <a:ea typeface="+mn-ea"/>
                <a:cs typeface="+mn-cs"/>
              </a:defRPr>
            </a:lvl4pPr>
            <a:lvl5pPr marL="0" indent="0">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9" y="3924578"/>
            <a:ext cx="8112125" cy="288131"/>
          </a:xfrm>
        </p:spPr>
        <p:txBody>
          <a:bodyPr/>
          <a:lstStyle>
            <a:lvl1pPr marL="0" indent="0">
              <a:buFontTx/>
              <a:buNone/>
              <a:defRPr lang="en-US" sz="1050" b="0" kern="1200" dirty="0">
                <a:solidFill>
                  <a:schemeClr val="bg1"/>
                </a:solidFill>
                <a:latin typeface="+mj-lt"/>
                <a:ea typeface="+mn-ea"/>
                <a:cs typeface="+mn-cs"/>
              </a:defRPr>
            </a:lvl1pPr>
            <a:lvl2pPr>
              <a:defRPr lang="en-US" sz="1500" kern="1200" dirty="0" smtClean="0">
                <a:solidFill>
                  <a:schemeClr val="bg1"/>
                </a:solidFill>
                <a:latin typeface="+mj-lt"/>
                <a:ea typeface="+mn-ea"/>
                <a:cs typeface="+mn-cs"/>
              </a:defRPr>
            </a:lvl2pPr>
            <a:lvl3pPr>
              <a:defRPr lang="en-US" sz="1500" kern="1200" dirty="0" smtClean="0">
                <a:solidFill>
                  <a:schemeClr val="bg1"/>
                </a:solidFill>
                <a:latin typeface="+mj-lt"/>
                <a:ea typeface="+mn-ea"/>
                <a:cs typeface="+mn-cs"/>
              </a:defRPr>
            </a:lvl3pPr>
            <a:lvl4pPr>
              <a:defRPr lang="en-US" sz="1500" kern="1200" dirty="0" smtClean="0">
                <a:solidFill>
                  <a:schemeClr val="bg1"/>
                </a:solidFill>
                <a:latin typeface="+mj-lt"/>
                <a:ea typeface="+mn-ea"/>
                <a:cs typeface="+mn-cs"/>
              </a:defRPr>
            </a:lvl4pPr>
            <a:lvl5pPr>
              <a:defRPr lang="en-US" sz="15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38664912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11"/>
                                        </p:tgtEl>
                                        <p:attrNameLst>
                                          <p:attrName>ppt_x</p:attrName>
                                          <p:attrName>ppt_y</p:attrName>
                                        </p:attrNameLst>
                                      </p:cBhvr>
                                      <p:rCtr x="0" y="-2147483648"/>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10"/>
                                        </p:tgtEl>
                                        <p:attrNameLst>
                                          <p:attrName>ppt_x</p:attrName>
                                          <p:attrName>ppt_y</p:attrName>
                                        </p:attrNameLst>
                                      </p:cBhvr>
                                      <p:rCtr x="0" y="-2147483648"/>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12"/>
                                        </p:tgtEl>
                                        <p:attrNameLst>
                                          <p:attrName>ppt_x</p:attrName>
                                          <p:attrName>ppt_y</p:attrName>
                                        </p:attrNameLst>
                                      </p:cBhvr>
                                      <p:rCtr x="0" y="-2147483648"/>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9"/>
                                        </p:tgtEl>
                                        <p:attrNameLst>
                                          <p:attrName>ppt_x</p:attrName>
                                          <p:attrName>ppt_y</p:attrName>
                                        </p:attrNameLst>
                                      </p:cBhvr>
                                      <p:rCtr x="0" y="-2147483648"/>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8"/>
                                        </p:tgtEl>
                                        <p:attrNameLst>
                                          <p:attrName>ppt_x</p:attrName>
                                          <p:attrName>ppt_y</p:attrName>
                                        </p:attrNameLst>
                                      </p:cBhvr>
                                      <p:rCtr x="0" y="-2147483648"/>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7"/>
                                        </p:tgtEl>
                                        <p:attrNameLst>
                                          <p:attrName>ppt_x</p:attrName>
                                          <p:attrName>ppt_y</p:attrName>
                                        </p:attrNameLst>
                                      </p:cBhvr>
                                      <p:rCtr x="0" y="-2147483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le Slide Gradient">
    <p:spTree>
      <p:nvGrpSpPr>
        <p:cNvPr id="1" name=""/>
        <p:cNvGrpSpPr/>
        <p:nvPr/>
      </p:nvGrpSpPr>
      <p:grpSpPr>
        <a:xfrm>
          <a:off x="0" y="0"/>
          <a:ext cx="0" cy="0"/>
          <a:chOff x="0" y="0"/>
          <a:chExt cx="0" cy="0"/>
        </a:xfrm>
      </p:grpSpPr>
      <p:grpSp>
        <p:nvGrpSpPr>
          <p:cNvPr id="6" name="Group 30"/>
          <p:cNvGrpSpPr>
            <a:grpSpLocks/>
          </p:cNvGrpSpPr>
          <p:nvPr userDrawn="1"/>
        </p:nvGrpSpPr>
        <p:grpSpPr bwMode="auto">
          <a:xfrm>
            <a:off x="1" y="-1541860"/>
            <a:ext cx="9847263" cy="14533960"/>
            <a:chOff x="-12700" y="-2056029"/>
            <a:chExt cx="9847891" cy="19379146"/>
          </a:xfrm>
        </p:grpSpPr>
        <p:pic>
          <p:nvPicPr>
            <p:cNvPr id="7"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userDrawn="1"/>
          </p:nvSpPr>
          <p:spPr>
            <a:xfrm>
              <a:off x="1824155" y="3308282"/>
              <a:ext cx="1728897" cy="14014835"/>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9" name="Rounded Rectangle 8"/>
            <p:cNvSpPr/>
            <p:nvPr userDrawn="1"/>
          </p:nvSpPr>
          <p:spPr>
            <a:xfrm>
              <a:off x="1" y="1236538"/>
              <a:ext cx="1730485" cy="814886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0" name="Rounded Rectangle 9"/>
            <p:cNvSpPr/>
            <p:nvPr userDrawn="1"/>
          </p:nvSpPr>
          <p:spPr>
            <a:xfrm rot="10800000">
              <a:off x="1014479" y="4248107"/>
              <a:ext cx="1728897" cy="8148862"/>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1" name="Rounded Rectangle 10"/>
            <p:cNvSpPr/>
            <p:nvPr userDrawn="1"/>
          </p:nvSpPr>
          <p:spPr>
            <a:xfrm>
              <a:off x="6585371" y="-2056029"/>
              <a:ext cx="1730485" cy="8148862"/>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2" name="Rounded Rectangle 11"/>
            <p:cNvSpPr/>
            <p:nvPr userDrawn="1"/>
          </p:nvSpPr>
          <p:spPr>
            <a:xfrm>
              <a:off x="8104706" y="2784392"/>
              <a:ext cx="1730485" cy="8147274"/>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3" name="Rounded Rectangle 12"/>
            <p:cNvSpPr/>
            <p:nvPr userDrawn="1"/>
          </p:nvSpPr>
          <p:spPr>
            <a:xfrm rot="10800000">
              <a:off x="3035494" y="174470"/>
              <a:ext cx="1730485" cy="8148862"/>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grpSp>
      <p:sp>
        <p:nvSpPr>
          <p:cNvPr id="14" name="Rectangle 5"/>
          <p:cNvSpPr>
            <a:spLocks noChangeArrowheads="1"/>
          </p:cNvSpPr>
          <p:nvPr userDrawn="1"/>
        </p:nvSpPr>
        <p:spPr bwMode="ltGray">
          <a:xfrm>
            <a:off x="7986416" y="4938239"/>
            <a:ext cx="589260"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450" dirty="0" smtClean="0">
                <a:solidFill>
                  <a:srgbClr val="FFFFFF"/>
                </a:solidFill>
              </a:rPr>
              <a:t>Cisco Confidential</a:t>
            </a:r>
          </a:p>
        </p:txBody>
      </p:sp>
      <p:sp>
        <p:nvSpPr>
          <p:cNvPr id="15" name="Rectangle 4"/>
          <p:cNvSpPr>
            <a:spLocks noChangeArrowheads="1"/>
          </p:cNvSpPr>
          <p:nvPr userDrawn="1"/>
        </p:nvSpPr>
        <p:spPr bwMode="ltGray">
          <a:xfrm>
            <a:off x="250826" y="4939430"/>
            <a:ext cx="3421063"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450" dirty="0" smtClean="0">
                <a:solidFill>
                  <a:srgbClr val="FFFFFF"/>
                </a:solidFill>
              </a:rPr>
              <a:t>© 2014 Cisco System Inc. All rights reserved.</a:t>
            </a:r>
          </a:p>
        </p:txBody>
      </p:sp>
      <p:sp>
        <p:nvSpPr>
          <p:cNvPr id="16" name="Rectangle 7"/>
          <p:cNvSpPr>
            <a:spLocks noChangeArrowheads="1"/>
          </p:cNvSpPr>
          <p:nvPr userDrawn="1"/>
        </p:nvSpPr>
        <p:spPr bwMode="ltGray">
          <a:xfrm>
            <a:off x="8706192" y="4935857"/>
            <a:ext cx="194921"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CD62F0AD-BF23-4E3F-B030-02FD2A9FDD81}" type="slidenum">
              <a:rPr lang="en-US" altLang="en-US" sz="450" smtClean="0">
                <a:solidFill>
                  <a:srgbClr val="FFFFFF"/>
                </a:solidFill>
              </a:rPr>
              <a:pPr algn="r" eaLnBrk="1" hangingPunct="1">
                <a:defRPr/>
              </a:pPr>
              <a:t>‹#›</a:t>
            </a:fld>
            <a:endParaRPr lang="en-US" altLang="en-US" sz="450" dirty="0" smtClean="0">
              <a:solidFill>
                <a:srgbClr val="FFFFFF"/>
              </a:solidFill>
            </a:endParaRPr>
          </a:p>
        </p:txBody>
      </p:sp>
      <p:grpSp>
        <p:nvGrpSpPr>
          <p:cNvPr id="17" name="Group 38"/>
          <p:cNvGrpSpPr/>
          <p:nvPr userDrawn="1"/>
        </p:nvGrpSpPr>
        <p:grpSpPr>
          <a:xfrm>
            <a:off x="341314" y="233363"/>
            <a:ext cx="829170" cy="328769"/>
            <a:chOff x="609600" y="528537"/>
            <a:chExt cx="1444734" cy="763789"/>
          </a:xfrm>
          <a:solidFill>
            <a:schemeClr val="bg1"/>
          </a:solidFill>
        </p:grpSpPr>
        <p:sp>
          <p:nvSpPr>
            <p:cNvPr id="18" name="Rectangle 17"/>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9" name="Freeform 18"/>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0" name="Freeform 19"/>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1" name="Freeform 20"/>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2" name="Freeform 21"/>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3" name="Freeform 22"/>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4" name="Freeform 23"/>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5" name="Freeform 24"/>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6" name="Freeform 25"/>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7" name="Freeform 26"/>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8" name="Freeform 27"/>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9" name="Freeform 28"/>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30" name="Freeform 29"/>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31" name="Freeform 30"/>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grpSp>
      <p:sp>
        <p:nvSpPr>
          <p:cNvPr id="2" name="Title 1"/>
          <p:cNvSpPr>
            <a:spLocks noGrp="1"/>
          </p:cNvSpPr>
          <p:nvPr>
            <p:ph type="ctrTitle"/>
          </p:nvPr>
        </p:nvSpPr>
        <p:spPr>
          <a:xfrm>
            <a:off x="221394" y="927517"/>
            <a:ext cx="8112125" cy="2189084"/>
          </a:xfrm>
        </p:spPr>
        <p:txBody>
          <a:bodyPr/>
          <a:lstStyle>
            <a:lvl1pPr>
              <a:lnSpc>
                <a:spcPct val="90000"/>
              </a:lnSpc>
              <a:defRPr lang="en-US" sz="4050" b="0" kern="1200" spc="0" baseline="0" dirty="0">
                <a:solidFill>
                  <a:schemeClr val="bg1"/>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3348052"/>
            <a:ext cx="8112126" cy="288131"/>
          </a:xfrm>
        </p:spPr>
        <p:txBody>
          <a:bodyPr anchor="b">
            <a:noAutofit/>
          </a:bodyPr>
          <a:lstStyle>
            <a:lvl1pPr marL="0" indent="0" algn="l">
              <a:buNone/>
              <a:defRPr lang="en-US" sz="1500" b="0" kern="1200" dirty="0">
                <a:solidFill>
                  <a:schemeClr val="bg1"/>
                </a:solidFill>
                <a:latin typeface="+mj-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3576640"/>
            <a:ext cx="8097838" cy="288131"/>
          </a:xfrm>
        </p:spPr>
        <p:txBody>
          <a:bodyPr/>
          <a:lstStyle>
            <a:lvl1pPr marL="0" indent="0">
              <a:buFontTx/>
              <a:buNone/>
              <a:defRPr lang="en-US" sz="1350" b="0" kern="1200" dirty="0">
                <a:solidFill>
                  <a:schemeClr val="bg1"/>
                </a:solidFill>
                <a:latin typeface="+mj-lt"/>
                <a:ea typeface="+mn-ea"/>
                <a:cs typeface="+mn-cs"/>
              </a:defRPr>
            </a:lvl1pPr>
            <a:lvl2pPr marL="0" indent="0">
              <a:buFontTx/>
              <a:buNone/>
              <a:defRPr lang="en-US" sz="1500" kern="1200" dirty="0" smtClean="0">
                <a:solidFill>
                  <a:schemeClr val="bg1"/>
                </a:solidFill>
                <a:latin typeface="+mj-lt"/>
                <a:ea typeface="+mn-ea"/>
                <a:cs typeface="+mn-cs"/>
              </a:defRPr>
            </a:lvl2pPr>
            <a:lvl3pPr marL="0" indent="0">
              <a:buFontTx/>
              <a:buNone/>
              <a:defRPr lang="en-US" sz="1500" kern="1200" dirty="0" smtClean="0">
                <a:solidFill>
                  <a:schemeClr val="bg1"/>
                </a:solidFill>
                <a:latin typeface="+mj-lt"/>
                <a:ea typeface="+mn-ea"/>
                <a:cs typeface="+mn-cs"/>
              </a:defRPr>
            </a:lvl3pPr>
            <a:lvl4pPr marL="0" indent="0">
              <a:buFontTx/>
              <a:buNone/>
              <a:defRPr lang="en-US" sz="1500" kern="1200" dirty="0" smtClean="0">
                <a:solidFill>
                  <a:schemeClr val="bg1"/>
                </a:solidFill>
                <a:latin typeface="+mj-lt"/>
                <a:ea typeface="+mn-ea"/>
                <a:cs typeface="+mn-cs"/>
              </a:defRPr>
            </a:lvl4pPr>
            <a:lvl5pPr marL="0" indent="0">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9" y="3924578"/>
            <a:ext cx="8112125" cy="288131"/>
          </a:xfrm>
        </p:spPr>
        <p:txBody>
          <a:bodyPr/>
          <a:lstStyle>
            <a:lvl1pPr marL="0" indent="0">
              <a:buFontTx/>
              <a:buNone/>
              <a:defRPr lang="en-US" sz="1050" b="0" kern="1200" dirty="0">
                <a:solidFill>
                  <a:schemeClr val="bg1"/>
                </a:solidFill>
                <a:latin typeface="+mj-lt"/>
                <a:ea typeface="+mn-ea"/>
                <a:cs typeface="+mn-cs"/>
              </a:defRPr>
            </a:lvl1pPr>
            <a:lvl2pPr>
              <a:defRPr lang="en-US" sz="1500" kern="1200" dirty="0" smtClean="0">
                <a:solidFill>
                  <a:schemeClr val="bg1"/>
                </a:solidFill>
                <a:latin typeface="+mj-lt"/>
                <a:ea typeface="+mn-ea"/>
                <a:cs typeface="+mn-cs"/>
              </a:defRPr>
            </a:lvl2pPr>
            <a:lvl3pPr>
              <a:defRPr lang="en-US" sz="1500" kern="1200" dirty="0" smtClean="0">
                <a:solidFill>
                  <a:schemeClr val="bg1"/>
                </a:solidFill>
                <a:latin typeface="+mj-lt"/>
                <a:ea typeface="+mn-ea"/>
                <a:cs typeface="+mn-cs"/>
              </a:defRPr>
            </a:lvl3pPr>
            <a:lvl4pPr>
              <a:defRPr lang="en-US" sz="1500" kern="1200" dirty="0" smtClean="0">
                <a:solidFill>
                  <a:schemeClr val="bg1"/>
                </a:solidFill>
                <a:latin typeface="+mj-lt"/>
                <a:ea typeface="+mn-ea"/>
                <a:cs typeface="+mn-cs"/>
              </a:defRPr>
            </a:lvl4pPr>
            <a:lvl5pPr>
              <a:defRPr lang="en-US" sz="15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1612213856"/>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pic>
        <p:nvPicPr>
          <p:cNvPr id="3" name="Picture 7" descr="C:\Documents and Settings\contractor\Desktop\Pattern_Half_P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2326482"/>
            <a:ext cx="8477250" cy="257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217489" y="2265760"/>
            <a:ext cx="8694737" cy="2518172"/>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5" name="Rectangle 3"/>
          <p:cNvSpPr>
            <a:spLocks noChangeArrowheads="1"/>
          </p:cNvSpPr>
          <p:nvPr/>
        </p:nvSpPr>
        <p:spPr bwMode="white">
          <a:xfrm>
            <a:off x="0" y="0"/>
            <a:ext cx="9144000" cy="133350"/>
          </a:xfrm>
          <a:prstGeom prst="rect">
            <a:avLst/>
          </a:prstGeom>
          <a:solidFill>
            <a:schemeClr val="bg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1350" dirty="0" smtClean="0">
              <a:solidFill>
                <a:srgbClr val="0096D6"/>
              </a:solidFill>
            </a:endParaRPr>
          </a:p>
        </p:txBody>
      </p:sp>
      <p:sp>
        <p:nvSpPr>
          <p:cNvPr id="6" name="Rectangle 3"/>
          <p:cNvSpPr>
            <a:spLocks noChangeArrowheads="1"/>
          </p:cNvSpPr>
          <p:nvPr/>
        </p:nvSpPr>
        <p:spPr bwMode="hidden">
          <a:xfrm>
            <a:off x="0" y="0"/>
            <a:ext cx="9144000" cy="133350"/>
          </a:xfrm>
          <a:prstGeom prst="rect">
            <a:avLst/>
          </a:prstGeom>
          <a:solidFill>
            <a:srgbClr val="08252E"/>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1350" dirty="0" smtClean="0">
              <a:solidFill>
                <a:srgbClr val="0096D6"/>
              </a:solidFill>
            </a:endParaRPr>
          </a:p>
        </p:txBody>
      </p:sp>
      <p:sp>
        <p:nvSpPr>
          <p:cNvPr id="2" name="Title 1"/>
          <p:cNvSpPr>
            <a:spLocks noGrp="1"/>
          </p:cNvSpPr>
          <p:nvPr>
            <p:ph type="ctrTitle"/>
          </p:nvPr>
        </p:nvSpPr>
        <p:spPr>
          <a:xfrm>
            <a:off x="221394" y="299357"/>
            <a:ext cx="8112125" cy="1805282"/>
          </a:xfrm>
        </p:spPr>
        <p:txBody>
          <a:bodyPr/>
          <a:lstStyle>
            <a:lvl1pPr algn="l" defTabSz="685800" rtl="0" eaLnBrk="1" latinLnBrk="0" hangingPunct="1">
              <a:lnSpc>
                <a:spcPct val="80000"/>
              </a:lnSpc>
              <a:spcBef>
                <a:spcPct val="0"/>
              </a:spcBef>
              <a:buNone/>
              <a:defRPr lang="en-US" sz="405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0259614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1.94444E-6 4.81481E-6 L -1.94444E-6 -0.48102 " pathEditMode="relative" rAng="0" ptsTypes="AA">
                                      <p:cBhvr>
                                        <p:cTn id="6" dur="1600" fill="hold"/>
                                        <p:tgtEl>
                                          <p:spTgt spid="4"/>
                                        </p:tgtEl>
                                        <p:attrNameLst>
                                          <p:attrName>ppt_x</p:attrName>
                                          <p:attrName>ppt_y</p:attrName>
                                        </p:attrNameLst>
                                      </p:cBhvr>
                                      <p:rCtr x="0" y="-2147483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Multi_Slide">
    <p:bg>
      <p:bgPr>
        <a:solidFill>
          <a:srgbClr val="FFFFFF"/>
        </a:solidFill>
        <a:effectLst/>
      </p:bgPr>
    </p:bg>
    <p:spTree>
      <p:nvGrpSpPr>
        <p:cNvPr id="1" name=""/>
        <p:cNvGrpSpPr/>
        <p:nvPr/>
      </p:nvGrpSpPr>
      <p:grpSpPr>
        <a:xfrm>
          <a:off x="0" y="0"/>
          <a:ext cx="0" cy="0"/>
          <a:chOff x="0" y="0"/>
          <a:chExt cx="0" cy="0"/>
        </a:xfrm>
      </p:grpSpPr>
      <p:sp>
        <p:nvSpPr>
          <p:cNvPr id="73" name="Shape 73"/>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74" name="Shape 74"/>
          <p:cNvSpPr/>
          <p:nvPr/>
        </p:nvSpPr>
        <p:spPr>
          <a:xfrm>
            <a:off x="5867508" y="4741653"/>
            <a:ext cx="2658019" cy="154518"/>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75"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76" name="Shape 76"/>
          <p:cNvSpPr>
            <a:spLocks noGrp="1"/>
          </p:cNvSpPr>
          <p:nvPr>
            <p:ph type="body" idx="1"/>
          </p:nvPr>
        </p:nvSpPr>
        <p:spPr>
          <a:xfrm>
            <a:off x="474662" y="1347787"/>
            <a:ext cx="8280058" cy="3073948"/>
          </a:xfrm>
          <a:prstGeom prst="rect">
            <a:avLst/>
          </a:prstGeom>
        </p:spPr>
        <p:txBody>
          <a:bodyPr lIns="45710" tIns="45710" rIns="45710" bIns="45710">
            <a:normAutofit/>
          </a:bodyPr>
          <a:lstStyle>
            <a:lvl1pPr marL="285689" indent="-285689" algn="ctr" defTabSz="457104">
              <a:lnSpc>
                <a:spcPct val="100000"/>
              </a:lnSpc>
              <a:spcBef>
                <a:spcPts val="400"/>
              </a:spcBef>
              <a:buClrTx/>
              <a:buSzTx/>
              <a:buFontTx/>
              <a:buNone/>
              <a:defRPr sz="2000"/>
            </a:lvl1pPr>
            <a:lvl2pPr marL="451303" indent="-308428" algn="ctr" defTabSz="457104">
              <a:lnSpc>
                <a:spcPct val="100000"/>
              </a:lnSpc>
              <a:spcBef>
                <a:spcPts val="400"/>
              </a:spcBef>
              <a:buClrTx/>
              <a:buFontTx/>
              <a:defRPr sz="2000"/>
            </a:lvl2pPr>
            <a:lvl3pPr marL="545041" indent="-283104" algn="ctr" defTabSz="457104">
              <a:lnSpc>
                <a:spcPct val="100000"/>
              </a:lnSpc>
              <a:spcBef>
                <a:spcPts val="400"/>
              </a:spcBef>
              <a:buClrTx/>
              <a:buFontTx/>
              <a:defRPr sz="2000"/>
            </a:lvl3pPr>
            <a:lvl4pPr marL="642216" indent="-308841" algn="ctr" defTabSz="457104">
              <a:lnSpc>
                <a:spcPct val="100000"/>
              </a:lnSpc>
              <a:spcBef>
                <a:spcPts val="400"/>
              </a:spcBef>
              <a:buClrTx/>
              <a:buFontTx/>
              <a:defRPr sz="2000"/>
            </a:lvl4pPr>
            <a:lvl5pPr marL="713653" indent="-308841" algn="ctr" defTabSz="457104">
              <a:lnSpc>
                <a:spcPct val="100000"/>
              </a:lnSpc>
              <a:spcBef>
                <a:spcPts val="400"/>
              </a:spcBef>
              <a:buClrTx/>
              <a:buFontTx/>
              <a:defRPr sz="2000"/>
            </a:lvl5pPr>
          </a:lstStyle>
          <a:p>
            <a:r>
              <a:t>Body Level One</a:t>
            </a:r>
          </a:p>
          <a:p>
            <a:pPr lvl="1"/>
            <a:r>
              <a:t>Body Level Two</a:t>
            </a:r>
          </a:p>
          <a:p>
            <a:pPr lvl="2"/>
            <a:r>
              <a:t>Body Level Three</a:t>
            </a:r>
          </a:p>
          <a:p>
            <a:pPr lvl="3"/>
            <a:r>
              <a:t>Body Level Four</a:t>
            </a:r>
          </a:p>
          <a:p>
            <a:pPr lvl="4"/>
            <a:r>
              <a:t>Body Level Five</a:t>
            </a:r>
          </a:p>
        </p:txBody>
      </p:sp>
      <p:sp>
        <p:nvSpPr>
          <p:cNvPr id="77" name="Shape 77"/>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Segue">
    <p:spTree>
      <p:nvGrpSpPr>
        <p:cNvPr id="1" name=""/>
        <p:cNvGrpSpPr/>
        <p:nvPr/>
      </p:nvGrpSpPr>
      <p:grpSpPr>
        <a:xfrm>
          <a:off x="0" y="0"/>
          <a:ext cx="0" cy="0"/>
          <a:chOff x="0" y="0"/>
          <a:chExt cx="0" cy="0"/>
        </a:xfrm>
      </p:grpSpPr>
      <p:pic>
        <p:nvPicPr>
          <p:cNvPr id="3" name="Picture 7" descr="C:\Documents and Settings\contractor\Desktop\Pattern_Half_P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2326482"/>
            <a:ext cx="8477250" cy="257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217489" y="2265760"/>
            <a:ext cx="8694737" cy="1318022"/>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5" name="Rectangle 3"/>
          <p:cNvSpPr>
            <a:spLocks noChangeArrowheads="1"/>
          </p:cNvSpPr>
          <p:nvPr/>
        </p:nvSpPr>
        <p:spPr bwMode="white">
          <a:xfrm>
            <a:off x="0" y="0"/>
            <a:ext cx="9144000" cy="133350"/>
          </a:xfrm>
          <a:prstGeom prst="rect">
            <a:avLst/>
          </a:prstGeom>
          <a:solidFill>
            <a:schemeClr val="bg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1350" dirty="0" smtClean="0">
              <a:solidFill>
                <a:srgbClr val="0096D6"/>
              </a:solidFill>
            </a:endParaRPr>
          </a:p>
        </p:txBody>
      </p:sp>
      <p:sp>
        <p:nvSpPr>
          <p:cNvPr id="6" name="Rectangle 3"/>
          <p:cNvSpPr>
            <a:spLocks noChangeArrowheads="1"/>
          </p:cNvSpPr>
          <p:nvPr/>
        </p:nvSpPr>
        <p:spPr bwMode="hidden">
          <a:xfrm>
            <a:off x="0" y="0"/>
            <a:ext cx="9144000" cy="133350"/>
          </a:xfrm>
          <a:prstGeom prst="rect">
            <a:avLst/>
          </a:prstGeom>
          <a:solidFill>
            <a:srgbClr val="08252E"/>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1350" dirty="0" smtClean="0">
              <a:solidFill>
                <a:srgbClr val="0096D6"/>
              </a:solidFill>
            </a:endParaRPr>
          </a:p>
        </p:txBody>
      </p:sp>
      <p:sp>
        <p:nvSpPr>
          <p:cNvPr id="7" name="Rectangle 5"/>
          <p:cNvSpPr>
            <a:spLocks noChangeArrowheads="1"/>
          </p:cNvSpPr>
          <p:nvPr userDrawn="1"/>
        </p:nvSpPr>
        <p:spPr bwMode="ltGray">
          <a:xfrm>
            <a:off x="7986416" y="4938239"/>
            <a:ext cx="589260"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450" dirty="0" smtClean="0">
                <a:solidFill>
                  <a:srgbClr val="C0C0C0"/>
                </a:solidFill>
              </a:rPr>
              <a:t>Cisco Confidential</a:t>
            </a:r>
          </a:p>
        </p:txBody>
      </p:sp>
      <p:sp>
        <p:nvSpPr>
          <p:cNvPr id="8" name="Rectangle 4"/>
          <p:cNvSpPr>
            <a:spLocks noChangeArrowheads="1"/>
          </p:cNvSpPr>
          <p:nvPr userDrawn="1"/>
        </p:nvSpPr>
        <p:spPr bwMode="ltGray">
          <a:xfrm>
            <a:off x="250826" y="4939430"/>
            <a:ext cx="3421063"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450" dirty="0" smtClean="0">
                <a:solidFill>
                  <a:srgbClr val="C0C0C0"/>
                </a:solidFill>
              </a:rPr>
              <a:t>.</a:t>
            </a:r>
          </a:p>
        </p:txBody>
      </p:sp>
      <p:sp>
        <p:nvSpPr>
          <p:cNvPr id="9" name="Rectangle 7"/>
          <p:cNvSpPr>
            <a:spLocks noChangeArrowheads="1"/>
          </p:cNvSpPr>
          <p:nvPr userDrawn="1"/>
        </p:nvSpPr>
        <p:spPr bwMode="ltGray">
          <a:xfrm>
            <a:off x="8706192" y="4935857"/>
            <a:ext cx="194921"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6A2E0FCF-132C-43D0-B6E3-BA90520DFD06}" type="slidenum">
              <a:rPr lang="en-US" altLang="en-US" sz="450" smtClean="0">
                <a:solidFill>
                  <a:srgbClr val="C0C0C0"/>
                </a:solidFill>
              </a:rPr>
              <a:pPr algn="r" eaLnBrk="1" hangingPunct="1">
                <a:defRPr/>
              </a:pPr>
              <a:t>‹#›</a:t>
            </a:fld>
            <a:endParaRPr lang="en-US" altLang="en-US" sz="450" dirty="0" smtClean="0">
              <a:solidFill>
                <a:srgbClr val="C0C0C0"/>
              </a:solidFill>
            </a:endParaRPr>
          </a:p>
        </p:txBody>
      </p:sp>
      <p:sp>
        <p:nvSpPr>
          <p:cNvPr id="2" name="Title 1"/>
          <p:cNvSpPr>
            <a:spLocks noGrp="1"/>
          </p:cNvSpPr>
          <p:nvPr>
            <p:ph type="ctrTitle"/>
          </p:nvPr>
        </p:nvSpPr>
        <p:spPr>
          <a:xfrm>
            <a:off x="221394" y="1475975"/>
            <a:ext cx="8112125" cy="1805282"/>
          </a:xfrm>
        </p:spPr>
        <p:txBody>
          <a:bodyPr/>
          <a:lstStyle>
            <a:lvl1pPr algn="l" defTabSz="685800" rtl="0" eaLnBrk="1" latinLnBrk="0" hangingPunct="1">
              <a:lnSpc>
                <a:spcPct val="80000"/>
              </a:lnSpc>
              <a:spcBef>
                <a:spcPct val="0"/>
              </a:spcBef>
              <a:buNone/>
              <a:defRPr lang="en-US" sz="405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3795237316"/>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3" y="324161"/>
            <a:ext cx="8588861" cy="628650"/>
          </a:xfrm>
        </p:spPr>
        <p:txBody>
          <a:bodyPr/>
          <a:lstStyle>
            <a:lvl1pPr algn="l" defTabSz="685800" rtl="0" eaLnBrk="1" latinLnBrk="0" hangingPunct="1">
              <a:lnSpc>
                <a:spcPct val="80000"/>
              </a:lnSpc>
              <a:spcBef>
                <a:spcPct val="0"/>
              </a:spcBef>
              <a:buNone/>
              <a:defRPr lang="en-US" sz="27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008126"/>
            <a:ext cx="8578850" cy="3723894"/>
          </a:xfrm>
        </p:spPr>
        <p:txBody>
          <a:bodyPr/>
          <a:lstStyle>
            <a:lvl1pPr>
              <a:lnSpc>
                <a:spcPct val="95000"/>
              </a:lnSpc>
              <a:spcBef>
                <a:spcPts val="1110"/>
              </a:spcBef>
              <a:defRPr sz="1650">
                <a:solidFill>
                  <a:schemeClr val="bg1"/>
                </a:solidFill>
                <a:latin typeface="+mj-lt"/>
              </a:defRPr>
            </a:lvl1pPr>
            <a:lvl2pPr>
              <a:lnSpc>
                <a:spcPct val="95000"/>
              </a:lnSpc>
              <a:spcBef>
                <a:spcPts val="450"/>
              </a:spcBef>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16583533"/>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3" y="324161"/>
            <a:ext cx="8588861" cy="628650"/>
          </a:xfrm>
        </p:spPr>
        <p:txBody>
          <a:bodyPr/>
          <a:lstStyle>
            <a:lvl1pPr algn="l" defTabSz="685800" rtl="0" eaLnBrk="1" latinLnBrk="0" hangingPunct="1">
              <a:lnSpc>
                <a:spcPct val="80000"/>
              </a:lnSpc>
              <a:spcBef>
                <a:spcPct val="0"/>
              </a:spcBef>
              <a:buNone/>
              <a:defRPr lang="en-US" sz="27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noChangeAspect="1"/>
          </p:cNvSpPr>
          <p:nvPr>
            <p:ph type="body" sz="quarter" idx="10"/>
          </p:nvPr>
        </p:nvSpPr>
        <p:spPr>
          <a:xfrm>
            <a:off x="239714" y="1004809"/>
            <a:ext cx="4122425" cy="3724275"/>
          </a:xfrm>
        </p:spPr>
        <p:txBody>
          <a:bodyPr>
            <a:noAutofit/>
          </a:bodyPr>
          <a:lstStyle>
            <a:lvl1pPr>
              <a:lnSpc>
                <a:spcPct val="95000"/>
              </a:lnSpc>
              <a:spcBef>
                <a:spcPts val="1110"/>
              </a:spcBef>
              <a:defRPr sz="1350">
                <a:solidFill>
                  <a:schemeClr val="bg1"/>
                </a:solidFill>
                <a:latin typeface="+mj-lt"/>
              </a:defRPr>
            </a:lvl1pPr>
            <a:lvl2pPr>
              <a:lnSpc>
                <a:spcPct val="95000"/>
              </a:lnSpc>
              <a:spcBef>
                <a:spcPts val="450"/>
              </a:spcBef>
              <a:defRPr sz="1050">
                <a:solidFill>
                  <a:schemeClr val="bg1"/>
                </a:solidFill>
                <a:latin typeface="+mj-lt"/>
              </a:defRPr>
            </a:lvl2pPr>
            <a:lvl3pPr>
              <a:defRPr sz="900">
                <a:solidFill>
                  <a:schemeClr val="bg1"/>
                </a:solidFill>
                <a:latin typeface="+mj-lt"/>
              </a:defRPr>
            </a:lvl3pPr>
            <a:lvl4pPr>
              <a:defRPr sz="825">
                <a:solidFill>
                  <a:schemeClr val="bg1"/>
                </a:solidFill>
                <a:latin typeface="+mj-lt"/>
              </a:defRPr>
            </a:lvl4pPr>
            <a:lvl5pPr>
              <a:defRPr sz="825">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2" y="1004809"/>
            <a:ext cx="4122425" cy="3724275"/>
          </a:xfrm>
        </p:spPr>
        <p:txBody>
          <a:bodyPr>
            <a:noAutofit/>
          </a:bodyPr>
          <a:lstStyle>
            <a:lvl1pPr>
              <a:lnSpc>
                <a:spcPct val="95000"/>
              </a:lnSpc>
              <a:spcBef>
                <a:spcPts val="1110"/>
              </a:spcBef>
              <a:defRPr sz="1350">
                <a:solidFill>
                  <a:schemeClr val="bg1"/>
                </a:solidFill>
                <a:latin typeface="+mj-lt"/>
              </a:defRPr>
            </a:lvl1pPr>
            <a:lvl2pPr>
              <a:lnSpc>
                <a:spcPct val="95000"/>
              </a:lnSpc>
              <a:spcBef>
                <a:spcPts val="450"/>
              </a:spcBef>
              <a:defRPr sz="1050">
                <a:solidFill>
                  <a:schemeClr val="bg1"/>
                </a:solidFill>
                <a:latin typeface="+mj-lt"/>
              </a:defRPr>
            </a:lvl2pPr>
            <a:lvl3pPr>
              <a:defRPr sz="900">
                <a:solidFill>
                  <a:schemeClr val="bg1"/>
                </a:solidFill>
                <a:latin typeface="+mj-lt"/>
              </a:defRPr>
            </a:lvl3pPr>
            <a:lvl4pPr>
              <a:defRPr sz="825">
                <a:solidFill>
                  <a:schemeClr val="bg1"/>
                </a:solidFill>
                <a:latin typeface="+mj-lt"/>
              </a:defRPr>
            </a:lvl4pPr>
            <a:lvl5pPr>
              <a:defRPr sz="825">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67899727"/>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6" name="Rectangle 4"/>
          <p:cNvSpPr>
            <a:spLocks noChangeArrowheads="1"/>
          </p:cNvSpPr>
          <p:nvPr userDrawn="1"/>
        </p:nvSpPr>
        <p:spPr bwMode="ltGray">
          <a:xfrm>
            <a:off x="250826" y="4939430"/>
            <a:ext cx="2568575"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450" dirty="0" smtClean="0">
                <a:solidFill>
                  <a:srgbClr val="C0C0C0"/>
                </a:solidFill>
              </a:rPr>
              <a:t>© 2012 Cisco and/or its affiliates. All rights reserved.</a:t>
            </a:r>
          </a:p>
        </p:txBody>
      </p:sp>
      <p:sp>
        <p:nvSpPr>
          <p:cNvPr id="7" name="Rectangle 5"/>
          <p:cNvSpPr>
            <a:spLocks noChangeArrowheads="1"/>
          </p:cNvSpPr>
          <p:nvPr userDrawn="1"/>
        </p:nvSpPr>
        <p:spPr bwMode="ltGray">
          <a:xfrm>
            <a:off x="7986416" y="4938239"/>
            <a:ext cx="589260"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450" dirty="0" smtClean="0">
                <a:solidFill>
                  <a:srgbClr val="C0C0C0"/>
                </a:solidFill>
              </a:rPr>
              <a:t>Cisco Confidential</a:t>
            </a:r>
          </a:p>
        </p:txBody>
      </p:sp>
      <p:sp>
        <p:nvSpPr>
          <p:cNvPr id="8" name="Rectangle 12"/>
          <p:cNvSpPr>
            <a:spLocks noChangeArrowheads="1"/>
          </p:cNvSpPr>
          <p:nvPr userDrawn="1"/>
        </p:nvSpPr>
        <p:spPr bwMode="ltGray">
          <a:xfrm>
            <a:off x="8706192" y="4935857"/>
            <a:ext cx="194921"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0E3A7EED-5983-4571-ADE3-FBD418E25E17}" type="slidenum">
              <a:rPr lang="en-US" altLang="en-US" sz="450" smtClean="0">
                <a:solidFill>
                  <a:srgbClr val="C0C0C0"/>
                </a:solidFill>
              </a:rPr>
              <a:pPr algn="r" eaLnBrk="1" hangingPunct="1">
                <a:defRPr/>
              </a:pPr>
              <a:t>‹#›</a:t>
            </a:fld>
            <a:endParaRPr lang="en-US" altLang="en-US" sz="450" dirty="0" smtClean="0">
              <a:solidFill>
                <a:srgbClr val="C0C0C0"/>
              </a:solidFill>
            </a:endParaRPr>
          </a:p>
        </p:txBody>
      </p:sp>
      <p:sp>
        <p:nvSpPr>
          <p:cNvPr id="4" name="Text Placeholder 3"/>
          <p:cNvSpPr>
            <a:spLocks noGrp="1"/>
          </p:cNvSpPr>
          <p:nvPr>
            <p:ph type="body" sz="quarter" idx="10"/>
          </p:nvPr>
        </p:nvSpPr>
        <p:spPr>
          <a:xfrm>
            <a:off x="239714" y="1004809"/>
            <a:ext cx="4103687" cy="3724275"/>
          </a:xfrm>
        </p:spPr>
        <p:txBody>
          <a:bodyPr/>
          <a:lstStyle>
            <a:lvl1pPr>
              <a:lnSpc>
                <a:spcPct val="95000"/>
              </a:lnSpc>
              <a:spcBef>
                <a:spcPts val="1110"/>
              </a:spcBef>
              <a:defRPr sz="1650">
                <a:solidFill>
                  <a:schemeClr val="bg1"/>
                </a:solidFill>
                <a:latin typeface="+mj-lt"/>
              </a:defRPr>
            </a:lvl1pPr>
            <a:lvl2pPr>
              <a:lnSpc>
                <a:spcPct val="95000"/>
              </a:lnSpc>
              <a:spcBef>
                <a:spcPts val="450"/>
              </a:spcBef>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1"/>
          </p:nvPr>
        </p:nvSpPr>
        <p:spPr>
          <a:xfrm>
            <a:off x="5221224" y="1310763"/>
            <a:ext cx="3236976" cy="484748"/>
          </a:xfrm>
        </p:spPr>
        <p:txBody>
          <a:bodyPr>
            <a:noAutofit/>
          </a:bodyPr>
          <a:lstStyle>
            <a:lvl1pPr marL="85725" indent="-85725" algn="l" defTabSz="685800" rtl="0" eaLnBrk="1" latinLnBrk="0" hangingPunct="1">
              <a:lnSpc>
                <a:spcPct val="80000"/>
              </a:lnSpc>
              <a:spcBef>
                <a:spcPct val="0"/>
              </a:spcBef>
              <a:buNone/>
              <a:defRPr lang="en-US" sz="1500" b="0" kern="1200" spc="0" baseline="0" dirty="0" smtClean="0">
                <a:gradFill>
                  <a:gsLst>
                    <a:gs pos="0">
                      <a:srgbClr val="00B2F0"/>
                    </a:gs>
                    <a:gs pos="44000">
                      <a:srgbClr val="40FFFE"/>
                    </a:gs>
                    <a:gs pos="100000">
                      <a:srgbClr val="96CA4B"/>
                    </a:gs>
                  </a:gsLst>
                  <a:lin ang="4800000" scaled="0"/>
                </a:gradFill>
                <a:latin typeface="+mj-lt"/>
                <a:ea typeface="+mj-ea"/>
                <a:cs typeface="+mj-cs"/>
              </a:defRPr>
            </a:lvl1pPr>
            <a:lvl2pPr marL="85725" indent="-85725" algn="l" defTabSz="685800" rtl="0" eaLnBrk="1" latinLnBrk="0" hangingPunct="1">
              <a:defRPr lang="en-US" sz="1500" kern="1200" dirty="0" smtClean="0">
                <a:solidFill>
                  <a:schemeClr val="accent2"/>
                </a:solidFill>
                <a:latin typeface="Ciscolight" pitchFamily="2" charset="0"/>
                <a:ea typeface="+mn-ea"/>
                <a:cs typeface="+mn-cs"/>
              </a:defRPr>
            </a:lvl2pPr>
            <a:lvl3pPr marL="85725" indent="-85725" algn="l" defTabSz="685800" rtl="0" eaLnBrk="1" latinLnBrk="0" hangingPunct="1">
              <a:defRPr lang="en-US" sz="1500" kern="1200" dirty="0" smtClean="0">
                <a:solidFill>
                  <a:schemeClr val="accent2"/>
                </a:solidFill>
                <a:latin typeface="Ciscolight" pitchFamily="2" charset="0"/>
                <a:ea typeface="+mn-ea"/>
                <a:cs typeface="+mn-cs"/>
              </a:defRPr>
            </a:lvl3pPr>
            <a:lvl4pPr marL="85725" indent="-85725" algn="l" defTabSz="685800" rtl="0" eaLnBrk="1" latinLnBrk="0" hangingPunct="1">
              <a:defRPr lang="en-US" sz="1500" kern="1200" dirty="0" smtClean="0">
                <a:solidFill>
                  <a:schemeClr val="accent2"/>
                </a:solidFill>
                <a:latin typeface="Ciscolight" pitchFamily="2" charset="0"/>
                <a:ea typeface="+mn-ea"/>
                <a:cs typeface="+mn-cs"/>
              </a:defRPr>
            </a:lvl4pPr>
            <a:lvl5pPr marL="85725" indent="-85725" algn="l" defTabSz="685800" rtl="0" eaLnBrk="1" latinLnBrk="0" hangingPunct="1">
              <a:defRPr lang="en-US" sz="1500" kern="1200" dirty="0" smtClean="0">
                <a:solidFill>
                  <a:schemeClr val="accent2"/>
                </a:solidFill>
                <a:latin typeface="Ciscolight" pitchFamily="2" charset="0"/>
                <a:ea typeface="+mn-ea"/>
                <a:cs typeface="+mn-cs"/>
              </a:defRPr>
            </a:lvl5pPr>
          </a:lstStyle>
          <a:p>
            <a:pPr lvl="0"/>
            <a:r>
              <a:rPr lang="en-US" smtClean="0"/>
              <a:t>Click to edit Master text styles</a:t>
            </a:r>
          </a:p>
        </p:txBody>
      </p:sp>
      <p:sp>
        <p:nvSpPr>
          <p:cNvPr id="16" name="Title 15"/>
          <p:cNvSpPr>
            <a:spLocks noGrp="1"/>
          </p:cNvSpPr>
          <p:nvPr>
            <p:ph type="title"/>
          </p:nvPr>
        </p:nvSpPr>
        <p:spPr/>
        <p:txBody>
          <a:bodyPr/>
          <a:lstStyle>
            <a:lvl1pPr algn="l" defTabSz="685800" rtl="0" eaLnBrk="1" latinLnBrk="0" hangingPunct="1">
              <a:lnSpc>
                <a:spcPct val="80000"/>
              </a:lnSpc>
              <a:spcBef>
                <a:spcPct val="0"/>
              </a:spcBef>
              <a:buNone/>
              <a:defRPr lang="en-US" sz="27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20" name="Text Placeholder 19"/>
          <p:cNvSpPr>
            <a:spLocks noGrp="1"/>
          </p:cNvSpPr>
          <p:nvPr>
            <p:ph type="body" sz="quarter" idx="14"/>
          </p:nvPr>
        </p:nvSpPr>
        <p:spPr>
          <a:xfrm>
            <a:off x="5334000" y="3657600"/>
            <a:ext cx="3200400" cy="342900"/>
          </a:xfrm>
        </p:spPr>
        <p:txBody>
          <a:bodyPr>
            <a:noAutofit/>
          </a:bodyPr>
          <a:lstStyle>
            <a:lvl1pPr marL="0" indent="0">
              <a:buFontTx/>
              <a:buNone/>
              <a:defRPr sz="1200">
                <a:solidFill>
                  <a:schemeClr val="bg2">
                    <a:lumMod val="85000"/>
                  </a:schemeClr>
                </a:solidFill>
              </a:defRPr>
            </a:lvl1pPr>
          </a:lstStyle>
          <a:p>
            <a:pPr lvl="0"/>
            <a:r>
              <a:rPr lang="en-US" smtClean="0"/>
              <a:t>Click to edit Master text styles</a:t>
            </a:r>
          </a:p>
        </p:txBody>
      </p:sp>
    </p:spTree>
    <p:extLst>
      <p:ext uri="{BB962C8B-B14F-4D97-AF65-F5344CB8AC3E}">
        <p14:creationId xmlns:p14="http://schemas.microsoft.com/office/powerpoint/2010/main" val="308066095"/>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3" y="324161"/>
            <a:ext cx="8588861" cy="628650"/>
          </a:xfrm>
        </p:spPr>
        <p:txBody>
          <a:bodyPr/>
          <a:lstStyle>
            <a:lvl1pPr algn="l" defTabSz="685800" rtl="0" eaLnBrk="1" latinLnBrk="0" hangingPunct="1">
              <a:lnSpc>
                <a:spcPct val="80000"/>
              </a:lnSpc>
              <a:spcBef>
                <a:spcPct val="0"/>
              </a:spcBef>
              <a:buNone/>
              <a:defRPr lang="en-US" sz="27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802575990"/>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229702" y="221456"/>
            <a:ext cx="4123944" cy="628650"/>
          </a:xfrm>
        </p:spPr>
        <p:txBody>
          <a:bodyPr anchor="t"/>
          <a:lstStyle>
            <a:lvl1pPr algn="l" defTabSz="685800" rtl="0" eaLnBrk="1" latinLnBrk="0" hangingPunct="1">
              <a:lnSpc>
                <a:spcPct val="80000"/>
              </a:lnSpc>
              <a:spcBef>
                <a:spcPct val="0"/>
              </a:spcBef>
              <a:buNone/>
              <a:defRPr lang="en-US" sz="27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9" name="Text Placeholder 8"/>
          <p:cNvSpPr>
            <a:spLocks noGrp="1"/>
          </p:cNvSpPr>
          <p:nvPr>
            <p:ph type="body" sz="quarter" idx="11"/>
          </p:nvPr>
        </p:nvSpPr>
        <p:spPr>
          <a:xfrm>
            <a:off x="219455" y="1200150"/>
            <a:ext cx="4142232" cy="3394710"/>
          </a:xfrm>
        </p:spPr>
        <p:txBody>
          <a:bodyPr/>
          <a:lstStyle>
            <a:lvl1pPr marL="0" indent="0">
              <a:buNone/>
              <a:defRPr>
                <a:solidFill>
                  <a:schemeClr val="bg1"/>
                </a:solidFill>
                <a:latin typeface="+mj-lt"/>
              </a:defRPr>
            </a:lvl1pPr>
            <a:lvl2pPr marL="476250" indent="-171450">
              <a:buClr>
                <a:srgbClr val="96CA4B"/>
              </a:buClr>
              <a:buFont typeface="Arial" pitchFamily="34" charset="0"/>
              <a:buChar char="•"/>
              <a:tabLst/>
              <a:defRPr>
                <a:solidFill>
                  <a:schemeClr val="bg1"/>
                </a:solidFill>
                <a:latin typeface="+mj-l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ext Placeholder 11"/>
          <p:cNvSpPr>
            <a:spLocks noGrp="1"/>
          </p:cNvSpPr>
          <p:nvPr>
            <p:ph type="body" sz="quarter" idx="12"/>
          </p:nvPr>
        </p:nvSpPr>
        <p:spPr>
          <a:xfrm>
            <a:off x="4818888" y="1200150"/>
            <a:ext cx="4005072" cy="3394710"/>
          </a:xfrm>
        </p:spPr>
        <p:txBody>
          <a:bodyPr/>
          <a:lstStyle>
            <a:lvl1pPr marL="0" indent="0">
              <a:buFontTx/>
              <a:buNone/>
              <a:defRPr>
                <a:solidFill>
                  <a:schemeClr val="bg1"/>
                </a:solidFill>
                <a:latin typeface="+mj-lt"/>
              </a:defRPr>
            </a:lvl1pPr>
            <a:lvl2pPr marL="476250" indent="-171450">
              <a:buClr>
                <a:srgbClr val="96CA4B"/>
              </a:buClr>
              <a:buFont typeface="Arial" pitchFamily="34" charset="0"/>
              <a:buChar char="•"/>
              <a:defRPr>
                <a:solidFill>
                  <a:schemeClr val="bg1"/>
                </a:solidFill>
                <a:latin typeface="+mj-l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4" name="Text Placeholder 13"/>
          <p:cNvSpPr>
            <a:spLocks noGrp="1"/>
          </p:cNvSpPr>
          <p:nvPr>
            <p:ph type="body" sz="quarter" idx="13"/>
          </p:nvPr>
        </p:nvSpPr>
        <p:spPr>
          <a:xfrm>
            <a:off x="4824414" y="221456"/>
            <a:ext cx="4122737" cy="628650"/>
          </a:xfrm>
        </p:spPr>
        <p:txBody>
          <a:bodyPr lIns="82296" rIns="82296"/>
          <a:lstStyle>
            <a:lvl1pPr marL="0" indent="0">
              <a:lnSpc>
                <a:spcPct val="80000"/>
              </a:lnSpc>
              <a:spcBef>
                <a:spcPts val="0"/>
              </a:spcBef>
              <a:buFontTx/>
              <a:buNone/>
              <a:defRPr lang="en-US" sz="2700" b="0" kern="1200" spc="0" baseline="0" dirty="0" smtClean="0">
                <a:gradFill>
                  <a:gsLst>
                    <a:gs pos="0">
                      <a:srgbClr val="00B2F0"/>
                    </a:gs>
                    <a:gs pos="44000">
                      <a:srgbClr val="40FFFE"/>
                    </a:gs>
                    <a:gs pos="100000">
                      <a:srgbClr val="96CA4B"/>
                    </a:gs>
                  </a:gsLst>
                  <a:lin ang="4800000" scaled="0"/>
                </a:gradFill>
                <a:latin typeface="+mj-lt"/>
                <a:ea typeface="+mj-ea"/>
                <a:cs typeface="+mj-cs"/>
              </a:defRPr>
            </a:lvl1pPr>
          </a:lstStyle>
          <a:p>
            <a:pPr lvl="0"/>
            <a:r>
              <a:rPr lang="en-US" noProof="0" smtClean="0"/>
              <a:t>Click to edit Master text styles</a:t>
            </a:r>
          </a:p>
        </p:txBody>
      </p:sp>
    </p:spTree>
    <p:extLst>
      <p:ext uri="{BB962C8B-B14F-4D97-AF65-F5344CB8AC3E}">
        <p14:creationId xmlns:p14="http://schemas.microsoft.com/office/powerpoint/2010/main" val="2949490025"/>
      </p:ext>
    </p:extLst>
  </p:cSld>
  <p:clrMapOvr>
    <a:masterClrMapping/>
  </p:clrMapOvr>
  <p:transition>
    <p:wipe dir="r"/>
  </p:transition>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5" y="1200150"/>
            <a:ext cx="2622550" cy="3293269"/>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5" y="1200150"/>
            <a:ext cx="2593975" cy="3271838"/>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8" y="1200151"/>
            <a:ext cx="2633662" cy="3250406"/>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20"/>
          <p:cNvSpPr>
            <a:spLocks noGrp="1" noChangeAspect="1"/>
          </p:cNvSpPr>
          <p:nvPr>
            <p:ph type="body" sz="quarter" idx="17"/>
          </p:nvPr>
        </p:nvSpPr>
        <p:spPr>
          <a:xfrm>
            <a:off x="219456" y="75438"/>
            <a:ext cx="2670048" cy="864108"/>
          </a:xfrm>
        </p:spPr>
        <p:txBody>
          <a:bodyPr anchor="b">
            <a:noAutofit/>
          </a:bodyPr>
          <a:lstStyle>
            <a:lvl1pPr marL="0" marR="0" indent="0" algn="l" defTabSz="685800" rtl="0" eaLnBrk="1" fontAlgn="auto" latinLnBrk="0" hangingPunct="1">
              <a:lnSpc>
                <a:spcPct val="80000"/>
              </a:lnSpc>
              <a:spcBef>
                <a:spcPct val="0"/>
              </a:spcBef>
              <a:spcAft>
                <a:spcPts val="0"/>
              </a:spcAft>
              <a:buClrTx/>
              <a:buSzTx/>
              <a:buFontTx/>
              <a:buNone/>
              <a:tabLst/>
              <a:defRPr lang="en-US" sz="2250" b="0" kern="1200" spc="0" baseline="0" dirty="0" smtClean="0">
                <a:gradFill>
                  <a:gsLst>
                    <a:gs pos="0">
                      <a:srgbClr val="00B2F0"/>
                    </a:gs>
                    <a:gs pos="44000">
                      <a:srgbClr val="40FFFE"/>
                    </a:gs>
                    <a:gs pos="100000">
                      <a:srgbClr val="96CA4B"/>
                    </a:gs>
                  </a:gsLst>
                  <a:lin ang="4800000" scaled="0"/>
                </a:gradFill>
                <a:latin typeface="+mj-lt"/>
                <a:ea typeface="+mj-ea"/>
                <a:cs typeface="+mj-cs"/>
              </a:defRPr>
            </a:lvl1pPr>
          </a:lstStyle>
          <a:p>
            <a:pPr lvl="0"/>
            <a:r>
              <a:rPr lang="en-US" smtClean="0"/>
              <a:t>Click to edit Master text styles</a:t>
            </a:r>
          </a:p>
        </p:txBody>
      </p:sp>
      <p:sp>
        <p:nvSpPr>
          <p:cNvPr id="22" name="Text Placeholder 20"/>
          <p:cNvSpPr>
            <a:spLocks noGrp="1"/>
          </p:cNvSpPr>
          <p:nvPr>
            <p:ph type="body" sz="quarter" idx="18"/>
          </p:nvPr>
        </p:nvSpPr>
        <p:spPr>
          <a:xfrm>
            <a:off x="3255264" y="75438"/>
            <a:ext cx="2670048" cy="864108"/>
          </a:xfrm>
        </p:spPr>
        <p:txBody>
          <a:bodyPr anchor="b">
            <a:noAutofit/>
          </a:bodyPr>
          <a:lstStyle>
            <a:lvl1pPr marL="0" marR="0" indent="0" algn="l" defTabSz="685800" rtl="0" eaLnBrk="1" fontAlgn="auto" latinLnBrk="0" hangingPunct="1">
              <a:lnSpc>
                <a:spcPct val="80000"/>
              </a:lnSpc>
              <a:spcBef>
                <a:spcPct val="0"/>
              </a:spcBef>
              <a:spcAft>
                <a:spcPts val="0"/>
              </a:spcAft>
              <a:buClrTx/>
              <a:buSzTx/>
              <a:buFontTx/>
              <a:buNone/>
              <a:tabLst/>
              <a:defRPr lang="en-US" sz="2250" b="0" kern="1200" spc="0" baseline="0" smtClean="0">
                <a:gradFill>
                  <a:gsLst>
                    <a:gs pos="0">
                      <a:srgbClr val="00B2F0"/>
                    </a:gs>
                    <a:gs pos="44000">
                      <a:srgbClr val="40FFFE"/>
                    </a:gs>
                    <a:gs pos="100000">
                      <a:srgbClr val="96CA4B"/>
                    </a:gs>
                  </a:gsLst>
                  <a:lin ang="4800000" scaled="0"/>
                </a:gradFill>
                <a:latin typeface="+mj-lt"/>
                <a:ea typeface="+mj-ea"/>
                <a:cs typeface="+mj-cs"/>
              </a:defRPr>
            </a:lvl1pPr>
          </a:lstStyle>
          <a:p>
            <a:pPr lvl="0"/>
            <a:r>
              <a:rPr lang="en-US" smtClean="0"/>
              <a:t>Click to edit Master text styles</a:t>
            </a:r>
          </a:p>
        </p:txBody>
      </p:sp>
      <p:sp>
        <p:nvSpPr>
          <p:cNvPr id="24" name="Text Placeholder 20"/>
          <p:cNvSpPr>
            <a:spLocks noGrp="1" noChangeAspect="1"/>
          </p:cNvSpPr>
          <p:nvPr>
            <p:ph type="body" sz="quarter" idx="19"/>
          </p:nvPr>
        </p:nvSpPr>
        <p:spPr>
          <a:xfrm>
            <a:off x="6273302" y="75438"/>
            <a:ext cx="2670048" cy="864108"/>
          </a:xfrm>
        </p:spPr>
        <p:txBody>
          <a:bodyPr anchor="b">
            <a:noAutofit/>
          </a:bodyPr>
          <a:lstStyle>
            <a:lvl1pPr marL="0" marR="0" indent="0" algn="l" defTabSz="685800" rtl="0" eaLnBrk="1" fontAlgn="auto" latinLnBrk="0" hangingPunct="1">
              <a:lnSpc>
                <a:spcPct val="80000"/>
              </a:lnSpc>
              <a:spcBef>
                <a:spcPct val="0"/>
              </a:spcBef>
              <a:spcAft>
                <a:spcPts val="0"/>
              </a:spcAft>
              <a:buClrTx/>
              <a:buSzTx/>
              <a:buFontTx/>
              <a:buNone/>
              <a:tabLst/>
              <a:defRPr lang="en-US" sz="2250" b="0" kern="1200" spc="0" baseline="0" smtClean="0">
                <a:gradFill>
                  <a:gsLst>
                    <a:gs pos="0">
                      <a:srgbClr val="00B2F0"/>
                    </a:gs>
                    <a:gs pos="44000">
                      <a:srgbClr val="40FFFE"/>
                    </a:gs>
                    <a:gs pos="100000">
                      <a:srgbClr val="96CA4B"/>
                    </a:gs>
                  </a:gsLst>
                  <a:lin ang="4800000" scaled="0"/>
                </a:gradFill>
                <a:latin typeface="+mj-lt"/>
                <a:ea typeface="+mj-ea"/>
                <a:cs typeface="+mj-cs"/>
              </a:defRPr>
            </a:lvl1pPr>
          </a:lstStyle>
          <a:p>
            <a:pPr lvl="0"/>
            <a:r>
              <a:rPr lang="en-US" smtClean="0"/>
              <a:t>Click to edit Master text styles</a:t>
            </a:r>
          </a:p>
        </p:txBody>
      </p:sp>
    </p:spTree>
    <p:extLst>
      <p:ext uri="{BB962C8B-B14F-4D97-AF65-F5344CB8AC3E}">
        <p14:creationId xmlns:p14="http://schemas.microsoft.com/office/powerpoint/2010/main" val="682870683"/>
      </p:ext>
    </p:extLst>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p:nvPr>
        </p:nvSpPr>
        <p:spPr>
          <a:xfrm>
            <a:off x="246972" y="329783"/>
            <a:ext cx="8567244" cy="628650"/>
          </a:xfrm>
        </p:spPr>
        <p:txBody>
          <a:bodyPr/>
          <a:lstStyle>
            <a:lvl1pPr algn="l" defTabSz="685800" rtl="0" eaLnBrk="1" latinLnBrk="0" hangingPunct="1">
              <a:lnSpc>
                <a:spcPct val="80000"/>
              </a:lnSpc>
              <a:spcBef>
                <a:spcPct val="0"/>
              </a:spcBef>
              <a:buNone/>
              <a:defRPr lang="en-US" sz="27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36" name="Chart Placeholder 35"/>
          <p:cNvSpPr>
            <a:spLocks noGrp="1"/>
          </p:cNvSpPr>
          <p:nvPr>
            <p:ph type="chart" sz="quarter" idx="10"/>
          </p:nvPr>
        </p:nvSpPr>
        <p:spPr>
          <a:xfrm>
            <a:off x="359765" y="1107281"/>
            <a:ext cx="8439461" cy="3228975"/>
          </a:xfrm>
        </p:spPr>
        <p:txBody>
          <a:bodyPr rtlCol="0" anchor="ctr" anchorCtr="1">
            <a:noAutofit/>
          </a:bodyPr>
          <a:lstStyle>
            <a:lvl1pPr>
              <a:buNone/>
              <a:defRPr>
                <a:latin typeface="+mj-lt"/>
              </a:defRPr>
            </a:lvl1pPr>
          </a:lstStyle>
          <a:p>
            <a:pPr lvl="0"/>
            <a:r>
              <a:rPr lang="en-US" noProof="0" dirty="0" smtClean="0"/>
              <a:t>Click icon to add chart</a:t>
            </a:r>
            <a:endParaRPr lang="en-US" noProof="0" dirty="0"/>
          </a:p>
        </p:txBody>
      </p:sp>
      <p:sp>
        <p:nvSpPr>
          <p:cNvPr id="4" name="Text Placeholder 9"/>
          <p:cNvSpPr>
            <a:spLocks noGrp="1"/>
          </p:cNvSpPr>
          <p:nvPr>
            <p:ph type="body" sz="quarter" idx="11"/>
          </p:nvPr>
        </p:nvSpPr>
        <p:spPr>
          <a:xfrm>
            <a:off x="249466" y="4546586"/>
            <a:ext cx="7461250" cy="207749"/>
          </a:xfrm>
        </p:spPr>
        <p:txBody>
          <a:bodyPr anchor="b">
            <a:noAutofit/>
          </a:bodyPr>
          <a:lstStyle>
            <a:lvl1pPr algn="l" defTabSz="603647">
              <a:lnSpc>
                <a:spcPct val="100000"/>
              </a:lnSpc>
              <a:spcBef>
                <a:spcPct val="50000"/>
              </a:spcBef>
              <a:buNone/>
              <a:defRPr sz="900">
                <a:solidFill>
                  <a:schemeClr val="bg2">
                    <a:lumMod val="85000"/>
                  </a:schemeClr>
                </a:solidFill>
                <a:latin typeface="+mj-lt"/>
              </a:defRPr>
            </a:lvl1pPr>
            <a:lvl2pPr>
              <a:buFont typeface="Arial" pitchFamily="34" charset="0"/>
              <a:buNone/>
              <a:defRPr sz="1050"/>
            </a:lvl2pPr>
            <a:lvl3pPr>
              <a:buFont typeface="Arial" pitchFamily="34" charset="0"/>
              <a:buNone/>
              <a:defRPr sz="1050"/>
            </a:lvl3pPr>
            <a:lvl4pPr>
              <a:buFont typeface="Arial" pitchFamily="34" charset="0"/>
              <a:buNone/>
              <a:defRPr sz="1050"/>
            </a:lvl4pPr>
            <a:lvl5pPr>
              <a:buFont typeface="Arial" pitchFamily="34" charset="0"/>
              <a:buNone/>
              <a:defRPr sz="1050"/>
            </a:lvl5pPr>
          </a:lstStyle>
          <a:p>
            <a:pPr lvl="0"/>
            <a:r>
              <a:rPr lang="en-US" smtClean="0"/>
              <a:t>Click to edit Master text styles</a:t>
            </a:r>
          </a:p>
        </p:txBody>
      </p:sp>
    </p:spTree>
    <p:extLst>
      <p:ext uri="{BB962C8B-B14F-4D97-AF65-F5344CB8AC3E}">
        <p14:creationId xmlns:p14="http://schemas.microsoft.com/office/powerpoint/2010/main" val="3099153460"/>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4072683"/>
            <a:ext cx="8558698" cy="628650"/>
          </a:xfrm>
        </p:spPr>
        <p:txBody>
          <a:bodyPr/>
          <a:lstStyle>
            <a:lvl1pPr algn="l" defTabSz="685800" rtl="0" eaLnBrk="1" latinLnBrk="0" hangingPunct="1">
              <a:lnSpc>
                <a:spcPct val="80000"/>
              </a:lnSpc>
              <a:spcBef>
                <a:spcPct val="0"/>
              </a:spcBef>
              <a:buNone/>
              <a:defRPr lang="en-US" sz="27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46888" y="1200150"/>
            <a:ext cx="4005072" cy="2811780"/>
          </a:xfrm>
        </p:spPr>
        <p:txBody>
          <a:bodyPr anchor="ctr">
            <a:noAutofit/>
          </a:bodyPr>
          <a:lstStyle>
            <a:lvl1pPr marL="0" indent="0" algn="l" defTabSz="685800" rtl="0" eaLnBrk="1" latinLnBrk="0" hangingPunct="1">
              <a:lnSpc>
                <a:spcPct val="80000"/>
              </a:lnSpc>
              <a:spcBef>
                <a:spcPct val="0"/>
              </a:spcBef>
              <a:buFontTx/>
              <a:buNone/>
              <a:defRPr lang="en-US" sz="1800" b="0" kern="1200" spc="0" baseline="0" dirty="0" smtClean="0">
                <a:solidFill>
                  <a:schemeClr val="bg2"/>
                </a:solidFill>
                <a:latin typeface="+mj-lt"/>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p:txBody>
      </p:sp>
      <p:sp>
        <p:nvSpPr>
          <p:cNvPr id="6" name="Picture Placeholder 5"/>
          <p:cNvSpPr>
            <a:spLocks noGrp="1"/>
          </p:cNvSpPr>
          <p:nvPr>
            <p:ph type="pic" sz="quarter" idx="11"/>
          </p:nvPr>
        </p:nvSpPr>
        <p:spPr>
          <a:xfrm>
            <a:off x="4873752" y="1460754"/>
            <a:ext cx="3429000" cy="2242566"/>
          </a:xfrm>
        </p:spPr>
        <p:txBody>
          <a:bodyPr rtlCol="0" anchor="ctr" anchorCtr="1">
            <a:noAutofit/>
          </a:bodyPr>
          <a:lstStyle>
            <a:lvl1pPr algn="ctr">
              <a:buFontTx/>
              <a:buNone/>
              <a:defRPr>
                <a:latin typeface="+mj-l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2224779007"/>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072683"/>
            <a:ext cx="8558698" cy="628650"/>
          </a:xfrm>
        </p:spPr>
        <p:txBody>
          <a:bodyPr/>
          <a:lstStyle>
            <a:lvl1pPr algn="l" defTabSz="685800" rtl="0" eaLnBrk="1" latinLnBrk="0" hangingPunct="1">
              <a:lnSpc>
                <a:spcPct val="80000"/>
              </a:lnSpc>
              <a:spcBef>
                <a:spcPct val="0"/>
              </a:spcBef>
              <a:buNone/>
              <a:defRPr lang="en-US" sz="27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551320632"/>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ullet Slide With Title">
    <p:bg>
      <p:bgPr>
        <a:solidFill>
          <a:srgbClr val="FFFFFF"/>
        </a:solidFill>
        <a:effectLst/>
      </p:bgPr>
    </p:bg>
    <p:spTree>
      <p:nvGrpSpPr>
        <p:cNvPr id="1" name=""/>
        <p:cNvGrpSpPr/>
        <p:nvPr/>
      </p:nvGrpSpPr>
      <p:grpSpPr>
        <a:xfrm>
          <a:off x="0" y="0"/>
          <a:ext cx="0" cy="0"/>
          <a:chOff x="0" y="0"/>
          <a:chExt cx="0" cy="0"/>
        </a:xfrm>
      </p:grpSpPr>
      <p:sp>
        <p:nvSpPr>
          <p:cNvPr id="84" name="Shape 84"/>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85" name="Shape 85"/>
          <p:cNvSpPr/>
          <p:nvPr/>
        </p:nvSpPr>
        <p:spPr>
          <a:xfrm>
            <a:off x="5867508" y="4741653"/>
            <a:ext cx="2658019" cy="154518"/>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86"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87" name="Shape 87"/>
          <p:cNvSpPr>
            <a:spLocks noGrp="1"/>
          </p:cNvSpPr>
          <p:nvPr>
            <p:ph type="body" idx="1"/>
          </p:nvPr>
        </p:nvSpPr>
        <p:spPr>
          <a:xfrm>
            <a:off x="437766" y="1347787"/>
            <a:ext cx="8345489" cy="3168211"/>
          </a:xfrm>
          <a:prstGeom prst="rect">
            <a:avLst/>
          </a:prstGeom>
        </p:spPr>
        <p:txBody>
          <a:bodyPr lIns="45710" tIns="45710" rIns="45710" bIns="45710">
            <a:normAutofit/>
          </a:bodyPr>
          <a:lstStyle>
            <a:lvl1pPr marL="280928" indent="-223792">
              <a:spcBef>
                <a:spcPts val="1100"/>
              </a:spcBef>
              <a:buClr>
                <a:schemeClr val="accent3"/>
              </a:buClr>
              <a:buSzPct val="80000"/>
              <a:defRPr sz="3700"/>
            </a:lvl1pPr>
            <a:lvl2pPr marL="735741" indent="-443701">
              <a:spcBef>
                <a:spcPts val="1100"/>
              </a:spcBef>
              <a:buClr>
                <a:schemeClr val="accent3"/>
              </a:buClr>
              <a:buSzPct val="80000"/>
              <a:defRPr sz="3700"/>
            </a:lvl2pPr>
            <a:lvl3pPr marL="972540" indent="-396397">
              <a:spcBef>
                <a:spcPts val="1100"/>
              </a:spcBef>
              <a:buClr>
                <a:schemeClr val="accent3"/>
              </a:buClr>
              <a:buSzPct val="80000"/>
              <a:defRPr sz="3700"/>
            </a:lvl3pPr>
            <a:lvl4pPr marL="1192645" indent="-453025">
              <a:spcBef>
                <a:spcPts val="1100"/>
              </a:spcBef>
              <a:buClr>
                <a:schemeClr val="accent3"/>
              </a:buClr>
              <a:buSzPct val="80000"/>
              <a:defRPr sz="3700"/>
            </a:lvl4pPr>
            <a:lvl5pPr marL="1432950" indent="-518740">
              <a:spcBef>
                <a:spcPts val="1100"/>
              </a:spcBef>
              <a:buClr>
                <a:schemeClr val="accent3"/>
              </a:buClr>
              <a:buSzPct val="80000"/>
              <a:defRPr sz="3700"/>
            </a:lvl5pPr>
          </a:lstStyle>
          <a:p>
            <a:r>
              <a:t>Body Level One</a:t>
            </a:r>
          </a:p>
          <a:p>
            <a:pPr lvl="1"/>
            <a:r>
              <a:t>Body Level Two</a:t>
            </a:r>
          </a:p>
          <a:p>
            <a:pPr lvl="2"/>
            <a:r>
              <a:t>Body Level Three</a:t>
            </a:r>
          </a:p>
          <a:p>
            <a:pPr lvl="3"/>
            <a:r>
              <a:t>Body Level Four</a:t>
            </a:r>
          </a:p>
          <a:p>
            <a:pPr lvl="4"/>
            <a:r>
              <a:t>Body Level Five</a:t>
            </a:r>
          </a:p>
        </p:txBody>
      </p:sp>
      <p:sp>
        <p:nvSpPr>
          <p:cNvPr id="88" name="Shape 88"/>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9144000" cy="133350"/>
          </a:xfrm>
          <a:prstGeom prst="rect">
            <a:avLst/>
          </a:prstGeom>
          <a:solidFill>
            <a:schemeClr val="bg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1350" dirty="0" smtClean="0">
              <a:solidFill>
                <a:srgbClr val="0096D6"/>
              </a:solidFill>
            </a:endParaRPr>
          </a:p>
        </p:txBody>
      </p:sp>
      <p:sp>
        <p:nvSpPr>
          <p:cNvPr id="5" name="Rectangle 3"/>
          <p:cNvSpPr>
            <a:spLocks noChangeArrowheads="1"/>
          </p:cNvSpPr>
          <p:nvPr/>
        </p:nvSpPr>
        <p:spPr bwMode="hidden">
          <a:xfrm>
            <a:off x="0" y="0"/>
            <a:ext cx="9144000" cy="133350"/>
          </a:xfrm>
          <a:prstGeom prst="rect">
            <a:avLst/>
          </a:prstGeom>
          <a:solidFill>
            <a:srgbClr val="08252E"/>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1350" dirty="0" smtClean="0">
              <a:solidFill>
                <a:srgbClr val="0096D6"/>
              </a:solidFill>
            </a:endParaRPr>
          </a:p>
        </p:txBody>
      </p:sp>
      <p:sp>
        <p:nvSpPr>
          <p:cNvPr id="3" name="Subtitle 2"/>
          <p:cNvSpPr>
            <a:spLocks noGrp="1"/>
          </p:cNvSpPr>
          <p:nvPr>
            <p:ph type="subTitle" idx="1"/>
          </p:nvPr>
        </p:nvSpPr>
        <p:spPr>
          <a:xfrm>
            <a:off x="465201" y="4381977"/>
            <a:ext cx="8112126" cy="288131"/>
          </a:xfrm>
        </p:spPr>
        <p:txBody>
          <a:bodyPr anchor="b">
            <a:noAutofit/>
          </a:bodyPr>
          <a:lstStyle>
            <a:lvl1pPr marL="0" indent="0" algn="l" defTabSz="685800"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accent2"/>
                </a:solidFill>
                <a:latin typeface="+mj-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219457" y="486918"/>
            <a:ext cx="8112125" cy="3360420"/>
          </a:xfrm>
        </p:spPr>
        <p:txBody>
          <a:bodyPr/>
          <a:lstStyle>
            <a:lvl1pPr marL="0" indent="0" algn="l" defTabSz="685800" rtl="0" eaLnBrk="1" latinLnBrk="0" hangingPunct="1">
              <a:lnSpc>
                <a:spcPct val="80000"/>
              </a:lnSpc>
              <a:spcBef>
                <a:spcPct val="0"/>
              </a:spcBef>
              <a:buClr>
                <a:schemeClr val="tx1"/>
              </a:buClr>
              <a:buFont typeface="Arial" pitchFamily="34" charset="0"/>
              <a:buNone/>
              <a:defRPr lang="en-US" sz="405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397302892"/>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pic>
        <p:nvPicPr>
          <p:cNvPr id="5" name="Picture 4" descr="verticalba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1825" y="583407"/>
            <a:ext cx="88900" cy="396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229702" y="1439056"/>
            <a:ext cx="4117446" cy="2265389"/>
          </a:xfrm>
        </p:spPr>
        <p:txBody>
          <a:bodyPr anchor="ctr"/>
          <a:lstStyle>
            <a:lvl1pPr marL="0" indent="0" algn="l" defTabSz="685800" rtl="0" eaLnBrk="1" latinLnBrk="0" hangingPunct="1">
              <a:lnSpc>
                <a:spcPct val="80000"/>
              </a:lnSpc>
              <a:spcBef>
                <a:spcPct val="0"/>
              </a:spcBef>
              <a:buClr>
                <a:schemeClr val="tx1"/>
              </a:buClr>
              <a:buFont typeface="Ciscolight" pitchFamily="2" charset="0"/>
              <a:buNone/>
              <a:defRPr lang="en-US" sz="405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9" name="Text Placeholder 3"/>
          <p:cNvSpPr>
            <a:spLocks noGrp="1"/>
          </p:cNvSpPr>
          <p:nvPr>
            <p:ph type="body" sz="quarter" idx="11"/>
          </p:nvPr>
        </p:nvSpPr>
        <p:spPr>
          <a:xfrm>
            <a:off x="4922519" y="233172"/>
            <a:ext cx="3895344" cy="4656582"/>
          </a:xfrm>
        </p:spPr>
        <p:txBody>
          <a:bodyPr anchor="ctr">
            <a:noAutofit/>
          </a:bodyPr>
          <a:lstStyle>
            <a:lvl1pPr marL="0" indent="0">
              <a:buFontTx/>
              <a:buNone/>
              <a:defRPr sz="1500" baseline="0">
                <a:solidFill>
                  <a:schemeClr val="bg2"/>
                </a:solidFill>
                <a:latin typeface="+mj-lt"/>
              </a:defRPr>
            </a:lvl1pPr>
            <a:lvl2pPr>
              <a:defRPr sz="1500"/>
            </a:lvl2pPr>
            <a:lvl3pPr>
              <a:defRPr sz="1500"/>
            </a:lvl3pPr>
            <a:lvl4pPr>
              <a:defRPr sz="1500"/>
            </a:lvl4pPr>
            <a:lvl5pPr>
              <a:defRPr sz="1500"/>
            </a:lvl5pPr>
          </a:lstStyle>
          <a:p>
            <a:pPr lvl="0"/>
            <a:r>
              <a:rPr lang="en-US" smtClean="0"/>
              <a:t>Click to edit Master text styles</a:t>
            </a:r>
          </a:p>
        </p:txBody>
      </p:sp>
    </p:spTree>
    <p:extLst>
      <p:ext uri="{BB962C8B-B14F-4D97-AF65-F5344CB8AC3E}">
        <p14:creationId xmlns:p14="http://schemas.microsoft.com/office/powerpoint/2010/main" val="18145883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Storytelling">
    <p:spTree>
      <p:nvGrpSpPr>
        <p:cNvPr id="1" name=""/>
        <p:cNvGrpSpPr/>
        <p:nvPr/>
      </p:nvGrpSpPr>
      <p:grpSpPr>
        <a:xfrm>
          <a:off x="0" y="0"/>
          <a:ext cx="0" cy="0"/>
          <a:chOff x="0" y="0"/>
          <a:chExt cx="0" cy="0"/>
        </a:xfrm>
      </p:grpSpPr>
      <p:sp>
        <p:nvSpPr>
          <p:cNvPr id="4" name="Title 1"/>
          <p:cNvSpPr>
            <a:spLocks noGrp="1"/>
          </p:cNvSpPr>
          <p:nvPr>
            <p:ph type="title"/>
          </p:nvPr>
        </p:nvSpPr>
        <p:spPr>
          <a:xfrm>
            <a:off x="229702" y="1439056"/>
            <a:ext cx="4117446" cy="2265389"/>
          </a:xfrm>
        </p:spPr>
        <p:txBody>
          <a:bodyPr anchor="ctr"/>
          <a:lstStyle>
            <a:lvl1pPr marL="0" indent="0" algn="l" defTabSz="685800" rtl="0" eaLnBrk="1" latinLnBrk="0" hangingPunct="1">
              <a:lnSpc>
                <a:spcPct val="80000"/>
              </a:lnSpc>
              <a:spcBef>
                <a:spcPct val="0"/>
              </a:spcBef>
              <a:buClr>
                <a:schemeClr val="tx1"/>
              </a:buClr>
              <a:buFont typeface="Ciscolight" pitchFamily="2" charset="0"/>
              <a:buNone/>
              <a:defRPr lang="en-US" sz="405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9" name="Text Placeholder 3"/>
          <p:cNvSpPr>
            <a:spLocks noGrp="1"/>
          </p:cNvSpPr>
          <p:nvPr>
            <p:ph type="body" sz="quarter" idx="11"/>
          </p:nvPr>
        </p:nvSpPr>
        <p:spPr>
          <a:xfrm>
            <a:off x="4922519" y="233172"/>
            <a:ext cx="3895344" cy="4656582"/>
          </a:xfrm>
        </p:spPr>
        <p:txBody>
          <a:bodyPr anchor="ctr">
            <a:noAutofit/>
          </a:bodyPr>
          <a:lstStyle>
            <a:lvl1pPr marL="0" indent="0">
              <a:buFontTx/>
              <a:buNone/>
              <a:defRPr sz="1500" baseline="0">
                <a:solidFill>
                  <a:schemeClr val="bg2"/>
                </a:solidFill>
                <a:latin typeface="+mj-lt"/>
              </a:defRPr>
            </a:lvl1pPr>
            <a:lvl2pPr>
              <a:defRPr sz="1500"/>
            </a:lvl2pPr>
            <a:lvl3pPr>
              <a:defRPr sz="1500"/>
            </a:lvl3pPr>
            <a:lvl4pPr>
              <a:defRPr sz="1500"/>
            </a:lvl4pPr>
            <a:lvl5pPr>
              <a:defRPr sz="1500"/>
            </a:lvl5pPr>
          </a:lstStyle>
          <a:p>
            <a:pPr lvl="0"/>
            <a:r>
              <a:rPr lang="en-US" smtClean="0"/>
              <a:t>Click to edit Master text styles</a:t>
            </a:r>
          </a:p>
        </p:txBody>
      </p:sp>
    </p:spTree>
    <p:extLst>
      <p:ext uri="{BB962C8B-B14F-4D97-AF65-F5344CB8AC3E}">
        <p14:creationId xmlns:p14="http://schemas.microsoft.com/office/powerpoint/2010/main" val="1007182366"/>
      </p:ext>
    </p:extLst>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grpSp>
        <p:nvGrpSpPr>
          <p:cNvPr id="5" name="Group 38"/>
          <p:cNvGrpSpPr/>
          <p:nvPr userDrawn="1"/>
        </p:nvGrpSpPr>
        <p:grpSpPr>
          <a:xfrm>
            <a:off x="341314" y="233363"/>
            <a:ext cx="908367" cy="360170"/>
            <a:chOff x="609600" y="528537"/>
            <a:chExt cx="1444734" cy="763789"/>
          </a:xfrm>
          <a:solidFill>
            <a:schemeClr val="bg1"/>
          </a:solidFill>
        </p:grpSpPr>
        <p:sp>
          <p:nvSpPr>
            <p:cNvPr id="6" name="Rectangle 5"/>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sp>
          <p:nvSpPr>
            <p:cNvPr id="7" name="Freeform 6"/>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sp>
          <p:nvSpPr>
            <p:cNvPr id="8" name="Freeform 7"/>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sp>
          <p:nvSpPr>
            <p:cNvPr id="9" name="Freeform 8"/>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sp>
          <p:nvSpPr>
            <p:cNvPr id="10" name="Freeform 9"/>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sp>
          <p:nvSpPr>
            <p:cNvPr id="11" name="Freeform 10"/>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sp>
          <p:nvSpPr>
            <p:cNvPr id="12" name="Freeform 11"/>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sp>
          <p:nvSpPr>
            <p:cNvPr id="13" name="Freeform 12"/>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sp>
          <p:nvSpPr>
            <p:cNvPr id="14" name="Freeform 13"/>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sp>
          <p:nvSpPr>
            <p:cNvPr id="15" name="Freeform 14"/>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sp>
          <p:nvSpPr>
            <p:cNvPr id="16" name="Freeform 15"/>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sp>
          <p:nvSpPr>
            <p:cNvPr id="17" name="Freeform 16"/>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sp>
          <p:nvSpPr>
            <p:cNvPr id="18" name="Freeform 17"/>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sp>
          <p:nvSpPr>
            <p:cNvPr id="19" name="Freeform 18"/>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grpSp>
      <p:sp>
        <p:nvSpPr>
          <p:cNvPr id="3" name="Subtitle 2"/>
          <p:cNvSpPr>
            <a:spLocks noGrp="1"/>
          </p:cNvSpPr>
          <p:nvPr>
            <p:ph type="subTitle" idx="1"/>
          </p:nvPr>
        </p:nvSpPr>
        <p:spPr>
          <a:xfrm>
            <a:off x="236384" y="3209545"/>
            <a:ext cx="4684867" cy="288131"/>
          </a:xfrm>
        </p:spPr>
        <p:txBody>
          <a:bodyPr rtlCol="0">
            <a:noAutofit/>
          </a:bodyPr>
          <a:lstStyle>
            <a:lvl1pPr marL="0" indent="0" algn="l" defTabSz="685800" rtl="0" eaLnBrk="1" latinLnBrk="0" hangingPunct="1">
              <a:lnSpc>
                <a:spcPct val="95000"/>
              </a:lnSpc>
              <a:spcBef>
                <a:spcPts val="1080"/>
              </a:spcBef>
              <a:buClr>
                <a:srgbClr val="92D050"/>
              </a:buClr>
              <a:buSzPct val="90000"/>
              <a:buFont typeface="Arial" pitchFamily="34" charset="0"/>
              <a:buNone/>
              <a:tabLst/>
              <a:defRPr lang="en-US" sz="1500" kern="1200" dirty="0">
                <a:solidFill>
                  <a:srgbClr val="6DB344"/>
                </a:solidFill>
                <a:latin typeface="+mj-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lvl="0"/>
            <a:r>
              <a:rPr lang="en-US" smtClean="0"/>
              <a:t>Click to edit Master subtitle style</a:t>
            </a:r>
            <a:endParaRPr lang="en-US" dirty="0"/>
          </a:p>
        </p:txBody>
      </p:sp>
      <p:sp>
        <p:nvSpPr>
          <p:cNvPr id="2" name="Title 1"/>
          <p:cNvSpPr>
            <a:spLocks noGrp="1"/>
          </p:cNvSpPr>
          <p:nvPr>
            <p:ph type="ctrTitle"/>
          </p:nvPr>
        </p:nvSpPr>
        <p:spPr>
          <a:xfrm>
            <a:off x="208694" y="2462022"/>
            <a:ext cx="4712557" cy="766763"/>
          </a:xfrm>
        </p:spPr>
        <p:txBody>
          <a:bodyPr/>
          <a:lstStyle>
            <a:lvl1pPr marL="0" indent="0" algn="l" defTabSz="685800" rtl="0" eaLnBrk="1" latinLnBrk="0" hangingPunct="1">
              <a:lnSpc>
                <a:spcPct val="80000"/>
              </a:lnSpc>
              <a:spcBef>
                <a:spcPct val="0"/>
              </a:spcBef>
              <a:buClr>
                <a:schemeClr val="tx1"/>
              </a:buClr>
              <a:buFont typeface="Ciscolight" pitchFamily="2" charset="0"/>
              <a:buNone/>
              <a:defRPr lang="en-US" sz="405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31" name="Picture Placeholder 30"/>
          <p:cNvSpPr>
            <a:spLocks noGrp="1"/>
          </p:cNvSpPr>
          <p:nvPr>
            <p:ph type="pic" sz="quarter" idx="10"/>
          </p:nvPr>
        </p:nvSpPr>
        <p:spPr>
          <a:xfrm>
            <a:off x="5540376" y="1438275"/>
            <a:ext cx="2676525" cy="2166938"/>
          </a:xfrm>
        </p:spPr>
        <p:txBody>
          <a:bodyPr rtlCol="0" anchor="ctr" anchorCtr="1">
            <a:noAutofit/>
          </a:bodyPr>
          <a:lstStyle>
            <a:lvl1pPr algn="ctr">
              <a:defRPr>
                <a:latin typeface="+mj-l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2898141454"/>
      </p:ext>
    </p:extLst>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userDrawn="1"/>
        </p:nvSpPr>
        <p:spPr>
          <a:xfrm>
            <a:off x="1824039" y="-2683669"/>
            <a:ext cx="1728787" cy="10510838"/>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6" name="Rounded Rectangle 5"/>
          <p:cNvSpPr/>
          <p:nvPr userDrawn="1"/>
        </p:nvSpPr>
        <p:spPr>
          <a:xfrm>
            <a:off x="1" y="-483394"/>
            <a:ext cx="1730375" cy="6110288"/>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8" name="Rounded Rectangle 7"/>
          <p:cNvSpPr/>
          <p:nvPr userDrawn="1"/>
        </p:nvSpPr>
        <p:spPr>
          <a:xfrm rot="10800000">
            <a:off x="1014414" y="-483394"/>
            <a:ext cx="1728787" cy="61102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9" name="Rounded Rectangle 8"/>
          <p:cNvSpPr/>
          <p:nvPr/>
        </p:nvSpPr>
        <p:spPr>
          <a:xfrm>
            <a:off x="6375401" y="1283494"/>
            <a:ext cx="1730375" cy="6111479"/>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0" name="Rounded Rectangle 9"/>
          <p:cNvSpPr/>
          <p:nvPr/>
        </p:nvSpPr>
        <p:spPr>
          <a:xfrm>
            <a:off x="8105775" y="626269"/>
            <a:ext cx="1728788" cy="6111479"/>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1" name="Rounded Rectangle 10"/>
          <p:cNvSpPr/>
          <p:nvPr/>
        </p:nvSpPr>
        <p:spPr>
          <a:xfrm rot="10800000">
            <a:off x="3035301" y="-2533650"/>
            <a:ext cx="1730375" cy="6111479"/>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2" name="Rectangle 5"/>
          <p:cNvSpPr>
            <a:spLocks noChangeArrowheads="1"/>
          </p:cNvSpPr>
          <p:nvPr/>
        </p:nvSpPr>
        <p:spPr bwMode="ltGray">
          <a:xfrm>
            <a:off x="7762875" y="4938239"/>
            <a:ext cx="812800"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450" dirty="0" smtClean="0">
                <a:solidFill>
                  <a:srgbClr val="FFFFFF"/>
                </a:solidFill>
              </a:rPr>
              <a:t>Cisco Confidential</a:t>
            </a:r>
          </a:p>
        </p:txBody>
      </p:sp>
      <p:sp>
        <p:nvSpPr>
          <p:cNvPr id="13" name="Rectangle 5"/>
          <p:cNvSpPr>
            <a:spLocks noChangeArrowheads="1"/>
          </p:cNvSpPr>
          <p:nvPr userDrawn="1"/>
        </p:nvSpPr>
        <p:spPr bwMode="ltGray">
          <a:xfrm>
            <a:off x="7762875" y="4938239"/>
            <a:ext cx="812800"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450" dirty="0" smtClean="0">
                <a:solidFill>
                  <a:srgbClr val="FFFFFF"/>
                </a:solidFill>
              </a:rPr>
              <a:t>Cisco Confidential</a:t>
            </a:r>
          </a:p>
        </p:txBody>
      </p:sp>
      <p:sp>
        <p:nvSpPr>
          <p:cNvPr id="14" name="Rectangle 4"/>
          <p:cNvSpPr>
            <a:spLocks noChangeArrowheads="1"/>
          </p:cNvSpPr>
          <p:nvPr userDrawn="1"/>
        </p:nvSpPr>
        <p:spPr bwMode="ltGray">
          <a:xfrm>
            <a:off x="250826" y="4939430"/>
            <a:ext cx="3421063"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450" dirty="0" smtClean="0">
                <a:solidFill>
                  <a:srgbClr val="FFFFFF"/>
                </a:solidFill>
              </a:rPr>
              <a:t>© 2012 Cisco and/or its affiliates. All rights reserved.</a:t>
            </a:r>
          </a:p>
        </p:txBody>
      </p:sp>
      <p:sp>
        <p:nvSpPr>
          <p:cNvPr id="15" name="Rectangle 7"/>
          <p:cNvSpPr>
            <a:spLocks noChangeArrowheads="1"/>
          </p:cNvSpPr>
          <p:nvPr userDrawn="1"/>
        </p:nvSpPr>
        <p:spPr bwMode="ltGray">
          <a:xfrm>
            <a:off x="8706192" y="4935857"/>
            <a:ext cx="194921"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10C9438D-E7BB-4820-A20C-A577E702040C}" type="slidenum">
              <a:rPr lang="en-US" altLang="en-US" sz="450" smtClean="0">
                <a:solidFill>
                  <a:srgbClr val="FFFFFF"/>
                </a:solidFill>
              </a:rPr>
              <a:pPr algn="r" eaLnBrk="1" hangingPunct="1">
                <a:defRPr/>
              </a:pPr>
              <a:t>‹#›</a:t>
            </a:fld>
            <a:endParaRPr lang="en-US" altLang="en-US" sz="450" dirty="0" smtClean="0">
              <a:solidFill>
                <a:srgbClr val="FFFFFF"/>
              </a:solidFill>
            </a:endParaRPr>
          </a:p>
        </p:txBody>
      </p:sp>
      <p:sp>
        <p:nvSpPr>
          <p:cNvPr id="2" name="Title 1"/>
          <p:cNvSpPr>
            <a:spLocks noGrp="1"/>
          </p:cNvSpPr>
          <p:nvPr>
            <p:ph type="title"/>
          </p:nvPr>
        </p:nvSpPr>
        <p:spPr>
          <a:xfrm>
            <a:off x="237744" y="363475"/>
            <a:ext cx="8755128" cy="3279098"/>
          </a:xfrm>
        </p:spPr>
        <p:txBody>
          <a:bodyPr/>
          <a:lstStyle>
            <a:lvl1pPr marL="171450" indent="-171450">
              <a:buFont typeface="Arial" pitchFamily="34" charset="0"/>
              <a:buChar char="“"/>
              <a:defRPr sz="4500" spc="0" baseline="0">
                <a:solidFill>
                  <a:schemeClr val="bg1"/>
                </a:solidFill>
                <a:latin typeface="+mj-lt"/>
              </a:defRPr>
            </a:lvl1pPr>
          </a:lstStyle>
          <a:p>
            <a:r>
              <a:rPr lang="en-US" smtClean="0"/>
              <a:t>Click to edit Master title style</a:t>
            </a:r>
            <a:endParaRPr lang="en-US" dirty="0"/>
          </a:p>
        </p:txBody>
      </p:sp>
      <p:sp>
        <p:nvSpPr>
          <p:cNvPr id="7" name="Text Placeholder 4"/>
          <p:cNvSpPr>
            <a:spLocks noGrp="1"/>
          </p:cNvSpPr>
          <p:nvPr>
            <p:ph type="body" sz="quarter" idx="11"/>
          </p:nvPr>
        </p:nvSpPr>
        <p:spPr>
          <a:xfrm>
            <a:off x="460249" y="4019177"/>
            <a:ext cx="8574685" cy="460772"/>
          </a:xfrm>
        </p:spPr>
        <p:txBody>
          <a:bodyPr rtlCol="0">
            <a:normAutofit/>
          </a:bodyPr>
          <a:lstStyle>
            <a:lvl1pPr marL="0" indent="0">
              <a:buNone/>
              <a:defRPr lang="en-US" sz="1800" kern="1200" dirty="0" smtClean="0">
                <a:solidFill>
                  <a:schemeClr val="bg1"/>
                </a:solidFill>
                <a:latin typeface="+mj-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9420677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ppt_x"/>
                                          </p:val>
                                        </p:tav>
                                        <p:tav tm="100000">
                                          <p:val>
                                            <p:strVal val="#ppt_x"/>
                                          </p:val>
                                        </p:tav>
                                      </p:tavLst>
                                    </p:anim>
                                    <p:anim calcmode="lin" valueType="num">
                                      <p:cBhvr additive="base">
                                        <p:cTn id="12" dur="2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000" fill="hold"/>
                                        <p:tgtEl>
                                          <p:spTgt spid="11"/>
                                        </p:tgtEl>
                                        <p:attrNameLst>
                                          <p:attrName>ppt_x</p:attrName>
                                        </p:attrNameLst>
                                      </p:cBhvr>
                                      <p:tavLst>
                                        <p:tav tm="0">
                                          <p:val>
                                            <p:strVal val="#ppt_x"/>
                                          </p:val>
                                        </p:tav>
                                        <p:tav tm="100000">
                                          <p:val>
                                            <p:strVal val="#ppt_x"/>
                                          </p:val>
                                        </p:tav>
                                      </p:tavLst>
                                    </p:anim>
                                    <p:anim calcmode="lin" valueType="num">
                                      <p:cBhvr additive="base">
                                        <p:cTn id="20" dur="20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2000" fill="hold"/>
                                        <p:tgtEl>
                                          <p:spTgt spid="9"/>
                                        </p:tgtEl>
                                        <p:attrNameLst>
                                          <p:attrName>ppt_x</p:attrName>
                                        </p:attrNameLst>
                                      </p:cBhvr>
                                      <p:tavLst>
                                        <p:tav tm="0">
                                          <p:val>
                                            <p:strVal val="#ppt_x"/>
                                          </p:val>
                                        </p:tav>
                                        <p:tav tm="100000">
                                          <p:val>
                                            <p:strVal val="#ppt_x"/>
                                          </p:val>
                                        </p:tav>
                                      </p:tavLst>
                                    </p:anim>
                                    <p:anim calcmode="lin" valueType="num">
                                      <p:cBhvr additive="base">
                                        <p:cTn id="24" dur="2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100" fill="hold"/>
                                        <p:tgtEl>
                                          <p:spTgt spid="10"/>
                                        </p:tgtEl>
                                        <p:attrNameLst>
                                          <p:attrName>ppt_x</p:attrName>
                                        </p:attrNameLst>
                                      </p:cBhvr>
                                      <p:tavLst>
                                        <p:tav tm="0">
                                          <p:val>
                                            <p:strVal val="#ppt_x"/>
                                          </p:val>
                                        </p:tav>
                                        <p:tav tm="100000">
                                          <p:val>
                                            <p:strVal val="#ppt_x"/>
                                          </p:val>
                                        </p:tav>
                                      </p:tavLst>
                                    </p:anim>
                                    <p:anim calcmode="lin" valueType="num">
                                      <p:cBhvr additive="base">
                                        <p:cTn id="28" dur="11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ingle photo with caption">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892300" y="596503"/>
            <a:ext cx="5348288" cy="300394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6" name="Rectangle 5"/>
          <p:cNvSpPr>
            <a:spLocks noChangeArrowheads="1"/>
          </p:cNvSpPr>
          <p:nvPr userDrawn="1"/>
        </p:nvSpPr>
        <p:spPr bwMode="auto">
          <a:xfrm>
            <a:off x="1892300" y="3595687"/>
            <a:ext cx="5346700" cy="747713"/>
          </a:xfrm>
          <a:prstGeom prst="rect">
            <a:avLst/>
          </a:prstGeom>
          <a:solidFill>
            <a:schemeClr val="bg1"/>
          </a:solidFill>
          <a:ln>
            <a:noFill/>
          </a:ln>
          <a:effectLst>
            <a:outerShdw blurRad="114300" dist="38100" dir="5400000" algn="t"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fontAlgn="auto">
              <a:spcBef>
                <a:spcPts val="0"/>
              </a:spcBef>
              <a:spcAft>
                <a:spcPts val="0"/>
              </a:spcAft>
              <a:defRPr/>
            </a:pPr>
            <a:endParaRPr lang="en-US" sz="1350" dirty="0">
              <a:solidFill>
                <a:srgbClr val="FFFFFF"/>
              </a:solidFill>
              <a:latin typeface="+mn-lt"/>
              <a:ea typeface="+mn-ea"/>
            </a:endParaRPr>
          </a:p>
        </p:txBody>
      </p:sp>
      <p:sp>
        <p:nvSpPr>
          <p:cNvPr id="26" name="Picture Placeholder 25"/>
          <p:cNvSpPr>
            <a:spLocks noGrp="1"/>
          </p:cNvSpPr>
          <p:nvPr>
            <p:ph type="pic" sz="quarter" idx="10"/>
          </p:nvPr>
        </p:nvSpPr>
        <p:spPr>
          <a:xfrm>
            <a:off x="1900238" y="596646"/>
            <a:ext cx="5329238" cy="3003804"/>
          </a:xfrm>
          <a:solidFill>
            <a:schemeClr val="bg1">
              <a:alpha val="30000"/>
            </a:schemeClr>
          </a:solidFill>
          <a:ln>
            <a:solidFill>
              <a:schemeClr val="bg2"/>
            </a:solidFill>
          </a:ln>
        </p:spPr>
        <p:txBody>
          <a:bodyPr rtlCol="0" anchor="ctr">
            <a:noAutofit/>
          </a:bodyPr>
          <a:lstStyle>
            <a:lvl1pPr algn="ctr">
              <a:buFontTx/>
              <a:buNone/>
              <a:defRPr>
                <a:solidFill>
                  <a:schemeClr val="bg1"/>
                </a:solidFill>
                <a:latin typeface="+mj-lt"/>
              </a:defRPr>
            </a:lvl1pPr>
          </a:lstStyle>
          <a:p>
            <a:pPr lvl="0"/>
            <a:r>
              <a:rPr lang="en-US" noProof="0" dirty="0" smtClean="0"/>
              <a:t>Click icon to add picture</a:t>
            </a:r>
            <a:endParaRPr lang="en-US" noProof="0" dirty="0"/>
          </a:p>
        </p:txBody>
      </p:sp>
      <p:sp>
        <p:nvSpPr>
          <p:cNvPr id="11" name="Title 10"/>
          <p:cNvSpPr>
            <a:spLocks noGrp="1"/>
          </p:cNvSpPr>
          <p:nvPr>
            <p:ph type="title"/>
          </p:nvPr>
        </p:nvSpPr>
        <p:spPr>
          <a:xfrm>
            <a:off x="2065871" y="3655079"/>
            <a:ext cx="5074070" cy="628650"/>
          </a:xfrm>
        </p:spPr>
        <p:txBody>
          <a:bodyPr anchor="ctr"/>
          <a:lstStyle>
            <a:lvl1pPr>
              <a:defRPr sz="1950">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3359153800"/>
      </p:ext>
    </p:extLst>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Small photo_top lef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38139" y="233362"/>
            <a:ext cx="3273425" cy="1844279"/>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26" name="Picture Placeholder 25"/>
          <p:cNvSpPr>
            <a:spLocks noGrp="1"/>
          </p:cNvSpPr>
          <p:nvPr>
            <p:ph type="pic" sz="quarter" idx="10"/>
          </p:nvPr>
        </p:nvSpPr>
        <p:spPr>
          <a:xfrm>
            <a:off x="338328" y="233172"/>
            <a:ext cx="3273552" cy="184480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685800"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9" name="Title 8"/>
          <p:cNvSpPr>
            <a:spLocks noGrp="1"/>
          </p:cNvSpPr>
          <p:nvPr>
            <p:ph type="title"/>
          </p:nvPr>
        </p:nvSpPr>
        <p:spPr>
          <a:xfrm>
            <a:off x="229703" y="2571750"/>
            <a:ext cx="7009298" cy="1066446"/>
          </a:xfrm>
        </p:spPr>
        <p:txBody>
          <a:bodyPr anchor="t"/>
          <a:lstStyle>
            <a:lvl1pPr marL="0" marR="0" indent="0" algn="l" defTabSz="685800" rtl="0" eaLnBrk="1" fontAlgn="auto" latinLnBrk="0" hangingPunct="1">
              <a:lnSpc>
                <a:spcPct val="80000"/>
              </a:lnSpc>
              <a:spcBef>
                <a:spcPct val="0"/>
              </a:spcBef>
              <a:spcAft>
                <a:spcPts val="0"/>
              </a:spcAft>
              <a:buClrTx/>
              <a:buSzTx/>
              <a:buFontTx/>
              <a:buNone/>
              <a:tabLst/>
              <a:defRPr sz="4050">
                <a:solidFill>
                  <a:schemeClr val="bg1"/>
                </a:solidFill>
                <a:latin typeface="+mj-lt"/>
              </a:defRPr>
            </a:lvl1pPr>
          </a:lstStyle>
          <a:p>
            <a:r>
              <a:rPr lang="en-US" smtClean="0"/>
              <a:t>Click to edit Master title style</a:t>
            </a:r>
            <a:endParaRPr lang="en-US" dirty="0" smtClean="0"/>
          </a:p>
        </p:txBody>
      </p:sp>
    </p:spTree>
    <p:extLst>
      <p:ext uri="{BB962C8B-B14F-4D97-AF65-F5344CB8AC3E}">
        <p14:creationId xmlns:p14="http://schemas.microsoft.com/office/powerpoint/2010/main" val="3991346607"/>
      </p:ext>
    </p:extLst>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Portrait photo_right side">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992688" y="644129"/>
            <a:ext cx="3630612" cy="37719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26" name="Picture Placeholder 25"/>
          <p:cNvSpPr>
            <a:spLocks noGrp="1"/>
          </p:cNvSpPr>
          <p:nvPr>
            <p:ph type="pic" sz="quarter" idx="10"/>
          </p:nvPr>
        </p:nvSpPr>
        <p:spPr>
          <a:xfrm>
            <a:off x="4992624" y="644652"/>
            <a:ext cx="3630168" cy="37719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Autofit/>
          </a:bodyPr>
          <a:lstStyle>
            <a:lvl1pPr algn="ctr">
              <a:buFontTx/>
              <a:buNone/>
              <a:defRPr>
                <a:solidFill>
                  <a:schemeClr val="bg1"/>
                </a:solidFill>
                <a:latin typeface="+mj-lt"/>
              </a:defRPr>
            </a:lvl1pPr>
          </a:lstStyle>
          <a:p>
            <a:pPr lvl="0"/>
            <a:r>
              <a:rPr lang="en-US" noProof="0" dirty="0" smtClean="0"/>
              <a:t>Click icon to add picture</a:t>
            </a:r>
            <a:endParaRPr lang="en-US" noProof="0" dirty="0"/>
          </a:p>
        </p:txBody>
      </p:sp>
      <p:sp>
        <p:nvSpPr>
          <p:cNvPr id="9" name="Title 8"/>
          <p:cNvSpPr>
            <a:spLocks noGrp="1"/>
          </p:cNvSpPr>
          <p:nvPr>
            <p:ph type="title"/>
          </p:nvPr>
        </p:nvSpPr>
        <p:spPr>
          <a:xfrm>
            <a:off x="229703" y="546729"/>
            <a:ext cx="4349918" cy="817147"/>
          </a:xfrm>
        </p:spPr>
        <p:txBody>
          <a:bodyPr anchor="t"/>
          <a:lstStyle>
            <a:lvl1pPr>
              <a:lnSpc>
                <a:spcPct val="90000"/>
              </a:lnSpc>
              <a:defRPr>
                <a:solidFill>
                  <a:schemeClr val="bg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23824307"/>
      </p:ext>
    </p:extLst>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Multiple photo">
    <p:spTree>
      <p:nvGrpSpPr>
        <p:cNvPr id="1" name=""/>
        <p:cNvGrpSpPr/>
        <p:nvPr/>
      </p:nvGrpSpPr>
      <p:grpSpPr>
        <a:xfrm>
          <a:off x="0" y="0"/>
          <a:ext cx="0" cy="0"/>
          <a:chOff x="0" y="0"/>
          <a:chExt cx="0" cy="0"/>
        </a:xfrm>
      </p:grpSpPr>
      <p:pic>
        <p:nvPicPr>
          <p:cNvPr id="9"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668713" y="233362"/>
            <a:ext cx="3268662" cy="1995488"/>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1" name="Rectangle 10"/>
          <p:cNvSpPr/>
          <p:nvPr/>
        </p:nvSpPr>
        <p:spPr>
          <a:xfrm>
            <a:off x="334964" y="233362"/>
            <a:ext cx="3259137" cy="1995488"/>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2" name="Rectangle 11"/>
          <p:cNvSpPr/>
          <p:nvPr/>
        </p:nvSpPr>
        <p:spPr>
          <a:xfrm>
            <a:off x="7011989" y="233363"/>
            <a:ext cx="1806575" cy="9810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3" name="Rectangle 12"/>
          <p:cNvSpPr/>
          <p:nvPr/>
        </p:nvSpPr>
        <p:spPr>
          <a:xfrm>
            <a:off x="334963" y="2271713"/>
            <a:ext cx="2501900" cy="25943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4" name="Rectangle 13"/>
          <p:cNvSpPr/>
          <p:nvPr/>
        </p:nvSpPr>
        <p:spPr>
          <a:xfrm>
            <a:off x="2911475" y="2271713"/>
            <a:ext cx="4025900" cy="25943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5" name="Rectangle 14"/>
          <p:cNvSpPr/>
          <p:nvPr/>
        </p:nvSpPr>
        <p:spPr>
          <a:xfrm>
            <a:off x="7011989" y="1263254"/>
            <a:ext cx="1806575" cy="25812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6" name="Rectangle 15"/>
          <p:cNvSpPr/>
          <p:nvPr/>
        </p:nvSpPr>
        <p:spPr>
          <a:xfrm>
            <a:off x="7011989" y="3887391"/>
            <a:ext cx="1806575" cy="97869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49" name="Picture Placeholder 25"/>
          <p:cNvSpPr>
            <a:spLocks noGrp="1"/>
          </p:cNvSpPr>
          <p:nvPr>
            <p:ph type="pic" sz="quarter" idx="11"/>
          </p:nvPr>
        </p:nvSpPr>
        <p:spPr>
          <a:xfrm>
            <a:off x="3668990" y="233362"/>
            <a:ext cx="3267861" cy="1995489"/>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685800"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26" name="Picture Placeholder 25"/>
          <p:cNvSpPr>
            <a:spLocks noGrp="1"/>
          </p:cNvSpPr>
          <p:nvPr>
            <p:ph type="pic" sz="quarter" idx="10"/>
          </p:nvPr>
        </p:nvSpPr>
        <p:spPr>
          <a:xfrm>
            <a:off x="320825" y="233362"/>
            <a:ext cx="3272751" cy="1995489"/>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685800"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1" name="Picture Placeholder 25"/>
          <p:cNvSpPr>
            <a:spLocks noGrp="1"/>
          </p:cNvSpPr>
          <p:nvPr>
            <p:ph type="pic" sz="quarter" idx="12"/>
          </p:nvPr>
        </p:nvSpPr>
        <p:spPr>
          <a:xfrm>
            <a:off x="7011989" y="233362"/>
            <a:ext cx="1806573" cy="98107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685800"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3" name="Picture Placeholder 25"/>
          <p:cNvSpPr>
            <a:spLocks noGrp="1"/>
          </p:cNvSpPr>
          <p:nvPr>
            <p:ph type="pic" sz="quarter" idx="13"/>
          </p:nvPr>
        </p:nvSpPr>
        <p:spPr>
          <a:xfrm>
            <a:off x="320824" y="2271713"/>
            <a:ext cx="2516104" cy="25942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685800"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5" name="Picture Placeholder 25"/>
          <p:cNvSpPr>
            <a:spLocks noGrp="1"/>
          </p:cNvSpPr>
          <p:nvPr>
            <p:ph type="pic" sz="quarter" idx="14"/>
          </p:nvPr>
        </p:nvSpPr>
        <p:spPr>
          <a:xfrm>
            <a:off x="2908334" y="2271713"/>
            <a:ext cx="4028516" cy="25942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685800"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7" name="Picture Placeholder 25"/>
          <p:cNvSpPr>
            <a:spLocks noGrp="1"/>
          </p:cNvSpPr>
          <p:nvPr>
            <p:ph type="pic" sz="quarter" idx="15"/>
          </p:nvPr>
        </p:nvSpPr>
        <p:spPr>
          <a:xfrm>
            <a:off x="7011989" y="1257300"/>
            <a:ext cx="1806573" cy="2587058"/>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685800"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9" name="Picture Placeholder 25"/>
          <p:cNvSpPr>
            <a:spLocks noGrp="1"/>
          </p:cNvSpPr>
          <p:nvPr>
            <p:ph type="pic" sz="quarter" idx="16"/>
          </p:nvPr>
        </p:nvSpPr>
        <p:spPr>
          <a:xfrm>
            <a:off x="7011989" y="3887220"/>
            <a:ext cx="1806573" cy="97869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685800"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1167746783"/>
      </p:ext>
    </p:extLst>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Large photo with bottom bar">
    <p:spTree>
      <p:nvGrpSpPr>
        <p:cNvPr id="1" name=""/>
        <p:cNvGrpSpPr/>
        <p:nvPr/>
      </p:nvGrpSpPr>
      <p:grpSpPr>
        <a:xfrm>
          <a:off x="0" y="0"/>
          <a:ext cx="0" cy="0"/>
          <a:chOff x="0" y="0"/>
          <a:chExt cx="0" cy="0"/>
        </a:xfrm>
      </p:grpSpPr>
      <p:sp>
        <p:nvSpPr>
          <p:cNvPr id="3" name="Rectangle 2"/>
          <p:cNvSpPr/>
          <p:nvPr/>
        </p:nvSpPr>
        <p:spPr>
          <a:xfrm>
            <a:off x="338138" y="233363"/>
            <a:ext cx="8477250" cy="4556522"/>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pic>
        <p:nvPicPr>
          <p:cNvPr id="4" name="Picture 12" descr="bottom ba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3375" y="4781550"/>
            <a:ext cx="847725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p:cNvSpPr>
            <a:spLocks noChangeArrowheads="1"/>
          </p:cNvSpPr>
          <p:nvPr userDrawn="1"/>
        </p:nvSpPr>
        <p:spPr bwMode="ltGray">
          <a:xfrm>
            <a:off x="7986416" y="4938239"/>
            <a:ext cx="589260"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450" dirty="0" smtClean="0">
                <a:solidFill>
                  <a:srgbClr val="C0C0C0"/>
                </a:solidFill>
              </a:rPr>
              <a:t>Cisco Confidential</a:t>
            </a:r>
          </a:p>
        </p:txBody>
      </p:sp>
      <p:sp>
        <p:nvSpPr>
          <p:cNvPr id="7" name="Rectangle 4"/>
          <p:cNvSpPr>
            <a:spLocks noChangeArrowheads="1"/>
          </p:cNvSpPr>
          <p:nvPr userDrawn="1"/>
        </p:nvSpPr>
        <p:spPr bwMode="ltGray">
          <a:xfrm>
            <a:off x="250826" y="4939430"/>
            <a:ext cx="3421063"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450" dirty="0" smtClean="0">
                <a:solidFill>
                  <a:srgbClr val="C0C0C0"/>
                </a:solidFill>
              </a:rPr>
              <a:t>© 2010 Cisco and/or its affiliates. All rights reserved.</a:t>
            </a:r>
          </a:p>
        </p:txBody>
      </p:sp>
      <p:sp>
        <p:nvSpPr>
          <p:cNvPr id="8" name="Rectangle 14"/>
          <p:cNvSpPr>
            <a:spLocks noChangeArrowheads="1"/>
          </p:cNvSpPr>
          <p:nvPr userDrawn="1"/>
        </p:nvSpPr>
        <p:spPr bwMode="ltGray">
          <a:xfrm>
            <a:off x="8706192" y="4935857"/>
            <a:ext cx="194921"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6E0A9C3A-026F-4434-9093-F88CFC8B17E1}" type="slidenum">
              <a:rPr lang="en-US" altLang="en-US" sz="450" smtClean="0">
                <a:solidFill>
                  <a:srgbClr val="C0C0C0"/>
                </a:solidFill>
              </a:rPr>
              <a:pPr algn="r" eaLnBrk="1" hangingPunct="1">
                <a:defRPr/>
              </a:pPr>
              <a:t>‹#›</a:t>
            </a:fld>
            <a:endParaRPr lang="en-US" altLang="en-US" sz="450" dirty="0" smtClean="0">
              <a:solidFill>
                <a:srgbClr val="C0C0C0"/>
              </a:solidFill>
            </a:endParaRPr>
          </a:p>
        </p:txBody>
      </p:sp>
      <p:sp>
        <p:nvSpPr>
          <p:cNvPr id="5" name="Picture Placeholder 4"/>
          <p:cNvSpPr>
            <a:spLocks noGrp="1"/>
          </p:cNvSpPr>
          <p:nvPr>
            <p:ph type="pic" sz="quarter" idx="10"/>
          </p:nvPr>
        </p:nvSpPr>
        <p:spPr>
          <a:xfrm>
            <a:off x="333376" y="233172"/>
            <a:ext cx="8474869" cy="4540639"/>
          </a:xfrm>
          <a:ln>
            <a:solidFill>
              <a:srgbClr val="08252E"/>
            </a:solidFill>
          </a:ln>
        </p:spPr>
        <p:txBody>
          <a:bodyPr rtlCol="0" anchor="ctr">
            <a:normAutofit/>
          </a:bodyPr>
          <a:lstStyle>
            <a:lvl1pPr marL="0" indent="0" algn="ctr" defTabSz="685800" rtl="0" eaLnBrk="1" latinLnBrk="0" hangingPunct="1">
              <a:lnSpc>
                <a:spcPct val="95000"/>
              </a:lnSpc>
              <a:spcBef>
                <a:spcPts val="1080"/>
              </a:spcBef>
              <a:buClr>
                <a:srgbClr val="92D050"/>
              </a:buClr>
              <a:buSzPct val="90000"/>
              <a:buFont typeface="Arial" pitchFamily="34" charset="0"/>
              <a:buNone/>
              <a:tabLst/>
              <a:defRPr lang="en-US" sz="1500" kern="1200" baseline="0" dirty="0">
                <a:solidFill>
                  <a:srgbClr val="546568"/>
                </a:solidFill>
                <a:latin typeface="+mn-lt"/>
                <a:ea typeface="+mn-ea"/>
                <a:cs typeface="+mn-cs"/>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2311309845"/>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ontent Slide With Title">
    <p:bg>
      <p:bgPr>
        <a:solidFill>
          <a:srgbClr val="FFFFFF"/>
        </a:solidFill>
        <a:effectLst/>
      </p:bgPr>
    </p:bg>
    <p:spTree>
      <p:nvGrpSpPr>
        <p:cNvPr id="1" name=""/>
        <p:cNvGrpSpPr/>
        <p:nvPr/>
      </p:nvGrpSpPr>
      <p:grpSpPr>
        <a:xfrm>
          <a:off x="0" y="0"/>
          <a:ext cx="0" cy="0"/>
          <a:chOff x="0" y="0"/>
          <a:chExt cx="0" cy="0"/>
        </a:xfrm>
      </p:grpSpPr>
      <p:sp>
        <p:nvSpPr>
          <p:cNvPr id="95" name="Shape 95"/>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96" name="Shape 96"/>
          <p:cNvSpPr/>
          <p:nvPr/>
        </p:nvSpPr>
        <p:spPr>
          <a:xfrm>
            <a:off x="5867508" y="4741653"/>
            <a:ext cx="2658019" cy="154518"/>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97"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98" name="Shape 98"/>
          <p:cNvSpPr>
            <a:spLocks noGrp="1"/>
          </p:cNvSpPr>
          <p:nvPr>
            <p:ph type="body" idx="1"/>
          </p:nvPr>
        </p:nvSpPr>
        <p:spPr>
          <a:xfrm>
            <a:off x="437766" y="1347787"/>
            <a:ext cx="8345489" cy="3168211"/>
          </a:xfrm>
          <a:prstGeom prst="rect">
            <a:avLst/>
          </a:prstGeom>
        </p:spPr>
        <p:txBody>
          <a:bodyPr lIns="45710" tIns="45710" rIns="45710" bIns="45710">
            <a:normAutofit/>
          </a:bodyPr>
          <a:lstStyle>
            <a:lvl1pPr marL="0" indent="57135">
              <a:spcBef>
                <a:spcPts val="1100"/>
              </a:spcBef>
              <a:buClrTx/>
              <a:buSzTx/>
              <a:buFontTx/>
              <a:buNone/>
              <a:defRPr sz="3700"/>
            </a:lvl1pPr>
            <a:lvl2pPr marL="0" indent="292039">
              <a:spcBef>
                <a:spcPts val="1100"/>
              </a:spcBef>
              <a:buClrTx/>
              <a:buSzTx/>
              <a:buFontTx/>
              <a:buNone/>
              <a:defRPr sz="3700"/>
            </a:lvl2pPr>
            <a:lvl3pPr marL="0" indent="576142">
              <a:spcBef>
                <a:spcPts val="1100"/>
              </a:spcBef>
              <a:buClrTx/>
              <a:buSzTx/>
              <a:buFontTx/>
              <a:buNone/>
              <a:defRPr sz="3700"/>
            </a:lvl3pPr>
            <a:lvl4pPr marL="0" indent="739620">
              <a:spcBef>
                <a:spcPts val="1100"/>
              </a:spcBef>
              <a:buClrTx/>
              <a:buSzTx/>
              <a:buFontTx/>
              <a:buNone/>
              <a:defRPr sz="3700"/>
            </a:lvl4pPr>
            <a:lvl5pPr marL="0" indent="914209">
              <a:spcBef>
                <a:spcPts val="1100"/>
              </a:spcBef>
              <a:buClrTx/>
              <a:buSzTx/>
              <a:buFontTx/>
              <a:buNone/>
              <a:defRPr sz="3700"/>
            </a:lvl5pPr>
          </a:lstStyle>
          <a:p>
            <a:r>
              <a:t>Body Level One</a:t>
            </a:r>
          </a:p>
          <a:p>
            <a:pPr lvl="1"/>
            <a:r>
              <a:t>Body Level Two</a:t>
            </a:r>
          </a:p>
          <a:p>
            <a:pPr lvl="2"/>
            <a:r>
              <a:t>Body Level Three</a:t>
            </a:r>
          </a:p>
          <a:p>
            <a:pPr lvl="3"/>
            <a:r>
              <a:t>Body Level Four</a:t>
            </a:r>
          </a:p>
          <a:p>
            <a:pPr lvl="4"/>
            <a:r>
              <a:t>Body Level Five</a:t>
            </a:r>
          </a:p>
        </p:txBody>
      </p:sp>
      <p:sp>
        <p:nvSpPr>
          <p:cNvPr id="99" name="Shape 99"/>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p:spPr>
        <p:txBody>
          <a:bodyPr rtlCol="0" anchor="ctr" anchorCtr="1">
            <a:noAutofit/>
          </a:bodyPr>
          <a:lstStyle>
            <a:lvl1pPr algn="ctr">
              <a:buNone/>
              <a:defRPr>
                <a:latin typeface="+mj-l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4142313651"/>
      </p:ext>
    </p:extLst>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tandard video">
    <p:spTree>
      <p:nvGrpSpPr>
        <p:cNvPr id="1" name=""/>
        <p:cNvGrpSpPr/>
        <p:nvPr/>
      </p:nvGrpSpPr>
      <p:grpSpPr>
        <a:xfrm>
          <a:off x="0" y="0"/>
          <a:ext cx="0" cy="0"/>
          <a:chOff x="0" y="0"/>
          <a:chExt cx="0" cy="0"/>
        </a:xfrm>
      </p:grpSpPr>
      <p:pic>
        <p:nvPicPr>
          <p:cNvPr id="3" name="Picture 7"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userDrawn="1"/>
        </p:nvSpPr>
        <p:spPr bwMode="auto">
          <a:xfrm>
            <a:off x="0" y="0"/>
            <a:ext cx="9144000" cy="5143500"/>
          </a:xfrm>
          <a:prstGeom prst="rect">
            <a:avLst/>
          </a:prstGeom>
          <a:blipFill dpi="0" rotWithShape="1">
            <a:blip r:embed="rId3">
              <a:alphaModFix amt="29000"/>
            </a:blip>
            <a:srcRect/>
            <a:stretch>
              <a:fillRect/>
            </a:stretch>
          </a:blip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defRPr/>
            </a:pPr>
            <a:endParaRPr lang="en-US" altLang="en-US" sz="1350" dirty="0" smtClean="0">
              <a:solidFill>
                <a:srgbClr val="FFFFFF"/>
              </a:solidFill>
            </a:endParaRPr>
          </a:p>
        </p:txBody>
      </p:sp>
      <p:grpSp>
        <p:nvGrpSpPr>
          <p:cNvPr id="5" name="Group 3"/>
          <p:cNvGrpSpPr/>
          <p:nvPr userDrawn="1"/>
        </p:nvGrpSpPr>
        <p:grpSpPr>
          <a:xfrm>
            <a:off x="341315" y="4593431"/>
            <a:ext cx="787133" cy="312101"/>
            <a:chOff x="609600" y="528537"/>
            <a:chExt cx="1444734" cy="763789"/>
          </a:xfrm>
          <a:solidFill>
            <a:schemeClr val="bg1"/>
          </a:solidFill>
        </p:grpSpPr>
        <p:sp>
          <p:nvSpPr>
            <p:cNvPr id="6" name="Rectangle 5"/>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7" name="Freeform 6"/>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8" name="Freeform 7"/>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9" name="Freeform 8"/>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0" name="Freeform 9"/>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1" name="Freeform 10"/>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2" name="Freeform 11"/>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3" name="Freeform 12"/>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4" name="Freeform 13"/>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5" name="Freeform 14"/>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6" name="Freeform 15"/>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7" name="Freeform 16"/>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8" name="Freeform 17"/>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9" name="Freeform 18"/>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grpSp>
      <p:sp>
        <p:nvSpPr>
          <p:cNvPr id="21" name="Media Placeholder 20"/>
          <p:cNvSpPr>
            <a:spLocks noGrp="1"/>
          </p:cNvSpPr>
          <p:nvPr>
            <p:ph type="media" sz="quarter" idx="10"/>
          </p:nvPr>
        </p:nvSpPr>
        <p:spPr>
          <a:xfrm>
            <a:off x="2639917" y="584002"/>
            <a:ext cx="5897880" cy="3319272"/>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lgn="ctr" defTabSz="685800" rtl="0" eaLnBrk="1" latinLnBrk="0" hangingPunct="1">
              <a:lnSpc>
                <a:spcPct val="95000"/>
              </a:lnSpc>
              <a:spcBef>
                <a:spcPts val="1080"/>
              </a:spcBef>
              <a:buClr>
                <a:srgbClr val="92D050"/>
              </a:buClr>
              <a:buSzPct val="90000"/>
              <a:buFont typeface="Arial" pitchFamily="34" charset="0"/>
              <a:buNone/>
              <a:tabLst/>
              <a:defRPr lang="en-US" sz="1350" kern="1200">
                <a:solidFill>
                  <a:schemeClr val="lt1"/>
                </a:solidFill>
                <a:latin typeface="+mj-lt"/>
                <a:ea typeface="+mn-ea"/>
                <a:cs typeface="+mn-cs"/>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2421800462"/>
      </p:ext>
    </p:extLst>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Blank_gradient only">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6971367"/>
      </p:ext>
    </p:extLst>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5"/>
          <p:cNvSpPr>
            <a:spLocks noChangeArrowheads="1"/>
          </p:cNvSpPr>
          <p:nvPr userDrawn="1"/>
        </p:nvSpPr>
        <p:spPr bwMode="ltGray">
          <a:xfrm>
            <a:off x="7986416" y="4938239"/>
            <a:ext cx="589260"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450" dirty="0" smtClean="0">
                <a:solidFill>
                  <a:srgbClr val="C0C0C0"/>
                </a:solidFill>
              </a:rPr>
              <a:t>Cisco Confidential</a:t>
            </a:r>
          </a:p>
        </p:txBody>
      </p:sp>
      <p:sp>
        <p:nvSpPr>
          <p:cNvPr id="3" name="Rectangle 11"/>
          <p:cNvSpPr>
            <a:spLocks noChangeArrowheads="1"/>
          </p:cNvSpPr>
          <p:nvPr userDrawn="1"/>
        </p:nvSpPr>
        <p:spPr bwMode="ltGray">
          <a:xfrm>
            <a:off x="250826" y="4939430"/>
            <a:ext cx="3421063"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450" dirty="0" smtClean="0">
                <a:solidFill>
                  <a:srgbClr val="C0C0C0"/>
                </a:solidFill>
              </a:rPr>
              <a:t>© 2012 Cisco and/or its affiliates. All rights reserved.</a:t>
            </a:r>
          </a:p>
        </p:txBody>
      </p:sp>
      <p:sp>
        <p:nvSpPr>
          <p:cNvPr id="4" name="Rectangle 7"/>
          <p:cNvSpPr>
            <a:spLocks noChangeArrowheads="1"/>
          </p:cNvSpPr>
          <p:nvPr userDrawn="1"/>
        </p:nvSpPr>
        <p:spPr bwMode="ltGray">
          <a:xfrm>
            <a:off x="8706192" y="4935857"/>
            <a:ext cx="194921"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42B6F084-6F1E-4569-B8A0-E883FC2A6AB6}" type="slidenum">
              <a:rPr lang="en-US" altLang="en-US" sz="450" smtClean="0">
                <a:solidFill>
                  <a:srgbClr val="C0C0C0"/>
                </a:solidFill>
              </a:rPr>
              <a:pPr algn="r" eaLnBrk="1" hangingPunct="1">
                <a:defRPr/>
              </a:pPr>
              <a:t>‹#›</a:t>
            </a:fld>
            <a:endParaRPr lang="en-US" altLang="en-US" sz="450" dirty="0" smtClean="0">
              <a:solidFill>
                <a:srgbClr val="C0C0C0"/>
              </a:solidFill>
            </a:endParaRPr>
          </a:p>
        </p:txBody>
      </p:sp>
    </p:spTree>
    <p:extLst>
      <p:ext uri="{BB962C8B-B14F-4D97-AF65-F5344CB8AC3E}">
        <p14:creationId xmlns:p14="http://schemas.microsoft.com/office/powerpoint/2010/main" val="1828282883"/>
      </p:ext>
    </p:extLst>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losing Slide_green">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black">
          <a:xfrm>
            <a:off x="4373564" y="4383882"/>
            <a:ext cx="41275" cy="1178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1350" dirty="0" smtClean="0">
              <a:solidFill>
                <a:srgbClr val="0096D6"/>
              </a:solidFill>
            </a:endParaRPr>
          </a:p>
        </p:txBody>
      </p:sp>
      <p:sp>
        <p:nvSpPr>
          <p:cNvPr id="4" name="Freeform 3"/>
          <p:cNvSpPr>
            <a:spLocks/>
          </p:cNvSpPr>
          <p:nvPr/>
        </p:nvSpPr>
        <p:spPr bwMode="black">
          <a:xfrm>
            <a:off x="4614863" y="4380310"/>
            <a:ext cx="120650" cy="1238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5" name="Freeform 4"/>
          <p:cNvSpPr>
            <a:spLocks/>
          </p:cNvSpPr>
          <p:nvPr/>
        </p:nvSpPr>
        <p:spPr bwMode="black">
          <a:xfrm>
            <a:off x="4200526" y="4380310"/>
            <a:ext cx="119063" cy="1238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6" name="Freeform 5"/>
          <p:cNvSpPr>
            <a:spLocks noEditPoints="1"/>
          </p:cNvSpPr>
          <p:nvPr userDrawn="1"/>
        </p:nvSpPr>
        <p:spPr bwMode="black">
          <a:xfrm>
            <a:off x="4778375" y="4380310"/>
            <a:ext cx="165100" cy="123825"/>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7" name="Freeform 6"/>
          <p:cNvSpPr>
            <a:spLocks/>
          </p:cNvSpPr>
          <p:nvPr/>
        </p:nvSpPr>
        <p:spPr bwMode="black">
          <a:xfrm>
            <a:off x="4468813" y="4380310"/>
            <a:ext cx="107950" cy="123825"/>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8" name="Freeform 7"/>
          <p:cNvSpPr>
            <a:spLocks/>
          </p:cNvSpPr>
          <p:nvPr/>
        </p:nvSpPr>
        <p:spPr bwMode="black">
          <a:xfrm>
            <a:off x="4117975" y="4241007"/>
            <a:ext cx="38100" cy="60722"/>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9" name="Freeform 8"/>
          <p:cNvSpPr>
            <a:spLocks/>
          </p:cNvSpPr>
          <p:nvPr/>
        </p:nvSpPr>
        <p:spPr bwMode="black">
          <a:xfrm>
            <a:off x="4227513" y="4200525"/>
            <a:ext cx="38100" cy="101204"/>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0" name="Freeform 9"/>
          <p:cNvSpPr>
            <a:spLocks/>
          </p:cNvSpPr>
          <p:nvPr/>
        </p:nvSpPr>
        <p:spPr bwMode="black">
          <a:xfrm>
            <a:off x="4335463" y="4144566"/>
            <a:ext cx="38100" cy="185738"/>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1" name="Freeform 10"/>
          <p:cNvSpPr>
            <a:spLocks/>
          </p:cNvSpPr>
          <p:nvPr/>
        </p:nvSpPr>
        <p:spPr bwMode="black">
          <a:xfrm>
            <a:off x="4443414" y="4200525"/>
            <a:ext cx="39687" cy="101204"/>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2" name="Freeform 11"/>
          <p:cNvSpPr>
            <a:spLocks/>
          </p:cNvSpPr>
          <p:nvPr/>
        </p:nvSpPr>
        <p:spPr bwMode="black">
          <a:xfrm>
            <a:off x="4551364" y="4241007"/>
            <a:ext cx="41275" cy="60722"/>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3" name="Freeform 12"/>
          <p:cNvSpPr>
            <a:spLocks/>
          </p:cNvSpPr>
          <p:nvPr/>
        </p:nvSpPr>
        <p:spPr bwMode="black">
          <a:xfrm>
            <a:off x="4660900" y="4200525"/>
            <a:ext cx="39688" cy="101204"/>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4" name="Freeform 13"/>
          <p:cNvSpPr>
            <a:spLocks/>
          </p:cNvSpPr>
          <p:nvPr/>
        </p:nvSpPr>
        <p:spPr bwMode="black">
          <a:xfrm>
            <a:off x="4770439" y="4144566"/>
            <a:ext cx="39687" cy="185738"/>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5" name="Freeform 14"/>
          <p:cNvSpPr>
            <a:spLocks/>
          </p:cNvSpPr>
          <p:nvPr/>
        </p:nvSpPr>
        <p:spPr bwMode="black">
          <a:xfrm>
            <a:off x="4876800" y="4200525"/>
            <a:ext cx="39688" cy="101204"/>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6" name="Freeform 15"/>
          <p:cNvSpPr>
            <a:spLocks/>
          </p:cNvSpPr>
          <p:nvPr/>
        </p:nvSpPr>
        <p:spPr bwMode="black">
          <a:xfrm>
            <a:off x="4986339" y="4241007"/>
            <a:ext cx="39687" cy="60722"/>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Tree>
    <p:extLst>
      <p:ext uri="{BB962C8B-B14F-4D97-AF65-F5344CB8AC3E}">
        <p14:creationId xmlns:p14="http://schemas.microsoft.com/office/powerpoint/2010/main" val="33975178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7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7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7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7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700"/>
                                        <p:tgtEl>
                                          <p:spTgt spid="15"/>
                                        </p:tgtEl>
                                      </p:cBhvr>
                                    </p:animEffect>
                                  </p:childTnLst>
                                </p:cTn>
                              </p:par>
                              <p:par>
                                <p:cTn id="32" presetID="42" presetClass="path" presetSubtype="0" accel="50000" decel="50000" fill="hold" grpId="1" nodeType="withEffect">
                                  <p:stCondLst>
                                    <p:cond delay="0"/>
                                  </p:stCondLst>
                                  <p:childTnLst>
                                    <p:animMotion origin="layout" path="M -5.55556E-7 -1.91391E-6 L -5.55556E-7 0.02314 " pathEditMode="relative" rAng="0" ptsTypes="AA">
                                      <p:cBhvr>
                                        <p:cTn id="33" dur="700" spd="-100000" fill="hold"/>
                                        <p:tgtEl>
                                          <p:spTgt spid="8"/>
                                        </p:tgtEl>
                                        <p:attrNameLst>
                                          <p:attrName>ppt_x</p:attrName>
                                          <p:attrName>ppt_y</p:attrName>
                                        </p:attrNameLst>
                                      </p:cBhvr>
                                      <p:rCtr x="0" y="1200000000"/>
                                    </p:animMotion>
                                  </p:childTnLst>
                                </p:cTn>
                              </p:par>
                              <p:par>
                                <p:cTn id="34" presetID="42" presetClass="path" presetSubtype="0" accel="50000" decel="50000" fill="hold" grpId="1" nodeType="withEffect">
                                  <p:stCondLst>
                                    <p:cond delay="0"/>
                                  </p:stCondLst>
                                  <p:childTnLst>
                                    <p:animMotion origin="layout" path="M 4.72222E-6 -1.93242E-6 L 4.72222E-6 0.02962 " pathEditMode="relative" rAng="0" ptsTypes="AA">
                                      <p:cBhvr>
                                        <p:cTn id="35" dur="700" spd="-100000" fill="hold"/>
                                        <p:tgtEl>
                                          <p:spTgt spid="10"/>
                                        </p:tgtEl>
                                        <p:attrNameLst>
                                          <p:attrName>ppt_x</p:attrName>
                                          <p:attrName>ppt_y</p:attrName>
                                        </p:attrNameLst>
                                      </p:cBhvr>
                                      <p:rCtr x="0" y="1500000000"/>
                                    </p:animMotion>
                                  </p:childTnLst>
                                </p:cTn>
                              </p:par>
                              <p:par>
                                <p:cTn id="36" presetID="42" presetClass="path" presetSubtype="0" accel="50000" decel="50000" fill="hold" grpId="1" nodeType="withEffect">
                                  <p:stCondLst>
                                    <p:cond delay="0"/>
                                  </p:stCondLst>
                                  <p:childTnLst>
                                    <p:animMotion origin="layout" path="M 0 -1.91391E-6 L 0 0.02314 " pathEditMode="relative" rAng="0" ptsTypes="AA">
                                      <p:cBhvr>
                                        <p:cTn id="37" dur="700" spd="-100000" fill="hold"/>
                                        <p:tgtEl>
                                          <p:spTgt spid="12"/>
                                        </p:tgtEl>
                                        <p:attrNameLst>
                                          <p:attrName>ppt_x</p:attrName>
                                          <p:attrName>ppt_y</p:attrName>
                                        </p:attrNameLst>
                                      </p:cBhvr>
                                      <p:rCtr x="0" y="1200000000"/>
                                    </p:animMotion>
                                  </p:childTnLst>
                                </p:cTn>
                              </p:par>
                              <p:par>
                                <p:cTn id="38" presetID="42" presetClass="path" presetSubtype="0" accel="50000" decel="50000" fill="hold" grpId="1" nodeType="withEffect">
                                  <p:stCondLst>
                                    <p:cond delay="0"/>
                                  </p:stCondLst>
                                  <p:childTnLst>
                                    <p:animMotion origin="layout" path="M -4.72222E-6 -1.93242E-6 L -4.72222E-6 0.02962 " pathEditMode="relative" rAng="0" ptsTypes="AA">
                                      <p:cBhvr>
                                        <p:cTn id="39" dur="700" spd="-100000" fill="hold"/>
                                        <p:tgtEl>
                                          <p:spTgt spid="14"/>
                                        </p:tgtEl>
                                        <p:attrNameLst>
                                          <p:attrName>ppt_x</p:attrName>
                                          <p:attrName>ppt_y</p:attrName>
                                        </p:attrNameLst>
                                      </p:cBhvr>
                                      <p:rCtr x="0" y="1500000000"/>
                                    </p:animMotion>
                                  </p:childTnLst>
                                </p:cTn>
                              </p:par>
                              <p:par>
                                <p:cTn id="40" presetID="42" presetClass="path" presetSubtype="0" accel="50000" decel="50000" fill="hold" grpId="1" nodeType="withEffect">
                                  <p:stCondLst>
                                    <p:cond delay="0"/>
                                  </p:stCondLst>
                                  <p:childTnLst>
                                    <p:animMotion origin="layout" path="M 4.16667E-6 -1.91391E-6 L 4.16667E-6 0.02314 " pathEditMode="relative" rAng="0" ptsTypes="AA">
                                      <p:cBhvr>
                                        <p:cTn id="41" dur="700" spd="-100000" fill="hold"/>
                                        <p:tgtEl>
                                          <p:spTgt spid="16"/>
                                        </p:tgtEl>
                                        <p:attrNameLst>
                                          <p:attrName>ppt_x</p:attrName>
                                          <p:attrName>ppt_y</p:attrName>
                                        </p:attrNameLst>
                                      </p:cBhvr>
                                      <p:rCtr x="0" y="1200000000"/>
                                    </p:animMotion>
                                  </p:childTnLst>
                                </p:cTn>
                              </p:par>
                              <p:par>
                                <p:cTn id="42" presetID="64" presetClass="path" presetSubtype="0" accel="50000" decel="50000" fill="hold" grpId="1" nodeType="withEffect">
                                  <p:stCondLst>
                                    <p:cond delay="0"/>
                                  </p:stCondLst>
                                  <p:childTnLst>
                                    <p:animMotion origin="layout" path="M 2.77778E-7 2.36056E-6 L 2.77778E-7 -0.02338 " pathEditMode="relative" rAng="0" ptsTypes="AA">
                                      <p:cBhvr>
                                        <p:cTn id="43" dur="700" spd="-100000" fill="hold"/>
                                        <p:tgtEl>
                                          <p:spTgt spid="9"/>
                                        </p:tgtEl>
                                        <p:attrNameLst>
                                          <p:attrName>ppt_x</p:attrName>
                                          <p:attrName>ppt_y</p:attrName>
                                        </p:attrNameLst>
                                      </p:cBhvr>
                                      <p:rCtr x="0" y="-1200000000"/>
                                    </p:animMotion>
                                  </p:childTnLst>
                                </p:cTn>
                              </p:par>
                              <p:par>
                                <p:cTn id="44" presetID="64" presetClass="path" presetSubtype="0" accel="50000" decel="50000" fill="hold" grpId="1" nodeType="withEffect">
                                  <p:stCondLst>
                                    <p:cond delay="0"/>
                                  </p:stCondLst>
                                  <p:childTnLst>
                                    <p:animMotion origin="layout" path="M -8.33333E-7 2.36056E-6 L -8.33333E-7 -0.02338 " pathEditMode="relative" rAng="0" ptsTypes="AA">
                                      <p:cBhvr>
                                        <p:cTn id="45" dur="700" spd="-100000" fill="hold"/>
                                        <p:tgtEl>
                                          <p:spTgt spid="11"/>
                                        </p:tgtEl>
                                        <p:attrNameLst>
                                          <p:attrName>ppt_x</p:attrName>
                                          <p:attrName>ppt_y</p:attrName>
                                        </p:attrNameLst>
                                      </p:cBhvr>
                                      <p:rCtr x="0" y="-1200000000"/>
                                    </p:animMotion>
                                  </p:childTnLst>
                                </p:cTn>
                              </p:par>
                              <p:par>
                                <p:cTn id="46" presetID="64" presetClass="path" presetSubtype="0" accel="50000" decel="50000" fill="hold" grpId="1" nodeType="withEffect">
                                  <p:stCondLst>
                                    <p:cond delay="0"/>
                                  </p:stCondLst>
                                  <p:childTnLst>
                                    <p:animMotion origin="layout" path="M 4.44444E-6 2.36056E-6 L 4.44444E-6 -0.02338 " pathEditMode="relative" rAng="0" ptsTypes="AA">
                                      <p:cBhvr>
                                        <p:cTn id="47" dur="700" spd="-100000" fill="hold"/>
                                        <p:tgtEl>
                                          <p:spTgt spid="13"/>
                                        </p:tgtEl>
                                        <p:attrNameLst>
                                          <p:attrName>ppt_x</p:attrName>
                                          <p:attrName>ppt_y</p:attrName>
                                        </p:attrNameLst>
                                      </p:cBhvr>
                                      <p:rCtr x="0" y="-1200000000"/>
                                    </p:animMotion>
                                  </p:childTnLst>
                                </p:cTn>
                              </p:par>
                              <p:par>
                                <p:cTn id="48" presetID="64" presetClass="path" presetSubtype="0" accel="50000" decel="50000" fill="hold" grpId="1" nodeType="withEffect">
                                  <p:stCondLst>
                                    <p:cond delay="0"/>
                                  </p:stCondLst>
                                  <p:childTnLst>
                                    <p:animMotion origin="layout" path="M 3.33333E-6 2.36056E-6 L 3.33333E-6 -0.02338 " pathEditMode="relative" rAng="0" ptsTypes="AA">
                                      <p:cBhvr>
                                        <p:cTn id="49" dur="700" spd="-100000" fill="hold"/>
                                        <p:tgtEl>
                                          <p:spTgt spid="15"/>
                                        </p:tgtEl>
                                        <p:attrNameLst>
                                          <p:attrName>ppt_x</p:attrName>
                                          <p:attrName>ppt_y</p:attrName>
                                        </p:attrNameLst>
                                      </p:cBhvr>
                                      <p:rCtr x="0" y="-1200000000"/>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700"/>
                                        <p:tgtEl>
                                          <p:spTgt spid="5"/>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700"/>
                                        <p:tgtEl>
                                          <p:spTgt spid="3"/>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700"/>
                                        <p:tgtEl>
                                          <p:spTgt spid="7"/>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700"/>
                                        <p:tgtEl>
                                          <p:spTgt spid="4"/>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losing Slide-green thank you">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userDrawn="1"/>
        </p:nvSpPr>
        <p:spPr bwMode="black">
          <a:xfrm>
            <a:off x="6313489" y="2781300"/>
            <a:ext cx="115887" cy="3309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1350" dirty="0" smtClean="0">
              <a:solidFill>
                <a:srgbClr val="0096D6"/>
              </a:solidFill>
            </a:endParaRPr>
          </a:p>
        </p:txBody>
      </p:sp>
      <p:sp>
        <p:nvSpPr>
          <p:cNvPr id="4" name="Freeform 3"/>
          <p:cNvSpPr>
            <a:spLocks/>
          </p:cNvSpPr>
          <p:nvPr/>
        </p:nvSpPr>
        <p:spPr bwMode="black">
          <a:xfrm>
            <a:off x="6992938" y="2772966"/>
            <a:ext cx="336550" cy="350044"/>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5" name="Freeform 4"/>
          <p:cNvSpPr>
            <a:spLocks/>
          </p:cNvSpPr>
          <p:nvPr/>
        </p:nvSpPr>
        <p:spPr bwMode="black">
          <a:xfrm>
            <a:off x="5824539" y="2772966"/>
            <a:ext cx="338137" cy="350044"/>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6" name="Freeform 5"/>
          <p:cNvSpPr>
            <a:spLocks noEditPoints="1"/>
          </p:cNvSpPr>
          <p:nvPr/>
        </p:nvSpPr>
        <p:spPr bwMode="black">
          <a:xfrm>
            <a:off x="7451725" y="2772966"/>
            <a:ext cx="463550" cy="350044"/>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7" name="Freeform 6"/>
          <p:cNvSpPr>
            <a:spLocks/>
          </p:cNvSpPr>
          <p:nvPr/>
        </p:nvSpPr>
        <p:spPr bwMode="black">
          <a:xfrm>
            <a:off x="6580189" y="2772966"/>
            <a:ext cx="301625" cy="350044"/>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8" name="Freeform 7"/>
          <p:cNvSpPr>
            <a:spLocks/>
          </p:cNvSpPr>
          <p:nvPr/>
        </p:nvSpPr>
        <p:spPr bwMode="black">
          <a:xfrm>
            <a:off x="5592764" y="2312194"/>
            <a:ext cx="109537" cy="170260"/>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9" name="Freeform 8"/>
          <p:cNvSpPr>
            <a:spLocks/>
          </p:cNvSpPr>
          <p:nvPr/>
        </p:nvSpPr>
        <p:spPr bwMode="black">
          <a:xfrm>
            <a:off x="5900739" y="2197894"/>
            <a:ext cx="109537" cy="284560"/>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0" name="Freeform 9"/>
          <p:cNvSpPr>
            <a:spLocks/>
          </p:cNvSpPr>
          <p:nvPr/>
        </p:nvSpPr>
        <p:spPr bwMode="black">
          <a:xfrm>
            <a:off x="6202364" y="2040731"/>
            <a:ext cx="111125" cy="523875"/>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1" name="Freeform 10"/>
          <p:cNvSpPr>
            <a:spLocks/>
          </p:cNvSpPr>
          <p:nvPr/>
        </p:nvSpPr>
        <p:spPr bwMode="black">
          <a:xfrm>
            <a:off x="6510339" y="2197894"/>
            <a:ext cx="111125" cy="284560"/>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2" name="Freeform 11"/>
          <p:cNvSpPr>
            <a:spLocks/>
          </p:cNvSpPr>
          <p:nvPr/>
        </p:nvSpPr>
        <p:spPr bwMode="black">
          <a:xfrm>
            <a:off x="6811964" y="2312194"/>
            <a:ext cx="115887" cy="170260"/>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3" name="Freeform 12"/>
          <p:cNvSpPr>
            <a:spLocks/>
          </p:cNvSpPr>
          <p:nvPr/>
        </p:nvSpPr>
        <p:spPr bwMode="black">
          <a:xfrm>
            <a:off x="7119939" y="2197894"/>
            <a:ext cx="111125" cy="284560"/>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4" name="Freeform 13"/>
          <p:cNvSpPr>
            <a:spLocks/>
          </p:cNvSpPr>
          <p:nvPr/>
        </p:nvSpPr>
        <p:spPr bwMode="black">
          <a:xfrm>
            <a:off x="7427914" y="2040731"/>
            <a:ext cx="111125" cy="523875"/>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5" name="Freeform 14"/>
          <p:cNvSpPr>
            <a:spLocks/>
          </p:cNvSpPr>
          <p:nvPr/>
        </p:nvSpPr>
        <p:spPr bwMode="black">
          <a:xfrm>
            <a:off x="7729539" y="2197894"/>
            <a:ext cx="111125" cy="284560"/>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6" name="Freeform 15"/>
          <p:cNvSpPr>
            <a:spLocks/>
          </p:cNvSpPr>
          <p:nvPr/>
        </p:nvSpPr>
        <p:spPr bwMode="black">
          <a:xfrm>
            <a:off x="8037514" y="2312194"/>
            <a:ext cx="111125" cy="170260"/>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7" name="TextBox 16"/>
          <p:cNvSpPr txBox="1">
            <a:spLocks noChangeArrowheads="1"/>
          </p:cNvSpPr>
          <p:nvPr userDrawn="1"/>
        </p:nvSpPr>
        <p:spPr bwMode="auto">
          <a:xfrm>
            <a:off x="644526" y="2295526"/>
            <a:ext cx="1896673" cy="507831"/>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700" dirty="0" smtClean="0">
                <a:solidFill>
                  <a:srgbClr val="FFFFFF"/>
                </a:solidFill>
                <a:ea typeface="+mn-ea"/>
              </a:rPr>
              <a:t>Thank you.</a:t>
            </a:r>
          </a:p>
        </p:txBody>
      </p:sp>
    </p:spTree>
    <p:extLst>
      <p:ext uri="{BB962C8B-B14F-4D97-AF65-F5344CB8AC3E}">
        <p14:creationId xmlns:p14="http://schemas.microsoft.com/office/powerpoint/2010/main" val="10621476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7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7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7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7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7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7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7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700"/>
                                        <p:tgtEl>
                                          <p:spTgt spid="16"/>
                                        </p:tgtEl>
                                      </p:cBhvr>
                                    </p:animEffect>
                                  </p:childTnLst>
                                </p:cTn>
                              </p:par>
                              <p:par>
                                <p:cTn id="36" presetID="42" presetClass="path" presetSubtype="0" accel="50000" decel="50000" fill="hold" grpId="1" nodeType="withEffect">
                                  <p:stCondLst>
                                    <p:cond delay="0"/>
                                  </p:stCondLst>
                                  <p:childTnLst>
                                    <p:animMotion origin="layout" path="M -4.72222E-6 3.7037E-7 L -4.72222E-6 0.09143 " pathEditMode="relative" rAng="0" ptsTypes="AA">
                                      <p:cBhvr>
                                        <p:cTn id="37" dur="700" spd="-100000" fill="hold"/>
                                        <p:tgtEl>
                                          <p:spTgt spid="8"/>
                                        </p:tgtEl>
                                        <p:attrNameLst>
                                          <p:attrName>ppt_x</p:attrName>
                                          <p:attrName>ppt_y</p:attrName>
                                        </p:attrNameLst>
                                      </p:cBhvr>
                                      <p:rCtr x="0" y="-2147483648"/>
                                    </p:animMotion>
                                  </p:childTnLst>
                                </p:cTn>
                              </p:par>
                              <p:par>
                                <p:cTn id="38" presetID="42" presetClass="path" presetSubtype="0" accel="50000" decel="50000" fill="hold" grpId="1" nodeType="withEffect">
                                  <p:stCondLst>
                                    <p:cond delay="0"/>
                                  </p:stCondLst>
                                  <p:childTnLst>
                                    <p:animMotion origin="layout" path="M 5E-6 3.7037E-6 L 5E-6 0.11157 " pathEditMode="relative" rAng="0" ptsTypes="AA">
                                      <p:cBhvr>
                                        <p:cTn id="39" dur="700" spd="-100000" fill="hold"/>
                                        <p:tgtEl>
                                          <p:spTgt spid="10"/>
                                        </p:tgtEl>
                                        <p:attrNameLst>
                                          <p:attrName>ppt_x</p:attrName>
                                          <p:attrName>ppt_y</p:attrName>
                                        </p:attrNameLst>
                                      </p:cBhvr>
                                      <p:rCtr x="0" y="-2147483648"/>
                                    </p:animMotion>
                                  </p:childTnLst>
                                </p:cTn>
                              </p:par>
                              <p:par>
                                <p:cTn id="40" presetID="42" presetClass="path" presetSubtype="0" accel="50000" decel="50000" fill="hold" grpId="1" nodeType="withEffect">
                                  <p:stCondLst>
                                    <p:cond delay="0"/>
                                  </p:stCondLst>
                                  <p:childTnLst>
                                    <p:animMotion origin="layout" path="M 4.72222E-6 4.81481E-6 L 4.72222E-6 0.09143 " pathEditMode="relative" rAng="0" ptsTypes="AA">
                                      <p:cBhvr>
                                        <p:cTn id="41" dur="700" spd="-100000" fill="hold"/>
                                        <p:tgtEl>
                                          <p:spTgt spid="12"/>
                                        </p:tgtEl>
                                        <p:attrNameLst>
                                          <p:attrName>ppt_x</p:attrName>
                                          <p:attrName>ppt_y</p:attrName>
                                        </p:attrNameLst>
                                      </p:cBhvr>
                                      <p:rCtr x="0" y="-2147483648"/>
                                    </p:animMotion>
                                  </p:childTnLst>
                                </p:cTn>
                              </p:par>
                              <p:par>
                                <p:cTn id="42" presetID="42" presetClass="path" presetSubtype="0" accel="50000" decel="50000" fill="hold" grpId="1" nodeType="withEffect">
                                  <p:stCondLst>
                                    <p:cond delay="0"/>
                                  </p:stCondLst>
                                  <p:childTnLst>
                                    <p:animMotion origin="layout" path="M -2.77778E-6 3.7037E-6 L -2.77778E-6 0.11157 " pathEditMode="relative" rAng="0" ptsTypes="AA">
                                      <p:cBhvr>
                                        <p:cTn id="43" dur="700" spd="-100000" fill="hold"/>
                                        <p:tgtEl>
                                          <p:spTgt spid="14"/>
                                        </p:tgtEl>
                                        <p:attrNameLst>
                                          <p:attrName>ppt_x</p:attrName>
                                          <p:attrName>ppt_y</p:attrName>
                                        </p:attrNameLst>
                                      </p:cBhvr>
                                      <p:rCtr x="0" y="-2147483648"/>
                                    </p:animMotion>
                                  </p:childTnLst>
                                </p:cTn>
                              </p:par>
                              <p:par>
                                <p:cTn id="44" presetID="42" presetClass="path" presetSubtype="0" accel="50000" decel="50000" fill="hold" grpId="1" nodeType="withEffect">
                                  <p:stCondLst>
                                    <p:cond delay="0"/>
                                  </p:stCondLst>
                                  <p:childTnLst>
                                    <p:animMotion origin="layout" path="M 5.55556E-7 4.81481E-6 L 5.55556E-7 0.09143 " pathEditMode="relative" rAng="0" ptsTypes="AA">
                                      <p:cBhvr>
                                        <p:cTn id="45" dur="700" spd="-100000" fill="hold"/>
                                        <p:tgtEl>
                                          <p:spTgt spid="16"/>
                                        </p:tgtEl>
                                        <p:attrNameLst>
                                          <p:attrName>ppt_x</p:attrName>
                                          <p:attrName>ppt_y</p:attrName>
                                        </p:attrNameLst>
                                      </p:cBhvr>
                                      <p:rCtr x="0" y="-2147483648"/>
                                    </p:animMotion>
                                  </p:childTnLst>
                                </p:cTn>
                              </p:par>
                              <p:par>
                                <p:cTn id="46" presetID="64" presetClass="path" presetSubtype="0" accel="50000" decel="50000" fill="hold" grpId="1" nodeType="withEffect">
                                  <p:stCondLst>
                                    <p:cond delay="0"/>
                                  </p:stCondLst>
                                  <p:childTnLst>
                                    <p:animMotion origin="layout" path="M 4.72222E-6 3.33333E-6 L 4.72222E-6 -0.10764 " pathEditMode="relative" rAng="0" ptsTypes="AA">
                                      <p:cBhvr>
                                        <p:cTn id="47" dur="700" spd="-100000" fill="hold"/>
                                        <p:tgtEl>
                                          <p:spTgt spid="9"/>
                                        </p:tgtEl>
                                        <p:attrNameLst>
                                          <p:attrName>ppt_x</p:attrName>
                                          <p:attrName>ppt_y</p:attrName>
                                        </p:attrNameLst>
                                      </p:cBhvr>
                                      <p:rCtr x="0" y="-2147483648"/>
                                    </p:animMotion>
                                  </p:childTnLst>
                                </p:cTn>
                              </p:par>
                              <p:par>
                                <p:cTn id="48" presetID="64" presetClass="path" presetSubtype="0" accel="50000" decel="50000" fill="hold" grpId="1" nodeType="withEffect">
                                  <p:stCondLst>
                                    <p:cond delay="0"/>
                                  </p:stCondLst>
                                  <p:childTnLst>
                                    <p:animMotion origin="layout" path="M 4.44444E-6 3.33333E-6 L 4.44444E-6 -0.10764 " pathEditMode="relative" rAng="0" ptsTypes="AA">
                                      <p:cBhvr>
                                        <p:cTn id="49" dur="700" spd="-100000" fill="hold"/>
                                        <p:tgtEl>
                                          <p:spTgt spid="11"/>
                                        </p:tgtEl>
                                        <p:attrNameLst>
                                          <p:attrName>ppt_x</p:attrName>
                                          <p:attrName>ppt_y</p:attrName>
                                        </p:attrNameLst>
                                      </p:cBhvr>
                                      <p:rCtr x="0" y="-2147483648"/>
                                    </p:animMotion>
                                  </p:childTnLst>
                                </p:cTn>
                              </p:par>
                              <p:par>
                                <p:cTn id="50" presetID="64" presetClass="path" presetSubtype="0" accel="50000" decel="50000" fill="hold" grpId="1" nodeType="withEffect">
                                  <p:stCondLst>
                                    <p:cond delay="0"/>
                                  </p:stCondLst>
                                  <p:childTnLst>
                                    <p:animMotion origin="layout" path="M -2.22222E-6 3.33333E-6 L -2.22222E-6 -0.10764 " pathEditMode="relative" rAng="0" ptsTypes="AA">
                                      <p:cBhvr>
                                        <p:cTn id="51" dur="700" spd="-100000" fill="hold"/>
                                        <p:tgtEl>
                                          <p:spTgt spid="13"/>
                                        </p:tgtEl>
                                        <p:attrNameLst>
                                          <p:attrName>ppt_x</p:attrName>
                                          <p:attrName>ppt_y</p:attrName>
                                        </p:attrNameLst>
                                      </p:cBhvr>
                                      <p:rCtr x="0" y="-2147483648"/>
                                    </p:animMotion>
                                  </p:childTnLst>
                                </p:cTn>
                              </p:par>
                              <p:par>
                                <p:cTn id="52" presetID="64" presetClass="path" presetSubtype="0" accel="50000" decel="50000" fill="hold" grpId="1" nodeType="withEffect">
                                  <p:stCondLst>
                                    <p:cond delay="0"/>
                                  </p:stCondLst>
                                  <p:childTnLst>
                                    <p:animMotion origin="layout" path="M 1.11111E-6 3.33333E-6 L 1.11111E-6 -0.10764 " pathEditMode="relative" rAng="0" ptsTypes="AA">
                                      <p:cBhvr>
                                        <p:cTn id="53" dur="700" spd="-100000" fill="hold"/>
                                        <p:tgtEl>
                                          <p:spTgt spid="15"/>
                                        </p:tgtEl>
                                        <p:attrNameLst>
                                          <p:attrName>ppt_x</p:attrName>
                                          <p:attrName>ppt_y</p:attrName>
                                        </p:attrNameLst>
                                      </p:cBhvr>
                                      <p:rCtr x="0" y="-2147483648"/>
                                    </p:animMotion>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700"/>
                                        <p:tgtEl>
                                          <p:spTgt spid="5"/>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700"/>
                                        <p:tgtEl>
                                          <p:spTgt spid="3"/>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700"/>
                                        <p:tgtEl>
                                          <p:spTgt spid="7"/>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700"/>
                                        <p:tgtEl>
                                          <p:spTgt spid="4"/>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losing Slide-red">
    <p:spTree>
      <p:nvGrpSpPr>
        <p:cNvPr id="1" name=""/>
        <p:cNvGrpSpPr/>
        <p:nvPr/>
      </p:nvGrpSpPr>
      <p:grpSpPr>
        <a:xfrm>
          <a:off x="0" y="0"/>
          <a:ext cx="0" cy="0"/>
          <a:chOff x="0" y="0"/>
          <a:chExt cx="0" cy="0"/>
        </a:xfrm>
      </p:grpSpPr>
      <p:pic>
        <p:nvPicPr>
          <p:cNvPr id="2" name="Picture 11" descr="Complex_Gradient7.jpg"/>
          <p:cNvPicPr>
            <a:picLocks noChangeAspect="1"/>
          </p:cNvPicPr>
          <p:nvPr userDrawn="1"/>
        </p:nvPicPr>
        <p:blipFill>
          <a:blip r:embed="rId2">
            <a:extLst>
              <a:ext uri="{28A0092B-C50C-407E-A947-70E740481C1C}">
                <a14:useLocalDpi xmlns:a14="http://schemas.microsoft.com/office/drawing/2010/main" val="0"/>
              </a:ext>
            </a:extLst>
          </a:blip>
          <a:srcRect l="1695" r="14438"/>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black">
          <a:xfrm>
            <a:off x="4373564" y="4383882"/>
            <a:ext cx="41275" cy="1178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1350" dirty="0" smtClean="0">
              <a:solidFill>
                <a:srgbClr val="0096D6"/>
              </a:solidFill>
            </a:endParaRPr>
          </a:p>
        </p:txBody>
      </p:sp>
      <p:sp>
        <p:nvSpPr>
          <p:cNvPr id="4" name="Freeform 3"/>
          <p:cNvSpPr>
            <a:spLocks/>
          </p:cNvSpPr>
          <p:nvPr/>
        </p:nvSpPr>
        <p:spPr bwMode="black">
          <a:xfrm>
            <a:off x="4614863" y="4380310"/>
            <a:ext cx="120650" cy="1238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5" name="Freeform 4"/>
          <p:cNvSpPr>
            <a:spLocks/>
          </p:cNvSpPr>
          <p:nvPr/>
        </p:nvSpPr>
        <p:spPr bwMode="black">
          <a:xfrm>
            <a:off x="4200526" y="4380310"/>
            <a:ext cx="119063" cy="1238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6" name="Freeform 5"/>
          <p:cNvSpPr>
            <a:spLocks noEditPoints="1"/>
          </p:cNvSpPr>
          <p:nvPr userDrawn="1"/>
        </p:nvSpPr>
        <p:spPr bwMode="black">
          <a:xfrm>
            <a:off x="4778375" y="4380310"/>
            <a:ext cx="165100" cy="123825"/>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7" name="Freeform 6"/>
          <p:cNvSpPr>
            <a:spLocks/>
          </p:cNvSpPr>
          <p:nvPr/>
        </p:nvSpPr>
        <p:spPr bwMode="black">
          <a:xfrm>
            <a:off x="4468813" y="4380310"/>
            <a:ext cx="107950" cy="123825"/>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8" name="Freeform 7"/>
          <p:cNvSpPr>
            <a:spLocks/>
          </p:cNvSpPr>
          <p:nvPr/>
        </p:nvSpPr>
        <p:spPr bwMode="black">
          <a:xfrm>
            <a:off x="4117975" y="4241007"/>
            <a:ext cx="38100" cy="60722"/>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9" name="Freeform 8"/>
          <p:cNvSpPr>
            <a:spLocks/>
          </p:cNvSpPr>
          <p:nvPr/>
        </p:nvSpPr>
        <p:spPr bwMode="black">
          <a:xfrm>
            <a:off x="4227513" y="4200525"/>
            <a:ext cx="38100" cy="101204"/>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0" name="Freeform 9"/>
          <p:cNvSpPr>
            <a:spLocks/>
          </p:cNvSpPr>
          <p:nvPr/>
        </p:nvSpPr>
        <p:spPr bwMode="black">
          <a:xfrm>
            <a:off x="4335463" y="4144566"/>
            <a:ext cx="38100" cy="185738"/>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1" name="Freeform 10"/>
          <p:cNvSpPr>
            <a:spLocks/>
          </p:cNvSpPr>
          <p:nvPr/>
        </p:nvSpPr>
        <p:spPr bwMode="black">
          <a:xfrm>
            <a:off x="4443414" y="4200525"/>
            <a:ext cx="39687" cy="101204"/>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2" name="Freeform 11"/>
          <p:cNvSpPr>
            <a:spLocks/>
          </p:cNvSpPr>
          <p:nvPr/>
        </p:nvSpPr>
        <p:spPr bwMode="black">
          <a:xfrm>
            <a:off x="4551364" y="4241007"/>
            <a:ext cx="41275" cy="60722"/>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3" name="Freeform 12"/>
          <p:cNvSpPr>
            <a:spLocks/>
          </p:cNvSpPr>
          <p:nvPr/>
        </p:nvSpPr>
        <p:spPr bwMode="black">
          <a:xfrm>
            <a:off x="4660900" y="4200525"/>
            <a:ext cx="39688" cy="101204"/>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4" name="Freeform 13"/>
          <p:cNvSpPr>
            <a:spLocks/>
          </p:cNvSpPr>
          <p:nvPr/>
        </p:nvSpPr>
        <p:spPr bwMode="black">
          <a:xfrm>
            <a:off x="4770439" y="4144566"/>
            <a:ext cx="39687" cy="185738"/>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5" name="Freeform 14"/>
          <p:cNvSpPr>
            <a:spLocks/>
          </p:cNvSpPr>
          <p:nvPr/>
        </p:nvSpPr>
        <p:spPr bwMode="black">
          <a:xfrm>
            <a:off x="4876800" y="4200525"/>
            <a:ext cx="39688" cy="101204"/>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6" name="Freeform 15"/>
          <p:cNvSpPr>
            <a:spLocks/>
          </p:cNvSpPr>
          <p:nvPr/>
        </p:nvSpPr>
        <p:spPr bwMode="black">
          <a:xfrm>
            <a:off x="4986339" y="4241007"/>
            <a:ext cx="39687" cy="60722"/>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Tree>
    <p:extLst>
      <p:ext uri="{BB962C8B-B14F-4D97-AF65-F5344CB8AC3E}">
        <p14:creationId xmlns:p14="http://schemas.microsoft.com/office/powerpoint/2010/main" val="32864569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7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7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7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7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700"/>
                                        <p:tgtEl>
                                          <p:spTgt spid="15"/>
                                        </p:tgtEl>
                                      </p:cBhvr>
                                    </p:animEffect>
                                  </p:childTnLst>
                                </p:cTn>
                              </p:par>
                              <p:par>
                                <p:cTn id="32" presetID="42" presetClass="path" presetSubtype="0" accel="50000" decel="50000" fill="hold" grpId="1" nodeType="withEffect">
                                  <p:stCondLst>
                                    <p:cond delay="0"/>
                                  </p:stCondLst>
                                  <p:childTnLst>
                                    <p:animMotion origin="layout" path="M -5.55556E-7 -1.91391E-6 L -5.55556E-7 0.02314 " pathEditMode="relative" rAng="0" ptsTypes="AA">
                                      <p:cBhvr>
                                        <p:cTn id="33" dur="700" spd="-100000" fill="hold"/>
                                        <p:tgtEl>
                                          <p:spTgt spid="8"/>
                                        </p:tgtEl>
                                        <p:attrNameLst>
                                          <p:attrName>ppt_x</p:attrName>
                                          <p:attrName>ppt_y</p:attrName>
                                        </p:attrNameLst>
                                      </p:cBhvr>
                                      <p:rCtr x="0" y="1200000000"/>
                                    </p:animMotion>
                                  </p:childTnLst>
                                </p:cTn>
                              </p:par>
                              <p:par>
                                <p:cTn id="34" presetID="42" presetClass="path" presetSubtype="0" accel="50000" decel="50000" fill="hold" grpId="1" nodeType="withEffect">
                                  <p:stCondLst>
                                    <p:cond delay="0"/>
                                  </p:stCondLst>
                                  <p:childTnLst>
                                    <p:animMotion origin="layout" path="M 4.72222E-6 -1.93242E-6 L 4.72222E-6 0.02962 " pathEditMode="relative" rAng="0" ptsTypes="AA">
                                      <p:cBhvr>
                                        <p:cTn id="35" dur="700" spd="-100000" fill="hold"/>
                                        <p:tgtEl>
                                          <p:spTgt spid="10"/>
                                        </p:tgtEl>
                                        <p:attrNameLst>
                                          <p:attrName>ppt_x</p:attrName>
                                          <p:attrName>ppt_y</p:attrName>
                                        </p:attrNameLst>
                                      </p:cBhvr>
                                      <p:rCtr x="0" y="1500000000"/>
                                    </p:animMotion>
                                  </p:childTnLst>
                                </p:cTn>
                              </p:par>
                              <p:par>
                                <p:cTn id="36" presetID="42" presetClass="path" presetSubtype="0" accel="50000" decel="50000" fill="hold" grpId="1" nodeType="withEffect">
                                  <p:stCondLst>
                                    <p:cond delay="0"/>
                                  </p:stCondLst>
                                  <p:childTnLst>
                                    <p:animMotion origin="layout" path="M 0 -1.91391E-6 L 0 0.02314 " pathEditMode="relative" rAng="0" ptsTypes="AA">
                                      <p:cBhvr>
                                        <p:cTn id="37" dur="700" spd="-100000" fill="hold"/>
                                        <p:tgtEl>
                                          <p:spTgt spid="12"/>
                                        </p:tgtEl>
                                        <p:attrNameLst>
                                          <p:attrName>ppt_x</p:attrName>
                                          <p:attrName>ppt_y</p:attrName>
                                        </p:attrNameLst>
                                      </p:cBhvr>
                                      <p:rCtr x="0" y="1200000000"/>
                                    </p:animMotion>
                                  </p:childTnLst>
                                </p:cTn>
                              </p:par>
                              <p:par>
                                <p:cTn id="38" presetID="42" presetClass="path" presetSubtype="0" accel="50000" decel="50000" fill="hold" grpId="1" nodeType="withEffect">
                                  <p:stCondLst>
                                    <p:cond delay="0"/>
                                  </p:stCondLst>
                                  <p:childTnLst>
                                    <p:animMotion origin="layout" path="M -4.72222E-6 -1.93242E-6 L -4.72222E-6 0.02962 " pathEditMode="relative" rAng="0" ptsTypes="AA">
                                      <p:cBhvr>
                                        <p:cTn id="39" dur="700" spd="-100000" fill="hold"/>
                                        <p:tgtEl>
                                          <p:spTgt spid="14"/>
                                        </p:tgtEl>
                                        <p:attrNameLst>
                                          <p:attrName>ppt_x</p:attrName>
                                          <p:attrName>ppt_y</p:attrName>
                                        </p:attrNameLst>
                                      </p:cBhvr>
                                      <p:rCtr x="0" y="1500000000"/>
                                    </p:animMotion>
                                  </p:childTnLst>
                                </p:cTn>
                              </p:par>
                              <p:par>
                                <p:cTn id="40" presetID="42" presetClass="path" presetSubtype="0" accel="50000" decel="50000" fill="hold" grpId="1" nodeType="withEffect">
                                  <p:stCondLst>
                                    <p:cond delay="0"/>
                                  </p:stCondLst>
                                  <p:childTnLst>
                                    <p:animMotion origin="layout" path="M 4.16667E-6 -1.91391E-6 L 4.16667E-6 0.02314 " pathEditMode="relative" rAng="0" ptsTypes="AA">
                                      <p:cBhvr>
                                        <p:cTn id="41" dur="700" spd="-100000" fill="hold"/>
                                        <p:tgtEl>
                                          <p:spTgt spid="16"/>
                                        </p:tgtEl>
                                        <p:attrNameLst>
                                          <p:attrName>ppt_x</p:attrName>
                                          <p:attrName>ppt_y</p:attrName>
                                        </p:attrNameLst>
                                      </p:cBhvr>
                                      <p:rCtr x="0" y="1200000000"/>
                                    </p:animMotion>
                                  </p:childTnLst>
                                </p:cTn>
                              </p:par>
                              <p:par>
                                <p:cTn id="42" presetID="64" presetClass="path" presetSubtype="0" accel="50000" decel="50000" fill="hold" grpId="1" nodeType="withEffect">
                                  <p:stCondLst>
                                    <p:cond delay="0"/>
                                  </p:stCondLst>
                                  <p:childTnLst>
                                    <p:animMotion origin="layout" path="M 2.77778E-7 2.36056E-6 L 2.77778E-7 -0.02338 " pathEditMode="relative" rAng="0" ptsTypes="AA">
                                      <p:cBhvr>
                                        <p:cTn id="43" dur="700" spd="-100000" fill="hold"/>
                                        <p:tgtEl>
                                          <p:spTgt spid="9"/>
                                        </p:tgtEl>
                                        <p:attrNameLst>
                                          <p:attrName>ppt_x</p:attrName>
                                          <p:attrName>ppt_y</p:attrName>
                                        </p:attrNameLst>
                                      </p:cBhvr>
                                      <p:rCtr x="0" y="-1200000000"/>
                                    </p:animMotion>
                                  </p:childTnLst>
                                </p:cTn>
                              </p:par>
                              <p:par>
                                <p:cTn id="44" presetID="64" presetClass="path" presetSubtype="0" accel="50000" decel="50000" fill="hold" grpId="1" nodeType="withEffect">
                                  <p:stCondLst>
                                    <p:cond delay="0"/>
                                  </p:stCondLst>
                                  <p:childTnLst>
                                    <p:animMotion origin="layout" path="M -8.33333E-7 2.36056E-6 L -8.33333E-7 -0.02338 " pathEditMode="relative" rAng="0" ptsTypes="AA">
                                      <p:cBhvr>
                                        <p:cTn id="45" dur="700" spd="-100000" fill="hold"/>
                                        <p:tgtEl>
                                          <p:spTgt spid="11"/>
                                        </p:tgtEl>
                                        <p:attrNameLst>
                                          <p:attrName>ppt_x</p:attrName>
                                          <p:attrName>ppt_y</p:attrName>
                                        </p:attrNameLst>
                                      </p:cBhvr>
                                      <p:rCtr x="0" y="-1200000000"/>
                                    </p:animMotion>
                                  </p:childTnLst>
                                </p:cTn>
                              </p:par>
                              <p:par>
                                <p:cTn id="46" presetID="64" presetClass="path" presetSubtype="0" accel="50000" decel="50000" fill="hold" grpId="1" nodeType="withEffect">
                                  <p:stCondLst>
                                    <p:cond delay="0"/>
                                  </p:stCondLst>
                                  <p:childTnLst>
                                    <p:animMotion origin="layout" path="M 4.44444E-6 2.36056E-6 L 4.44444E-6 -0.02338 " pathEditMode="relative" rAng="0" ptsTypes="AA">
                                      <p:cBhvr>
                                        <p:cTn id="47" dur="700" spd="-100000" fill="hold"/>
                                        <p:tgtEl>
                                          <p:spTgt spid="13"/>
                                        </p:tgtEl>
                                        <p:attrNameLst>
                                          <p:attrName>ppt_x</p:attrName>
                                          <p:attrName>ppt_y</p:attrName>
                                        </p:attrNameLst>
                                      </p:cBhvr>
                                      <p:rCtr x="0" y="-1200000000"/>
                                    </p:animMotion>
                                  </p:childTnLst>
                                </p:cTn>
                              </p:par>
                              <p:par>
                                <p:cTn id="48" presetID="64" presetClass="path" presetSubtype="0" accel="50000" decel="50000" fill="hold" grpId="1" nodeType="withEffect">
                                  <p:stCondLst>
                                    <p:cond delay="0"/>
                                  </p:stCondLst>
                                  <p:childTnLst>
                                    <p:animMotion origin="layout" path="M 3.33333E-6 2.36056E-6 L 3.33333E-6 -0.02338 " pathEditMode="relative" rAng="0" ptsTypes="AA">
                                      <p:cBhvr>
                                        <p:cTn id="49" dur="700" spd="-100000" fill="hold"/>
                                        <p:tgtEl>
                                          <p:spTgt spid="15"/>
                                        </p:tgtEl>
                                        <p:attrNameLst>
                                          <p:attrName>ppt_x</p:attrName>
                                          <p:attrName>ppt_y</p:attrName>
                                        </p:attrNameLst>
                                      </p:cBhvr>
                                      <p:rCtr x="0" y="-1200000000"/>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700"/>
                                        <p:tgtEl>
                                          <p:spTgt spid="5"/>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700"/>
                                        <p:tgtEl>
                                          <p:spTgt spid="3"/>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700"/>
                                        <p:tgtEl>
                                          <p:spTgt spid="7"/>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700"/>
                                        <p:tgtEl>
                                          <p:spTgt spid="4"/>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losing Slide-red thank you">
    <p:spTree>
      <p:nvGrpSpPr>
        <p:cNvPr id="1" name=""/>
        <p:cNvGrpSpPr/>
        <p:nvPr/>
      </p:nvGrpSpPr>
      <p:grpSpPr>
        <a:xfrm>
          <a:off x="0" y="0"/>
          <a:ext cx="0" cy="0"/>
          <a:chOff x="0" y="0"/>
          <a:chExt cx="0" cy="0"/>
        </a:xfrm>
      </p:grpSpPr>
      <p:pic>
        <p:nvPicPr>
          <p:cNvPr id="2" name="Picture 11" descr="Complex_Gradient7.jpg"/>
          <p:cNvPicPr>
            <a:picLocks noChangeAspect="1"/>
          </p:cNvPicPr>
          <p:nvPr userDrawn="1"/>
        </p:nvPicPr>
        <p:blipFill>
          <a:blip r:embed="rId2">
            <a:extLst>
              <a:ext uri="{28A0092B-C50C-407E-A947-70E740481C1C}">
                <a14:useLocalDpi xmlns:a14="http://schemas.microsoft.com/office/drawing/2010/main" val="0"/>
              </a:ext>
            </a:extLst>
          </a:blip>
          <a:srcRect l="1695" r="14438"/>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644526" y="2295526"/>
            <a:ext cx="1896673" cy="507831"/>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700" dirty="0" smtClean="0">
                <a:solidFill>
                  <a:srgbClr val="FFFFFF"/>
                </a:solidFill>
                <a:ea typeface="+mn-ea"/>
              </a:rPr>
              <a:t>Thank you.</a:t>
            </a:r>
          </a:p>
        </p:txBody>
      </p:sp>
      <p:sp>
        <p:nvSpPr>
          <p:cNvPr id="4" name="Rectangle 3"/>
          <p:cNvSpPr>
            <a:spLocks noChangeArrowheads="1"/>
          </p:cNvSpPr>
          <p:nvPr/>
        </p:nvSpPr>
        <p:spPr bwMode="black">
          <a:xfrm>
            <a:off x="6313489" y="2781300"/>
            <a:ext cx="115887" cy="3309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1350" dirty="0" smtClean="0">
              <a:solidFill>
                <a:srgbClr val="0096D6"/>
              </a:solidFill>
            </a:endParaRPr>
          </a:p>
        </p:txBody>
      </p:sp>
      <p:sp>
        <p:nvSpPr>
          <p:cNvPr id="5" name="Freeform 4"/>
          <p:cNvSpPr>
            <a:spLocks/>
          </p:cNvSpPr>
          <p:nvPr/>
        </p:nvSpPr>
        <p:spPr bwMode="black">
          <a:xfrm>
            <a:off x="6992938" y="2772966"/>
            <a:ext cx="336550" cy="350044"/>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6" name="Freeform 5"/>
          <p:cNvSpPr>
            <a:spLocks/>
          </p:cNvSpPr>
          <p:nvPr userDrawn="1"/>
        </p:nvSpPr>
        <p:spPr bwMode="black">
          <a:xfrm>
            <a:off x="5824539" y="2772966"/>
            <a:ext cx="338137" cy="350044"/>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7" name="Freeform 6"/>
          <p:cNvSpPr>
            <a:spLocks noEditPoints="1"/>
          </p:cNvSpPr>
          <p:nvPr/>
        </p:nvSpPr>
        <p:spPr bwMode="black">
          <a:xfrm>
            <a:off x="7451725" y="2772966"/>
            <a:ext cx="463550" cy="350044"/>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8" name="Freeform 7"/>
          <p:cNvSpPr>
            <a:spLocks/>
          </p:cNvSpPr>
          <p:nvPr/>
        </p:nvSpPr>
        <p:spPr bwMode="black">
          <a:xfrm>
            <a:off x="6580189" y="2772966"/>
            <a:ext cx="301625" cy="350044"/>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9" name="Freeform 8"/>
          <p:cNvSpPr>
            <a:spLocks/>
          </p:cNvSpPr>
          <p:nvPr/>
        </p:nvSpPr>
        <p:spPr bwMode="black">
          <a:xfrm>
            <a:off x="5592764" y="2312194"/>
            <a:ext cx="109537" cy="170260"/>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0" name="Freeform 9"/>
          <p:cNvSpPr>
            <a:spLocks/>
          </p:cNvSpPr>
          <p:nvPr/>
        </p:nvSpPr>
        <p:spPr bwMode="black">
          <a:xfrm>
            <a:off x="5900739" y="2197894"/>
            <a:ext cx="109537" cy="284560"/>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1" name="Freeform 10"/>
          <p:cNvSpPr>
            <a:spLocks/>
          </p:cNvSpPr>
          <p:nvPr/>
        </p:nvSpPr>
        <p:spPr bwMode="black">
          <a:xfrm>
            <a:off x="6202364" y="2040731"/>
            <a:ext cx="111125" cy="523875"/>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2" name="Freeform 11"/>
          <p:cNvSpPr>
            <a:spLocks/>
          </p:cNvSpPr>
          <p:nvPr/>
        </p:nvSpPr>
        <p:spPr bwMode="black">
          <a:xfrm>
            <a:off x="6510339" y="2197894"/>
            <a:ext cx="111125" cy="284560"/>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3" name="Freeform 12"/>
          <p:cNvSpPr>
            <a:spLocks/>
          </p:cNvSpPr>
          <p:nvPr/>
        </p:nvSpPr>
        <p:spPr bwMode="black">
          <a:xfrm>
            <a:off x="6811964" y="2312194"/>
            <a:ext cx="115887" cy="170260"/>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4" name="Freeform 13"/>
          <p:cNvSpPr>
            <a:spLocks/>
          </p:cNvSpPr>
          <p:nvPr/>
        </p:nvSpPr>
        <p:spPr bwMode="black">
          <a:xfrm>
            <a:off x="7119939" y="2197894"/>
            <a:ext cx="111125" cy="284560"/>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5" name="Freeform 14"/>
          <p:cNvSpPr>
            <a:spLocks/>
          </p:cNvSpPr>
          <p:nvPr/>
        </p:nvSpPr>
        <p:spPr bwMode="black">
          <a:xfrm>
            <a:off x="7427914" y="2040731"/>
            <a:ext cx="111125" cy="523875"/>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6" name="Freeform 15"/>
          <p:cNvSpPr>
            <a:spLocks/>
          </p:cNvSpPr>
          <p:nvPr/>
        </p:nvSpPr>
        <p:spPr bwMode="black">
          <a:xfrm>
            <a:off x="7729539" y="2197894"/>
            <a:ext cx="111125" cy="284560"/>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7" name="Freeform 16"/>
          <p:cNvSpPr>
            <a:spLocks/>
          </p:cNvSpPr>
          <p:nvPr/>
        </p:nvSpPr>
        <p:spPr bwMode="black">
          <a:xfrm>
            <a:off x="8037514" y="2312194"/>
            <a:ext cx="111125" cy="170260"/>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Tree>
    <p:extLst>
      <p:ext uri="{BB962C8B-B14F-4D97-AF65-F5344CB8AC3E}">
        <p14:creationId xmlns:p14="http://schemas.microsoft.com/office/powerpoint/2010/main" val="25215406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7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7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7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7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7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7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700"/>
                                        <p:tgtEl>
                                          <p:spTgt spid="17"/>
                                        </p:tgtEl>
                                      </p:cBhvr>
                                    </p:animEffect>
                                  </p:childTnLst>
                                </p:cTn>
                              </p:par>
                              <p:par>
                                <p:cTn id="36" presetID="42" presetClass="path" presetSubtype="0" accel="50000" decel="50000" fill="hold" grpId="1" nodeType="withEffect">
                                  <p:stCondLst>
                                    <p:cond delay="0"/>
                                  </p:stCondLst>
                                  <p:childTnLst>
                                    <p:animMotion origin="layout" path="M -4.72222E-6 3.7037E-7 L -4.72222E-6 0.09143 " pathEditMode="relative" rAng="0" ptsTypes="AA">
                                      <p:cBhvr>
                                        <p:cTn id="37" dur="700" spd="-100000" fill="hold"/>
                                        <p:tgtEl>
                                          <p:spTgt spid="9"/>
                                        </p:tgtEl>
                                        <p:attrNameLst>
                                          <p:attrName>ppt_x</p:attrName>
                                          <p:attrName>ppt_y</p:attrName>
                                        </p:attrNameLst>
                                      </p:cBhvr>
                                      <p:rCtr x="0" y="-2147483648"/>
                                    </p:animMotion>
                                  </p:childTnLst>
                                </p:cTn>
                              </p:par>
                              <p:par>
                                <p:cTn id="38" presetID="42" presetClass="path" presetSubtype="0" accel="50000" decel="50000" fill="hold" grpId="1" nodeType="withEffect">
                                  <p:stCondLst>
                                    <p:cond delay="0"/>
                                  </p:stCondLst>
                                  <p:childTnLst>
                                    <p:animMotion origin="layout" path="M 5E-6 3.7037E-6 L 5E-6 0.11157 " pathEditMode="relative" rAng="0" ptsTypes="AA">
                                      <p:cBhvr>
                                        <p:cTn id="39" dur="700" spd="-100000" fill="hold"/>
                                        <p:tgtEl>
                                          <p:spTgt spid="11"/>
                                        </p:tgtEl>
                                        <p:attrNameLst>
                                          <p:attrName>ppt_x</p:attrName>
                                          <p:attrName>ppt_y</p:attrName>
                                        </p:attrNameLst>
                                      </p:cBhvr>
                                      <p:rCtr x="0" y="-2147483648"/>
                                    </p:animMotion>
                                  </p:childTnLst>
                                </p:cTn>
                              </p:par>
                              <p:par>
                                <p:cTn id="40" presetID="42" presetClass="path" presetSubtype="0" accel="50000" decel="50000" fill="hold" grpId="1" nodeType="withEffect">
                                  <p:stCondLst>
                                    <p:cond delay="0"/>
                                  </p:stCondLst>
                                  <p:childTnLst>
                                    <p:animMotion origin="layout" path="M 4.72222E-6 4.81481E-6 L 4.72222E-6 0.09143 " pathEditMode="relative" rAng="0" ptsTypes="AA">
                                      <p:cBhvr>
                                        <p:cTn id="41" dur="700" spd="-100000" fill="hold"/>
                                        <p:tgtEl>
                                          <p:spTgt spid="13"/>
                                        </p:tgtEl>
                                        <p:attrNameLst>
                                          <p:attrName>ppt_x</p:attrName>
                                          <p:attrName>ppt_y</p:attrName>
                                        </p:attrNameLst>
                                      </p:cBhvr>
                                      <p:rCtr x="0" y="-2147483648"/>
                                    </p:animMotion>
                                  </p:childTnLst>
                                </p:cTn>
                              </p:par>
                              <p:par>
                                <p:cTn id="42" presetID="42" presetClass="path" presetSubtype="0" accel="50000" decel="50000" fill="hold" grpId="1" nodeType="withEffect">
                                  <p:stCondLst>
                                    <p:cond delay="0"/>
                                  </p:stCondLst>
                                  <p:childTnLst>
                                    <p:animMotion origin="layout" path="M -2.77778E-6 3.7037E-6 L -2.77778E-6 0.11157 " pathEditMode="relative" rAng="0" ptsTypes="AA">
                                      <p:cBhvr>
                                        <p:cTn id="43" dur="700" spd="-100000" fill="hold"/>
                                        <p:tgtEl>
                                          <p:spTgt spid="15"/>
                                        </p:tgtEl>
                                        <p:attrNameLst>
                                          <p:attrName>ppt_x</p:attrName>
                                          <p:attrName>ppt_y</p:attrName>
                                        </p:attrNameLst>
                                      </p:cBhvr>
                                      <p:rCtr x="0" y="-2147483648"/>
                                    </p:animMotion>
                                  </p:childTnLst>
                                </p:cTn>
                              </p:par>
                              <p:par>
                                <p:cTn id="44" presetID="42" presetClass="path" presetSubtype="0" accel="50000" decel="50000" fill="hold" grpId="1" nodeType="withEffect">
                                  <p:stCondLst>
                                    <p:cond delay="0"/>
                                  </p:stCondLst>
                                  <p:childTnLst>
                                    <p:animMotion origin="layout" path="M 5.55556E-7 4.81481E-6 L 5.55556E-7 0.09143 " pathEditMode="relative" rAng="0" ptsTypes="AA">
                                      <p:cBhvr>
                                        <p:cTn id="45" dur="700" spd="-100000" fill="hold"/>
                                        <p:tgtEl>
                                          <p:spTgt spid="17"/>
                                        </p:tgtEl>
                                        <p:attrNameLst>
                                          <p:attrName>ppt_x</p:attrName>
                                          <p:attrName>ppt_y</p:attrName>
                                        </p:attrNameLst>
                                      </p:cBhvr>
                                      <p:rCtr x="0" y="-2147483648"/>
                                    </p:animMotion>
                                  </p:childTnLst>
                                </p:cTn>
                              </p:par>
                              <p:par>
                                <p:cTn id="46" presetID="64" presetClass="path" presetSubtype="0" accel="50000" decel="50000" fill="hold" grpId="1" nodeType="withEffect">
                                  <p:stCondLst>
                                    <p:cond delay="0"/>
                                  </p:stCondLst>
                                  <p:childTnLst>
                                    <p:animMotion origin="layout" path="M 4.72222E-6 3.33333E-6 L 4.72222E-6 -0.10764 " pathEditMode="relative" rAng="0" ptsTypes="AA">
                                      <p:cBhvr>
                                        <p:cTn id="47" dur="700" spd="-100000" fill="hold"/>
                                        <p:tgtEl>
                                          <p:spTgt spid="10"/>
                                        </p:tgtEl>
                                        <p:attrNameLst>
                                          <p:attrName>ppt_x</p:attrName>
                                          <p:attrName>ppt_y</p:attrName>
                                        </p:attrNameLst>
                                      </p:cBhvr>
                                      <p:rCtr x="0" y="-2147483648"/>
                                    </p:animMotion>
                                  </p:childTnLst>
                                </p:cTn>
                              </p:par>
                              <p:par>
                                <p:cTn id="48" presetID="64" presetClass="path" presetSubtype="0" accel="50000" decel="50000" fill="hold" grpId="1" nodeType="withEffect">
                                  <p:stCondLst>
                                    <p:cond delay="0"/>
                                  </p:stCondLst>
                                  <p:childTnLst>
                                    <p:animMotion origin="layout" path="M 4.44444E-6 3.33333E-6 L 4.44444E-6 -0.10764 " pathEditMode="relative" rAng="0" ptsTypes="AA">
                                      <p:cBhvr>
                                        <p:cTn id="49" dur="700" spd="-100000" fill="hold"/>
                                        <p:tgtEl>
                                          <p:spTgt spid="12"/>
                                        </p:tgtEl>
                                        <p:attrNameLst>
                                          <p:attrName>ppt_x</p:attrName>
                                          <p:attrName>ppt_y</p:attrName>
                                        </p:attrNameLst>
                                      </p:cBhvr>
                                      <p:rCtr x="0" y="-2147483648"/>
                                    </p:animMotion>
                                  </p:childTnLst>
                                </p:cTn>
                              </p:par>
                              <p:par>
                                <p:cTn id="50" presetID="64" presetClass="path" presetSubtype="0" accel="50000" decel="50000" fill="hold" grpId="1" nodeType="withEffect">
                                  <p:stCondLst>
                                    <p:cond delay="0"/>
                                  </p:stCondLst>
                                  <p:childTnLst>
                                    <p:animMotion origin="layout" path="M -2.22222E-6 3.33333E-6 L -2.22222E-6 -0.10764 " pathEditMode="relative" rAng="0" ptsTypes="AA">
                                      <p:cBhvr>
                                        <p:cTn id="51" dur="700" spd="-100000" fill="hold"/>
                                        <p:tgtEl>
                                          <p:spTgt spid="14"/>
                                        </p:tgtEl>
                                        <p:attrNameLst>
                                          <p:attrName>ppt_x</p:attrName>
                                          <p:attrName>ppt_y</p:attrName>
                                        </p:attrNameLst>
                                      </p:cBhvr>
                                      <p:rCtr x="0" y="-2147483648"/>
                                    </p:animMotion>
                                  </p:childTnLst>
                                </p:cTn>
                              </p:par>
                              <p:par>
                                <p:cTn id="52" presetID="64" presetClass="path" presetSubtype="0" accel="50000" decel="50000" fill="hold" grpId="1" nodeType="withEffect">
                                  <p:stCondLst>
                                    <p:cond delay="0"/>
                                  </p:stCondLst>
                                  <p:childTnLst>
                                    <p:animMotion origin="layout" path="M 1.11111E-6 3.33333E-6 L 1.11111E-6 -0.10764 " pathEditMode="relative" rAng="0" ptsTypes="AA">
                                      <p:cBhvr>
                                        <p:cTn id="53" dur="700" spd="-100000" fill="hold"/>
                                        <p:tgtEl>
                                          <p:spTgt spid="16"/>
                                        </p:tgtEl>
                                        <p:attrNameLst>
                                          <p:attrName>ppt_x</p:attrName>
                                          <p:attrName>ppt_y</p:attrName>
                                        </p:attrNameLst>
                                      </p:cBhvr>
                                      <p:rCtr x="0" y="-2147483648"/>
                                    </p:animMotion>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700"/>
                                        <p:tgtEl>
                                          <p:spTgt spid="6"/>
                                        </p:tgtEl>
                                      </p:cBhvr>
                                    </p:animEffect>
                                  </p:childTnLst>
                                </p:cTn>
                              </p:par>
                              <p:par>
                                <p:cTn id="58" presetID="10" presetClass="entr" presetSubtype="0" fill="hold" nodeType="withEffect">
                                  <p:stCondLst>
                                    <p:cond delay="10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700"/>
                                        <p:tgtEl>
                                          <p:spTgt spid="4"/>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700"/>
                                        <p:tgtEl>
                                          <p:spTgt spid="8"/>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700"/>
                                        <p:tgtEl>
                                          <p:spTgt spid="5"/>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5_Title Slide Gradient">
    <p:spTree>
      <p:nvGrpSpPr>
        <p:cNvPr id="1" name=""/>
        <p:cNvGrpSpPr/>
        <p:nvPr/>
      </p:nvGrpSpPr>
      <p:grpSpPr>
        <a:xfrm>
          <a:off x="0" y="0"/>
          <a:ext cx="0" cy="0"/>
          <a:chOff x="0" y="0"/>
          <a:chExt cx="0" cy="0"/>
        </a:xfrm>
      </p:grpSpPr>
      <p:grpSp>
        <p:nvGrpSpPr>
          <p:cNvPr id="6" name="Group 30"/>
          <p:cNvGrpSpPr>
            <a:grpSpLocks/>
          </p:cNvGrpSpPr>
          <p:nvPr userDrawn="1"/>
        </p:nvGrpSpPr>
        <p:grpSpPr bwMode="auto">
          <a:xfrm>
            <a:off x="1" y="-1541860"/>
            <a:ext cx="9847263" cy="14533960"/>
            <a:chOff x="-12700" y="-2056029"/>
            <a:chExt cx="9847891" cy="19379146"/>
          </a:xfrm>
        </p:grpSpPr>
        <p:pic>
          <p:nvPicPr>
            <p:cNvPr id="7"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userDrawn="1"/>
          </p:nvSpPr>
          <p:spPr>
            <a:xfrm>
              <a:off x="1824155" y="3308282"/>
              <a:ext cx="1728897" cy="14014835"/>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9" name="Rounded Rectangle 8"/>
            <p:cNvSpPr/>
            <p:nvPr userDrawn="1"/>
          </p:nvSpPr>
          <p:spPr>
            <a:xfrm>
              <a:off x="1" y="1236538"/>
              <a:ext cx="1730485" cy="814886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0" name="Rounded Rectangle 9"/>
            <p:cNvSpPr/>
            <p:nvPr userDrawn="1"/>
          </p:nvSpPr>
          <p:spPr>
            <a:xfrm rot="10800000">
              <a:off x="1014479" y="4248107"/>
              <a:ext cx="1728897" cy="8148862"/>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1" name="Rounded Rectangle 10"/>
            <p:cNvSpPr/>
            <p:nvPr userDrawn="1"/>
          </p:nvSpPr>
          <p:spPr>
            <a:xfrm>
              <a:off x="6585371" y="-2056029"/>
              <a:ext cx="1730485" cy="8148862"/>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2" name="Rounded Rectangle 11"/>
            <p:cNvSpPr/>
            <p:nvPr userDrawn="1"/>
          </p:nvSpPr>
          <p:spPr>
            <a:xfrm>
              <a:off x="8104706" y="2784392"/>
              <a:ext cx="1730485" cy="8147274"/>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3" name="Rounded Rectangle 12"/>
            <p:cNvSpPr/>
            <p:nvPr userDrawn="1"/>
          </p:nvSpPr>
          <p:spPr>
            <a:xfrm rot="10800000">
              <a:off x="3035494" y="174470"/>
              <a:ext cx="1730485" cy="8148862"/>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grpSp>
      <p:sp>
        <p:nvSpPr>
          <p:cNvPr id="14" name="Rectangle 5"/>
          <p:cNvSpPr>
            <a:spLocks noChangeArrowheads="1"/>
          </p:cNvSpPr>
          <p:nvPr userDrawn="1"/>
        </p:nvSpPr>
        <p:spPr bwMode="ltGray">
          <a:xfrm>
            <a:off x="7986416" y="4938239"/>
            <a:ext cx="589260"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450" dirty="0" smtClean="0">
                <a:solidFill>
                  <a:srgbClr val="FFFFFF"/>
                </a:solidFill>
              </a:rPr>
              <a:t>Cisco Confidential</a:t>
            </a:r>
          </a:p>
        </p:txBody>
      </p:sp>
      <p:sp>
        <p:nvSpPr>
          <p:cNvPr id="15" name="Rectangle 4"/>
          <p:cNvSpPr>
            <a:spLocks noChangeArrowheads="1"/>
          </p:cNvSpPr>
          <p:nvPr userDrawn="1"/>
        </p:nvSpPr>
        <p:spPr bwMode="ltGray">
          <a:xfrm>
            <a:off x="250826" y="4939430"/>
            <a:ext cx="3421063"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450" dirty="0" smtClean="0">
                <a:solidFill>
                  <a:srgbClr val="FFFFFF"/>
                </a:solidFill>
              </a:rPr>
              <a:t>© 2014 Cisco System Inc. All rights reserved.</a:t>
            </a:r>
          </a:p>
        </p:txBody>
      </p:sp>
      <p:sp>
        <p:nvSpPr>
          <p:cNvPr id="16" name="Rectangle 7"/>
          <p:cNvSpPr>
            <a:spLocks noChangeArrowheads="1"/>
          </p:cNvSpPr>
          <p:nvPr userDrawn="1"/>
        </p:nvSpPr>
        <p:spPr bwMode="ltGray">
          <a:xfrm>
            <a:off x="8706192" y="4935857"/>
            <a:ext cx="194921"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CD62F0AD-BF23-4E3F-B030-02FD2A9FDD81}" type="slidenum">
              <a:rPr lang="en-US" altLang="en-US" sz="450" smtClean="0">
                <a:solidFill>
                  <a:srgbClr val="FFFFFF"/>
                </a:solidFill>
              </a:rPr>
              <a:pPr algn="r" eaLnBrk="1" hangingPunct="1">
                <a:defRPr/>
              </a:pPr>
              <a:t>‹#›</a:t>
            </a:fld>
            <a:endParaRPr lang="en-US" altLang="en-US" sz="450" dirty="0" smtClean="0">
              <a:solidFill>
                <a:srgbClr val="FFFFFF"/>
              </a:solidFill>
            </a:endParaRPr>
          </a:p>
        </p:txBody>
      </p:sp>
      <p:grpSp>
        <p:nvGrpSpPr>
          <p:cNvPr id="17" name="Group 38"/>
          <p:cNvGrpSpPr/>
          <p:nvPr userDrawn="1"/>
        </p:nvGrpSpPr>
        <p:grpSpPr>
          <a:xfrm>
            <a:off x="341314" y="233363"/>
            <a:ext cx="829170" cy="328769"/>
            <a:chOff x="609600" y="528537"/>
            <a:chExt cx="1444734" cy="763789"/>
          </a:xfrm>
          <a:solidFill>
            <a:schemeClr val="bg1"/>
          </a:solidFill>
        </p:grpSpPr>
        <p:sp>
          <p:nvSpPr>
            <p:cNvPr id="18" name="Rectangle 17"/>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9" name="Freeform 18"/>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0" name="Freeform 19"/>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1" name="Freeform 20"/>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2" name="Freeform 21"/>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3" name="Freeform 22"/>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4" name="Freeform 23"/>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5" name="Freeform 24"/>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6" name="Freeform 25"/>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7" name="Freeform 26"/>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8" name="Freeform 27"/>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9" name="Freeform 28"/>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30" name="Freeform 29"/>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31" name="Freeform 30"/>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grpSp>
      <p:sp>
        <p:nvSpPr>
          <p:cNvPr id="2" name="Title 1"/>
          <p:cNvSpPr>
            <a:spLocks noGrp="1"/>
          </p:cNvSpPr>
          <p:nvPr>
            <p:ph type="ctrTitle"/>
          </p:nvPr>
        </p:nvSpPr>
        <p:spPr>
          <a:xfrm>
            <a:off x="221394" y="927517"/>
            <a:ext cx="8112125" cy="2189084"/>
          </a:xfrm>
        </p:spPr>
        <p:txBody>
          <a:bodyPr/>
          <a:lstStyle>
            <a:lvl1pPr>
              <a:lnSpc>
                <a:spcPct val="90000"/>
              </a:lnSpc>
              <a:defRPr lang="en-US" sz="4050" b="0" kern="1200" spc="0" baseline="0" dirty="0">
                <a:solidFill>
                  <a:schemeClr val="bg1"/>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3348052"/>
            <a:ext cx="8112126" cy="288131"/>
          </a:xfrm>
        </p:spPr>
        <p:txBody>
          <a:bodyPr anchor="b">
            <a:noAutofit/>
          </a:bodyPr>
          <a:lstStyle>
            <a:lvl1pPr marL="0" indent="0" algn="l">
              <a:buNone/>
              <a:defRPr lang="en-US" sz="1500" b="0" kern="1200" dirty="0">
                <a:solidFill>
                  <a:schemeClr val="bg1"/>
                </a:solidFill>
                <a:latin typeface="+mj-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3576640"/>
            <a:ext cx="8097838" cy="288131"/>
          </a:xfrm>
        </p:spPr>
        <p:txBody>
          <a:bodyPr/>
          <a:lstStyle>
            <a:lvl1pPr marL="0" indent="0">
              <a:buFontTx/>
              <a:buNone/>
              <a:defRPr lang="en-US" sz="1350" b="0" kern="1200" dirty="0">
                <a:solidFill>
                  <a:schemeClr val="bg1"/>
                </a:solidFill>
                <a:latin typeface="+mj-lt"/>
                <a:ea typeface="+mn-ea"/>
                <a:cs typeface="+mn-cs"/>
              </a:defRPr>
            </a:lvl1pPr>
            <a:lvl2pPr marL="0" indent="0">
              <a:buFontTx/>
              <a:buNone/>
              <a:defRPr lang="en-US" sz="1500" kern="1200" dirty="0" smtClean="0">
                <a:solidFill>
                  <a:schemeClr val="bg1"/>
                </a:solidFill>
                <a:latin typeface="+mj-lt"/>
                <a:ea typeface="+mn-ea"/>
                <a:cs typeface="+mn-cs"/>
              </a:defRPr>
            </a:lvl2pPr>
            <a:lvl3pPr marL="0" indent="0">
              <a:buFontTx/>
              <a:buNone/>
              <a:defRPr lang="en-US" sz="1500" kern="1200" dirty="0" smtClean="0">
                <a:solidFill>
                  <a:schemeClr val="bg1"/>
                </a:solidFill>
                <a:latin typeface="+mj-lt"/>
                <a:ea typeface="+mn-ea"/>
                <a:cs typeface="+mn-cs"/>
              </a:defRPr>
            </a:lvl3pPr>
            <a:lvl4pPr marL="0" indent="0">
              <a:buFontTx/>
              <a:buNone/>
              <a:defRPr lang="en-US" sz="1500" kern="1200" dirty="0" smtClean="0">
                <a:solidFill>
                  <a:schemeClr val="bg1"/>
                </a:solidFill>
                <a:latin typeface="+mj-lt"/>
                <a:ea typeface="+mn-ea"/>
                <a:cs typeface="+mn-cs"/>
              </a:defRPr>
            </a:lvl4pPr>
            <a:lvl5pPr marL="0" indent="0">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9" y="3924578"/>
            <a:ext cx="8112125" cy="288131"/>
          </a:xfrm>
        </p:spPr>
        <p:txBody>
          <a:bodyPr/>
          <a:lstStyle>
            <a:lvl1pPr marL="0" indent="0">
              <a:buFontTx/>
              <a:buNone/>
              <a:defRPr lang="en-US" sz="1050" b="0" kern="1200" dirty="0">
                <a:solidFill>
                  <a:schemeClr val="bg1"/>
                </a:solidFill>
                <a:latin typeface="+mj-lt"/>
                <a:ea typeface="+mn-ea"/>
                <a:cs typeface="+mn-cs"/>
              </a:defRPr>
            </a:lvl1pPr>
            <a:lvl2pPr>
              <a:defRPr lang="en-US" sz="1500" kern="1200" dirty="0" smtClean="0">
                <a:solidFill>
                  <a:schemeClr val="bg1"/>
                </a:solidFill>
                <a:latin typeface="+mj-lt"/>
                <a:ea typeface="+mn-ea"/>
                <a:cs typeface="+mn-cs"/>
              </a:defRPr>
            </a:lvl2pPr>
            <a:lvl3pPr>
              <a:defRPr lang="en-US" sz="1500" kern="1200" dirty="0" smtClean="0">
                <a:solidFill>
                  <a:schemeClr val="bg1"/>
                </a:solidFill>
                <a:latin typeface="+mj-lt"/>
                <a:ea typeface="+mn-ea"/>
                <a:cs typeface="+mn-cs"/>
              </a:defRPr>
            </a:lvl3pPr>
            <a:lvl4pPr>
              <a:defRPr lang="en-US" sz="1500" kern="1200" dirty="0" smtClean="0">
                <a:solidFill>
                  <a:schemeClr val="bg1"/>
                </a:solidFill>
                <a:latin typeface="+mj-lt"/>
                <a:ea typeface="+mn-ea"/>
                <a:cs typeface="+mn-cs"/>
              </a:defRPr>
            </a:lvl4pPr>
            <a:lvl5pPr>
              <a:defRPr lang="en-US" sz="15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445967470"/>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ntent Slide Without Title">
    <p:bg>
      <p:bgPr>
        <a:solidFill>
          <a:srgbClr val="FFFFFF"/>
        </a:solidFill>
        <a:effectLst/>
      </p:bgPr>
    </p:bg>
    <p:spTree>
      <p:nvGrpSpPr>
        <p:cNvPr id="1" name=""/>
        <p:cNvGrpSpPr/>
        <p:nvPr/>
      </p:nvGrpSpPr>
      <p:grpSpPr>
        <a:xfrm>
          <a:off x="0" y="0"/>
          <a:ext cx="0" cy="0"/>
          <a:chOff x="0" y="0"/>
          <a:chExt cx="0" cy="0"/>
        </a:xfrm>
      </p:grpSpPr>
      <p:sp>
        <p:nvSpPr>
          <p:cNvPr id="106" name="Shape 106"/>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107" name="Shape 107"/>
          <p:cNvSpPr/>
          <p:nvPr/>
        </p:nvSpPr>
        <p:spPr>
          <a:xfrm>
            <a:off x="5867508" y="4741653"/>
            <a:ext cx="2658019" cy="154518"/>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108"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109" name="Shape 109"/>
          <p:cNvSpPr>
            <a:spLocks noGrp="1"/>
          </p:cNvSpPr>
          <p:nvPr>
            <p:ph type="body" idx="1"/>
          </p:nvPr>
        </p:nvSpPr>
        <p:spPr>
          <a:xfrm>
            <a:off x="389660" y="895600"/>
            <a:ext cx="8398740" cy="3168211"/>
          </a:xfrm>
          <a:prstGeom prst="rect">
            <a:avLst/>
          </a:prstGeom>
        </p:spPr>
        <p:txBody>
          <a:bodyPr lIns="45710" tIns="45710" rIns="45710" bIns="45710">
            <a:normAutofit/>
          </a:bodyPr>
          <a:lstStyle>
            <a:lvl1pPr marL="0" indent="57135">
              <a:spcBef>
                <a:spcPts val="1100"/>
              </a:spcBef>
              <a:buClrTx/>
              <a:buSzTx/>
              <a:buFontTx/>
              <a:buNone/>
              <a:defRPr sz="3700"/>
            </a:lvl1pPr>
            <a:lvl2pPr marL="0" indent="292039">
              <a:spcBef>
                <a:spcPts val="1100"/>
              </a:spcBef>
              <a:buClrTx/>
              <a:buSzTx/>
              <a:buFontTx/>
              <a:buNone/>
              <a:defRPr sz="3700"/>
            </a:lvl2pPr>
            <a:lvl3pPr marL="0" indent="576142">
              <a:spcBef>
                <a:spcPts val="1100"/>
              </a:spcBef>
              <a:buClrTx/>
              <a:buSzTx/>
              <a:buFontTx/>
              <a:buNone/>
              <a:defRPr sz="3700"/>
            </a:lvl3pPr>
            <a:lvl4pPr marL="0" indent="739620">
              <a:spcBef>
                <a:spcPts val="1100"/>
              </a:spcBef>
              <a:buClrTx/>
              <a:buSzTx/>
              <a:buFontTx/>
              <a:buNone/>
              <a:defRPr sz="3700"/>
            </a:lvl4pPr>
            <a:lvl5pPr marL="0" indent="914209">
              <a:spcBef>
                <a:spcPts val="1100"/>
              </a:spcBef>
              <a:buClrTx/>
              <a:buSzTx/>
              <a:buFontTx/>
              <a:buNone/>
              <a:defRPr sz="37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 Slide Without Title">
    <p:bg>
      <p:bgPr>
        <a:solidFill>
          <a:srgbClr val="FFFFFF"/>
        </a:solidFill>
        <a:effectLst/>
      </p:bgPr>
    </p:bg>
    <p:spTree>
      <p:nvGrpSpPr>
        <p:cNvPr id="1" name=""/>
        <p:cNvGrpSpPr/>
        <p:nvPr/>
      </p:nvGrpSpPr>
      <p:grpSpPr>
        <a:xfrm>
          <a:off x="0" y="0"/>
          <a:ext cx="0" cy="0"/>
          <a:chOff x="0" y="0"/>
          <a:chExt cx="0" cy="0"/>
        </a:xfrm>
      </p:grpSpPr>
      <p:sp>
        <p:nvSpPr>
          <p:cNvPr id="116" name="Shape 116"/>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117" name="Shape 117"/>
          <p:cNvSpPr/>
          <p:nvPr/>
        </p:nvSpPr>
        <p:spPr>
          <a:xfrm>
            <a:off x="5867508" y="4741653"/>
            <a:ext cx="2658019" cy="154518"/>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118"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119" name="Shape 119"/>
          <p:cNvSpPr>
            <a:spLocks noGrp="1"/>
          </p:cNvSpPr>
          <p:nvPr>
            <p:ph type="body" idx="1"/>
          </p:nvPr>
        </p:nvSpPr>
        <p:spPr>
          <a:xfrm>
            <a:off x="528639" y="876359"/>
            <a:ext cx="8259762" cy="3168210"/>
          </a:xfrm>
          <a:prstGeom prst="rect">
            <a:avLst/>
          </a:prstGeom>
        </p:spPr>
        <p:txBody>
          <a:bodyPr lIns="45710" tIns="45710" rIns="45710" bIns="45710">
            <a:normAutofit/>
          </a:bodyPr>
          <a:lstStyle>
            <a:lvl1pPr marL="212399" indent="-392400">
              <a:lnSpc>
                <a:spcPts val="4400"/>
              </a:lnSpc>
              <a:spcBef>
                <a:spcPts val="0"/>
              </a:spcBef>
              <a:buClr>
                <a:schemeClr val="accent3"/>
              </a:buClr>
              <a:buSzPct val="80000"/>
              <a:defRPr sz="3700"/>
            </a:lvl1pPr>
            <a:lvl2pPr marL="735741" indent="-443701">
              <a:lnSpc>
                <a:spcPts val="4400"/>
              </a:lnSpc>
              <a:spcBef>
                <a:spcPts val="0"/>
              </a:spcBef>
              <a:buClr>
                <a:schemeClr val="accent3"/>
              </a:buClr>
              <a:buSzPct val="80000"/>
              <a:defRPr sz="3700"/>
            </a:lvl2pPr>
            <a:lvl3pPr marL="972540" indent="-396397">
              <a:lnSpc>
                <a:spcPts val="4400"/>
              </a:lnSpc>
              <a:spcBef>
                <a:spcPts val="0"/>
              </a:spcBef>
              <a:buClr>
                <a:schemeClr val="accent3"/>
              </a:buClr>
              <a:buSzPct val="80000"/>
              <a:defRPr sz="3700"/>
            </a:lvl3pPr>
            <a:lvl4pPr marL="1192645" indent="-453025">
              <a:lnSpc>
                <a:spcPts val="4400"/>
              </a:lnSpc>
              <a:spcBef>
                <a:spcPts val="0"/>
              </a:spcBef>
              <a:buClr>
                <a:schemeClr val="accent3"/>
              </a:buClr>
              <a:buSzPct val="80000"/>
              <a:defRPr sz="3700"/>
            </a:lvl4pPr>
            <a:lvl5pPr marL="1432950" indent="-518740">
              <a:lnSpc>
                <a:spcPts val="4400"/>
              </a:lnSpc>
              <a:spcBef>
                <a:spcPts val="0"/>
              </a:spcBef>
              <a:buClr>
                <a:schemeClr val="accent3"/>
              </a:buClr>
              <a:buSzPct val="80000"/>
              <a:defRPr sz="37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Bullet_3-Column Layout No Bottom Bar">
    <p:bg>
      <p:bgPr>
        <a:solidFill>
          <a:srgbClr val="FFFFFF"/>
        </a:solidFill>
        <a:effectLst/>
      </p:bgPr>
    </p:bg>
    <p:spTree>
      <p:nvGrpSpPr>
        <p:cNvPr id="1" name=""/>
        <p:cNvGrpSpPr/>
        <p:nvPr/>
      </p:nvGrpSpPr>
      <p:grpSpPr>
        <a:xfrm>
          <a:off x="0" y="0"/>
          <a:ext cx="0" cy="0"/>
          <a:chOff x="0" y="0"/>
          <a:chExt cx="0" cy="0"/>
        </a:xfrm>
      </p:grpSpPr>
      <p:sp>
        <p:nvSpPr>
          <p:cNvPr id="163" name="Shape 163"/>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164" name="Shape 164"/>
          <p:cNvSpPr/>
          <p:nvPr/>
        </p:nvSpPr>
        <p:spPr>
          <a:xfrm>
            <a:off x="5867508" y="4741653"/>
            <a:ext cx="2658019" cy="154518"/>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165"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166" name="Shape 166"/>
          <p:cNvSpPr/>
          <p:nvPr/>
        </p:nvSpPr>
        <p:spPr>
          <a:xfrm flipH="1">
            <a:off x="3070224" y="609600"/>
            <a:ext cx="2" cy="3984625"/>
          </a:xfrm>
          <a:prstGeom prst="line">
            <a:avLst/>
          </a:prstGeom>
          <a:ln w="38100">
            <a:solidFill>
              <a:srgbClr val="3E6BB4"/>
            </a:solidFill>
          </a:ln>
        </p:spPr>
        <p:txBody>
          <a:bodyPr lIns="45719" rIns="45719"/>
          <a:lstStyle/>
          <a:p>
            <a:endParaRPr/>
          </a:p>
        </p:txBody>
      </p:sp>
      <p:sp>
        <p:nvSpPr>
          <p:cNvPr id="167" name="Shape 167"/>
          <p:cNvSpPr/>
          <p:nvPr/>
        </p:nvSpPr>
        <p:spPr>
          <a:xfrm flipH="1">
            <a:off x="6037262" y="609600"/>
            <a:ext cx="1" cy="3984625"/>
          </a:xfrm>
          <a:prstGeom prst="line">
            <a:avLst/>
          </a:prstGeom>
          <a:ln w="38100">
            <a:solidFill>
              <a:srgbClr val="3E6BB4"/>
            </a:solidFill>
          </a:ln>
        </p:spPr>
        <p:txBody>
          <a:bodyPr lIns="45719" rIns="45719"/>
          <a:lstStyle/>
          <a:p>
            <a:endParaRPr/>
          </a:p>
        </p:txBody>
      </p:sp>
      <p:sp>
        <p:nvSpPr>
          <p:cNvPr id="168" name="Shape 168"/>
          <p:cNvSpPr>
            <a:spLocks noGrp="1"/>
          </p:cNvSpPr>
          <p:nvPr>
            <p:ph type="body" sz="quarter" idx="1"/>
          </p:nvPr>
        </p:nvSpPr>
        <p:spPr>
          <a:xfrm>
            <a:off x="461962" y="228317"/>
            <a:ext cx="2337111" cy="770463"/>
          </a:xfrm>
          <a:prstGeom prst="rect">
            <a:avLst/>
          </a:prstGeom>
        </p:spPr>
        <p:txBody>
          <a:bodyPr lIns="45710" tIns="45710" rIns="45710" bIns="45710" anchor="b">
            <a:normAutofit/>
          </a:bodyPr>
          <a:lstStyle>
            <a:lvl1pPr marL="0" indent="0" defTabSz="685720">
              <a:lnSpc>
                <a:spcPct val="80000"/>
              </a:lnSpc>
              <a:spcBef>
                <a:spcPts val="0"/>
              </a:spcBef>
              <a:buClrTx/>
              <a:buSzTx/>
              <a:buFontTx/>
              <a:buNone/>
              <a:defRPr sz="2500" spc="-75"/>
            </a:lvl1pPr>
            <a:lvl2pPr marL="528410" indent="-385535" defTabSz="685720">
              <a:lnSpc>
                <a:spcPct val="80000"/>
              </a:lnSpc>
              <a:spcBef>
                <a:spcPts val="0"/>
              </a:spcBef>
              <a:buClrTx/>
              <a:buFontTx/>
              <a:defRPr sz="2500" spc="-75"/>
            </a:lvl2pPr>
            <a:lvl3pPr marL="615818" indent="-353881" defTabSz="685720">
              <a:lnSpc>
                <a:spcPct val="80000"/>
              </a:lnSpc>
              <a:spcBef>
                <a:spcPts val="0"/>
              </a:spcBef>
              <a:buClrTx/>
              <a:buFontTx/>
              <a:defRPr sz="2500" spc="-75"/>
            </a:lvl3pPr>
            <a:lvl4pPr marL="719427" indent="-386052" defTabSz="685720">
              <a:lnSpc>
                <a:spcPct val="80000"/>
              </a:lnSpc>
              <a:spcBef>
                <a:spcPts val="0"/>
              </a:spcBef>
              <a:buClrTx/>
              <a:buFontTx/>
              <a:defRPr sz="2500" spc="-75"/>
            </a:lvl4pPr>
            <a:lvl5pPr marL="790864" indent="-386052" defTabSz="685720">
              <a:lnSpc>
                <a:spcPct val="80000"/>
              </a:lnSpc>
              <a:spcBef>
                <a:spcPts val="0"/>
              </a:spcBef>
              <a:buClrTx/>
              <a:buFontTx/>
              <a:defRPr sz="2500" spc="-75"/>
            </a:lvl5pPr>
          </a:lstStyle>
          <a:p>
            <a:r>
              <a:t>Body Level One</a:t>
            </a:r>
          </a:p>
          <a:p>
            <a:pPr lvl="1"/>
            <a:r>
              <a:t>Body Level Two</a:t>
            </a:r>
          </a:p>
          <a:p>
            <a:pPr lvl="2"/>
            <a:r>
              <a:t>Body Level Three</a:t>
            </a:r>
          </a:p>
          <a:p>
            <a:pPr lvl="3"/>
            <a:r>
              <a:t>Body Level Four</a:t>
            </a:r>
          </a:p>
          <a:p>
            <a:pPr lvl="4"/>
            <a:r>
              <a:t>Body Level Five</a:t>
            </a:r>
          </a:p>
        </p:txBody>
      </p:sp>
      <p:sp>
        <p:nvSpPr>
          <p:cNvPr id="169" name="Shape 169"/>
          <p:cNvSpPr>
            <a:spLocks noGrp="1"/>
          </p:cNvSpPr>
          <p:nvPr>
            <p:ph type="body" sz="quarter" idx="13"/>
          </p:nvPr>
        </p:nvSpPr>
        <p:spPr>
          <a:xfrm>
            <a:off x="3377727" y="227838"/>
            <a:ext cx="2337111" cy="770462"/>
          </a:xfrm>
          <a:prstGeom prst="rect">
            <a:avLst/>
          </a:prstGeom>
        </p:spPr>
        <p:txBody>
          <a:bodyPr anchor="b">
            <a:normAutofit/>
          </a:bodyPr>
          <a:lstStyle/>
          <a:p>
            <a:pPr marL="0" indent="0" defTabSz="685720">
              <a:lnSpc>
                <a:spcPct val="80000"/>
              </a:lnSpc>
              <a:spcBef>
                <a:spcPts val="0"/>
              </a:spcBef>
              <a:buClrTx/>
              <a:buSzTx/>
              <a:buFontTx/>
              <a:buNone/>
              <a:defRPr sz="2500" spc="-100"/>
            </a:pPr>
            <a:endParaRPr/>
          </a:p>
        </p:txBody>
      </p:sp>
      <p:sp>
        <p:nvSpPr>
          <p:cNvPr id="170" name="Shape 170"/>
          <p:cNvSpPr>
            <a:spLocks noGrp="1"/>
          </p:cNvSpPr>
          <p:nvPr>
            <p:ph type="body" sz="quarter" idx="14"/>
          </p:nvPr>
        </p:nvSpPr>
        <p:spPr>
          <a:xfrm>
            <a:off x="6354812" y="220477"/>
            <a:ext cx="2337110" cy="770463"/>
          </a:xfrm>
          <a:prstGeom prst="rect">
            <a:avLst/>
          </a:prstGeom>
        </p:spPr>
        <p:txBody>
          <a:bodyPr anchor="b">
            <a:normAutofit/>
          </a:bodyPr>
          <a:lstStyle/>
          <a:p>
            <a:pPr marL="0" indent="0" defTabSz="685720">
              <a:lnSpc>
                <a:spcPct val="80000"/>
              </a:lnSpc>
              <a:spcBef>
                <a:spcPts val="0"/>
              </a:spcBef>
              <a:buClrTx/>
              <a:buSzTx/>
              <a:buFontTx/>
              <a:buNone/>
              <a:defRPr sz="2500" spc="-100"/>
            </a:pPr>
            <a:endParaRPr/>
          </a:p>
        </p:txBody>
      </p:sp>
      <p:sp>
        <p:nvSpPr>
          <p:cNvPr id="171" name="Shape 171"/>
          <p:cNvSpPr>
            <a:spLocks noGrp="1"/>
          </p:cNvSpPr>
          <p:nvPr>
            <p:ph type="body" sz="quarter" idx="15"/>
          </p:nvPr>
        </p:nvSpPr>
        <p:spPr>
          <a:xfrm>
            <a:off x="461962" y="1201094"/>
            <a:ext cx="2337111" cy="3314904"/>
          </a:xfrm>
          <a:prstGeom prst="rect">
            <a:avLst/>
          </a:prstGeom>
        </p:spPr>
        <p:txBody>
          <a:bodyPr>
            <a:normAutofit/>
          </a:bodyPr>
          <a:lstStyle/>
          <a:p>
            <a:pPr marL="233315" indent="-171414">
              <a:spcBef>
                <a:spcPts val="1100"/>
              </a:spcBef>
              <a:buClr>
                <a:schemeClr val="accent3"/>
              </a:buClr>
              <a:buSzPct val="80000"/>
              <a:defRPr sz="1600"/>
            </a:pPr>
            <a:endParaRPr/>
          </a:p>
        </p:txBody>
      </p:sp>
      <p:sp>
        <p:nvSpPr>
          <p:cNvPr id="172" name="Shape 172"/>
          <p:cNvSpPr>
            <a:spLocks noGrp="1"/>
          </p:cNvSpPr>
          <p:nvPr>
            <p:ph type="body" sz="quarter" idx="16"/>
          </p:nvPr>
        </p:nvSpPr>
        <p:spPr>
          <a:xfrm>
            <a:off x="3377727" y="1200321"/>
            <a:ext cx="2337111" cy="3314904"/>
          </a:xfrm>
          <a:prstGeom prst="rect">
            <a:avLst/>
          </a:prstGeom>
        </p:spPr>
        <p:txBody>
          <a:bodyPr>
            <a:normAutofit/>
          </a:bodyPr>
          <a:lstStyle/>
          <a:p>
            <a:pPr marL="233315" indent="-171414">
              <a:spcBef>
                <a:spcPts val="1100"/>
              </a:spcBef>
              <a:buClr>
                <a:schemeClr val="accent3"/>
              </a:buClr>
              <a:buSzPct val="80000"/>
              <a:defRPr sz="1600"/>
            </a:pPr>
            <a:endParaRPr/>
          </a:p>
        </p:txBody>
      </p:sp>
      <p:sp>
        <p:nvSpPr>
          <p:cNvPr id="173" name="Shape 173"/>
          <p:cNvSpPr>
            <a:spLocks noGrp="1"/>
          </p:cNvSpPr>
          <p:nvPr>
            <p:ph type="body" sz="quarter" idx="17"/>
          </p:nvPr>
        </p:nvSpPr>
        <p:spPr>
          <a:xfrm>
            <a:off x="6354812" y="1200321"/>
            <a:ext cx="2337111" cy="3314904"/>
          </a:xfrm>
          <a:prstGeom prst="rect">
            <a:avLst/>
          </a:prstGeom>
        </p:spPr>
        <p:txBody>
          <a:bodyPr>
            <a:normAutofit/>
          </a:bodyPr>
          <a:lstStyle/>
          <a:p>
            <a:pPr marL="233315" indent="-171414">
              <a:spcBef>
                <a:spcPts val="1100"/>
              </a:spcBef>
              <a:buClr>
                <a:schemeClr val="accent3"/>
              </a:buClr>
              <a:buSzPct val="80000"/>
              <a:defRPr sz="1600"/>
            </a:pPr>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image" Target="../media/image9.jpeg"/><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6A4D7"/>
            </a:gs>
            <a:gs pos="99001">
              <a:srgbClr val="2D5AA3"/>
            </a:gs>
            <a:gs pos="100000">
              <a:srgbClr val="2D5AA3"/>
            </a:gs>
          </a:gsLst>
          <a:lin ang="5400000" scaled="0"/>
        </a:gra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16425" y="915409"/>
            <a:ext cx="7598042" cy="2569947"/>
          </a:xfrm>
          <a:prstGeom prst="rect">
            <a:avLst/>
          </a:prstGeom>
          <a:ln w="12700">
            <a:miter lim="400000"/>
          </a:ln>
          <a:extLst>
            <a:ext uri="{C572A759-6A51-4108-AA02-DFA0A04FC94B}">
              <ma14:wrappingTextBoxFlag xmlns:ma14="http://schemas.microsoft.com/office/mac/drawingml/2011/main" xmlns="" val="1"/>
            </a:ext>
          </a:extLst>
        </p:spPr>
        <p:txBody>
          <a:bodyPr lIns="45711" tIns="45711" rIns="45711" bIns="45711" anchor="b">
            <a:normAutofit/>
          </a:bodyPr>
          <a:lstStyle/>
          <a:p>
            <a:r>
              <a:t>Title Text</a:t>
            </a:r>
          </a:p>
        </p:txBody>
      </p:sp>
      <p:sp>
        <p:nvSpPr>
          <p:cNvPr id="3" name="Shape 3"/>
          <p:cNvSpPr>
            <a:spLocks noGrp="1"/>
          </p:cNvSpPr>
          <p:nvPr>
            <p:ph type="sldNum" sz="quarter" idx="2"/>
          </p:nvPr>
        </p:nvSpPr>
        <p:spPr>
          <a:xfrm>
            <a:off x="8575079" y="4762133"/>
            <a:ext cx="159043" cy="135293"/>
          </a:xfrm>
          <a:prstGeom prst="rect">
            <a:avLst/>
          </a:prstGeom>
          <a:ln w="12700">
            <a:miter lim="400000"/>
          </a:ln>
        </p:spPr>
        <p:txBody>
          <a:bodyPr wrap="none" lIns="30792" tIns="30792" rIns="30792" bIns="30792" anchor="b">
            <a:spAutoFit/>
          </a:bodyPr>
          <a:lstStyle>
            <a:lvl1pPr algn="r" defTabSz="610744">
              <a:defRPr sz="600">
                <a:solidFill>
                  <a:srgbClr val="FFFFFF">
                    <a:alpha val="60000"/>
                  </a:srgbClr>
                </a:solidFill>
              </a:defRPr>
            </a:lvl1pPr>
          </a:lstStyle>
          <a:p>
            <a:fld id="{86CB4B4D-7CA3-9044-876B-883B54F8677D}" type="slidenum">
              <a:t>‹#›</a:t>
            </a:fld>
            <a:endParaRPr/>
          </a:p>
        </p:txBody>
      </p:sp>
      <p:sp>
        <p:nvSpPr>
          <p:cNvPr id="4" name="Shape 4"/>
          <p:cNvSpPr/>
          <p:nvPr/>
        </p:nvSpPr>
        <p:spPr>
          <a:xfrm>
            <a:off x="5867508" y="4760879"/>
            <a:ext cx="2658019" cy="135292"/>
          </a:xfrm>
          <a:prstGeom prst="rect">
            <a:avLst/>
          </a:prstGeom>
          <a:ln w="12700">
            <a:miter lim="400000"/>
          </a:ln>
          <a:extLst>
            <a:ext uri="{C572A759-6A51-4108-AA02-DFA0A04FC94B}">
              <ma14:wrappingTextBoxFlag xmlns:ma14="http://schemas.microsoft.com/office/mac/drawingml/2011/main" xmlns="" val="1"/>
            </a:ext>
          </a:extLst>
        </p:spPr>
        <p:txBody>
          <a:bodyPr lIns="30792" tIns="30792" rIns="30792" bIns="30792" anchor="b">
            <a:spAutoFit/>
          </a:bodyPr>
          <a:lstStyle>
            <a:lvl1pPr defTabSz="610744">
              <a:defRPr sz="600">
                <a:solidFill>
                  <a:srgbClr val="FFFFFF">
                    <a:alpha val="60000"/>
                  </a:srgbClr>
                </a:solidFill>
              </a:defRPr>
            </a:lvl1pPr>
          </a:lstStyle>
          <a:p>
            <a:r>
              <a:t>© 2014  Cisco and/or its affiliates. All rights reserved.   Cisco Confidential</a:t>
            </a:r>
          </a:p>
        </p:txBody>
      </p:sp>
      <p:pic>
        <p:nvPicPr>
          <p:cNvPr id="5" name="image1.png" descr="C:\Users\spius\Pictures\cisco logo blue gradient.png"/>
          <p:cNvPicPr>
            <a:picLocks noChangeAspect="1"/>
          </p:cNvPicPr>
          <p:nvPr/>
        </p:nvPicPr>
        <p:blipFill>
          <a:blip r:embed="rId36">
            <a:alphaModFix amt="60000"/>
            <a:extLst/>
          </a:blip>
          <a:stretch>
            <a:fillRect/>
          </a:stretch>
        </p:blipFill>
        <p:spPr>
          <a:xfrm>
            <a:off x="474174" y="4625773"/>
            <a:ext cx="431313" cy="265177"/>
          </a:xfrm>
          <a:prstGeom prst="rect">
            <a:avLst/>
          </a:prstGeom>
          <a:ln w="12700">
            <a:miter lim="400000"/>
          </a:ln>
        </p:spPr>
      </p:pic>
      <p:sp>
        <p:nvSpPr>
          <p:cNvPr id="6" name="Shape 6"/>
          <p:cNvSpPr>
            <a:spLocks noGrp="1"/>
          </p:cNvSpPr>
          <p:nvPr>
            <p:ph type="body" idx="1"/>
          </p:nvPr>
        </p:nvSpPr>
        <p:spPr>
          <a:xfrm>
            <a:off x="457200" y="1200150"/>
            <a:ext cx="8229600" cy="3394472"/>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7" name="Footer Placeholder 6"/>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 id="2147483657" r:id="rId7"/>
    <p:sldLayoutId id="2147483658" r:id="rId8"/>
    <p:sldLayoutId id="2147483662" r:id="rId9"/>
    <p:sldLayoutId id="2147483663"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 id="2147483676" r:id="rId22"/>
    <p:sldLayoutId id="2147483677" r:id="rId23"/>
    <p:sldLayoutId id="2147483678" r:id="rId24"/>
    <p:sldLayoutId id="2147483679" r:id="rId25"/>
    <p:sldLayoutId id="2147483680" r:id="rId26"/>
    <p:sldLayoutId id="2147483681" r:id="rId27"/>
    <p:sldLayoutId id="2147483682" r:id="rId28"/>
    <p:sldLayoutId id="2147483683" r:id="rId29"/>
    <p:sldLayoutId id="2147483684" r:id="rId30"/>
    <p:sldLayoutId id="2147483688" r:id="rId31"/>
    <p:sldLayoutId id="2147483694" r:id="rId32"/>
    <p:sldLayoutId id="2147483695" r:id="rId33"/>
    <p:sldLayoutId id="2147483698" r:id="rId34"/>
  </p:sldLayoutIdLst>
  <p:transition spd="med"/>
  <p:txStyles>
    <p:titleStyle>
      <a:lvl1pPr marL="0" marR="0" indent="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1pPr>
      <a:lvl2pPr marL="0" marR="0" indent="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2pPr>
      <a:lvl3pPr marL="0" marR="0" indent="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3pPr>
      <a:lvl4pPr marL="0" marR="0" indent="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4pPr>
      <a:lvl5pPr marL="0" marR="0" indent="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5pPr>
      <a:lvl6pPr marL="0" marR="0" indent="45720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6pPr>
      <a:lvl7pPr marL="0" marR="0" indent="91440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7pPr>
      <a:lvl8pPr marL="0" marR="0" indent="137160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8pPr>
      <a:lvl9pPr marL="0" marR="0" indent="182880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9pPr>
    </p:titleStyle>
    <p:bodyStyle>
      <a:lvl1pPr marL="169862" marR="0" indent="-169862" algn="l" defTabSz="684212" rtl="0" latinLnBrk="0">
        <a:lnSpc>
          <a:spcPct val="95000"/>
        </a:lnSpc>
        <a:spcBef>
          <a:spcPts val="1000"/>
        </a:spcBef>
        <a:spcAft>
          <a:spcPts val="0"/>
        </a:spcAft>
        <a:buClr>
          <a:srgbClr val="2968AF"/>
        </a:buClr>
        <a:buSzPct val="90000"/>
        <a:buFont typeface="Arial"/>
        <a:buChar char="•"/>
        <a:tabLst/>
        <a:defRPr sz="1500" b="0" i="0" u="none" strike="noStrike" cap="none" spc="0" baseline="0">
          <a:ln>
            <a:noFill/>
          </a:ln>
          <a:solidFill>
            <a:schemeClr val="accent3"/>
          </a:solidFill>
          <a:uFillTx/>
          <a:latin typeface="Arial"/>
          <a:ea typeface="Arial"/>
          <a:cs typeface="Arial"/>
          <a:sym typeface="Arial"/>
        </a:defRPr>
      </a:lvl1pPr>
      <a:lvl2pPr marL="374196" marR="0" indent="-231321"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2pPr>
      <a:lvl3pPr marL="474265" marR="0" indent="-212328"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3pPr>
      <a:lvl4pPr marL="565006" marR="0" indent="-231631"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4pPr>
      <a:lvl5pPr marL="636443" marR="0" indent="-231631"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5pPr>
      <a:lvl6pPr marL="978152" marR="0" indent="-285741"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6pPr>
      <a:lvl7pPr marL="1085838" marR="0" indent="-321416"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7pPr>
      <a:lvl8pPr marL="0" marR="0" indent="2400219" algn="l" defTabSz="684212" rtl="0" latinLnBrk="0">
        <a:lnSpc>
          <a:spcPct val="95000"/>
        </a:lnSpc>
        <a:spcBef>
          <a:spcPts val="1000"/>
        </a:spcBef>
        <a:spcAft>
          <a:spcPts val="0"/>
        </a:spcAft>
        <a:buClr>
          <a:srgbClr val="2968AF"/>
        </a:buClr>
        <a:buSzTx/>
        <a:buFont typeface="Arial"/>
        <a:buNone/>
        <a:tabLst/>
        <a:defRPr sz="1500" b="0" i="0" u="none" strike="noStrike" cap="none" spc="0" baseline="0">
          <a:ln>
            <a:noFill/>
          </a:ln>
          <a:solidFill>
            <a:schemeClr val="accent3"/>
          </a:solidFill>
          <a:uFillTx/>
          <a:latin typeface="Arial"/>
          <a:ea typeface="Arial"/>
          <a:cs typeface="Arial"/>
          <a:sym typeface="Arial"/>
        </a:defRPr>
      </a:lvl8pPr>
      <a:lvl9pPr marL="2914552" marR="0" indent="-171444"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9pPr>
    </p:bodyStyle>
    <p:otherStyle>
      <a:lvl1pPr marL="0" marR="0" indent="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1pPr>
      <a:lvl2pPr marL="0" marR="0" indent="457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2pPr>
      <a:lvl3pPr marL="0" marR="0" indent="914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3pPr>
      <a:lvl4pPr marL="0" marR="0" indent="1371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4pPr>
      <a:lvl5pPr marL="0" marR="0" indent="182880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5pPr>
      <a:lvl6pPr marL="0" marR="0" indent="228600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6pPr>
      <a:lvl7pPr marL="0" marR="0" indent="2743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7pPr>
      <a:lvl8pPr marL="0" marR="0" indent="3200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8pPr>
      <a:lvl9pPr marL="0" marR="0" indent="3657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8252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0189" y="323850"/>
            <a:ext cx="8588375" cy="62865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1027" name="Text Placeholder 2"/>
          <p:cNvSpPr>
            <a:spLocks noGrp="1"/>
          </p:cNvSpPr>
          <p:nvPr>
            <p:ph type="body" idx="1"/>
          </p:nvPr>
        </p:nvSpPr>
        <p:spPr bwMode="auto">
          <a:xfrm>
            <a:off x="230189" y="1004888"/>
            <a:ext cx="855027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ChangeArrowheads="1"/>
          </p:cNvSpPr>
          <p:nvPr/>
        </p:nvSpPr>
        <p:spPr bwMode="ltGray">
          <a:xfrm>
            <a:off x="250826" y="4939430"/>
            <a:ext cx="3421063"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450" dirty="0" smtClean="0">
                <a:solidFill>
                  <a:srgbClr val="FFFFFF"/>
                </a:solidFill>
              </a:rPr>
              <a:t>© 2014 Cisco System Inc. All rights reserved</a:t>
            </a:r>
            <a:endParaRPr lang="en-US" altLang="en-US" sz="450" dirty="0" smtClean="0">
              <a:solidFill>
                <a:srgbClr val="C0C0C0"/>
              </a:solidFill>
            </a:endParaRPr>
          </a:p>
        </p:txBody>
      </p:sp>
      <p:sp>
        <p:nvSpPr>
          <p:cNvPr id="1029" name="Rectangle 5"/>
          <p:cNvSpPr>
            <a:spLocks noChangeArrowheads="1"/>
          </p:cNvSpPr>
          <p:nvPr/>
        </p:nvSpPr>
        <p:spPr bwMode="ltGray">
          <a:xfrm>
            <a:off x="7986416" y="4938239"/>
            <a:ext cx="589260"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450" dirty="0" smtClean="0">
                <a:solidFill>
                  <a:srgbClr val="C0C0C0"/>
                </a:solidFill>
              </a:rPr>
              <a:t>Cisco Confidential</a:t>
            </a:r>
          </a:p>
        </p:txBody>
      </p:sp>
      <p:sp>
        <p:nvSpPr>
          <p:cNvPr id="1030" name="Rectangle 7"/>
          <p:cNvSpPr>
            <a:spLocks noChangeArrowheads="1"/>
          </p:cNvSpPr>
          <p:nvPr/>
        </p:nvSpPr>
        <p:spPr bwMode="ltGray">
          <a:xfrm>
            <a:off x="8706192" y="4935857"/>
            <a:ext cx="194921"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E6E8C881-3938-4EAD-8E3A-C68907EC7537}" type="slidenum">
              <a:rPr lang="en-US" altLang="en-US" sz="450" smtClean="0">
                <a:solidFill>
                  <a:srgbClr val="C0C0C0"/>
                </a:solidFill>
              </a:rPr>
              <a:pPr algn="r" eaLnBrk="1" hangingPunct="1">
                <a:defRPr/>
              </a:pPr>
              <a:t>‹#›</a:t>
            </a:fld>
            <a:endParaRPr lang="en-US" altLang="en-US" sz="450" dirty="0" smtClean="0">
              <a:solidFill>
                <a:srgbClr val="C0C0C0"/>
              </a:solidFill>
            </a:endParaRPr>
          </a:p>
        </p:txBody>
      </p:sp>
      <p:pic>
        <p:nvPicPr>
          <p:cNvPr id="1031" name="Picture 7" descr="bottom bar.jpg"/>
          <p:cNvPicPr>
            <a:picLocks noChangeAspect="1"/>
          </p:cNvPicPr>
          <p:nvPr/>
        </p:nvPicPr>
        <p:blipFill>
          <a:blip r:embed="rId36">
            <a:extLst>
              <a:ext uri="{28A0092B-C50C-407E-A947-70E740481C1C}">
                <a14:useLocalDpi xmlns:a14="http://schemas.microsoft.com/office/drawing/2010/main" val="0"/>
              </a:ext>
            </a:extLst>
          </a:blip>
          <a:srcRect l="140" r="337"/>
          <a:stretch>
            <a:fillRect/>
          </a:stretch>
        </p:blipFill>
        <p:spPr bwMode="auto">
          <a:xfrm>
            <a:off x="354014" y="4783932"/>
            <a:ext cx="8435975" cy="12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299175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 id="2147483730" r:id="rId31"/>
    <p:sldLayoutId id="2147483731" r:id="rId32"/>
    <p:sldLayoutId id="2147483732" r:id="rId33"/>
    <p:sldLayoutId id="2147483734" r:id="rId34"/>
  </p:sldLayoutIdLst>
  <p:transition>
    <p:wipe dir="r"/>
  </p:transition>
  <p:timing>
    <p:tnLst>
      <p:par>
        <p:cTn id="1" dur="indefinite" restart="never" nodeType="tmRoot"/>
      </p:par>
    </p:tnLst>
  </p:timing>
  <p:txStyles>
    <p:titleStyle>
      <a:lvl1pPr algn="l" rtl="0" eaLnBrk="0" fontAlgn="base" hangingPunct="0">
        <a:lnSpc>
          <a:spcPct val="80000"/>
        </a:lnSpc>
        <a:spcBef>
          <a:spcPct val="0"/>
        </a:spcBef>
        <a:spcAft>
          <a:spcPct val="0"/>
        </a:spcAft>
        <a:defRPr lang="en-US" sz="2700" kern="1200" dirty="0">
          <a:gradFill>
            <a:gsLst>
              <a:gs pos="0">
                <a:srgbClr val="00B2F0"/>
              </a:gs>
              <a:gs pos="44000">
                <a:srgbClr val="40FFFE"/>
              </a:gs>
              <a:gs pos="100000">
                <a:srgbClr val="96CA4B"/>
              </a:gs>
            </a:gsLst>
            <a:lin ang="4800000" scaled="0"/>
          </a:gradFill>
          <a:latin typeface="+mj-lt"/>
          <a:ea typeface="MS PGothic" pitchFamily="34" charset="-128"/>
          <a:cs typeface="+mj-cs"/>
        </a:defRPr>
      </a:lvl1pPr>
      <a:lvl2pPr algn="l" rtl="0" eaLnBrk="0" fontAlgn="base" hangingPunct="0">
        <a:lnSpc>
          <a:spcPct val="80000"/>
        </a:lnSpc>
        <a:spcBef>
          <a:spcPct val="0"/>
        </a:spcBef>
        <a:spcAft>
          <a:spcPct val="0"/>
        </a:spcAft>
        <a:defRPr sz="2700">
          <a:solidFill>
            <a:schemeClr val="tx1"/>
          </a:solidFill>
          <a:latin typeface="Arial" charset="0"/>
          <a:ea typeface="MS PGothic" pitchFamily="34" charset="-128"/>
        </a:defRPr>
      </a:lvl2pPr>
      <a:lvl3pPr algn="l" rtl="0" eaLnBrk="0" fontAlgn="base" hangingPunct="0">
        <a:lnSpc>
          <a:spcPct val="80000"/>
        </a:lnSpc>
        <a:spcBef>
          <a:spcPct val="0"/>
        </a:spcBef>
        <a:spcAft>
          <a:spcPct val="0"/>
        </a:spcAft>
        <a:defRPr sz="2700">
          <a:solidFill>
            <a:schemeClr val="tx1"/>
          </a:solidFill>
          <a:latin typeface="Arial" charset="0"/>
          <a:ea typeface="MS PGothic" pitchFamily="34" charset="-128"/>
        </a:defRPr>
      </a:lvl3pPr>
      <a:lvl4pPr algn="l" rtl="0" eaLnBrk="0" fontAlgn="base" hangingPunct="0">
        <a:lnSpc>
          <a:spcPct val="80000"/>
        </a:lnSpc>
        <a:spcBef>
          <a:spcPct val="0"/>
        </a:spcBef>
        <a:spcAft>
          <a:spcPct val="0"/>
        </a:spcAft>
        <a:defRPr sz="2700">
          <a:solidFill>
            <a:schemeClr val="tx1"/>
          </a:solidFill>
          <a:latin typeface="Arial" charset="0"/>
          <a:ea typeface="MS PGothic" pitchFamily="34" charset="-128"/>
        </a:defRPr>
      </a:lvl4pPr>
      <a:lvl5pPr algn="l" rtl="0" eaLnBrk="0" fontAlgn="base" hangingPunct="0">
        <a:lnSpc>
          <a:spcPct val="80000"/>
        </a:lnSpc>
        <a:spcBef>
          <a:spcPct val="0"/>
        </a:spcBef>
        <a:spcAft>
          <a:spcPct val="0"/>
        </a:spcAft>
        <a:defRPr sz="2700">
          <a:solidFill>
            <a:schemeClr val="tx1"/>
          </a:solidFill>
          <a:latin typeface="Arial" charset="0"/>
          <a:ea typeface="MS PGothic" pitchFamily="34" charset="-128"/>
        </a:defRPr>
      </a:lvl5pPr>
      <a:lvl6pPr marL="342900" algn="l" rtl="0" fontAlgn="base">
        <a:lnSpc>
          <a:spcPct val="80000"/>
        </a:lnSpc>
        <a:spcBef>
          <a:spcPct val="0"/>
        </a:spcBef>
        <a:spcAft>
          <a:spcPct val="0"/>
        </a:spcAft>
        <a:defRPr sz="2700">
          <a:solidFill>
            <a:schemeClr val="tx1"/>
          </a:solidFill>
          <a:latin typeface="Arial" charset="0"/>
        </a:defRPr>
      </a:lvl6pPr>
      <a:lvl7pPr marL="685800" algn="l" rtl="0" fontAlgn="base">
        <a:lnSpc>
          <a:spcPct val="80000"/>
        </a:lnSpc>
        <a:spcBef>
          <a:spcPct val="0"/>
        </a:spcBef>
        <a:spcAft>
          <a:spcPct val="0"/>
        </a:spcAft>
        <a:defRPr sz="2700">
          <a:solidFill>
            <a:schemeClr val="tx1"/>
          </a:solidFill>
          <a:latin typeface="Arial" charset="0"/>
        </a:defRPr>
      </a:lvl7pPr>
      <a:lvl8pPr marL="1028700" algn="l" rtl="0" fontAlgn="base">
        <a:lnSpc>
          <a:spcPct val="80000"/>
        </a:lnSpc>
        <a:spcBef>
          <a:spcPct val="0"/>
        </a:spcBef>
        <a:spcAft>
          <a:spcPct val="0"/>
        </a:spcAft>
        <a:defRPr sz="2700">
          <a:solidFill>
            <a:schemeClr val="tx1"/>
          </a:solidFill>
          <a:latin typeface="Arial" charset="0"/>
        </a:defRPr>
      </a:lvl8pPr>
      <a:lvl9pPr marL="1371600" algn="l" rtl="0" fontAlgn="base">
        <a:lnSpc>
          <a:spcPct val="80000"/>
        </a:lnSpc>
        <a:spcBef>
          <a:spcPct val="0"/>
        </a:spcBef>
        <a:spcAft>
          <a:spcPct val="0"/>
        </a:spcAft>
        <a:defRPr sz="2700">
          <a:solidFill>
            <a:schemeClr val="tx1"/>
          </a:solidFill>
          <a:latin typeface="Arial" charset="0"/>
        </a:defRPr>
      </a:lvl9pPr>
    </p:titleStyle>
    <p:bodyStyle>
      <a:lvl1pPr marL="171450" indent="-171450" algn="l" rtl="0" eaLnBrk="0" fontAlgn="base" hangingPunct="0">
        <a:lnSpc>
          <a:spcPct val="95000"/>
        </a:lnSpc>
        <a:spcBef>
          <a:spcPts val="1079"/>
        </a:spcBef>
        <a:spcAft>
          <a:spcPct val="0"/>
        </a:spcAft>
        <a:buClr>
          <a:srgbClr val="96CA4B"/>
        </a:buClr>
        <a:buSzPct val="90000"/>
        <a:buFont typeface="Arial" charset="0"/>
        <a:buChar char="•"/>
        <a:defRPr lang="en-US" sz="1500" kern="1200" dirty="0">
          <a:solidFill>
            <a:schemeClr val="bg1"/>
          </a:solidFill>
          <a:latin typeface="+mj-lt"/>
          <a:ea typeface="MS PGothic" pitchFamily="34" charset="-128"/>
          <a:cs typeface="+mn-cs"/>
        </a:defRPr>
      </a:lvl1pPr>
      <a:lvl2pPr marL="304800" indent="38100" algn="l" rtl="0" eaLnBrk="0" fontAlgn="base" hangingPunct="0">
        <a:lnSpc>
          <a:spcPct val="95000"/>
        </a:lnSpc>
        <a:spcBef>
          <a:spcPts val="629"/>
        </a:spcBef>
        <a:spcAft>
          <a:spcPct val="0"/>
        </a:spcAft>
        <a:buClr>
          <a:schemeClr val="tx2"/>
        </a:buClr>
        <a:defRPr lang="en-US" kern="1200" dirty="0">
          <a:solidFill>
            <a:schemeClr val="bg1"/>
          </a:solidFill>
          <a:latin typeface="+mj-lt"/>
          <a:ea typeface="MS PGothic" pitchFamily="34" charset="-128"/>
          <a:cs typeface="+mn-cs"/>
        </a:defRPr>
      </a:lvl2pPr>
      <a:lvl3pPr marL="428625" indent="-1191" algn="l" rtl="0" eaLnBrk="0" fontAlgn="base" hangingPunct="0">
        <a:lnSpc>
          <a:spcPct val="95000"/>
        </a:lnSpc>
        <a:spcBef>
          <a:spcPts val="629"/>
        </a:spcBef>
        <a:spcAft>
          <a:spcPct val="0"/>
        </a:spcAft>
        <a:buFont typeface="Arial" charset="0"/>
        <a:defRPr lang="en-US" sz="1200" kern="1200" dirty="0">
          <a:solidFill>
            <a:schemeClr val="bg1"/>
          </a:solidFill>
          <a:latin typeface="+mj-lt"/>
          <a:ea typeface="MS PGothic" pitchFamily="34" charset="-128"/>
          <a:cs typeface="+mn-cs"/>
        </a:defRPr>
      </a:lvl3pPr>
      <a:lvl4pPr marL="516731" indent="511969" algn="l" rtl="0" eaLnBrk="0" fontAlgn="base" hangingPunct="0">
        <a:lnSpc>
          <a:spcPct val="95000"/>
        </a:lnSpc>
        <a:spcBef>
          <a:spcPts val="629"/>
        </a:spcBef>
        <a:spcAft>
          <a:spcPct val="0"/>
        </a:spcAft>
        <a:buFont typeface="Arial" charset="0"/>
        <a:defRPr lang="en-US" sz="1050" kern="1200" dirty="0">
          <a:solidFill>
            <a:schemeClr val="bg1"/>
          </a:solidFill>
          <a:latin typeface="+mj-lt"/>
          <a:ea typeface="MS PGothic" pitchFamily="34" charset="-128"/>
          <a:cs typeface="+mn-cs"/>
        </a:defRPr>
      </a:lvl4pPr>
      <a:lvl5pPr marL="601266" indent="770335" algn="l" rtl="0" eaLnBrk="0" fontAlgn="base" hangingPunct="0">
        <a:lnSpc>
          <a:spcPct val="95000"/>
        </a:lnSpc>
        <a:spcBef>
          <a:spcPts val="629"/>
        </a:spcBef>
        <a:spcAft>
          <a:spcPct val="0"/>
        </a:spcAft>
        <a:buFont typeface="Arial" charset="0"/>
        <a:defRPr lang="en-US" sz="1050" kern="1200" dirty="0">
          <a:solidFill>
            <a:schemeClr val="bg1"/>
          </a:solidFill>
          <a:latin typeface="+mj-lt"/>
          <a:ea typeface="MS PGothic" pitchFamily="34" charset="-128"/>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ccbu-wiki.cisco.com/display/UNITYTRANS/Annotated+diagnostics+for+Video+playback+support+over+Inbox" TargetMode="Externa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hyperlink" Target="http://docwiki.cisco.com/wiki/Cisco_Unity_Connection_Messaging_Interface_(CUMI)_API_--_Using_the_CUMI_API" TargetMode="External"/><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 name="Shape 634"/>
          <p:cNvSpPr>
            <a:spLocks noGrp="1"/>
          </p:cNvSpPr>
          <p:nvPr>
            <p:ph type="body" sz="quarter" idx="1"/>
          </p:nvPr>
        </p:nvSpPr>
        <p:spPr>
          <a:xfrm>
            <a:off x="442472" y="3232281"/>
            <a:ext cx="8302626" cy="299002"/>
          </a:xfrm>
          <a:prstGeom prst="rect">
            <a:avLst/>
          </a:prstGeom>
        </p:spPr>
        <p:txBody>
          <a:bodyPr>
            <a:normAutofit lnSpcReduction="10000"/>
          </a:bodyPr>
          <a:lstStyle>
            <a:lvl1pPr defTabSz="472106">
              <a:spcBef>
                <a:spcPts val="600"/>
              </a:spcBef>
              <a:defRPr sz="1518"/>
            </a:lvl1pPr>
          </a:lstStyle>
          <a:p>
            <a:r>
              <a:rPr lang="en-US" dirty="0" smtClean="0"/>
              <a:t>May </a:t>
            </a:r>
            <a:r>
              <a:rPr dirty="0" smtClean="0"/>
              <a:t>201</a:t>
            </a:r>
            <a:r>
              <a:rPr lang="en-US" dirty="0"/>
              <a:t>8</a:t>
            </a:r>
            <a:endParaRPr dirty="0"/>
          </a:p>
        </p:txBody>
      </p:sp>
      <p:sp>
        <p:nvSpPr>
          <p:cNvPr id="635" name="Shape 635"/>
          <p:cNvSpPr>
            <a:spLocks noGrp="1"/>
          </p:cNvSpPr>
          <p:nvPr>
            <p:ph type="title"/>
          </p:nvPr>
        </p:nvSpPr>
        <p:spPr>
          <a:xfrm>
            <a:off x="425764" y="2639977"/>
            <a:ext cx="8340154" cy="644730"/>
          </a:xfrm>
          <a:prstGeom prst="rect">
            <a:avLst/>
          </a:prstGeom>
        </p:spPr>
        <p:txBody>
          <a:bodyPr>
            <a:normAutofit fontScale="90000"/>
          </a:bodyPr>
          <a:lstStyle/>
          <a:p>
            <a:pPr defTabSz="273685">
              <a:defRPr sz="2080"/>
            </a:pPr>
            <a:endParaRPr dirty="0"/>
          </a:p>
          <a:p>
            <a:pPr eaLnBrk="0" hangingPunct="0"/>
            <a:r>
              <a:rPr lang="en-US" altLang="en-US" sz="2400" b="1" dirty="0" smtClean="0"/>
              <a:t>Unity </a:t>
            </a:r>
            <a:r>
              <a:rPr lang="en-US" altLang="en-US" sz="2400" b="1" dirty="0"/>
              <a:t>Connection </a:t>
            </a:r>
            <a:br>
              <a:rPr lang="en-US" altLang="en-US" sz="2400" b="1" dirty="0"/>
            </a:br>
            <a:r>
              <a:rPr lang="en-IN" altLang="en-US" sz="2000" dirty="0"/>
              <a:t>Video playback support over Inbox</a:t>
            </a:r>
            <a:endParaRPr lang="en-US" altLang="en-US" sz="1600" dirty="0"/>
          </a:p>
        </p:txBody>
      </p:sp>
      <p:sp>
        <p:nvSpPr>
          <p:cNvPr id="636" name="Shape 636"/>
          <p:cNvSpPr/>
          <p:nvPr/>
        </p:nvSpPr>
        <p:spPr>
          <a:xfrm>
            <a:off x="469496" y="3792505"/>
            <a:ext cx="8296420" cy="288824"/>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normAutofit lnSpcReduction="10000"/>
          </a:bodyPr>
          <a:lstStyle>
            <a:lvl1pPr defTabSz="684212">
              <a:lnSpc>
                <a:spcPct val="95000"/>
              </a:lnSpc>
              <a:spcBef>
                <a:spcPts val="1000"/>
              </a:spcBef>
              <a:defRPr sz="1400"/>
            </a:lvl1pPr>
          </a:lstStyle>
          <a:p>
            <a:r>
              <a:t> </a:t>
            </a:r>
          </a:p>
        </p:txBody>
      </p:sp>
      <p:sp>
        <p:nvSpPr>
          <p:cNvPr id="637" name="Shape 637"/>
          <p:cNvSpPr>
            <a:spLocks noGrp="1"/>
          </p:cNvSpPr>
          <p:nvPr>
            <p:ph type="body" idx="13"/>
          </p:nvPr>
        </p:nvSpPr>
        <p:spPr>
          <a:xfrm>
            <a:off x="459557" y="4053072"/>
            <a:ext cx="8296420" cy="288132"/>
          </a:xfrm>
          <a:prstGeom prst="rect">
            <a:avLst/>
          </a:prstGeom>
          <a:extLst>
            <a:ext uri="{C572A759-6A51-4108-AA02-DFA0A04FC94B}">
              <ma14:wrappingTextBoxFlag xmlns:ma14="http://schemas.microsoft.com/office/mac/drawingml/2011/main" xmlns="" val="1"/>
            </a:ext>
          </a:extLst>
        </p:spPr>
        <p:txBody>
          <a:bodyPr>
            <a:normAutofit lnSpcReduction="10000"/>
          </a:bodyPr>
          <a:lstStyle>
            <a:lvl1pPr marL="0" indent="0">
              <a:buClrTx/>
              <a:buSzTx/>
              <a:buFontTx/>
              <a:buNone/>
              <a:defRPr sz="1400"/>
            </a:lvl1pPr>
          </a:lstStyle>
          <a:p>
            <a:r>
              <a:rPr dirty="0"/>
              <a:t> </a:t>
            </a:r>
          </a:p>
        </p:txBody>
      </p:sp>
      <p:sp>
        <p:nvSpPr>
          <p:cNvPr id="638" name="Shape 638"/>
          <p:cNvSpPr>
            <a:spLocks noGrp="1"/>
          </p:cNvSpPr>
          <p:nvPr>
            <p:ph type="body" idx="14"/>
          </p:nvPr>
        </p:nvSpPr>
        <p:spPr>
          <a:xfrm>
            <a:off x="449618" y="4341204"/>
            <a:ext cx="8296420" cy="288132"/>
          </a:xfrm>
          <a:prstGeom prst="rect">
            <a:avLst/>
          </a:prstGeom>
          <a:extLst>
            <a:ext uri="{C572A759-6A51-4108-AA02-DFA0A04FC94B}">
              <ma14:wrappingTextBoxFlag xmlns:ma14="http://schemas.microsoft.com/office/mac/drawingml/2011/main" xmlns="" val="1"/>
            </a:ext>
          </a:extLst>
        </p:spPr>
        <p:txBody>
          <a:bodyPr>
            <a:normAutofit lnSpcReduction="10000"/>
          </a:bodyPr>
          <a:lstStyle>
            <a:lvl1pPr marL="0" indent="0">
              <a:buClrTx/>
              <a:buSzTx/>
              <a:buFontTx/>
              <a:buNone/>
              <a:defRPr sz="1400"/>
            </a:lvl1pPr>
          </a:lstStyle>
          <a:p>
            <a:r>
              <a:rPr dirty="0"/>
              <a:t> </a:t>
            </a:r>
            <a:r>
              <a:rPr lang="en-IN" smtClean="0"/>
              <a:t>EDCS - </a:t>
            </a:r>
            <a:r>
              <a:rPr lang="en-IN"/>
              <a:t>13385772</a:t>
            </a:r>
            <a:r>
              <a:rPr lang="en-IN" smtClean="0"/>
              <a:t> </a:t>
            </a: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314" y="280119"/>
            <a:ext cx="8657114" cy="825543"/>
          </a:xfrm>
        </p:spPr>
        <p:txBody>
          <a:bodyPr/>
          <a:lstStyle/>
          <a:p>
            <a:r>
              <a:rPr lang="en-IN" dirty="0" smtClean="0"/>
              <a:t>Troubleshooting</a:t>
            </a:r>
            <a:endParaRPr lang="en-IN" dirty="0"/>
          </a:p>
        </p:txBody>
      </p:sp>
      <p:sp>
        <p:nvSpPr>
          <p:cNvPr id="3" name="Text Placeholder 2"/>
          <p:cNvSpPr>
            <a:spLocks noGrp="1"/>
          </p:cNvSpPr>
          <p:nvPr>
            <p:ph type="body" idx="1"/>
          </p:nvPr>
        </p:nvSpPr>
        <p:spPr>
          <a:xfrm>
            <a:off x="265314" y="885322"/>
            <a:ext cx="8393864" cy="3650802"/>
          </a:xfrm>
        </p:spPr>
        <p:txBody>
          <a:bodyPr>
            <a:normAutofit fontScale="85000" lnSpcReduction="10000"/>
          </a:bodyPr>
          <a:lstStyle/>
          <a:p>
            <a:pPr marL="0" indent="0">
              <a:spcBef>
                <a:spcPts val="1475"/>
              </a:spcBef>
              <a:buNone/>
              <a:defRPr/>
            </a:pPr>
            <a:r>
              <a:rPr lang="en-US" sz="2000" dirty="0">
                <a:solidFill>
                  <a:schemeClr val="bg2"/>
                </a:solidFill>
              </a:rPr>
              <a:t>Problem </a:t>
            </a:r>
            <a:r>
              <a:rPr lang="en-US" sz="2000" dirty="0" smtClean="0">
                <a:solidFill>
                  <a:schemeClr val="bg2"/>
                </a:solidFill>
              </a:rPr>
              <a:t>Statement with Action:</a:t>
            </a:r>
            <a:endParaRPr lang="en-US" sz="2000" dirty="0">
              <a:solidFill>
                <a:schemeClr val="bg2"/>
              </a:solidFill>
            </a:endParaRPr>
          </a:p>
          <a:p>
            <a:pPr marL="520700" lvl="1" indent="-342900">
              <a:spcBef>
                <a:spcPts val="1475"/>
              </a:spcBef>
              <a:buFont typeface="Wingdings" panose="05000000000000000000" pitchFamily="2" charset="2"/>
              <a:buChar char="Ø"/>
              <a:defRPr/>
            </a:pPr>
            <a:r>
              <a:rPr lang="en-IN" b="1" dirty="0" smtClean="0"/>
              <a:t>Statement</a:t>
            </a:r>
            <a:r>
              <a:rPr lang="en-IN" dirty="0" smtClean="0"/>
              <a:t>: Unable to play Video Message over Web Inbox through TRAP</a:t>
            </a:r>
          </a:p>
          <a:p>
            <a:pPr marL="463550" lvl="1" indent="-285750">
              <a:spcBef>
                <a:spcPts val="1475"/>
              </a:spcBef>
              <a:buFont typeface="Wingdings" panose="05000000000000000000" pitchFamily="2" charset="2"/>
              <a:buChar char="Ø"/>
              <a:defRPr/>
            </a:pPr>
            <a:r>
              <a:rPr lang="en-IN" dirty="0" smtClean="0"/>
              <a:t>  </a:t>
            </a:r>
            <a:r>
              <a:rPr lang="en-IN" b="1" dirty="0" smtClean="0"/>
              <a:t>Action</a:t>
            </a:r>
            <a:r>
              <a:rPr lang="en-IN" b="1" dirty="0"/>
              <a:t>:</a:t>
            </a:r>
            <a:r>
              <a:rPr lang="en-IN" dirty="0" smtClean="0"/>
              <a:t>   </a:t>
            </a:r>
          </a:p>
          <a:p>
            <a:pPr marL="811981" lvl="4" indent="-285750">
              <a:spcBef>
                <a:spcPts val="1475"/>
              </a:spcBef>
              <a:buFont typeface="Wingdings" panose="05000000000000000000" pitchFamily="2" charset="2"/>
              <a:buChar char="§"/>
              <a:defRPr/>
            </a:pPr>
            <a:r>
              <a:rPr lang="en-IN" dirty="0" smtClean="0"/>
              <a:t>Make sure the Video Server is associated to the user</a:t>
            </a:r>
          </a:p>
          <a:p>
            <a:pPr marL="811981" lvl="4" indent="-285750">
              <a:spcBef>
                <a:spcPts val="1475"/>
              </a:spcBef>
              <a:buFont typeface="Wingdings" panose="05000000000000000000" pitchFamily="2" charset="2"/>
              <a:buChar char="§"/>
              <a:defRPr/>
            </a:pPr>
            <a:r>
              <a:rPr lang="en-IN" dirty="0" smtClean="0"/>
              <a:t>Make sure the services – “Cisco Media Sense API Service” and “Cisco MediaSense Media 		          Service” of the Video Server are up and running </a:t>
            </a:r>
          </a:p>
          <a:p>
            <a:pPr marL="811981" lvl="4" indent="-285750">
              <a:spcBef>
                <a:spcPts val="1475"/>
              </a:spcBef>
              <a:buFont typeface="Wingdings" panose="05000000000000000000" pitchFamily="2" charset="2"/>
              <a:buChar char="§"/>
              <a:defRPr/>
            </a:pPr>
            <a:r>
              <a:rPr lang="en-IN" dirty="0" smtClean="0"/>
              <a:t>Make sure the “Cisco Conversation Manager” is restarted after updating the Video Service page</a:t>
            </a:r>
          </a:p>
          <a:p>
            <a:pPr marL="177800" lvl="1" indent="0">
              <a:spcBef>
                <a:spcPts val="1475"/>
              </a:spcBef>
              <a:buNone/>
              <a:defRPr/>
            </a:pPr>
            <a:r>
              <a:rPr lang="en-IN" b="1" dirty="0"/>
              <a:t>	 </a:t>
            </a:r>
            <a:r>
              <a:rPr lang="en-IN" b="1" dirty="0" smtClean="0"/>
              <a:t>         </a:t>
            </a:r>
          </a:p>
          <a:p>
            <a:pPr marL="177800" lvl="1" indent="0">
              <a:spcBef>
                <a:spcPts val="1475"/>
              </a:spcBef>
              <a:buNone/>
              <a:defRPr/>
            </a:pPr>
            <a:endParaRPr lang="en-IN" b="1" dirty="0"/>
          </a:p>
          <a:p>
            <a:pPr marL="0" lvl="0" indent="0">
              <a:spcBef>
                <a:spcPts val="1475"/>
              </a:spcBef>
              <a:buNone/>
              <a:defRPr/>
            </a:pPr>
            <a:r>
              <a:rPr lang="en-US" sz="2000" dirty="0" smtClean="0">
                <a:solidFill>
                  <a:schemeClr val="bg2"/>
                </a:solidFill>
              </a:rPr>
              <a:t>Annotated Logs Wiki:</a:t>
            </a:r>
          </a:p>
          <a:p>
            <a:pPr marL="0" lvl="0" indent="0">
              <a:spcBef>
                <a:spcPts val="1475"/>
              </a:spcBef>
              <a:buNone/>
              <a:defRPr/>
            </a:pPr>
            <a:r>
              <a:rPr lang="en-IN" dirty="0" smtClean="0">
                <a:solidFill>
                  <a:schemeClr val="bg2"/>
                </a:solidFill>
                <a:hlinkClick r:id="rId2"/>
              </a:rPr>
              <a:t>https://ccbu-wiki.cisco.com/display/UNITYTRANS/Annotated+diagnostics+for+Video+playback+support+over+Inbox</a:t>
            </a:r>
            <a:endParaRPr lang="en-US" b="1" u="sng" dirty="0">
              <a:solidFill>
                <a:schemeClr val="bg2"/>
              </a:solidFill>
            </a:endParaRPr>
          </a:p>
          <a:p>
            <a:pPr marL="177800" lvl="1" indent="0">
              <a:spcBef>
                <a:spcPts val="1475"/>
              </a:spcBef>
              <a:buNone/>
              <a:defRPr/>
            </a:pPr>
            <a:endParaRPr lang="en-US" b="1" dirty="0" smtClean="0"/>
          </a:p>
          <a:p>
            <a:pPr marL="0" indent="0">
              <a:buNone/>
            </a:pPr>
            <a:endParaRPr lang="en-US" altLang="en-US" sz="1200" b="1" dirty="0" smtClean="0">
              <a:solidFill>
                <a:schemeClr val="bg2">
                  <a:lumMod val="50000"/>
                </a:schemeClr>
              </a:solidFill>
              <a:latin typeface="Arial Unicode MS"/>
            </a:endParaRPr>
          </a:p>
          <a:p>
            <a:pPr marL="0" indent="0">
              <a:buNone/>
            </a:pPr>
            <a:endParaRPr lang="en-US" altLang="en-US" b="1" dirty="0">
              <a:solidFill>
                <a:schemeClr val="bg2">
                  <a:lumMod val="50000"/>
                </a:schemeClr>
              </a:solidFill>
              <a:latin typeface="Arial" panose="020B0604020202020204" pitchFamily="34" charset="0"/>
            </a:endParaRPr>
          </a:p>
          <a:p>
            <a:pPr marL="0" indent="0">
              <a:buNone/>
            </a:pPr>
            <a:endParaRPr lang="en-US" altLang="en-US" sz="3200" dirty="0" smtClean="0">
              <a:solidFill>
                <a:schemeClr val="tx1"/>
              </a:solidFill>
              <a:latin typeface="Arial" panose="020B0604020202020204" pitchFamily="34" charset="0"/>
            </a:endParaRPr>
          </a:p>
          <a:p>
            <a:pPr marL="0" indent="0">
              <a:buNone/>
            </a:pPr>
            <a:endParaRPr lang="en-IN" dirty="0"/>
          </a:p>
        </p:txBody>
      </p:sp>
      <p:sp>
        <p:nvSpPr>
          <p:cNvPr id="6" name="Rectangle 2"/>
          <p:cNvSpPr>
            <a:spLocks noChangeArrowheads="1"/>
          </p:cNvSpPr>
          <p:nvPr/>
        </p:nvSpPr>
        <p:spPr bwMode="auto">
          <a:xfrm>
            <a:off x="1025610" y="2710723"/>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2487095016"/>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3610"/>
            <a:ext cx="8657114" cy="731521"/>
          </a:xfrm>
        </p:spPr>
        <p:txBody>
          <a:bodyPr/>
          <a:lstStyle/>
          <a:p>
            <a:r>
              <a:rPr lang="en-IN" dirty="0" smtClean="0"/>
              <a:t>   References</a:t>
            </a:r>
            <a:endParaRPr lang="en-IN" dirty="0"/>
          </a:p>
        </p:txBody>
      </p:sp>
      <p:sp>
        <p:nvSpPr>
          <p:cNvPr id="3" name="Text Placeholder 2"/>
          <p:cNvSpPr>
            <a:spLocks noGrp="1"/>
          </p:cNvSpPr>
          <p:nvPr>
            <p:ph type="body" idx="1"/>
          </p:nvPr>
        </p:nvSpPr>
        <p:spPr>
          <a:xfrm>
            <a:off x="142963" y="1025026"/>
            <a:ext cx="9001037" cy="3628149"/>
          </a:xfrm>
        </p:spPr>
        <p:txBody>
          <a:bodyPr/>
          <a:lstStyle/>
          <a:p>
            <a:pPr>
              <a:buFont typeface="Wingdings" panose="05000000000000000000" pitchFamily="2" charset="2"/>
              <a:buChar char="Ø"/>
            </a:pPr>
            <a:r>
              <a:rPr lang="en-IN" b="1" dirty="0" smtClean="0"/>
              <a:t>Doc Wiki: </a:t>
            </a:r>
            <a:r>
              <a:rPr lang="en-IN" dirty="0">
                <a:hlinkClick r:id="rId3"/>
              </a:rPr>
              <a:t>http://docwiki.cisco.com/wiki/Cisco_Unity_Connection_Messaging_Interface_(CUMI)_API_--_</a:t>
            </a:r>
            <a:r>
              <a:rPr lang="en-IN" dirty="0" smtClean="0">
                <a:hlinkClick r:id="rId3"/>
              </a:rPr>
              <a:t>Using_the_CUMI_API</a:t>
            </a:r>
            <a:endParaRPr lang="en-IN" dirty="0" smtClean="0"/>
          </a:p>
        </p:txBody>
      </p:sp>
    </p:spTree>
    <p:extLst>
      <p:ext uri="{BB962C8B-B14F-4D97-AF65-F5344CB8AC3E}">
        <p14:creationId xmlns:p14="http://schemas.microsoft.com/office/powerpoint/2010/main" val="3773434314"/>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744" y="363475"/>
            <a:ext cx="8677656" cy="2722626"/>
          </a:xfrm>
        </p:spPr>
        <p:txBody>
          <a:bodyPr/>
          <a:lstStyle/>
          <a:p>
            <a:pPr marL="0" indent="0" algn="ctr">
              <a:buNone/>
            </a:pPr>
            <a:r>
              <a:rPr lang="en-US" dirty="0" smtClean="0"/>
              <a:t>Thank You</a:t>
            </a:r>
            <a:endParaRPr lang="en-US" dirty="0"/>
          </a:p>
        </p:txBody>
      </p:sp>
    </p:spTree>
    <p:extLst>
      <p:ext uri="{BB962C8B-B14F-4D97-AF65-F5344CB8AC3E}">
        <p14:creationId xmlns:p14="http://schemas.microsoft.com/office/powerpoint/2010/main" val="725894314"/>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ChangeArrowheads="1"/>
          </p:cNvSpPr>
          <p:nvPr/>
        </p:nvSpPr>
        <p:spPr bwMode="auto">
          <a:xfrm>
            <a:off x="468313" y="1484086"/>
            <a:ext cx="7940675"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Arial" charset="0"/>
                <a:ea typeface="MS PGothic" pitchFamily="34" charset="-128"/>
              </a:defRPr>
            </a:lvl1pPr>
            <a:lvl2pPr marL="742950" indent="-285750">
              <a:defRPr>
                <a:solidFill>
                  <a:schemeClr val="bg1"/>
                </a:solidFill>
                <a:latin typeface="Arial" charset="0"/>
                <a:ea typeface="MS PGothic" pitchFamily="34" charset="-128"/>
              </a:defRPr>
            </a:lvl2pPr>
            <a:lvl3pPr marL="1143000" indent="-228600">
              <a:defRPr sz="1600">
                <a:solidFill>
                  <a:schemeClr val="bg1"/>
                </a:solidFill>
                <a:latin typeface="Arial" charset="0"/>
                <a:ea typeface="MS PGothic" pitchFamily="34" charset="-128"/>
              </a:defRPr>
            </a:lvl3pPr>
            <a:lvl4pPr marL="1600200" indent="-228600">
              <a:defRPr sz="1400">
                <a:solidFill>
                  <a:schemeClr val="bg1"/>
                </a:solidFill>
                <a:latin typeface="Arial" charset="0"/>
                <a:ea typeface="MS PGothic" pitchFamily="34" charset="-128"/>
              </a:defRPr>
            </a:lvl4pPr>
            <a:lvl5pPr marL="2057400" indent="-228600">
              <a:defRPr sz="1400">
                <a:solidFill>
                  <a:schemeClr val="bg1"/>
                </a:solidFill>
                <a:latin typeface="Arial" charset="0"/>
                <a:ea typeface="MS PGothic" pitchFamily="34" charset="-128"/>
              </a:defRPr>
            </a:lvl5pPr>
            <a:lvl6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6pPr>
            <a:lvl7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7pPr>
            <a:lvl8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8pPr>
            <a:lvl9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9pPr>
          </a:lstStyle>
          <a:p>
            <a:pPr marL="228600" indent="-228600" algn="ctr"/>
            <a:r>
              <a:rPr lang="en-US" altLang="en-US" sz="2800" b="1" i="1" dirty="0">
                <a:solidFill>
                  <a:schemeClr val="bg2">
                    <a:lumMod val="75000"/>
                  </a:schemeClr>
                </a:solidFill>
              </a:rPr>
              <a:t>Notice</a:t>
            </a:r>
          </a:p>
          <a:p>
            <a:pPr marL="228600" indent="-228600" algn="ctr"/>
            <a:endParaRPr lang="en-US" altLang="en-US" b="1" i="1" dirty="0">
              <a:solidFill>
                <a:schemeClr val="bg2">
                  <a:lumMod val="75000"/>
                </a:schemeClr>
              </a:solidFill>
            </a:endParaRPr>
          </a:p>
          <a:p>
            <a:pPr marL="228600" indent="-228600" algn="ctr"/>
            <a:r>
              <a:rPr lang="en-US" altLang="en-US" sz="1800" b="1" i="1" dirty="0">
                <a:solidFill>
                  <a:schemeClr val="bg2">
                    <a:lumMod val="75000"/>
                  </a:schemeClr>
                </a:solidFill>
              </a:rPr>
              <a:t>The information in this presentation is provided under Non-Disclosure agreement and should be treated as Cisco Confidential. Under no circumstances is this information to be shared further without the express consent of Cisco.  </a:t>
            </a:r>
          </a:p>
          <a:p>
            <a:pPr marL="228600" indent="-228600" algn="ctr"/>
            <a:endParaRPr lang="en-US" altLang="en-US" sz="1800" b="1" i="1" dirty="0">
              <a:solidFill>
                <a:schemeClr val="bg2">
                  <a:lumMod val="75000"/>
                </a:schemeClr>
              </a:solidFill>
            </a:endParaRPr>
          </a:p>
          <a:p>
            <a:pPr marL="228600" indent="-228600" algn="ctr"/>
            <a:r>
              <a:rPr lang="en-US" altLang="en-US" sz="1800" b="1" i="1" dirty="0">
                <a:solidFill>
                  <a:schemeClr val="bg2">
                    <a:lumMod val="75000"/>
                  </a:schemeClr>
                </a:solidFill>
              </a:rPr>
              <a:t>Any roadmap item is subject to change at the sole discretion of  Cisco, and Cisco will have no liability for delay in the delivery or failure to deliver any of the products or features set forth in this document.</a:t>
            </a:r>
          </a:p>
        </p:txBody>
      </p:sp>
      <p:grpSp>
        <p:nvGrpSpPr>
          <p:cNvPr id="27651" name="Group 6"/>
          <p:cNvGrpSpPr>
            <a:grpSpLocks/>
          </p:cNvGrpSpPr>
          <p:nvPr/>
        </p:nvGrpSpPr>
        <p:grpSpPr bwMode="auto">
          <a:xfrm>
            <a:off x="3337440" y="395901"/>
            <a:ext cx="2101850" cy="837010"/>
            <a:chOff x="3272" y="1316"/>
            <a:chExt cx="1889" cy="1002"/>
          </a:xfrm>
        </p:grpSpPr>
        <p:sp>
          <p:nvSpPr>
            <p:cNvPr id="27652" name="AutoShape 7"/>
            <p:cNvSpPr>
              <a:spLocks noChangeAspect="1" noChangeArrowheads="1" noTextEdit="1"/>
            </p:cNvSpPr>
            <p:nvPr/>
          </p:nvSpPr>
          <p:spPr bwMode="auto">
            <a:xfrm>
              <a:off x="3272" y="1316"/>
              <a:ext cx="1889" cy="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653" name="Rectangle 8"/>
            <p:cNvSpPr>
              <a:spLocks noChangeArrowheads="1"/>
            </p:cNvSpPr>
            <p:nvPr/>
          </p:nvSpPr>
          <p:spPr bwMode="auto">
            <a:xfrm>
              <a:off x="3803" y="1980"/>
              <a:ext cx="86" cy="325"/>
            </a:xfrm>
            <a:prstGeom prst="rect">
              <a:avLst/>
            </a:prstGeom>
            <a:solidFill>
              <a:srgbClr val="B21A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solidFill>
                  <a:srgbClr val="000000"/>
                </a:solidFill>
              </a:endParaRPr>
            </a:p>
          </p:txBody>
        </p:sp>
        <p:sp>
          <p:nvSpPr>
            <p:cNvPr id="27654" name="Freeform 9"/>
            <p:cNvSpPr>
              <a:spLocks/>
            </p:cNvSpPr>
            <p:nvPr/>
          </p:nvSpPr>
          <p:spPr bwMode="auto">
            <a:xfrm>
              <a:off x="4304" y="1971"/>
              <a:ext cx="249" cy="343"/>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5" name="Freeform 10"/>
            <p:cNvSpPr>
              <a:spLocks/>
            </p:cNvSpPr>
            <p:nvPr/>
          </p:nvSpPr>
          <p:spPr bwMode="auto">
            <a:xfrm>
              <a:off x="3443" y="1971"/>
              <a:ext cx="249" cy="343"/>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6" name="Freeform 11"/>
            <p:cNvSpPr>
              <a:spLocks noEditPoints="1"/>
            </p:cNvSpPr>
            <p:nvPr/>
          </p:nvSpPr>
          <p:spPr bwMode="auto">
            <a:xfrm>
              <a:off x="4643" y="1971"/>
              <a:ext cx="342" cy="343"/>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80"/>
                <a:gd name="T32" fmla="*/ 80 w 8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7" name="Freeform 12"/>
            <p:cNvSpPr>
              <a:spLocks/>
            </p:cNvSpPr>
            <p:nvPr/>
          </p:nvSpPr>
          <p:spPr bwMode="auto">
            <a:xfrm>
              <a:off x="4000" y="1971"/>
              <a:ext cx="223" cy="343"/>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0"/>
                <a:gd name="T53" fmla="*/ 52 w 52"/>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8" name="Freeform 13"/>
            <p:cNvSpPr>
              <a:spLocks/>
            </p:cNvSpPr>
            <p:nvPr/>
          </p:nvSpPr>
          <p:spPr bwMode="auto">
            <a:xfrm>
              <a:off x="3272" y="1586"/>
              <a:ext cx="81" cy="167"/>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9" name="Freeform 14"/>
            <p:cNvSpPr>
              <a:spLocks/>
            </p:cNvSpPr>
            <p:nvPr/>
          </p:nvSpPr>
          <p:spPr bwMode="auto">
            <a:xfrm>
              <a:off x="3499" y="1474"/>
              <a:ext cx="81"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0" name="Freeform 15"/>
            <p:cNvSpPr>
              <a:spLocks/>
            </p:cNvSpPr>
            <p:nvPr/>
          </p:nvSpPr>
          <p:spPr bwMode="auto">
            <a:xfrm>
              <a:off x="3722" y="1320"/>
              <a:ext cx="81" cy="514"/>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1" name="Freeform 16"/>
            <p:cNvSpPr>
              <a:spLocks/>
            </p:cNvSpPr>
            <p:nvPr/>
          </p:nvSpPr>
          <p:spPr bwMode="auto">
            <a:xfrm>
              <a:off x="3949" y="1474"/>
              <a:ext cx="81"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2" name="Freeform 17"/>
            <p:cNvSpPr>
              <a:spLocks/>
            </p:cNvSpPr>
            <p:nvPr/>
          </p:nvSpPr>
          <p:spPr bwMode="auto">
            <a:xfrm>
              <a:off x="4171" y="1586"/>
              <a:ext cx="86" cy="167"/>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 name="T21" fmla="*/ 0 w 20"/>
                <a:gd name="T22" fmla="*/ 0 h 39"/>
                <a:gd name="T23" fmla="*/ 20 w 20"/>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3" name="Freeform 18"/>
            <p:cNvSpPr>
              <a:spLocks/>
            </p:cNvSpPr>
            <p:nvPr/>
          </p:nvSpPr>
          <p:spPr bwMode="auto">
            <a:xfrm>
              <a:off x="4398" y="1474"/>
              <a:ext cx="82"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4" name="Freeform 19"/>
            <p:cNvSpPr>
              <a:spLocks/>
            </p:cNvSpPr>
            <p:nvPr/>
          </p:nvSpPr>
          <p:spPr bwMode="auto">
            <a:xfrm>
              <a:off x="4625" y="1320"/>
              <a:ext cx="82" cy="514"/>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5" name="Freeform 20"/>
            <p:cNvSpPr>
              <a:spLocks/>
            </p:cNvSpPr>
            <p:nvPr/>
          </p:nvSpPr>
          <p:spPr bwMode="auto">
            <a:xfrm>
              <a:off x="4848" y="1474"/>
              <a:ext cx="82"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6" name="Freeform 21"/>
            <p:cNvSpPr>
              <a:spLocks/>
            </p:cNvSpPr>
            <p:nvPr/>
          </p:nvSpPr>
          <p:spPr bwMode="auto">
            <a:xfrm>
              <a:off x="5075" y="1586"/>
              <a:ext cx="82" cy="167"/>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1" y="171450"/>
            <a:ext cx="8588375" cy="514350"/>
          </a:xfrm>
        </p:spPr>
        <p:txBody>
          <a:bodyPr>
            <a:normAutofit fontScale="90000"/>
          </a:bodyPr>
          <a:lstStyle/>
          <a:p>
            <a:pPr eaLnBrk="1" hangingPunct="1">
              <a:defRPr/>
            </a:pPr>
            <a:r>
              <a:rPr dirty="0" smtClean="0">
                <a:ea typeface="+mj-ea"/>
              </a:rPr>
              <a:t/>
            </a:r>
            <a:br>
              <a:rPr dirty="0" smtClean="0">
                <a:ea typeface="+mj-ea"/>
              </a:rPr>
            </a:br>
            <a:r>
              <a:rPr dirty="0" smtClean="0">
                <a:ea typeface="+mj-ea"/>
              </a:rPr>
              <a:t> Agenda</a:t>
            </a:r>
            <a:endParaRPr dirty="0">
              <a:ea typeface="+mj-ea"/>
            </a:endParaRPr>
          </a:p>
        </p:txBody>
      </p:sp>
      <p:sp>
        <p:nvSpPr>
          <p:cNvPr id="28675" name="Content Placeholder 3"/>
          <p:cNvSpPr>
            <a:spLocks noGrp="1"/>
          </p:cNvSpPr>
          <p:nvPr>
            <p:ph idx="1"/>
          </p:nvPr>
        </p:nvSpPr>
        <p:spPr>
          <a:xfrm>
            <a:off x="304800" y="1028700"/>
            <a:ext cx="6858000" cy="3486150"/>
          </a:xfrm>
        </p:spPr>
        <p:txBody>
          <a:bodyPr>
            <a:normAutofit/>
          </a:bodyPr>
          <a:lstStyle/>
          <a:p>
            <a:pPr>
              <a:buFont typeface="Wingdings" panose="05000000000000000000" pitchFamily="2" charset="2"/>
              <a:buChar char="Ø"/>
            </a:pPr>
            <a:r>
              <a:rPr lang="en-IN" altLang="en-US" dirty="0" smtClean="0"/>
              <a:t>Introduction</a:t>
            </a:r>
          </a:p>
          <a:p>
            <a:pPr>
              <a:buFont typeface="Wingdings" panose="05000000000000000000" pitchFamily="2" charset="2"/>
              <a:buChar char="Ø"/>
            </a:pPr>
            <a:r>
              <a:rPr lang="en-IN" altLang="en-US" dirty="0" smtClean="0"/>
              <a:t>Call Flow of Video Message</a:t>
            </a:r>
            <a:endParaRPr lang="en-IN" altLang="en-US" dirty="0"/>
          </a:p>
          <a:p>
            <a:pPr>
              <a:buFont typeface="Wingdings" panose="05000000000000000000" pitchFamily="2" charset="2"/>
              <a:buChar char="Ø"/>
            </a:pPr>
            <a:r>
              <a:rPr lang="en-IN" dirty="0"/>
              <a:t>Enhanced the CUMI API to get </a:t>
            </a:r>
            <a:r>
              <a:rPr lang="en-US" dirty="0"/>
              <a:t>Session-Id of a Video Message</a:t>
            </a:r>
            <a:endParaRPr lang="en-IN" altLang="ja-JP" dirty="0" smtClean="0"/>
          </a:p>
          <a:p>
            <a:pPr>
              <a:buFont typeface="Wingdings" panose="05000000000000000000" pitchFamily="2" charset="2"/>
              <a:buChar char="Ø"/>
            </a:pPr>
            <a:r>
              <a:rPr lang="en-US" altLang="en-US" dirty="0" smtClean="0"/>
              <a:t>Enhancement of Video Message over Web Inbox</a:t>
            </a:r>
          </a:p>
          <a:p>
            <a:pPr>
              <a:buFont typeface="Wingdings" panose="05000000000000000000" pitchFamily="2" charset="2"/>
              <a:buChar char="Ø"/>
            </a:pPr>
            <a:r>
              <a:rPr lang="en-US" altLang="en-US" dirty="0" smtClean="0"/>
              <a:t>Demo Scenario</a:t>
            </a:r>
            <a:endParaRPr lang="en-IN" dirty="0" smtClean="0"/>
          </a:p>
          <a:p>
            <a:pPr>
              <a:buFont typeface="Wingdings" panose="05000000000000000000" pitchFamily="2" charset="2"/>
              <a:buChar char="Ø"/>
            </a:pPr>
            <a:r>
              <a:rPr lang="en-IN" dirty="0" smtClean="0"/>
              <a:t>Troubleshooting</a:t>
            </a:r>
          </a:p>
          <a:p>
            <a:pPr>
              <a:buFont typeface="Wingdings" panose="05000000000000000000" pitchFamily="2" charset="2"/>
              <a:buChar char="Ø"/>
            </a:pPr>
            <a:r>
              <a:rPr lang="en-IN" altLang="en-US" dirty="0" smtClean="0"/>
              <a:t>References</a:t>
            </a:r>
            <a:endParaRPr lang="en-IN" altLang="en-US"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265314" y="889686"/>
            <a:ext cx="8260848" cy="3659146"/>
          </a:xfrm>
        </p:spPr>
        <p:txBody>
          <a:bodyPr>
            <a:normAutofit/>
          </a:bodyPr>
          <a:lstStyle/>
          <a:p>
            <a:pPr marL="0" indent="0">
              <a:buNone/>
            </a:pPr>
            <a:r>
              <a:rPr lang="en-IN" dirty="0" smtClean="0"/>
              <a:t>Video Message is supported over Web Inbox through TRAP.</a:t>
            </a:r>
          </a:p>
          <a:p>
            <a:pPr marL="0" indent="0">
              <a:buNone/>
            </a:pPr>
            <a:r>
              <a:rPr lang="en-US" altLang="en-US" b="1" u="sng" dirty="0" smtClean="0"/>
              <a:t>Current </a:t>
            </a:r>
            <a:r>
              <a:rPr lang="en-US" altLang="en-US" b="1" u="sng" dirty="0"/>
              <a:t>Behavior from 11.5 release:</a:t>
            </a:r>
          </a:p>
          <a:p>
            <a:pPr>
              <a:lnSpc>
                <a:spcPct val="150000"/>
              </a:lnSpc>
              <a:buFont typeface="Wingdings" panose="05000000000000000000" pitchFamily="2" charset="2"/>
              <a:buChar char="Ø"/>
            </a:pPr>
            <a:r>
              <a:rPr lang="en-IN" dirty="0"/>
              <a:t>A user </a:t>
            </a:r>
            <a:r>
              <a:rPr lang="en-IN" dirty="0" smtClean="0"/>
              <a:t>can play </a:t>
            </a:r>
            <a:r>
              <a:rPr lang="en-IN" dirty="0"/>
              <a:t>V</a:t>
            </a:r>
            <a:r>
              <a:rPr lang="en-IN" dirty="0" smtClean="0"/>
              <a:t>ideo </a:t>
            </a:r>
            <a:r>
              <a:rPr lang="en-IN" dirty="0"/>
              <a:t>M</a:t>
            </a:r>
            <a:r>
              <a:rPr lang="en-IN" dirty="0" smtClean="0"/>
              <a:t>essage using </a:t>
            </a:r>
            <a:r>
              <a:rPr lang="en-IN" dirty="0"/>
              <a:t>video enabled end point </a:t>
            </a:r>
            <a:r>
              <a:rPr lang="en-US" altLang="en-US" dirty="0" smtClean="0"/>
              <a:t>through Telephony User Interface (TUI)</a:t>
            </a:r>
            <a:r>
              <a:rPr lang="en-US" dirty="0" smtClean="0"/>
              <a:t>.</a:t>
            </a:r>
            <a:endParaRPr lang="en-US" dirty="0"/>
          </a:p>
          <a:p>
            <a:pPr marL="0" indent="0">
              <a:buNone/>
            </a:pPr>
            <a:r>
              <a:rPr lang="en-US" altLang="en-US" b="1" u="sng" dirty="0" smtClean="0"/>
              <a:t>From 12.5 onwards:</a:t>
            </a:r>
            <a:endParaRPr lang="en-US" altLang="en-US" b="1" u="sng" dirty="0"/>
          </a:p>
          <a:p>
            <a:pPr>
              <a:buFont typeface="Wingdings" panose="05000000000000000000" pitchFamily="2" charset="2"/>
              <a:buChar char="Ø"/>
              <a:defRPr/>
            </a:pPr>
            <a:r>
              <a:rPr lang="en-IN" dirty="0"/>
              <a:t>U</a:t>
            </a:r>
            <a:r>
              <a:rPr lang="en-IN" dirty="0" smtClean="0"/>
              <a:t>ser </a:t>
            </a:r>
            <a:r>
              <a:rPr lang="en-IN" dirty="0"/>
              <a:t>can </a:t>
            </a:r>
            <a:r>
              <a:rPr lang="en-IN" dirty="0" smtClean="0"/>
              <a:t>play a </a:t>
            </a:r>
            <a:r>
              <a:rPr lang="en-IN" dirty="0"/>
              <a:t>Video </a:t>
            </a:r>
            <a:r>
              <a:rPr lang="en-IN" dirty="0" smtClean="0"/>
              <a:t>Message through </a:t>
            </a:r>
            <a:r>
              <a:rPr lang="en-IN" dirty="0"/>
              <a:t>TRAP </a:t>
            </a:r>
            <a:r>
              <a:rPr lang="en-IN" dirty="0" smtClean="0"/>
              <a:t>over Web Inbox</a:t>
            </a:r>
            <a:endParaRPr lang="en-US" altLang="en-US" dirty="0" smtClean="0"/>
          </a:p>
          <a:p>
            <a:pPr>
              <a:buFont typeface="Wingdings" panose="05000000000000000000" pitchFamily="2" charset="2"/>
              <a:buChar char="Ø"/>
              <a:defRPr/>
            </a:pPr>
            <a:r>
              <a:rPr lang="en-IN" dirty="0" smtClean="0"/>
              <a:t>Enhanced </a:t>
            </a:r>
            <a:r>
              <a:rPr lang="en-IN" dirty="0"/>
              <a:t>the CUMI API (/</a:t>
            </a:r>
            <a:r>
              <a:rPr lang="en-IN" dirty="0" err="1"/>
              <a:t>vmrest</a:t>
            </a:r>
            <a:r>
              <a:rPr lang="en-IN" dirty="0"/>
              <a:t>/messages/&lt;message_id&gt;) to get </a:t>
            </a:r>
            <a:r>
              <a:rPr lang="en-IN" dirty="0" smtClean="0"/>
              <a:t>Video Session-Id of </a:t>
            </a:r>
            <a:r>
              <a:rPr lang="en-IN" dirty="0"/>
              <a:t>a Video </a:t>
            </a:r>
            <a:r>
              <a:rPr lang="en-IN" dirty="0" smtClean="0"/>
              <a:t>Message</a:t>
            </a:r>
            <a:endParaRPr lang="en-US" altLang="en-US" dirty="0"/>
          </a:p>
          <a:p>
            <a:pPr marL="191934" lvl="1" indent="0">
              <a:buNone/>
            </a:pPr>
            <a:endParaRPr lang="en-US" altLang="en-US" dirty="0" smtClean="0"/>
          </a:p>
          <a:p>
            <a:pPr marL="0" indent="0">
              <a:buNone/>
            </a:pPr>
            <a:endParaRPr lang="en-US" altLang="en-US" dirty="0" smtClean="0"/>
          </a:p>
          <a:p>
            <a:pPr marL="0" indent="0">
              <a:buNone/>
            </a:pPr>
            <a:endParaRPr lang="en-US" altLang="en-US" dirty="0" smtClean="0"/>
          </a:p>
          <a:p>
            <a:pPr marL="0" indent="0">
              <a:buNone/>
            </a:pPr>
            <a:endParaRPr lang="en-US" altLang="en-US" dirty="0" smtClean="0"/>
          </a:p>
          <a:p>
            <a:pPr marL="0" indent="0">
              <a:lnSpc>
                <a:spcPct val="150000"/>
              </a:lnSpc>
              <a:buNone/>
            </a:pPr>
            <a:endParaRPr lang="en-US" altLang="en-US" dirty="0" smtClean="0"/>
          </a:p>
          <a:p>
            <a:pPr>
              <a:lnSpc>
                <a:spcPct val="150000"/>
              </a:lnSpc>
              <a:buFont typeface="Wingdings" panose="05000000000000000000" pitchFamily="2" charset="2"/>
              <a:buChar char="Ø"/>
            </a:pPr>
            <a:endParaRPr lang="en-US" altLang="en-US" dirty="0"/>
          </a:p>
          <a:p>
            <a:pPr marL="0" indent="0">
              <a:lnSpc>
                <a:spcPct val="150000"/>
              </a:lnSpc>
              <a:buNone/>
            </a:pPr>
            <a:endParaRPr lang="en-US" altLang="en-US" dirty="0"/>
          </a:p>
          <a:p>
            <a:pPr marL="0" indent="0">
              <a:buNone/>
            </a:pPr>
            <a:endParaRPr lang="en-US" altLang="en-US" dirty="0"/>
          </a:p>
          <a:p>
            <a:pPr marL="0" indent="0">
              <a:buNone/>
            </a:pPr>
            <a:endParaRPr lang="en-US" altLang="en-US" dirty="0"/>
          </a:p>
          <a:p>
            <a:pPr>
              <a:buFont typeface="Wingdings" panose="05000000000000000000" pitchFamily="2" charset="2"/>
              <a:buChar char="Ø"/>
            </a:pPr>
            <a:endParaRPr lang="en-US" altLang="en-US" dirty="0"/>
          </a:p>
        </p:txBody>
      </p:sp>
    </p:spTree>
    <p:extLst>
      <p:ext uri="{BB962C8B-B14F-4D97-AF65-F5344CB8AC3E}">
        <p14:creationId xmlns:p14="http://schemas.microsoft.com/office/powerpoint/2010/main" val="1389296874"/>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332" y="849454"/>
            <a:ext cx="1318133" cy="1210496"/>
          </a:xfrm>
          <a:prstGeom prst="rect">
            <a:avLst/>
          </a:prstGeom>
        </p:spPr>
      </p:pic>
      <p:pic>
        <p:nvPicPr>
          <p:cNvPr id="5" name="Picture 4"/>
          <p:cNvPicPr>
            <a:picLocks noChangeAspect="1"/>
          </p:cNvPicPr>
          <p:nvPr/>
        </p:nvPicPr>
        <p:blipFill>
          <a:blip r:embed="rId2"/>
          <a:stretch>
            <a:fillRect/>
          </a:stretch>
        </p:blipFill>
        <p:spPr>
          <a:xfrm>
            <a:off x="4570671" y="637130"/>
            <a:ext cx="1391485" cy="1240522"/>
          </a:xfrm>
          <a:prstGeom prst="rect">
            <a:avLst/>
          </a:prstGeom>
        </p:spPr>
      </p:pic>
      <p:cxnSp>
        <p:nvCxnSpPr>
          <p:cNvPr id="9" name="Straight Arrow Connector 8"/>
          <p:cNvCxnSpPr>
            <a:endCxn id="5" idx="1"/>
          </p:cNvCxnSpPr>
          <p:nvPr/>
        </p:nvCxnSpPr>
        <p:spPr>
          <a:xfrm flipV="1">
            <a:off x="1205110" y="1257391"/>
            <a:ext cx="3365561" cy="35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054295" y="1006700"/>
            <a:ext cx="1881458"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IN" sz="1000" b="1" i="0" u="none" strike="noStrike" cap="none" spc="0" normalizeH="0" baseline="0" dirty="0" smtClean="0">
                <a:ln>
                  <a:noFill/>
                </a:ln>
                <a:solidFill>
                  <a:schemeClr val="bg2">
                    <a:lumMod val="50000"/>
                  </a:schemeClr>
                </a:solidFill>
                <a:effectLst/>
                <a:uFillTx/>
                <a:latin typeface="Arial"/>
                <a:ea typeface="Arial"/>
                <a:cs typeface="Arial"/>
                <a:sym typeface="Arial"/>
              </a:rPr>
              <a:t>1</a:t>
            </a:r>
            <a:r>
              <a:rPr kumimoji="0" lang="en-IN" sz="1000" b="0" i="0" u="none" strike="noStrike" cap="none" spc="0" normalizeH="0" baseline="0" dirty="0" smtClean="0">
                <a:ln>
                  <a:noFill/>
                </a:ln>
                <a:solidFill>
                  <a:schemeClr val="bg2">
                    <a:lumMod val="50000"/>
                  </a:schemeClr>
                </a:solidFill>
                <a:effectLst/>
                <a:uFillTx/>
                <a:latin typeface="Arial"/>
                <a:ea typeface="Arial"/>
                <a:cs typeface="Arial"/>
                <a:sym typeface="Arial"/>
              </a:rPr>
              <a:t>. Place</a:t>
            </a:r>
            <a:r>
              <a:rPr kumimoji="0" lang="en-IN" sz="1000" b="0" i="0" u="none" strike="noStrike" cap="none" spc="0" normalizeH="0" dirty="0" smtClean="0">
                <a:ln>
                  <a:noFill/>
                </a:ln>
                <a:solidFill>
                  <a:schemeClr val="bg2">
                    <a:lumMod val="50000"/>
                  </a:schemeClr>
                </a:solidFill>
                <a:effectLst/>
                <a:uFillTx/>
                <a:latin typeface="Arial"/>
                <a:ea typeface="Arial"/>
                <a:cs typeface="Arial"/>
                <a:sym typeface="Arial"/>
              </a:rPr>
              <a:t> a </a:t>
            </a:r>
            <a:r>
              <a:rPr kumimoji="0" lang="en-IN" sz="1000" b="0" i="0" u="none" strike="noStrike" cap="none" spc="0" normalizeH="0" baseline="0" dirty="0" smtClean="0">
                <a:ln>
                  <a:noFill/>
                </a:ln>
                <a:solidFill>
                  <a:schemeClr val="bg2">
                    <a:lumMod val="50000"/>
                  </a:schemeClr>
                </a:solidFill>
                <a:effectLst/>
                <a:uFillTx/>
                <a:latin typeface="Arial"/>
                <a:ea typeface="Arial"/>
                <a:cs typeface="Arial"/>
                <a:sym typeface="Arial"/>
              </a:rPr>
              <a:t>Call</a:t>
            </a:r>
            <a:endParaRPr kumimoji="0" lang="en-IN" sz="1000" b="0" i="0" u="none" strike="noStrike" cap="none" spc="0" normalizeH="0" baseline="0" dirty="0">
              <a:ln>
                <a:noFill/>
              </a:ln>
              <a:solidFill>
                <a:schemeClr val="bg2">
                  <a:lumMod val="50000"/>
                </a:schemeClr>
              </a:solidFill>
              <a:effectLst/>
              <a:uFillTx/>
              <a:latin typeface="Arial"/>
              <a:ea typeface="Arial"/>
              <a:cs typeface="Arial"/>
              <a:sym typeface="Arial"/>
            </a:endParaRPr>
          </a:p>
        </p:txBody>
      </p:sp>
      <p:sp>
        <p:nvSpPr>
          <p:cNvPr id="12" name="TextBox 11"/>
          <p:cNvSpPr txBox="1"/>
          <p:nvPr/>
        </p:nvSpPr>
        <p:spPr>
          <a:xfrm>
            <a:off x="396610" y="1951342"/>
            <a:ext cx="499611"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IN" sz="1000" b="0" i="0" u="none" strike="noStrike" cap="none" spc="0" normalizeH="0" baseline="0" dirty="0" smtClean="0">
                <a:ln>
                  <a:noFill/>
                </a:ln>
                <a:solidFill>
                  <a:schemeClr val="bg2">
                    <a:lumMod val="50000"/>
                  </a:schemeClr>
                </a:solidFill>
                <a:effectLst/>
                <a:uFillTx/>
                <a:latin typeface="Arial"/>
                <a:ea typeface="Arial"/>
                <a:cs typeface="Arial"/>
                <a:sym typeface="Arial"/>
              </a:rPr>
              <a:t>User 1</a:t>
            </a:r>
            <a:endParaRPr kumimoji="0" lang="en-IN" sz="1000" b="0" i="0" u="none" strike="noStrike" cap="none" spc="0" normalizeH="0" baseline="0" dirty="0">
              <a:ln>
                <a:noFill/>
              </a:ln>
              <a:solidFill>
                <a:schemeClr val="bg2">
                  <a:lumMod val="50000"/>
                </a:schemeClr>
              </a:solidFill>
              <a:effectLst/>
              <a:uFillTx/>
              <a:latin typeface="Arial"/>
              <a:ea typeface="Arial"/>
              <a:cs typeface="Arial"/>
              <a:sym typeface="Arial"/>
            </a:endParaRPr>
          </a:p>
        </p:txBody>
      </p:sp>
      <p:sp>
        <p:nvSpPr>
          <p:cNvPr id="13" name="TextBox 12"/>
          <p:cNvSpPr txBox="1"/>
          <p:nvPr/>
        </p:nvSpPr>
        <p:spPr>
          <a:xfrm>
            <a:off x="5266413" y="1567512"/>
            <a:ext cx="486687"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IN" sz="1000" b="0" i="0" u="none" strike="noStrike" cap="none" spc="0" normalizeH="0" baseline="0" dirty="0" smtClean="0">
                <a:ln>
                  <a:noFill/>
                </a:ln>
                <a:solidFill>
                  <a:schemeClr val="bg2">
                    <a:lumMod val="50000"/>
                  </a:schemeClr>
                </a:solidFill>
                <a:effectLst/>
                <a:uFillTx/>
                <a:latin typeface="Arial"/>
                <a:ea typeface="Arial"/>
                <a:cs typeface="Arial"/>
                <a:sym typeface="Arial"/>
              </a:rPr>
              <a:t>User 2</a:t>
            </a:r>
            <a:endParaRPr kumimoji="0" lang="en-IN" sz="1000" b="0" i="0" u="none" strike="noStrike" cap="none" spc="0" normalizeH="0" baseline="0" dirty="0">
              <a:ln>
                <a:noFill/>
              </a:ln>
              <a:solidFill>
                <a:schemeClr val="bg2">
                  <a:lumMod val="50000"/>
                </a:schemeClr>
              </a:solidFill>
              <a:effectLst/>
              <a:uFillTx/>
              <a:latin typeface="Arial"/>
              <a:ea typeface="Arial"/>
              <a:cs typeface="Arial"/>
              <a:sym typeface="Arial"/>
            </a:endParaRPr>
          </a:p>
        </p:txBody>
      </p:sp>
      <p:sp>
        <p:nvSpPr>
          <p:cNvPr id="17" name="TextBox 16"/>
          <p:cNvSpPr txBox="1"/>
          <p:nvPr/>
        </p:nvSpPr>
        <p:spPr>
          <a:xfrm>
            <a:off x="2061803" y="1424171"/>
            <a:ext cx="1236334"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IN" sz="1000" b="1" i="0" u="none" strike="noStrike" cap="none" spc="0" normalizeH="0" baseline="0" dirty="0" smtClean="0">
                <a:ln>
                  <a:noFill/>
                </a:ln>
                <a:solidFill>
                  <a:schemeClr val="bg2">
                    <a:lumMod val="50000"/>
                  </a:schemeClr>
                </a:solidFill>
                <a:effectLst/>
                <a:uFillTx/>
                <a:latin typeface="Arial"/>
                <a:ea typeface="Arial"/>
                <a:cs typeface="Arial"/>
                <a:sym typeface="Arial"/>
              </a:rPr>
              <a:t>2</a:t>
            </a:r>
            <a:r>
              <a:rPr kumimoji="0" lang="en-IN" sz="1000" b="0" i="0" u="none" strike="noStrike" cap="none" spc="0" normalizeH="0" baseline="0" dirty="0" smtClean="0">
                <a:ln>
                  <a:noFill/>
                </a:ln>
                <a:solidFill>
                  <a:schemeClr val="bg2">
                    <a:lumMod val="50000"/>
                  </a:schemeClr>
                </a:solidFill>
                <a:effectLst/>
                <a:uFillTx/>
                <a:latin typeface="Arial"/>
                <a:ea typeface="Arial"/>
                <a:cs typeface="Arial"/>
                <a:sym typeface="Arial"/>
              </a:rPr>
              <a:t>.</a:t>
            </a:r>
            <a:r>
              <a:rPr kumimoji="0" lang="en-IN" sz="1000" b="0" i="0" u="none" strike="noStrike" cap="none" spc="0" normalizeH="0" dirty="0" smtClean="0">
                <a:ln>
                  <a:noFill/>
                </a:ln>
                <a:solidFill>
                  <a:schemeClr val="bg2">
                    <a:lumMod val="50000"/>
                  </a:schemeClr>
                </a:solidFill>
                <a:effectLst/>
                <a:uFillTx/>
                <a:latin typeface="Arial"/>
                <a:ea typeface="Arial"/>
                <a:cs typeface="Arial"/>
                <a:sym typeface="Arial"/>
              </a:rPr>
              <a:t> </a:t>
            </a:r>
            <a:r>
              <a:rPr kumimoji="0" lang="en-IN" sz="1000" b="0" i="0" u="none" strike="noStrike" cap="none" spc="0" normalizeH="0" baseline="0" dirty="0" smtClean="0">
                <a:ln>
                  <a:noFill/>
                </a:ln>
                <a:solidFill>
                  <a:schemeClr val="bg2">
                    <a:lumMod val="50000"/>
                  </a:schemeClr>
                </a:solidFill>
                <a:effectLst/>
                <a:uFillTx/>
                <a:latin typeface="Arial"/>
                <a:ea typeface="Arial"/>
                <a:cs typeface="Arial"/>
                <a:sym typeface="Arial"/>
              </a:rPr>
              <a:t>Ring No Answer</a:t>
            </a:r>
            <a:endParaRPr kumimoji="0" lang="en-IN" sz="1000" b="0" i="0" u="none" strike="noStrike" cap="none" spc="0" normalizeH="0" baseline="0" dirty="0">
              <a:ln>
                <a:noFill/>
              </a:ln>
              <a:solidFill>
                <a:schemeClr val="bg2">
                  <a:lumMod val="50000"/>
                </a:schemeClr>
              </a:solidFill>
              <a:effectLst/>
              <a:uFillTx/>
              <a:latin typeface="Arial"/>
              <a:ea typeface="Arial"/>
              <a:cs typeface="Arial"/>
              <a:sym typeface="Arial"/>
            </a:endParaRPr>
          </a:p>
        </p:txBody>
      </p:sp>
      <p:sp>
        <p:nvSpPr>
          <p:cNvPr id="20" name="TextBox 19"/>
          <p:cNvSpPr txBox="1"/>
          <p:nvPr/>
        </p:nvSpPr>
        <p:spPr>
          <a:xfrm>
            <a:off x="3660889" y="4658855"/>
            <a:ext cx="1819564"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IN" sz="1200" b="0" i="0" u="none" strike="noStrike" cap="none" spc="0" normalizeH="0" baseline="0" dirty="0" smtClean="0">
                <a:ln>
                  <a:noFill/>
                </a:ln>
                <a:solidFill>
                  <a:schemeClr val="bg2">
                    <a:lumMod val="50000"/>
                  </a:schemeClr>
                </a:solidFill>
                <a:effectLst/>
                <a:uFillTx/>
                <a:latin typeface="Arial"/>
                <a:ea typeface="Arial"/>
                <a:cs typeface="Arial"/>
                <a:sym typeface="Arial"/>
              </a:rPr>
              <a:t>Web Inbox of User 2</a:t>
            </a:r>
            <a:endParaRPr kumimoji="0" lang="en-IN" sz="1200" b="0" i="0" u="none" strike="noStrike" cap="none" spc="0" normalizeH="0" baseline="0" dirty="0">
              <a:ln>
                <a:noFill/>
              </a:ln>
              <a:solidFill>
                <a:schemeClr val="bg2">
                  <a:lumMod val="50000"/>
                </a:schemeClr>
              </a:solidFill>
              <a:effectLst/>
              <a:uFillTx/>
              <a:latin typeface="Arial"/>
              <a:ea typeface="Arial"/>
              <a:cs typeface="Arial"/>
              <a:sym typeface="Arial"/>
            </a:endParaRPr>
          </a:p>
        </p:txBody>
      </p:sp>
      <p:cxnSp>
        <p:nvCxnSpPr>
          <p:cNvPr id="22" name="Straight Arrow Connector 21"/>
          <p:cNvCxnSpPr/>
          <p:nvPr/>
        </p:nvCxnSpPr>
        <p:spPr>
          <a:xfrm>
            <a:off x="1273384" y="1813731"/>
            <a:ext cx="1505962" cy="4339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89354" y="3893889"/>
            <a:ext cx="1544031"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IN" sz="1000" b="0" i="0" u="none" strike="noStrike" cap="none" spc="0" normalizeH="0" baseline="0" dirty="0" smtClean="0">
                <a:ln>
                  <a:noFill/>
                </a:ln>
                <a:solidFill>
                  <a:schemeClr val="bg2">
                    <a:lumMod val="50000"/>
                  </a:schemeClr>
                </a:solidFill>
                <a:effectLst/>
                <a:uFillTx/>
                <a:latin typeface="Arial"/>
                <a:ea typeface="Arial"/>
                <a:cs typeface="Arial"/>
                <a:sym typeface="Arial"/>
              </a:rPr>
              <a:t>Video Message</a:t>
            </a:r>
            <a:r>
              <a:rPr kumimoji="0" lang="en-IN" sz="1000" b="0" i="0" u="none" strike="noStrike" cap="none" spc="0" normalizeH="0" dirty="0" smtClean="0">
                <a:ln>
                  <a:noFill/>
                </a:ln>
                <a:solidFill>
                  <a:schemeClr val="bg2">
                    <a:lumMod val="50000"/>
                  </a:schemeClr>
                </a:solidFill>
                <a:effectLst/>
                <a:uFillTx/>
                <a:latin typeface="Arial"/>
                <a:ea typeface="Arial"/>
                <a:cs typeface="Arial"/>
                <a:sym typeface="Arial"/>
              </a:rPr>
              <a:t> </a:t>
            </a:r>
            <a:r>
              <a:rPr kumimoji="0" lang="en-IN" sz="1000" b="0" i="0" u="none" strike="noStrike" cap="none" spc="0" normalizeH="0" baseline="0" dirty="0" smtClean="0">
                <a:ln>
                  <a:noFill/>
                </a:ln>
                <a:solidFill>
                  <a:schemeClr val="bg2">
                    <a:lumMod val="50000"/>
                  </a:schemeClr>
                </a:solidFill>
                <a:effectLst/>
                <a:uFillTx/>
                <a:latin typeface="Arial"/>
                <a:ea typeface="Arial"/>
                <a:cs typeface="Arial"/>
                <a:sym typeface="Arial"/>
              </a:rPr>
              <a:t>on</a:t>
            </a:r>
            <a:r>
              <a:rPr kumimoji="0" lang="en-IN" sz="1000" b="0" i="0" u="none" strike="noStrike" cap="none" spc="0" normalizeH="0" dirty="0" smtClean="0">
                <a:ln>
                  <a:noFill/>
                </a:ln>
                <a:solidFill>
                  <a:schemeClr val="bg2">
                    <a:lumMod val="50000"/>
                  </a:schemeClr>
                </a:solidFill>
                <a:effectLst/>
                <a:uFillTx/>
                <a:latin typeface="Arial"/>
                <a:ea typeface="Arial"/>
                <a:cs typeface="Arial"/>
                <a:sym typeface="Arial"/>
              </a:rPr>
              <a:t> Web Inbox of User 2</a:t>
            </a:r>
            <a:endParaRPr kumimoji="0" lang="en-IN" sz="1000" b="0" i="0" u="none" strike="noStrike" cap="none" spc="0" normalizeH="0" baseline="0" dirty="0">
              <a:ln>
                <a:noFill/>
              </a:ln>
              <a:solidFill>
                <a:schemeClr val="bg2">
                  <a:lumMod val="50000"/>
                </a:schemeClr>
              </a:solidFill>
              <a:effectLst/>
              <a:uFillTx/>
              <a:latin typeface="Arial"/>
              <a:ea typeface="Arial"/>
              <a:cs typeface="Arial"/>
              <a:sym typeface="Arial"/>
            </a:endParaRPr>
          </a:p>
        </p:txBody>
      </p:sp>
      <p:pic>
        <p:nvPicPr>
          <p:cNvPr id="27" name="Picture 26"/>
          <p:cNvPicPr>
            <a:picLocks noChangeAspect="1"/>
          </p:cNvPicPr>
          <p:nvPr/>
        </p:nvPicPr>
        <p:blipFill>
          <a:blip r:embed="rId3"/>
          <a:stretch>
            <a:fillRect/>
          </a:stretch>
        </p:blipFill>
        <p:spPr>
          <a:xfrm>
            <a:off x="2847420" y="1813731"/>
            <a:ext cx="6052687" cy="2845124"/>
          </a:xfrm>
          <a:prstGeom prst="rect">
            <a:avLst/>
          </a:prstGeom>
        </p:spPr>
      </p:pic>
      <p:sp>
        <p:nvSpPr>
          <p:cNvPr id="28" name="Rectangle 27"/>
          <p:cNvSpPr/>
          <p:nvPr/>
        </p:nvSpPr>
        <p:spPr>
          <a:xfrm>
            <a:off x="7458075" y="4381500"/>
            <a:ext cx="981075" cy="277355"/>
          </a:xfrm>
          <a:prstGeom prst="rect">
            <a:avLst/>
          </a:prstGeom>
          <a:noFill/>
          <a:ln w="25400" cap="flat">
            <a:solidFill>
              <a:schemeClr val="bg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IN" sz="1800" b="0" i="0" u="none" strike="noStrike" cap="none" spc="0" normalizeH="0" baseline="0">
              <a:ln>
                <a:noFill/>
              </a:ln>
              <a:solidFill>
                <a:schemeClr val="accent3"/>
              </a:solidFill>
              <a:effectLst/>
              <a:uFillTx/>
              <a:latin typeface="Arial"/>
              <a:ea typeface="Arial"/>
              <a:cs typeface="Arial"/>
              <a:sym typeface="Arial"/>
            </a:endParaRPr>
          </a:p>
        </p:txBody>
      </p:sp>
      <p:cxnSp>
        <p:nvCxnSpPr>
          <p:cNvPr id="30" name="Straight Arrow Connector 29"/>
          <p:cNvCxnSpPr/>
          <p:nvPr/>
        </p:nvCxnSpPr>
        <p:spPr>
          <a:xfrm>
            <a:off x="7115175" y="4232085"/>
            <a:ext cx="342900" cy="123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884226" y="4029397"/>
            <a:ext cx="1304925"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IN" sz="1000" b="1" i="0" u="none" strike="noStrike" cap="none" spc="0" normalizeH="0" baseline="0" dirty="0" smtClean="0">
                <a:ln>
                  <a:noFill/>
                </a:ln>
                <a:solidFill>
                  <a:schemeClr val="bg2">
                    <a:lumMod val="50000"/>
                  </a:schemeClr>
                </a:solidFill>
                <a:effectLst/>
                <a:uFillTx/>
                <a:latin typeface="Arial"/>
                <a:ea typeface="Arial"/>
                <a:cs typeface="Arial"/>
                <a:sym typeface="Arial"/>
              </a:rPr>
              <a:t>4</a:t>
            </a:r>
            <a:r>
              <a:rPr kumimoji="0" lang="en-IN" sz="1000" i="0" u="none" strike="noStrike" cap="none" spc="0" normalizeH="0" baseline="0" dirty="0" smtClean="0">
                <a:ln>
                  <a:noFill/>
                </a:ln>
                <a:solidFill>
                  <a:schemeClr val="bg2">
                    <a:lumMod val="50000"/>
                  </a:schemeClr>
                </a:solidFill>
                <a:effectLst/>
                <a:uFillTx/>
                <a:latin typeface="Arial"/>
                <a:ea typeface="Arial"/>
                <a:cs typeface="Arial"/>
                <a:sym typeface="Arial"/>
              </a:rPr>
              <a:t>.</a:t>
            </a:r>
            <a:r>
              <a:rPr kumimoji="0" lang="en-IN" sz="1000" i="0" u="none" strike="noStrike" cap="none" spc="0" normalizeH="0" dirty="0" smtClean="0">
                <a:ln>
                  <a:noFill/>
                </a:ln>
                <a:solidFill>
                  <a:schemeClr val="bg2">
                    <a:lumMod val="50000"/>
                  </a:schemeClr>
                </a:solidFill>
                <a:effectLst/>
                <a:uFillTx/>
                <a:latin typeface="Arial"/>
                <a:ea typeface="Arial"/>
                <a:cs typeface="Arial"/>
                <a:sym typeface="Arial"/>
              </a:rPr>
              <a:t> </a:t>
            </a:r>
            <a:r>
              <a:rPr kumimoji="0" lang="en-IN" sz="1000" i="0" u="none" strike="noStrike" cap="none" spc="0" normalizeH="0" baseline="0" dirty="0" smtClean="0">
                <a:ln>
                  <a:noFill/>
                </a:ln>
                <a:solidFill>
                  <a:schemeClr val="bg2">
                    <a:lumMod val="50000"/>
                  </a:schemeClr>
                </a:solidFill>
                <a:effectLst/>
                <a:uFillTx/>
                <a:latin typeface="Arial"/>
                <a:ea typeface="Arial"/>
                <a:cs typeface="Arial"/>
                <a:sym typeface="Arial"/>
              </a:rPr>
              <a:t>Enter extension to play through TRAP</a:t>
            </a:r>
            <a:endParaRPr kumimoji="0" lang="en-IN" sz="1000" i="0" u="none" strike="noStrike" cap="none" spc="0" normalizeH="0" baseline="0" dirty="0">
              <a:ln>
                <a:noFill/>
              </a:ln>
              <a:solidFill>
                <a:schemeClr val="bg2">
                  <a:lumMod val="50000"/>
                </a:schemeClr>
              </a:solidFill>
              <a:effectLst/>
              <a:uFillTx/>
              <a:latin typeface="Arial"/>
              <a:ea typeface="Arial"/>
              <a:cs typeface="Arial"/>
              <a:sym typeface="Arial"/>
            </a:endParaRPr>
          </a:p>
        </p:txBody>
      </p:sp>
      <p:sp>
        <p:nvSpPr>
          <p:cNvPr id="35" name="Rectangle 34"/>
          <p:cNvSpPr/>
          <p:nvPr/>
        </p:nvSpPr>
        <p:spPr>
          <a:xfrm>
            <a:off x="8058150" y="2074452"/>
            <a:ext cx="381000" cy="268029"/>
          </a:xfrm>
          <a:prstGeom prst="rect">
            <a:avLst/>
          </a:prstGeom>
          <a:noFill/>
          <a:ln w="25400" cap="flat">
            <a:solidFill>
              <a:schemeClr val="bg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IN" sz="1800" b="0" i="0" u="none" strike="noStrike" cap="none" spc="0" normalizeH="0" baseline="0">
              <a:ln>
                <a:noFill/>
              </a:ln>
              <a:solidFill>
                <a:schemeClr val="accent3"/>
              </a:solidFill>
              <a:effectLst/>
              <a:uFillTx/>
              <a:latin typeface="Arial"/>
              <a:ea typeface="Arial"/>
              <a:cs typeface="Arial"/>
              <a:sym typeface="Arial"/>
            </a:endParaRPr>
          </a:p>
        </p:txBody>
      </p:sp>
      <p:sp>
        <p:nvSpPr>
          <p:cNvPr id="37" name="TextBox 36"/>
          <p:cNvSpPr txBox="1"/>
          <p:nvPr/>
        </p:nvSpPr>
        <p:spPr>
          <a:xfrm>
            <a:off x="6250208" y="2124561"/>
            <a:ext cx="1422446"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IN" sz="1000" i="0" u="none" strike="noStrike" cap="none" spc="0" normalizeH="0" baseline="0" dirty="0" smtClean="0">
                <a:ln>
                  <a:noFill/>
                </a:ln>
                <a:solidFill>
                  <a:schemeClr val="bg2">
                    <a:lumMod val="50000"/>
                  </a:schemeClr>
                </a:solidFill>
                <a:effectLst/>
                <a:uFillTx/>
                <a:latin typeface="Arial"/>
                <a:ea typeface="Arial"/>
                <a:cs typeface="Arial"/>
                <a:sym typeface="Arial"/>
              </a:rPr>
              <a:t>Logged</a:t>
            </a:r>
            <a:r>
              <a:rPr kumimoji="0" lang="en-IN" sz="1000" i="0" u="none" strike="noStrike" cap="none" spc="0" normalizeH="0" dirty="0" smtClean="0">
                <a:ln>
                  <a:noFill/>
                </a:ln>
                <a:solidFill>
                  <a:schemeClr val="bg2">
                    <a:lumMod val="50000"/>
                  </a:schemeClr>
                </a:solidFill>
                <a:effectLst/>
                <a:uFillTx/>
                <a:latin typeface="Arial"/>
                <a:ea typeface="Arial"/>
                <a:cs typeface="Arial"/>
                <a:sym typeface="Arial"/>
              </a:rPr>
              <a:t> in from user2</a:t>
            </a:r>
            <a:endParaRPr kumimoji="0" lang="en-IN" sz="1000" i="0" u="none" strike="noStrike" cap="none" spc="0" normalizeH="0" baseline="0" dirty="0">
              <a:ln>
                <a:noFill/>
              </a:ln>
              <a:solidFill>
                <a:schemeClr val="bg2">
                  <a:lumMod val="50000"/>
                </a:schemeClr>
              </a:solidFill>
              <a:effectLst/>
              <a:uFillTx/>
              <a:latin typeface="Arial"/>
              <a:ea typeface="Arial"/>
              <a:cs typeface="Arial"/>
              <a:sym typeface="Arial"/>
            </a:endParaRPr>
          </a:p>
        </p:txBody>
      </p:sp>
      <p:cxnSp>
        <p:nvCxnSpPr>
          <p:cNvPr id="41" name="Straight Arrow Connector 40"/>
          <p:cNvCxnSpPr/>
          <p:nvPr/>
        </p:nvCxnSpPr>
        <p:spPr>
          <a:xfrm flipV="1">
            <a:off x="7639050" y="2227919"/>
            <a:ext cx="419100" cy="110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8448492" y="2910708"/>
            <a:ext cx="200025" cy="246503"/>
          </a:xfrm>
          <a:prstGeom prst="rect">
            <a:avLst/>
          </a:prstGeom>
          <a:noFill/>
          <a:ln w="25400" cap="flat">
            <a:solidFill>
              <a:schemeClr val="tx1">
                <a:lumMod val="5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IN" sz="1800" b="0" i="0" u="none" strike="noStrike" cap="none" spc="0" normalizeH="0" baseline="0">
              <a:ln>
                <a:noFill/>
              </a:ln>
              <a:solidFill>
                <a:schemeClr val="accent3"/>
              </a:solidFill>
              <a:effectLst/>
              <a:uFillTx/>
              <a:latin typeface="Arial"/>
              <a:ea typeface="Arial"/>
              <a:cs typeface="Arial"/>
              <a:sym typeface="Arial"/>
            </a:endParaRPr>
          </a:p>
        </p:txBody>
      </p:sp>
      <p:cxnSp>
        <p:nvCxnSpPr>
          <p:cNvPr id="46" name="Straight Arrow Connector 45"/>
          <p:cNvCxnSpPr/>
          <p:nvPr/>
        </p:nvCxnSpPr>
        <p:spPr>
          <a:xfrm flipV="1">
            <a:off x="7672654" y="3011372"/>
            <a:ext cx="677559" cy="341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272201" y="3315893"/>
            <a:ext cx="1717254"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IN" sz="1000" b="1" i="0" u="none" strike="noStrike" cap="none" spc="0" normalizeH="0" baseline="0" dirty="0" smtClean="0">
                <a:ln>
                  <a:noFill/>
                </a:ln>
                <a:solidFill>
                  <a:schemeClr val="bg2">
                    <a:lumMod val="50000"/>
                  </a:schemeClr>
                </a:solidFill>
                <a:effectLst/>
                <a:uFillTx/>
                <a:latin typeface="Arial"/>
                <a:ea typeface="Arial"/>
                <a:cs typeface="Arial"/>
                <a:sym typeface="Arial"/>
              </a:rPr>
              <a:t>5</a:t>
            </a:r>
            <a:r>
              <a:rPr kumimoji="0" lang="en-IN" sz="1000" i="0" u="none" strike="noStrike" cap="none" spc="0" normalizeH="0" baseline="0" dirty="0" smtClean="0">
                <a:ln>
                  <a:noFill/>
                </a:ln>
                <a:solidFill>
                  <a:schemeClr val="bg2">
                    <a:lumMod val="50000"/>
                  </a:schemeClr>
                </a:solidFill>
                <a:effectLst/>
                <a:uFillTx/>
                <a:latin typeface="Arial"/>
                <a:ea typeface="Arial"/>
                <a:cs typeface="Arial"/>
                <a:sym typeface="Arial"/>
              </a:rPr>
              <a:t>. Play this Video Message</a:t>
            </a:r>
            <a:endParaRPr kumimoji="0" lang="en-IN" sz="1000" i="0" u="none" strike="noStrike" cap="none" spc="0" normalizeH="0" baseline="0" dirty="0">
              <a:ln>
                <a:noFill/>
              </a:ln>
              <a:solidFill>
                <a:schemeClr val="bg2">
                  <a:lumMod val="50000"/>
                </a:schemeClr>
              </a:solidFill>
              <a:effectLst/>
              <a:uFillTx/>
              <a:latin typeface="Arial"/>
              <a:ea typeface="Arial"/>
              <a:cs typeface="Arial"/>
              <a:sym typeface="Arial"/>
            </a:endParaRPr>
          </a:p>
        </p:txBody>
      </p:sp>
      <p:cxnSp>
        <p:nvCxnSpPr>
          <p:cNvPr id="54" name="Straight Arrow Connector 53"/>
          <p:cNvCxnSpPr/>
          <p:nvPr/>
        </p:nvCxnSpPr>
        <p:spPr>
          <a:xfrm flipH="1">
            <a:off x="5884226" y="1292933"/>
            <a:ext cx="2664278" cy="18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6081636" y="876978"/>
            <a:ext cx="2347387"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IN" sz="1000" dirty="0" smtClean="0">
                <a:solidFill>
                  <a:schemeClr val="bg2">
                    <a:lumMod val="50000"/>
                  </a:schemeClr>
                </a:solidFill>
              </a:rPr>
              <a:t>Video Message plays through TRAP over phone</a:t>
            </a:r>
            <a:endParaRPr kumimoji="0" lang="en-IN" sz="1000" b="0" i="0" u="none" strike="noStrike" cap="none" spc="0" normalizeH="0" baseline="0" dirty="0">
              <a:ln>
                <a:noFill/>
              </a:ln>
              <a:solidFill>
                <a:schemeClr val="bg2">
                  <a:lumMod val="50000"/>
                </a:schemeClr>
              </a:solidFill>
              <a:effectLst/>
              <a:uFillTx/>
              <a:sym typeface="Arial"/>
            </a:endParaRPr>
          </a:p>
        </p:txBody>
      </p:sp>
      <p:cxnSp>
        <p:nvCxnSpPr>
          <p:cNvPr id="65" name="Straight Arrow Connector 64"/>
          <p:cNvCxnSpPr/>
          <p:nvPr/>
        </p:nvCxnSpPr>
        <p:spPr>
          <a:xfrm flipV="1">
            <a:off x="2419350" y="3011372"/>
            <a:ext cx="1390650" cy="9415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1147079" y="2071876"/>
            <a:ext cx="1338261"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IN" sz="1000" b="1" i="0" u="none" strike="noStrike" cap="none" spc="0" normalizeH="0" baseline="0" dirty="0" smtClean="0">
                <a:ln>
                  <a:noFill/>
                </a:ln>
                <a:solidFill>
                  <a:schemeClr val="bg2">
                    <a:lumMod val="50000"/>
                  </a:schemeClr>
                </a:solidFill>
                <a:effectLst/>
                <a:uFillTx/>
                <a:sym typeface="Arial"/>
              </a:rPr>
              <a:t>3</a:t>
            </a:r>
            <a:r>
              <a:rPr kumimoji="0" lang="en-IN" sz="1000" b="0" i="0" u="none" strike="noStrike" cap="none" spc="0" normalizeH="0" baseline="0" dirty="0" smtClean="0">
                <a:ln>
                  <a:noFill/>
                </a:ln>
                <a:solidFill>
                  <a:schemeClr val="bg2">
                    <a:lumMod val="50000"/>
                  </a:schemeClr>
                </a:solidFill>
                <a:effectLst/>
                <a:uFillTx/>
                <a:sym typeface="Arial"/>
              </a:rPr>
              <a:t>. Drops a</a:t>
            </a:r>
            <a:r>
              <a:rPr kumimoji="0" lang="en-IN" sz="1000" b="0" i="0" u="none" strike="noStrike" cap="none" spc="0" normalizeH="0" dirty="0" smtClean="0">
                <a:ln>
                  <a:noFill/>
                </a:ln>
                <a:solidFill>
                  <a:schemeClr val="bg2">
                    <a:lumMod val="50000"/>
                  </a:schemeClr>
                </a:solidFill>
                <a:effectLst/>
                <a:uFillTx/>
                <a:sym typeface="Arial"/>
              </a:rPr>
              <a:t> Video Message for User 2</a:t>
            </a:r>
            <a:endParaRPr kumimoji="0" lang="en-IN" sz="1000" b="0" i="0" u="none" strike="noStrike" cap="none" spc="0" normalizeH="0" baseline="0" dirty="0">
              <a:ln>
                <a:noFill/>
              </a:ln>
              <a:solidFill>
                <a:schemeClr val="bg2">
                  <a:lumMod val="50000"/>
                </a:schemeClr>
              </a:solidFill>
              <a:effectLst/>
              <a:uFillTx/>
              <a:sym typeface="Arial"/>
            </a:endParaRPr>
          </a:p>
        </p:txBody>
      </p:sp>
      <p:sp>
        <p:nvSpPr>
          <p:cNvPr id="84" name="Title 1"/>
          <p:cNvSpPr>
            <a:spLocks noGrp="1"/>
          </p:cNvSpPr>
          <p:nvPr>
            <p:ph type="title"/>
          </p:nvPr>
        </p:nvSpPr>
        <p:spPr>
          <a:xfrm>
            <a:off x="896221" y="182155"/>
            <a:ext cx="8657114" cy="390302"/>
          </a:xfrm>
        </p:spPr>
        <p:txBody>
          <a:bodyPr>
            <a:normAutofit/>
          </a:bodyPr>
          <a:lstStyle/>
          <a:p>
            <a:r>
              <a:rPr lang="en-IN" dirty="0" smtClean="0"/>
              <a:t>Call Flow of Video Message</a:t>
            </a:r>
            <a:endParaRPr lang="en-US" dirty="0"/>
          </a:p>
        </p:txBody>
      </p:sp>
      <p:cxnSp>
        <p:nvCxnSpPr>
          <p:cNvPr id="7" name="Straight Connector 6"/>
          <p:cNvCxnSpPr/>
          <p:nvPr/>
        </p:nvCxnSpPr>
        <p:spPr>
          <a:xfrm flipV="1">
            <a:off x="8548504" y="1292933"/>
            <a:ext cx="0" cy="1617775"/>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1205111" y="1383619"/>
            <a:ext cx="3290965" cy="261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5538455"/>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314" y="191590"/>
            <a:ext cx="8657114" cy="390302"/>
          </a:xfrm>
        </p:spPr>
        <p:txBody>
          <a:bodyPr>
            <a:normAutofit fontScale="90000"/>
          </a:bodyPr>
          <a:lstStyle/>
          <a:p>
            <a:r>
              <a:rPr lang="en-IN" dirty="0"/>
              <a:t>Enhanced the CUMI API </a:t>
            </a:r>
            <a:r>
              <a:rPr lang="en-IN" dirty="0" smtClean="0"/>
              <a:t>to get </a:t>
            </a:r>
            <a:r>
              <a:rPr lang="en-US" dirty="0" smtClean="0"/>
              <a:t>Session-Id of a Video Message</a:t>
            </a:r>
            <a:endParaRPr lang="en-US" dirty="0"/>
          </a:p>
        </p:txBody>
      </p:sp>
      <p:sp>
        <p:nvSpPr>
          <p:cNvPr id="3" name="Content Placeholder 2"/>
          <p:cNvSpPr>
            <a:spLocks noGrp="1"/>
          </p:cNvSpPr>
          <p:nvPr>
            <p:ph idx="1"/>
          </p:nvPr>
        </p:nvSpPr>
        <p:spPr>
          <a:xfrm>
            <a:off x="265314" y="655782"/>
            <a:ext cx="8384416" cy="4313382"/>
          </a:xfrm>
        </p:spPr>
        <p:txBody>
          <a:bodyPr>
            <a:normAutofit fontScale="25000" lnSpcReduction="20000"/>
          </a:bodyPr>
          <a:lstStyle/>
          <a:p>
            <a:pPr>
              <a:buFont typeface="Wingdings" panose="05000000000000000000" pitchFamily="2" charset="2"/>
              <a:buChar char="Ø"/>
            </a:pPr>
            <a:r>
              <a:rPr lang="en-US" sz="4800" dirty="0" smtClean="0"/>
              <a:t>In case </a:t>
            </a:r>
            <a:r>
              <a:rPr lang="en-US" sz="4800" dirty="0"/>
              <a:t>of </a:t>
            </a:r>
            <a:r>
              <a:rPr lang="en-US" sz="4800" dirty="0" smtClean="0"/>
              <a:t>Video Message, </a:t>
            </a:r>
            <a:r>
              <a:rPr lang="en-US" sz="4800" dirty="0"/>
              <a:t>we </a:t>
            </a:r>
            <a:r>
              <a:rPr lang="en-US" sz="4800" dirty="0" smtClean="0"/>
              <a:t>get the session-id of the message in response of the following CUMI API:</a:t>
            </a:r>
          </a:p>
          <a:p>
            <a:pPr marL="0" indent="0">
              <a:buNone/>
            </a:pPr>
            <a:r>
              <a:rPr lang="en-US" sz="3700" dirty="0" smtClean="0"/>
              <a:t>      </a:t>
            </a:r>
            <a:r>
              <a:rPr lang="en-US" sz="3700" b="1" dirty="0" smtClean="0"/>
              <a:t>GET  /</a:t>
            </a:r>
            <a:r>
              <a:rPr lang="en-US" sz="3700" b="1" dirty="0" err="1" smtClean="0"/>
              <a:t>vmrest</a:t>
            </a:r>
            <a:r>
              <a:rPr lang="en-US" sz="3700" b="1" dirty="0" smtClean="0"/>
              <a:t>/messages/&lt;message-id&gt;</a:t>
            </a:r>
            <a:r>
              <a:rPr lang="en-US" sz="3700" dirty="0" smtClean="0"/>
              <a:t> </a:t>
            </a:r>
          </a:p>
          <a:p>
            <a:pPr marL="0" indent="0">
              <a:buNone/>
            </a:pPr>
            <a:r>
              <a:rPr lang="en-US" sz="3700" dirty="0" smtClean="0"/>
              <a:t>      </a:t>
            </a:r>
            <a:r>
              <a:rPr lang="en-US" sz="3700" b="1" dirty="0" smtClean="0"/>
              <a:t>Response:</a:t>
            </a:r>
          </a:p>
          <a:p>
            <a:pPr marL="0" indent="0">
              <a:lnSpc>
                <a:spcPct val="120000"/>
              </a:lnSpc>
              <a:buNone/>
            </a:pPr>
            <a:r>
              <a:rPr lang="en-US" sz="3600" dirty="0" smtClean="0"/>
              <a:t>                &lt;Message&gt;</a:t>
            </a:r>
          </a:p>
          <a:p>
            <a:pPr marL="0" indent="0">
              <a:lnSpc>
                <a:spcPct val="120000"/>
              </a:lnSpc>
              <a:buNone/>
            </a:pPr>
            <a:r>
              <a:rPr lang="en-IN" sz="3600" dirty="0" smtClean="0"/>
              <a:t>	&lt;</a:t>
            </a:r>
            <a:r>
              <a:rPr lang="en-IN" sz="3600" dirty="0"/>
              <a:t>Subject&gt;Message from user1 (1001)&lt;/Subject&gt;</a:t>
            </a:r>
          </a:p>
          <a:p>
            <a:pPr marL="0" indent="0">
              <a:lnSpc>
                <a:spcPct val="120000"/>
              </a:lnSpc>
              <a:buNone/>
            </a:pPr>
            <a:r>
              <a:rPr lang="en-IN" sz="3600" dirty="0" smtClean="0"/>
              <a:t>	&lt;</a:t>
            </a:r>
            <a:r>
              <a:rPr lang="en-IN" sz="3600" dirty="0"/>
              <a:t>Read&gt;true&lt;/Read&gt;</a:t>
            </a:r>
          </a:p>
          <a:p>
            <a:pPr marL="0" indent="0">
              <a:lnSpc>
                <a:spcPct val="120000"/>
              </a:lnSpc>
              <a:buNone/>
            </a:pPr>
            <a:r>
              <a:rPr lang="en-IN" sz="3600" dirty="0" smtClean="0"/>
              <a:t>	&lt;</a:t>
            </a:r>
            <a:r>
              <a:rPr lang="en-IN" sz="3600" dirty="0"/>
              <a:t>Dispatch&gt;false&lt;/Dispatch&gt;</a:t>
            </a:r>
            <a:endParaRPr lang="en-US" sz="3600" dirty="0" smtClean="0"/>
          </a:p>
          <a:p>
            <a:pPr marL="0" indent="0">
              <a:lnSpc>
                <a:spcPct val="120000"/>
              </a:lnSpc>
              <a:buNone/>
            </a:pPr>
            <a:r>
              <a:rPr lang="en-US" sz="3600" dirty="0"/>
              <a:t>	&lt;Secure&gt;false&lt;/Secure&gt;</a:t>
            </a:r>
          </a:p>
          <a:p>
            <a:pPr marL="0" indent="0">
              <a:lnSpc>
                <a:spcPct val="120000"/>
              </a:lnSpc>
              <a:buNone/>
            </a:pPr>
            <a:r>
              <a:rPr lang="en-US" sz="3600" dirty="0" smtClean="0"/>
              <a:t>	&lt;</a:t>
            </a:r>
            <a:r>
              <a:rPr lang="en-US" sz="3600" dirty="0"/>
              <a:t>Priority&gt;Normal&lt;/Priority&gt;</a:t>
            </a:r>
          </a:p>
          <a:p>
            <a:pPr marL="0" indent="0">
              <a:lnSpc>
                <a:spcPct val="120000"/>
              </a:lnSpc>
              <a:buNone/>
            </a:pPr>
            <a:r>
              <a:rPr lang="en-US" sz="3600" dirty="0" smtClean="0"/>
              <a:t>	&lt;</a:t>
            </a:r>
            <a:r>
              <a:rPr lang="en-US" sz="3600" dirty="0"/>
              <a:t>Sensitivity&gt;Normal&lt;/Sensitivity&gt;</a:t>
            </a:r>
            <a:endParaRPr lang="en-US" sz="3600" dirty="0" smtClean="0"/>
          </a:p>
          <a:p>
            <a:pPr marL="0" indent="0">
              <a:lnSpc>
                <a:spcPct val="120000"/>
              </a:lnSpc>
              <a:buNone/>
            </a:pPr>
            <a:r>
              <a:rPr lang="en-US" sz="3600" dirty="0"/>
              <a:t>	</a:t>
            </a:r>
            <a:r>
              <a:rPr lang="en-US" sz="3600" dirty="0" smtClean="0"/>
              <a:t>&lt;</a:t>
            </a:r>
            <a:r>
              <a:rPr lang="en-US" sz="3600" dirty="0"/>
              <a:t>URI&gt;/</a:t>
            </a:r>
            <a:r>
              <a:rPr lang="en-US" sz="3600" dirty="0" err="1"/>
              <a:t>vmrest</a:t>
            </a:r>
            <a:r>
              <a:rPr lang="en-US" sz="3600" dirty="0"/>
              <a:t>/messages/0:b4ffbaa5-19ad-4f4f-b95a-933a32e00d64/attachments/0&lt;/URI&gt;</a:t>
            </a:r>
            <a:endParaRPr lang="en-US" sz="3600" dirty="0" smtClean="0"/>
          </a:p>
          <a:p>
            <a:pPr marL="0" indent="0">
              <a:lnSpc>
                <a:spcPct val="120000"/>
              </a:lnSpc>
              <a:buNone/>
            </a:pPr>
            <a:r>
              <a:rPr lang="en-US" sz="3600" dirty="0"/>
              <a:t>	</a:t>
            </a:r>
            <a:r>
              <a:rPr lang="en-US" sz="3600" dirty="0">
                <a:solidFill>
                  <a:srgbClr val="00B050"/>
                </a:solidFill>
              </a:rPr>
              <a:t>&lt;</a:t>
            </a:r>
            <a:r>
              <a:rPr lang="en-US" sz="3600" dirty="0" err="1">
                <a:solidFill>
                  <a:srgbClr val="00B050"/>
                </a:solidFill>
              </a:rPr>
              <a:t>SessionId</a:t>
            </a:r>
            <a:r>
              <a:rPr lang="en-US" sz="3600" dirty="0">
                <a:solidFill>
                  <a:srgbClr val="00B050"/>
                </a:solidFill>
              </a:rPr>
              <a:t>&gt;122162627c12b61&lt;/</a:t>
            </a:r>
            <a:r>
              <a:rPr lang="en-US" sz="3600" dirty="0" err="1">
                <a:solidFill>
                  <a:srgbClr val="00B050"/>
                </a:solidFill>
              </a:rPr>
              <a:t>SessionId</a:t>
            </a:r>
            <a:r>
              <a:rPr lang="en-US" sz="3600" dirty="0" smtClean="0">
                <a:solidFill>
                  <a:srgbClr val="00B050"/>
                </a:solidFill>
              </a:rPr>
              <a:t>&gt;</a:t>
            </a:r>
          </a:p>
          <a:p>
            <a:pPr marL="0" indent="0">
              <a:lnSpc>
                <a:spcPct val="120000"/>
              </a:lnSpc>
              <a:buNone/>
            </a:pPr>
            <a:r>
              <a:rPr lang="en-US" sz="3600" dirty="0"/>
              <a:t>	</a:t>
            </a:r>
            <a:r>
              <a:rPr lang="en-US" sz="3600" dirty="0" smtClean="0"/>
              <a:t>…………</a:t>
            </a:r>
          </a:p>
          <a:p>
            <a:pPr marL="0" indent="0">
              <a:lnSpc>
                <a:spcPct val="120000"/>
              </a:lnSpc>
              <a:buNone/>
            </a:pPr>
            <a:r>
              <a:rPr lang="en-US" sz="3600" dirty="0" smtClean="0"/>
              <a:t>                 &lt;/Message&gt;</a:t>
            </a:r>
          </a:p>
          <a:p>
            <a:pPr marL="0" indent="0">
              <a:lnSpc>
                <a:spcPct val="150000"/>
              </a:lnSpc>
              <a:buNone/>
            </a:pPr>
            <a:r>
              <a:rPr lang="en-US" sz="3600" b="1" dirty="0" smtClean="0">
                <a:solidFill>
                  <a:schemeClr val="bg2">
                    <a:lumMod val="50000"/>
                  </a:schemeClr>
                </a:solidFill>
              </a:rPr>
              <a:t>NOTE : </a:t>
            </a:r>
            <a:r>
              <a:rPr lang="en-US" sz="3600" dirty="0" smtClean="0">
                <a:solidFill>
                  <a:schemeClr val="bg2">
                    <a:lumMod val="50000"/>
                  </a:schemeClr>
                </a:solidFill>
              </a:rPr>
              <a:t>Here, field &lt;</a:t>
            </a:r>
            <a:r>
              <a:rPr lang="en-US" sz="3600" dirty="0" err="1" smtClean="0">
                <a:solidFill>
                  <a:schemeClr val="bg2">
                    <a:lumMod val="50000"/>
                  </a:schemeClr>
                </a:solidFill>
              </a:rPr>
              <a:t>SessionId</a:t>
            </a:r>
            <a:r>
              <a:rPr lang="en-US" sz="3600" dirty="0" smtClean="0">
                <a:solidFill>
                  <a:schemeClr val="bg2">
                    <a:lumMod val="50000"/>
                  </a:schemeClr>
                </a:solidFill>
              </a:rPr>
              <a:t>&gt; describes the unique ID for the Video Message</a:t>
            </a:r>
            <a:r>
              <a:rPr lang="en-US" sz="2800" dirty="0" smtClean="0">
                <a:solidFill>
                  <a:schemeClr val="bg2">
                    <a:lumMod val="50000"/>
                  </a:schemeClr>
                </a:solidFill>
              </a:rPr>
              <a:t>.</a:t>
            </a:r>
          </a:p>
        </p:txBody>
      </p:sp>
    </p:spTree>
    <p:extLst>
      <p:ext uri="{BB962C8B-B14F-4D97-AF65-F5344CB8AC3E}">
        <p14:creationId xmlns:p14="http://schemas.microsoft.com/office/powerpoint/2010/main" val="129031156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Enhancement of Video Message over Web Inbox</a:t>
            </a:r>
            <a:endParaRPr lang="en-US" dirty="0"/>
          </a:p>
        </p:txBody>
      </p:sp>
      <p:sp>
        <p:nvSpPr>
          <p:cNvPr id="3" name="Text Placeholder 2"/>
          <p:cNvSpPr>
            <a:spLocks noGrp="1"/>
          </p:cNvSpPr>
          <p:nvPr>
            <p:ph type="body" idx="1"/>
          </p:nvPr>
        </p:nvSpPr>
        <p:spPr>
          <a:xfrm>
            <a:off x="265314" y="1072678"/>
            <a:ext cx="8578691" cy="3490086"/>
          </a:xfrm>
        </p:spPr>
        <p:txBody>
          <a:bodyPr>
            <a:normAutofit lnSpcReduction="10000"/>
          </a:bodyPr>
          <a:lstStyle/>
          <a:p>
            <a:pPr>
              <a:buFont typeface="Wingdings" panose="05000000000000000000" pitchFamily="2" charset="2"/>
              <a:buChar char="Ø"/>
              <a:defRPr/>
            </a:pPr>
            <a:r>
              <a:rPr lang="en-IN" dirty="0"/>
              <a:t>In case of RNA, you can record a Video Message for a user with Cisco IP phone having video capabilities</a:t>
            </a:r>
            <a:r>
              <a:rPr lang="en-IN" dirty="0" smtClean="0"/>
              <a:t>.</a:t>
            </a:r>
          </a:p>
          <a:p>
            <a:pPr>
              <a:buFont typeface="Wingdings" panose="05000000000000000000" pitchFamily="2" charset="2"/>
              <a:buChar char="Ø"/>
              <a:defRPr/>
            </a:pPr>
            <a:r>
              <a:rPr lang="en-IN" dirty="0" smtClean="0"/>
              <a:t>User </a:t>
            </a:r>
            <a:r>
              <a:rPr lang="en-IN" dirty="0"/>
              <a:t>can play the Video Message with TUI</a:t>
            </a:r>
            <a:r>
              <a:rPr lang="en-IN" dirty="0" smtClean="0"/>
              <a:t>.</a:t>
            </a:r>
          </a:p>
          <a:p>
            <a:pPr>
              <a:buFont typeface="Wingdings" panose="05000000000000000000" pitchFamily="2" charset="2"/>
              <a:buChar char="Ø"/>
              <a:defRPr/>
            </a:pPr>
            <a:r>
              <a:rPr lang="en-IN" dirty="0"/>
              <a:t>Now Unity Connection allows the user to play the </a:t>
            </a:r>
            <a:r>
              <a:rPr lang="en-IN" dirty="0" smtClean="0"/>
              <a:t>Video </a:t>
            </a:r>
            <a:r>
              <a:rPr lang="en-IN" dirty="0"/>
              <a:t>M</a:t>
            </a:r>
            <a:r>
              <a:rPr lang="en-IN" dirty="0" smtClean="0"/>
              <a:t>essage </a:t>
            </a:r>
            <a:r>
              <a:rPr lang="en-IN" dirty="0"/>
              <a:t>over </a:t>
            </a:r>
            <a:r>
              <a:rPr lang="en-IN" dirty="0" smtClean="0"/>
              <a:t>Web </a:t>
            </a:r>
            <a:r>
              <a:rPr lang="en-IN" dirty="0"/>
              <a:t>Inbox through TRAP.</a:t>
            </a:r>
            <a:endParaRPr lang="en-US" altLang="en-US" dirty="0" smtClean="0"/>
          </a:p>
          <a:p>
            <a:pPr>
              <a:buFont typeface="Wingdings" panose="05000000000000000000" pitchFamily="2" charset="2"/>
              <a:buChar char="Ø"/>
              <a:defRPr/>
            </a:pPr>
            <a:endParaRPr lang="en-US" altLang="en-US" dirty="0" smtClean="0"/>
          </a:p>
          <a:p>
            <a:pPr marL="0" indent="0">
              <a:buNone/>
              <a:defRPr/>
            </a:pPr>
            <a:endParaRPr lang="en-US" dirty="0" smtClean="0"/>
          </a:p>
          <a:p>
            <a:pPr>
              <a:buFont typeface="Wingdings" panose="05000000000000000000" pitchFamily="2" charset="2"/>
              <a:buChar char="Ø"/>
              <a:defRPr/>
            </a:pPr>
            <a:endParaRPr lang="en-US" dirty="0"/>
          </a:p>
          <a:p>
            <a:pPr marL="0" indent="0">
              <a:buNone/>
              <a:defRPr/>
            </a:pPr>
            <a:endParaRPr lang="en-US" dirty="0" smtClean="0"/>
          </a:p>
          <a:p>
            <a:pPr>
              <a:buFont typeface="Wingdings" panose="05000000000000000000" pitchFamily="2" charset="2"/>
              <a:buChar char="Ø"/>
              <a:defRPr/>
            </a:pPr>
            <a:endParaRPr lang="en-US" dirty="0"/>
          </a:p>
          <a:p>
            <a:pPr marL="0" indent="0">
              <a:buNone/>
              <a:defRPr/>
            </a:pPr>
            <a:r>
              <a:rPr lang="en-IN" b="1" dirty="0">
                <a:solidFill>
                  <a:schemeClr val="bg2">
                    <a:lumMod val="50000"/>
                  </a:schemeClr>
                </a:solidFill>
              </a:rPr>
              <a:t>Note:</a:t>
            </a:r>
            <a:r>
              <a:rPr lang="en-IN" dirty="0">
                <a:solidFill>
                  <a:srgbClr val="FF0000"/>
                </a:solidFill>
              </a:rPr>
              <a:t> </a:t>
            </a:r>
            <a:r>
              <a:rPr lang="en-IN" dirty="0">
                <a:solidFill>
                  <a:schemeClr val="bg2">
                    <a:lumMod val="50000"/>
                  </a:schemeClr>
                </a:solidFill>
              </a:rPr>
              <a:t>This functionality is applicable for Cisco Unity Connection 12.5(1) and later. If you are upgrading Unity Connection from any earlier release to 12.5(1), you cannot play the Video Messages received in earlier version with Web </a:t>
            </a:r>
            <a:r>
              <a:rPr lang="en-IN" dirty="0" smtClean="0">
                <a:solidFill>
                  <a:schemeClr val="bg2">
                    <a:lumMod val="50000"/>
                  </a:schemeClr>
                </a:solidFill>
              </a:rPr>
              <a:t>Inbox.</a:t>
            </a:r>
            <a:endParaRPr lang="en-US" dirty="0" smtClean="0">
              <a:solidFill>
                <a:schemeClr val="bg2">
                  <a:lumMod val="50000"/>
                </a:schemeClr>
              </a:solidFill>
            </a:endParaRPr>
          </a:p>
        </p:txBody>
      </p:sp>
    </p:spTree>
    <p:extLst>
      <p:ext uri="{BB962C8B-B14F-4D97-AF65-F5344CB8AC3E}">
        <p14:creationId xmlns:p14="http://schemas.microsoft.com/office/powerpoint/2010/main" val="145024690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Demo Scenario :</a:t>
            </a:r>
            <a:endParaRPr lang="en-IN" dirty="0"/>
          </a:p>
        </p:txBody>
      </p:sp>
      <p:sp>
        <p:nvSpPr>
          <p:cNvPr id="3" name="Text Placeholder 2"/>
          <p:cNvSpPr>
            <a:spLocks noGrp="1"/>
          </p:cNvSpPr>
          <p:nvPr>
            <p:ph type="body" idx="1"/>
          </p:nvPr>
        </p:nvSpPr>
        <p:spPr/>
        <p:txBody>
          <a:bodyPr/>
          <a:lstStyle/>
          <a:p>
            <a:pPr>
              <a:buFont typeface="Wingdings" panose="05000000000000000000" pitchFamily="2" charset="2"/>
              <a:buChar char="Ø"/>
            </a:pPr>
            <a:r>
              <a:rPr lang="en-US" dirty="0" smtClean="0"/>
              <a:t>Play a Video Message recorded through RNA</a:t>
            </a:r>
          </a:p>
          <a:p>
            <a:pPr>
              <a:buFont typeface="Wingdings" panose="05000000000000000000" pitchFamily="2" charset="2"/>
              <a:buChar char="Ø"/>
            </a:pPr>
            <a:r>
              <a:rPr lang="en-US" dirty="0" smtClean="0"/>
              <a:t>Get the Video Session-Id </a:t>
            </a:r>
            <a:r>
              <a:rPr lang="en-US" dirty="0"/>
              <a:t>of a Video Message </a:t>
            </a:r>
          </a:p>
        </p:txBody>
      </p:sp>
    </p:spTree>
    <p:extLst>
      <p:ext uri="{BB962C8B-B14F-4D97-AF65-F5344CB8AC3E}">
        <p14:creationId xmlns:p14="http://schemas.microsoft.com/office/powerpoint/2010/main" val="723047528"/>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314" y="346015"/>
            <a:ext cx="8657114" cy="731521"/>
          </a:xfrm>
        </p:spPr>
        <p:txBody>
          <a:bodyPr/>
          <a:lstStyle/>
          <a:p>
            <a:r>
              <a:rPr lang="en-IN" dirty="0"/>
              <a:t>Demo </a:t>
            </a:r>
            <a:r>
              <a:rPr lang="en-IN" dirty="0" smtClean="0"/>
              <a:t>Scenario 1 : </a:t>
            </a:r>
            <a:r>
              <a:rPr lang="en-IN" dirty="0"/>
              <a:t>Play a Video Message</a:t>
            </a:r>
          </a:p>
        </p:txBody>
      </p:sp>
      <p:sp>
        <p:nvSpPr>
          <p:cNvPr id="3" name="Text Placeholder 2"/>
          <p:cNvSpPr>
            <a:spLocks noGrp="1"/>
          </p:cNvSpPr>
          <p:nvPr>
            <p:ph type="body" idx="1"/>
          </p:nvPr>
        </p:nvSpPr>
        <p:spPr>
          <a:xfrm>
            <a:off x="265314" y="871993"/>
            <a:ext cx="8578691" cy="1103940"/>
          </a:xfrm>
        </p:spPr>
        <p:txBody>
          <a:bodyPr>
            <a:normAutofit fontScale="25000" lnSpcReduction="20000"/>
          </a:bodyPr>
          <a:lstStyle/>
          <a:p>
            <a:pPr>
              <a:buFont typeface="Wingdings" panose="05000000000000000000" pitchFamily="2" charset="2"/>
              <a:buChar char="Ø"/>
            </a:pPr>
            <a:r>
              <a:rPr lang="en-IN" sz="4800" dirty="0" smtClean="0"/>
              <a:t>User </a:t>
            </a:r>
            <a:r>
              <a:rPr lang="en-IN" sz="4800" dirty="0"/>
              <a:t>A and User B are video enabled </a:t>
            </a:r>
            <a:r>
              <a:rPr lang="en-IN" sz="4800" dirty="0" smtClean="0"/>
              <a:t>users</a:t>
            </a:r>
            <a:r>
              <a:rPr lang="en-IN" sz="4800" dirty="0"/>
              <a:t>. </a:t>
            </a:r>
            <a:endParaRPr lang="en-IN" sz="4800" dirty="0" smtClean="0"/>
          </a:p>
          <a:p>
            <a:pPr>
              <a:buFont typeface="Wingdings" panose="05000000000000000000" pitchFamily="2" charset="2"/>
              <a:buChar char="Ø"/>
            </a:pPr>
            <a:r>
              <a:rPr lang="en-IN" sz="4800" dirty="0" smtClean="0"/>
              <a:t>User A calls User B, Call </a:t>
            </a:r>
            <a:r>
              <a:rPr lang="en-IN" sz="4800" dirty="0"/>
              <a:t>gets </a:t>
            </a:r>
            <a:r>
              <a:rPr lang="en-IN" sz="4800" dirty="0" smtClean="0"/>
              <a:t>forwarded </a:t>
            </a:r>
            <a:r>
              <a:rPr lang="en-IN" sz="4800" dirty="0"/>
              <a:t>to </a:t>
            </a:r>
            <a:r>
              <a:rPr lang="en-IN" sz="4800" dirty="0" smtClean="0"/>
              <a:t>the Voice Mail of User B as User B does not answer</a:t>
            </a:r>
          </a:p>
          <a:p>
            <a:pPr>
              <a:buFont typeface="Wingdings" panose="05000000000000000000" pitchFamily="2" charset="2"/>
              <a:buChar char="Ø"/>
            </a:pPr>
            <a:r>
              <a:rPr lang="en-IN" sz="4800" dirty="0" smtClean="0"/>
              <a:t>User </a:t>
            </a:r>
            <a:r>
              <a:rPr lang="en-IN" sz="4800" dirty="0"/>
              <a:t>A leaves a Video Message for User B.</a:t>
            </a:r>
          </a:p>
          <a:p>
            <a:pPr>
              <a:buFont typeface="Wingdings" panose="05000000000000000000" pitchFamily="2" charset="2"/>
              <a:buChar char="Ø"/>
            </a:pPr>
            <a:r>
              <a:rPr lang="en-IN" sz="4800" dirty="0" smtClean="0"/>
              <a:t>Login to Web Inbox of User B</a:t>
            </a:r>
          </a:p>
          <a:p>
            <a:pPr>
              <a:buFont typeface="Wingdings" panose="05000000000000000000" pitchFamily="2" charset="2"/>
              <a:buChar char="Ø"/>
            </a:pPr>
            <a:r>
              <a:rPr lang="en-IN" sz="4800" dirty="0"/>
              <a:t>Play the message received </a:t>
            </a:r>
            <a:r>
              <a:rPr lang="en-IN" sz="4800" dirty="0" smtClean="0"/>
              <a:t>from User A through TRAP from Web Inbox</a:t>
            </a:r>
          </a:p>
          <a:p>
            <a:pPr>
              <a:buFont typeface="Wingdings" panose="05000000000000000000" pitchFamily="2" charset="2"/>
              <a:buChar char="Ø"/>
            </a:pPr>
            <a:endParaRPr lang="en-IN" dirty="0"/>
          </a:p>
          <a:p>
            <a:pPr>
              <a:buFont typeface="Wingdings" panose="05000000000000000000" pitchFamily="2" charset="2"/>
              <a:buChar char="Ø"/>
            </a:pPr>
            <a:endParaRPr lang="en-IN" dirty="0" smtClean="0"/>
          </a:p>
          <a:p>
            <a:pPr>
              <a:buFont typeface="Wingdings" panose="05000000000000000000" pitchFamily="2" charset="2"/>
              <a:buChar char="Ø"/>
            </a:pPr>
            <a:endParaRPr lang="en-IN" dirty="0"/>
          </a:p>
        </p:txBody>
      </p:sp>
      <p:sp>
        <p:nvSpPr>
          <p:cNvPr id="4" name="Title 1"/>
          <p:cNvSpPr txBox="1">
            <a:spLocks/>
          </p:cNvSpPr>
          <p:nvPr/>
        </p:nvSpPr>
        <p:spPr>
          <a:xfrm>
            <a:off x="304525" y="2465515"/>
            <a:ext cx="8657114" cy="489875"/>
          </a:xfrm>
          <a:prstGeom prst="rect">
            <a:avLst/>
          </a:prstGeom>
          <a:ln w="12700">
            <a:miter lim="400000"/>
          </a:ln>
          <a:extLst>
            <a:ext uri="{C572A759-6A51-4108-AA02-DFA0A04FC94B}">
              <ma14:wrappingTextBoxFlag xmlns:ma14="http://schemas.microsoft.com/office/mac/drawingml/2011/main" xmlns="" val="1"/>
            </a:ext>
          </a:extLst>
        </p:spPr>
        <p:txBody>
          <a:bodyPr lIns="45719" tIns="45719" rIns="45719" bIns="45719" anchor="t">
            <a:normAutofit/>
          </a:bodyPr>
          <a:lstStyle>
            <a:lvl1pPr marL="0" marR="0" indent="0" algn="l" defTabSz="685656" rtl="0" latinLnBrk="0">
              <a:lnSpc>
                <a:spcPct val="80000"/>
              </a:lnSpc>
              <a:spcBef>
                <a:spcPts val="0"/>
              </a:spcBef>
              <a:spcAft>
                <a:spcPts val="0"/>
              </a:spcAft>
              <a:buClrTx/>
              <a:buSzTx/>
              <a:buFontTx/>
              <a:buNone/>
              <a:tabLst/>
              <a:defRPr sz="2400" b="0" i="0" u="none" strike="noStrike" cap="none" spc="0" baseline="0">
                <a:ln>
                  <a:noFill/>
                </a:ln>
                <a:solidFill>
                  <a:srgbClr val="00A2BF"/>
                </a:solidFill>
                <a:uFillTx/>
                <a:latin typeface="CiscoSansTT ExtraLight"/>
                <a:ea typeface="CiscoSansTT ExtraLight"/>
                <a:cs typeface="CiscoSansTT ExtraLight"/>
                <a:sym typeface="CiscoSansTT ExtraLight"/>
              </a:defRPr>
            </a:lvl1pPr>
            <a:lvl2pPr marL="0" marR="0" indent="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2pPr>
            <a:lvl3pPr marL="0" marR="0" indent="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3pPr>
            <a:lvl4pPr marL="0" marR="0" indent="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4pPr>
            <a:lvl5pPr marL="0" marR="0" indent="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5pPr>
            <a:lvl6pPr marL="0" marR="0" indent="45720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6pPr>
            <a:lvl7pPr marL="0" marR="0" indent="91440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7pPr>
            <a:lvl8pPr marL="0" marR="0" indent="137160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8pPr>
            <a:lvl9pPr marL="0" marR="0" indent="182880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9pPr>
          </a:lstStyle>
          <a:p>
            <a:pPr hangingPunct="1"/>
            <a:r>
              <a:rPr lang="en-IN" dirty="0" smtClean="0"/>
              <a:t>Demo Scenario 2 : </a:t>
            </a:r>
            <a:r>
              <a:rPr lang="en-US" dirty="0"/>
              <a:t>Session-Id of a Video Message</a:t>
            </a:r>
            <a:endParaRPr lang="en-IN" b="1" dirty="0"/>
          </a:p>
          <a:p>
            <a:pPr hangingPunct="1"/>
            <a:endParaRPr lang="en-IN" dirty="0"/>
          </a:p>
        </p:txBody>
      </p:sp>
      <p:sp>
        <p:nvSpPr>
          <p:cNvPr id="7" name="Text Placeholder 2"/>
          <p:cNvSpPr txBox="1">
            <a:spLocks/>
          </p:cNvSpPr>
          <p:nvPr/>
        </p:nvSpPr>
        <p:spPr>
          <a:xfrm>
            <a:off x="304525" y="2955390"/>
            <a:ext cx="8578691" cy="760600"/>
          </a:xfrm>
          <a:prstGeom prst="rect">
            <a:avLst/>
          </a:prstGeom>
          <a:ln w="12700">
            <a:miter lim="400000"/>
          </a:ln>
          <a:extLst>
            <a:ext uri="{C572A759-6A51-4108-AA02-DFA0A04FC94B}">
              <ma14:wrappingTextBoxFlag xmlns:ma14="http://schemas.microsoft.com/office/mac/drawingml/2011/main" xmlns="" val="1"/>
            </a:ext>
          </a:extLst>
        </p:spPr>
        <p:txBody>
          <a:bodyPr lIns="34289" tIns="34289" rIns="34289" bIns="34289">
            <a:normAutofit/>
          </a:bodyPr>
          <a:lstStyle>
            <a:lvl1pPr marL="159987" marR="0" indent="-159987" algn="l" defTabSz="685656" rtl="0" latinLnBrk="0">
              <a:lnSpc>
                <a:spcPct val="95000"/>
              </a:lnSpc>
              <a:spcBef>
                <a:spcPts val="1000"/>
              </a:spcBef>
              <a:spcAft>
                <a:spcPts val="0"/>
              </a:spcAft>
              <a:buClr>
                <a:srgbClr val="272848"/>
              </a:buClr>
              <a:buSzPct val="90000"/>
              <a:buFont typeface="Arial"/>
              <a:buChar char="•"/>
              <a:tabLst/>
              <a:defRPr sz="1400" b="0" i="0" u="none" strike="noStrike" cap="none" spc="0" baseline="0">
                <a:ln>
                  <a:noFill/>
                </a:ln>
                <a:solidFill>
                  <a:srgbClr val="000000"/>
                </a:solidFill>
                <a:uFillTx/>
                <a:latin typeface="CiscoSansTT Light"/>
                <a:ea typeface="CiscoSansTT Light"/>
                <a:cs typeface="CiscoSansTT Light"/>
                <a:sym typeface="CiscoSansTT Light"/>
              </a:defRPr>
            </a:lvl1pPr>
            <a:lvl2pPr marL="404072" marR="0" indent="-212138" algn="l" defTabSz="685656" rtl="0" latinLnBrk="0">
              <a:lnSpc>
                <a:spcPct val="95000"/>
              </a:lnSpc>
              <a:spcBef>
                <a:spcPts val="1000"/>
              </a:spcBef>
              <a:spcAft>
                <a:spcPts val="0"/>
              </a:spcAft>
              <a:buClr>
                <a:srgbClr val="272848"/>
              </a:buClr>
              <a:buSzPct val="100000"/>
              <a:buFont typeface="Arial"/>
              <a:buChar char="•"/>
              <a:tabLst/>
              <a:defRPr sz="1400" b="0" i="0" u="none" strike="noStrike" cap="none" spc="0" baseline="0">
                <a:ln>
                  <a:noFill/>
                </a:ln>
                <a:solidFill>
                  <a:srgbClr val="000000"/>
                </a:solidFill>
                <a:uFillTx/>
                <a:latin typeface="CiscoSansTT Light"/>
                <a:ea typeface="CiscoSansTT Light"/>
                <a:cs typeface="CiscoSansTT Light"/>
                <a:sym typeface="CiscoSansTT Light"/>
              </a:defRPr>
            </a:lvl2pPr>
            <a:lvl3pPr marL="547237" marR="0" indent="-199957" algn="l" defTabSz="685656" rtl="0" latinLnBrk="0">
              <a:lnSpc>
                <a:spcPct val="95000"/>
              </a:lnSpc>
              <a:spcBef>
                <a:spcPts val="1000"/>
              </a:spcBef>
              <a:spcAft>
                <a:spcPts val="0"/>
              </a:spcAft>
              <a:buClr>
                <a:srgbClr val="272848"/>
              </a:buClr>
              <a:buSzPct val="100000"/>
              <a:buFont typeface="Arial"/>
              <a:buChar char="•"/>
              <a:tabLst/>
              <a:defRPr sz="1400" b="0" i="0" u="none" strike="noStrike" cap="none" spc="0" baseline="0">
                <a:ln>
                  <a:noFill/>
                </a:ln>
                <a:solidFill>
                  <a:srgbClr val="000000"/>
                </a:solidFill>
                <a:uFillTx/>
                <a:latin typeface="CiscoSansTT Light"/>
                <a:ea typeface="CiscoSansTT Light"/>
                <a:cs typeface="CiscoSansTT Light"/>
                <a:sym typeface="CiscoSansTT Light"/>
              </a:defRPr>
            </a:lvl3pPr>
            <a:lvl4pPr marL="656535" marR="0" indent="-213288" algn="l" defTabSz="685656" rtl="0" latinLnBrk="0">
              <a:lnSpc>
                <a:spcPct val="95000"/>
              </a:lnSpc>
              <a:spcBef>
                <a:spcPts val="1000"/>
              </a:spcBef>
              <a:spcAft>
                <a:spcPts val="0"/>
              </a:spcAft>
              <a:buClr>
                <a:srgbClr val="272848"/>
              </a:buClr>
              <a:buSzPct val="100000"/>
              <a:buFont typeface="Arial"/>
              <a:buChar char="•"/>
              <a:tabLst/>
              <a:defRPr sz="1400" b="0" i="0" u="none" strike="noStrike" cap="none" spc="0" baseline="0">
                <a:ln>
                  <a:noFill/>
                </a:ln>
                <a:solidFill>
                  <a:srgbClr val="000000"/>
                </a:solidFill>
                <a:uFillTx/>
                <a:latin typeface="CiscoSansTT Light"/>
                <a:ea typeface="CiscoSansTT Light"/>
                <a:cs typeface="CiscoSansTT Light"/>
                <a:sym typeface="CiscoSansTT Light"/>
              </a:defRPr>
            </a:lvl4pPr>
            <a:lvl5pPr marL="752503" marR="0" indent="-213288" algn="l" defTabSz="685656" rtl="0" latinLnBrk="0">
              <a:lnSpc>
                <a:spcPct val="95000"/>
              </a:lnSpc>
              <a:spcBef>
                <a:spcPts val="1000"/>
              </a:spcBef>
              <a:spcAft>
                <a:spcPts val="0"/>
              </a:spcAft>
              <a:buClr>
                <a:srgbClr val="272848"/>
              </a:buClr>
              <a:buSzPct val="100000"/>
              <a:buFont typeface="Arial"/>
              <a:buChar char="•"/>
              <a:tabLst/>
              <a:defRPr sz="1400" b="0" i="0" u="none" strike="noStrike" cap="none" spc="0" baseline="0">
                <a:ln>
                  <a:noFill/>
                </a:ln>
                <a:solidFill>
                  <a:srgbClr val="000000"/>
                </a:solidFill>
                <a:uFillTx/>
                <a:latin typeface="CiscoSansTT Light"/>
                <a:ea typeface="CiscoSansTT Light"/>
                <a:cs typeface="CiscoSansTT Light"/>
                <a:sym typeface="CiscoSansTT Light"/>
              </a:defRPr>
            </a:lvl5pPr>
            <a:lvl6pPr marL="978152" marR="0" indent="-285741"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6pPr>
            <a:lvl7pPr marL="1085838" marR="0" indent="-321416"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7pPr>
            <a:lvl8pPr marL="0" marR="0" indent="2400219" algn="l" defTabSz="684212" rtl="0" latinLnBrk="0">
              <a:lnSpc>
                <a:spcPct val="95000"/>
              </a:lnSpc>
              <a:spcBef>
                <a:spcPts val="1000"/>
              </a:spcBef>
              <a:spcAft>
                <a:spcPts val="0"/>
              </a:spcAft>
              <a:buClr>
                <a:srgbClr val="2968AF"/>
              </a:buClr>
              <a:buSzTx/>
              <a:buFont typeface="Arial"/>
              <a:buNone/>
              <a:tabLst/>
              <a:defRPr sz="1500" b="0" i="0" u="none" strike="noStrike" cap="none" spc="0" baseline="0">
                <a:ln>
                  <a:noFill/>
                </a:ln>
                <a:solidFill>
                  <a:schemeClr val="accent3"/>
                </a:solidFill>
                <a:uFillTx/>
                <a:latin typeface="Arial"/>
                <a:ea typeface="Arial"/>
                <a:cs typeface="Arial"/>
                <a:sym typeface="Arial"/>
              </a:defRPr>
            </a:lvl8pPr>
            <a:lvl9pPr marL="2914552" marR="0" indent="-171444"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9pPr>
          </a:lstStyle>
          <a:p>
            <a:pPr hangingPunct="1">
              <a:buFont typeface="Wingdings" panose="05000000000000000000" pitchFamily="2" charset="2"/>
              <a:buChar char="Ø"/>
            </a:pPr>
            <a:r>
              <a:rPr lang="en-IN" sz="1200" dirty="0" smtClean="0"/>
              <a:t>Execute the REST API </a:t>
            </a:r>
            <a:r>
              <a:rPr lang="en-IN" sz="1200" dirty="0"/>
              <a:t>: GET /</a:t>
            </a:r>
            <a:r>
              <a:rPr lang="en-IN" sz="1200" dirty="0" err="1" smtClean="0"/>
              <a:t>vmrest</a:t>
            </a:r>
            <a:r>
              <a:rPr lang="en-IN" sz="1200" dirty="0" smtClean="0"/>
              <a:t>/mailbox/folders/inbox/messages to get the message-id of the Video Message</a:t>
            </a:r>
          </a:p>
          <a:p>
            <a:pPr hangingPunct="1">
              <a:buFont typeface="Wingdings" panose="05000000000000000000" pitchFamily="2" charset="2"/>
              <a:buChar char="Ø"/>
            </a:pPr>
            <a:r>
              <a:rPr lang="en-IN" sz="1200" dirty="0" smtClean="0"/>
              <a:t>Execute the REST API : GET /</a:t>
            </a:r>
            <a:r>
              <a:rPr lang="en-IN" sz="1200" dirty="0" err="1" smtClean="0"/>
              <a:t>vmrest</a:t>
            </a:r>
            <a:r>
              <a:rPr lang="en-IN" sz="1200" dirty="0" smtClean="0"/>
              <a:t>/messages/&lt;message_id&gt; (message_id of the above video message) </a:t>
            </a:r>
            <a:r>
              <a:rPr lang="en-IN" sz="1200" dirty="0"/>
              <a:t>to get the message details </a:t>
            </a:r>
            <a:endParaRPr lang="en-IN" sz="1200" dirty="0" smtClean="0"/>
          </a:p>
          <a:p>
            <a:pPr marL="0" indent="0" hangingPunct="1">
              <a:buNone/>
            </a:pPr>
            <a:endParaRPr lang="en-IN" dirty="0" smtClean="0"/>
          </a:p>
        </p:txBody>
      </p:sp>
    </p:spTree>
    <p:extLst>
      <p:ext uri="{BB962C8B-B14F-4D97-AF65-F5344CB8AC3E}">
        <p14:creationId xmlns:p14="http://schemas.microsoft.com/office/powerpoint/2010/main" val="1912164992"/>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Cisco2015PPTTemplate">
  <a:themeElements>
    <a:clrScheme name="Cisco2015PPTTemplate">
      <a:dk1>
        <a:srgbClr val="676767"/>
      </a:dk1>
      <a:lt1>
        <a:srgbClr val="FFFFFF"/>
      </a:lt1>
      <a:dk2>
        <a:srgbClr val="A7A7A7"/>
      </a:dk2>
      <a:lt2>
        <a:srgbClr val="535353"/>
      </a:lt2>
      <a:accent1>
        <a:srgbClr val="214794"/>
      </a:accent1>
      <a:accent2>
        <a:srgbClr val="8EBCDC"/>
      </a:accent2>
      <a:accent3>
        <a:srgbClr val="676767"/>
      </a:accent3>
      <a:accent4>
        <a:srgbClr val="57B74E"/>
      </a:accent4>
      <a:accent5>
        <a:srgbClr val="32B2DF"/>
      </a:accent5>
      <a:accent6>
        <a:srgbClr val="0D868E"/>
      </a:accent6>
      <a:hlink>
        <a:srgbClr val="0000FF"/>
      </a:hlink>
      <a:folHlink>
        <a:srgbClr val="FF00FF"/>
      </a:folHlink>
    </a:clrScheme>
    <a:fontScheme name="Cisco2015PPTTemplate">
      <a:majorFont>
        <a:latin typeface="Helvetica"/>
        <a:ea typeface="Helvetica"/>
        <a:cs typeface="Helvetica"/>
      </a:majorFont>
      <a:minorFont>
        <a:latin typeface="Calibri"/>
        <a:ea typeface="Calibri"/>
        <a:cs typeface="Calibri"/>
      </a:minorFont>
    </a:fontScheme>
    <a:fmtScheme name="Cisco2015PPT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isco Arial 4x3 template_dark">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Cisco2015PPTTemplate">
  <a:themeElements>
    <a:clrScheme name="Cisco2015PPTTemplate">
      <a:dk1>
        <a:srgbClr val="000000"/>
      </a:dk1>
      <a:lt1>
        <a:srgbClr val="FFFFFF"/>
      </a:lt1>
      <a:dk2>
        <a:srgbClr val="A7A7A7"/>
      </a:dk2>
      <a:lt2>
        <a:srgbClr val="535353"/>
      </a:lt2>
      <a:accent1>
        <a:srgbClr val="214794"/>
      </a:accent1>
      <a:accent2>
        <a:srgbClr val="8EBCDC"/>
      </a:accent2>
      <a:accent3>
        <a:srgbClr val="676767"/>
      </a:accent3>
      <a:accent4>
        <a:srgbClr val="57B74E"/>
      </a:accent4>
      <a:accent5>
        <a:srgbClr val="32B2DF"/>
      </a:accent5>
      <a:accent6>
        <a:srgbClr val="0D868E"/>
      </a:accent6>
      <a:hlink>
        <a:srgbClr val="0000FF"/>
      </a:hlink>
      <a:folHlink>
        <a:srgbClr val="FF00FF"/>
      </a:folHlink>
    </a:clrScheme>
    <a:fontScheme name="Cisco2015PPTTemplate">
      <a:majorFont>
        <a:latin typeface="Helvetica"/>
        <a:ea typeface="Helvetica"/>
        <a:cs typeface="Helvetica"/>
      </a:majorFont>
      <a:minorFont>
        <a:latin typeface="Calibri"/>
        <a:ea typeface="Calibri"/>
        <a:cs typeface="Calibri"/>
      </a:minorFont>
    </a:fontScheme>
    <a:fmtScheme name="Cisco2015PPT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22260</TotalTime>
  <Words>603</Words>
  <Application>Microsoft Office PowerPoint</Application>
  <PresentationFormat>On-screen Show (16:9)</PresentationFormat>
  <Paragraphs>106</Paragraphs>
  <Slides>12</Slides>
  <Notes>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12</vt:i4>
      </vt:variant>
    </vt:vector>
  </HeadingPairs>
  <TitlesOfParts>
    <vt:vector size="24" baseType="lpstr">
      <vt:lpstr>MS PGothic</vt:lpstr>
      <vt:lpstr>Arial</vt:lpstr>
      <vt:lpstr>Arial Unicode MS</vt:lpstr>
      <vt:lpstr>Calibri</vt:lpstr>
      <vt:lpstr>Ciscolight</vt:lpstr>
      <vt:lpstr>CiscoSans</vt:lpstr>
      <vt:lpstr>CiscoSansTT ExtraLight</vt:lpstr>
      <vt:lpstr>CiscoSansTT Light</vt:lpstr>
      <vt:lpstr>Helvetica</vt:lpstr>
      <vt:lpstr>Wingdings</vt:lpstr>
      <vt:lpstr>Cisco2015PPTTemplate</vt:lpstr>
      <vt:lpstr>Cisco Arial 4x3 template_dark</vt:lpstr>
      <vt:lpstr> Unity Connection  Video playback support over Inbox</vt:lpstr>
      <vt:lpstr>PowerPoint Presentation</vt:lpstr>
      <vt:lpstr>  Agenda</vt:lpstr>
      <vt:lpstr>Introduction</vt:lpstr>
      <vt:lpstr>Call Flow of Video Message</vt:lpstr>
      <vt:lpstr>Enhanced the CUMI API to get Session-Id of a Video Message</vt:lpstr>
      <vt:lpstr>Enhancement of Video Message over Web Inbox</vt:lpstr>
      <vt:lpstr>Demo Scenario :</vt:lpstr>
      <vt:lpstr>Demo Scenario 1 : Play a Video Message</vt:lpstr>
      <vt:lpstr>Troubleshooting</vt:lpstr>
      <vt:lpstr>   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CCBU - Cloud Messaging    OPS Meeting</dc:title>
  <dc:creator>Ravindra Rathore -X (ravratho - ARICENT TECHNOLOGIES MAURIITIUS LIMITED at Cisco)</dc:creator>
  <cp:lastModifiedBy>Priyanka Yadav -X (priyadav - ARICENT TECHNOLOGIES MAURIITIUS LIMITED at Cisco)</cp:lastModifiedBy>
  <cp:revision>599</cp:revision>
  <cp:lastPrinted>2016-02-12T18:01:55Z</cp:lastPrinted>
  <dcterms:modified xsi:type="dcterms:W3CDTF">2018-09-03T10:47:27Z</dcterms:modified>
</cp:coreProperties>
</file>