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7.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8.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272" r:id="rId2"/>
    <p:sldMasterId id="2147483728" r:id="rId3"/>
    <p:sldMasterId id="2147483786" r:id="rId4"/>
    <p:sldMasterId id="2147483844" r:id="rId5"/>
    <p:sldMasterId id="2147483906" r:id="rId6"/>
    <p:sldMasterId id="2147483964" r:id="rId7"/>
    <p:sldMasterId id="2147484022" r:id="rId8"/>
    <p:sldMasterId id="2147484219" r:id="rId9"/>
  </p:sldMasterIdLst>
  <p:notesMasterIdLst>
    <p:notesMasterId r:id="rId26"/>
  </p:notesMasterIdLst>
  <p:sldIdLst>
    <p:sldId id="380" r:id="rId10"/>
    <p:sldId id="381" r:id="rId11"/>
    <p:sldId id="382" r:id="rId12"/>
    <p:sldId id="383" r:id="rId13"/>
    <p:sldId id="396" r:id="rId14"/>
    <p:sldId id="398" r:id="rId15"/>
    <p:sldId id="399" r:id="rId16"/>
    <p:sldId id="340" r:id="rId17"/>
    <p:sldId id="401" r:id="rId18"/>
    <p:sldId id="379" r:id="rId19"/>
    <p:sldId id="402" r:id="rId20"/>
    <p:sldId id="408" r:id="rId21"/>
    <p:sldId id="409" r:id="rId22"/>
    <p:sldId id="410" r:id="rId23"/>
    <p:sldId id="405" r:id="rId24"/>
    <p:sldId id="3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602" autoAdjust="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130C2-0F06-4B55-B324-E6D9F64E7C6F}"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62F5-AFCB-434B-B2AF-34305B9D2246}" type="slidenum">
              <a:rPr lang="en-US" smtClean="0"/>
              <a:t>‹#›</a:t>
            </a:fld>
            <a:endParaRPr lang="en-US"/>
          </a:p>
        </p:txBody>
      </p:sp>
    </p:spTree>
    <p:extLst>
      <p:ext uri="{BB962C8B-B14F-4D97-AF65-F5344CB8AC3E}">
        <p14:creationId xmlns:p14="http://schemas.microsoft.com/office/powerpoint/2010/main" val="291365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4088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34170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6C062F5-AFCB-434B-B2AF-34305B9D2246}" type="slidenum">
              <a:rPr lang="en-US" smtClean="0"/>
              <a:t>5</a:t>
            </a:fld>
            <a:endParaRPr lang="en-US"/>
          </a:p>
        </p:txBody>
      </p:sp>
    </p:spTree>
    <p:extLst>
      <p:ext uri="{BB962C8B-B14F-4D97-AF65-F5344CB8AC3E}">
        <p14:creationId xmlns:p14="http://schemas.microsoft.com/office/powerpoint/2010/main" val="228019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6035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4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92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4"/>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6" y="1559096"/>
            <a:ext cx="5353556" cy="4295015"/>
          </a:xfrm>
          <a:prstGeom prst="rect">
            <a:avLst/>
          </a:prstGeom>
        </p:spPr>
        <p:txBody>
          <a:bodyPr vert="horz" lIns="121899" tIns="60949" rIns="121899" bIns="60949">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1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1617" y="311151"/>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49" name="Picture Placeholder 25"/>
          <p:cNvSpPr>
            <a:spLocks noGrp="1"/>
          </p:cNvSpPr>
          <p:nvPr>
            <p:ph type="pic" sz="quarter" idx="11" hasCustomPrompt="1"/>
          </p:nvPr>
        </p:nvSpPr>
        <p:spPr>
          <a:xfrm>
            <a:off x="4891989" y="311151"/>
            <a:ext cx="435714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617" y="311151"/>
            <a:ext cx="4383648"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26" name="Picture Placeholder 25"/>
          <p:cNvSpPr>
            <a:spLocks noGrp="1"/>
          </p:cNvSpPr>
          <p:nvPr>
            <p:ph type="pic" sz="quarter" idx="10" hasCustomPrompt="1"/>
          </p:nvPr>
        </p:nvSpPr>
        <p:spPr>
          <a:xfrm>
            <a:off x="427767" y="311151"/>
            <a:ext cx="440266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6444" y="311151"/>
            <a:ext cx="245164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1" name="Picture Placeholder 25"/>
          <p:cNvSpPr>
            <a:spLocks noGrp="1"/>
          </p:cNvSpPr>
          <p:nvPr>
            <p:ph type="pic" sz="quarter" idx="12" hasCustomPrompt="1"/>
          </p:nvPr>
        </p:nvSpPr>
        <p:spPr>
          <a:xfrm>
            <a:off x="9306444" y="311151"/>
            <a:ext cx="2451640" cy="130810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621" y="3028954"/>
            <a:ext cx="3364215"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3" name="Picture Placeholder 25"/>
          <p:cNvSpPr>
            <a:spLocks noGrp="1"/>
          </p:cNvSpPr>
          <p:nvPr>
            <p:ph type="pic" sz="quarter" idx="13" hasCustomPrompt="1"/>
          </p:nvPr>
        </p:nvSpPr>
        <p:spPr>
          <a:xfrm>
            <a:off x="427765" y="3028954"/>
            <a:ext cx="3383227"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1968" y="3028954"/>
            <a:ext cx="5367166"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5" name="Picture Placeholder 25"/>
          <p:cNvSpPr>
            <a:spLocks noGrp="1"/>
          </p:cNvSpPr>
          <p:nvPr>
            <p:ph type="pic" sz="quarter" idx="14" hasCustomPrompt="1"/>
          </p:nvPr>
        </p:nvSpPr>
        <p:spPr>
          <a:xfrm>
            <a:off x="3877779" y="3028954"/>
            <a:ext cx="5371355"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6444" y="1683662"/>
            <a:ext cx="245164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7" name="Picture Placeholder 25"/>
          <p:cNvSpPr>
            <a:spLocks noGrp="1"/>
          </p:cNvSpPr>
          <p:nvPr>
            <p:ph type="pic" sz="quarter" idx="15" hasCustomPrompt="1"/>
          </p:nvPr>
        </p:nvSpPr>
        <p:spPr>
          <a:xfrm>
            <a:off x="9306444" y="1676402"/>
            <a:ext cx="2451640" cy="344941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6444" y="5182964"/>
            <a:ext cx="245164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9" name="Picture Placeholder 25"/>
          <p:cNvSpPr>
            <a:spLocks noGrp="1"/>
          </p:cNvSpPr>
          <p:nvPr>
            <p:ph type="pic" sz="quarter" idx="16" hasCustomPrompt="1"/>
          </p:nvPr>
        </p:nvSpPr>
        <p:spPr>
          <a:xfrm>
            <a:off x="9306444" y="5182964"/>
            <a:ext cx="2451640" cy="130492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265606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2501"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3" name="Rectangle 22"/>
          <p:cNvSpPr/>
          <p:nvPr/>
        </p:nvSpPr>
        <p:spPr>
          <a:xfrm>
            <a:off x="2522500" y="4794353"/>
            <a:ext cx="7130070"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2533651" y="795528"/>
            <a:ext cx="7105650" cy="4005072"/>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4495" y="4873439"/>
            <a:ext cx="6765427"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5"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9349145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1106"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451106" y="310896"/>
            <a:ext cx="4364736" cy="2459736"/>
          </a:xfrm>
          <a:prstGeom prst="rect">
            <a:avLst/>
          </a:prstGeom>
          <a:solidFill>
            <a:schemeClr val="bg1">
              <a:alpha val="30000"/>
            </a:schemeClr>
          </a:solidFill>
          <a:ln>
            <a:solidFill>
              <a:schemeClr val="bg2"/>
            </a:solidFill>
          </a:ln>
          <a:effectLst/>
        </p:spPr>
        <p:txBody>
          <a:bodyPr vert="horz" lIns="91436" tIns="45719" rIns="91436" bIns="45719" rtlCol="0" anchor="ctr" anchorCtr="0">
            <a:normAutofit/>
          </a:bodyPr>
          <a:lstStyle>
            <a:lvl1pPr marL="0" indent="0" algn="ctr" defTabSz="914361"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456" y="3429000"/>
            <a:ext cx="9345731" cy="1421928"/>
          </a:xfrm>
        </p:spPr>
        <p:txBody>
          <a:bodyPr anchor="t">
            <a:noAutofit/>
          </a:bodyPr>
          <a:lstStyle>
            <a:lvl1pPr marL="0" marR="0" indent="0" algn="l" defTabSz="914361"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389391"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4"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09160188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6656832" y="859536"/>
            <a:ext cx="4840224" cy="5029200"/>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827" y="728975"/>
            <a:ext cx="579989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354223"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1"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59195733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5" y="0"/>
            <a:ext cx="12192000" cy="6858000"/>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806926809"/>
      </p:ext>
    </p:extLst>
  </p:cSld>
  <p:clrMapOvr>
    <a:masterClrMapping/>
  </p:clrMapOvr>
  <p:transition spd="slow">
    <p:wip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678" y="320842"/>
            <a:ext cx="11262708" cy="5877827"/>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57762056"/>
      </p:ext>
    </p:extLst>
  </p:cSld>
  <p:clrMapOvr>
    <a:masterClrMapping/>
  </p:clrMapOvr>
  <p:transition spd="slow">
    <p:wip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92000" cy="6691745"/>
          </a:xfrm>
          <a:prstGeom prst="rect">
            <a:avLst/>
          </a:prstGeom>
        </p:spPr>
        <p:txBody>
          <a:bodyPr vert="horz" lIns="121899" tIns="60949" rIns="121899" bIns="60949"/>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059524"/>
      </p:ext>
    </p:extLst>
  </p:cSld>
  <p:clrMapOvr>
    <a:masterClrMapping/>
  </p:clrMapOvr>
  <p:transition spd="slow">
    <p:wip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9021" y="777240"/>
            <a:ext cx="7865888"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476765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7" y="1666619"/>
            <a:ext cx="11443668"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0242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5493" y="778669"/>
            <a:ext cx="5899416"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7591063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8333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4"/>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48475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33000">
              <a:schemeClr val="bg2"/>
            </a:gs>
            <a:gs pos="0">
              <a:srgbClr val="272749"/>
            </a:gs>
            <a:gs pos="93000">
              <a:srgbClr val="EE402F"/>
            </a:gs>
            <a:gs pos="100000">
              <a:srgbClr val="F37528"/>
            </a:gs>
          </a:gsLst>
          <a:lin ang="120000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4108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6942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5263914" y="5451740"/>
            <a:ext cx="1654560"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362325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66" name="Freeform 65"/>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7" name="Freeform 66"/>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8" name="Freeform 67"/>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9" name="Freeform 68"/>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0" name="Freeform 69"/>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1" name="Freeform 70"/>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2" name="Freeform 71"/>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3" name="Freeform 72"/>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4" name="Freeform 73"/>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5" name="Freeform 74"/>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6" name="Freeform 75"/>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7" name="Freeform 76"/>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8" name="Freeform 77"/>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662436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4" y="5451740"/>
            <a:ext cx="1654560"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688812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0" y="1254282"/>
            <a:ext cx="11592010"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5263914" y="5451740"/>
            <a:ext cx="1654560"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384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22" name="Freeform 21"/>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23" name="Freeform 22"/>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0" name="Freeform 39"/>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1" name="Freeform 40"/>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2" name="Freeform 41"/>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3" name="Freeform 42"/>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4" name="Freeform 43"/>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5" name="Freeform 44"/>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6" name="Freeform 45"/>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7" name="Freeform 46"/>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8" name="Freeform 47"/>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9" name="Freeform 48"/>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50" name="Freeform 49"/>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1233171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2"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131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98952695"/>
      </p:ext>
    </p:extLst>
  </p:cSld>
  <p:clrMapOvr>
    <a:masterClrMapping/>
  </p:clrMapOvr>
  <p:transition>
    <p:wipe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23"/>
            <a:ext cx="10816168"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8"/>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p:nvGrpSpPr>
        <p:grpSpPr>
          <a:xfrm>
            <a:off x="380221" y="410502"/>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177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23"/>
            <a:ext cx="10816168"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8"/>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21" y="410502"/>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4424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23"/>
            <a:ext cx="10816168"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8"/>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21" y="410502"/>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3133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23"/>
            <a:ext cx="10816168"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8"/>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p:nvGrpSpPr>
        <p:grpSpPr>
          <a:xfrm>
            <a:off x="380221" y="410502"/>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9447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6" y="4279399"/>
            <a:ext cx="6246490" cy="384175"/>
          </a:xfrm>
          <a:prstGeom prst="rect">
            <a:avLst/>
          </a:prstGeom>
        </p:spPr>
        <p:txBody>
          <a:bodyPr vert="horz" lIns="91424" tIns="45713" rIns="91424" bIns="45713" rtlCol="0">
            <a:noAutofit/>
          </a:bodyPr>
          <a:lstStyle>
            <a:lvl1pPr marL="0" indent="0" algn="l" defTabSz="914247"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pPr marL="0" lvl="0" indent="0" algn="l" defTabSz="914247"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sz="1800">
              <a:latin typeface="+mj-lt"/>
            </a:endParaRPr>
          </a:p>
        </p:txBody>
      </p:sp>
      <p:sp>
        <p:nvSpPr>
          <p:cNvPr id="2" name="Title 1"/>
          <p:cNvSpPr>
            <a:spLocks noGrp="1"/>
          </p:cNvSpPr>
          <p:nvPr>
            <p:ph type="ctrTitle" hasCustomPrompt="1"/>
          </p:nvPr>
        </p:nvSpPr>
        <p:spPr>
          <a:xfrm>
            <a:off x="331737" y="3282702"/>
            <a:ext cx="6283409" cy="1022351"/>
          </a:xfrm>
        </p:spPr>
        <p:txBody>
          <a:bodyPr vert="horz" lIns="82280" tIns="45713" rIns="82280" bIns="45713" rtlCol="0" anchor="b"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sz="1800">
              <a:latin typeface="+mj-lt"/>
            </a:endParaRPr>
          </a:p>
        </p:txBody>
      </p:sp>
      <p:sp>
        <p:nvSpPr>
          <p:cNvPr id="31" name="Picture Placeholder 30"/>
          <p:cNvSpPr>
            <a:spLocks noGrp="1"/>
          </p:cNvSpPr>
          <p:nvPr>
            <p:ph type="pic" sz="quarter" idx="10" hasCustomPrompt="1"/>
          </p:nvPr>
        </p:nvSpPr>
        <p:spPr>
          <a:xfrm>
            <a:off x="7387173" y="1917702"/>
            <a:ext cx="3568700" cy="2889251"/>
          </a:xfrm>
          <a:prstGeom prst="rect">
            <a:avLst/>
          </a:prstGeom>
        </p:spPr>
        <p:txBody>
          <a:bodyPr lIns="121883" tIns="60941" rIns="121883" bIns="60941"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373842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a:latin typeface="+mj-lt"/>
            </a:endParaRPr>
          </a:p>
        </p:txBody>
      </p:sp>
      <p:sp>
        <p:nvSpPr>
          <p:cNvPr id="47"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a:latin typeface="+mj-lt"/>
            </a:endParaRPr>
          </a:p>
        </p:txBody>
      </p:sp>
      <p:sp>
        <p:nvSpPr>
          <p:cNvPr id="5" name="Title 1"/>
          <p:cNvSpPr>
            <a:spLocks noGrp="1"/>
          </p:cNvSpPr>
          <p:nvPr>
            <p:ph type="ctrTitle" hasCustomPrompt="1"/>
          </p:nvPr>
        </p:nvSpPr>
        <p:spPr>
          <a:xfrm>
            <a:off x="327274" y="762102"/>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3477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1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09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5"/>
            <a:ext cx="11546635" cy="4525433"/>
          </a:xfrm>
          <a:prstGeom prst="rect">
            <a:avLst/>
          </a:prstGeom>
        </p:spPr>
        <p:txBody>
          <a:bodyPr lIns="121883" tIns="60941" rIns="121883" bIns="60941">
            <a:noAutofit/>
          </a:bodyPr>
          <a:lstStyle>
            <a:lvl1pPr marL="380885" marR="0" indent="-380885" algn="ctr" defTabSz="609417"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6078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2" y="1666619"/>
            <a:ext cx="5559509" cy="4354712"/>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48308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5"/>
            <a:ext cx="11546635" cy="4525433"/>
          </a:xfrm>
          <a:prstGeom prst="rect">
            <a:avLst/>
          </a:prstGeom>
        </p:spPr>
        <p:txBody>
          <a:bodyPr lIns="121883" tIns="60941" rIns="121883" bIns="60941">
            <a:noAutofit/>
          </a:bodyPr>
          <a:lstStyle>
            <a:lvl1pPr marL="380885" marR="0" indent="-380885" algn="l" defTabSz="609417"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42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666619"/>
            <a:ext cx="11443668" cy="4354712"/>
          </a:xfrm>
          <a:prstGeom prst="rect">
            <a:avLst/>
          </a:prstGeom>
        </p:spPr>
        <p:txBody>
          <a:bodyPr lIns="121883" tIns="60941" rIns="121883" bIns="60941">
            <a:noAutofit/>
          </a:bodyPr>
          <a:lstStyle>
            <a:lvl1pPr marL="374537" indent="-298361">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131"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6652"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4602"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134" indent="-224299">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188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10"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1" y="1666619"/>
            <a:ext cx="5559510"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34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10"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1" y="1666619"/>
            <a:ext cx="5559510" cy="4354712"/>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209228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1"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90"/>
            <a:ext cx="4315968" cy="2440001"/>
          </a:xfrm>
          <a:prstGeom prst="rect">
            <a:avLst/>
          </a:prstGeom>
        </p:spPr>
        <p:txBody>
          <a:bodyPr lIns="121883" tIns="60941" rIns="121883" bIns="60941">
            <a:noAutofit/>
          </a:bodyPr>
          <a:lstStyle>
            <a:lvl1pPr marL="114279" indent="-114279" algn="l" defTabSz="914209" rtl="0" eaLnBrk="1" latinLnBrk="0" hangingPunct="1">
              <a:lnSpc>
                <a:spcPct val="90000"/>
              </a:lnSpc>
              <a:spcBef>
                <a:spcPts val="0"/>
              </a:spcBef>
              <a:buNone/>
              <a:defRPr lang="en-US" sz="20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114279" indent="-114279" algn="l" defTabSz="914209" rtl="0" eaLnBrk="1" latinLnBrk="0" hangingPunct="1">
              <a:defRPr lang="en-US" sz="2000" kern="1200" dirty="0" smtClean="0">
                <a:solidFill>
                  <a:schemeClr val="accent2"/>
                </a:solidFill>
                <a:latin typeface="Ciscolight" pitchFamily="2" charset="0"/>
                <a:ea typeface="+mn-ea"/>
                <a:cs typeface="+mn-cs"/>
              </a:defRPr>
            </a:lvl2pPr>
            <a:lvl3pPr marL="114279" indent="-114279" algn="l" defTabSz="914209" rtl="0" eaLnBrk="1" latinLnBrk="0" hangingPunct="1">
              <a:defRPr lang="en-US" sz="2000" kern="1200" dirty="0" smtClean="0">
                <a:solidFill>
                  <a:schemeClr val="accent2"/>
                </a:solidFill>
                <a:latin typeface="Ciscolight" pitchFamily="2" charset="0"/>
                <a:ea typeface="+mn-ea"/>
                <a:cs typeface="+mn-cs"/>
              </a:defRPr>
            </a:lvl3pPr>
            <a:lvl4pPr marL="114279" indent="-114279" algn="l" defTabSz="914209" rtl="0" eaLnBrk="1" latinLnBrk="0" hangingPunct="1">
              <a:defRPr lang="en-US" sz="2000" kern="1200" dirty="0" smtClean="0">
                <a:solidFill>
                  <a:schemeClr val="accent2"/>
                </a:solidFill>
                <a:latin typeface="Ciscolight" pitchFamily="2" charset="0"/>
                <a:ea typeface="+mn-ea"/>
                <a:cs typeface="+mn-cs"/>
              </a:defRPr>
            </a:lvl4pPr>
            <a:lvl5pPr marL="114279" indent="-114279" algn="l" defTabSz="914209"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8" y="4736592"/>
            <a:ext cx="4434761" cy="338328"/>
          </a:xfrm>
          <a:prstGeom prst="rect">
            <a:avLst/>
          </a:prstGeom>
        </p:spPr>
        <p:txBody>
          <a:bodyPr lIns="121883" tIns="60941" rIns="121883" bIns="60941">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9"/>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10"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02" indent="-253924">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84207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40281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8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82276" tIns="45711" rIns="82276" bIns="45711" rtlCol="0" anchor="t" anchorCtr="0">
            <a:noAutofit/>
          </a:bodyPr>
          <a:lstStyle>
            <a:lvl1pPr algn="l" defTabSz="914209" rtl="0" eaLnBrk="1" latinLnBrk="0" hangingPunct="1">
              <a:lnSpc>
                <a:spcPct val="80000"/>
              </a:lnSpc>
              <a:spcBef>
                <a:spcPct val="0"/>
              </a:spcBef>
              <a:buNone/>
              <a:defRPr lang="en-US" sz="3300" b="0" i="0" kern="1200" spc="-100"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6" y="1600200"/>
            <a:ext cx="5340096"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5" y="1600200"/>
            <a:ext cx="5340096"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6" y="403341"/>
            <a:ext cx="5340096" cy="841248"/>
          </a:xfrm>
          <a:prstGeom prst="rect">
            <a:avLst/>
          </a:prstGeom>
        </p:spPr>
        <p:txBody>
          <a:bodyPr lIns="121883" tIns="60941" rIns="121883" bIns="60941">
            <a:noAutofit/>
          </a:bodyPr>
          <a:lstStyle>
            <a:lvl1pPr marL="0" marR="0" indent="0" algn="l" defTabSz="914209" rtl="0" eaLnBrk="1" fontAlgn="auto" latinLnBrk="0" hangingPunct="1">
              <a:lnSpc>
                <a:spcPct val="80000"/>
              </a:lnSpc>
              <a:spcBef>
                <a:spcPct val="0"/>
              </a:spcBef>
              <a:spcAft>
                <a:spcPts val="0"/>
              </a:spcAft>
              <a:buClrTx/>
              <a:buSzTx/>
              <a:buFontTx/>
              <a:buNone/>
              <a:tabLst/>
              <a:defRPr lang="en-US" sz="3300" b="0" i="0" kern="1200" spc="-100" baseline="0" dirty="0">
                <a:solidFill>
                  <a:srgbClr val="00A2BF"/>
                </a:solidFill>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7"/>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3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87" y="100584"/>
            <a:ext cx="3557943"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2" y="100584"/>
            <a:ext cx="3466479"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7" y="1602098"/>
            <a:ext cx="3557943" cy="4448011"/>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473" indent="-25392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655" indent="-222184">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856" indent="-28791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888"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2" y="1602098"/>
            <a:ext cx="3466479"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178" indent="-23488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596"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242"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540" indent="-224299">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2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6"/>
            <a:ext cx="10891026" cy="3838231"/>
          </a:xfrm>
          <a:prstGeom prst="rect">
            <a:avLst/>
          </a:prstGeom>
        </p:spPr>
        <p:txBody>
          <a:bodyPr>
            <a:noAutofit/>
          </a:bodyPr>
          <a:lstStyle>
            <a:lvl1pPr marL="533241" indent="-533241"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082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a:noAutofit/>
          </a:bodyPr>
          <a:lstStyle>
            <a:lvl1pPr marL="85733" indent="-85733" algn="l" defTabSz="685862"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8" y="4736592"/>
            <a:ext cx="4434761" cy="338328"/>
          </a:xfrm>
          <a:prstGeom prst="rect">
            <a:avLst/>
          </a:prstGeom>
        </p:spPr>
        <p:txBody>
          <a:bodyPr>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613" indent="-1905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24212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4689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6958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51460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677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563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2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6177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50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0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4"/>
            <a:ext cx="5489928" cy="3020519"/>
          </a:xfrm>
        </p:spPr>
        <p:txBody>
          <a:bodyPr vert="horz" lIns="82280" tIns="45713" rIns="82280" bIns="45713" rtlCol="0" anchor="ctr"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83" tIns="60941" rIns="121883" bIns="60941"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p:nvCxnSpPr>
        <p:spPr>
          <a:xfrm>
            <a:off x="6134100" y="812807"/>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651636"/>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50294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6" y="403229"/>
            <a:ext cx="11508439"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70"/>
            <a:ext cx="11267016" cy="4057651"/>
          </a:xfrm>
          <a:prstGeom prst="rect">
            <a:avLst/>
          </a:prstGeom>
        </p:spPr>
        <p:txBody>
          <a:bodyPr lIns="121883" tIns="60941" rIns="121883" bIns="60941">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0585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81" y="403229"/>
            <a:ext cx="11486956"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9" y="1583270"/>
            <a:ext cx="11267015" cy="4057651"/>
          </a:xfrm>
          <a:prstGeom prst="rect">
            <a:avLst/>
          </a:prstGeom>
        </p:spPr>
        <p:txBody>
          <a:bodyPr lIns="121883" tIns="60941" rIns="121883" bIns="60941">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87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81" y="403229"/>
            <a:ext cx="11509404"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70"/>
            <a:ext cx="11267016" cy="4057651"/>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65149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70"/>
            <a:ext cx="11267016" cy="4057651"/>
          </a:xfrm>
          <a:prstGeom prst="rect">
            <a:avLst/>
          </a:prstGeom>
        </p:spPr>
        <p:txBody>
          <a:bodyPr vert="horz" lIns="121883" tIns="60941" rIns="121883" bIns="60941">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9"/>
            <a:ext cx="11487920"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102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9"/>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8" y="1559096"/>
            <a:ext cx="5355167" cy="4292600"/>
          </a:xfrm>
          <a:prstGeom prst="rect">
            <a:avLst/>
          </a:prstGeom>
        </p:spPr>
        <p:txBody>
          <a:bodyPr vert="horz" lIns="121883" tIns="60941" rIns="121883" bIns="60941">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12876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8" y="1559096"/>
            <a:ext cx="5355167" cy="4292600"/>
          </a:xfrm>
          <a:prstGeom prst="rect">
            <a:avLst/>
          </a:prstGeom>
        </p:spPr>
        <p:txBody>
          <a:bodyPr vert="horz" lIns="121883" tIns="60941" rIns="121883" bIns="60941">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9"/>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2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88" y="1559096"/>
            <a:ext cx="5353556" cy="4295015"/>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415905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88" y="1559096"/>
            <a:ext cx="5353556" cy="4295015"/>
          </a:xfrm>
          <a:prstGeom prst="rect">
            <a:avLst/>
          </a:prstGeom>
        </p:spPr>
        <p:txBody>
          <a:bodyPr vert="horz" lIns="121883" tIns="60941" rIns="121883" bIns="60941"/>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9"/>
            <a:ext cx="11546635"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881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7" y="1559096"/>
            <a:ext cx="5353556" cy="4295015"/>
          </a:xfrm>
          <a:prstGeom prst="rect">
            <a:avLst/>
          </a:prstGeom>
        </p:spPr>
        <p:txBody>
          <a:bodyPr vert="horz" lIns="121883" tIns="60941" rIns="121883" bIns="60941">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9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1617" y="311151"/>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49" name="Picture Placeholder 25"/>
          <p:cNvSpPr>
            <a:spLocks noGrp="1"/>
          </p:cNvSpPr>
          <p:nvPr>
            <p:ph type="pic" sz="quarter" idx="11" hasCustomPrompt="1"/>
          </p:nvPr>
        </p:nvSpPr>
        <p:spPr>
          <a:xfrm>
            <a:off x="4891993" y="311151"/>
            <a:ext cx="4357148"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617" y="311151"/>
            <a:ext cx="4383648"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26" name="Picture Placeholder 25"/>
          <p:cNvSpPr>
            <a:spLocks noGrp="1"/>
          </p:cNvSpPr>
          <p:nvPr>
            <p:ph type="pic" sz="quarter" idx="10" hasCustomPrompt="1"/>
          </p:nvPr>
        </p:nvSpPr>
        <p:spPr>
          <a:xfrm>
            <a:off x="427771" y="311151"/>
            <a:ext cx="4402668"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6444" y="311151"/>
            <a:ext cx="245164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1" name="Picture Placeholder 25"/>
          <p:cNvSpPr>
            <a:spLocks noGrp="1"/>
          </p:cNvSpPr>
          <p:nvPr>
            <p:ph type="pic" sz="quarter" idx="12" hasCustomPrompt="1"/>
          </p:nvPr>
        </p:nvSpPr>
        <p:spPr>
          <a:xfrm>
            <a:off x="9306444" y="311151"/>
            <a:ext cx="2451640" cy="130810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625" y="3028958"/>
            <a:ext cx="3364215"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3" name="Picture Placeholder 25"/>
          <p:cNvSpPr>
            <a:spLocks noGrp="1"/>
          </p:cNvSpPr>
          <p:nvPr>
            <p:ph type="pic" sz="quarter" idx="13" hasCustomPrompt="1"/>
          </p:nvPr>
        </p:nvSpPr>
        <p:spPr>
          <a:xfrm>
            <a:off x="427765" y="3028958"/>
            <a:ext cx="3383227"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1968" y="3028958"/>
            <a:ext cx="5367166"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5" name="Picture Placeholder 25"/>
          <p:cNvSpPr>
            <a:spLocks noGrp="1"/>
          </p:cNvSpPr>
          <p:nvPr>
            <p:ph type="pic" sz="quarter" idx="14" hasCustomPrompt="1"/>
          </p:nvPr>
        </p:nvSpPr>
        <p:spPr>
          <a:xfrm>
            <a:off x="3877779" y="3028958"/>
            <a:ext cx="5371355"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6444" y="1683666"/>
            <a:ext cx="245164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7" name="Picture Placeholder 25"/>
          <p:cNvSpPr>
            <a:spLocks noGrp="1"/>
          </p:cNvSpPr>
          <p:nvPr>
            <p:ph type="pic" sz="quarter" idx="15" hasCustomPrompt="1"/>
          </p:nvPr>
        </p:nvSpPr>
        <p:spPr>
          <a:xfrm>
            <a:off x="9306444" y="1676402"/>
            <a:ext cx="2451640" cy="344941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6444" y="5182965"/>
            <a:ext cx="245164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9" name="Picture Placeholder 25"/>
          <p:cNvSpPr>
            <a:spLocks noGrp="1"/>
          </p:cNvSpPr>
          <p:nvPr>
            <p:ph type="pic" sz="quarter" idx="16" hasCustomPrompt="1"/>
          </p:nvPr>
        </p:nvSpPr>
        <p:spPr>
          <a:xfrm>
            <a:off x="9306444" y="5182965"/>
            <a:ext cx="2451640" cy="130492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043019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16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2501"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3" name="Rectangle 22"/>
          <p:cNvSpPr/>
          <p:nvPr/>
        </p:nvSpPr>
        <p:spPr>
          <a:xfrm>
            <a:off x="2522500" y="4794355"/>
            <a:ext cx="7130070"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2533651" y="795528"/>
            <a:ext cx="7105650" cy="4005072"/>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4495" y="4873439"/>
            <a:ext cx="6765427"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5"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85318137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1106"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451106" y="310896"/>
            <a:ext cx="4364736" cy="2459736"/>
          </a:xfrm>
          <a:prstGeom prst="rect">
            <a:avLst/>
          </a:prstGeom>
          <a:solidFill>
            <a:schemeClr val="bg1">
              <a:alpha val="30000"/>
            </a:schemeClr>
          </a:solidFill>
          <a:ln>
            <a:solidFill>
              <a:schemeClr val="bg2"/>
            </a:solidFill>
          </a:ln>
          <a:effectLst/>
        </p:spPr>
        <p:txBody>
          <a:bodyPr vert="horz" lIns="91424" tIns="45713" rIns="91424" bIns="45713" rtlCol="0" anchor="ctr" anchorCtr="0">
            <a:normAutofit/>
          </a:bodyPr>
          <a:lstStyle>
            <a:lvl1pPr marL="0" indent="0" algn="ctr" defTabSz="914247"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456" y="3429000"/>
            <a:ext cx="9345731" cy="1421928"/>
          </a:xfrm>
        </p:spPr>
        <p:txBody>
          <a:bodyPr anchor="t">
            <a:noAutofit/>
          </a:bodyPr>
          <a:lstStyle>
            <a:lvl1pPr marL="0" marR="0" indent="0" algn="l" defTabSz="914247"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389395" y="6555464"/>
            <a:ext cx="4560687"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j-lt"/>
              </a:rPr>
              <a:t>© 2013</a:t>
            </a:r>
            <a:r>
              <a:rPr lang="en-US" sz="800" baseline="0" dirty="0" smtClean="0">
                <a:solidFill>
                  <a:schemeClr val="bg2"/>
                </a:solidFill>
                <a:latin typeface="+mj-lt"/>
              </a:rPr>
              <a:t>:</a:t>
            </a:r>
            <a:r>
              <a:rPr lang="en-US" sz="800" dirty="0" smtClean="0">
                <a:solidFill>
                  <a:schemeClr val="bg2"/>
                </a:solidFill>
                <a:latin typeface="+mj-lt"/>
              </a:rPr>
              <a:t>Cisco and/or its affiliates. All rights reserved.</a:t>
            </a:r>
            <a:endParaRPr lang="en-US" sz="800" dirty="0">
              <a:solidFill>
                <a:schemeClr val="bg2"/>
              </a:solidFill>
              <a:latin typeface="+mj-lt"/>
            </a:endParaRPr>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4"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29464481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6656832" y="859536"/>
            <a:ext cx="4840224" cy="5029200"/>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827" y="728979"/>
            <a:ext cx="579989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354227" y="6555464"/>
            <a:ext cx="4560687"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1"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33830812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5" y="0"/>
            <a:ext cx="12192000" cy="6858000"/>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89500045"/>
      </p:ext>
    </p:extLst>
  </p:cSld>
  <p:clrMapOvr>
    <a:masterClrMapping/>
  </p:clrMapOvr>
  <p:transition spd="slow">
    <p:wip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682" y="320842"/>
            <a:ext cx="11262708" cy="5877827"/>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194541288"/>
      </p:ext>
    </p:extLst>
  </p:cSld>
  <p:clrMapOvr>
    <a:masterClrMapping/>
  </p:clrMapOvr>
  <p:transition spd="slow">
    <p:wip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5"/>
            <a:ext cx="12192001" cy="6677886"/>
          </a:xfrm>
          <a:prstGeom prst="rect">
            <a:avLst/>
          </a:prstGeom>
        </p:spPr>
        <p:txBody>
          <a:bodyPr vert="horz" lIns="121883" tIns="60941" rIns="121883" bIns="60941"/>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757777"/>
      </p:ext>
    </p:extLst>
  </p:cSld>
  <p:clrMapOvr>
    <a:masterClrMapping/>
  </p:clrMapOvr>
  <p:transition spd="slow">
    <p:wip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9021" y="777240"/>
            <a:ext cx="7865888"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868162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5493" y="778669"/>
            <a:ext cx="5899416"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023199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63826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75653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5"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4"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5" y="403341"/>
            <a:ext cx="5340096" cy="841248"/>
          </a:xfrm>
          <a:prstGeom prst="rect">
            <a:avLst/>
          </a:prstGeom>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75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03006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72688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5263915" y="5451744"/>
            <a:ext cx="1654560"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968895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7"/>
            <a:ext cx="3289790"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p:nvSpPr>
        <p:spPr bwMode="black">
          <a:xfrm>
            <a:off x="8381656" y="3801570"/>
            <a:ext cx="155488" cy="589103"/>
          </a:xfrm>
          <a:prstGeom prst="rect">
            <a:avLst/>
          </a:prstGeom>
          <a:solidFill>
            <a:schemeClr val="tx1"/>
          </a:solidFill>
          <a:ln w="9525">
            <a:noFill/>
            <a:miter lim="800000"/>
            <a:headEnd/>
            <a:tailEnd/>
          </a:ln>
        </p:spPr>
        <p:txBody>
          <a:bodyPr lIns="121883" tIns="60941" rIns="121883" bIns="60941"/>
          <a:lstStyle/>
          <a:p>
            <a:endParaRPr lang="en-US" sz="1800">
              <a:solidFill>
                <a:srgbClr val="0096D6"/>
              </a:solidFill>
              <a:latin typeface="+mj-lt"/>
            </a:endParaRPr>
          </a:p>
        </p:txBody>
      </p:sp>
      <p:sp>
        <p:nvSpPr>
          <p:cNvPr id="66" name="Freeform 65"/>
          <p:cNvSpPr>
            <a:spLocks/>
          </p:cNvSpPr>
          <p:nvPr/>
        </p:nvSpPr>
        <p:spPr bwMode="black">
          <a:xfrm>
            <a:off x="9287460" y="3786905"/>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7" name="Freeform 66"/>
          <p:cNvSpPr>
            <a:spLocks/>
          </p:cNvSpPr>
          <p:nvPr/>
        </p:nvSpPr>
        <p:spPr bwMode="black">
          <a:xfrm>
            <a:off x="7730778" y="3786905"/>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8" name="Freeform 67"/>
          <p:cNvSpPr>
            <a:spLocks noEditPoints="1"/>
          </p:cNvSpPr>
          <p:nvPr/>
        </p:nvSpPr>
        <p:spPr bwMode="black">
          <a:xfrm>
            <a:off x="9900368" y="3786905"/>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9" name="Freeform 68"/>
          <p:cNvSpPr>
            <a:spLocks/>
          </p:cNvSpPr>
          <p:nvPr/>
        </p:nvSpPr>
        <p:spPr bwMode="black">
          <a:xfrm>
            <a:off x="8737828" y="3786905"/>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0" name="Freeform 69"/>
          <p:cNvSpPr>
            <a:spLocks/>
          </p:cNvSpPr>
          <p:nvPr/>
        </p:nvSpPr>
        <p:spPr bwMode="black">
          <a:xfrm>
            <a:off x="7421615"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1" name="Freeform 70"/>
          <p:cNvSpPr>
            <a:spLocks/>
          </p:cNvSpPr>
          <p:nvPr/>
        </p:nvSpPr>
        <p:spPr bwMode="black">
          <a:xfrm>
            <a:off x="7832028" y="2763673"/>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2" name="Freeform 71"/>
          <p:cNvSpPr>
            <a:spLocks/>
          </p:cNvSpPr>
          <p:nvPr/>
        </p:nvSpPr>
        <p:spPr bwMode="black">
          <a:xfrm>
            <a:off x="8235214" y="2484529"/>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3" name="Freeform 72"/>
          <p:cNvSpPr>
            <a:spLocks/>
          </p:cNvSpPr>
          <p:nvPr/>
        </p:nvSpPr>
        <p:spPr bwMode="black">
          <a:xfrm>
            <a:off x="8645626" y="2763670"/>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4" name="Freeform 73"/>
          <p:cNvSpPr>
            <a:spLocks/>
          </p:cNvSpPr>
          <p:nvPr/>
        </p:nvSpPr>
        <p:spPr bwMode="black">
          <a:xfrm>
            <a:off x="9046996" y="2966683"/>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5" name="Freeform 74"/>
          <p:cNvSpPr>
            <a:spLocks/>
          </p:cNvSpPr>
          <p:nvPr/>
        </p:nvSpPr>
        <p:spPr bwMode="black">
          <a:xfrm>
            <a:off x="9457414"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6" name="Freeform 75"/>
          <p:cNvSpPr>
            <a:spLocks/>
          </p:cNvSpPr>
          <p:nvPr/>
        </p:nvSpPr>
        <p:spPr bwMode="black">
          <a:xfrm>
            <a:off x="9867830"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7" name="Freeform 76"/>
          <p:cNvSpPr>
            <a:spLocks/>
          </p:cNvSpPr>
          <p:nvPr/>
        </p:nvSpPr>
        <p:spPr bwMode="black">
          <a:xfrm>
            <a:off x="10271010"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8" name="Freeform 77"/>
          <p:cNvSpPr>
            <a:spLocks/>
          </p:cNvSpPr>
          <p:nvPr/>
        </p:nvSpPr>
        <p:spPr bwMode="black">
          <a:xfrm>
            <a:off x="10681424" y="2966683"/>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Tree>
    <p:extLst>
      <p:ext uri="{BB962C8B-B14F-4D97-AF65-F5344CB8AC3E}">
        <p14:creationId xmlns:p14="http://schemas.microsoft.com/office/powerpoint/2010/main" val="29709079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5" y="5451744"/>
            <a:ext cx="1654560"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64481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4" y="1254286"/>
            <a:ext cx="11592010"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5263915" y="5451744"/>
            <a:ext cx="1654560"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74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7"/>
            <a:ext cx="3289790"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p:nvSpPr>
        <p:spPr bwMode="black">
          <a:xfrm>
            <a:off x="8381656" y="3801570"/>
            <a:ext cx="155488" cy="589103"/>
          </a:xfrm>
          <a:prstGeom prst="rect">
            <a:avLst/>
          </a:prstGeom>
          <a:solidFill>
            <a:schemeClr val="tx1"/>
          </a:solidFill>
          <a:ln w="9525">
            <a:noFill/>
            <a:miter lim="800000"/>
            <a:headEnd/>
            <a:tailEnd/>
          </a:ln>
        </p:spPr>
        <p:txBody>
          <a:bodyPr lIns="121883" tIns="60941" rIns="121883" bIns="60941"/>
          <a:lstStyle/>
          <a:p>
            <a:endParaRPr lang="en-US" sz="1800">
              <a:solidFill>
                <a:srgbClr val="0096D6"/>
              </a:solidFill>
              <a:latin typeface="+mj-lt"/>
            </a:endParaRPr>
          </a:p>
        </p:txBody>
      </p:sp>
      <p:sp>
        <p:nvSpPr>
          <p:cNvPr id="22" name="Freeform 21"/>
          <p:cNvSpPr>
            <a:spLocks/>
          </p:cNvSpPr>
          <p:nvPr/>
        </p:nvSpPr>
        <p:spPr bwMode="black">
          <a:xfrm>
            <a:off x="9287460" y="3786905"/>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23" name="Freeform 22"/>
          <p:cNvSpPr>
            <a:spLocks/>
          </p:cNvSpPr>
          <p:nvPr/>
        </p:nvSpPr>
        <p:spPr bwMode="black">
          <a:xfrm>
            <a:off x="7730778" y="3786905"/>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0" name="Freeform 39"/>
          <p:cNvSpPr>
            <a:spLocks noEditPoints="1"/>
          </p:cNvSpPr>
          <p:nvPr/>
        </p:nvSpPr>
        <p:spPr bwMode="black">
          <a:xfrm>
            <a:off x="9900368" y="3786905"/>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1" name="Freeform 40"/>
          <p:cNvSpPr>
            <a:spLocks/>
          </p:cNvSpPr>
          <p:nvPr/>
        </p:nvSpPr>
        <p:spPr bwMode="black">
          <a:xfrm>
            <a:off x="8737828" y="3786905"/>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2" name="Freeform 41"/>
          <p:cNvSpPr>
            <a:spLocks/>
          </p:cNvSpPr>
          <p:nvPr/>
        </p:nvSpPr>
        <p:spPr bwMode="black">
          <a:xfrm>
            <a:off x="7421615"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3" name="Freeform 42"/>
          <p:cNvSpPr>
            <a:spLocks/>
          </p:cNvSpPr>
          <p:nvPr/>
        </p:nvSpPr>
        <p:spPr bwMode="black">
          <a:xfrm>
            <a:off x="7832028" y="2763673"/>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4" name="Freeform 43"/>
          <p:cNvSpPr>
            <a:spLocks/>
          </p:cNvSpPr>
          <p:nvPr/>
        </p:nvSpPr>
        <p:spPr bwMode="black">
          <a:xfrm>
            <a:off x="8235214" y="2484529"/>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5" name="Freeform 44"/>
          <p:cNvSpPr>
            <a:spLocks/>
          </p:cNvSpPr>
          <p:nvPr/>
        </p:nvSpPr>
        <p:spPr bwMode="black">
          <a:xfrm>
            <a:off x="8645626" y="2763670"/>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6" name="Freeform 45"/>
          <p:cNvSpPr>
            <a:spLocks/>
          </p:cNvSpPr>
          <p:nvPr/>
        </p:nvSpPr>
        <p:spPr bwMode="black">
          <a:xfrm>
            <a:off x="9046996" y="2966683"/>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7" name="Freeform 46"/>
          <p:cNvSpPr>
            <a:spLocks/>
          </p:cNvSpPr>
          <p:nvPr/>
        </p:nvSpPr>
        <p:spPr bwMode="black">
          <a:xfrm>
            <a:off x="9457414"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8" name="Freeform 47"/>
          <p:cNvSpPr>
            <a:spLocks/>
          </p:cNvSpPr>
          <p:nvPr/>
        </p:nvSpPr>
        <p:spPr bwMode="black">
          <a:xfrm>
            <a:off x="9867830"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9" name="Freeform 48"/>
          <p:cNvSpPr>
            <a:spLocks/>
          </p:cNvSpPr>
          <p:nvPr/>
        </p:nvSpPr>
        <p:spPr bwMode="black">
          <a:xfrm>
            <a:off x="10271010"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50" name="Freeform 49"/>
          <p:cNvSpPr>
            <a:spLocks/>
          </p:cNvSpPr>
          <p:nvPr/>
        </p:nvSpPr>
        <p:spPr bwMode="black">
          <a:xfrm>
            <a:off x="10681424" y="2966683"/>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Tree>
    <p:extLst>
      <p:ext uri="{BB962C8B-B14F-4D97-AF65-F5344CB8AC3E}">
        <p14:creationId xmlns:p14="http://schemas.microsoft.com/office/powerpoint/2010/main" val="3824028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53974476"/>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1874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1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347279" y="100584"/>
            <a:ext cx="3557943"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4" y="100584"/>
            <a:ext cx="3466479"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7" y="1602098"/>
            <a:ext cx="3557943" cy="4448011"/>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25" indent="-1905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913" indent="-16668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60000" indent="-2160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88"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4" y="1602098"/>
            <a:ext cx="3466479"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88" indent="-17621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50"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88"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63" indent="-16827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6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34904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4" y="4279395"/>
            <a:ext cx="6246489" cy="384175"/>
          </a:xfrm>
          <a:prstGeom prst="rect">
            <a:avLst/>
          </a:prstGeom>
        </p:spPr>
        <p:txBody>
          <a:bodyPr vert="horz" lIns="68589" tIns="34295" rIns="68589" bIns="34295" rtlCol="0">
            <a:noAutofit/>
          </a:bodyPr>
          <a:lstStyle>
            <a:lvl1pPr marL="0" indent="0" algn="l" defTabSz="6858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2" name="Title 1"/>
          <p:cNvSpPr>
            <a:spLocks noGrp="1"/>
          </p:cNvSpPr>
          <p:nvPr>
            <p:ph type="ctrTitle" hasCustomPrompt="1"/>
          </p:nvPr>
        </p:nvSpPr>
        <p:spPr>
          <a:xfrm>
            <a:off x="331734" y="3282698"/>
            <a:ext cx="6283409" cy="1022351"/>
          </a:xfrm>
        </p:spPr>
        <p:txBody>
          <a:bodyPr vert="horz" lIns="61730" tIns="34295" rIns="61730" bIns="34295" rtlCol="0" anchor="b"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31" name="Picture Placeholder 30"/>
          <p:cNvSpPr>
            <a:spLocks noGrp="1"/>
          </p:cNvSpPr>
          <p:nvPr>
            <p:ph type="pic" sz="quarter" idx="10" hasCustomPrompt="1"/>
          </p:nvPr>
        </p:nvSpPr>
        <p:spPr>
          <a:xfrm>
            <a:off x="7387170" y="1917701"/>
            <a:ext cx="3568700" cy="2889251"/>
          </a:xfrm>
          <a:prstGeom prst="rect">
            <a:avLst/>
          </a:prstGeom>
        </p:spPr>
        <p:txBody>
          <a:bodyPr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2626527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47"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5" name="Title 1"/>
          <p:cNvSpPr>
            <a:spLocks noGrp="1"/>
          </p:cNvSpPr>
          <p:nvPr>
            <p:ph type="ctrTitle" hasCustomPrompt="1"/>
          </p:nvPr>
        </p:nvSpPr>
        <p:spPr>
          <a:xfrm>
            <a:off x="327275" y="762100"/>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6476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3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1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ctr" defTabSz="45720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9577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7" y="1666619"/>
            <a:ext cx="11443668"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49117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2"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719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7" cy="3838231"/>
          </a:xfrm>
          <a:prstGeom prst="rect">
            <a:avLst/>
          </a:prstGeom>
        </p:spPr>
        <p:txBody>
          <a:bodyPr>
            <a:noAutofit/>
          </a:bodyPr>
          <a:lstStyle>
            <a:lvl1pPr marL="400050" indent="-400050"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7277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2" y="1666619"/>
            <a:ext cx="5559509" cy="4354712"/>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10547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a:noAutofit/>
          </a:bodyPr>
          <a:lstStyle>
            <a:lvl1pPr marL="85733" indent="-85733" algn="l" defTabSz="685862"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8" y="4736592"/>
            <a:ext cx="4434761" cy="338328"/>
          </a:xfrm>
          <a:prstGeom prst="rect">
            <a:avLst/>
          </a:prstGeom>
        </p:spPr>
        <p:txBody>
          <a:bodyPr>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613" indent="-1905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5603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5385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67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5"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4"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5" y="403341"/>
            <a:ext cx="5340096" cy="841248"/>
          </a:xfrm>
          <a:prstGeom prst="rect">
            <a:avLst/>
          </a:prstGeom>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1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347279" y="100584"/>
            <a:ext cx="3557943"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4" y="100584"/>
            <a:ext cx="3466479"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7" y="1602098"/>
            <a:ext cx="3557943" cy="4448011"/>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25" indent="-1905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913" indent="-16668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60000" indent="-2160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88"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4" y="1602098"/>
            <a:ext cx="3466479"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88" indent="-17621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50"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88"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63" indent="-16827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3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7" cy="3838231"/>
          </a:xfrm>
          <a:prstGeom prst="rect">
            <a:avLst/>
          </a:prstGeom>
        </p:spPr>
        <p:txBody>
          <a:bodyPr>
            <a:noAutofit/>
          </a:bodyPr>
          <a:lstStyle>
            <a:lvl1pPr marL="400050" indent="-400050"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62054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68563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0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02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1418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88028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405842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5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81683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3" name="Straight Connector 12"/>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57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4370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2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61730" tIns="34295" rIns="61730" bIns="34295" rtlCol="0" anchor="ctr"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96642"/>
      </p:ext>
    </p:extLst>
  </p:cSld>
  <p:clrMapOvr>
    <a:masterClrMapping/>
  </p:clrMapOvr>
  <p:transition spd="slow">
    <p:wip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508439"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8108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486956"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6" y="1583268"/>
            <a:ext cx="11267015" cy="4057651"/>
          </a:xfrm>
          <a:prstGeom prst="rect">
            <a:avLst/>
          </a:prstGeom>
        </p:spPr>
        <p:txBody>
          <a:bodyPr>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8" y="403227"/>
            <a:ext cx="11509404"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750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00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684631" y="6627651"/>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623547"/>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606975"/>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47531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75223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55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90" y="1559096"/>
            <a:ext cx="5353556" cy="4295015"/>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2410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90" y="1559096"/>
            <a:ext cx="5353556" cy="4295015"/>
          </a:xfrm>
          <a:prstGeom prst="rect">
            <a:avLst/>
          </a:prstGeom>
        </p:spPr>
        <p:txBody>
          <a:bodyPr vert="horz"/>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08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7" y="1559096"/>
            <a:ext cx="5353556" cy="4295015"/>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8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0599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4597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4370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440777"/>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99508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86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3" y="5658325"/>
            <a:ext cx="165456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138643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0" name="Freeform 19"/>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1" name="Freeform 20"/>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2" name="Freeform 21"/>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3" name="Freeform 22"/>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846880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00"/>
                                        <p:tgtEl>
                                          <p:spTgt spid="2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00"/>
                                        <p:tgtEl>
                                          <p:spTgt spid="2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00"/>
                                        <p:tgtEl>
                                          <p:spTgt spid="2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700"/>
                                        <p:tgtEl>
                                          <p:spTgt spid="2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00"/>
                                        <p:tgtEl>
                                          <p:spTgt spid="2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00"/>
                                        <p:tgtEl>
                                          <p:spTgt spid="2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00"/>
                                        <p:tgtEl>
                                          <p:spTgt spid="3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2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2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2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700"/>
                                        <p:tgtEl>
                                          <p:spTgt spid="21"/>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9"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24" name="Group 5"/>
          <p:cNvGrpSpPr>
            <a:grpSpLocks/>
          </p:cNvGrpSpPr>
          <p:nvPr/>
        </p:nvGrpSpPr>
        <p:grpSpPr bwMode="auto">
          <a:xfrm>
            <a:off x="5263913" y="5658325"/>
            <a:ext cx="1654560" cy="659747"/>
            <a:chOff x="384" y="331"/>
            <a:chExt cx="912" cy="485"/>
          </a:xfrm>
        </p:grpSpPr>
        <p:sp>
          <p:nvSpPr>
            <p:cNvPr id="2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1847329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2"/>
            <a:ext cx="11592009" cy="3838231"/>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cxnSp>
        <p:nvCxnSpPr>
          <p:cNvPr id="25" name="Straight Connector 24"/>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54" name="Group 5"/>
          <p:cNvGrpSpPr>
            <a:grpSpLocks/>
          </p:cNvGrpSpPr>
          <p:nvPr/>
        </p:nvGrpSpPr>
        <p:grpSpPr bwMode="auto">
          <a:xfrm>
            <a:off x="5263913" y="5658325"/>
            <a:ext cx="1654560" cy="659747"/>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4037954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1" name="Freeform 30"/>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2" name="Freeform 31"/>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3" name="Freeform 32"/>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4" name="Freeform 33"/>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4570957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00"/>
                                        <p:tgtEl>
                                          <p:spTgt spid="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00"/>
                                        <p:tgtEl>
                                          <p:spTgt spid="2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00"/>
                                        <p:tgtEl>
                                          <p:spTgt spid="29"/>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00"/>
                                        <p:tgtEl>
                                          <p:spTgt spid="3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00"/>
                                        <p:tgtEl>
                                          <p:spTgt spid="31"/>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00"/>
                                        <p:tgtEl>
                                          <p:spTgt spid="3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700"/>
                                        <p:tgtEl>
                                          <p:spTgt spid="3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00"/>
                                        <p:tgtEl>
                                          <p:spTgt spid="34"/>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6"/>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8"/>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3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4"/>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7"/>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9"/>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3"/>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00"/>
                                        <p:tgtEl>
                                          <p:spTgt spid="25"/>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4750941"/>
      </p:ext>
    </p:extLst>
  </p:cSld>
  <p:clrMapOvr>
    <a:masterClrMapping/>
  </p:clrMapOvr>
  <p:transition>
    <p:wipe dir="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23"/>
            <a:ext cx="10816168"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8"/>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p:nvGrpSpPr>
        <p:grpSpPr>
          <a:xfrm>
            <a:off x="380221" y="410502"/>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65384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23"/>
            <a:ext cx="10816168"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8"/>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21" y="410502"/>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8523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23"/>
            <a:ext cx="10816168" cy="384175"/>
          </a:xfrm>
          <a:prstGeom prst="rect">
            <a:avLst/>
          </a:prstGeom>
        </p:spPr>
        <p:txBody>
          <a:bodyPr lIns="121883" tIns="60941" rIns="121883" bIns="60941"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8"/>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tx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21" y="410502"/>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42673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2"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23"/>
            <a:ext cx="10816168" cy="384175"/>
          </a:xfrm>
          <a:prstGeom prst="rect">
            <a:avLst/>
          </a:prstGeom>
        </p:spPr>
        <p:txBody>
          <a:bodyPr lIns="121883" tIns="60941" rIns="121883" bIns="60941" anchor="b" anchorCtr="0">
            <a:noAutofit/>
          </a:bodyPr>
          <a:lstStyle>
            <a:lvl1pPr marL="0" indent="0" algn="l">
              <a:buNone/>
              <a:defRPr sz="1600" b="0" i="0">
                <a:solidFill>
                  <a:schemeClr val="bg1"/>
                </a:solidFill>
                <a:latin typeface="+mn-lt"/>
                <a:cs typeface="CiscoSans"/>
              </a:defRPr>
            </a:lvl1pPr>
            <a:lvl2pPr marL="457101" indent="0" algn="ctr">
              <a:buNone/>
              <a:defRPr>
                <a:solidFill>
                  <a:schemeClr val="tx1">
                    <a:tint val="75000"/>
                  </a:schemeClr>
                </a:solidFill>
              </a:defRPr>
            </a:lvl2pPr>
            <a:lvl3pPr marL="914209" indent="0" algn="ctr">
              <a:buNone/>
              <a:defRPr>
                <a:solidFill>
                  <a:schemeClr val="tx1">
                    <a:tint val="75000"/>
                  </a:schemeClr>
                </a:solidFill>
              </a:defRPr>
            </a:lvl3pPr>
            <a:lvl4pPr marL="1371313" indent="0" algn="ctr">
              <a:buNone/>
              <a:defRPr>
                <a:solidFill>
                  <a:schemeClr val="tx1">
                    <a:tint val="75000"/>
                  </a:schemeClr>
                </a:solidFill>
              </a:defRPr>
            </a:lvl4pPr>
            <a:lvl5pPr marL="1828420" indent="0" algn="ctr">
              <a:buNone/>
              <a:defRPr>
                <a:solidFill>
                  <a:schemeClr val="tx1">
                    <a:tint val="75000"/>
                  </a:schemeClr>
                </a:solidFill>
              </a:defRPr>
            </a:lvl5pPr>
            <a:lvl6pPr marL="2285521" indent="0" algn="ctr">
              <a:buNone/>
              <a:defRPr>
                <a:solidFill>
                  <a:schemeClr val="tx1">
                    <a:tint val="75000"/>
                  </a:schemeClr>
                </a:solidFill>
              </a:defRPr>
            </a:lvl6pPr>
            <a:lvl7pPr marL="2742629" indent="0" algn="ctr">
              <a:buNone/>
              <a:defRPr>
                <a:solidFill>
                  <a:schemeClr val="tx1">
                    <a:tint val="75000"/>
                  </a:schemeClr>
                </a:solidFill>
              </a:defRPr>
            </a:lvl7pPr>
            <a:lvl8pPr marL="3199733" indent="0" algn="ctr">
              <a:buNone/>
              <a:defRPr>
                <a:solidFill>
                  <a:schemeClr val="tx1">
                    <a:tint val="75000"/>
                  </a:schemeClr>
                </a:solidFill>
              </a:defRPr>
            </a:lvl8pPr>
            <a:lvl9pPr marL="3656840"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8"/>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30"/>
            <a:ext cx="10816867" cy="384175"/>
          </a:xfrm>
          <a:prstGeom prst="rect">
            <a:avLst/>
          </a:prstGeom>
        </p:spPr>
        <p:txBody>
          <a:bodyPr lIns="121883" tIns="60941" rIns="121883" bIns="60941"/>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1"/>
            <a:ext cx="11070167" cy="398668"/>
          </a:xfrm>
          <a:prstGeom prst="rect">
            <a:avLst/>
          </a:prstGeom>
        </p:spPr>
        <p:txBody>
          <a:bodyPr lIns="121883" tIns="60941" rIns="121883" bIns="60941"/>
          <a:lstStyle>
            <a:lvl1pPr marL="0" indent="0">
              <a:buFont typeface="Arial" panose="020B0604020202020204" pitchFamily="34" charset="0"/>
              <a:buNone/>
              <a:defRPr sz="2400" baseline="0">
                <a:solidFill>
                  <a:schemeClr val="bg1"/>
                </a:solidFill>
                <a:latin typeface="+mj-lt"/>
              </a:defRPr>
            </a:lvl1pPr>
            <a:lvl2pPr marL="406336" indent="0">
              <a:buNone/>
              <a:defRPr/>
            </a:lvl2pPr>
            <a:lvl3pPr marL="569816" indent="0">
              <a:buNone/>
              <a:defRPr/>
            </a:lvl3pPr>
            <a:lvl4pPr marL="688861" indent="0">
              <a:buNone/>
              <a:defRPr/>
            </a:lvl4pPr>
            <a:lvl5pPr marL="801554" indent="0">
              <a:buNone/>
              <a:defRPr/>
            </a:lvl5pPr>
          </a:lstStyle>
          <a:p>
            <a:pPr lvl="0"/>
            <a:r>
              <a:rPr lang="en-GB" dirty="0" smtClean="0"/>
              <a:t>Subhead goes here</a:t>
            </a:r>
            <a:endParaRPr lang="en-GB" dirty="0"/>
          </a:p>
        </p:txBody>
      </p:sp>
      <p:grpSp>
        <p:nvGrpSpPr>
          <p:cNvPr id="28" name="Group 67"/>
          <p:cNvGrpSpPr/>
          <p:nvPr/>
        </p:nvGrpSpPr>
        <p:grpSpPr>
          <a:xfrm>
            <a:off x="380221" y="410502"/>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40184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4160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6" y="4279399"/>
            <a:ext cx="6246490" cy="384175"/>
          </a:xfrm>
          <a:prstGeom prst="rect">
            <a:avLst/>
          </a:prstGeom>
        </p:spPr>
        <p:txBody>
          <a:bodyPr vert="horz" lIns="91424" tIns="45713" rIns="91424" bIns="45713" rtlCol="0">
            <a:noAutofit/>
          </a:bodyPr>
          <a:lstStyle>
            <a:lvl1pPr marL="0" indent="0" algn="l" defTabSz="914247"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21" indent="0" algn="ctr">
              <a:buNone/>
              <a:defRPr>
                <a:solidFill>
                  <a:schemeClr val="tx1">
                    <a:tint val="75000"/>
                  </a:schemeClr>
                </a:solidFill>
              </a:defRPr>
            </a:lvl2pPr>
            <a:lvl3pPr marL="914247" indent="0" algn="ctr">
              <a:buNone/>
              <a:defRPr>
                <a:solidFill>
                  <a:schemeClr val="tx1">
                    <a:tint val="75000"/>
                  </a:schemeClr>
                </a:solidFill>
              </a:defRPr>
            </a:lvl3pPr>
            <a:lvl4pPr marL="1371371" indent="0" algn="ctr">
              <a:buNone/>
              <a:defRPr>
                <a:solidFill>
                  <a:schemeClr val="tx1">
                    <a:tint val="75000"/>
                  </a:schemeClr>
                </a:solidFill>
              </a:defRPr>
            </a:lvl4pPr>
            <a:lvl5pPr marL="1828496" indent="0" algn="ctr">
              <a:buNone/>
              <a:defRPr>
                <a:solidFill>
                  <a:schemeClr val="tx1">
                    <a:tint val="75000"/>
                  </a:schemeClr>
                </a:solidFill>
              </a:defRPr>
            </a:lvl5pPr>
            <a:lvl6pPr marL="2285617" indent="0" algn="ctr">
              <a:buNone/>
              <a:defRPr>
                <a:solidFill>
                  <a:schemeClr val="tx1">
                    <a:tint val="75000"/>
                  </a:schemeClr>
                </a:solidFill>
              </a:defRPr>
            </a:lvl6pPr>
            <a:lvl7pPr marL="2742743" indent="0" algn="ctr">
              <a:buNone/>
              <a:defRPr>
                <a:solidFill>
                  <a:schemeClr val="tx1">
                    <a:tint val="75000"/>
                  </a:schemeClr>
                </a:solidFill>
              </a:defRPr>
            </a:lvl7pPr>
            <a:lvl8pPr marL="3199867" indent="0" algn="ctr">
              <a:buNone/>
              <a:defRPr>
                <a:solidFill>
                  <a:schemeClr val="tx1">
                    <a:tint val="75000"/>
                  </a:schemeClr>
                </a:solidFill>
              </a:defRPr>
            </a:lvl8pPr>
            <a:lvl9pPr marL="3656992" indent="0" algn="ctr">
              <a:buNone/>
              <a:defRPr>
                <a:solidFill>
                  <a:schemeClr val="tx1">
                    <a:tint val="75000"/>
                  </a:schemeClr>
                </a:solidFill>
              </a:defRPr>
            </a:lvl9pPr>
          </a:lstStyle>
          <a:p>
            <a:pPr marL="0" lvl="0" indent="0" algn="l" defTabSz="914247"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sz="1800">
              <a:latin typeface="+mj-lt"/>
            </a:endParaRPr>
          </a:p>
        </p:txBody>
      </p:sp>
      <p:sp>
        <p:nvSpPr>
          <p:cNvPr id="2" name="Title 1"/>
          <p:cNvSpPr>
            <a:spLocks noGrp="1"/>
          </p:cNvSpPr>
          <p:nvPr>
            <p:ph type="ctrTitle" hasCustomPrompt="1"/>
          </p:nvPr>
        </p:nvSpPr>
        <p:spPr>
          <a:xfrm>
            <a:off x="331737" y="3282702"/>
            <a:ext cx="6283409" cy="1022351"/>
          </a:xfrm>
        </p:spPr>
        <p:txBody>
          <a:bodyPr vert="horz" lIns="82280" tIns="45713" rIns="82280" bIns="45713" rtlCol="0" anchor="b"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24" tIns="45713" rIns="91424" bIns="45713" anchor="ctr"/>
          <a:lstStyle/>
          <a:p>
            <a:endParaRPr lang="en-US" sz="1800">
              <a:latin typeface="+mj-lt"/>
            </a:endParaRPr>
          </a:p>
        </p:txBody>
      </p:sp>
      <p:sp>
        <p:nvSpPr>
          <p:cNvPr id="31" name="Picture Placeholder 30"/>
          <p:cNvSpPr>
            <a:spLocks noGrp="1"/>
          </p:cNvSpPr>
          <p:nvPr>
            <p:ph type="pic" sz="quarter" idx="10" hasCustomPrompt="1"/>
          </p:nvPr>
        </p:nvSpPr>
        <p:spPr>
          <a:xfrm>
            <a:off x="7387173" y="1917702"/>
            <a:ext cx="3568700" cy="2889251"/>
          </a:xfrm>
          <a:prstGeom prst="rect">
            <a:avLst/>
          </a:prstGeom>
        </p:spPr>
        <p:txBody>
          <a:bodyPr lIns="121883" tIns="60941" rIns="121883" bIns="60941"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011515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a:latin typeface="+mj-lt"/>
            </a:endParaRPr>
          </a:p>
        </p:txBody>
      </p:sp>
      <p:sp>
        <p:nvSpPr>
          <p:cNvPr id="47"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20" tIns="45711" rIns="91420" bIns="45711" anchor="ctr"/>
          <a:lstStyle/>
          <a:p>
            <a:endParaRPr lang="en-US" sz="1800">
              <a:latin typeface="+mj-lt"/>
            </a:endParaRPr>
          </a:p>
        </p:txBody>
      </p:sp>
      <p:sp>
        <p:nvSpPr>
          <p:cNvPr id="5" name="Title 1"/>
          <p:cNvSpPr>
            <a:spLocks noGrp="1"/>
          </p:cNvSpPr>
          <p:nvPr>
            <p:ph type="ctrTitle" hasCustomPrompt="1"/>
          </p:nvPr>
        </p:nvSpPr>
        <p:spPr>
          <a:xfrm>
            <a:off x="327274" y="762102"/>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7687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5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6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5"/>
            <a:ext cx="11546635" cy="4525433"/>
          </a:xfrm>
          <a:prstGeom prst="rect">
            <a:avLst/>
          </a:prstGeom>
        </p:spPr>
        <p:txBody>
          <a:bodyPr lIns="121883" tIns="60941" rIns="121883" bIns="60941">
            <a:noAutofit/>
          </a:bodyPr>
          <a:lstStyle>
            <a:lvl1pPr marL="380885" marR="0" indent="-380885" algn="ctr" defTabSz="609417"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26168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5"/>
            <a:ext cx="11546635" cy="4525433"/>
          </a:xfrm>
          <a:prstGeom prst="rect">
            <a:avLst/>
          </a:prstGeom>
        </p:spPr>
        <p:txBody>
          <a:bodyPr lIns="121883" tIns="60941" rIns="121883" bIns="60941">
            <a:noAutofit/>
          </a:bodyPr>
          <a:lstStyle>
            <a:lvl1pPr marL="380885" marR="0" indent="-380885" algn="l" defTabSz="609417"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17"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6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666619"/>
            <a:ext cx="11443668" cy="4354712"/>
          </a:xfrm>
          <a:prstGeom prst="rect">
            <a:avLst/>
          </a:prstGeom>
        </p:spPr>
        <p:txBody>
          <a:bodyPr lIns="121883" tIns="60941" rIns="121883" bIns="60941">
            <a:noAutofit/>
          </a:bodyPr>
          <a:lstStyle>
            <a:lvl1pPr marL="374537" indent="-298361">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77131"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6652"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14602"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134" indent="-224299">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9430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10"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1" y="1666619"/>
            <a:ext cx="5559510" cy="4354712"/>
          </a:xfrm>
          <a:prstGeom prst="rect">
            <a:avLst/>
          </a:prstGeom>
        </p:spPr>
        <p:txBody>
          <a:bodyPr lIns="121883" tIns="60941" rIns="121883" bIns="60941">
            <a:noAutofit/>
          </a:bodyPr>
          <a:lstStyle>
            <a:lvl1pPr marL="304711" indent="-228532">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17" indent="-287780">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7949" indent="-228532">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480" indent="-228532">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011" indent="-228532">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236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10"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1" y="1666619"/>
            <a:ext cx="5559510" cy="4354712"/>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27" indent="-228532">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337066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1"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83" tIns="60941" rIns="121883" bIns="60941"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90"/>
            <a:ext cx="4315968" cy="2440001"/>
          </a:xfrm>
          <a:prstGeom prst="rect">
            <a:avLst/>
          </a:prstGeom>
        </p:spPr>
        <p:txBody>
          <a:bodyPr lIns="121883" tIns="60941" rIns="121883" bIns="60941">
            <a:noAutofit/>
          </a:bodyPr>
          <a:lstStyle>
            <a:lvl1pPr marL="114279" indent="-114279" algn="l" defTabSz="914209" rtl="0" eaLnBrk="1" latinLnBrk="0" hangingPunct="1">
              <a:lnSpc>
                <a:spcPct val="90000"/>
              </a:lnSpc>
              <a:spcBef>
                <a:spcPts val="0"/>
              </a:spcBef>
              <a:buNone/>
              <a:defRPr lang="en-US" sz="20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114279" indent="-114279" algn="l" defTabSz="914209" rtl="0" eaLnBrk="1" latinLnBrk="0" hangingPunct="1">
              <a:defRPr lang="en-US" sz="2000" kern="1200" dirty="0" smtClean="0">
                <a:solidFill>
                  <a:schemeClr val="accent2"/>
                </a:solidFill>
                <a:latin typeface="Ciscolight" pitchFamily="2" charset="0"/>
                <a:ea typeface="+mn-ea"/>
                <a:cs typeface="+mn-cs"/>
              </a:defRPr>
            </a:lvl2pPr>
            <a:lvl3pPr marL="114279" indent="-114279" algn="l" defTabSz="914209" rtl="0" eaLnBrk="1" latinLnBrk="0" hangingPunct="1">
              <a:defRPr lang="en-US" sz="2000" kern="1200" dirty="0" smtClean="0">
                <a:solidFill>
                  <a:schemeClr val="accent2"/>
                </a:solidFill>
                <a:latin typeface="Ciscolight" pitchFamily="2" charset="0"/>
                <a:ea typeface="+mn-ea"/>
                <a:cs typeface="+mn-cs"/>
              </a:defRPr>
            </a:lvl3pPr>
            <a:lvl4pPr marL="114279" indent="-114279" algn="l" defTabSz="914209" rtl="0" eaLnBrk="1" latinLnBrk="0" hangingPunct="1">
              <a:defRPr lang="en-US" sz="2000" kern="1200" dirty="0" smtClean="0">
                <a:solidFill>
                  <a:schemeClr val="accent2"/>
                </a:solidFill>
                <a:latin typeface="Ciscolight" pitchFamily="2" charset="0"/>
                <a:ea typeface="+mn-ea"/>
                <a:cs typeface="+mn-cs"/>
              </a:defRPr>
            </a:lvl4pPr>
            <a:lvl5pPr marL="114279" indent="-114279" algn="l" defTabSz="914209"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8" y="4736592"/>
            <a:ext cx="4434761" cy="338328"/>
          </a:xfrm>
          <a:prstGeom prst="rect">
            <a:avLst/>
          </a:prstGeom>
        </p:spPr>
        <p:txBody>
          <a:bodyPr lIns="121883" tIns="60941" rIns="121883" bIns="60941">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9"/>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10" cy="4354712"/>
          </a:xfrm>
          <a:prstGeom prst="rect">
            <a:avLst/>
          </a:prstGeom>
        </p:spPr>
        <p:txBody>
          <a:bodyPr lIns="121883" tIns="60941" rIns="121883" bIns="60941">
            <a:noAutofit/>
          </a:bodyPr>
          <a:lstStyle>
            <a:lvl1pPr marL="311058" indent="-228532">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02" indent="-253924">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38679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35167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36787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2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82276" tIns="45711" rIns="82276" bIns="45711" rtlCol="0" anchor="t" anchorCtr="0">
            <a:noAutofit/>
          </a:bodyPr>
          <a:lstStyle>
            <a:lvl1pPr algn="l" defTabSz="914209" rtl="0" eaLnBrk="1" latinLnBrk="0" hangingPunct="1">
              <a:lnSpc>
                <a:spcPct val="80000"/>
              </a:lnSpc>
              <a:spcBef>
                <a:spcPct val="0"/>
              </a:spcBef>
              <a:buNone/>
              <a:defRPr lang="en-US" sz="3300" b="0" i="0" kern="1200" spc="-100"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6" y="1600200"/>
            <a:ext cx="5340096"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5" y="1600200"/>
            <a:ext cx="5340096" cy="4526280"/>
          </a:xfrm>
          <a:prstGeom prst="rect">
            <a:avLst/>
          </a:prstGeom>
        </p:spPr>
        <p:txBody>
          <a:bodyPr lIns="121883" tIns="60941" rIns="121883" bIns="60941">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868" indent="-228553">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6" y="403341"/>
            <a:ext cx="5340096" cy="841248"/>
          </a:xfrm>
          <a:prstGeom prst="rect">
            <a:avLst/>
          </a:prstGeom>
        </p:spPr>
        <p:txBody>
          <a:bodyPr lIns="121883" tIns="60941" rIns="121883" bIns="60941">
            <a:noAutofit/>
          </a:bodyPr>
          <a:lstStyle>
            <a:lvl1pPr marL="0" marR="0" indent="0" algn="l" defTabSz="914209" rtl="0" eaLnBrk="1" fontAlgn="auto" latinLnBrk="0" hangingPunct="1">
              <a:lnSpc>
                <a:spcPct val="80000"/>
              </a:lnSpc>
              <a:spcBef>
                <a:spcPct val="0"/>
              </a:spcBef>
              <a:spcAft>
                <a:spcPts val="0"/>
              </a:spcAft>
              <a:buClrTx/>
              <a:buSzTx/>
              <a:buFontTx/>
              <a:buNone/>
              <a:tabLst/>
              <a:defRPr lang="en-US" sz="3300" b="0" i="0" kern="1200" spc="-100" baseline="0" dirty="0">
                <a:solidFill>
                  <a:srgbClr val="00A2BF"/>
                </a:solidFill>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7"/>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5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87" y="100584"/>
            <a:ext cx="3557943"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2" y="100584"/>
            <a:ext cx="3466479"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lIns="121883" tIns="60941" rIns="121883" bIns="60941" anchor="b" anchorCtr="0">
            <a:noAutofit/>
          </a:bodyPr>
          <a:lstStyle>
            <a:lvl1pPr marL="0" marR="0" indent="0" algn="l" defTabSz="914209"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rgbClr val="00A2BF"/>
                </a:solidFill>
                <a:effectLst/>
                <a:uLnTx/>
                <a:uFillTx/>
                <a:latin typeface="+mj-lt"/>
                <a:ea typeface="+mj-ea"/>
                <a:cs typeface="CiscoSans Thin"/>
              </a:defRPr>
            </a:lvl1pPr>
          </a:lstStyle>
          <a:p>
            <a:pPr marL="0" marR="0" lvl="0" indent="0" algn="l" defTabSz="914209"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7" y="1602098"/>
            <a:ext cx="3557943" cy="4448011"/>
          </a:xfrm>
          <a:prstGeom prst="rect">
            <a:avLst/>
          </a:prstGeom>
        </p:spPr>
        <p:txBody>
          <a:bodyPr lIns="121883" tIns="60941" rIns="121883" bIns="60941">
            <a:noAutofit/>
          </a:bodyPr>
          <a:lstStyle>
            <a:lvl1pPr marL="298361" indent="-228532">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473" indent="-25392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655" indent="-222184">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856" indent="-287914">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888"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535"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067" indent="-228532">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2" y="1602098"/>
            <a:ext cx="3466479" cy="4448011"/>
          </a:xfrm>
          <a:prstGeom prst="rect">
            <a:avLst/>
          </a:prstGeom>
        </p:spPr>
        <p:txBody>
          <a:bodyPr lIns="121883" tIns="60941" rIns="121883" bIns="60941">
            <a:noAutofit/>
          </a:bodyPr>
          <a:lstStyle>
            <a:lvl1pPr marL="228563" indent="-228563">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178" indent="-23488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596" indent="-228532">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242" indent="-228532">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540" indent="-224299">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092"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0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6"/>
            <a:ext cx="10891026" cy="3838231"/>
          </a:xfrm>
          <a:prstGeom prst="rect">
            <a:avLst/>
          </a:prstGeom>
        </p:spPr>
        <p:txBody>
          <a:bodyPr>
            <a:noAutofit/>
          </a:bodyPr>
          <a:lstStyle>
            <a:lvl1pPr marL="533241" indent="-533241"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7574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9654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32772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6"/>
            <a:ext cx="10891026" cy="3838231"/>
          </a:xfrm>
          <a:prstGeom prst="rect">
            <a:avLst/>
          </a:prstGeom>
        </p:spPr>
        <p:txBody>
          <a:bodyPr>
            <a:noAutofit/>
          </a:bodyPr>
          <a:lstStyle>
            <a:lvl1pPr marL="537473" indent="-537473"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52773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6170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60131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84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6"/>
            <a:ext cx="11068958"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12943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704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3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4"/>
            <a:ext cx="5489928" cy="3020519"/>
          </a:xfrm>
        </p:spPr>
        <p:txBody>
          <a:bodyPr vert="horz" lIns="82280" tIns="45713" rIns="82280" bIns="45713" rtlCol="0" anchor="ctr" anchorCtr="0">
            <a:noAutofit/>
          </a:bodyPr>
          <a:lstStyle>
            <a:lvl1pPr marL="0" indent="0" algn="l" defTabSz="914247" rtl="0" eaLnBrk="1" latinLnBrk="0" hangingPunct="1">
              <a:lnSpc>
                <a:spcPct val="80000"/>
              </a:lnSpc>
              <a:spcBef>
                <a:spcPct val="0"/>
              </a:spcBef>
              <a:buClr>
                <a:schemeClr val="tx1"/>
              </a:buClr>
              <a:buFont typeface="Ciscolight" pitchFamily="2" charset="0"/>
              <a:buNone/>
              <a:defRPr lang="en-US" sz="60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83" tIns="60941" rIns="121883" bIns="60941"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p:nvCxnSpPr>
        <p:spPr>
          <a:xfrm>
            <a:off x="6134100" y="812807"/>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592936"/>
      </p:ext>
    </p:extLst>
  </p:cSld>
  <p:clrMapOvr>
    <a:masterClrMapping/>
  </p:clrMapOvr>
  <p:transition spd="slow">
    <p:wip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6" y="403229"/>
            <a:ext cx="11508439"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70"/>
            <a:ext cx="11267016" cy="4057651"/>
          </a:xfrm>
          <a:prstGeom prst="rect">
            <a:avLst/>
          </a:prstGeom>
        </p:spPr>
        <p:txBody>
          <a:bodyPr lIns="121883" tIns="60941" rIns="121883" bIns="60941">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3809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81" y="403229"/>
            <a:ext cx="11486956"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9" y="1583270"/>
            <a:ext cx="11267015" cy="4057651"/>
          </a:xfrm>
          <a:prstGeom prst="rect">
            <a:avLst/>
          </a:prstGeom>
        </p:spPr>
        <p:txBody>
          <a:bodyPr lIns="121883" tIns="60941" rIns="121883" bIns="60941">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91"/>
            <a:ext cx="9948334" cy="276999"/>
          </a:xfrm>
          <a:prstGeom prst="rect">
            <a:avLst/>
          </a:prstGeom>
        </p:spPr>
        <p:txBody>
          <a:bodyPr wrap="square" lIns="121883" tIns="60941" rIns="121883" bIns="60941" anchor="b" anchorCtr="0">
            <a:noAutofit/>
          </a:bodyPr>
          <a:lstStyle>
            <a:lvl1pPr marL="0" indent="0" algn="l" defTabSz="804694">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81" y="403229"/>
            <a:ext cx="11509404"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70"/>
            <a:ext cx="11267016" cy="4057651"/>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46077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70"/>
            <a:ext cx="11267016" cy="4057651"/>
          </a:xfrm>
          <a:prstGeom prst="rect">
            <a:avLst/>
          </a:prstGeom>
        </p:spPr>
        <p:txBody>
          <a:bodyPr vert="horz" lIns="121883" tIns="60941" rIns="121883" bIns="60941">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9"/>
            <a:ext cx="11487920"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91"/>
            <a:ext cx="9948334" cy="276999"/>
          </a:xfrm>
          <a:prstGeom prst="rect">
            <a:avLst/>
          </a:prstGeom>
        </p:spPr>
        <p:txBody>
          <a:bodyPr wrap="square" lIns="121883" tIns="60941" rIns="121883" bIns="60941" anchor="b" anchorCtr="0">
            <a:noAutofit/>
          </a:bodyPr>
          <a:lstStyle>
            <a:lvl1pPr algn="l" defTabSz="804694">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0421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9"/>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8" y="1559096"/>
            <a:ext cx="5355167" cy="4292600"/>
          </a:xfrm>
          <a:prstGeom prst="rect">
            <a:avLst/>
          </a:prstGeom>
        </p:spPr>
        <p:txBody>
          <a:bodyPr vert="horz" lIns="121883" tIns="60941" rIns="121883" bIns="60941">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10546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41798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8" y="1559096"/>
            <a:ext cx="5355167" cy="4292600"/>
          </a:xfrm>
          <a:prstGeom prst="rect">
            <a:avLst/>
          </a:prstGeom>
        </p:spPr>
        <p:txBody>
          <a:bodyPr vert="horz" lIns="121883" tIns="60941" rIns="121883" bIns="60941">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9"/>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57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33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88" y="1559096"/>
            <a:ext cx="5353556" cy="4295015"/>
          </a:xfrm>
          <a:prstGeom prst="rect">
            <a:avLst/>
          </a:prstGeom>
        </p:spPr>
        <p:txBody>
          <a:bodyPr vert="horz" lIns="121883" tIns="60941" rIns="121883" bIns="60941">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39850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88" y="1559096"/>
            <a:ext cx="5353556" cy="4295015"/>
          </a:xfrm>
          <a:prstGeom prst="rect">
            <a:avLst/>
          </a:prstGeom>
        </p:spPr>
        <p:txBody>
          <a:bodyPr vert="horz" lIns="121883" tIns="60941" rIns="121883" bIns="60941"/>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9"/>
            <a:ext cx="11546635"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607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7" y="1559096"/>
            <a:ext cx="5353556" cy="4295015"/>
          </a:xfrm>
          <a:prstGeom prst="rect">
            <a:avLst/>
          </a:prstGeom>
        </p:spPr>
        <p:txBody>
          <a:bodyPr vert="horz" lIns="121883" tIns="60941" rIns="121883" bIns="60941">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83" tIns="60941" rIns="121883" bIns="60941"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3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1617" y="311151"/>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49" name="Picture Placeholder 25"/>
          <p:cNvSpPr>
            <a:spLocks noGrp="1"/>
          </p:cNvSpPr>
          <p:nvPr>
            <p:ph type="pic" sz="quarter" idx="11" hasCustomPrompt="1"/>
          </p:nvPr>
        </p:nvSpPr>
        <p:spPr>
          <a:xfrm>
            <a:off x="4891993" y="311151"/>
            <a:ext cx="4357148"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617" y="311151"/>
            <a:ext cx="4383648"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26" name="Picture Placeholder 25"/>
          <p:cNvSpPr>
            <a:spLocks noGrp="1"/>
          </p:cNvSpPr>
          <p:nvPr>
            <p:ph type="pic" sz="quarter" idx="10" hasCustomPrompt="1"/>
          </p:nvPr>
        </p:nvSpPr>
        <p:spPr>
          <a:xfrm>
            <a:off x="427771" y="311151"/>
            <a:ext cx="4402668" cy="2660652"/>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6444" y="311151"/>
            <a:ext cx="245164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1" name="Picture Placeholder 25"/>
          <p:cNvSpPr>
            <a:spLocks noGrp="1"/>
          </p:cNvSpPr>
          <p:nvPr>
            <p:ph type="pic" sz="quarter" idx="12" hasCustomPrompt="1"/>
          </p:nvPr>
        </p:nvSpPr>
        <p:spPr>
          <a:xfrm>
            <a:off x="9306444" y="311151"/>
            <a:ext cx="2451640" cy="130810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625" y="3028958"/>
            <a:ext cx="3364215"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3" name="Picture Placeholder 25"/>
          <p:cNvSpPr>
            <a:spLocks noGrp="1"/>
          </p:cNvSpPr>
          <p:nvPr>
            <p:ph type="pic" sz="quarter" idx="13" hasCustomPrompt="1"/>
          </p:nvPr>
        </p:nvSpPr>
        <p:spPr>
          <a:xfrm>
            <a:off x="427765" y="3028958"/>
            <a:ext cx="3383227"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1968" y="3028958"/>
            <a:ext cx="5367166"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5" name="Picture Placeholder 25"/>
          <p:cNvSpPr>
            <a:spLocks noGrp="1"/>
          </p:cNvSpPr>
          <p:nvPr>
            <p:ph type="pic" sz="quarter" idx="14" hasCustomPrompt="1"/>
          </p:nvPr>
        </p:nvSpPr>
        <p:spPr>
          <a:xfrm>
            <a:off x="3877779" y="3028958"/>
            <a:ext cx="5371355" cy="345893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6444" y="1683666"/>
            <a:ext cx="245164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7" name="Picture Placeholder 25"/>
          <p:cNvSpPr>
            <a:spLocks noGrp="1"/>
          </p:cNvSpPr>
          <p:nvPr>
            <p:ph type="pic" sz="quarter" idx="15" hasCustomPrompt="1"/>
          </p:nvPr>
        </p:nvSpPr>
        <p:spPr>
          <a:xfrm>
            <a:off x="9306444" y="1676402"/>
            <a:ext cx="2451640" cy="3449411"/>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6444" y="5182965"/>
            <a:ext cx="245164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en-US" sz="1800">
              <a:latin typeface="CiscoSans"/>
              <a:cs typeface="CiscoSans"/>
            </a:endParaRPr>
          </a:p>
        </p:txBody>
      </p:sp>
      <p:sp>
        <p:nvSpPr>
          <p:cNvPr id="59" name="Picture Placeholder 25"/>
          <p:cNvSpPr>
            <a:spLocks noGrp="1"/>
          </p:cNvSpPr>
          <p:nvPr>
            <p:ph type="pic" sz="quarter" idx="16" hasCustomPrompt="1"/>
          </p:nvPr>
        </p:nvSpPr>
        <p:spPr>
          <a:xfrm>
            <a:off x="9306444" y="5182965"/>
            <a:ext cx="2451640" cy="1304925"/>
          </a:xfrm>
          <a:prstGeom prst="rect">
            <a:avLst/>
          </a:prstGeom>
          <a:solidFill>
            <a:schemeClr val="bg1">
              <a:alpha val="30000"/>
            </a:schemeClr>
          </a:solidFill>
          <a:ln>
            <a:solidFill>
              <a:schemeClr val="bg2"/>
            </a:solidFill>
          </a:ln>
          <a:effectLst/>
        </p:spPr>
        <p:txBody>
          <a:bodyPr vert="horz" lIns="91420" tIns="45711" rIns="91420" bIns="45711" rtlCol="0" anchor="ctr" anchorCtr="0">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064084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2501"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3" name="Rectangle 22"/>
          <p:cNvSpPr/>
          <p:nvPr/>
        </p:nvSpPr>
        <p:spPr>
          <a:xfrm>
            <a:off x="2522500" y="4794355"/>
            <a:ext cx="7130070"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2533651" y="795528"/>
            <a:ext cx="7105650" cy="4005072"/>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4495" y="4873439"/>
            <a:ext cx="6765427"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5"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55919180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1106"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451106" y="310896"/>
            <a:ext cx="4364736" cy="2459736"/>
          </a:xfrm>
          <a:prstGeom prst="rect">
            <a:avLst/>
          </a:prstGeom>
          <a:solidFill>
            <a:schemeClr val="bg1">
              <a:alpha val="30000"/>
            </a:schemeClr>
          </a:solidFill>
          <a:ln>
            <a:solidFill>
              <a:schemeClr val="bg2"/>
            </a:solidFill>
          </a:ln>
          <a:effectLst/>
        </p:spPr>
        <p:txBody>
          <a:bodyPr vert="horz" lIns="91424" tIns="45713" rIns="91424" bIns="45713" rtlCol="0" anchor="ctr" anchorCtr="0">
            <a:normAutofit/>
          </a:bodyPr>
          <a:lstStyle>
            <a:lvl1pPr marL="0" indent="0" algn="ctr" defTabSz="914247"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456" y="3429000"/>
            <a:ext cx="9345731" cy="1421928"/>
          </a:xfrm>
        </p:spPr>
        <p:txBody>
          <a:bodyPr anchor="t">
            <a:noAutofit/>
          </a:bodyPr>
          <a:lstStyle>
            <a:lvl1pPr marL="0" marR="0" indent="0" algn="l" defTabSz="914247"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389395" y="6555464"/>
            <a:ext cx="4560687"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j-lt"/>
              </a:rPr>
              <a:t>© 2013</a:t>
            </a:r>
            <a:r>
              <a:rPr lang="en-US" sz="800" baseline="0" dirty="0" smtClean="0">
                <a:solidFill>
                  <a:schemeClr val="bg2"/>
                </a:solidFill>
                <a:latin typeface="+mj-lt"/>
              </a:rPr>
              <a:t>:</a:t>
            </a:r>
            <a:r>
              <a:rPr lang="en-US" sz="800" dirty="0" smtClean="0">
                <a:solidFill>
                  <a:schemeClr val="bg2"/>
                </a:solidFill>
                <a:latin typeface="+mj-lt"/>
              </a:rPr>
              <a:t>Cisco and/or its affiliates. All rights reserved.</a:t>
            </a:r>
            <a:endParaRPr lang="en-US" sz="800" dirty="0">
              <a:solidFill>
                <a:schemeClr val="bg2"/>
              </a:solidFill>
              <a:latin typeface="+mj-lt"/>
            </a:endParaRPr>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4"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62462847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en-US" sz="1800">
              <a:latin typeface="+mj-lt"/>
            </a:endParaRPr>
          </a:p>
        </p:txBody>
      </p:sp>
      <p:sp>
        <p:nvSpPr>
          <p:cNvPr id="26" name="Picture Placeholder 25"/>
          <p:cNvSpPr>
            <a:spLocks noGrp="1"/>
          </p:cNvSpPr>
          <p:nvPr>
            <p:ph type="pic" sz="quarter" idx="10"/>
          </p:nvPr>
        </p:nvSpPr>
        <p:spPr>
          <a:xfrm>
            <a:off x="6656832" y="859536"/>
            <a:ext cx="4840224" cy="5029200"/>
          </a:xfrm>
          <a:prstGeom prst="rect">
            <a:avLst/>
          </a:prstGeom>
          <a:solidFill>
            <a:schemeClr val="bg1">
              <a:alpha val="30000"/>
            </a:schemeClr>
          </a:solidFill>
          <a:ln>
            <a:solidFill>
              <a:schemeClr val="bg2"/>
            </a:solidFill>
          </a:ln>
          <a:effectLst/>
        </p:spPr>
        <p:txBody>
          <a:bodyPr lIns="121883" tIns="60941" rIns="121883" bIns="60941"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827" y="728979"/>
            <a:ext cx="579989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354227" y="6555464"/>
            <a:ext cx="4560687" cy="206047"/>
          </a:xfrm>
          <a:prstGeom prst="rect">
            <a:avLst/>
          </a:prstGeom>
          <a:noFill/>
          <a:ln w="9525">
            <a:noFill/>
            <a:miter lim="800000"/>
            <a:headEnd/>
            <a:tailEnd/>
          </a:ln>
          <a:effectLst/>
        </p:spPr>
        <p:txBody>
          <a:bodyPr wrap="square" lIns="82108" tIns="41053" rIns="82108" bIns="41053" anchor="b" anchorCtr="0">
            <a:spAutoFit/>
          </a:bodyPr>
          <a:lstStyle/>
          <a:p>
            <a:pPr algn="l" defTabSz="814251">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95" y="6549654"/>
            <a:ext cx="290931" cy="206018"/>
          </a:xfrm>
          <a:prstGeom prst="rect">
            <a:avLst/>
          </a:prstGeom>
          <a:noFill/>
          <a:ln w="9525" algn="ctr">
            <a:noFill/>
            <a:miter lim="800000"/>
            <a:headEnd/>
            <a:tailEnd/>
          </a:ln>
          <a:effectLst/>
        </p:spPr>
        <p:txBody>
          <a:bodyPr wrap="none" lIns="82108" tIns="41053" rIns="82108" bIns="41053" anchor="b">
            <a:spAutoFit/>
          </a:bodyPr>
          <a:lstStyle/>
          <a:p>
            <a:pPr algn="r" defTabSz="814251">
              <a:lnSpc>
                <a:spcPct val="100000"/>
              </a:lnSpc>
            </a:pPr>
            <a:fld id="{DFCF27A5-1A5B-48D3-A060-2758FFBB1ADD}" type="slidenum">
              <a:rPr lang="en-US" sz="800">
                <a:solidFill>
                  <a:schemeClr val="bg2"/>
                </a:solidFill>
                <a:latin typeface="+mn-lt"/>
              </a:rPr>
              <a:pPr algn="r" defTabSz="814251">
                <a:lnSpc>
                  <a:spcPct val="100000"/>
                </a:lnSpc>
              </a:pPr>
              <a:t>‹#›</a:t>
            </a:fld>
            <a:endParaRPr lang="en-US" sz="800" dirty="0">
              <a:solidFill>
                <a:schemeClr val="bg2"/>
              </a:solidFill>
              <a:latin typeface="+mn-lt"/>
            </a:endParaRPr>
          </a:p>
        </p:txBody>
      </p:sp>
      <p:sp>
        <p:nvSpPr>
          <p:cNvPr id="11"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21029415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5" y="0"/>
            <a:ext cx="12192000" cy="6858000"/>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940073687"/>
      </p:ext>
    </p:extLst>
  </p:cSld>
  <p:clrMapOvr>
    <a:masterClrMapping/>
  </p:clrMapOvr>
  <p:transition spd="slow">
    <p:wip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682" y="320842"/>
            <a:ext cx="11262708" cy="5877827"/>
          </a:xfrm>
          <a:prstGeom prst="rect">
            <a:avLst/>
          </a:prstGeom>
        </p:spPr>
        <p:txBody>
          <a:bodyPr vert="horz" lIns="121883" tIns="60941" rIns="121883" bIns="60941"/>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756710585"/>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3" name="Straight Connector 12"/>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83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5"/>
            <a:ext cx="12192001" cy="6677886"/>
          </a:xfrm>
          <a:prstGeom prst="rect">
            <a:avLst/>
          </a:prstGeom>
        </p:spPr>
        <p:txBody>
          <a:bodyPr vert="horz" lIns="121883" tIns="60941" rIns="121883" bIns="60941"/>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18403"/>
      </p:ext>
    </p:extLst>
  </p:cSld>
  <p:clrMapOvr>
    <a:masterClrMapping/>
  </p:clrMapOvr>
  <p:transition spd="slow">
    <p:wipe/>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9021" y="777240"/>
            <a:ext cx="7865888"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617110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5493" y="778669"/>
            <a:ext cx="5899416"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20" tIns="45711" rIns="91420" bIns="45711" rtlCol="0" anchor="ctr">
            <a:normAutofit/>
          </a:bodyPr>
          <a:lstStyle>
            <a:lvl1pPr marL="0" indent="0" algn="ctr" defTabSz="914209"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903" y="6572063"/>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6" y="6555465"/>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142297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66071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34913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FFFFFF"/>
                </a:solidFill>
                <a:latin typeface="+mn-lt"/>
                <a:cs typeface="CiscoSans Thin"/>
              </a:rPr>
              <a:pPr algn="r" defTabSz="814217">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41898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1462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5263915" y="5451744"/>
            <a:ext cx="1654560"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1911758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7"/>
            <a:ext cx="3289790"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p:nvSpPr>
        <p:spPr bwMode="black">
          <a:xfrm>
            <a:off x="8381656" y="3801570"/>
            <a:ext cx="155488" cy="589103"/>
          </a:xfrm>
          <a:prstGeom prst="rect">
            <a:avLst/>
          </a:prstGeom>
          <a:solidFill>
            <a:schemeClr val="tx1"/>
          </a:solidFill>
          <a:ln w="9525">
            <a:noFill/>
            <a:miter lim="800000"/>
            <a:headEnd/>
            <a:tailEnd/>
          </a:ln>
        </p:spPr>
        <p:txBody>
          <a:bodyPr lIns="121883" tIns="60941" rIns="121883" bIns="60941"/>
          <a:lstStyle/>
          <a:p>
            <a:endParaRPr lang="en-US" sz="1800">
              <a:solidFill>
                <a:srgbClr val="0096D6"/>
              </a:solidFill>
              <a:latin typeface="+mj-lt"/>
            </a:endParaRPr>
          </a:p>
        </p:txBody>
      </p:sp>
      <p:sp>
        <p:nvSpPr>
          <p:cNvPr id="66" name="Freeform 65"/>
          <p:cNvSpPr>
            <a:spLocks/>
          </p:cNvSpPr>
          <p:nvPr/>
        </p:nvSpPr>
        <p:spPr bwMode="black">
          <a:xfrm>
            <a:off x="9287460" y="3786905"/>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7" name="Freeform 66"/>
          <p:cNvSpPr>
            <a:spLocks/>
          </p:cNvSpPr>
          <p:nvPr/>
        </p:nvSpPr>
        <p:spPr bwMode="black">
          <a:xfrm>
            <a:off x="7730778" y="3786905"/>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8" name="Freeform 67"/>
          <p:cNvSpPr>
            <a:spLocks noEditPoints="1"/>
          </p:cNvSpPr>
          <p:nvPr/>
        </p:nvSpPr>
        <p:spPr bwMode="black">
          <a:xfrm>
            <a:off x="9900368" y="3786905"/>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69" name="Freeform 68"/>
          <p:cNvSpPr>
            <a:spLocks/>
          </p:cNvSpPr>
          <p:nvPr/>
        </p:nvSpPr>
        <p:spPr bwMode="black">
          <a:xfrm>
            <a:off x="8737828" y="3786905"/>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0" name="Freeform 69"/>
          <p:cNvSpPr>
            <a:spLocks/>
          </p:cNvSpPr>
          <p:nvPr/>
        </p:nvSpPr>
        <p:spPr bwMode="black">
          <a:xfrm>
            <a:off x="7421615"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1" name="Freeform 70"/>
          <p:cNvSpPr>
            <a:spLocks/>
          </p:cNvSpPr>
          <p:nvPr/>
        </p:nvSpPr>
        <p:spPr bwMode="black">
          <a:xfrm>
            <a:off x="7832028" y="2763673"/>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2" name="Freeform 71"/>
          <p:cNvSpPr>
            <a:spLocks/>
          </p:cNvSpPr>
          <p:nvPr/>
        </p:nvSpPr>
        <p:spPr bwMode="black">
          <a:xfrm>
            <a:off x="8235214" y="2484529"/>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3" name="Freeform 72"/>
          <p:cNvSpPr>
            <a:spLocks/>
          </p:cNvSpPr>
          <p:nvPr/>
        </p:nvSpPr>
        <p:spPr bwMode="black">
          <a:xfrm>
            <a:off x="8645626" y="2763670"/>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4" name="Freeform 73"/>
          <p:cNvSpPr>
            <a:spLocks/>
          </p:cNvSpPr>
          <p:nvPr/>
        </p:nvSpPr>
        <p:spPr bwMode="black">
          <a:xfrm>
            <a:off x="9046996" y="2966683"/>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5" name="Freeform 74"/>
          <p:cNvSpPr>
            <a:spLocks/>
          </p:cNvSpPr>
          <p:nvPr/>
        </p:nvSpPr>
        <p:spPr bwMode="black">
          <a:xfrm>
            <a:off x="9457414"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6" name="Freeform 75"/>
          <p:cNvSpPr>
            <a:spLocks/>
          </p:cNvSpPr>
          <p:nvPr/>
        </p:nvSpPr>
        <p:spPr bwMode="black">
          <a:xfrm>
            <a:off x="9867830"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7" name="Freeform 76"/>
          <p:cNvSpPr>
            <a:spLocks/>
          </p:cNvSpPr>
          <p:nvPr/>
        </p:nvSpPr>
        <p:spPr bwMode="black">
          <a:xfrm>
            <a:off x="10271010"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78" name="Freeform 77"/>
          <p:cNvSpPr>
            <a:spLocks/>
          </p:cNvSpPr>
          <p:nvPr/>
        </p:nvSpPr>
        <p:spPr bwMode="black">
          <a:xfrm>
            <a:off x="10681424" y="2966683"/>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Tree>
    <p:extLst>
      <p:ext uri="{BB962C8B-B14F-4D97-AF65-F5344CB8AC3E}">
        <p14:creationId xmlns:p14="http://schemas.microsoft.com/office/powerpoint/2010/main" val="2835458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5" y="5451744"/>
            <a:ext cx="1654560"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984424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4370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4" y="1254286"/>
            <a:ext cx="11592010"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5263915" y="5451744"/>
            <a:ext cx="1654560"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209"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p:nvCxnSpPr>
        <p:spPr>
          <a:xfrm>
            <a:off x="1" y="677141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7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7"/>
            <a:ext cx="3289790" cy="861775"/>
          </a:xfrm>
          <a:prstGeom prst="rect">
            <a:avLst/>
          </a:prstGeom>
          <a:noFill/>
        </p:spPr>
        <p:txBody>
          <a:bodyPr wrap="none" lIns="121883" tIns="60941" rIns="121883" bIns="60941"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p:nvSpPr>
        <p:spPr bwMode="black">
          <a:xfrm>
            <a:off x="8381656" y="3801570"/>
            <a:ext cx="155488" cy="589103"/>
          </a:xfrm>
          <a:prstGeom prst="rect">
            <a:avLst/>
          </a:prstGeom>
          <a:solidFill>
            <a:schemeClr val="tx1"/>
          </a:solidFill>
          <a:ln w="9525">
            <a:noFill/>
            <a:miter lim="800000"/>
            <a:headEnd/>
            <a:tailEnd/>
          </a:ln>
        </p:spPr>
        <p:txBody>
          <a:bodyPr lIns="121883" tIns="60941" rIns="121883" bIns="60941"/>
          <a:lstStyle/>
          <a:p>
            <a:endParaRPr lang="en-US" sz="1800">
              <a:solidFill>
                <a:srgbClr val="0096D6"/>
              </a:solidFill>
              <a:latin typeface="+mj-lt"/>
            </a:endParaRPr>
          </a:p>
        </p:txBody>
      </p:sp>
      <p:sp>
        <p:nvSpPr>
          <p:cNvPr id="22" name="Freeform 21"/>
          <p:cNvSpPr>
            <a:spLocks/>
          </p:cNvSpPr>
          <p:nvPr/>
        </p:nvSpPr>
        <p:spPr bwMode="black">
          <a:xfrm>
            <a:off x="9287460" y="3786905"/>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23" name="Freeform 22"/>
          <p:cNvSpPr>
            <a:spLocks/>
          </p:cNvSpPr>
          <p:nvPr/>
        </p:nvSpPr>
        <p:spPr bwMode="black">
          <a:xfrm>
            <a:off x="7730778" y="3786905"/>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0" name="Freeform 39"/>
          <p:cNvSpPr>
            <a:spLocks noEditPoints="1"/>
          </p:cNvSpPr>
          <p:nvPr/>
        </p:nvSpPr>
        <p:spPr bwMode="black">
          <a:xfrm>
            <a:off x="9900368" y="3786905"/>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1" name="Freeform 40"/>
          <p:cNvSpPr>
            <a:spLocks/>
          </p:cNvSpPr>
          <p:nvPr/>
        </p:nvSpPr>
        <p:spPr bwMode="black">
          <a:xfrm>
            <a:off x="8737828" y="3786905"/>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2" name="Freeform 41"/>
          <p:cNvSpPr>
            <a:spLocks/>
          </p:cNvSpPr>
          <p:nvPr/>
        </p:nvSpPr>
        <p:spPr bwMode="black">
          <a:xfrm>
            <a:off x="7421615"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3" name="Freeform 42"/>
          <p:cNvSpPr>
            <a:spLocks/>
          </p:cNvSpPr>
          <p:nvPr/>
        </p:nvSpPr>
        <p:spPr bwMode="black">
          <a:xfrm>
            <a:off x="7832028" y="2763673"/>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4" name="Freeform 43"/>
          <p:cNvSpPr>
            <a:spLocks/>
          </p:cNvSpPr>
          <p:nvPr/>
        </p:nvSpPr>
        <p:spPr bwMode="black">
          <a:xfrm>
            <a:off x="8235214" y="2484529"/>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5" name="Freeform 44"/>
          <p:cNvSpPr>
            <a:spLocks/>
          </p:cNvSpPr>
          <p:nvPr/>
        </p:nvSpPr>
        <p:spPr bwMode="black">
          <a:xfrm>
            <a:off x="8645626" y="2763670"/>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6" name="Freeform 45"/>
          <p:cNvSpPr>
            <a:spLocks/>
          </p:cNvSpPr>
          <p:nvPr/>
        </p:nvSpPr>
        <p:spPr bwMode="black">
          <a:xfrm>
            <a:off x="9046996" y="2966683"/>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7" name="Freeform 46"/>
          <p:cNvSpPr>
            <a:spLocks/>
          </p:cNvSpPr>
          <p:nvPr/>
        </p:nvSpPr>
        <p:spPr bwMode="black">
          <a:xfrm>
            <a:off x="9457414"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8" name="Freeform 47"/>
          <p:cNvSpPr>
            <a:spLocks/>
          </p:cNvSpPr>
          <p:nvPr/>
        </p:nvSpPr>
        <p:spPr bwMode="black">
          <a:xfrm>
            <a:off x="9867830"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49" name="Freeform 48"/>
          <p:cNvSpPr>
            <a:spLocks/>
          </p:cNvSpPr>
          <p:nvPr/>
        </p:nvSpPr>
        <p:spPr bwMode="black">
          <a:xfrm>
            <a:off x="10271010"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
        <p:nvSpPr>
          <p:cNvPr id="50" name="Freeform 49"/>
          <p:cNvSpPr>
            <a:spLocks/>
          </p:cNvSpPr>
          <p:nvPr/>
        </p:nvSpPr>
        <p:spPr bwMode="black">
          <a:xfrm>
            <a:off x="10681424" y="2966683"/>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83" tIns="60941" rIns="121883" bIns="60941"/>
          <a:lstStyle/>
          <a:p>
            <a:endParaRPr lang="en-US" sz="1800">
              <a:solidFill>
                <a:srgbClr val="0096D6"/>
              </a:solidFill>
              <a:latin typeface="+mj-lt"/>
            </a:endParaRPr>
          </a:p>
        </p:txBody>
      </p:sp>
    </p:spTree>
    <p:extLst>
      <p:ext uri="{BB962C8B-B14F-4D97-AF65-F5344CB8AC3E}">
        <p14:creationId xmlns:p14="http://schemas.microsoft.com/office/powerpoint/2010/main" val="920475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27425180"/>
      </p:ext>
    </p:extLst>
  </p:cSld>
  <p:clrMapOvr>
    <a:masterClrMapping/>
  </p:clrMapOvr>
  <p:transition>
    <p:wipe dir="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34000">
              <a:srgbClr val="272749"/>
            </a:gs>
            <a:gs pos="93000">
              <a:srgbClr val="EE402F"/>
            </a:gs>
            <a:gs pos="0">
              <a:srgbClr val="272749"/>
            </a:gs>
            <a:gs pos="100000">
              <a:srgbClr val="F37528"/>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70824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84198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37618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tx2"/>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52576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2" y="4279395"/>
            <a:ext cx="6246490" cy="384175"/>
          </a:xfrm>
          <a:prstGeom prst="rect">
            <a:avLst/>
          </a:prstGeom>
        </p:spPr>
        <p:txBody>
          <a:bodyPr vert="horz" lIns="91436" tIns="45719" rIns="91436" bIns="45719" rtlCol="0">
            <a:noAutofit/>
          </a:bodyPr>
          <a:lstStyle>
            <a:lvl1pPr marL="0" indent="0" algn="l" defTabSz="914361"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pPr marL="0" lvl="0" indent="0" algn="l" defTabSz="914361"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2" name="Title 1"/>
          <p:cNvSpPr>
            <a:spLocks noGrp="1"/>
          </p:cNvSpPr>
          <p:nvPr>
            <p:ph type="ctrTitle" hasCustomPrompt="1"/>
          </p:nvPr>
        </p:nvSpPr>
        <p:spPr>
          <a:xfrm>
            <a:off x="331733" y="3282698"/>
            <a:ext cx="6283409" cy="1022351"/>
          </a:xfrm>
        </p:spPr>
        <p:txBody>
          <a:bodyPr vert="horz" lIns="82292" tIns="45719" rIns="82292" bIns="45719" rtlCol="0" anchor="b"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31" name="Picture Placeholder 30"/>
          <p:cNvSpPr>
            <a:spLocks noGrp="1"/>
          </p:cNvSpPr>
          <p:nvPr>
            <p:ph type="pic" sz="quarter" idx="10" hasCustomPrompt="1"/>
          </p:nvPr>
        </p:nvSpPr>
        <p:spPr>
          <a:xfrm>
            <a:off x="7387169" y="1917701"/>
            <a:ext cx="3568700" cy="2889251"/>
          </a:xfrm>
          <a:prstGeom prst="rect">
            <a:avLst/>
          </a:prstGeom>
        </p:spPr>
        <p:txBody>
          <a:bodyPr lIns="121899" tIns="60949" rIns="121899" bIns="60949"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92601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47"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5" name="Title 1"/>
          <p:cNvSpPr>
            <a:spLocks noGrp="1"/>
          </p:cNvSpPr>
          <p:nvPr>
            <p:ph type="ctrTitle" hasCustomPrompt="1"/>
          </p:nvPr>
        </p:nvSpPr>
        <p:spPr>
          <a:xfrm>
            <a:off x="327274" y="762100"/>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34000">
                      <a:srgbClr val="272749"/>
                    </a:gs>
                    <a:gs pos="0">
                      <a:schemeClr val="tx2"/>
                    </a:gs>
                    <a:gs pos="92000">
                      <a:srgbClr val="EE402F"/>
                    </a:gs>
                    <a:gs pos="100000">
                      <a:srgbClr val="F37527"/>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1462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8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61730" tIns="34295" rIns="61730" bIns="34295" rtlCol="0" anchor="ctr"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53913"/>
      </p:ext>
    </p:extLst>
  </p:cSld>
  <p:clrMapOvr>
    <a:masterClrMapping/>
  </p:clrMapOvr>
  <p:transition spd="slow">
    <p:wip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ctr" defTabSz="609493"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198613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l" defTabSz="609493"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8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666619"/>
            <a:ext cx="11443668" cy="4354712"/>
          </a:xfrm>
          <a:prstGeom prst="rect">
            <a:avLst/>
          </a:prstGeom>
        </p:spPr>
        <p:txBody>
          <a:bodyPr lIns="121899" tIns="60949" rIns="121899" bIns="60949">
            <a:noAutofit/>
          </a:bodyPr>
          <a:lstStyle>
            <a:lvl1pPr marL="385166" indent="-308979">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8991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8892"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25336"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314"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84170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1"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1" y="1666619"/>
            <a:ext cx="5559510" cy="4354712"/>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11398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lIns="121899" tIns="60949" rIns="121899" bIns="60949">
            <a:noAutofit/>
          </a:bodyPr>
          <a:lstStyle>
            <a:lvl1pPr marL="114291" indent="-114291" algn="l" defTabSz="914323" rtl="0" eaLnBrk="1" latinLnBrk="0" hangingPunct="1">
              <a:lnSpc>
                <a:spcPct val="90000"/>
              </a:lnSpc>
              <a:spcBef>
                <a:spcPts val="0"/>
              </a:spcBef>
              <a:buNone/>
              <a:defRPr lang="en-US" sz="2000" kern="1200" dirty="0" smtClean="0">
                <a:gradFill>
                  <a:gsLst>
                    <a:gs pos="0">
                      <a:schemeClr val="tx2"/>
                    </a:gs>
                    <a:gs pos="27000">
                      <a:srgbClr val="272749"/>
                    </a:gs>
                    <a:gs pos="100000">
                      <a:schemeClr val="accent4"/>
                    </a:gs>
                    <a:gs pos="83000">
                      <a:schemeClr val="accent5"/>
                    </a:gs>
                  </a:gsLst>
                  <a:lin ang="3600000" scaled="0"/>
                </a:gradFill>
                <a:latin typeface="+mn-lt"/>
                <a:ea typeface="+mn-ea"/>
                <a:cs typeface="CiscoSans ExtraLight"/>
              </a:defRPr>
            </a:lvl1pPr>
            <a:lvl2pPr marL="114291" indent="-114291" algn="l" defTabSz="914323" rtl="0" eaLnBrk="1" latinLnBrk="0" hangingPunct="1">
              <a:defRPr lang="en-US" sz="2000" kern="1200" dirty="0" smtClean="0">
                <a:solidFill>
                  <a:schemeClr val="accent2"/>
                </a:solidFill>
                <a:latin typeface="Ciscolight" pitchFamily="2" charset="0"/>
                <a:ea typeface="+mn-ea"/>
                <a:cs typeface="+mn-cs"/>
              </a:defRPr>
            </a:lvl2pPr>
            <a:lvl3pPr marL="114291" indent="-114291" algn="l" defTabSz="914323" rtl="0" eaLnBrk="1" latinLnBrk="0" hangingPunct="1">
              <a:defRPr lang="en-US" sz="2000" kern="1200" dirty="0" smtClean="0">
                <a:solidFill>
                  <a:schemeClr val="accent2"/>
                </a:solidFill>
                <a:latin typeface="Ciscolight" pitchFamily="2" charset="0"/>
                <a:ea typeface="+mn-ea"/>
                <a:cs typeface="+mn-cs"/>
              </a:defRPr>
            </a:lvl3pPr>
            <a:lvl4pPr marL="114291" indent="-114291" algn="l" defTabSz="914323" rtl="0" eaLnBrk="1" latinLnBrk="0" hangingPunct="1">
              <a:defRPr lang="en-US" sz="2000" kern="1200" dirty="0" smtClean="0">
                <a:solidFill>
                  <a:schemeClr val="accent2"/>
                </a:solidFill>
                <a:latin typeface="Ciscolight" pitchFamily="2" charset="0"/>
                <a:ea typeface="+mn-ea"/>
                <a:cs typeface="+mn-cs"/>
              </a:defRPr>
            </a:lvl4pPr>
            <a:lvl5pPr marL="114291" indent="-114291" algn="l" defTabSz="914323"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7" y="4736592"/>
            <a:ext cx="4434761" cy="338328"/>
          </a:xfrm>
          <a:prstGeom prst="rect">
            <a:avLst/>
          </a:prstGeom>
        </p:spPr>
        <p:txBody>
          <a:bodyPr lIns="121899" tIns="60949" rIns="121899" bIns="60949">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78" indent="-253956">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414581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51259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6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82288" tIns="45717" rIns="82288" bIns="45717" rtlCol="0" anchor="t" anchorCtr="0">
            <a:noAutofit/>
          </a:bodyPr>
          <a:lstStyle>
            <a:lvl1pPr algn="l" defTabSz="914323" rtl="0" eaLnBrk="1" latinLnBrk="0" hangingPunct="1">
              <a:lnSpc>
                <a:spcPct val="80000"/>
              </a:lnSpc>
              <a:spcBef>
                <a:spcPct val="0"/>
              </a:spcBef>
              <a:buNone/>
              <a:defRPr lang="en-US" sz="3300" b="0" i="0" kern="1200" spc="-100" baseline="0" dirty="0" smtClean="0">
                <a:solidFill>
                  <a:schemeClr val="accent4"/>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6"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5"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6" y="403341"/>
            <a:ext cx="5340096" cy="841248"/>
          </a:xfrm>
          <a:prstGeom prst="rect">
            <a:avLst/>
          </a:prstGeom>
        </p:spPr>
        <p:txBody>
          <a:bodyPr lIns="121899" tIns="60949" rIns="121899" bIns="60949">
            <a:noAutofit/>
          </a:bodyPr>
          <a:lstStyle>
            <a:lvl1pPr marL="0" marR="0" indent="0" algn="l" defTabSz="914323" rtl="0" eaLnBrk="1" fontAlgn="auto" latinLnBrk="0" hangingPunct="1">
              <a:lnSpc>
                <a:spcPct val="80000"/>
              </a:lnSpc>
              <a:spcBef>
                <a:spcPct val="0"/>
              </a:spcBef>
              <a:spcAft>
                <a:spcPts val="0"/>
              </a:spcAft>
              <a:buClrTx/>
              <a:buSzTx/>
              <a:buFontTx/>
              <a:buNone/>
              <a:tabLst/>
              <a:defRPr lang="en-US" sz="3300" b="0" i="0" kern="1200" spc="-100" baseline="0" dirty="0">
                <a:solidFill>
                  <a:schemeClr val="accent4"/>
                </a:solidFill>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02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0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508439"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12086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86" y="100584"/>
            <a:ext cx="3557943"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2" y="100584"/>
            <a:ext cx="3466479"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6" y="1602098"/>
            <a:ext cx="3557943" cy="4448011"/>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539" indent="-253956">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751" indent="-22221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916" indent="-28795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984"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2" y="1602098"/>
            <a:ext cx="3466479"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237" indent="-23491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680"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357"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684" indent="-224327">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6" cy="3838231"/>
          </a:xfrm>
          <a:prstGeom prst="rect">
            <a:avLst/>
          </a:prstGeom>
        </p:spPr>
        <p:txBody>
          <a:bodyPr>
            <a:noAutofit/>
          </a:bodyPr>
          <a:lstStyle>
            <a:lvl1pPr marL="533307" indent="-533307"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2362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gradFill>
                  <a:gsLst>
                    <a:gs pos="33000">
                      <a:srgbClr val="272749"/>
                    </a:gs>
                    <a:gs pos="0">
                      <a:srgbClr val="272749"/>
                    </a:gs>
                    <a:gs pos="93000">
                      <a:srgbClr val="EE402F"/>
                    </a:gs>
                    <a:gs pos="100000">
                      <a:srgbClr val="F37528"/>
                    </a:gs>
                  </a:gsLst>
                  <a:lin ang="0" scaled="0"/>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4157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4"/>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21025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8223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9763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gradFill>
                  <a:gsLst>
                    <a:gs pos="0">
                      <a:srgbClr val="272749"/>
                    </a:gs>
                    <a:gs pos="100000">
                      <a:srgbClr val="F37527"/>
                    </a:gs>
                    <a:gs pos="34000">
                      <a:srgbClr val="272749"/>
                    </a:gs>
                    <a:gs pos="92000">
                      <a:srgbClr val="EE402F"/>
                    </a:gs>
                  </a:gsLst>
                  <a:lin ang="0" scaled="1"/>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1767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48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marL="0" indent="0" algn="l" defTabSz="914361" rtl="0" eaLnBrk="1" latinLnBrk="0" hangingPunct="1">
              <a:lnSpc>
                <a:spcPct val="90000"/>
              </a:lnSpc>
              <a:spcBef>
                <a:spcPct val="0"/>
              </a:spcBef>
              <a:buFont typeface="Arial" panose="020B0604020202020204" pitchFamily="34" charset="0"/>
              <a:buNone/>
              <a:defRPr lang="en-US" sz="6000" b="0" i="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2433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p:nvCxnSpPr>
        <p:spPr>
          <a:xfrm>
            <a:off x="1" y="6771410"/>
            <a:ext cx="12192000" cy="0"/>
          </a:xfrm>
          <a:prstGeom prst="line">
            <a:avLst/>
          </a:prstGeom>
          <a:ln w="177800">
            <a:gradFill>
              <a:gsLst>
                <a:gs pos="93000">
                  <a:schemeClr val="accent5"/>
                </a:gs>
                <a:gs pos="33000">
                  <a:schemeClr val="bg2"/>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073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486956"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6" y="1583268"/>
            <a:ext cx="11267015" cy="4057651"/>
          </a:xfrm>
          <a:prstGeom prst="rect">
            <a:avLst/>
          </a:prstGeom>
        </p:spPr>
        <p:txBody>
          <a:bodyPr>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1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33000">
              <a:schemeClr val="tx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13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82292" tIns="45719" rIns="82292" bIns="45719" rtlCol="0" anchor="ctr"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3000">
                      <a:srgbClr val="272749"/>
                    </a:gs>
                    <a:gs pos="0">
                      <a:schemeClr val="tx2"/>
                    </a:gs>
                    <a:gs pos="93000">
                      <a:srgbClr val="EE402F"/>
                    </a:gs>
                    <a:gs pos="100000">
                      <a:srgbClr val="F37527"/>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99" tIns="60949" rIns="121899" bIns="60949"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299931"/>
      </p:ext>
    </p:extLst>
  </p:cSld>
  <p:clrMapOvr>
    <a:masterClrMapping/>
  </p:clrMapOvr>
  <p:transition spd="slow">
    <p:wipe/>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6" y="403227"/>
            <a:ext cx="11508439"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lIns="121899" tIns="60949" rIns="121899" bIns="60949">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423685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7" y="403227"/>
            <a:ext cx="11486956"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5" y="1583268"/>
            <a:ext cx="11267015" cy="4057651"/>
          </a:xfrm>
          <a:prstGeom prst="rect">
            <a:avLst/>
          </a:prstGeom>
        </p:spPr>
        <p:txBody>
          <a:bodyPr lIns="121899" tIns="60949" rIns="121899" bIns="60949">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tx2"/>
                </a:gs>
                <a:gs pos="93000">
                  <a:schemeClr val="accent5"/>
                </a:gs>
                <a:gs pos="0">
                  <a:schemeClr val="accent1"/>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5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7" y="403227"/>
            <a:ext cx="11509404"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25858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1365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18985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1402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002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8" y="403227"/>
            <a:ext cx="11509404"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125925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4"/>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6" y="1559096"/>
            <a:ext cx="5353556" cy="4295015"/>
          </a:xfrm>
          <a:prstGeom prst="rect">
            <a:avLst/>
          </a:prstGeom>
        </p:spPr>
        <p:txBody>
          <a:bodyPr vert="horz" lIns="121899" tIns="60949" rIns="121899" bIns="60949">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1617" y="311151"/>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49" name="Picture Placeholder 25"/>
          <p:cNvSpPr>
            <a:spLocks noGrp="1"/>
          </p:cNvSpPr>
          <p:nvPr>
            <p:ph type="pic" sz="quarter" idx="11" hasCustomPrompt="1"/>
          </p:nvPr>
        </p:nvSpPr>
        <p:spPr>
          <a:xfrm>
            <a:off x="4891989" y="311151"/>
            <a:ext cx="435714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617" y="311151"/>
            <a:ext cx="4383648"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26" name="Picture Placeholder 25"/>
          <p:cNvSpPr>
            <a:spLocks noGrp="1"/>
          </p:cNvSpPr>
          <p:nvPr>
            <p:ph type="pic" sz="quarter" idx="10" hasCustomPrompt="1"/>
          </p:nvPr>
        </p:nvSpPr>
        <p:spPr>
          <a:xfrm>
            <a:off x="427767" y="311151"/>
            <a:ext cx="440266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6444" y="311151"/>
            <a:ext cx="245164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1" name="Picture Placeholder 25"/>
          <p:cNvSpPr>
            <a:spLocks noGrp="1"/>
          </p:cNvSpPr>
          <p:nvPr>
            <p:ph type="pic" sz="quarter" idx="12" hasCustomPrompt="1"/>
          </p:nvPr>
        </p:nvSpPr>
        <p:spPr>
          <a:xfrm>
            <a:off x="9306444" y="311151"/>
            <a:ext cx="2451640" cy="130810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621" y="3028954"/>
            <a:ext cx="3364215"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3" name="Picture Placeholder 25"/>
          <p:cNvSpPr>
            <a:spLocks noGrp="1"/>
          </p:cNvSpPr>
          <p:nvPr>
            <p:ph type="pic" sz="quarter" idx="13" hasCustomPrompt="1"/>
          </p:nvPr>
        </p:nvSpPr>
        <p:spPr>
          <a:xfrm>
            <a:off x="427765" y="3028954"/>
            <a:ext cx="3383227"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1968" y="3028954"/>
            <a:ext cx="5367166"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5" name="Picture Placeholder 25"/>
          <p:cNvSpPr>
            <a:spLocks noGrp="1"/>
          </p:cNvSpPr>
          <p:nvPr>
            <p:ph type="pic" sz="quarter" idx="14" hasCustomPrompt="1"/>
          </p:nvPr>
        </p:nvSpPr>
        <p:spPr>
          <a:xfrm>
            <a:off x="3877779" y="3028954"/>
            <a:ext cx="5371355"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6444" y="1683662"/>
            <a:ext cx="245164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7" name="Picture Placeholder 25"/>
          <p:cNvSpPr>
            <a:spLocks noGrp="1"/>
          </p:cNvSpPr>
          <p:nvPr>
            <p:ph type="pic" sz="quarter" idx="15" hasCustomPrompt="1"/>
          </p:nvPr>
        </p:nvSpPr>
        <p:spPr>
          <a:xfrm>
            <a:off x="9306444" y="1676402"/>
            <a:ext cx="2451640" cy="344941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6444" y="5182964"/>
            <a:ext cx="245164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9" name="Picture Placeholder 25"/>
          <p:cNvSpPr>
            <a:spLocks noGrp="1"/>
          </p:cNvSpPr>
          <p:nvPr>
            <p:ph type="pic" sz="quarter" idx="16" hasCustomPrompt="1"/>
          </p:nvPr>
        </p:nvSpPr>
        <p:spPr>
          <a:xfrm>
            <a:off x="9306444" y="5182964"/>
            <a:ext cx="2451640" cy="130492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053834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2501"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3" name="Rectangle 22"/>
          <p:cNvSpPr/>
          <p:nvPr/>
        </p:nvSpPr>
        <p:spPr>
          <a:xfrm>
            <a:off x="2522500" y="4794353"/>
            <a:ext cx="7130070"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2533651" y="795528"/>
            <a:ext cx="7105650" cy="4005072"/>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4495" y="4873439"/>
            <a:ext cx="6765427"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5"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5010548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1106"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451106" y="310896"/>
            <a:ext cx="4364736" cy="2459736"/>
          </a:xfrm>
          <a:prstGeom prst="rect">
            <a:avLst/>
          </a:prstGeom>
          <a:solidFill>
            <a:schemeClr val="bg1">
              <a:alpha val="30000"/>
            </a:schemeClr>
          </a:solidFill>
          <a:ln>
            <a:solidFill>
              <a:schemeClr val="bg2"/>
            </a:solidFill>
          </a:ln>
          <a:effectLst/>
        </p:spPr>
        <p:txBody>
          <a:bodyPr vert="horz" lIns="91436" tIns="45719" rIns="91436" bIns="45719" rtlCol="0" anchor="ctr" anchorCtr="0">
            <a:normAutofit/>
          </a:bodyPr>
          <a:lstStyle>
            <a:lvl1pPr marL="0" indent="0" algn="ctr" defTabSz="914361"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456" y="3429000"/>
            <a:ext cx="9345731" cy="1421928"/>
          </a:xfrm>
        </p:spPr>
        <p:txBody>
          <a:bodyPr anchor="t">
            <a:noAutofit/>
          </a:bodyPr>
          <a:lstStyle>
            <a:lvl1pPr marL="0" marR="0" indent="0" algn="l" defTabSz="914361"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389391"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4"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77831401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6656832" y="859536"/>
            <a:ext cx="4840224" cy="5029200"/>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827" y="728975"/>
            <a:ext cx="579989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354223"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1"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15431081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5" y="0"/>
            <a:ext cx="12192000" cy="6858000"/>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1661086870"/>
      </p:ext>
    </p:extLst>
  </p:cSld>
  <p:clrMapOvr>
    <a:masterClrMapping/>
  </p:clrMapOvr>
  <p:transition spd="slow">
    <p:wip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678" y="320842"/>
            <a:ext cx="11262708" cy="5877827"/>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3753926055"/>
      </p:ext>
    </p:extLst>
  </p:cSld>
  <p:clrMapOvr>
    <a:masterClrMapping/>
  </p:clrMapOvr>
  <p:transition spd="slow">
    <p:wip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92000" cy="6691745"/>
          </a:xfrm>
          <a:prstGeom prst="rect">
            <a:avLst/>
          </a:prstGeom>
        </p:spPr>
        <p:txBody>
          <a:bodyPr vert="horz" lIns="121899" tIns="60949" rIns="121899" bIns="60949"/>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234052"/>
      </p:ext>
    </p:extLst>
  </p:cSld>
  <p:clrMapOvr>
    <a:masterClrMapping/>
  </p:clrMapOvr>
  <p:transition spd="slow">
    <p:wipe/>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9021" y="777240"/>
            <a:ext cx="7865888"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117972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5493" y="778669"/>
            <a:ext cx="5899416"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415247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684631" y="6627651"/>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623547"/>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606975"/>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38524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709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4"/>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0134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33000">
              <a:schemeClr val="bg2"/>
            </a:gs>
            <a:gs pos="0">
              <a:srgbClr val="272749"/>
            </a:gs>
            <a:gs pos="93000">
              <a:srgbClr val="EE402F"/>
            </a:gs>
            <a:gs pos="100000">
              <a:srgbClr val="F37528"/>
            </a:gs>
          </a:gsLst>
          <a:lin ang="120000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97375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15160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5263914" y="5451740"/>
            <a:ext cx="1654560"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401494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66" name="Freeform 65"/>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7" name="Freeform 66"/>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8" name="Freeform 67"/>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9" name="Freeform 68"/>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0" name="Freeform 69"/>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1" name="Freeform 70"/>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2" name="Freeform 71"/>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3" name="Freeform 72"/>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4" name="Freeform 73"/>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5" name="Freeform 74"/>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6" name="Freeform 75"/>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7" name="Freeform 76"/>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8" name="Freeform 77"/>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1445766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4" y="5451740"/>
            <a:ext cx="1654560"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12738159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0" y="1254282"/>
            <a:ext cx="11592010"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5263914" y="5451740"/>
            <a:ext cx="1654560"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87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22" name="Freeform 21"/>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23" name="Freeform 22"/>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0" name="Freeform 39"/>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1" name="Freeform 40"/>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2" name="Freeform 41"/>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3" name="Freeform 42"/>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4" name="Freeform 43"/>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5" name="Freeform 44"/>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6" name="Freeform 45"/>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7" name="Freeform 46"/>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8" name="Freeform 47"/>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9" name="Freeform 48"/>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50" name="Freeform 49"/>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2936445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4221025"/>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322228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34000">
              <a:srgbClr val="272749"/>
            </a:gs>
            <a:gs pos="93000">
              <a:srgbClr val="EE402F"/>
            </a:gs>
            <a:gs pos="0">
              <a:srgbClr val="272749"/>
            </a:gs>
            <a:gs pos="100000">
              <a:srgbClr val="F37528"/>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40266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3130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38321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tx2"/>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78540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2" y="4279395"/>
            <a:ext cx="6246490" cy="384175"/>
          </a:xfrm>
          <a:prstGeom prst="rect">
            <a:avLst/>
          </a:prstGeom>
        </p:spPr>
        <p:txBody>
          <a:bodyPr vert="horz" lIns="91436" tIns="45719" rIns="91436" bIns="45719" rtlCol="0">
            <a:noAutofit/>
          </a:bodyPr>
          <a:lstStyle>
            <a:lvl1pPr marL="0" indent="0" algn="l" defTabSz="914361"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pPr marL="0" lvl="0" indent="0" algn="l" defTabSz="914361"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2" name="Title 1"/>
          <p:cNvSpPr>
            <a:spLocks noGrp="1"/>
          </p:cNvSpPr>
          <p:nvPr>
            <p:ph type="ctrTitle" hasCustomPrompt="1"/>
          </p:nvPr>
        </p:nvSpPr>
        <p:spPr>
          <a:xfrm>
            <a:off x="331733" y="3282698"/>
            <a:ext cx="6283409" cy="1022351"/>
          </a:xfrm>
        </p:spPr>
        <p:txBody>
          <a:bodyPr vert="horz" lIns="82292" tIns="45719" rIns="82292" bIns="45719" rtlCol="0" anchor="b"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31" name="Picture Placeholder 30"/>
          <p:cNvSpPr>
            <a:spLocks noGrp="1"/>
          </p:cNvSpPr>
          <p:nvPr>
            <p:ph type="pic" sz="quarter" idx="10" hasCustomPrompt="1"/>
          </p:nvPr>
        </p:nvSpPr>
        <p:spPr>
          <a:xfrm>
            <a:off x="7387169" y="1917701"/>
            <a:ext cx="3568700" cy="2889251"/>
          </a:xfrm>
          <a:prstGeom prst="rect">
            <a:avLst/>
          </a:prstGeom>
        </p:spPr>
        <p:txBody>
          <a:bodyPr lIns="121899" tIns="60949" rIns="121899" bIns="60949"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4429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47"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5" name="Title 1"/>
          <p:cNvSpPr>
            <a:spLocks noGrp="1"/>
          </p:cNvSpPr>
          <p:nvPr>
            <p:ph type="ctrTitle" hasCustomPrompt="1"/>
          </p:nvPr>
        </p:nvSpPr>
        <p:spPr>
          <a:xfrm>
            <a:off x="327274" y="762100"/>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34000">
                      <a:srgbClr val="272749"/>
                    </a:gs>
                    <a:gs pos="0">
                      <a:schemeClr val="tx2"/>
                    </a:gs>
                    <a:gs pos="92000">
                      <a:srgbClr val="EE402F"/>
                    </a:gs>
                    <a:gs pos="100000">
                      <a:srgbClr val="F37527"/>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70107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3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75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ctr" defTabSz="609493"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30046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l" defTabSz="609493"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6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08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666619"/>
            <a:ext cx="11443668" cy="4354712"/>
          </a:xfrm>
          <a:prstGeom prst="rect">
            <a:avLst/>
          </a:prstGeom>
        </p:spPr>
        <p:txBody>
          <a:bodyPr lIns="121899" tIns="60949" rIns="121899" bIns="60949">
            <a:noAutofit/>
          </a:bodyPr>
          <a:lstStyle>
            <a:lvl1pPr marL="385166" indent="-308979">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8991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8892"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25336"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314"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27673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1"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091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1" y="1666619"/>
            <a:ext cx="5559510" cy="4354712"/>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17009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lIns="121899" tIns="60949" rIns="121899" bIns="60949">
            <a:noAutofit/>
          </a:bodyPr>
          <a:lstStyle>
            <a:lvl1pPr marL="114291" indent="-114291" algn="l" defTabSz="914323" rtl="0" eaLnBrk="1" latinLnBrk="0" hangingPunct="1">
              <a:lnSpc>
                <a:spcPct val="90000"/>
              </a:lnSpc>
              <a:spcBef>
                <a:spcPts val="0"/>
              </a:spcBef>
              <a:buNone/>
              <a:defRPr lang="en-US" sz="2000" kern="1200" dirty="0" smtClean="0">
                <a:gradFill>
                  <a:gsLst>
                    <a:gs pos="0">
                      <a:schemeClr val="tx2"/>
                    </a:gs>
                    <a:gs pos="27000">
                      <a:srgbClr val="272749"/>
                    </a:gs>
                    <a:gs pos="100000">
                      <a:schemeClr val="accent4"/>
                    </a:gs>
                    <a:gs pos="83000">
                      <a:schemeClr val="accent5"/>
                    </a:gs>
                  </a:gsLst>
                  <a:lin ang="3600000" scaled="0"/>
                </a:gradFill>
                <a:latin typeface="+mn-lt"/>
                <a:ea typeface="+mn-ea"/>
                <a:cs typeface="CiscoSans ExtraLight"/>
              </a:defRPr>
            </a:lvl1pPr>
            <a:lvl2pPr marL="114291" indent="-114291" algn="l" defTabSz="914323" rtl="0" eaLnBrk="1" latinLnBrk="0" hangingPunct="1">
              <a:defRPr lang="en-US" sz="2000" kern="1200" dirty="0" smtClean="0">
                <a:solidFill>
                  <a:schemeClr val="accent2"/>
                </a:solidFill>
                <a:latin typeface="Ciscolight" pitchFamily="2" charset="0"/>
                <a:ea typeface="+mn-ea"/>
                <a:cs typeface="+mn-cs"/>
              </a:defRPr>
            </a:lvl2pPr>
            <a:lvl3pPr marL="114291" indent="-114291" algn="l" defTabSz="914323" rtl="0" eaLnBrk="1" latinLnBrk="0" hangingPunct="1">
              <a:defRPr lang="en-US" sz="2000" kern="1200" dirty="0" smtClean="0">
                <a:solidFill>
                  <a:schemeClr val="accent2"/>
                </a:solidFill>
                <a:latin typeface="Ciscolight" pitchFamily="2" charset="0"/>
                <a:ea typeface="+mn-ea"/>
                <a:cs typeface="+mn-cs"/>
              </a:defRPr>
            </a:lvl3pPr>
            <a:lvl4pPr marL="114291" indent="-114291" algn="l" defTabSz="914323" rtl="0" eaLnBrk="1" latinLnBrk="0" hangingPunct="1">
              <a:defRPr lang="en-US" sz="2000" kern="1200" dirty="0" smtClean="0">
                <a:solidFill>
                  <a:schemeClr val="accent2"/>
                </a:solidFill>
                <a:latin typeface="Ciscolight" pitchFamily="2" charset="0"/>
                <a:ea typeface="+mn-ea"/>
                <a:cs typeface="+mn-cs"/>
              </a:defRPr>
            </a:lvl4pPr>
            <a:lvl5pPr marL="114291" indent="-114291" algn="l" defTabSz="914323"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7" y="4736592"/>
            <a:ext cx="4434761" cy="338328"/>
          </a:xfrm>
          <a:prstGeom prst="rect">
            <a:avLst/>
          </a:prstGeom>
        </p:spPr>
        <p:txBody>
          <a:bodyPr lIns="121899" tIns="60949" rIns="121899" bIns="60949">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78" indent="-253956">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70999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7060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4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82288" tIns="45717" rIns="82288" bIns="45717" rtlCol="0" anchor="t" anchorCtr="0">
            <a:noAutofit/>
          </a:bodyPr>
          <a:lstStyle>
            <a:lvl1pPr algn="l" defTabSz="914323" rtl="0" eaLnBrk="1" latinLnBrk="0" hangingPunct="1">
              <a:lnSpc>
                <a:spcPct val="80000"/>
              </a:lnSpc>
              <a:spcBef>
                <a:spcPct val="0"/>
              </a:spcBef>
              <a:buNone/>
              <a:defRPr lang="en-US" sz="3300" b="0" i="0" kern="1200" spc="-100" baseline="0" dirty="0" smtClean="0">
                <a:solidFill>
                  <a:schemeClr val="accent4"/>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6"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5"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6" y="403341"/>
            <a:ext cx="5340096" cy="841248"/>
          </a:xfrm>
          <a:prstGeom prst="rect">
            <a:avLst/>
          </a:prstGeom>
        </p:spPr>
        <p:txBody>
          <a:bodyPr lIns="121899" tIns="60949" rIns="121899" bIns="60949">
            <a:noAutofit/>
          </a:bodyPr>
          <a:lstStyle>
            <a:lvl1pPr marL="0" marR="0" indent="0" algn="l" defTabSz="914323" rtl="0" eaLnBrk="1" fontAlgn="auto" latinLnBrk="0" hangingPunct="1">
              <a:lnSpc>
                <a:spcPct val="80000"/>
              </a:lnSpc>
              <a:spcBef>
                <a:spcPct val="0"/>
              </a:spcBef>
              <a:spcAft>
                <a:spcPts val="0"/>
              </a:spcAft>
              <a:buClrTx/>
              <a:buSzTx/>
              <a:buFontTx/>
              <a:buNone/>
              <a:tabLst/>
              <a:defRPr lang="en-US" sz="3300" b="0" i="0" kern="1200" spc="-100" baseline="0" dirty="0">
                <a:solidFill>
                  <a:schemeClr val="accent4"/>
                </a:solidFill>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2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86" y="100584"/>
            <a:ext cx="3557943"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2" y="100584"/>
            <a:ext cx="3466479"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6" y="1602098"/>
            <a:ext cx="3557943" cy="4448011"/>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539" indent="-253956">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751" indent="-22221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916" indent="-28795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984"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2" y="1602098"/>
            <a:ext cx="3466479"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237" indent="-23491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680"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357"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684" indent="-224327">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1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6" cy="3838231"/>
          </a:xfrm>
          <a:prstGeom prst="rect">
            <a:avLst/>
          </a:prstGeom>
        </p:spPr>
        <p:txBody>
          <a:bodyPr>
            <a:noAutofit/>
          </a:bodyPr>
          <a:lstStyle>
            <a:lvl1pPr marL="533307" indent="-533307"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48087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gradFill>
                  <a:gsLst>
                    <a:gs pos="33000">
                      <a:srgbClr val="272749"/>
                    </a:gs>
                    <a:gs pos="0">
                      <a:srgbClr val="272749"/>
                    </a:gs>
                    <a:gs pos="93000">
                      <a:srgbClr val="EE402F"/>
                    </a:gs>
                    <a:gs pos="100000">
                      <a:srgbClr val="F37528"/>
                    </a:gs>
                  </a:gsLst>
                  <a:lin ang="0" scaled="0"/>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9095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90" y="1559096"/>
            <a:ext cx="5353556" cy="4295015"/>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374343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4"/>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2634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66967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6789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gradFill>
                  <a:gsLst>
                    <a:gs pos="0">
                      <a:srgbClr val="272749"/>
                    </a:gs>
                    <a:gs pos="100000">
                      <a:srgbClr val="F37527"/>
                    </a:gs>
                    <a:gs pos="34000">
                      <a:srgbClr val="272749"/>
                    </a:gs>
                    <a:gs pos="92000">
                      <a:srgbClr val="EE402F"/>
                    </a:gs>
                  </a:gsLst>
                  <a:lin ang="0" scaled="1"/>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13250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marL="0" indent="0" algn="l" defTabSz="914361" rtl="0" eaLnBrk="1" latinLnBrk="0" hangingPunct="1">
              <a:lnSpc>
                <a:spcPct val="90000"/>
              </a:lnSpc>
              <a:spcBef>
                <a:spcPct val="0"/>
              </a:spcBef>
              <a:buFont typeface="Arial" panose="020B0604020202020204" pitchFamily="34" charset="0"/>
              <a:buNone/>
              <a:defRPr lang="en-US" sz="6000" b="0" i="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2385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p:nvCxnSpPr>
        <p:spPr>
          <a:xfrm>
            <a:off x="1" y="6771410"/>
            <a:ext cx="12192000" cy="0"/>
          </a:xfrm>
          <a:prstGeom prst="line">
            <a:avLst/>
          </a:prstGeom>
          <a:ln w="177800">
            <a:gradFill>
              <a:gsLst>
                <a:gs pos="93000">
                  <a:schemeClr val="accent5"/>
                </a:gs>
                <a:gs pos="33000">
                  <a:schemeClr val="bg2"/>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07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33000">
              <a:schemeClr val="tx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20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82292" tIns="45719" rIns="82292" bIns="45719" rtlCol="0" anchor="ctr"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3000">
                      <a:srgbClr val="272749"/>
                    </a:gs>
                    <a:gs pos="0">
                      <a:schemeClr val="tx2"/>
                    </a:gs>
                    <a:gs pos="93000">
                      <a:srgbClr val="EE402F"/>
                    </a:gs>
                    <a:gs pos="100000">
                      <a:srgbClr val="F37527"/>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99" tIns="60949" rIns="121899" bIns="60949"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11485"/>
      </p:ext>
    </p:extLst>
  </p:cSld>
  <p:clrMapOvr>
    <a:masterClrMapping/>
  </p:clrMapOvr>
  <p:transition spd="slow">
    <p:wip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6" y="403227"/>
            <a:ext cx="11508439"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lIns="121899" tIns="60949" rIns="121899" bIns="60949">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5434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90" y="1559096"/>
            <a:ext cx="5353556" cy="4295015"/>
          </a:xfrm>
          <a:prstGeom prst="rect">
            <a:avLst/>
          </a:prstGeom>
        </p:spPr>
        <p:txBody>
          <a:bodyPr vert="horz"/>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304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7" y="403227"/>
            <a:ext cx="11486956"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5" y="1583268"/>
            <a:ext cx="11267015" cy="4057651"/>
          </a:xfrm>
          <a:prstGeom prst="rect">
            <a:avLst/>
          </a:prstGeom>
        </p:spPr>
        <p:txBody>
          <a:bodyPr lIns="121899" tIns="60949" rIns="121899" bIns="60949">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tx2"/>
                </a:gs>
                <a:gs pos="93000">
                  <a:schemeClr val="accent5"/>
                </a:gs>
                <a:gs pos="0">
                  <a:schemeClr val="accent1"/>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4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7" y="403227"/>
            <a:ext cx="11509404"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101106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41091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19224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83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683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33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4" name="Straight Connector 1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77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4"/>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7"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6" y="1559096"/>
            <a:ext cx="5353556" cy="4295015"/>
          </a:xfrm>
          <a:prstGeom prst="rect">
            <a:avLst/>
          </a:prstGeom>
        </p:spPr>
        <p:txBody>
          <a:bodyPr vert="horz" lIns="121899" tIns="60949" rIns="121899" bIns="60949">
            <a:noAutofit/>
          </a:bodyPr>
          <a:lstStyle>
            <a:lvl1pPr marL="0" indent="0" algn="ctr">
              <a:buNone/>
              <a:defRPr sz="27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6" name="Straight Connector 15"/>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31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Multiple photo">
    <p:bg>
      <p:bgRef idx="1001">
        <a:schemeClr val="bg2"/>
      </p:bgRef>
    </p:bg>
    <p:spTree>
      <p:nvGrpSpPr>
        <p:cNvPr id="1" name=""/>
        <p:cNvGrpSpPr/>
        <p:nvPr/>
      </p:nvGrpSpPr>
      <p:grpSpPr>
        <a:xfrm>
          <a:off x="0" y="0"/>
          <a:ext cx="0" cy="0"/>
          <a:chOff x="0" y="0"/>
          <a:chExt cx="0" cy="0"/>
        </a:xfrm>
      </p:grpSpPr>
      <p:sp>
        <p:nvSpPr>
          <p:cNvPr id="48" name="Rectangle 47"/>
          <p:cNvSpPr/>
          <p:nvPr/>
        </p:nvSpPr>
        <p:spPr>
          <a:xfrm>
            <a:off x="4891617" y="311151"/>
            <a:ext cx="4357515"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49" name="Picture Placeholder 25"/>
          <p:cNvSpPr>
            <a:spLocks noGrp="1"/>
          </p:cNvSpPr>
          <p:nvPr>
            <p:ph type="pic" sz="quarter" idx="11" hasCustomPrompt="1"/>
          </p:nvPr>
        </p:nvSpPr>
        <p:spPr>
          <a:xfrm>
            <a:off x="4891989" y="311151"/>
            <a:ext cx="435714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baseline="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9" name="Rectangle 28"/>
          <p:cNvSpPr/>
          <p:nvPr/>
        </p:nvSpPr>
        <p:spPr>
          <a:xfrm>
            <a:off x="446617" y="311151"/>
            <a:ext cx="4383648"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26" name="Picture Placeholder 25"/>
          <p:cNvSpPr>
            <a:spLocks noGrp="1"/>
          </p:cNvSpPr>
          <p:nvPr>
            <p:ph type="pic" sz="quarter" idx="10" hasCustomPrompt="1"/>
          </p:nvPr>
        </p:nvSpPr>
        <p:spPr>
          <a:xfrm>
            <a:off x="427767" y="311151"/>
            <a:ext cx="4402668" cy="2660652"/>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0" name="Rectangle 49"/>
          <p:cNvSpPr/>
          <p:nvPr/>
        </p:nvSpPr>
        <p:spPr>
          <a:xfrm>
            <a:off x="9306444" y="311151"/>
            <a:ext cx="2451640"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1" name="Picture Placeholder 25"/>
          <p:cNvSpPr>
            <a:spLocks noGrp="1"/>
          </p:cNvSpPr>
          <p:nvPr>
            <p:ph type="pic" sz="quarter" idx="12" hasCustomPrompt="1"/>
          </p:nvPr>
        </p:nvSpPr>
        <p:spPr>
          <a:xfrm>
            <a:off x="9306444" y="311151"/>
            <a:ext cx="2451640" cy="130810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2" name="Rectangle 51"/>
          <p:cNvSpPr/>
          <p:nvPr/>
        </p:nvSpPr>
        <p:spPr>
          <a:xfrm>
            <a:off x="446621" y="3028954"/>
            <a:ext cx="3364215"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3" name="Picture Placeholder 25"/>
          <p:cNvSpPr>
            <a:spLocks noGrp="1"/>
          </p:cNvSpPr>
          <p:nvPr>
            <p:ph type="pic" sz="quarter" idx="13" hasCustomPrompt="1"/>
          </p:nvPr>
        </p:nvSpPr>
        <p:spPr>
          <a:xfrm>
            <a:off x="427765" y="3028954"/>
            <a:ext cx="3383227"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4" name="Rectangle 53"/>
          <p:cNvSpPr/>
          <p:nvPr/>
        </p:nvSpPr>
        <p:spPr>
          <a:xfrm>
            <a:off x="3881968" y="3028954"/>
            <a:ext cx="5367166" cy="345893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5" name="Picture Placeholder 25"/>
          <p:cNvSpPr>
            <a:spLocks noGrp="1"/>
          </p:cNvSpPr>
          <p:nvPr>
            <p:ph type="pic" sz="quarter" idx="14" hasCustomPrompt="1"/>
          </p:nvPr>
        </p:nvSpPr>
        <p:spPr>
          <a:xfrm>
            <a:off x="3877779" y="3028954"/>
            <a:ext cx="5371355" cy="345893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6" name="Rectangle 55"/>
          <p:cNvSpPr/>
          <p:nvPr/>
        </p:nvSpPr>
        <p:spPr>
          <a:xfrm>
            <a:off x="9306444" y="1683662"/>
            <a:ext cx="2451640"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7" name="Picture Placeholder 25"/>
          <p:cNvSpPr>
            <a:spLocks noGrp="1"/>
          </p:cNvSpPr>
          <p:nvPr>
            <p:ph type="pic" sz="quarter" idx="15" hasCustomPrompt="1"/>
          </p:nvPr>
        </p:nvSpPr>
        <p:spPr>
          <a:xfrm>
            <a:off x="9306444" y="1676402"/>
            <a:ext cx="2451640" cy="3449411"/>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58" name="Rectangle 57"/>
          <p:cNvSpPr/>
          <p:nvPr/>
        </p:nvSpPr>
        <p:spPr>
          <a:xfrm>
            <a:off x="9306444" y="5182964"/>
            <a:ext cx="2451640"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rtlCol="0" anchor="ctr"/>
          <a:lstStyle/>
          <a:p>
            <a:pPr algn="ctr"/>
            <a:endParaRPr lang="en-US" sz="1800">
              <a:latin typeface="CiscoSans"/>
              <a:cs typeface="CiscoSans"/>
            </a:endParaRPr>
          </a:p>
        </p:txBody>
      </p:sp>
      <p:sp>
        <p:nvSpPr>
          <p:cNvPr id="59" name="Picture Placeholder 25"/>
          <p:cNvSpPr>
            <a:spLocks noGrp="1"/>
          </p:cNvSpPr>
          <p:nvPr>
            <p:ph type="pic" sz="quarter" idx="16" hasCustomPrompt="1"/>
          </p:nvPr>
        </p:nvSpPr>
        <p:spPr>
          <a:xfrm>
            <a:off x="9306444" y="5182964"/>
            <a:ext cx="2451640" cy="1304925"/>
          </a:xfrm>
          <a:prstGeom prst="rect">
            <a:avLst/>
          </a:prstGeom>
          <a:solidFill>
            <a:schemeClr val="bg1">
              <a:alpha val="30000"/>
            </a:schemeClr>
          </a:solidFill>
          <a:ln>
            <a:solidFill>
              <a:schemeClr val="bg2"/>
            </a:solidFill>
          </a:ln>
          <a:effectLst/>
        </p:spPr>
        <p:txBody>
          <a:bodyPr vert="horz" lIns="91432" tIns="45717" rIns="91432" bIns="45717" rtlCol="0" anchor="ctr" anchorCtr="0">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2000" b="0" i="0" kern="1200" dirty="0">
                <a:solidFill>
                  <a:schemeClr val="tx2"/>
                </a:solidFill>
                <a:latin typeface="+mn-lt"/>
                <a:ea typeface="+mn-ea"/>
                <a:cs typeface="Broadway" panose="04040905080B02020502" pitchFamily="82" charset="0"/>
              </a:defRPr>
            </a:lvl1pPr>
          </a:lstStyle>
          <a:p>
            <a:r>
              <a:rPr lang="en-US" dirty="0" smtClean="0"/>
              <a:t>Insert photo here</a:t>
            </a:r>
            <a:endParaRPr lang="en-US" dirty="0"/>
          </a:p>
        </p:txBody>
      </p:sp>
      <p:sp>
        <p:nvSpPr>
          <p:cNvPr id="20"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769230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single photo with caption">
    <p:bg>
      <p:bgRef idx="1001">
        <a:schemeClr val="bg2"/>
      </p:bgRef>
    </p:bg>
    <p:spTree>
      <p:nvGrpSpPr>
        <p:cNvPr id="1" name=""/>
        <p:cNvGrpSpPr/>
        <p:nvPr/>
      </p:nvGrpSpPr>
      <p:grpSpPr>
        <a:xfrm>
          <a:off x="0" y="0"/>
          <a:ext cx="0" cy="0"/>
          <a:chOff x="0" y="0"/>
          <a:chExt cx="0" cy="0"/>
        </a:xfrm>
      </p:grpSpPr>
      <p:sp>
        <p:nvSpPr>
          <p:cNvPr id="29" name="Rectangle 28"/>
          <p:cNvSpPr/>
          <p:nvPr/>
        </p:nvSpPr>
        <p:spPr>
          <a:xfrm>
            <a:off x="2522501" y="795528"/>
            <a:ext cx="713232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3" name="Rectangle 22"/>
          <p:cNvSpPr/>
          <p:nvPr/>
        </p:nvSpPr>
        <p:spPr>
          <a:xfrm>
            <a:off x="2522500" y="4794353"/>
            <a:ext cx="7130070" cy="99637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2533651" y="795528"/>
            <a:ext cx="7105650" cy="4005072"/>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11" name="Title 10"/>
          <p:cNvSpPr>
            <a:spLocks noGrp="1"/>
          </p:cNvSpPr>
          <p:nvPr>
            <p:ph type="title"/>
          </p:nvPr>
        </p:nvSpPr>
        <p:spPr>
          <a:xfrm>
            <a:off x="2754495" y="4873439"/>
            <a:ext cx="6765427" cy="838200"/>
          </a:xfrm>
        </p:spPr>
        <p:txBody>
          <a:bodyPr anchor="ctr"/>
          <a:lstStyle>
            <a:lvl1pPr>
              <a:defRPr sz="2700">
                <a:solidFill>
                  <a:schemeClr val="tx1"/>
                </a:solidFill>
                <a:latin typeface="+mj-lt"/>
              </a:defRPr>
            </a:lvl1pPr>
          </a:lstStyle>
          <a:p>
            <a:r>
              <a:rPr lang="en-US" smtClean="0"/>
              <a:t>Click to edit Master title style</a:t>
            </a:r>
            <a:endParaRPr lang="en-US" dirty="0"/>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5"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6"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80044014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7" y="1559096"/>
            <a:ext cx="5353556" cy="4295015"/>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41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Small photo_top left">
    <p:bg>
      <p:bgRef idx="1001">
        <a:schemeClr val="bg2"/>
      </p:bgRef>
    </p:bg>
    <p:spTree>
      <p:nvGrpSpPr>
        <p:cNvPr id="1" name=""/>
        <p:cNvGrpSpPr/>
        <p:nvPr/>
      </p:nvGrpSpPr>
      <p:grpSpPr>
        <a:xfrm>
          <a:off x="0" y="0"/>
          <a:ext cx="0" cy="0"/>
          <a:chOff x="0" y="0"/>
          <a:chExt cx="0" cy="0"/>
        </a:xfrm>
      </p:grpSpPr>
      <p:sp>
        <p:nvSpPr>
          <p:cNvPr id="32" name="Rectangle 31"/>
          <p:cNvSpPr/>
          <p:nvPr/>
        </p:nvSpPr>
        <p:spPr>
          <a:xfrm>
            <a:off x="451106" y="310896"/>
            <a:ext cx="4364736"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451106" y="310896"/>
            <a:ext cx="4364736" cy="2459736"/>
          </a:xfrm>
          <a:prstGeom prst="rect">
            <a:avLst/>
          </a:prstGeom>
          <a:solidFill>
            <a:schemeClr val="bg1">
              <a:alpha val="30000"/>
            </a:schemeClr>
          </a:solidFill>
          <a:ln>
            <a:solidFill>
              <a:schemeClr val="bg2"/>
            </a:solidFill>
          </a:ln>
          <a:effectLst/>
        </p:spPr>
        <p:txBody>
          <a:bodyPr vert="horz" lIns="91436" tIns="45719" rIns="91436" bIns="45719" rtlCol="0" anchor="ctr" anchorCtr="0">
            <a:normAutofit/>
          </a:bodyPr>
          <a:lstStyle>
            <a:lvl1pPr marL="0" indent="0" algn="ctr" defTabSz="914361"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mj-lt"/>
                <a:ea typeface="+mn-ea"/>
                <a:cs typeface="+mn-cs"/>
              </a:defRPr>
            </a:lvl1pPr>
          </a:lstStyle>
          <a:p>
            <a:r>
              <a:rPr lang="en-US" smtClean="0"/>
              <a:t>Click icon to add picture</a:t>
            </a:r>
            <a:endParaRPr lang="en-US" dirty="0"/>
          </a:p>
        </p:txBody>
      </p:sp>
      <p:sp>
        <p:nvSpPr>
          <p:cNvPr id="9" name="Title 8"/>
          <p:cNvSpPr>
            <a:spLocks noGrp="1"/>
          </p:cNvSpPr>
          <p:nvPr>
            <p:ph type="title" hasCustomPrompt="1"/>
          </p:nvPr>
        </p:nvSpPr>
        <p:spPr>
          <a:xfrm>
            <a:off x="317456" y="3429000"/>
            <a:ext cx="9345731" cy="1421928"/>
          </a:xfrm>
        </p:spPr>
        <p:txBody>
          <a:bodyPr anchor="t">
            <a:noAutofit/>
          </a:bodyPr>
          <a:lstStyle>
            <a:lvl1pPr marL="0" marR="0" indent="0" algn="l" defTabSz="914361" rtl="0" eaLnBrk="1" fontAlgn="auto" latinLnBrk="0" hangingPunct="1">
              <a:lnSpc>
                <a:spcPct val="80000"/>
              </a:lnSpc>
              <a:spcBef>
                <a:spcPct val="0"/>
              </a:spcBef>
              <a:spcAft>
                <a:spcPts val="0"/>
              </a:spcAft>
              <a:buClrTx/>
              <a:buSzTx/>
              <a:buFontTx/>
              <a:buNone/>
              <a:tabLst/>
              <a:defRPr sz="6000">
                <a:solidFill>
                  <a:schemeClr val="tx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p:nvSpPr>
        <p:spPr bwMode="ltGray">
          <a:xfrm>
            <a:off x="389391"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4"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1"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72772565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Portrait photo_right side">
    <p:bg>
      <p:bgRef idx="1001">
        <a:schemeClr val="bg2"/>
      </p:bgRef>
    </p:bg>
    <p:spTree>
      <p:nvGrpSpPr>
        <p:cNvPr id="1" name=""/>
        <p:cNvGrpSpPr/>
        <p:nvPr/>
      </p:nvGrpSpPr>
      <p:grpSpPr>
        <a:xfrm>
          <a:off x="0" y="0"/>
          <a:ext cx="0" cy="0"/>
          <a:chOff x="0" y="0"/>
          <a:chExt cx="0" cy="0"/>
        </a:xfrm>
      </p:grpSpPr>
      <p:sp>
        <p:nvSpPr>
          <p:cNvPr id="40" name="Rectangle 39"/>
          <p:cNvSpPr/>
          <p:nvPr/>
        </p:nvSpPr>
        <p:spPr>
          <a:xfrm>
            <a:off x="6656832" y="859536"/>
            <a:ext cx="484022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latin typeface="+mj-lt"/>
            </a:endParaRPr>
          </a:p>
        </p:txBody>
      </p:sp>
      <p:sp>
        <p:nvSpPr>
          <p:cNvPr id="26" name="Picture Placeholder 25"/>
          <p:cNvSpPr>
            <a:spLocks noGrp="1"/>
          </p:cNvSpPr>
          <p:nvPr>
            <p:ph type="pic" sz="quarter" idx="10"/>
          </p:nvPr>
        </p:nvSpPr>
        <p:spPr>
          <a:xfrm>
            <a:off x="6656832" y="859536"/>
            <a:ext cx="4840224" cy="5029200"/>
          </a:xfrm>
          <a:prstGeom prst="rect">
            <a:avLst/>
          </a:prstGeom>
          <a:solidFill>
            <a:schemeClr val="bg1">
              <a:alpha val="30000"/>
            </a:schemeClr>
          </a:solidFill>
          <a:ln>
            <a:solidFill>
              <a:schemeClr val="bg2"/>
            </a:solidFill>
          </a:ln>
          <a:effectLst/>
        </p:spPr>
        <p:txBody>
          <a:bodyPr lIns="121899" tIns="60949" rIns="121899" bIns="60949" anchor="ctr" anchorCtr="0"/>
          <a:lstStyle>
            <a:lvl1pPr algn="ctr">
              <a:buFontTx/>
              <a:buNone/>
              <a:defRPr>
                <a:solidFill>
                  <a:schemeClr val="tx1"/>
                </a:solidFill>
                <a:latin typeface="+mj-lt"/>
              </a:defRPr>
            </a:lvl1pPr>
          </a:lstStyle>
          <a:p>
            <a:r>
              <a:rPr lang="en-US" smtClean="0"/>
              <a:t>Click icon to add picture</a:t>
            </a:r>
            <a:endParaRPr lang="en-US" dirty="0"/>
          </a:p>
        </p:txBody>
      </p:sp>
      <p:sp>
        <p:nvSpPr>
          <p:cNvPr id="9" name="Title 8"/>
          <p:cNvSpPr>
            <a:spLocks noGrp="1"/>
          </p:cNvSpPr>
          <p:nvPr>
            <p:ph type="title"/>
          </p:nvPr>
        </p:nvSpPr>
        <p:spPr>
          <a:xfrm>
            <a:off x="339827" y="728975"/>
            <a:ext cx="5799890" cy="1085313"/>
          </a:xfrm>
        </p:spPr>
        <p:txBody>
          <a:bodyPr anchor="t">
            <a:noAutofit/>
          </a:bodyPr>
          <a:lstStyle>
            <a:lvl1pPr>
              <a:lnSpc>
                <a:spcPct val="90000"/>
              </a:lnSpc>
              <a:defRPr sz="3300">
                <a:solidFill>
                  <a:schemeClr val="tx1"/>
                </a:solidFill>
                <a:latin typeface="+mj-lt"/>
              </a:defRPr>
            </a:lvl1pPr>
          </a:lstStyle>
          <a:p>
            <a:r>
              <a:rPr lang="en-US" smtClean="0"/>
              <a:t>Click to edit Master title style</a:t>
            </a:r>
            <a:endParaRPr lang="en-US" dirty="0"/>
          </a:p>
        </p:txBody>
      </p:sp>
      <p:sp>
        <p:nvSpPr>
          <p:cNvPr id="8" name="Rectangle 4"/>
          <p:cNvSpPr>
            <a:spLocks noChangeArrowheads="1"/>
          </p:cNvSpPr>
          <p:nvPr/>
        </p:nvSpPr>
        <p:spPr bwMode="ltGray">
          <a:xfrm>
            <a:off x="354223" y="6555460"/>
            <a:ext cx="4560687" cy="206047"/>
          </a:xfrm>
          <a:prstGeom prst="rect">
            <a:avLst/>
          </a:prstGeom>
          <a:noFill/>
          <a:ln w="9525">
            <a:noFill/>
            <a:miter lim="800000"/>
            <a:headEnd/>
            <a:tailEnd/>
          </a:ln>
          <a:effectLst/>
        </p:spPr>
        <p:txBody>
          <a:bodyPr wrap="square" lIns="82120" tIns="41059" rIns="82120" bIns="41059" anchor="b" anchorCtr="0">
            <a:spAutoFit/>
          </a:bodyPr>
          <a:lstStyle/>
          <a:p>
            <a:pPr algn="l" defTabSz="814353">
              <a:lnSpc>
                <a:spcPct val="100000"/>
              </a:lnSpc>
            </a:pPr>
            <a:r>
              <a:rPr lang="en-US" sz="800" dirty="0" smtClean="0">
                <a:solidFill>
                  <a:schemeClr val="bg2"/>
                </a:solidFill>
                <a:latin typeface="+mn-lt"/>
              </a:rPr>
              <a:t>© 2013</a:t>
            </a:r>
            <a:r>
              <a:rPr lang="en-US" sz="800" baseline="0" dirty="0" smtClean="0">
                <a:solidFill>
                  <a:schemeClr val="bg2"/>
                </a:solidFill>
                <a:latin typeface="+mn-lt"/>
              </a:rPr>
              <a:t>:</a:t>
            </a:r>
            <a:r>
              <a:rPr lang="en-US" sz="800" dirty="0" smtClean="0">
                <a:solidFill>
                  <a:schemeClr val="bg2"/>
                </a:solidFill>
                <a:latin typeface="+mn-lt"/>
              </a:rPr>
              <a:t>Cisco and/or its affiliates. All rights reserved.</a:t>
            </a:r>
            <a:endParaRPr lang="en-US" sz="800" dirty="0">
              <a:solidFill>
                <a:schemeClr val="bg2"/>
              </a:solidFill>
              <a:latin typeface="+mn-lt"/>
            </a:endParaRPr>
          </a:p>
        </p:txBody>
      </p:sp>
      <p:sp>
        <p:nvSpPr>
          <p:cNvPr id="10" name="Rectangle 7"/>
          <p:cNvSpPr>
            <a:spLocks noChangeArrowheads="1"/>
          </p:cNvSpPr>
          <p:nvPr/>
        </p:nvSpPr>
        <p:spPr bwMode="ltGray">
          <a:xfrm>
            <a:off x="11550871" y="6549638"/>
            <a:ext cx="290955" cy="206031"/>
          </a:xfrm>
          <a:prstGeom prst="rect">
            <a:avLst/>
          </a:prstGeom>
          <a:noFill/>
          <a:ln w="9525" algn="ctr">
            <a:noFill/>
            <a:miter lim="800000"/>
            <a:headEnd/>
            <a:tailEnd/>
          </a:ln>
          <a:effectLst/>
        </p:spPr>
        <p:txBody>
          <a:bodyPr wrap="none" lIns="82120" tIns="41059" rIns="82120" bIns="41059" anchor="b">
            <a:spAutoFit/>
          </a:bodyPr>
          <a:lstStyle/>
          <a:p>
            <a:pPr algn="r" defTabSz="814353">
              <a:lnSpc>
                <a:spcPct val="100000"/>
              </a:lnSpc>
            </a:pPr>
            <a:fld id="{DFCF27A5-1A5B-48D3-A060-2758FFBB1ADD}" type="slidenum">
              <a:rPr lang="en-US" sz="800">
                <a:solidFill>
                  <a:schemeClr val="bg2"/>
                </a:solidFill>
                <a:latin typeface="+mn-lt"/>
              </a:rPr>
              <a:pPr algn="r" defTabSz="814353">
                <a:lnSpc>
                  <a:spcPct val="100000"/>
                </a:lnSpc>
              </a:pPr>
              <a:t>‹#›</a:t>
            </a:fld>
            <a:endParaRPr lang="en-US" sz="800" dirty="0">
              <a:solidFill>
                <a:schemeClr val="bg2"/>
              </a:solidFill>
              <a:latin typeface="+mn-lt"/>
            </a:endParaRPr>
          </a:p>
        </p:txBody>
      </p:sp>
      <p:sp>
        <p:nvSpPr>
          <p:cNvPr id="11"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8"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4"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380952859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465" y="0"/>
            <a:ext cx="12192000" cy="6858000"/>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4090021055"/>
      </p:ext>
    </p:extLst>
  </p:cSld>
  <p:clrMapOvr>
    <a:masterClrMapping/>
  </p:clrMapOvr>
  <p:transition spd="slow">
    <p:wipe/>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10678" y="320842"/>
            <a:ext cx="11262708" cy="5877827"/>
          </a:xfrm>
          <a:prstGeom prst="rect">
            <a:avLst/>
          </a:prstGeom>
        </p:spPr>
        <p:txBody>
          <a:bodyPr vert="horz" lIns="121899" tIns="60949" rIns="121899" bIns="60949"/>
          <a:lstStyle>
            <a:lvl1pPr marL="0" indent="0" algn="ctr">
              <a:buNone/>
              <a:defRPr sz="2000" baseline="0">
                <a:latin typeface="+mn-lt"/>
                <a:cs typeface="CiscoSans ExtraLight"/>
              </a:defRPr>
            </a:lvl1pPr>
          </a:lstStyle>
          <a:p>
            <a:r>
              <a:rPr lang="en-US" smtClean="0"/>
              <a:t>Click icon to add picture</a:t>
            </a:r>
            <a:endParaRPr lang="en-US" dirty="0"/>
          </a:p>
        </p:txBody>
      </p:sp>
    </p:spTree>
    <p:extLst>
      <p:ext uri="{BB962C8B-B14F-4D97-AF65-F5344CB8AC3E}">
        <p14:creationId xmlns:p14="http://schemas.microsoft.com/office/powerpoint/2010/main" val="2014617327"/>
      </p:ext>
    </p:extLst>
  </p:cSld>
  <p:clrMapOvr>
    <a:masterClrMapping/>
  </p:clrMapOvr>
  <p:transition spd="slow">
    <p:wipe/>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2_Full bleed photo">
    <p:bg>
      <p:bgPr>
        <a:solidFill>
          <a:schemeClr val="tx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92000" cy="6691745"/>
          </a:xfrm>
          <a:prstGeom prst="rect">
            <a:avLst/>
          </a:prstGeom>
        </p:spPr>
        <p:txBody>
          <a:bodyPr vert="horz" lIns="121899" tIns="60949" rIns="121899" bIns="60949"/>
          <a:lstStyle>
            <a:lvl1pPr marL="0" indent="0" algn="ctr">
              <a:buNone/>
              <a:defRPr sz="2000" baseline="0">
                <a:solidFill>
                  <a:schemeClr val="bg1"/>
                </a:solidFill>
                <a:latin typeface="+mn-lt"/>
                <a:cs typeface="CiscoSans ExtraLight"/>
              </a:defRPr>
            </a:lvl1pPr>
          </a:lstStyle>
          <a:p>
            <a:r>
              <a:rPr lang="en-US" smtClean="0"/>
              <a:t>Click icon to add picture</a:t>
            </a:r>
            <a:endParaRPr lang="en-US" dirty="0"/>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705596"/>
      </p:ext>
    </p:extLst>
  </p:cSld>
  <p:clrMapOvr>
    <a:masterClrMapping/>
  </p:clrMapOvr>
  <p:transition spd="slow">
    <p:wipe/>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Wide screen video">
    <p:bg>
      <p:bgRef idx="1001">
        <a:schemeClr val="bg2"/>
      </p:bgRef>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3889021" y="777240"/>
            <a:ext cx="7865888"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baseline="0" smtClean="0">
                <a:solidFill>
                  <a:schemeClr val="lt1"/>
                </a:solidFill>
                <a:latin typeface="+mn-lt"/>
                <a:ea typeface="+mn-ea"/>
                <a:cs typeface="CiscoSans"/>
              </a:defRPr>
            </a:lvl1pPr>
          </a:lstStyle>
          <a:p>
            <a:r>
              <a:rPr lang="en-US" smtClean="0"/>
              <a:t>Click icon to add media</a:t>
            </a:r>
            <a:endParaRPr lang="en-US" dirty="0"/>
          </a:p>
        </p:txBody>
      </p:sp>
      <p:sp>
        <p:nvSpPr>
          <p:cNvPr id="37"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38"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39"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040076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Standard video">
    <p:bg>
      <p:bgRef idx="1001">
        <a:schemeClr val="bg2"/>
      </p:bgRef>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5855493" y="778669"/>
            <a:ext cx="5899416" cy="442569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32" tIns="45717" rIns="91432" bIns="45717" rtlCol="0" anchor="ctr">
            <a:normAutofit/>
          </a:bodyPr>
          <a:lstStyle>
            <a:lvl1pPr marL="0" indent="0" algn="ctr" defTabSz="914323" rtl="0" eaLnBrk="1" latinLnBrk="0" hangingPunct="1">
              <a:lnSpc>
                <a:spcPct val="95000"/>
              </a:lnSpc>
              <a:spcBef>
                <a:spcPts val="1440"/>
              </a:spcBef>
              <a:buClr>
                <a:srgbClr val="92D050"/>
              </a:buClr>
              <a:buSzPct val="90000"/>
              <a:buFont typeface="Arial" pitchFamily="34" charset="0"/>
              <a:buNone/>
              <a:tabLst/>
              <a:defRPr lang="en-US" sz="1900" kern="1200">
                <a:solidFill>
                  <a:schemeClr val="lt1"/>
                </a:solidFill>
                <a:latin typeface="+mn-lt"/>
                <a:ea typeface="+mn-ea"/>
                <a:cs typeface="CiscoSans"/>
              </a:defRPr>
            </a:lvl1pPr>
          </a:lstStyle>
          <a:p>
            <a:r>
              <a:rPr lang="en-US" smtClean="0"/>
              <a:t>Click icon to add media</a:t>
            </a:r>
            <a:endParaRPr lang="en-US" dirty="0"/>
          </a:p>
        </p:txBody>
      </p:sp>
      <p:sp>
        <p:nvSpPr>
          <p:cNvPr id="19"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22"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1980072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1519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4"/>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3683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33000">
              <a:schemeClr val="bg2"/>
            </a:gs>
            <a:gs pos="0">
              <a:srgbClr val="272749"/>
            </a:gs>
            <a:gs pos="93000">
              <a:srgbClr val="EE402F"/>
            </a:gs>
            <a:gs pos="100000">
              <a:srgbClr val="F37528"/>
            </a:gs>
          </a:gsLst>
          <a:lin ang="120000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66432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02048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8337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grpSp>
        <p:nvGrpSpPr>
          <p:cNvPr id="50" name="Group 5"/>
          <p:cNvGrpSpPr>
            <a:grpSpLocks/>
          </p:cNvGrpSpPr>
          <p:nvPr/>
        </p:nvGrpSpPr>
        <p:grpSpPr bwMode="auto">
          <a:xfrm>
            <a:off x="5263914" y="5451740"/>
            <a:ext cx="1654560" cy="879663"/>
            <a:chOff x="384" y="331"/>
            <a:chExt cx="912" cy="485"/>
          </a:xfrm>
        </p:grpSpPr>
        <p:sp>
          <p:nvSpPr>
            <p:cNvPr id="5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4"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5"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1557629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33000">
              <a:schemeClr val="bg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65" name="Rectangle 64"/>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66" name="Freeform 65"/>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7" name="Freeform 66"/>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8" name="Freeform 67"/>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69" name="Freeform 68"/>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0" name="Freeform 69"/>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1" name="Freeform 70"/>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2" name="Freeform 71"/>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3" name="Freeform 72"/>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4" name="Freeform 73"/>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5" name="Freeform 74"/>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6" name="Freeform 75"/>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7" name="Freeform 76"/>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78" name="Freeform 77"/>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2715799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00"/>
                                        <p:tgtEl>
                                          <p:spTgt spid="7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700"/>
                                        <p:tgtEl>
                                          <p:spTgt spid="7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700"/>
                                        <p:tgtEl>
                                          <p:spTgt spid="7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700"/>
                                        <p:tgtEl>
                                          <p:spTgt spid="7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700"/>
                                        <p:tgtEl>
                                          <p:spTgt spid="7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700"/>
                                        <p:tgtEl>
                                          <p:spTgt spid="7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700"/>
                                        <p:tgtEl>
                                          <p:spTgt spid="7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700"/>
                                        <p:tgtEl>
                                          <p:spTgt spid="7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700"/>
                                        <p:tgtEl>
                                          <p:spTgt spid="78"/>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7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7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7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7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78"/>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7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7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7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77"/>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700"/>
                                        <p:tgtEl>
                                          <p:spTgt spid="67"/>
                                        </p:tgtEl>
                                      </p:cBhvr>
                                    </p:animEffect>
                                  </p:childTnLst>
                                </p:cTn>
                              </p:par>
                              <p:par>
                                <p:cTn id="58" presetID="10" presetClass="entr" presetSubtype="0" fill="hold" nodeType="withEffect">
                                  <p:stCondLst>
                                    <p:cond delay="10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700"/>
                                        <p:tgtEl>
                                          <p:spTgt spid="65"/>
                                        </p:tgtEl>
                                      </p:cBhvr>
                                    </p:animEffect>
                                  </p:childTnLst>
                                </p:cTn>
                              </p:par>
                              <p:par>
                                <p:cTn id="61" presetID="10" presetClass="entr" presetSubtype="0" fill="hold" nodeType="withEffect">
                                  <p:stCondLst>
                                    <p:cond delay="20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700"/>
                                        <p:tgtEl>
                                          <p:spTgt spid="69"/>
                                        </p:tgtEl>
                                      </p:cBhvr>
                                    </p:animEffect>
                                  </p:childTnLst>
                                </p:cTn>
                              </p:par>
                              <p:par>
                                <p:cTn id="64" presetID="10" presetClass="entr" presetSubtype="0" fill="hold" nodeType="withEffect">
                                  <p:stCondLst>
                                    <p:cond delay="30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00"/>
                                        <p:tgtEl>
                                          <p:spTgt spid="66"/>
                                        </p:tgtEl>
                                      </p:cBhvr>
                                    </p:animEffect>
                                  </p:childTnLst>
                                </p:cTn>
                              </p:par>
                              <p:par>
                                <p:cTn id="67" presetID="10" presetClass="entr" presetSubtype="0" fill="hold" nodeType="withEffect">
                                  <p:stCondLst>
                                    <p:cond delay="40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7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4" y="5451740"/>
            <a:ext cx="1654560" cy="879663"/>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6235124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0" y="1254282"/>
            <a:ext cx="11592010" cy="3838231"/>
          </a:xfrm>
          <a:prstGeom prst="rect">
            <a:avLst/>
          </a:prstGeom>
        </p:spPr>
        <p:txBody>
          <a:bodyPr anchor="ctr" anchorCtr="0">
            <a:noAutofit/>
          </a:bodyPr>
          <a:lstStyle>
            <a:lvl1pPr algn="ctr">
              <a:lnSpc>
                <a:spcPct val="90000"/>
              </a:lnSpc>
              <a:defRPr sz="16000" b="0" i="1" spc="0" baseline="0">
                <a:solidFill>
                  <a:srgbClr val="FFFFFF"/>
                </a:solidFill>
                <a:latin typeface="+mj-lt"/>
                <a:cs typeface="CiscoSans Thin"/>
              </a:defRPr>
            </a:lvl1pPr>
          </a:lstStyle>
          <a:p>
            <a:r>
              <a:rPr lang="en-US" dirty="0" smtClean="0"/>
              <a:t>Thanks</a:t>
            </a:r>
            <a:endParaRPr lang="en-US" dirty="0"/>
          </a:p>
        </p:txBody>
      </p:sp>
      <p:grpSp>
        <p:nvGrpSpPr>
          <p:cNvPr id="20" name="Group 5"/>
          <p:cNvGrpSpPr>
            <a:grpSpLocks/>
          </p:cNvGrpSpPr>
          <p:nvPr/>
        </p:nvGrpSpPr>
        <p:grpSpPr bwMode="auto">
          <a:xfrm>
            <a:off x="5263914" y="5451740"/>
            <a:ext cx="1654560" cy="879663"/>
            <a:chOff x="384" y="331"/>
            <a:chExt cx="912" cy="485"/>
          </a:xfrm>
        </p:grpSpPr>
        <p:sp>
          <p:nvSpPr>
            <p:cNvPr id="21"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0"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1"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2"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3"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4"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5"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6"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7"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8"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49"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0"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1"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323"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FFFFFF"/>
                </a:solidFill>
                <a:effectLst/>
                <a:uLnTx/>
                <a:uFillTx/>
                <a:latin typeface="Arial" charset="0"/>
                <a:ea typeface="+mn-ea"/>
                <a:cs typeface="+mn-cs"/>
              </a:endParaRPr>
            </a:p>
          </p:txBody>
        </p:sp>
      </p:grpSp>
      <p:cxnSp>
        <p:nvCxnSpPr>
          <p:cNvPr id="24" name="Straight Connector 23"/>
          <p:cNvCxnSpPr/>
          <p:nvPr/>
        </p:nvCxnSpPr>
        <p:spPr>
          <a:xfrm>
            <a:off x="1" y="6771410"/>
            <a:ext cx="12192000" cy="0"/>
          </a:xfrm>
          <a:prstGeom prst="line">
            <a:avLst/>
          </a:prstGeom>
          <a:ln w="177800">
            <a:gradFill>
              <a:gsLst>
                <a:gs pos="34000">
                  <a:schemeClr val="bg2"/>
                </a:gs>
                <a:gs pos="93000">
                  <a:schemeClr val="accent5"/>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169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3289790" cy="861775"/>
          </a:xfrm>
          <a:prstGeom prst="rect">
            <a:avLst/>
          </a:prstGeom>
          <a:noFill/>
        </p:spPr>
        <p:txBody>
          <a:bodyPr wrap="none" lIns="121899" tIns="60949" rIns="121899" bIns="60949" rtlCol="0">
            <a:spAutoFit/>
          </a:bodyPr>
          <a:lstStyle/>
          <a:p>
            <a:r>
              <a:rPr lang="en-US" sz="4800" dirty="0" smtClean="0">
                <a:solidFill>
                  <a:srgbClr val="FFFFFF"/>
                </a:solidFill>
                <a:latin typeface="+mj-lt"/>
              </a:rPr>
              <a:t>Thank you.</a:t>
            </a:r>
            <a:endParaRPr lang="en-US" sz="4800" dirty="0">
              <a:solidFill>
                <a:srgbClr val="FFFFFF"/>
              </a:solidFill>
              <a:latin typeface="+mj-lt"/>
            </a:endParaRPr>
          </a:p>
        </p:txBody>
      </p:sp>
      <p:sp>
        <p:nvSpPr>
          <p:cNvPr id="21" name="Rectangle 20"/>
          <p:cNvSpPr>
            <a:spLocks noChangeArrowheads="1"/>
          </p:cNvSpPr>
          <p:nvPr/>
        </p:nvSpPr>
        <p:spPr bwMode="black">
          <a:xfrm>
            <a:off x="8381656" y="3801564"/>
            <a:ext cx="155488" cy="589103"/>
          </a:xfrm>
          <a:prstGeom prst="rect">
            <a:avLst/>
          </a:prstGeom>
          <a:solidFill>
            <a:schemeClr val="tx1"/>
          </a:solidFill>
          <a:ln w="9525">
            <a:noFill/>
            <a:miter lim="800000"/>
            <a:headEnd/>
            <a:tailEnd/>
          </a:ln>
        </p:spPr>
        <p:txBody>
          <a:bodyPr lIns="121899" tIns="60949" rIns="121899" bIns="60949"/>
          <a:lstStyle/>
          <a:p>
            <a:endParaRPr lang="en-US" sz="1800">
              <a:solidFill>
                <a:srgbClr val="0096D6"/>
              </a:solidFill>
              <a:latin typeface="+mj-lt"/>
            </a:endParaRPr>
          </a:p>
        </p:txBody>
      </p:sp>
      <p:sp>
        <p:nvSpPr>
          <p:cNvPr id="22" name="Freeform 21"/>
          <p:cNvSpPr>
            <a:spLocks/>
          </p:cNvSpPr>
          <p:nvPr/>
        </p:nvSpPr>
        <p:spPr bwMode="black">
          <a:xfrm>
            <a:off x="9287460" y="3786902"/>
            <a:ext cx="450189" cy="621729"/>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23" name="Freeform 22"/>
          <p:cNvSpPr>
            <a:spLocks/>
          </p:cNvSpPr>
          <p:nvPr/>
        </p:nvSpPr>
        <p:spPr bwMode="black">
          <a:xfrm>
            <a:off x="7730778" y="3786902"/>
            <a:ext cx="450189" cy="621729"/>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0" name="Freeform 39"/>
          <p:cNvSpPr>
            <a:spLocks noEditPoints="1"/>
          </p:cNvSpPr>
          <p:nvPr/>
        </p:nvSpPr>
        <p:spPr bwMode="black">
          <a:xfrm>
            <a:off x="9900368" y="3786902"/>
            <a:ext cx="618333" cy="621729"/>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1" name="Freeform 40"/>
          <p:cNvSpPr>
            <a:spLocks/>
          </p:cNvSpPr>
          <p:nvPr/>
        </p:nvSpPr>
        <p:spPr bwMode="black">
          <a:xfrm>
            <a:off x="8737827" y="3786902"/>
            <a:ext cx="403183" cy="621729"/>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2" name="Freeform 41"/>
          <p:cNvSpPr>
            <a:spLocks/>
          </p:cNvSpPr>
          <p:nvPr/>
        </p:nvSpPr>
        <p:spPr bwMode="black">
          <a:xfrm>
            <a:off x="7421611" y="2966681"/>
            <a:ext cx="146447" cy="302709"/>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3" name="Freeform 42"/>
          <p:cNvSpPr>
            <a:spLocks/>
          </p:cNvSpPr>
          <p:nvPr/>
        </p:nvSpPr>
        <p:spPr bwMode="black">
          <a:xfrm>
            <a:off x="7832024" y="2763669"/>
            <a:ext cx="146447" cy="50572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4" name="Freeform 43"/>
          <p:cNvSpPr>
            <a:spLocks/>
          </p:cNvSpPr>
          <p:nvPr/>
        </p:nvSpPr>
        <p:spPr bwMode="black">
          <a:xfrm>
            <a:off x="8235210" y="2484525"/>
            <a:ext cx="146447" cy="93168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5" name="Freeform 44"/>
          <p:cNvSpPr>
            <a:spLocks/>
          </p:cNvSpPr>
          <p:nvPr/>
        </p:nvSpPr>
        <p:spPr bwMode="black">
          <a:xfrm>
            <a:off x="8645622" y="2763669"/>
            <a:ext cx="146447" cy="50572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6" name="Freeform 45"/>
          <p:cNvSpPr>
            <a:spLocks/>
          </p:cNvSpPr>
          <p:nvPr/>
        </p:nvSpPr>
        <p:spPr bwMode="black">
          <a:xfrm>
            <a:off x="9046996" y="2966681"/>
            <a:ext cx="155488" cy="302708"/>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7" name="Freeform 46"/>
          <p:cNvSpPr>
            <a:spLocks/>
          </p:cNvSpPr>
          <p:nvPr/>
        </p:nvSpPr>
        <p:spPr bwMode="black">
          <a:xfrm>
            <a:off x="9457413"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8" name="Freeform 47"/>
          <p:cNvSpPr>
            <a:spLocks/>
          </p:cNvSpPr>
          <p:nvPr/>
        </p:nvSpPr>
        <p:spPr bwMode="black">
          <a:xfrm>
            <a:off x="9867829" y="2484524"/>
            <a:ext cx="148255" cy="93168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49" name="Freeform 48"/>
          <p:cNvSpPr>
            <a:spLocks/>
          </p:cNvSpPr>
          <p:nvPr/>
        </p:nvSpPr>
        <p:spPr bwMode="black">
          <a:xfrm>
            <a:off x="10271008" y="2763668"/>
            <a:ext cx="148255" cy="50572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
        <p:nvSpPr>
          <p:cNvPr id="50" name="Freeform 49"/>
          <p:cNvSpPr>
            <a:spLocks/>
          </p:cNvSpPr>
          <p:nvPr/>
        </p:nvSpPr>
        <p:spPr bwMode="black">
          <a:xfrm>
            <a:off x="10681423" y="2966681"/>
            <a:ext cx="148255" cy="302708"/>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lIns="121899" tIns="60949" rIns="121899" bIns="60949"/>
          <a:lstStyle/>
          <a:p>
            <a:endParaRPr lang="en-US" sz="1800">
              <a:solidFill>
                <a:srgbClr val="0096D6"/>
              </a:solidFill>
              <a:latin typeface="+mj-lt"/>
            </a:endParaRPr>
          </a:p>
        </p:txBody>
      </p:sp>
    </p:spTree>
    <p:extLst>
      <p:ext uri="{BB962C8B-B14F-4D97-AF65-F5344CB8AC3E}">
        <p14:creationId xmlns:p14="http://schemas.microsoft.com/office/powerpoint/2010/main" val="2233309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700"/>
                                        <p:tgtEl>
                                          <p:spTgt spid="4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700"/>
                                        <p:tgtEl>
                                          <p:spTgt spid="4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700"/>
                                        <p:tgtEl>
                                          <p:spTgt spid="4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700"/>
                                        <p:tgtEl>
                                          <p:spTgt spid="4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700"/>
                                        <p:tgtEl>
                                          <p:spTgt spid="4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700"/>
                                        <p:tgtEl>
                                          <p:spTgt spid="4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700"/>
                                        <p:tgtEl>
                                          <p:spTgt spid="4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700"/>
                                        <p:tgtEl>
                                          <p:spTgt spid="4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00"/>
                                        <p:tgtEl>
                                          <p:spTgt spid="23"/>
                                        </p:tgtEl>
                                      </p:cBhvr>
                                    </p:animEffect>
                                  </p:childTnLst>
                                </p:cTn>
                              </p:par>
                              <p:par>
                                <p:cTn id="58" presetID="10" presetClass="entr" presetSubtype="0" fill="hold"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700"/>
                                        <p:tgtEl>
                                          <p:spTgt spid="21"/>
                                        </p:tgtEl>
                                      </p:cBhvr>
                                    </p:animEffect>
                                  </p:childTnLst>
                                </p:cTn>
                              </p:par>
                              <p:par>
                                <p:cTn id="61" presetID="10"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par>
                                <p:cTn id="64" presetID="10" presetClass="entr" presetSubtype="0" fill="hold" nodeType="withEffect">
                                  <p:stCondLst>
                                    <p:cond delay="3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700"/>
                                        <p:tgtEl>
                                          <p:spTgt spid="22"/>
                                        </p:tgtEl>
                                      </p:cBhvr>
                                    </p:animEffect>
                                  </p:childTnLst>
                                </p:cTn>
                              </p:par>
                              <p:par>
                                <p:cTn id="67" presetID="10" presetClass="entr" presetSubtype="0" fill="hold" nodeType="withEffect">
                                  <p:stCondLst>
                                    <p:cond delay="4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sp>
        <p:nvSpPr>
          <p:cNvPr id="2" name="Title 1"/>
          <p:cNvSpPr>
            <a:spLocks noGrp="1"/>
          </p:cNvSpPr>
          <p:nvPr>
            <p:ph type="ctrTitle"/>
          </p:nvPr>
        </p:nvSpPr>
        <p:spPr>
          <a:xfrm>
            <a:off x="295191" y="1236692"/>
            <a:ext cx="10816167"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15177" y="4464071"/>
            <a:ext cx="10816168" cy="384175"/>
          </a:xfrm>
          <a:prstGeom prst="rect">
            <a:avLst/>
          </a:prstGeo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05802791"/>
      </p:ext>
    </p:extLst>
  </p:cSld>
  <p:clrMapOvr>
    <a:masterClrMapping/>
  </p:clrMapOvr>
  <p:transition>
    <p:wipe dir="r"/>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6528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1" y="4828019"/>
            <a:ext cx="10816168" cy="384175"/>
          </a:xfrm>
          <a:prstGeom prst="rect">
            <a:avLst/>
          </a:prstGeom>
        </p:spPr>
        <p:txBody>
          <a:bodyPr anchor="b" anchorCtr="0">
            <a:noAutofit/>
          </a:bodyPr>
          <a:lstStyle>
            <a:lvl1pPr marL="0" indent="0" algn="l">
              <a:buNone/>
              <a:defRPr sz="1200" b="0" i="0">
                <a:solidFill>
                  <a:schemeClr val="tx1"/>
                </a:solidFill>
                <a:latin typeface="+mn-lt"/>
                <a:cs typeface="CiscoSansTT ExtraLight" panose="020B0303020201020303" pitchFamily="34" charset="0"/>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1" y="5164904"/>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tx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8" name="Group 67"/>
          <p:cNvGrpSpPr/>
          <p:nvPr/>
        </p:nvGrpSpPr>
        <p:grpSpPr>
          <a:xfrm>
            <a:off x="380217" y="307874"/>
            <a:ext cx="1150319" cy="459830"/>
            <a:chOff x="609606" y="528528"/>
            <a:chExt cx="1444732" cy="763787"/>
          </a:xfrm>
          <a:solidFill>
            <a:srgbClr val="7F7F7F"/>
          </a:solidFill>
        </p:grpSpPr>
        <p:sp>
          <p:nvSpPr>
            <p:cNvPr id="29" name="Rectangle 28"/>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2" name="Freeform 31"/>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cxnSp>
        <p:nvCxnSpPr>
          <p:cNvPr id="43" name="Straight Connector 42"/>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0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704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9525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accent1"/>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7" cy="859640"/>
          </a:xfrm>
          <a:prstGeom prst="rect">
            <a:avLst/>
          </a:prstGeom>
        </p:spPr>
        <p:txBody>
          <a:bodyPr anchor="b" anchorCtr="0"/>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anchor="b" anchorCtr="0">
            <a:noAutofit/>
          </a:bodyPr>
          <a:lstStyle>
            <a:lvl1pPr marL="0" indent="0" algn="l">
              <a:buNone/>
              <a:defRPr sz="1200" b="0" i="0">
                <a:solidFill>
                  <a:schemeClr val="bg1"/>
                </a:solidFill>
                <a:latin typeface="+mn-lt"/>
                <a:cs typeface="CiscoSans"/>
              </a:defRPr>
            </a:lvl1pPr>
            <a:lvl2pPr marL="342931" indent="0" algn="ctr">
              <a:buNone/>
              <a:defRPr>
                <a:solidFill>
                  <a:schemeClr val="tx1">
                    <a:tint val="75000"/>
                  </a:schemeClr>
                </a:solidFill>
              </a:defRPr>
            </a:lvl2pPr>
            <a:lvl3pPr marL="685862" indent="0" algn="ctr">
              <a:buNone/>
              <a:defRPr>
                <a:solidFill>
                  <a:schemeClr val="tx1">
                    <a:tint val="75000"/>
                  </a:schemeClr>
                </a:solidFill>
              </a:defRPr>
            </a:lvl3pPr>
            <a:lvl4pPr marL="1028794" indent="0" algn="ctr">
              <a:buNone/>
              <a:defRPr>
                <a:solidFill>
                  <a:schemeClr val="tx1">
                    <a:tint val="75000"/>
                  </a:schemeClr>
                </a:solidFill>
              </a:defRPr>
            </a:lvl4pPr>
            <a:lvl5pPr marL="1371726" indent="0" algn="ctr">
              <a:buNone/>
              <a:defRPr>
                <a:solidFill>
                  <a:schemeClr val="tx1">
                    <a:tint val="75000"/>
                  </a:schemeClr>
                </a:solidFill>
              </a:defRPr>
            </a:lvl5pPr>
            <a:lvl6pPr marL="1714657" indent="0" algn="ctr">
              <a:buNone/>
              <a:defRPr>
                <a:solidFill>
                  <a:schemeClr val="tx1">
                    <a:tint val="75000"/>
                  </a:schemeClr>
                </a:solidFill>
              </a:defRPr>
            </a:lvl6pPr>
            <a:lvl7pPr marL="2057588" indent="0" algn="ctr">
              <a:buNone/>
              <a:defRPr>
                <a:solidFill>
                  <a:schemeClr val="tx1">
                    <a:tint val="75000"/>
                  </a:schemeClr>
                </a:solidFill>
              </a:defRPr>
            </a:lvl7pPr>
            <a:lvl8pPr marL="2400520" indent="0" algn="ctr">
              <a:buNone/>
              <a:defRPr>
                <a:solidFill>
                  <a:schemeClr val="tx1">
                    <a:tint val="75000"/>
                  </a:schemeClr>
                </a:solidFill>
              </a:defRPr>
            </a:lvl8pPr>
            <a:lvl9pPr marL="2743452"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6" y="5164904"/>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6" y="5938226"/>
            <a:ext cx="10816867" cy="384175"/>
          </a:xfrm>
          <a:prstGeom prst="rect">
            <a:avLst/>
          </a:prstGeom>
        </p:spPr>
        <p:txBody>
          <a:bodyPr/>
          <a:lstStyle>
            <a:lvl1pPr marL="0" indent="0" algn="l">
              <a:buFontTx/>
              <a:buNone/>
              <a:defRPr lang="en-US" sz="1200" b="0" i="0" kern="1200" dirty="0" smtClean="0">
                <a:solidFill>
                  <a:schemeClr val="bg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2" y="3496670"/>
            <a:ext cx="11070167" cy="398668"/>
          </a:xfrm>
          <a:prstGeom prst="rect">
            <a:avLst/>
          </a:prstGeom>
        </p:spPr>
        <p:txBody>
          <a:bodyPr/>
          <a:lstStyle>
            <a:lvl1pPr marL="0" indent="0">
              <a:buFont typeface="Arial" panose="020B0604020202020204" pitchFamily="34" charset="0"/>
              <a:buNone/>
              <a:defRPr sz="1800" baseline="0">
                <a:solidFill>
                  <a:schemeClr val="bg1"/>
                </a:solidFill>
                <a:latin typeface="+mj-lt"/>
              </a:defRPr>
            </a:lvl1pPr>
            <a:lvl2pPr marL="304841" indent="0">
              <a:buNone/>
              <a:defRPr/>
            </a:lvl2pPr>
            <a:lvl3pPr marL="427491" indent="0">
              <a:buNone/>
              <a:defRPr/>
            </a:lvl3pPr>
            <a:lvl4pPr marL="516800" indent="0">
              <a:buNone/>
              <a:defRPr/>
            </a:lvl4pPr>
            <a:lvl5pPr marL="601346" indent="0">
              <a:buNone/>
              <a:defRPr/>
            </a:lvl5pPr>
          </a:lstStyle>
          <a:p>
            <a:pPr lvl="0"/>
            <a:r>
              <a:rPr lang="en-GB" dirty="0" smtClean="0"/>
              <a:t>Subhead goes here</a:t>
            </a:r>
            <a:endParaRPr lang="en-GB" dirty="0"/>
          </a:p>
        </p:txBody>
      </p:sp>
      <p:grpSp>
        <p:nvGrpSpPr>
          <p:cNvPr id="22" name="Group 67"/>
          <p:cNvGrpSpPr/>
          <p:nvPr/>
        </p:nvGrpSpPr>
        <p:grpSpPr>
          <a:xfrm>
            <a:off x="380217" y="307874"/>
            <a:ext cx="1150319" cy="459830"/>
            <a:chOff x="609606" y="528528"/>
            <a:chExt cx="1444732" cy="763787"/>
          </a:xfrm>
          <a:solidFill>
            <a:schemeClr val="bg1"/>
          </a:soli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29" name="Freeform 2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0" name="Freeform 2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31" name="Freeform 3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33" name="Freeform 32"/>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34" name="Freeform 33"/>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35" name="Freeform 34"/>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6" name="Freeform 35"/>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7" name="Freeform 36"/>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38" name="Freeform 37"/>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39" name="Freeform 38"/>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0" name="Freeform 39"/>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1" name="Freeform 40"/>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42" name="Freeform 41"/>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13530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4" y="4279395"/>
            <a:ext cx="6246489" cy="384175"/>
          </a:xfrm>
          <a:prstGeom prst="rect">
            <a:avLst/>
          </a:prstGeom>
        </p:spPr>
        <p:txBody>
          <a:bodyPr vert="horz" lIns="68589" tIns="34295" rIns="68589" bIns="34295" rtlCol="0">
            <a:noAutofit/>
          </a:bodyPr>
          <a:lstStyle>
            <a:lvl1pPr marL="0" indent="0" algn="l" defTabSz="6858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2" name="Title 1"/>
          <p:cNvSpPr>
            <a:spLocks noGrp="1"/>
          </p:cNvSpPr>
          <p:nvPr>
            <p:ph type="ctrTitle" hasCustomPrompt="1"/>
          </p:nvPr>
        </p:nvSpPr>
        <p:spPr>
          <a:xfrm>
            <a:off x="331734" y="3282698"/>
            <a:ext cx="6283409" cy="1022351"/>
          </a:xfrm>
        </p:spPr>
        <p:txBody>
          <a:bodyPr vert="horz" lIns="61730" tIns="34295" rIns="61730" bIns="34295" rtlCol="0" anchor="b"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31" name="Picture Placeholder 30"/>
          <p:cNvSpPr>
            <a:spLocks noGrp="1"/>
          </p:cNvSpPr>
          <p:nvPr>
            <p:ph type="pic" sz="quarter" idx="10" hasCustomPrompt="1"/>
          </p:nvPr>
        </p:nvSpPr>
        <p:spPr>
          <a:xfrm>
            <a:off x="7387170" y="1917701"/>
            <a:ext cx="3568700" cy="2889251"/>
          </a:xfrm>
          <a:prstGeom prst="rect">
            <a:avLst/>
          </a:prstGeom>
        </p:spPr>
        <p:txBody>
          <a:bodyPr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27463975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47"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5" name="Title 1"/>
          <p:cNvSpPr>
            <a:spLocks noGrp="1"/>
          </p:cNvSpPr>
          <p:nvPr>
            <p:ph type="ctrTitle" hasCustomPrompt="1"/>
          </p:nvPr>
        </p:nvSpPr>
        <p:spPr>
          <a:xfrm>
            <a:off x="327275" y="762100"/>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266087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40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6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ctr" defTabSz="45720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42442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2" name="Straight Connector 11"/>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60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7" y="1666619"/>
            <a:ext cx="11443668"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28224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2" y="1666619"/>
            <a:ext cx="5559509" cy="4354712"/>
          </a:xfrm>
          <a:prstGeom prst="rect">
            <a:avLst/>
          </a:prstGeom>
        </p:spPr>
        <p:txBody>
          <a:bodyPr>
            <a:noAutofit/>
          </a:bodyPr>
          <a:lstStyle>
            <a:lvl1pPr marL="228600" indent="-171450">
              <a:lnSpc>
                <a:spcPct val="95000"/>
              </a:lnSpc>
              <a:spcBef>
                <a:spcPts val="1110"/>
              </a:spcBef>
              <a:buClr>
                <a:schemeClr val="tx2"/>
              </a:buClr>
              <a:buSzPct val="80000"/>
              <a:buFont typeface="Wingdings" panose="05000000000000000000" pitchFamily="2" charset="2"/>
              <a:buChar char="§"/>
              <a:defRPr sz="2000" b="0" i="0">
                <a:solidFill>
                  <a:schemeClr val="tx2"/>
                </a:solidFill>
                <a:latin typeface="+mn-lt"/>
                <a:cs typeface="CiscoSans ExtraLight"/>
              </a:defRPr>
            </a:lvl1pPr>
            <a:lvl2pPr marL="457200" indent="-215900">
              <a:lnSpc>
                <a:spcPct val="95000"/>
              </a:lnSpc>
              <a:spcBef>
                <a:spcPts val="450"/>
              </a:spcBef>
              <a:buClr>
                <a:schemeClr val="tx2"/>
              </a:buClr>
              <a:buSzPct val="80000"/>
              <a:buFont typeface="Wingdings" panose="05000000000000000000" pitchFamily="2" charset="2"/>
              <a:buChar char="§"/>
              <a:defRPr sz="1800" b="0" i="0">
                <a:solidFill>
                  <a:schemeClr val="tx2"/>
                </a:solidFill>
                <a:latin typeface="+mn-lt"/>
                <a:cs typeface="CiscoSans ExtraLight"/>
              </a:defRPr>
            </a:lvl2pPr>
            <a:lvl3pPr marL="628650" indent="-17145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marL="800100" indent="-171450">
              <a:buClr>
                <a:schemeClr val="tx2"/>
              </a:buClr>
              <a:buSzPct val="80000"/>
              <a:buFont typeface="Wingdings" panose="05000000000000000000" pitchFamily="2" charset="2"/>
              <a:buChar char="§"/>
              <a:defRPr sz="1400" b="0" i="0">
                <a:solidFill>
                  <a:schemeClr val="tx2"/>
                </a:solidFill>
                <a:latin typeface="+mn-lt"/>
                <a:cs typeface="CiscoSans ExtraLight"/>
              </a:defRPr>
            </a:lvl4pPr>
            <a:lvl5pPr marL="971550" indent="-171450">
              <a:buClr>
                <a:schemeClr val="tx2"/>
              </a:buClr>
              <a:buSzPct val="80000"/>
              <a:buFont typeface="Wingdings" panose="05000000000000000000" pitchFamily="2" charset="2"/>
              <a:buChar char="§"/>
              <a:defRPr sz="12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040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2" y="1666619"/>
            <a:ext cx="5559509" cy="4354712"/>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400" b="0" i="0">
                <a:solidFill>
                  <a:schemeClr val="tx2"/>
                </a:solidFill>
                <a:latin typeface="+mn-lt"/>
                <a:cs typeface="CiscoSans ExtraLight"/>
              </a:defRPr>
            </a:lvl1pPr>
            <a:lvl2pPr>
              <a:lnSpc>
                <a:spcPct val="95000"/>
              </a:lnSpc>
              <a:spcBef>
                <a:spcPts val="450"/>
              </a:spcBef>
              <a:buClrTx/>
              <a:defRPr b="0" i="0">
                <a:solidFill>
                  <a:schemeClr val="tx1"/>
                </a:solidFill>
                <a:latin typeface="+mn-lt"/>
                <a:cs typeface="CiscoSans ExtraLight"/>
              </a:defRPr>
            </a:lvl2pPr>
            <a:lvl3pPr marL="432000"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20429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4370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66663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a:noAutofit/>
          </a:bodyPr>
          <a:lstStyle>
            <a:lvl1pPr marL="85733" indent="-85733" algn="l" defTabSz="685862" rtl="0" eaLnBrk="1" latinLnBrk="0" hangingPunct="1">
              <a:lnSpc>
                <a:spcPct val="90000"/>
              </a:lnSpc>
              <a:spcBef>
                <a:spcPts val="0"/>
              </a:spcBef>
              <a:buNone/>
              <a:defRPr lang="en-US" sz="1500" kern="1200" dirty="0" smtClean="0">
                <a:gradFill>
                  <a:gsLst>
                    <a:gs pos="0">
                      <a:srgbClr val="272749"/>
                    </a:gs>
                    <a:gs pos="27000">
                      <a:srgbClr val="272749"/>
                    </a:gs>
                    <a:gs pos="100000">
                      <a:srgbClr val="B8E1D0"/>
                    </a:gs>
                    <a:gs pos="83000">
                      <a:srgbClr val="39BBB9"/>
                    </a:gs>
                  </a:gsLst>
                  <a:lin ang="3600000" scaled="0"/>
                </a:gradFill>
                <a:latin typeface="+mn-lt"/>
                <a:ea typeface="+mn-ea"/>
                <a:cs typeface="CiscoSans ExtraLight"/>
              </a:defRPr>
            </a:lvl1pPr>
            <a:lvl2pPr marL="85733" indent="-85733" algn="l" defTabSz="685862" rtl="0" eaLnBrk="1" latinLnBrk="0" hangingPunct="1">
              <a:defRPr lang="en-US" sz="1500" kern="1200" dirty="0" smtClean="0">
                <a:solidFill>
                  <a:schemeClr val="accent2"/>
                </a:solidFill>
                <a:latin typeface="Ciscolight" pitchFamily="2" charset="0"/>
                <a:ea typeface="+mn-ea"/>
                <a:cs typeface="+mn-cs"/>
              </a:defRPr>
            </a:lvl2pPr>
            <a:lvl3pPr marL="85733" indent="-85733" algn="l" defTabSz="685862" rtl="0" eaLnBrk="1" latinLnBrk="0" hangingPunct="1">
              <a:defRPr lang="en-US" sz="1500" kern="1200" dirty="0" smtClean="0">
                <a:solidFill>
                  <a:schemeClr val="accent2"/>
                </a:solidFill>
                <a:latin typeface="Ciscolight" pitchFamily="2" charset="0"/>
                <a:ea typeface="+mn-ea"/>
                <a:cs typeface="+mn-cs"/>
              </a:defRPr>
            </a:lvl3pPr>
            <a:lvl4pPr marL="85733" indent="-85733" algn="l" defTabSz="685862" rtl="0" eaLnBrk="1" latinLnBrk="0" hangingPunct="1">
              <a:defRPr lang="en-US" sz="1500" kern="1200" dirty="0" smtClean="0">
                <a:solidFill>
                  <a:schemeClr val="accent2"/>
                </a:solidFill>
                <a:latin typeface="Ciscolight" pitchFamily="2" charset="0"/>
                <a:ea typeface="+mn-ea"/>
                <a:cs typeface="+mn-cs"/>
              </a:defRPr>
            </a:lvl4pPr>
            <a:lvl5pPr marL="85733" indent="-85733" algn="l" defTabSz="685862" rtl="0" eaLnBrk="1" latinLnBrk="0" hangingPunct="1">
              <a:defRPr lang="en-US" sz="15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8" y="4736592"/>
            <a:ext cx="4434761" cy="338328"/>
          </a:xfrm>
          <a:prstGeom prst="rect">
            <a:avLst/>
          </a:prstGeom>
        </p:spPr>
        <p:txBody>
          <a:bodyPr>
            <a:noAutofit/>
          </a:bodyPr>
          <a:lstStyle>
            <a:lvl1pPr marL="0" indent="0">
              <a:buClr>
                <a:schemeClr val="tx2"/>
              </a:buClr>
              <a:buFontTx/>
              <a:buNone/>
              <a:defRPr sz="12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09" cy="4354712"/>
          </a:xfrm>
          <a:prstGeom prst="rect">
            <a:avLst/>
          </a:prstGeom>
        </p:spPr>
        <p:txBody>
          <a:bodyPr>
            <a:noAutofit/>
          </a:bodyPr>
          <a:lstStyle>
            <a:lvl1pPr marL="233363" indent="-171450">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455613" indent="-1905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24365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19619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61727" tIns="34294" rIns="61727" bIns="34294" rtlCol="0" anchor="t" anchorCtr="0">
            <a:noAutofit/>
          </a:bodyPr>
          <a:lstStyle>
            <a:lvl1pPr algn="l" defTabSz="685862" rtl="0" eaLnBrk="1" latinLnBrk="0" hangingPunct="1">
              <a:lnSpc>
                <a:spcPct val="80000"/>
              </a:lnSpc>
              <a:spcBef>
                <a:spcPct val="0"/>
              </a:spcBef>
              <a:buNone/>
              <a:defRPr lang="en-US" sz="2500" b="0" i="0" kern="1200" spc="-75" baseline="0" dirty="0" smtClean="0">
                <a:solidFill>
                  <a:srgbClr val="00A2BF"/>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5"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4" y="1600200"/>
            <a:ext cx="5340096" cy="4526280"/>
          </a:xfrm>
          <a:prstGeom prst="rect">
            <a:avLst/>
          </a:prstGeom>
        </p:spPr>
        <p:txBody>
          <a:bodyPr>
            <a:noAutofit/>
          </a:bodyPr>
          <a:lstStyle>
            <a:lvl1pPr marL="0" indent="0">
              <a:buClr>
                <a:schemeClr val="tx2"/>
              </a:buClr>
              <a:buSzPct val="80000"/>
              <a:buFont typeface="Wingdings" panose="05000000000000000000" pitchFamily="2" charset="2"/>
              <a:buNone/>
              <a:defRPr sz="1600" b="0" i="0">
                <a:solidFill>
                  <a:schemeClr val="tx2"/>
                </a:solidFill>
                <a:latin typeface="+mn-lt"/>
                <a:cs typeface="CiscoSans ExtraLight"/>
              </a:defRPr>
            </a:lvl1pPr>
            <a:lvl2pPr marL="476294" indent="-171466">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5" y="403341"/>
            <a:ext cx="5340096" cy="841248"/>
          </a:xfrm>
          <a:prstGeom prst="rect">
            <a:avLst/>
          </a:prstGeom>
        </p:spPr>
        <p:txBody>
          <a:bodyPr>
            <a:noAutofit/>
          </a:bodyPr>
          <a:lstStyle>
            <a:lvl1pPr marL="0" marR="0" indent="0" algn="l" defTabSz="685862" rtl="0" eaLnBrk="1" fontAlgn="auto" latinLnBrk="0" hangingPunct="1">
              <a:lnSpc>
                <a:spcPct val="80000"/>
              </a:lnSpc>
              <a:spcBef>
                <a:spcPct val="0"/>
              </a:spcBef>
              <a:spcAft>
                <a:spcPts val="0"/>
              </a:spcAft>
              <a:buClrTx/>
              <a:buSzTx/>
              <a:buFontTx/>
              <a:buNone/>
              <a:tabLst/>
              <a:defRPr lang="en-US" sz="2500" b="0" i="0" kern="1200" spc="-75" baseline="0" dirty="0">
                <a:solidFill>
                  <a:srgbClr val="00A2BF"/>
                </a:solidFill>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0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347279" y="100584"/>
            <a:ext cx="3557943"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4" y="100584"/>
            <a:ext cx="3466479"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anchor="b" anchorCtr="0">
            <a:noAutofit/>
          </a:bodyPr>
          <a:lstStyle>
            <a:lvl1pPr marL="0" marR="0" indent="0" algn="l" defTabSz="685862"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00A2BF"/>
                </a:solidFill>
                <a:effectLst/>
                <a:uLnTx/>
                <a:uFillTx/>
                <a:latin typeface="+mj-lt"/>
                <a:ea typeface="+mj-ea"/>
                <a:cs typeface="CiscoSans Thin"/>
              </a:defRPr>
            </a:lvl1pPr>
          </a:lstStyle>
          <a:p>
            <a:pPr marL="0" marR="0" lvl="0" indent="0" algn="l" defTabSz="68586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7" y="1602098"/>
            <a:ext cx="3557943" cy="4448011"/>
          </a:xfrm>
          <a:prstGeom prst="rect">
            <a:avLst/>
          </a:prstGeom>
        </p:spPr>
        <p:txBody>
          <a:bodyPr>
            <a:noAutofit/>
          </a:bodyPr>
          <a:lstStyle>
            <a:lvl1pPr marL="223838" indent="-171450">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403225" indent="-1905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69913" indent="-166688">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60000" indent="-216000">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73088"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746125"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917575" indent="-171450">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4" y="1602098"/>
            <a:ext cx="3466479" cy="4448011"/>
          </a:xfrm>
          <a:prstGeom prst="rect">
            <a:avLst/>
          </a:prstGeom>
        </p:spPr>
        <p:txBody>
          <a:bodyPr>
            <a:noAutofit/>
          </a:bodyPr>
          <a:lstStyle>
            <a:lvl1pPr marL="171473" indent="-171473">
              <a:lnSpc>
                <a:spcPct val="95000"/>
              </a:lnSpc>
              <a:spcBef>
                <a:spcPts val="1110"/>
              </a:spcBef>
              <a:buClr>
                <a:schemeClr val="tx2"/>
              </a:buClr>
              <a:buSzPct val="80000"/>
              <a:buFont typeface="Wingdings" panose="05000000000000000000" pitchFamily="2" charset="2"/>
              <a:buChar char="§"/>
              <a:defRPr sz="1600">
                <a:solidFill>
                  <a:schemeClr val="tx2"/>
                </a:solidFill>
                <a:latin typeface="+mn-lt"/>
                <a:cs typeface="CiscoSans ExtraLight"/>
              </a:defRPr>
            </a:lvl1pPr>
            <a:lvl2pPr marL="344488" indent="-176213">
              <a:lnSpc>
                <a:spcPct val="95000"/>
              </a:lnSpc>
              <a:spcBef>
                <a:spcPts val="450"/>
              </a:spcBef>
              <a:buClr>
                <a:schemeClr val="tx2"/>
              </a:buClr>
              <a:buSzPct val="80000"/>
              <a:buFont typeface="Wingdings" panose="05000000000000000000" pitchFamily="2" charset="2"/>
              <a:buChar char="§"/>
              <a:defRPr sz="1400">
                <a:solidFill>
                  <a:schemeClr val="tx2"/>
                </a:solidFill>
                <a:latin typeface="+mn-lt"/>
                <a:cs typeface="CiscoSans ExtraLight"/>
              </a:defRPr>
            </a:lvl2pPr>
            <a:lvl3pPr marL="514350" indent="-171450">
              <a:buClr>
                <a:schemeClr val="tx2"/>
              </a:buClr>
              <a:buSzPct val="80000"/>
              <a:buFont typeface="Wingdings" panose="05000000000000000000" pitchFamily="2" charset="2"/>
              <a:buChar char="§"/>
              <a:defRPr sz="1200">
                <a:solidFill>
                  <a:schemeClr val="tx2"/>
                </a:solidFill>
                <a:latin typeface="+mn-lt"/>
                <a:cs typeface="CiscoSans ExtraLight"/>
              </a:defRPr>
            </a:lvl3pPr>
            <a:lvl4pPr marL="687388" indent="-171450">
              <a:buClr>
                <a:schemeClr val="tx2"/>
              </a:buClr>
              <a:buSzPct val="80000"/>
              <a:buFont typeface="Wingdings" panose="05000000000000000000" pitchFamily="2" charset="2"/>
              <a:buChar char="§"/>
              <a:defRPr sz="1000">
                <a:solidFill>
                  <a:schemeClr val="tx2"/>
                </a:solidFill>
                <a:latin typeface="+mn-lt"/>
                <a:cs typeface="CiscoSans ExtraLight"/>
              </a:defRPr>
            </a:lvl4pPr>
            <a:lvl5pPr marL="855663" indent="-168275">
              <a:buClr>
                <a:schemeClr val="tx2"/>
              </a:buClr>
              <a:buSzPct val="80000"/>
              <a:buFont typeface="Wingdings" panose="05000000000000000000" pitchFamily="2" charset="2"/>
              <a:buChar char="§"/>
              <a:defRPr sz="900">
                <a:solidFill>
                  <a:schemeClr val="tx2"/>
                </a:solidFill>
                <a:latin typeface="+mn-lt"/>
                <a:cs typeface="CiscoSans ExtraLight"/>
              </a:defRPr>
            </a:lvl5pPr>
            <a:lvl6pPr marL="692527"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87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7" cy="3838231"/>
          </a:xfrm>
          <a:prstGeom prst="rect">
            <a:avLst/>
          </a:prstGeom>
        </p:spPr>
        <p:txBody>
          <a:bodyPr>
            <a:noAutofit/>
          </a:bodyPr>
          <a:lstStyle>
            <a:lvl1pPr marL="400050" indent="-400050" algn="l">
              <a:lnSpc>
                <a:spcPct val="90000"/>
              </a:lnSpc>
              <a:defRPr sz="6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5992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gradFill flip="none" rotWithShape="1">
                  <a:gsLst>
                    <a:gs pos="0">
                      <a:srgbClr val="272749"/>
                    </a:gs>
                    <a:gs pos="100000">
                      <a:srgbClr val="39BBB9"/>
                    </a:gs>
                    <a:gs pos="84000">
                      <a:srgbClr val="39BBB9"/>
                    </a:gs>
                    <a:gs pos="29000">
                      <a:srgbClr val="272749"/>
                    </a:gs>
                  </a:gsLst>
                  <a:lin ang="0" scaled="1"/>
                  <a:tileRect/>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3276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5"/>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2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2"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
        <p:nvSpPr>
          <p:cNvPr id="11" name="Title 1"/>
          <p:cNvSpPr>
            <a:spLocks noGrp="1"/>
          </p:cNvSpPr>
          <p:nvPr>
            <p:ph type="ctrTitle" hasCustomPrompt="1"/>
          </p:nvPr>
        </p:nvSpPr>
        <p:spPr>
          <a:xfrm>
            <a:off x="473121" y="1254282"/>
            <a:ext cx="10891027" cy="3838231"/>
          </a:xfrm>
          <a:prstGeom prst="rect">
            <a:avLst/>
          </a:prstGeom>
        </p:spPr>
        <p:txBody>
          <a:bodyPr>
            <a:noAutofit/>
          </a:bodyPr>
          <a:lstStyle>
            <a:lvl1pPr marL="403225" indent="-403225" algn="l">
              <a:lnSpc>
                <a:spcPct val="90000"/>
              </a:lnSpc>
              <a:defRPr sz="6000" b="0" i="1" spc="0" baseline="0">
                <a:solidFill>
                  <a:schemeClr val="bg1"/>
                </a:solidFill>
                <a:latin typeface="+mj-lt"/>
                <a:cs typeface="CiscoSans Thin"/>
              </a:defRPr>
            </a:lvl1pPr>
          </a:lstStyle>
          <a:p>
            <a:r>
              <a:rPr lang="en-US" dirty="0" smtClean="0"/>
              <a:t>“Quote goes here.”</a:t>
            </a:r>
            <a:endParaRPr lang="en-US" dirty="0"/>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9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4560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32019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gradFill flip="none" rotWithShape="1">
                  <a:gsLst>
                    <a:gs pos="0">
                      <a:schemeClr val="tx2"/>
                    </a:gs>
                    <a:gs pos="100000">
                      <a:srgbClr val="39BBB9"/>
                    </a:gs>
                    <a:gs pos="84000">
                      <a:srgbClr val="39BBB9"/>
                    </a:gs>
                    <a:gs pos="29000">
                      <a:srgbClr val="272749"/>
                    </a:gs>
                  </a:gsLst>
                  <a:lin ang="0" scaled="1"/>
                  <a:tileRect/>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04113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7" cy="3838231"/>
          </a:xfrm>
          <a:prstGeom prst="rect">
            <a:avLst/>
          </a:prstGeom>
        </p:spPr>
        <p:txBody>
          <a:bodyPr anchor="t" anchorCtr="1">
            <a:noAutofit/>
          </a:bodyPr>
          <a:lstStyle>
            <a:lvl1pPr algn="ctr">
              <a:lnSpc>
                <a:spcPct val="90000"/>
              </a:lnSpc>
              <a:defRPr sz="230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sz="1600" b="0" i="0">
                <a:solidFill>
                  <a:schemeClr val="bg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03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gradFill>
                  <a:gsLst>
                    <a:gs pos="29000">
                      <a:srgbClr val="233754"/>
                    </a:gs>
                    <a:gs pos="0">
                      <a:schemeClr val="tx2"/>
                    </a:gs>
                    <a:gs pos="100000">
                      <a:srgbClr val="01BBBB"/>
                    </a:gs>
                  </a:gsLst>
                  <a:lin ang="1200000" scaled="0"/>
                </a:gradFill>
                <a:latin typeface="+mj-lt"/>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301872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3" name="Straight Connector 12"/>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18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6" name="Title 1"/>
          <p:cNvSpPr>
            <a:spLocks noGrp="1"/>
          </p:cNvSpPr>
          <p:nvPr>
            <p:ph type="ctrTitle" hasCustomPrompt="1"/>
          </p:nvPr>
        </p:nvSpPr>
        <p:spPr>
          <a:xfrm>
            <a:off x="327275" y="940736"/>
            <a:ext cx="11068957" cy="3248691"/>
          </a:xfrm>
          <a:prstGeom prst="rect">
            <a:avLst/>
          </a:prstGeom>
        </p:spPr>
        <p:txBody>
          <a:bodyPr anchor="b" anchorCtr="0">
            <a:noAutofit/>
          </a:bodyPr>
          <a:lstStyle>
            <a:lvl1pPr algn="l">
              <a:lnSpc>
                <a:spcPct val="90000"/>
              </a:lnSpc>
              <a:defRPr sz="45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4370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61730" tIns="34295" rIns="61730" bIns="34295" rtlCol="0" anchor="ctr"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tx2"/>
                    </a:gs>
                    <a:gs pos="100000">
                      <a:srgbClr val="01BBBB"/>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177591"/>
      </p:ext>
    </p:extLst>
  </p:cSld>
  <p:clrMapOvr>
    <a:masterClrMapping/>
  </p:clrMapOvr>
  <p:transition spd="slow">
    <p:wipe/>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508439"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a:noAutofit/>
          </a:bodyPr>
          <a:lstStyle>
            <a:lvl1pPr marL="0" indent="0" algn="ctr">
              <a:buNone/>
              <a:defRPr sz="20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Tree>
    <p:extLst>
      <p:ext uri="{BB962C8B-B14F-4D97-AF65-F5344CB8AC3E}">
        <p14:creationId xmlns:p14="http://schemas.microsoft.com/office/powerpoint/2010/main" val="222290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8" y="403227"/>
            <a:ext cx="11486956"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6" y="1583268"/>
            <a:ext cx="11267015" cy="4057651"/>
          </a:xfrm>
          <a:prstGeom prst="rect">
            <a:avLst/>
          </a:prstGeom>
        </p:spPr>
        <p:txBody>
          <a:bodyPr>
            <a:noAutofit/>
          </a:bodyPr>
          <a:lstStyle>
            <a:lvl1pPr marL="0" indent="0" algn="ctr">
              <a:buNone/>
              <a:defRPr sz="20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3" cy="276999"/>
          </a:xfrm>
          <a:prstGeom prst="rect">
            <a:avLst/>
          </a:prstGeom>
        </p:spPr>
        <p:txBody>
          <a:bodyPr wrap="square" anchor="b" anchorCtr="0">
            <a:noAutofit/>
          </a:bodyPr>
          <a:lstStyle>
            <a:lvl1pPr marL="0" indent="0" algn="l" defTabSz="603703">
              <a:lnSpc>
                <a:spcPct val="100000"/>
              </a:lnSpc>
              <a:spcBef>
                <a:spcPct val="50000"/>
              </a:spcBef>
              <a:buNone/>
              <a:defRPr lang="en-US" sz="1600" b="0" i="0" kern="1200" dirty="0" smtClean="0">
                <a:solidFill>
                  <a:srgbClr val="FFFFFF"/>
                </a:solidFill>
                <a:latin typeface="+mj-lt"/>
                <a:ea typeface="+mn-ea"/>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27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chemeClr val="tx1"/>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8" y="403227"/>
            <a:ext cx="11509404"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269796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a:noAutofit/>
          </a:bodyPr>
          <a:lstStyle>
            <a:lvl1pPr marL="0" indent="0" algn="ctr">
              <a:buNone/>
              <a:defRPr sz="20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3" cy="276999"/>
          </a:xfrm>
          <a:prstGeom prst="rect">
            <a:avLst/>
          </a:prstGeom>
        </p:spPr>
        <p:txBody>
          <a:bodyPr wrap="square" anchor="b" anchorCtr="0">
            <a:noAutofit/>
          </a:bodyPr>
          <a:lstStyle>
            <a:lvl1pPr algn="l" defTabSz="603703">
              <a:lnSpc>
                <a:spcPct val="100000"/>
              </a:lnSpc>
              <a:spcBef>
                <a:spcPct val="50000"/>
              </a:spcBef>
              <a:buNone/>
              <a:defRPr sz="1600" b="0" i="0">
                <a:solidFill>
                  <a:srgbClr val="FFFFFF"/>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684631" y="6627651"/>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622851" y="6623547"/>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606975"/>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spTree>
    <p:extLst>
      <p:ext uri="{BB962C8B-B14F-4D97-AF65-F5344CB8AC3E}">
        <p14:creationId xmlns:p14="http://schemas.microsoft.com/office/powerpoint/2010/main" val="113945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3" y="5658325"/>
            <a:ext cx="165456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128599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37850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9" y="1559096"/>
            <a:ext cx="5355167" cy="4292600"/>
          </a:xfrm>
          <a:prstGeom prst="rect">
            <a:avLst/>
          </a:prstGeom>
        </p:spPr>
        <p:txBody>
          <a:bodyPr vert="horz">
            <a:noAutofit/>
          </a:bodyPr>
          <a:lstStyle>
            <a:lvl1pPr marL="0" indent="0" algn="ctr">
              <a:buNone/>
              <a:defRPr sz="20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4" name="Straight Connector 13"/>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90" y="1559096"/>
            <a:ext cx="5353556" cy="4295015"/>
          </a:xfrm>
          <a:prstGeom prst="rect">
            <a:avLst/>
          </a:prstGeom>
        </p:spPr>
        <p:txBody>
          <a:bodyPr vert="horz">
            <a:noAutofit/>
          </a:bodyPr>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42807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1_Bottom title_photo and text">
    <p:bg>
      <p:bgRef idx="1001">
        <a:schemeClr val="bg2"/>
      </p:bgRef>
    </p:bg>
    <p:spTree>
      <p:nvGrpSpPr>
        <p:cNvPr id="1" name=""/>
        <p:cNvGrpSpPr/>
        <p:nvPr/>
      </p:nvGrpSpPr>
      <p:grpSpPr>
        <a:xfrm>
          <a:off x="0" y="0"/>
          <a:ext cx="0" cy="0"/>
          <a:chOff x="0" y="0"/>
          <a:chExt cx="0" cy="0"/>
        </a:xfrm>
      </p:grpSpPr>
      <p:sp>
        <p:nvSpPr>
          <p:cNvPr id="13" name="Picture Placeholder 2"/>
          <p:cNvSpPr>
            <a:spLocks noGrp="1"/>
          </p:cNvSpPr>
          <p:nvPr>
            <p:ph type="pic" sz="quarter" idx="10" hasCustomPrompt="1"/>
          </p:nvPr>
        </p:nvSpPr>
        <p:spPr>
          <a:xfrm>
            <a:off x="6383090" y="1559096"/>
            <a:ext cx="5353556" cy="4295015"/>
          </a:xfrm>
          <a:prstGeom prst="rect">
            <a:avLst/>
          </a:prstGeom>
        </p:spPr>
        <p:txBody>
          <a:bodyPr vert="horz"/>
          <a:lstStyle>
            <a:lvl1pPr marL="0" indent="0" algn="ctr">
              <a:buNone/>
              <a:defRPr sz="2000" b="0" i="0">
                <a:solidFill>
                  <a:schemeClr val="tx2"/>
                </a:solidFill>
                <a:latin typeface="+mn-lt"/>
                <a:cs typeface="CiscoSans ExtraLight"/>
              </a:defRPr>
            </a:lvl1pPr>
          </a:lstStyle>
          <a:p>
            <a:r>
              <a:rPr lang="en-US" dirty="0" smtClean="0"/>
              <a:t>Insert Image Here</a:t>
            </a:r>
            <a:endParaRPr lang="en-US" dirty="0"/>
          </a:p>
        </p:txBody>
      </p:sp>
      <p:sp>
        <p:nvSpPr>
          <p:cNvPr id="18" name="Text Placeholder 17"/>
          <p:cNvSpPr>
            <a:spLocks noGrp="1"/>
          </p:cNvSpPr>
          <p:nvPr>
            <p:ph type="body" sz="quarter" idx="11" hasCustomPrompt="1"/>
          </p:nvPr>
        </p:nvSpPr>
        <p:spPr>
          <a:xfrm>
            <a:off x="340473" y="1559096"/>
            <a:ext cx="5687483" cy="4294544"/>
          </a:xfrm>
          <a:prstGeom prst="rect">
            <a:avLst/>
          </a:prstGeom>
        </p:spPr>
        <p:txBody>
          <a:bodyPr anchor="ctr" anchorCtr="0"/>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2" name="Title 1"/>
          <p:cNvSpPr>
            <a:spLocks noGrp="1"/>
          </p:cNvSpPr>
          <p:nvPr>
            <p:ph type="ctrTitle" hasCustomPrompt="1"/>
          </p:nvPr>
        </p:nvSpPr>
        <p:spPr>
          <a:xfrm>
            <a:off x="344905" y="403227"/>
            <a:ext cx="11546635" cy="971709"/>
          </a:xfrm>
          <a:prstGeom prst="rect">
            <a:avLst/>
          </a:prstGeom>
        </p:spPr>
        <p:txBody>
          <a:bodyPr anchor="t" anchorCtr="0"/>
          <a:lstStyle>
            <a:lvl1pPr algn="l">
              <a:lnSpc>
                <a:spcPct val="90000"/>
              </a:lnSpc>
              <a:defRPr sz="2500" b="0" i="0" spc="0" baseline="0">
                <a:solidFill>
                  <a:schemeClr val="tx2"/>
                </a:solidFill>
                <a:latin typeface="+mj-lt"/>
                <a:cs typeface="CiscoSans Thin"/>
              </a:defRPr>
            </a:lvl1pPr>
          </a:lstStyle>
          <a:p>
            <a:r>
              <a:rPr lang="en-US" dirty="0" smtClean="0"/>
              <a:t>Slide Title Goes Here</a:t>
            </a:r>
            <a:endParaRPr lang="en-US" dirty="0"/>
          </a:p>
        </p:txBody>
      </p:sp>
      <p:sp>
        <p:nvSpPr>
          <p:cNvPr id="10"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248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2" grpId="0"/>
    </p:bld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2_Bottom title_photo and text">
    <p:bg>
      <p:bgPr>
        <a:solidFill>
          <a:schemeClr val="accent5"/>
        </a:solidFill>
        <a:effectLst/>
      </p:bgPr>
    </p:bg>
    <p:spTree>
      <p:nvGrpSpPr>
        <p:cNvPr id="1" name=""/>
        <p:cNvGrpSpPr/>
        <p:nvPr/>
      </p:nvGrpSpPr>
      <p:grpSpPr>
        <a:xfrm>
          <a:off x="0" y="0"/>
          <a:ext cx="0" cy="0"/>
          <a:chOff x="0" y="0"/>
          <a:chExt cx="0" cy="0"/>
        </a:xfrm>
      </p:grpSpPr>
      <p:sp>
        <p:nvSpPr>
          <p:cNvPr id="1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7"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19"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3" name="Picture Placeholder 2"/>
          <p:cNvSpPr>
            <a:spLocks noGrp="1"/>
          </p:cNvSpPr>
          <p:nvPr>
            <p:ph type="pic" sz="quarter" idx="10" hasCustomPrompt="1"/>
          </p:nvPr>
        </p:nvSpPr>
        <p:spPr>
          <a:xfrm>
            <a:off x="6371367" y="1559096"/>
            <a:ext cx="5353556" cy="4295015"/>
          </a:xfrm>
          <a:prstGeom prst="rect">
            <a:avLst/>
          </a:prstGeom>
        </p:spPr>
        <p:txBody>
          <a:bodyPr vert="horz">
            <a:noAutofit/>
          </a:bodyPr>
          <a:lstStyle>
            <a:lvl1pPr marL="0" indent="0" algn="ctr">
              <a:buNone/>
              <a:defRPr sz="2000" b="0" i="0">
                <a:solidFill>
                  <a:schemeClr val="bg1"/>
                </a:solidFill>
                <a:latin typeface="+mn-lt"/>
                <a:cs typeface="CiscoSans ExtraLight"/>
              </a:defRPr>
            </a:lvl1pPr>
          </a:lstStyle>
          <a:p>
            <a:r>
              <a:rPr lang="en-US" dirty="0" smtClean="0"/>
              <a:t>Insert Image Here</a:t>
            </a:r>
            <a:endParaRPr lang="en-US" dirty="0"/>
          </a:p>
        </p:txBody>
      </p:sp>
      <p:sp>
        <p:nvSpPr>
          <p:cNvPr id="25" name="Text Placeholder 17"/>
          <p:cNvSpPr>
            <a:spLocks noGrp="1"/>
          </p:cNvSpPr>
          <p:nvPr>
            <p:ph type="body" sz="quarter" idx="11" hasCustomPrompt="1"/>
          </p:nvPr>
        </p:nvSpPr>
        <p:spPr>
          <a:xfrm>
            <a:off x="340473" y="1559096"/>
            <a:ext cx="5687483" cy="4294544"/>
          </a:xfrm>
          <a:prstGeom prst="rect">
            <a:avLst/>
          </a:prstGeom>
        </p:spPr>
        <p:txBody>
          <a:bodyPr anchor="ctr" anchorCtr="0">
            <a:noAutofit/>
          </a:bodyPr>
          <a:lstStyle>
            <a:lvl1pPr marL="0" indent="0">
              <a:buNone/>
              <a:defRPr sz="24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Title 1"/>
          <p:cNvSpPr>
            <a:spLocks noGrp="1"/>
          </p:cNvSpPr>
          <p:nvPr>
            <p:ph type="ctrTitle" hasCustomPrompt="1"/>
          </p:nvPr>
        </p:nvSpPr>
        <p:spPr>
          <a:xfrm>
            <a:off x="349251" y="406401"/>
            <a:ext cx="11546635" cy="971709"/>
          </a:xfrm>
          <a:prstGeom prst="rect">
            <a:avLst/>
          </a:prstGeom>
        </p:spPr>
        <p:txBody>
          <a:bodyPr anchor="t" anchorCtr="0">
            <a:noAutofit/>
          </a:bodyPr>
          <a:lstStyle>
            <a:lvl1pPr algn="l">
              <a:lnSpc>
                <a:spcPct val="90000"/>
              </a:lnSpc>
              <a:defRPr sz="2500" b="0" i="0" spc="0" baseline="0">
                <a:solidFill>
                  <a:schemeClr val="bg1"/>
                </a:solidFill>
                <a:latin typeface="+mj-lt"/>
                <a:cs typeface="CiscoSans Thin"/>
              </a:defRPr>
            </a:lvl1pPr>
          </a:lstStyle>
          <a:p>
            <a:r>
              <a:rPr lang="en-US" dirty="0" smtClean="0"/>
              <a:t>Slide Title Goes Here</a:t>
            </a:r>
            <a:endParaRPr lang="en-US" dirty="0"/>
          </a:p>
        </p:txBody>
      </p:sp>
      <p:sp>
        <p:nvSpPr>
          <p:cNvPr id="12"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1" name="Straight Connector 10"/>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p:cSld name="Blank_gradient only">
    <p:bg>
      <p:bgRef idx="1001">
        <a:schemeClr val="bg2"/>
      </p:bgRef>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8"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65283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p:cSld name="1_Blank_gradient only">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10" name="Straight Connector 9"/>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52554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p:cSld name="2_Blank_gradient only">
    <p:bg>
      <p:bgPr>
        <a:gradFill>
          <a:gsLst>
            <a:gs pos="0">
              <a:schemeClr val="accent1"/>
            </a:gs>
            <a:gs pos="100000">
              <a:schemeClr val="accent6"/>
            </a:gs>
          </a:gsLst>
          <a:lin ang="0" scaled="0"/>
        </a:gra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9"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8" name="Straight Connector 7"/>
          <p:cNvCxnSpPr/>
          <p:nvPr/>
        </p:nvCxnSpPr>
        <p:spPr>
          <a:xfrm>
            <a:off x="0" y="6743700"/>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990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3_Blank_gradient only">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34840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p:cSld name="Closing Slide_green">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grpSp>
        <p:nvGrpSpPr>
          <p:cNvPr id="18" name="Group 5"/>
          <p:cNvGrpSpPr>
            <a:grpSpLocks/>
          </p:cNvGrpSpPr>
          <p:nvPr/>
        </p:nvGrpSpPr>
        <p:grpSpPr bwMode="auto">
          <a:xfrm>
            <a:off x="5263913" y="5658325"/>
            <a:ext cx="1654560" cy="659747"/>
            <a:chOff x="384" y="331"/>
            <a:chExt cx="912" cy="485"/>
          </a:xfrm>
        </p:grpSpPr>
        <p:sp>
          <p:nvSpPr>
            <p:cNvPr id="19"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0"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1"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2"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3"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4"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5"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614799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0" name="Freeform 19"/>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1" name="Freeform 20"/>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2" name="Freeform 21"/>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3" name="Freeform 22"/>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1125183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00"/>
                                        <p:tgtEl>
                                          <p:spTgt spid="2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00"/>
                                        <p:tgtEl>
                                          <p:spTgt spid="2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00"/>
                                        <p:tgtEl>
                                          <p:spTgt spid="2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700"/>
                                        <p:tgtEl>
                                          <p:spTgt spid="2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00"/>
                                        <p:tgtEl>
                                          <p:spTgt spid="2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00"/>
                                        <p:tgtEl>
                                          <p:spTgt spid="2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00"/>
                                        <p:tgtEl>
                                          <p:spTgt spid="3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2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2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2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700"/>
                                        <p:tgtEl>
                                          <p:spTgt spid="21"/>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9"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bg>
      <p:bgPr>
        <a:gradFill>
          <a:gsLst>
            <a:gs pos="0">
              <a:srgbClr val="272749"/>
            </a:gs>
            <a:gs pos="100000">
              <a:srgbClr val="32BEBD"/>
            </a:gs>
          </a:gsLst>
          <a:lin ang="0" scaled="0"/>
        </a:gradFill>
        <a:effectLst/>
      </p:bgPr>
    </p:bg>
    <p:spTree>
      <p:nvGrpSpPr>
        <p:cNvPr id="1" name=""/>
        <p:cNvGrpSpPr/>
        <p:nvPr/>
      </p:nvGrpSpPr>
      <p:grpSpPr>
        <a:xfrm>
          <a:off x="0" y="0"/>
          <a:ext cx="0" cy="0"/>
          <a:chOff x="0" y="0"/>
          <a:chExt cx="0" cy="0"/>
        </a:xfrm>
      </p:grpSpPr>
      <p:sp>
        <p:nvSpPr>
          <p:cNvPr id="64" name="TextBox 63"/>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0" name="Freeform 19"/>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1" name="Freeform 20"/>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2" name="Freeform 21"/>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3" name="Freeform 22"/>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3522804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00"/>
                                        <p:tgtEl>
                                          <p:spTgt spid="2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00"/>
                                        <p:tgtEl>
                                          <p:spTgt spid="23"/>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00"/>
                                        <p:tgtEl>
                                          <p:spTgt spid="2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700"/>
                                        <p:tgtEl>
                                          <p:spTgt spid="25"/>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700"/>
                                        <p:tgtEl>
                                          <p:spTgt spid="2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700"/>
                                        <p:tgtEl>
                                          <p:spTgt spid="27"/>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7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00"/>
                                        <p:tgtEl>
                                          <p:spTgt spid="3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2"/>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4"/>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6"/>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28"/>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3"/>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5"/>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27"/>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29"/>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700"/>
                                        <p:tgtEl>
                                          <p:spTgt spid="21"/>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7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9"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24" name="Group 5"/>
          <p:cNvGrpSpPr>
            <a:grpSpLocks/>
          </p:cNvGrpSpPr>
          <p:nvPr/>
        </p:nvGrpSpPr>
        <p:grpSpPr bwMode="auto">
          <a:xfrm>
            <a:off x="5263913" y="5658325"/>
            <a:ext cx="1654560" cy="659747"/>
            <a:chOff x="384" y="331"/>
            <a:chExt cx="912" cy="485"/>
          </a:xfrm>
        </p:grpSpPr>
        <p:sp>
          <p:nvSpPr>
            <p:cNvPr id="2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494092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2"/>
            <a:ext cx="11592009" cy="3838231"/>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cxnSp>
        <p:nvCxnSpPr>
          <p:cNvPr id="25" name="Straight Connector 24"/>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54" name="Group 5"/>
          <p:cNvGrpSpPr>
            <a:grpSpLocks/>
          </p:cNvGrpSpPr>
          <p:nvPr/>
        </p:nvGrpSpPr>
        <p:grpSpPr bwMode="auto">
          <a:xfrm>
            <a:off x="5263913" y="5658325"/>
            <a:ext cx="1654560" cy="659747"/>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496193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1" name="Freeform 30"/>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2" name="Freeform 31"/>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3" name="Freeform 32"/>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4" name="Freeform 33"/>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15626731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00"/>
                                        <p:tgtEl>
                                          <p:spTgt spid="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00"/>
                                        <p:tgtEl>
                                          <p:spTgt spid="2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00"/>
                                        <p:tgtEl>
                                          <p:spTgt spid="29"/>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00"/>
                                        <p:tgtEl>
                                          <p:spTgt spid="3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00"/>
                                        <p:tgtEl>
                                          <p:spTgt spid="31"/>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00"/>
                                        <p:tgtEl>
                                          <p:spTgt spid="3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700"/>
                                        <p:tgtEl>
                                          <p:spTgt spid="3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00"/>
                                        <p:tgtEl>
                                          <p:spTgt spid="34"/>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6"/>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8"/>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3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4"/>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7"/>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9"/>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3"/>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00"/>
                                        <p:tgtEl>
                                          <p:spTgt spid="25"/>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losing Slide-red">
    <p:bg>
      <p:bgRef idx="1001">
        <a:schemeClr val="bg2"/>
      </p:bgRef>
    </p:bg>
    <p:spTree>
      <p:nvGrpSpPr>
        <p:cNvPr id="1" name=""/>
        <p:cNvGrpSpPr/>
        <p:nvPr/>
      </p:nvGrpSpPr>
      <p:grpSpPr>
        <a:xfrm>
          <a:off x="0" y="0"/>
          <a:ext cx="0" cy="0"/>
          <a:chOff x="0" y="0"/>
          <a:chExt cx="0" cy="0"/>
        </a:xfrm>
      </p:grpSpPr>
      <p:grpSp>
        <p:nvGrpSpPr>
          <p:cNvPr id="24" name="Group 5"/>
          <p:cNvGrpSpPr>
            <a:grpSpLocks/>
          </p:cNvGrpSpPr>
          <p:nvPr/>
        </p:nvGrpSpPr>
        <p:grpSpPr bwMode="auto">
          <a:xfrm>
            <a:off x="5263913" y="5658325"/>
            <a:ext cx="1654560" cy="659747"/>
            <a:chOff x="384" y="331"/>
            <a:chExt cx="912" cy="485"/>
          </a:xfrm>
        </p:grpSpPr>
        <p:sp>
          <p:nvSpPr>
            <p:cNvPr id="2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2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3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2834688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_Thanks">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2" y="1254282"/>
            <a:ext cx="11592009" cy="3838231"/>
          </a:xfrm>
          <a:prstGeom prst="rect">
            <a:avLst/>
          </a:prstGeom>
        </p:spPr>
        <p:txBody>
          <a:bodyPr anchor="ctr" anchorCtr="0">
            <a:noAutofit/>
          </a:bodyPr>
          <a:lstStyle>
            <a:lvl1pPr algn="ctr">
              <a:lnSpc>
                <a:spcPct val="90000"/>
              </a:lnSpc>
              <a:defRPr sz="12000" b="0" i="1" spc="0" baseline="0">
                <a:solidFill>
                  <a:srgbClr val="FFFFFF"/>
                </a:solidFill>
                <a:latin typeface="+mj-lt"/>
                <a:cs typeface="CiscoSans Thin"/>
              </a:defRPr>
            </a:lvl1pPr>
          </a:lstStyle>
          <a:p>
            <a:r>
              <a:rPr lang="en-US" dirty="0" smtClean="0"/>
              <a:t>Thanks</a:t>
            </a:r>
            <a:endParaRPr lang="en-US" dirty="0"/>
          </a:p>
        </p:txBody>
      </p:sp>
      <p:cxnSp>
        <p:nvCxnSpPr>
          <p:cNvPr id="25" name="Straight Connector 24"/>
          <p:cNvCxnSpPr/>
          <p:nvPr/>
        </p:nvCxnSpPr>
        <p:spPr>
          <a:xfrm>
            <a:off x="0" y="6782337"/>
            <a:ext cx="12192000" cy="0"/>
          </a:xfrm>
          <a:prstGeom prst="line">
            <a:avLst/>
          </a:prstGeom>
          <a:ln w="177800">
            <a:gradFill>
              <a:gsLst>
                <a:gs pos="0">
                  <a:schemeClr val="bg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54" name="Group 5"/>
          <p:cNvGrpSpPr>
            <a:grpSpLocks/>
          </p:cNvGrpSpPr>
          <p:nvPr/>
        </p:nvGrpSpPr>
        <p:grpSpPr bwMode="auto">
          <a:xfrm>
            <a:off x="5263913" y="5658325"/>
            <a:ext cx="1654560" cy="659747"/>
            <a:chOff x="384" y="331"/>
            <a:chExt cx="912" cy="485"/>
          </a:xfrm>
        </p:grpSpPr>
        <p:sp>
          <p:nvSpPr>
            <p:cNvPr id="5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6"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7"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8"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59"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0"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1"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2"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3"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4"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5"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6"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7"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8"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sp>
          <p:nvSpPr>
            <p:cNvPr id="69"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685862"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1693945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Slide-red thank you">
    <p:bg>
      <p:bgRef idx="1001">
        <a:schemeClr val="bg2"/>
      </p:bgRef>
    </p:bg>
    <p:spTree>
      <p:nvGrpSpPr>
        <p:cNvPr id="1" name=""/>
        <p:cNvGrpSpPr/>
        <p:nvPr/>
      </p:nvGrpSpPr>
      <p:grpSpPr>
        <a:xfrm>
          <a:off x="0" y="0"/>
          <a:ext cx="0" cy="0"/>
          <a:chOff x="0" y="0"/>
          <a:chExt cx="0" cy="0"/>
        </a:xfrm>
      </p:grpSpPr>
      <p:sp>
        <p:nvSpPr>
          <p:cNvPr id="20" name="TextBox 19"/>
          <p:cNvSpPr txBox="1"/>
          <p:nvPr/>
        </p:nvSpPr>
        <p:spPr>
          <a:xfrm>
            <a:off x="834843" y="3066684"/>
            <a:ext cx="2467342"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7" name="Rectangle 16"/>
          <p:cNvSpPr>
            <a:spLocks noChangeArrowheads="1"/>
          </p:cNvSpPr>
          <p:nvPr/>
        </p:nvSpPr>
        <p:spPr bwMode="black">
          <a:xfrm>
            <a:off x="8435897" y="3510031"/>
            <a:ext cx="155488" cy="441827"/>
          </a:xfrm>
          <a:prstGeom prst="rect">
            <a:avLst/>
          </a:prstGeom>
          <a:solidFill>
            <a:schemeClr val="tx1"/>
          </a:solidFill>
          <a:ln w="9525">
            <a:noFill/>
            <a:miter lim="800000"/>
            <a:headEnd/>
            <a:tailEnd/>
          </a:ln>
        </p:spPr>
        <p:txBody>
          <a:bodyPr/>
          <a:lstStyle/>
          <a:p>
            <a:endParaRPr lang="en-US" sz="1800">
              <a:solidFill>
                <a:srgbClr val="0096D6"/>
              </a:solidFill>
              <a:latin typeface="+mj-lt"/>
            </a:endParaRPr>
          </a:p>
        </p:txBody>
      </p:sp>
      <p:sp>
        <p:nvSpPr>
          <p:cNvPr id="18" name="Freeform 17"/>
          <p:cNvSpPr>
            <a:spLocks/>
          </p:cNvSpPr>
          <p:nvPr/>
        </p:nvSpPr>
        <p:spPr bwMode="black">
          <a:xfrm>
            <a:off x="9341702" y="3499033"/>
            <a:ext cx="450189"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19" name="Freeform 18"/>
          <p:cNvSpPr>
            <a:spLocks/>
          </p:cNvSpPr>
          <p:nvPr/>
        </p:nvSpPr>
        <p:spPr bwMode="black">
          <a:xfrm>
            <a:off x="7785020" y="3499033"/>
            <a:ext cx="450189"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4" name="Freeform 23"/>
          <p:cNvSpPr>
            <a:spLocks noEditPoints="1"/>
          </p:cNvSpPr>
          <p:nvPr/>
        </p:nvSpPr>
        <p:spPr bwMode="black">
          <a:xfrm>
            <a:off x="9954610" y="3499033"/>
            <a:ext cx="618333"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5" name="Freeform 24"/>
          <p:cNvSpPr>
            <a:spLocks/>
          </p:cNvSpPr>
          <p:nvPr/>
        </p:nvSpPr>
        <p:spPr bwMode="black">
          <a:xfrm>
            <a:off x="8792069" y="3499033"/>
            <a:ext cx="403183"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6" name="Freeform 25"/>
          <p:cNvSpPr>
            <a:spLocks/>
          </p:cNvSpPr>
          <p:nvPr/>
        </p:nvSpPr>
        <p:spPr bwMode="black">
          <a:xfrm>
            <a:off x="7475853" y="2883867"/>
            <a:ext cx="146447"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7" name="Freeform 26"/>
          <p:cNvSpPr>
            <a:spLocks/>
          </p:cNvSpPr>
          <p:nvPr/>
        </p:nvSpPr>
        <p:spPr bwMode="black">
          <a:xfrm>
            <a:off x="7886265" y="2731608"/>
            <a:ext cx="146447"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8" name="Freeform 27"/>
          <p:cNvSpPr>
            <a:spLocks/>
          </p:cNvSpPr>
          <p:nvPr/>
        </p:nvSpPr>
        <p:spPr bwMode="black">
          <a:xfrm>
            <a:off x="8289451" y="2522250"/>
            <a:ext cx="146447"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29" name="Freeform 28"/>
          <p:cNvSpPr>
            <a:spLocks/>
          </p:cNvSpPr>
          <p:nvPr/>
        </p:nvSpPr>
        <p:spPr bwMode="black">
          <a:xfrm>
            <a:off x="8699863" y="2731608"/>
            <a:ext cx="146447"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0" name="Freeform 29"/>
          <p:cNvSpPr>
            <a:spLocks/>
          </p:cNvSpPr>
          <p:nvPr/>
        </p:nvSpPr>
        <p:spPr bwMode="black">
          <a:xfrm>
            <a:off x="9101237" y="2883868"/>
            <a:ext cx="155488"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1" name="Freeform 30"/>
          <p:cNvSpPr>
            <a:spLocks/>
          </p:cNvSpPr>
          <p:nvPr/>
        </p:nvSpPr>
        <p:spPr bwMode="black">
          <a:xfrm>
            <a:off x="9511654"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2" name="Freeform 31"/>
          <p:cNvSpPr>
            <a:spLocks/>
          </p:cNvSpPr>
          <p:nvPr/>
        </p:nvSpPr>
        <p:spPr bwMode="black">
          <a:xfrm>
            <a:off x="9922070" y="2522250"/>
            <a:ext cx="148255"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3" name="Freeform 32"/>
          <p:cNvSpPr>
            <a:spLocks/>
          </p:cNvSpPr>
          <p:nvPr/>
        </p:nvSpPr>
        <p:spPr bwMode="black">
          <a:xfrm>
            <a:off x="10325249" y="2731608"/>
            <a:ext cx="148255"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
        <p:nvSpPr>
          <p:cNvPr id="34" name="Freeform 33"/>
          <p:cNvSpPr>
            <a:spLocks/>
          </p:cNvSpPr>
          <p:nvPr/>
        </p:nvSpPr>
        <p:spPr bwMode="black">
          <a:xfrm>
            <a:off x="10735665" y="2883868"/>
            <a:ext cx="148255"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sz="1800">
              <a:solidFill>
                <a:srgbClr val="0096D6"/>
              </a:solidFill>
              <a:latin typeface="+mj-lt"/>
            </a:endParaRPr>
          </a:p>
        </p:txBody>
      </p:sp>
    </p:spTree>
    <p:extLst>
      <p:ext uri="{BB962C8B-B14F-4D97-AF65-F5344CB8AC3E}">
        <p14:creationId xmlns:p14="http://schemas.microsoft.com/office/powerpoint/2010/main" val="18699597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00"/>
                                        <p:tgtEl>
                                          <p:spTgt spid="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00"/>
                                        <p:tgtEl>
                                          <p:spTgt spid="28"/>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00"/>
                                        <p:tgtEl>
                                          <p:spTgt spid="29"/>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00"/>
                                        <p:tgtEl>
                                          <p:spTgt spid="3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00"/>
                                        <p:tgtEl>
                                          <p:spTgt spid="31"/>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700"/>
                                        <p:tgtEl>
                                          <p:spTgt spid="3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700"/>
                                        <p:tgtEl>
                                          <p:spTgt spid="3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00"/>
                                        <p:tgtEl>
                                          <p:spTgt spid="34"/>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6"/>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8"/>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30"/>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2"/>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4"/>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7"/>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9"/>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1"/>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3"/>
                                        </p:tgtEl>
                                        <p:attrNameLst>
                                          <p:attrName>ppt_x</p:attrName>
                                          <p:attrName>ppt_y</p:attrName>
                                        </p:attrNameLst>
                                      </p:cBhvr>
                                      <p:rCtr x="0" y="-54"/>
                                    </p:animMotion>
                                  </p:childTnLst>
                                </p:cTn>
                              </p:par>
                            </p:childTnLst>
                          </p:cTn>
                        </p:par>
                        <p:par>
                          <p:cTn id="54" fill="hold">
                            <p:stCondLst>
                              <p:cond delay="12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700"/>
                                        <p:tgtEl>
                                          <p:spTgt spid="19"/>
                                        </p:tgtEl>
                                      </p:cBhvr>
                                    </p:animEffect>
                                  </p:childTnLst>
                                </p:cTn>
                              </p:par>
                              <p:par>
                                <p:cTn id="58" presetID="10" presetClass="entr" presetSubtype="0" fill="hold" nodeType="withEffect">
                                  <p:stCondLst>
                                    <p:cond delay="1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700"/>
                                        <p:tgtEl>
                                          <p:spTgt spid="17"/>
                                        </p:tgtEl>
                                      </p:cBhvr>
                                    </p:animEffect>
                                  </p:childTnLst>
                                </p:cTn>
                              </p:par>
                              <p:par>
                                <p:cTn id="61" presetID="10" presetClass="entr" presetSubtype="0" fill="hold" nodeType="withEffect">
                                  <p:stCondLst>
                                    <p:cond delay="2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00"/>
                                        <p:tgtEl>
                                          <p:spTgt spid="25"/>
                                        </p:tgtEl>
                                      </p:cBhvr>
                                    </p:animEffect>
                                  </p:childTnLst>
                                </p:cTn>
                              </p:par>
                              <p:par>
                                <p:cTn id="64" presetID="10" presetClass="entr" presetSubtype="0"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700"/>
                                        <p:tgtEl>
                                          <p:spTgt spid="18"/>
                                        </p:tgtEl>
                                      </p:cBhvr>
                                    </p:animEffect>
                                  </p:childTnLst>
                                </p:cTn>
                              </p:par>
                              <p:par>
                                <p:cTn id="67" presetID="10" presetClass="entr" presetSubtype="0" fill="hold" nodeType="withEffect">
                                  <p:stCondLst>
                                    <p:cond delay="4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6918" y="1339850"/>
            <a:ext cx="11440583" cy="49657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17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21400806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4" y="4279395"/>
            <a:ext cx="6246489" cy="384175"/>
          </a:xfrm>
          <a:prstGeom prst="rect">
            <a:avLst/>
          </a:prstGeom>
        </p:spPr>
        <p:txBody>
          <a:bodyPr vert="horz" lIns="68589" tIns="34295" rIns="68589" bIns="34295" rtlCol="0">
            <a:noAutofit/>
          </a:bodyPr>
          <a:lstStyle>
            <a:lvl1pPr marL="0" indent="0" algn="l" defTabSz="685891" rtl="0" eaLnBrk="1" latinLnBrk="0" hangingPunct="1">
              <a:lnSpc>
                <a:spcPct val="95000"/>
              </a:lnSpc>
              <a:spcBef>
                <a:spcPts val="1080"/>
              </a:spcBef>
              <a:buClr>
                <a:srgbClr val="92D050"/>
              </a:buClr>
              <a:buSzPct val="90000"/>
              <a:buFont typeface="Arial" pitchFamily="34" charset="0"/>
              <a:buNone/>
              <a:tabLst/>
              <a:defRPr lang="en-US" sz="1800" kern="1200" dirty="0">
                <a:solidFill>
                  <a:schemeClr val="tx2"/>
                </a:solidFill>
                <a:latin typeface="+mj-lt"/>
                <a:ea typeface="+mn-ea"/>
                <a:cs typeface="+mn-cs"/>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pPr marL="0" lvl="0" indent="0" algn="l" defTabSz="685891" rtl="0" eaLnBrk="1" latinLnBrk="0" hangingPunct="1">
              <a:lnSpc>
                <a:spcPct val="95000"/>
              </a:lnSpc>
              <a:spcBef>
                <a:spcPts val="108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2" name="Title 1"/>
          <p:cNvSpPr>
            <a:spLocks noGrp="1"/>
          </p:cNvSpPr>
          <p:nvPr>
            <p:ph type="ctrTitle" hasCustomPrompt="1"/>
          </p:nvPr>
        </p:nvSpPr>
        <p:spPr>
          <a:xfrm>
            <a:off x="331734" y="3282698"/>
            <a:ext cx="6283409" cy="1022351"/>
          </a:xfrm>
        </p:spPr>
        <p:txBody>
          <a:bodyPr vert="horz" lIns="61730" tIns="34295" rIns="61730" bIns="34295" rtlCol="0" anchor="b" anchorCtr="0">
            <a:noAutofit/>
          </a:bodyPr>
          <a:lstStyle>
            <a:lvl1pPr marL="0" indent="0" algn="l" defTabSz="685891" rtl="0" eaLnBrk="1" latinLnBrk="0" hangingPunct="1">
              <a:lnSpc>
                <a:spcPct val="80000"/>
              </a:lnSpc>
              <a:spcBef>
                <a:spcPct val="0"/>
              </a:spcBef>
              <a:buClr>
                <a:schemeClr val="tx1"/>
              </a:buClr>
              <a:buFont typeface="Ciscolight" pitchFamily="2" charset="0"/>
              <a:buNone/>
              <a:defRPr lang="en-US" sz="4500" b="0" kern="1200" spc="0" baseline="0" dirty="0">
                <a:gradFill>
                  <a:gsLst>
                    <a:gs pos="0">
                      <a:schemeClr val="accent1"/>
                    </a:gs>
                    <a:gs pos="77000">
                      <a:srgbClr val="01BBBB"/>
                    </a:gs>
                    <a:gs pos="100000">
                      <a:schemeClr val="accent6"/>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9" tIns="34295" rIns="68589" bIns="34295" anchor="ctr"/>
          <a:lstStyle/>
          <a:p>
            <a:endParaRPr lang="en-US" sz="1800">
              <a:latin typeface="+mj-lt"/>
            </a:endParaRPr>
          </a:p>
        </p:txBody>
      </p:sp>
      <p:sp>
        <p:nvSpPr>
          <p:cNvPr id="31" name="Picture Placeholder 30"/>
          <p:cNvSpPr>
            <a:spLocks noGrp="1"/>
          </p:cNvSpPr>
          <p:nvPr>
            <p:ph type="pic" sz="quarter" idx="10" hasCustomPrompt="1"/>
          </p:nvPr>
        </p:nvSpPr>
        <p:spPr>
          <a:xfrm>
            <a:off x="7387170" y="1917701"/>
            <a:ext cx="3568700" cy="2889251"/>
          </a:xfrm>
          <a:prstGeom prst="rect">
            <a:avLst/>
          </a:prstGeom>
        </p:spPr>
        <p:txBody>
          <a:bodyPr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1623265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3748550842"/>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4288" y="-3429"/>
            <a:ext cx="12200575" cy="6864860"/>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567267" y="427567"/>
            <a:ext cx="1265767" cy="781051"/>
          </a:xfrm>
          <a:prstGeom prst="rect">
            <a:avLst/>
          </a:prstGeom>
          <a:ln w="12700">
            <a:miter lim="400000"/>
          </a:ln>
        </p:spPr>
      </p:pic>
      <p:sp>
        <p:nvSpPr>
          <p:cNvPr id="28" name="Shape 28"/>
          <p:cNvSpPr>
            <a:spLocks noGrp="1"/>
          </p:cNvSpPr>
          <p:nvPr>
            <p:ph type="body" sz="quarter" idx="1"/>
          </p:nvPr>
        </p:nvSpPr>
        <p:spPr>
          <a:xfrm>
            <a:off x="617723" y="4281951"/>
            <a:ext cx="11070168" cy="398669"/>
          </a:xfrm>
          <a:prstGeom prst="rect">
            <a:avLst/>
          </a:prstGeom>
        </p:spPr>
        <p:txBody>
          <a:bodyPr lIns="45710" tIns="45710" rIns="45710" bIns="45710">
            <a:normAutofit/>
          </a:bodyPr>
          <a:lstStyle>
            <a:lvl1pPr marL="0" indent="0">
              <a:buClrTx/>
              <a:buSzTx/>
              <a:buFontTx/>
              <a:buNone/>
              <a:defRPr sz="2933">
                <a:solidFill>
                  <a:srgbClr val="4D4D4D"/>
                </a:solidFill>
              </a:defRPr>
            </a:lvl1pPr>
            <a:lvl2pPr marL="0" indent="406365">
              <a:buClrTx/>
              <a:buSzTx/>
              <a:buFontTx/>
              <a:buNone/>
              <a:defRPr sz="2933">
                <a:solidFill>
                  <a:srgbClr val="4D4D4D"/>
                </a:solidFill>
              </a:defRPr>
            </a:lvl2pPr>
            <a:lvl3pPr marL="0" indent="569852">
              <a:buClrTx/>
              <a:buSzTx/>
              <a:buFontTx/>
              <a:buNone/>
              <a:defRPr sz="2933">
                <a:solidFill>
                  <a:srgbClr val="4D4D4D"/>
                </a:solidFill>
              </a:defRPr>
            </a:lvl3pPr>
            <a:lvl4pPr marL="0" indent="688907">
              <a:buClrTx/>
              <a:buSzTx/>
              <a:buFontTx/>
              <a:buNone/>
              <a:defRPr sz="2933">
                <a:solidFill>
                  <a:srgbClr val="4D4D4D"/>
                </a:solidFill>
              </a:defRPr>
            </a:lvl4pPr>
            <a:lvl5pPr marL="0" indent="801608">
              <a:buClrTx/>
              <a:buSzTx/>
              <a:buFontTx/>
              <a:buNone/>
              <a:defRPr sz="2933">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567687" y="3519970"/>
            <a:ext cx="11120204" cy="859641"/>
          </a:xfrm>
          <a:prstGeom prst="rect">
            <a:avLst/>
          </a:prstGeom>
        </p:spPr>
        <p:txBody>
          <a:bodyPr/>
          <a:lstStyle>
            <a:lvl1pPr>
              <a:defRPr sz="6933">
                <a:solidFill>
                  <a:srgbClr val="4D4D4D"/>
                </a:solidFill>
              </a:defRPr>
            </a:lvl1pPr>
          </a:lstStyle>
          <a:p>
            <a:r>
              <a:t>Title Text</a:t>
            </a:r>
          </a:p>
        </p:txBody>
      </p:sp>
      <p:sp>
        <p:nvSpPr>
          <p:cNvPr id="30" name="Shape 30"/>
          <p:cNvSpPr>
            <a:spLocks noGrp="1"/>
          </p:cNvSpPr>
          <p:nvPr>
            <p:ph type="body" sz="quarter" idx="13"/>
          </p:nvPr>
        </p:nvSpPr>
        <p:spPr>
          <a:xfrm>
            <a:off x="625995" y="5377592"/>
            <a:ext cx="11061893" cy="384176"/>
          </a:xfrm>
          <a:prstGeom prst="rect">
            <a:avLst/>
          </a:prstGeom>
        </p:spPr>
        <p:txBody>
          <a:bodyPr>
            <a:normAutofit/>
          </a:bodyPr>
          <a:lstStyle>
            <a:lvl1pPr marL="0" indent="0">
              <a:buClrTx/>
              <a:buSzTx/>
              <a:buFontTx/>
              <a:buNone/>
              <a:defRPr sz="1400"/>
            </a:lvl1pPr>
          </a:lstStyle>
          <a:p>
            <a:pPr marL="0" indent="0">
              <a:buClrTx/>
              <a:buSzTx/>
              <a:buFontTx/>
              <a:buNone/>
              <a:defRPr sz="1400"/>
            </a:pPr>
            <a:endParaRPr/>
          </a:p>
        </p:txBody>
      </p:sp>
      <p:sp>
        <p:nvSpPr>
          <p:cNvPr id="31" name="Shape 31"/>
          <p:cNvSpPr>
            <a:spLocks noGrp="1"/>
          </p:cNvSpPr>
          <p:nvPr>
            <p:ph type="body" sz="quarter" idx="14"/>
          </p:nvPr>
        </p:nvSpPr>
        <p:spPr>
          <a:xfrm>
            <a:off x="625995" y="5697588"/>
            <a:ext cx="11061893" cy="384176"/>
          </a:xfrm>
          <a:prstGeom prst="rect">
            <a:avLst/>
          </a:prstGeom>
        </p:spPr>
        <p:txBody>
          <a:bodyPr>
            <a:normAutofit/>
          </a:bodyPr>
          <a:lstStyle>
            <a:lvl1pPr marL="0" indent="0">
              <a:buClrTx/>
              <a:buSzTx/>
              <a:buFontTx/>
              <a:buNone/>
              <a:defRPr sz="1400"/>
            </a:lvl1pPr>
          </a:lstStyle>
          <a:p>
            <a:pPr marL="0" indent="0">
              <a:buClrTx/>
              <a:buSzTx/>
              <a:buFontTx/>
              <a:buNone/>
              <a:defRPr sz="1400"/>
            </a:pPr>
            <a:endParaRPr/>
          </a:p>
        </p:txBody>
      </p:sp>
      <p:sp>
        <p:nvSpPr>
          <p:cNvPr id="32" name="Shape 32"/>
          <p:cNvSpPr>
            <a:spLocks noGrp="1"/>
          </p:cNvSpPr>
          <p:nvPr>
            <p:ph type="sldNum" sz="quarter" idx="2"/>
          </p:nvPr>
        </p:nvSpPr>
        <p:spPr>
          <a:xfrm>
            <a:off x="5892800" y="6170083"/>
            <a:ext cx="2844800" cy="372535"/>
          </a:xfrm>
          <a:prstGeom prst="rect">
            <a:avLst/>
          </a:prstGeom>
        </p:spPr>
        <p:txBody>
          <a:bodyPr lIns="45719" tIns="45719" rIns="45719" bIns="45719" anchor="ctr"/>
          <a:lstStyle>
            <a:lvl1pPr defTabSz="609585">
              <a:defRPr sz="1600">
                <a:solidFill>
                  <a:schemeClr val="accent3"/>
                </a:solidFill>
              </a:defRPr>
            </a:lvl1pPr>
          </a:lstStyle>
          <a:p>
            <a:fld id="{86CB4B4D-7CA3-9044-876B-883B54F8677D}" type="slidenum">
              <a:t>‹#›</a:t>
            </a:fld>
            <a:endParaRPr/>
          </a:p>
        </p:txBody>
      </p:sp>
    </p:spTree>
    <p:extLst>
      <p:ext uri="{BB962C8B-B14F-4D97-AF65-F5344CB8AC3E}">
        <p14:creationId xmlns:p14="http://schemas.microsoft.com/office/powerpoint/2010/main" val="403819718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 y="0"/>
            <a:ext cx="12208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2432053" y="-3578226"/>
            <a:ext cx="2305049"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6" name="Rounded Rectangle 5"/>
          <p:cNvSpPr/>
          <p:nvPr userDrawn="1"/>
        </p:nvSpPr>
        <p:spPr>
          <a:xfrm>
            <a:off x="2" y="-644526"/>
            <a:ext cx="2307167" cy="81470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8" name="Rounded Rectangle 7"/>
          <p:cNvSpPr/>
          <p:nvPr userDrawn="1"/>
        </p:nvSpPr>
        <p:spPr>
          <a:xfrm rot="10800000">
            <a:off x="1352553" y="-644526"/>
            <a:ext cx="2305049" cy="814705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9" name="Rounded Rectangle 8"/>
          <p:cNvSpPr/>
          <p:nvPr/>
        </p:nvSpPr>
        <p:spPr>
          <a:xfrm>
            <a:off x="8500535" y="1711326"/>
            <a:ext cx="2307167" cy="814863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10" name="Rounded Rectangle 9"/>
          <p:cNvSpPr/>
          <p:nvPr/>
        </p:nvSpPr>
        <p:spPr>
          <a:xfrm>
            <a:off x="10807700" y="835026"/>
            <a:ext cx="2305051" cy="814863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11" name="Rounded Rectangle 10"/>
          <p:cNvSpPr/>
          <p:nvPr/>
        </p:nvSpPr>
        <p:spPr>
          <a:xfrm rot="10800000">
            <a:off x="4047069" y="-3378200"/>
            <a:ext cx="2307167" cy="814863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12" name="Rectangle 5"/>
          <p:cNvSpPr>
            <a:spLocks noChangeArrowheads="1"/>
          </p:cNvSpPr>
          <p:nvPr/>
        </p:nvSpPr>
        <p:spPr bwMode="ltGray">
          <a:xfrm>
            <a:off x="10350500" y="6525901"/>
            <a:ext cx="1083733" cy="2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499" tIns="54748" rIns="109499" bIns="54748"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800" smtClean="0">
                <a:solidFill>
                  <a:srgbClr val="FFFFFF"/>
                </a:solidFill>
              </a:rPr>
              <a:t>Cisco Confidential</a:t>
            </a:r>
          </a:p>
        </p:txBody>
      </p:sp>
      <p:sp>
        <p:nvSpPr>
          <p:cNvPr id="13" name="Rectangle 5"/>
          <p:cNvSpPr>
            <a:spLocks noChangeArrowheads="1"/>
          </p:cNvSpPr>
          <p:nvPr userDrawn="1"/>
        </p:nvSpPr>
        <p:spPr bwMode="ltGray">
          <a:xfrm>
            <a:off x="10350500" y="6525901"/>
            <a:ext cx="1083733" cy="2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499" tIns="54748" rIns="109499" bIns="54748"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800" smtClean="0">
                <a:solidFill>
                  <a:srgbClr val="FFFFFF"/>
                </a:solidFill>
              </a:rPr>
              <a:t>Cisco Confidential</a:t>
            </a:r>
          </a:p>
        </p:txBody>
      </p:sp>
      <p:sp>
        <p:nvSpPr>
          <p:cNvPr id="14" name="Rectangle 4"/>
          <p:cNvSpPr>
            <a:spLocks noChangeArrowheads="1"/>
          </p:cNvSpPr>
          <p:nvPr userDrawn="1"/>
        </p:nvSpPr>
        <p:spPr bwMode="ltGray">
          <a:xfrm>
            <a:off x="334436" y="6527489"/>
            <a:ext cx="4561417" cy="2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499" tIns="54748" rIns="109499" bIns="54748"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800" dirty="0" smtClean="0">
                <a:solidFill>
                  <a:srgbClr val="FFFFFF"/>
                </a:solidFill>
              </a:rPr>
              <a:t>© 2018 Cisco and/or its affiliates. All rights reserved.</a:t>
            </a:r>
          </a:p>
        </p:txBody>
      </p:sp>
      <p:sp>
        <p:nvSpPr>
          <p:cNvPr id="15" name="Rectangle 7"/>
          <p:cNvSpPr>
            <a:spLocks noChangeArrowheads="1"/>
          </p:cNvSpPr>
          <p:nvPr userDrawn="1"/>
        </p:nvSpPr>
        <p:spPr bwMode="ltGray">
          <a:xfrm>
            <a:off x="11521980" y="6522725"/>
            <a:ext cx="346171" cy="23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499" tIns="54748" rIns="109499" bIns="54748"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800" smtClean="0">
                <a:solidFill>
                  <a:srgbClr val="FFFFFF"/>
                </a:solidFill>
              </a:rPr>
              <a:pPr algn="r" eaLnBrk="1" hangingPunct="1">
                <a:defRPr/>
              </a:pPr>
              <a:t>‹#›</a:t>
            </a:fld>
            <a:endParaRPr lang="en-US" altLang="en-US" sz="800" smtClean="0">
              <a:solidFill>
                <a:srgbClr val="FFFFFF"/>
              </a:solidFill>
            </a:endParaRPr>
          </a:p>
        </p:txBody>
      </p:sp>
      <p:sp>
        <p:nvSpPr>
          <p:cNvPr id="2" name="Title 1"/>
          <p:cNvSpPr>
            <a:spLocks noGrp="1"/>
          </p:cNvSpPr>
          <p:nvPr>
            <p:ph type="title"/>
          </p:nvPr>
        </p:nvSpPr>
        <p:spPr>
          <a:xfrm>
            <a:off x="316992" y="484633"/>
            <a:ext cx="11673504" cy="4372131"/>
          </a:xfrm>
        </p:spPr>
        <p:txBody>
          <a:bodyPr/>
          <a:lstStyle>
            <a:lvl1pPr marL="304792" indent="-304792">
              <a:buFont typeface="Arial" pitchFamily="34" charset="0"/>
              <a:buChar char="“"/>
              <a:defRPr sz="8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613666" y="5358903"/>
            <a:ext cx="11432913" cy="614363"/>
          </a:xfrm>
        </p:spPr>
        <p:txBody>
          <a:bodyPr rtlCol="0">
            <a:normAutofit/>
          </a:bodyPr>
          <a:lstStyle>
            <a:lvl1pPr marL="0" indent="0">
              <a:buNone/>
              <a:defRPr lang="en-US" sz="32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6549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10DF674-914D-4C3D-A04E-7E2D019FC871}"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3667848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0DF674-914D-4C3D-A04E-7E2D019FC871}"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306781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0DF674-914D-4C3D-A04E-7E2D019FC871}"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1668738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10DF674-914D-4C3D-A04E-7E2D019FC871}"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14187292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10DF674-914D-4C3D-A04E-7E2D019FC871}" type="datetimeFigureOut">
              <a:rPr lang="en-IN" smtClean="0"/>
              <a:t>03-09-2018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484723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10DF674-914D-4C3D-A04E-7E2D019FC871}" type="datetimeFigureOut">
              <a:rPr lang="en-IN" smtClean="0"/>
              <a:t>03-09-2018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2286375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DF674-914D-4C3D-A04E-7E2D019FC871}" type="datetimeFigureOut">
              <a:rPr lang="en-IN" smtClean="0"/>
              <a:t>03-09-2018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334848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47" name="Rectangle 3"/>
          <p:cNvSpPr>
            <a:spLocks noChangeArrowheads="1"/>
          </p:cNvSpPr>
          <p:nvPr/>
        </p:nvSpPr>
        <p:spPr bwMode="hidden">
          <a:xfrm>
            <a:off x="0" y="0"/>
            <a:ext cx="12192000" cy="177800"/>
          </a:xfrm>
          <a:prstGeom prst="rect">
            <a:avLst/>
          </a:prstGeom>
          <a:solidFill>
            <a:schemeClr val="bg2"/>
          </a:solidFill>
          <a:ln w="25400" algn="ctr">
            <a:noFill/>
            <a:miter lim="800000"/>
            <a:headEnd/>
            <a:tailEnd/>
          </a:ln>
          <a:effectLst/>
        </p:spPr>
        <p:txBody>
          <a:bodyPr wrap="none" lIns="68586" tIns="34294" rIns="68586" bIns="34294" anchor="ctr"/>
          <a:lstStyle/>
          <a:p>
            <a:endParaRPr lang="en-US" sz="1800">
              <a:latin typeface="+mj-lt"/>
            </a:endParaRPr>
          </a:p>
        </p:txBody>
      </p:sp>
      <p:sp>
        <p:nvSpPr>
          <p:cNvPr id="5" name="Title 1"/>
          <p:cNvSpPr>
            <a:spLocks noGrp="1"/>
          </p:cNvSpPr>
          <p:nvPr>
            <p:ph type="ctrTitle" hasCustomPrompt="1"/>
          </p:nvPr>
        </p:nvSpPr>
        <p:spPr>
          <a:xfrm>
            <a:off x="327275" y="762100"/>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gradFill>
                  <a:gsLst>
                    <a:gs pos="0">
                      <a:schemeClr val="accent1"/>
                    </a:gs>
                    <a:gs pos="100000">
                      <a:srgbClr val="01BBBB"/>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10786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DF674-914D-4C3D-A04E-7E2D019FC871}"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20906139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0DF674-914D-4C3D-A04E-7E2D019FC871}"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3142492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0DF674-914D-4C3D-A04E-7E2D019FC871}"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115336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0DF674-914D-4C3D-A04E-7E2D019FC871}"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751F84-9AC2-4F53-87E2-9D35D3C03445}" type="slidenum">
              <a:rPr lang="en-IN" smtClean="0"/>
              <a:t>‹#›</a:t>
            </a:fld>
            <a:endParaRPr lang="en-IN"/>
          </a:p>
        </p:txBody>
      </p:sp>
    </p:spTree>
    <p:extLst>
      <p:ext uri="{BB962C8B-B14F-4D97-AF65-F5344CB8AC3E}">
        <p14:creationId xmlns:p14="http://schemas.microsoft.com/office/powerpoint/2010/main" val="3793643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34000">
              <a:srgbClr val="272749"/>
            </a:gs>
            <a:gs pos="93000">
              <a:srgbClr val="EE402F"/>
            </a:gs>
            <a:gs pos="0">
              <a:srgbClr val="272749"/>
            </a:gs>
            <a:gs pos="100000">
              <a:srgbClr val="F37528"/>
            </a:gs>
          </a:gsLst>
          <a:lin ang="0" scaled="0"/>
        </a:gra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5502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7206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_Title Slide White">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tx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47262" y="4828019"/>
            <a:ext cx="10816168" cy="384175"/>
          </a:xfrm>
          <a:prstGeom prst="rect">
            <a:avLst/>
          </a:prstGeom>
        </p:spPr>
        <p:txBody>
          <a:bodyPr lIns="121899" tIns="60949" rIns="121899" bIns="60949" anchor="b" anchorCtr="0">
            <a:noAutofit/>
          </a:bodyPr>
          <a:lstStyle>
            <a:lvl1pPr marL="0" indent="0" algn="l">
              <a:buNone/>
              <a:defRPr sz="1600" b="0" i="0">
                <a:solidFill>
                  <a:schemeClr val="tx1"/>
                </a:solidFill>
                <a:latin typeface="+mn-lt"/>
                <a:cs typeface="CiscoSansTT ExtraLight" panose="020B0303020201020303" pitchFamily="34" charset="0"/>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46490" y="5164904"/>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tx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tx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cxnSp>
        <p:nvCxnSpPr>
          <p:cNvPr id="27" name="Straight Connector 2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grpSp>
        <p:nvGrpSpPr>
          <p:cNvPr id="73" name="Group 67"/>
          <p:cNvGrpSpPr/>
          <p:nvPr/>
        </p:nvGrpSpPr>
        <p:grpSpPr>
          <a:xfrm>
            <a:off x="380217" y="410500"/>
            <a:ext cx="1150319" cy="613107"/>
            <a:chOff x="609606" y="528528"/>
            <a:chExt cx="1444732" cy="763787"/>
          </a:xfrm>
          <a:solidFill>
            <a:srgbClr val="7F7F7F"/>
          </a:solidFill>
        </p:grpSpPr>
        <p:sp>
          <p:nvSpPr>
            <p:cNvPr id="74" name="Rectangle 73"/>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75" name="Freeform 7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6" name="Freeform 7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77" name="Freeform 7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78" name="Freeform 7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79" name="Freeform 7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80" name="Freeform 7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1" name="Freeform 8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2" name="Freeform 8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3" name="Freeform 8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84" name="Freeform 8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5" name="Freeform 8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6" name="Freeform 8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87" name="Freeform 8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391099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4_Title Slide gradient">
    <p:bg>
      <p:bgPr>
        <a:solidFill>
          <a:schemeClr val="tx2"/>
        </a:solidFill>
        <a:effectLst/>
      </p:bgPr>
    </p:bg>
    <p:spTree>
      <p:nvGrpSpPr>
        <p:cNvPr id="1" name=""/>
        <p:cNvGrpSpPr/>
        <p:nvPr/>
      </p:nvGrpSpPr>
      <p:grpSpPr>
        <a:xfrm>
          <a:off x="0" y="0"/>
          <a:ext cx="0" cy="0"/>
          <a:chOff x="0" y="0"/>
          <a:chExt cx="0" cy="0"/>
        </a:xfrm>
      </p:grpSpPr>
      <p:sp>
        <p:nvSpPr>
          <p:cNvPr id="23" name="Title 1"/>
          <p:cNvSpPr>
            <a:spLocks noGrp="1"/>
          </p:cNvSpPr>
          <p:nvPr>
            <p:ph type="ctrTitle" hasCustomPrompt="1"/>
          </p:nvPr>
        </p:nvSpPr>
        <p:spPr>
          <a:xfrm>
            <a:off x="295191" y="2811836"/>
            <a:ext cx="11068958" cy="859640"/>
          </a:xfrm>
          <a:prstGeom prst="rect">
            <a:avLst/>
          </a:prstGeom>
        </p:spPr>
        <p:txBody>
          <a:bodyPr anchor="b" anchorCtr="0"/>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Presentation Title Goes Here</a:t>
            </a:r>
            <a:endParaRPr lang="en-US" dirty="0"/>
          </a:p>
        </p:txBody>
      </p:sp>
      <p:sp>
        <p:nvSpPr>
          <p:cNvPr id="24" name="Subtitle 2"/>
          <p:cNvSpPr>
            <a:spLocks noGrp="1"/>
          </p:cNvSpPr>
          <p:nvPr>
            <p:ph type="subTitle" idx="1" hasCustomPrompt="1"/>
          </p:nvPr>
        </p:nvSpPr>
        <p:spPr>
          <a:xfrm>
            <a:off x="336567" y="4828019"/>
            <a:ext cx="10816168" cy="384175"/>
          </a:xfrm>
          <a:prstGeom prst="rect">
            <a:avLst/>
          </a:prstGeom>
        </p:spPr>
        <p:txBody>
          <a:bodyPr lIns="121899" tIns="60949" rIns="121899" bIns="60949" anchor="b" anchorCtr="0">
            <a:noAutofit/>
          </a:bodyPr>
          <a:lstStyle>
            <a:lvl1pPr marL="0" indent="0" algn="l">
              <a:buNone/>
              <a:defRPr sz="1600" b="0" i="0">
                <a:solidFill>
                  <a:schemeClr val="bg1"/>
                </a:solidFill>
                <a:latin typeface="+mn-lt"/>
                <a:cs typeface="CiscoSans"/>
              </a:defRPr>
            </a:lvl1pPr>
            <a:lvl2pPr marL="457161"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8" indent="0" algn="ctr">
              <a:buNone/>
              <a:defRPr>
                <a:solidFill>
                  <a:schemeClr val="tx1">
                    <a:tint val="75000"/>
                  </a:schemeClr>
                </a:solidFill>
              </a:defRPr>
            </a:lvl5pPr>
            <a:lvl6pPr marL="2285809" indent="0" algn="ctr">
              <a:buNone/>
              <a:defRPr>
                <a:solidFill>
                  <a:schemeClr val="tx1">
                    <a:tint val="75000"/>
                  </a:schemeClr>
                </a:solidFill>
              </a:defRPr>
            </a:lvl6pPr>
            <a:lvl7pPr marL="2742971" indent="0" algn="ctr">
              <a:buNone/>
              <a:defRPr>
                <a:solidFill>
                  <a:schemeClr val="tx1">
                    <a:tint val="75000"/>
                  </a:schemeClr>
                </a:solidFill>
              </a:defRPr>
            </a:lvl7pPr>
            <a:lvl8pPr marL="3200133" indent="0" algn="ctr">
              <a:buNone/>
              <a:defRPr>
                <a:solidFill>
                  <a:schemeClr val="tx1">
                    <a:tint val="75000"/>
                  </a:schemeClr>
                </a:solidFill>
              </a:defRPr>
            </a:lvl8pPr>
            <a:lvl9pPr marL="3657296" indent="0" algn="ctr">
              <a:buNone/>
              <a:defRPr>
                <a:solidFill>
                  <a:schemeClr val="tx1">
                    <a:tint val="75000"/>
                  </a:schemeClr>
                </a:solidFill>
              </a:defRPr>
            </a:lvl9pPr>
          </a:lstStyle>
          <a:p>
            <a:r>
              <a:rPr lang="en-US" dirty="0" smtClean="0"/>
              <a:t>Speaker Name</a:t>
            </a:r>
            <a:endParaRPr lang="en-US" dirty="0"/>
          </a:p>
        </p:txBody>
      </p:sp>
      <p:sp>
        <p:nvSpPr>
          <p:cNvPr id="25" name="Text Placeholder 38"/>
          <p:cNvSpPr>
            <a:spLocks noGrp="1"/>
          </p:cNvSpPr>
          <p:nvPr>
            <p:ph type="body" sz="quarter" idx="10" hasCustomPrompt="1"/>
          </p:nvPr>
        </p:nvSpPr>
        <p:spPr>
          <a:xfrm>
            <a:off x="335795" y="5164904"/>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Speaker Title</a:t>
            </a:r>
            <a:endParaRPr lang="en-US" dirty="0"/>
          </a:p>
        </p:txBody>
      </p:sp>
      <p:sp>
        <p:nvSpPr>
          <p:cNvPr id="26" name="Text Placeholder 40"/>
          <p:cNvSpPr>
            <a:spLocks noGrp="1"/>
          </p:cNvSpPr>
          <p:nvPr>
            <p:ph type="body" sz="quarter" idx="11" hasCustomPrompt="1"/>
          </p:nvPr>
        </p:nvSpPr>
        <p:spPr>
          <a:xfrm>
            <a:off x="335795" y="5938226"/>
            <a:ext cx="10816867" cy="384175"/>
          </a:xfrm>
          <a:prstGeom prst="rect">
            <a:avLst/>
          </a:prstGeom>
        </p:spPr>
        <p:txBody>
          <a:bodyPr lIns="121899" tIns="60949" rIns="121899" bIns="60949"/>
          <a:lstStyle>
            <a:lvl1pPr marL="0" indent="0" algn="l">
              <a:buFontTx/>
              <a:buNone/>
              <a:defRPr lang="en-US" sz="1600" b="0" i="0" kern="1200" dirty="0" smtClean="0">
                <a:solidFill>
                  <a:schemeClr val="bg1"/>
                </a:solidFill>
                <a:latin typeface="+mn-lt"/>
                <a:ea typeface="+mn-ea"/>
                <a:cs typeface="CiscoSans ExtraLight"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
        <p:nvSpPr>
          <p:cNvPr id="3" name="Text Placeholder 2"/>
          <p:cNvSpPr>
            <a:spLocks noGrp="1"/>
          </p:cNvSpPr>
          <p:nvPr>
            <p:ph type="body" sz="quarter" idx="13" hasCustomPrompt="1"/>
          </p:nvPr>
        </p:nvSpPr>
        <p:spPr>
          <a:xfrm>
            <a:off x="336761" y="3496670"/>
            <a:ext cx="11070167" cy="398668"/>
          </a:xfrm>
          <a:prstGeom prst="rect">
            <a:avLst/>
          </a:prstGeom>
        </p:spPr>
        <p:txBody>
          <a:bodyPr lIns="121899" tIns="60949" rIns="121899" bIns="60949"/>
          <a:lstStyle>
            <a:lvl1pPr marL="0" indent="0">
              <a:buFont typeface="Arial" panose="020B0604020202020204" pitchFamily="34" charset="0"/>
              <a:buNone/>
              <a:defRPr sz="2400" baseline="0">
                <a:solidFill>
                  <a:schemeClr val="bg1"/>
                </a:solidFill>
                <a:latin typeface="+mj-lt"/>
              </a:defRPr>
            </a:lvl1pPr>
            <a:lvl2pPr marL="406384" indent="0">
              <a:buNone/>
              <a:defRPr/>
            </a:lvl2pPr>
            <a:lvl3pPr marL="569888" indent="0">
              <a:buNone/>
              <a:defRPr/>
            </a:lvl3pPr>
            <a:lvl4pPr marL="688946" indent="0">
              <a:buNone/>
              <a:defRPr/>
            </a:lvl4pPr>
            <a:lvl5pPr marL="801654" indent="0">
              <a:buNone/>
              <a:defRPr/>
            </a:lvl5pPr>
          </a:lstStyle>
          <a:p>
            <a:pPr lvl="0"/>
            <a:r>
              <a:rPr lang="en-GB" dirty="0" smtClean="0"/>
              <a:t>Subhead goes here</a:t>
            </a:r>
            <a:endParaRPr lang="en-GB" dirty="0"/>
          </a:p>
        </p:txBody>
      </p:sp>
      <p:grpSp>
        <p:nvGrpSpPr>
          <p:cNvPr id="28" name="Group 67"/>
          <p:cNvGrpSpPr/>
          <p:nvPr/>
        </p:nvGrpSpPr>
        <p:grpSpPr>
          <a:xfrm>
            <a:off x="380217" y="410500"/>
            <a:ext cx="1150319" cy="613107"/>
            <a:chOff x="609606" y="528528"/>
            <a:chExt cx="1444732" cy="763787"/>
          </a:xfrm>
          <a:solidFill>
            <a:schemeClr val="bg1"/>
          </a:solidFill>
        </p:grpSpPr>
        <p:sp>
          <p:nvSpPr>
            <p:cNvPr id="32" name="Rectangle 3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sz="1800">
                <a:solidFill>
                  <a:schemeClr val="bg1"/>
                </a:solidFill>
                <a:latin typeface="+mj-lt"/>
              </a:endParaRPr>
            </a:p>
          </p:txBody>
        </p:sp>
        <p:sp>
          <p:nvSpPr>
            <p:cNvPr id="45" name="Freeform 44"/>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6" name="Freeform 45"/>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sz="1800">
                <a:solidFill>
                  <a:schemeClr val="bg1"/>
                </a:solidFill>
                <a:latin typeface="+mj-lt"/>
              </a:endParaRPr>
            </a:p>
          </p:txBody>
        </p:sp>
        <p:sp>
          <p:nvSpPr>
            <p:cNvPr id="47" name="Freeform 46"/>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sz="1800">
                <a:solidFill>
                  <a:schemeClr val="bg1"/>
                </a:solidFill>
                <a:latin typeface="+mj-lt"/>
              </a:endParaRPr>
            </a:p>
          </p:txBody>
        </p:sp>
        <p:sp>
          <p:nvSpPr>
            <p:cNvPr id="48" name="Freeform 47"/>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sz="1800">
                <a:solidFill>
                  <a:schemeClr val="bg1"/>
                </a:solidFill>
                <a:latin typeface="+mj-lt"/>
              </a:endParaRPr>
            </a:p>
          </p:txBody>
        </p:sp>
        <p:sp>
          <p:nvSpPr>
            <p:cNvPr id="49" name="Freeform 48"/>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sp>
          <p:nvSpPr>
            <p:cNvPr id="50" name="Freeform 49"/>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1" name="Freeform 50"/>
            <p:cNvSpPr>
              <a:spLocks/>
            </p:cNvSpPr>
            <p:nvPr/>
          </p:nvSpPr>
          <p:spPr bwMode="black">
            <a:xfrm>
              <a:off x="954502" y="528528"/>
              <a:ext cx="62080"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2" name="Freeform 51"/>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3" name="Freeform 52"/>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sz="1800">
                <a:solidFill>
                  <a:schemeClr val="bg1"/>
                </a:solidFill>
                <a:latin typeface="+mj-lt"/>
              </a:endParaRPr>
            </a:p>
          </p:txBody>
        </p:sp>
        <p:sp>
          <p:nvSpPr>
            <p:cNvPr id="54" name="Freeform 53"/>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5" name="Freeform 54"/>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6" name="Freeform 55"/>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sz="1800">
                <a:solidFill>
                  <a:schemeClr val="bg1"/>
                </a:solidFill>
                <a:latin typeface="+mj-lt"/>
              </a:endParaRPr>
            </a:p>
          </p:txBody>
        </p:sp>
        <p:sp>
          <p:nvSpPr>
            <p:cNvPr id="57" name="Freeform 56"/>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sz="1800">
                <a:solidFill>
                  <a:schemeClr val="bg1"/>
                </a:solidFill>
                <a:latin typeface="+mj-lt"/>
              </a:endParaRPr>
            </a:p>
          </p:txBody>
        </p:sp>
      </p:grpSp>
    </p:spTree>
    <p:extLst>
      <p:ext uri="{BB962C8B-B14F-4D97-AF65-F5344CB8AC3E}">
        <p14:creationId xmlns:p14="http://schemas.microsoft.com/office/powerpoint/2010/main" val="242306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wipe(left)">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8652" y="4279395"/>
            <a:ext cx="6246490" cy="384175"/>
          </a:xfrm>
          <a:prstGeom prst="rect">
            <a:avLst/>
          </a:prstGeom>
        </p:spPr>
        <p:txBody>
          <a:bodyPr vert="horz" lIns="91436" tIns="45719" rIns="91436" bIns="45719" rtlCol="0">
            <a:noAutofit/>
          </a:bodyPr>
          <a:lstStyle>
            <a:lvl1pPr marL="0" indent="0" algn="l" defTabSz="914361" rtl="0" eaLnBrk="1" latinLnBrk="0" hangingPunct="1">
              <a:lnSpc>
                <a:spcPct val="95000"/>
              </a:lnSpc>
              <a:spcBef>
                <a:spcPts val="1440"/>
              </a:spcBef>
              <a:buClr>
                <a:srgbClr val="92D050"/>
              </a:buClr>
              <a:buSzPct val="90000"/>
              <a:buFont typeface="Arial" pitchFamily="34" charset="0"/>
              <a:buNone/>
              <a:tabLst/>
              <a:defRPr lang="en-US" sz="2400" kern="1200" dirty="0">
                <a:solidFill>
                  <a:schemeClr val="tx2"/>
                </a:solidFill>
                <a:latin typeface="+mj-lt"/>
                <a:ea typeface="+mn-ea"/>
                <a:cs typeface="+mn-cs"/>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pPr marL="0" lvl="0" indent="0" algn="l" defTabSz="914361"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2" name="Title 1"/>
          <p:cNvSpPr>
            <a:spLocks noGrp="1"/>
          </p:cNvSpPr>
          <p:nvPr>
            <p:ph type="ctrTitle" hasCustomPrompt="1"/>
          </p:nvPr>
        </p:nvSpPr>
        <p:spPr>
          <a:xfrm>
            <a:off x="331733" y="3282698"/>
            <a:ext cx="6283409" cy="1022351"/>
          </a:xfrm>
        </p:spPr>
        <p:txBody>
          <a:bodyPr vert="horz" lIns="82292" tIns="45719" rIns="82292" bIns="45719" rtlCol="0" anchor="b"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6" tIns="45719" rIns="91436" bIns="45719" anchor="ctr"/>
          <a:lstStyle/>
          <a:p>
            <a:endParaRPr lang="en-US" sz="1800">
              <a:latin typeface="+mj-lt"/>
            </a:endParaRPr>
          </a:p>
        </p:txBody>
      </p:sp>
      <p:sp>
        <p:nvSpPr>
          <p:cNvPr id="31" name="Picture Placeholder 30"/>
          <p:cNvSpPr>
            <a:spLocks noGrp="1"/>
          </p:cNvSpPr>
          <p:nvPr>
            <p:ph type="pic" sz="quarter" idx="10" hasCustomPrompt="1"/>
          </p:nvPr>
        </p:nvSpPr>
        <p:spPr>
          <a:xfrm>
            <a:off x="7387169" y="1917701"/>
            <a:ext cx="3568700" cy="2889251"/>
          </a:xfrm>
          <a:prstGeom prst="rect">
            <a:avLst/>
          </a:prstGeom>
        </p:spPr>
        <p:txBody>
          <a:bodyPr lIns="121899" tIns="60949" rIns="121899" bIns="60949" anchor="ctr" anchorCtr="1"/>
          <a:lstStyle>
            <a:lvl1pPr marL="0" indent="0" algn="ctr">
              <a:buNone/>
              <a:defRPr>
                <a:solidFill>
                  <a:schemeClr val="tx2"/>
                </a:solidFill>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874352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2" grpId="0"/>
      <p:bldP spid="31"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7" name="Rectangle 3"/>
          <p:cNvSpPr>
            <a:spLocks noChangeArrowheads="1"/>
          </p:cNvSpPr>
          <p:nvPr/>
        </p:nvSpPr>
        <p:spPr bwMode="white">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47" name="Rectangle 3"/>
          <p:cNvSpPr>
            <a:spLocks noChangeArrowheads="1"/>
          </p:cNvSpPr>
          <p:nvPr/>
        </p:nvSpPr>
        <p:spPr bwMode="hidden">
          <a:xfrm>
            <a:off x="1" y="0"/>
            <a:ext cx="12192000" cy="177800"/>
          </a:xfrm>
          <a:prstGeom prst="rect">
            <a:avLst/>
          </a:prstGeom>
          <a:solidFill>
            <a:schemeClr val="bg2"/>
          </a:solidFill>
          <a:ln w="25400" algn="ctr">
            <a:noFill/>
            <a:miter lim="800000"/>
            <a:headEnd/>
            <a:tailEnd/>
          </a:ln>
          <a:effectLst/>
        </p:spPr>
        <p:txBody>
          <a:bodyPr wrap="none" lIns="91432" tIns="45717" rIns="91432" bIns="45717" anchor="ctr"/>
          <a:lstStyle/>
          <a:p>
            <a:endParaRPr lang="en-US" sz="1800">
              <a:latin typeface="+mj-lt"/>
            </a:endParaRPr>
          </a:p>
        </p:txBody>
      </p:sp>
      <p:sp>
        <p:nvSpPr>
          <p:cNvPr id="5" name="Title 1"/>
          <p:cNvSpPr>
            <a:spLocks noGrp="1"/>
          </p:cNvSpPr>
          <p:nvPr>
            <p:ph type="ctrTitle" hasCustomPrompt="1"/>
          </p:nvPr>
        </p:nvSpPr>
        <p:spPr>
          <a:xfrm>
            <a:off x="327274" y="762100"/>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gradFill>
                  <a:gsLst>
                    <a:gs pos="34000">
                      <a:srgbClr val="272749"/>
                    </a:gs>
                    <a:gs pos="0">
                      <a:schemeClr val="tx2"/>
                    </a:gs>
                    <a:gs pos="92000">
                      <a:srgbClr val="EE402F"/>
                    </a:gs>
                    <a:gs pos="100000">
                      <a:srgbClr val="F37527"/>
                    </a:gs>
                  </a:gsLst>
                  <a:lin ang="1200000" scaled="0"/>
                </a:gradFill>
                <a:latin typeface="+mj-lt"/>
                <a:cs typeface="CiscoSans Thin"/>
              </a:defRPr>
            </a:lvl1pPr>
          </a:lstStyle>
          <a:p>
            <a:r>
              <a:rPr lang="en-US" dirty="0" smtClean="0"/>
              <a:t>Section Title Goes Here</a:t>
            </a:r>
            <a:endParaRPr lang="en-US" dirty="0"/>
          </a:p>
        </p:txBody>
      </p:sp>
    </p:spTree>
    <p:extLst>
      <p:ext uri="{BB962C8B-B14F-4D97-AF65-F5344CB8AC3E}">
        <p14:creationId xmlns:p14="http://schemas.microsoft.com/office/powerpoint/2010/main" val="374875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48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2_Segu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2018</a:t>
            </a:r>
            <a:r>
              <a:rPr lang="en-US" sz="800" b="0" i="0" baseline="0" dirty="0" smtClean="0">
                <a:solidFill>
                  <a:srgbClr val="FFFFFF"/>
                </a:solidFill>
                <a:latin typeface="+mn-lt"/>
                <a:cs typeface="CiscoSans Thin"/>
              </a:rPr>
              <a:t> </a:t>
            </a:r>
            <a:r>
              <a:rPr lang="en-US" sz="800" b="0" i="0" dirty="0" smtClean="0">
                <a:solidFill>
                  <a:srgbClr val="FFFFFF"/>
                </a:solidFill>
                <a:latin typeface="+mn-lt"/>
                <a:cs typeface="CiscoSans Thin"/>
              </a:rPr>
              <a:t>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90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4" y="750146"/>
            <a:ext cx="11068958" cy="3426595"/>
          </a:xfrm>
          <a:prstGeom prst="rect">
            <a:avLst/>
          </a:prstGeom>
        </p:spPr>
        <p:txBody>
          <a:bodyPr anchor="b" anchorCtr="0">
            <a:noAutofit/>
          </a:bodyPr>
          <a:lstStyle>
            <a:lvl1pPr marL="0" indent="0" algn="l">
              <a:lnSpc>
                <a:spcPct val="90000"/>
              </a:lnSpc>
              <a:buFont typeface="Arial" panose="020B0604020202020204" pitchFamily="34" charset="0"/>
              <a:buNone/>
              <a:defRPr sz="60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2018</a:t>
            </a:r>
            <a:r>
              <a:rPr lang="en-US" sz="800" b="0" i="0" baseline="0" dirty="0" smtClean="0">
                <a:solidFill>
                  <a:srgbClr val="FFFFFF"/>
                </a:solidFill>
                <a:latin typeface="+mn-lt"/>
                <a:cs typeface="CiscoSans Thin"/>
              </a:rPr>
              <a:t> </a:t>
            </a:r>
            <a:r>
              <a:rPr lang="en-US" sz="800" b="0" i="0" dirty="0" smtClean="0">
                <a:solidFill>
                  <a:srgbClr val="FFFFFF"/>
                </a:solidFill>
                <a:latin typeface="+mn-lt"/>
                <a:cs typeface="CiscoSans Thin"/>
              </a:rPr>
              <a:t>Cisco and/or its affiliates. All rights reserved.</a:t>
            </a:r>
            <a:endParaRPr lang="en-US" sz="800" b="0" i="0" dirty="0">
              <a:solidFill>
                <a:srgbClr val="FFFFFF"/>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4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ctr" defTabSz="609493" rtl="0" eaLnBrk="1" fontAlgn="auto" latinLnBrk="0" hangingPunct="1">
              <a:lnSpc>
                <a:spcPct val="100000"/>
              </a:lnSpc>
              <a:spcBef>
                <a:spcPct val="20000"/>
              </a:spcBef>
              <a:spcAft>
                <a:spcPts val="0"/>
              </a:spcAft>
              <a:buClrTx/>
              <a:buSzTx/>
              <a:buFont typeface="Arial"/>
              <a:buNone/>
              <a:tabLst/>
              <a:defRPr sz="2700" b="0" i="0" baseline="0">
                <a:solidFill>
                  <a:schemeClr val="tx2"/>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32094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Multi_Slid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lIns="121899" tIns="60949" rIns="121899" bIns="60949">
            <a:noAutofit/>
          </a:bodyPr>
          <a:lstStyle>
            <a:lvl1pPr marL="380933" marR="0" indent="-380933" algn="l" defTabSz="609493" rtl="0" eaLnBrk="1" fontAlgn="auto" latinLnBrk="0" hangingPunct="1">
              <a:lnSpc>
                <a:spcPct val="100000"/>
              </a:lnSpc>
              <a:spcBef>
                <a:spcPct val="20000"/>
              </a:spcBef>
              <a:spcAft>
                <a:spcPts val="0"/>
              </a:spcAft>
              <a:buClrTx/>
              <a:buSzTx/>
              <a:buFont typeface="Arial"/>
              <a:buNone/>
              <a:tabLst/>
              <a:defRPr sz="2700" b="0" i="0" baseline="0">
                <a:solidFill>
                  <a:schemeClr val="bg1"/>
                </a:solidFill>
                <a:latin typeface="+mn-lt"/>
                <a:cs typeface="CiscoSans ExtraLight"/>
              </a:defRPr>
            </a:lvl1pPr>
          </a:lstStyle>
          <a:p>
            <a:pPr marL="0" marR="0" lvl="0" indent="0" algn="l" defTabSz="609493"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1" name="Straight Connector 10"/>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25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5" y="1666619"/>
            <a:ext cx="11443668" cy="4354712"/>
          </a:xfrm>
          <a:prstGeom prst="rect">
            <a:avLst/>
          </a:prstGeom>
        </p:spPr>
        <p:txBody>
          <a:bodyPr lIns="121899" tIns="60949" rIns="121899" bIns="60949">
            <a:noAutofit/>
          </a:bodyPr>
          <a:lstStyle>
            <a:lvl1pPr marL="385166" indent="-308979">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8991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998892"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225336"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443314"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42022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6" name="Text Placeholder 3"/>
          <p:cNvSpPr>
            <a:spLocks noGrp="1"/>
          </p:cNvSpPr>
          <p:nvPr>
            <p:ph type="body" sz="quarter" idx="10"/>
          </p:nvPr>
        </p:nvSpPr>
        <p:spPr>
          <a:xfrm>
            <a:off x="327276"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quarter" idx="11"/>
          </p:nvPr>
        </p:nvSpPr>
        <p:spPr>
          <a:xfrm>
            <a:off x="6187991" y="1666619"/>
            <a:ext cx="5559510" cy="4354712"/>
          </a:xfrm>
          <a:prstGeom prst="rect">
            <a:avLst/>
          </a:prstGeom>
        </p:spPr>
        <p:txBody>
          <a:bodyPr lIns="121899" tIns="60949" rIns="121899" bIns="60949">
            <a:noAutofit/>
          </a:bodyPr>
          <a:lstStyle>
            <a:lvl1pPr marL="304747" indent="-228560">
              <a:lnSpc>
                <a:spcPct val="95000"/>
              </a:lnSpc>
              <a:spcBef>
                <a:spcPts val="1480"/>
              </a:spcBef>
              <a:buClr>
                <a:schemeClr val="tx2"/>
              </a:buClr>
              <a:buSzPct val="80000"/>
              <a:buFont typeface="Wingdings" panose="05000000000000000000" pitchFamily="2" charset="2"/>
              <a:buChar char="§"/>
              <a:defRPr sz="2700" b="0" i="0">
                <a:solidFill>
                  <a:schemeClr val="tx2"/>
                </a:solidFill>
                <a:latin typeface="+mn-lt"/>
                <a:cs typeface="CiscoSans ExtraLight"/>
              </a:defRPr>
            </a:lvl1pPr>
            <a:lvl2pPr marL="609493" indent="-287816">
              <a:lnSpc>
                <a:spcPct val="95000"/>
              </a:lnSpc>
              <a:spcBef>
                <a:spcPts val="600"/>
              </a:spcBef>
              <a:buClr>
                <a:schemeClr val="tx2"/>
              </a:buClr>
              <a:buSzPct val="80000"/>
              <a:buFont typeface="Wingdings" panose="05000000000000000000" pitchFamily="2" charset="2"/>
              <a:buChar char="§"/>
              <a:defRPr sz="2400" b="0" i="0">
                <a:solidFill>
                  <a:schemeClr val="tx2"/>
                </a:solidFill>
                <a:latin typeface="+mn-lt"/>
                <a:cs typeface="CiscoSans ExtraLight"/>
              </a:defRPr>
            </a:lvl2pPr>
            <a:lvl3pPr marL="838053" indent="-228560">
              <a:buClr>
                <a:schemeClr val="tx2"/>
              </a:buClr>
              <a:buSzPct val="80000"/>
              <a:buFont typeface="Wingdings" panose="05000000000000000000" pitchFamily="2" charset="2"/>
              <a:buChar char="§"/>
              <a:defRPr sz="2100" b="0" i="0">
                <a:solidFill>
                  <a:schemeClr val="tx2"/>
                </a:solidFill>
                <a:latin typeface="+mn-lt"/>
                <a:cs typeface="CiscoSans ExtraLight"/>
              </a:defRPr>
            </a:lvl3pPr>
            <a:lvl4pPr marL="1066613" indent="-228560">
              <a:buClr>
                <a:schemeClr val="tx2"/>
              </a:buClr>
              <a:buSzPct val="80000"/>
              <a:buFont typeface="Wingdings" panose="05000000000000000000" pitchFamily="2" charset="2"/>
              <a:buChar char="§"/>
              <a:defRPr sz="1900" b="0" i="0">
                <a:solidFill>
                  <a:schemeClr val="tx2"/>
                </a:solidFill>
                <a:latin typeface="+mn-lt"/>
                <a:cs typeface="CiscoSans ExtraLight"/>
              </a:defRPr>
            </a:lvl4pPr>
            <a:lvl5pPr marL="1295173" indent="-228560">
              <a:buClr>
                <a:schemeClr val="tx2"/>
              </a:buClr>
              <a:buSzPct val="80000"/>
              <a:buFont typeface="Wingdings" panose="05000000000000000000" pitchFamily="2" charset="2"/>
              <a:buChar char="§"/>
              <a:defRPr sz="1600" b="0" i="0">
                <a:solidFill>
                  <a:schemeClr val="tx2"/>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81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ullet_Heavy Tex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Title Goes Here</a:t>
            </a:r>
            <a:endParaRPr lang="en-US" dirty="0"/>
          </a:p>
        </p:txBody>
      </p:sp>
      <p:sp>
        <p:nvSpPr>
          <p:cNvPr id="9" name="Text Placeholder 3"/>
          <p:cNvSpPr>
            <a:spLocks noGrp="1"/>
          </p:cNvSpPr>
          <p:nvPr>
            <p:ph type="body" sz="quarter" idx="11"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a:p>
            <a:endParaRPr lang="en-US" dirty="0" smtClean="0"/>
          </a:p>
        </p:txBody>
      </p:sp>
      <p:sp>
        <p:nvSpPr>
          <p:cNvPr id="10" name="Text Placeholder 3"/>
          <p:cNvSpPr>
            <a:spLocks noGrp="1"/>
          </p:cNvSpPr>
          <p:nvPr>
            <p:ph type="body" sz="quarter" idx="12" hasCustomPrompt="1"/>
          </p:nvPr>
        </p:nvSpPr>
        <p:spPr>
          <a:xfrm>
            <a:off x="6187991" y="1666619"/>
            <a:ext cx="5559510" cy="4354712"/>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1900" b="0" i="0">
                <a:solidFill>
                  <a:schemeClr val="tx2"/>
                </a:solidFill>
                <a:latin typeface="+mn-lt"/>
                <a:cs typeface="CiscoSans ExtraLight"/>
              </a:defRPr>
            </a:lvl1pPr>
            <a:lvl2pPr>
              <a:lnSpc>
                <a:spcPct val="95000"/>
              </a:lnSpc>
              <a:spcBef>
                <a:spcPts val="600"/>
              </a:spcBef>
              <a:buClrTx/>
              <a:defRPr b="0" i="0">
                <a:solidFill>
                  <a:schemeClr val="tx1"/>
                </a:solidFill>
                <a:latin typeface="+mn-lt"/>
                <a:cs typeface="CiscoSans ExtraLight"/>
              </a:defRPr>
            </a:lvl2pPr>
            <a:lvl3pPr marL="575899" indent="-228560">
              <a:buClr>
                <a:schemeClr val="tx2"/>
              </a:buClr>
              <a:buSzPct val="80000"/>
              <a:buFont typeface="Wingdings" panose="05000000000000000000" pitchFamily="2" charset="2"/>
              <a:buChar char="§"/>
              <a:defRPr sz="1600" b="0" i="0">
                <a:solidFill>
                  <a:schemeClr val="tx2"/>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 slide that uses more content than the standard bullet slide will allow</a:t>
            </a:r>
          </a:p>
          <a:p>
            <a:pPr lvl="2"/>
            <a:r>
              <a:rPr lang="en-US" dirty="0" smtClean="0"/>
              <a:t>This is where all the second level information is</a:t>
            </a:r>
            <a:br>
              <a:rPr lang="en-US" dirty="0" smtClean="0"/>
            </a:br>
            <a:r>
              <a:rPr lang="en-US" dirty="0" smtClean="0"/>
              <a:t>placed if you choose to have an outline</a:t>
            </a:r>
          </a:p>
          <a:p>
            <a:pPr lvl="2"/>
            <a:r>
              <a:rPr lang="en-US" dirty="0" smtClean="0"/>
              <a:t>Here is another bullet point</a:t>
            </a:r>
          </a:p>
          <a:p>
            <a:r>
              <a:rPr lang="en-US" dirty="0" smtClean="0"/>
              <a:t>First level bullets are 14 point and</a:t>
            </a:r>
            <a:br>
              <a:rPr lang="en-US" dirty="0" smtClean="0"/>
            </a:br>
            <a:r>
              <a:rPr lang="en-US" dirty="0" smtClean="0"/>
              <a:t>use an actual bullet point</a:t>
            </a:r>
          </a:p>
          <a:p>
            <a:pPr lvl="2"/>
            <a:r>
              <a:rPr lang="en-US" dirty="0" smtClean="0"/>
              <a:t>Second level bullets are 12 points in size</a:t>
            </a:r>
          </a:p>
          <a:p>
            <a:pPr lvl="2"/>
            <a:r>
              <a:rPr lang="en-US" dirty="0" smtClean="0"/>
              <a:t>It’s important to keep consistency </a:t>
            </a:r>
          </a:p>
          <a:p>
            <a:r>
              <a:rPr lang="en-US" dirty="0" smtClean="0"/>
              <a:t>If you are using this type of slide in your presentation, you are probably creating</a:t>
            </a:r>
            <a:br>
              <a:rPr lang="en-US" dirty="0" smtClean="0"/>
            </a:br>
            <a:r>
              <a:rPr lang="en-US" dirty="0" smtClean="0"/>
              <a:t>a document that should be printed and</a:t>
            </a:r>
            <a:br>
              <a:rPr lang="en-US" dirty="0" smtClean="0"/>
            </a:br>
            <a:r>
              <a:rPr lang="en-US" dirty="0" smtClean="0"/>
              <a:t>passed out to your audience</a:t>
            </a:r>
          </a:p>
        </p:txBody>
      </p:sp>
    </p:spTree>
    <p:extLst>
      <p:ext uri="{BB962C8B-B14F-4D97-AF65-F5344CB8AC3E}">
        <p14:creationId xmlns:p14="http://schemas.microsoft.com/office/powerpoint/2010/main" val="86652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10" name="Rounded Rectangle 9"/>
          <p:cNvSpPr/>
          <p:nvPr/>
        </p:nvSpPr>
        <p:spPr>
          <a:xfrm>
            <a:off x="6857470" y="1639738"/>
            <a:ext cx="4830949" cy="44084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a:latin typeface="+mj-lt"/>
            </a:endParaRPr>
          </a:p>
        </p:txBody>
      </p:sp>
      <p:sp>
        <p:nvSpPr>
          <p:cNvPr id="12" name="Text Placeholder 11"/>
          <p:cNvSpPr>
            <a:spLocks noGrp="1"/>
          </p:cNvSpPr>
          <p:nvPr>
            <p:ph type="body" sz="quarter" idx="11" hasCustomPrompt="1"/>
          </p:nvPr>
        </p:nvSpPr>
        <p:spPr>
          <a:xfrm>
            <a:off x="6961632" y="1747686"/>
            <a:ext cx="4315968" cy="2440001"/>
          </a:xfrm>
          <a:prstGeom prst="rect">
            <a:avLst/>
          </a:prstGeom>
        </p:spPr>
        <p:txBody>
          <a:bodyPr lIns="121899" tIns="60949" rIns="121899" bIns="60949">
            <a:noAutofit/>
          </a:bodyPr>
          <a:lstStyle>
            <a:lvl1pPr marL="114291" indent="-114291" algn="l" defTabSz="914323" rtl="0" eaLnBrk="1" latinLnBrk="0" hangingPunct="1">
              <a:lnSpc>
                <a:spcPct val="90000"/>
              </a:lnSpc>
              <a:spcBef>
                <a:spcPts val="0"/>
              </a:spcBef>
              <a:buNone/>
              <a:defRPr lang="en-US" sz="2000" kern="1200" dirty="0" smtClean="0">
                <a:gradFill>
                  <a:gsLst>
                    <a:gs pos="0">
                      <a:schemeClr val="tx2"/>
                    </a:gs>
                    <a:gs pos="27000">
                      <a:srgbClr val="272749"/>
                    </a:gs>
                    <a:gs pos="100000">
                      <a:schemeClr val="accent4"/>
                    </a:gs>
                    <a:gs pos="83000">
                      <a:schemeClr val="accent5"/>
                    </a:gs>
                  </a:gsLst>
                  <a:lin ang="3600000" scaled="0"/>
                </a:gradFill>
                <a:latin typeface="+mn-lt"/>
                <a:ea typeface="+mn-ea"/>
                <a:cs typeface="CiscoSans ExtraLight"/>
              </a:defRPr>
            </a:lvl1pPr>
            <a:lvl2pPr marL="114291" indent="-114291" algn="l" defTabSz="914323" rtl="0" eaLnBrk="1" latinLnBrk="0" hangingPunct="1">
              <a:defRPr lang="en-US" sz="2000" kern="1200" dirty="0" smtClean="0">
                <a:solidFill>
                  <a:schemeClr val="accent2"/>
                </a:solidFill>
                <a:latin typeface="Ciscolight" pitchFamily="2" charset="0"/>
                <a:ea typeface="+mn-ea"/>
                <a:cs typeface="+mn-cs"/>
              </a:defRPr>
            </a:lvl2pPr>
            <a:lvl3pPr marL="114291" indent="-114291" algn="l" defTabSz="914323" rtl="0" eaLnBrk="1" latinLnBrk="0" hangingPunct="1">
              <a:defRPr lang="en-US" sz="2000" kern="1200" dirty="0" smtClean="0">
                <a:solidFill>
                  <a:schemeClr val="accent2"/>
                </a:solidFill>
                <a:latin typeface="Ciscolight" pitchFamily="2" charset="0"/>
                <a:ea typeface="+mn-ea"/>
                <a:cs typeface="+mn-cs"/>
              </a:defRPr>
            </a:lvl3pPr>
            <a:lvl4pPr marL="114291" indent="-114291" algn="l" defTabSz="914323" rtl="0" eaLnBrk="1" latinLnBrk="0" hangingPunct="1">
              <a:defRPr lang="en-US" sz="2000" kern="1200" dirty="0" smtClean="0">
                <a:solidFill>
                  <a:schemeClr val="accent2"/>
                </a:solidFill>
                <a:latin typeface="Ciscolight" pitchFamily="2" charset="0"/>
                <a:ea typeface="+mn-ea"/>
                <a:cs typeface="+mn-cs"/>
              </a:defRPr>
            </a:lvl4pPr>
            <a:lvl5pPr marL="114291" indent="-114291" algn="l" defTabSz="914323"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pull quote.”</a:t>
            </a:r>
          </a:p>
        </p:txBody>
      </p:sp>
      <p:sp>
        <p:nvSpPr>
          <p:cNvPr id="19" name="Text Placeholder 18"/>
          <p:cNvSpPr>
            <a:spLocks noGrp="1"/>
          </p:cNvSpPr>
          <p:nvPr>
            <p:ph type="body" sz="quarter" idx="14" hasCustomPrompt="1"/>
          </p:nvPr>
        </p:nvSpPr>
        <p:spPr>
          <a:xfrm>
            <a:off x="7066397" y="4736592"/>
            <a:ext cx="4434761" cy="338328"/>
          </a:xfrm>
          <a:prstGeom prst="rect">
            <a:avLst/>
          </a:prstGeom>
        </p:spPr>
        <p:txBody>
          <a:bodyPr lIns="121899" tIns="60949" rIns="121899" bIns="60949">
            <a:noAutofit/>
          </a:bodyPr>
          <a:lstStyle>
            <a:lvl1pPr marL="0" indent="0">
              <a:buClr>
                <a:schemeClr val="tx2"/>
              </a:buClr>
              <a:buFontTx/>
              <a:buNone/>
              <a:defRPr sz="1600">
                <a:solidFill>
                  <a:schemeClr val="tx2"/>
                </a:solidFill>
                <a:latin typeface="+mn-lt"/>
                <a:cs typeface="CiscoSans ExtraLight"/>
              </a:defRPr>
            </a:lvl1pPr>
          </a:lstStyle>
          <a:p>
            <a:pPr lvl="0"/>
            <a:r>
              <a:rPr lang="en-US" dirty="0" smtClean="0"/>
              <a:t>Source Name</a:t>
            </a:r>
            <a:endParaRPr lang="en-US" dirty="0"/>
          </a:p>
        </p:txBody>
      </p:sp>
      <p:sp>
        <p:nvSpPr>
          <p:cNvPr id="14" name="Title 1"/>
          <p:cNvSpPr>
            <a:spLocks noGrp="1"/>
          </p:cNvSpPr>
          <p:nvPr>
            <p:ph type="ctrTitle" hasCustomPrompt="1"/>
          </p:nvPr>
        </p:nvSpPr>
        <p:spPr>
          <a:xfrm>
            <a:off x="346321"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Pull Quote Style</a:t>
            </a:r>
            <a:endParaRPr lang="en-US" dirty="0"/>
          </a:p>
        </p:txBody>
      </p:sp>
      <p:sp>
        <p:nvSpPr>
          <p:cNvPr id="7" name="Text Placeholder 3"/>
          <p:cNvSpPr>
            <a:spLocks noGrp="1"/>
          </p:cNvSpPr>
          <p:nvPr>
            <p:ph type="body" sz="quarter" idx="15" hasCustomPrompt="1"/>
          </p:nvPr>
        </p:nvSpPr>
        <p:spPr>
          <a:xfrm>
            <a:off x="327276" y="1666619"/>
            <a:ext cx="5559510" cy="4354712"/>
          </a:xfrm>
          <a:prstGeom prst="rect">
            <a:avLst/>
          </a:prstGeom>
        </p:spPr>
        <p:txBody>
          <a:bodyPr lIns="121899" tIns="60949" rIns="121899" bIns="60949">
            <a:noAutofit/>
          </a:bodyPr>
          <a:lstStyle>
            <a:lvl1pPr marL="311096" indent="-228560">
              <a:lnSpc>
                <a:spcPct val="95000"/>
              </a:lnSpc>
              <a:spcBef>
                <a:spcPts val="1480"/>
              </a:spcBef>
              <a:buClr>
                <a:schemeClr val="tx2"/>
              </a:buClr>
              <a:buSzPct val="80000"/>
              <a:buFont typeface="Wingdings" panose="05000000000000000000" pitchFamily="2" charset="2"/>
              <a:buChar char="§"/>
              <a:defRPr sz="2100" b="0" i="0">
                <a:solidFill>
                  <a:schemeClr val="tx2"/>
                </a:solidFill>
                <a:latin typeface="+mn-lt"/>
                <a:cs typeface="CiscoSans ExtraLight"/>
              </a:defRPr>
            </a:lvl1pPr>
            <a:lvl2pPr marL="607378" indent="-253956">
              <a:lnSpc>
                <a:spcPct val="95000"/>
              </a:lnSpc>
              <a:spcBef>
                <a:spcPts val="600"/>
              </a:spcBef>
              <a:buClr>
                <a:schemeClr val="tx2"/>
              </a:buClr>
              <a:buSzPct val="80000"/>
              <a:buFont typeface="Wingdings" panose="05000000000000000000" pitchFamily="2" charset="2"/>
              <a:buChar char="§"/>
              <a:defRPr sz="1900" b="0" i="0">
                <a:solidFill>
                  <a:schemeClr val="tx2"/>
                </a:solidFill>
                <a:latin typeface="+mn-lt"/>
                <a:cs typeface="CiscoSans ExtraLight"/>
              </a:defRPr>
            </a:lvl2pPr>
            <a:lvl3pPr>
              <a:buClrTx/>
              <a:defRPr b="0" i="0">
                <a:solidFill>
                  <a:schemeClr val="tx1"/>
                </a:solidFill>
                <a:latin typeface="+mn-lt"/>
                <a:cs typeface="CiscoSans ExtraLight"/>
              </a:defRPr>
            </a:lvl3pPr>
            <a:lvl4pPr>
              <a:buClrTx/>
              <a:defRPr b="0" i="0">
                <a:solidFill>
                  <a:schemeClr val="tx1"/>
                </a:solidFill>
                <a:latin typeface="+mn-lt"/>
                <a:cs typeface="CiscoSans ExtraLight"/>
              </a:defRPr>
            </a:lvl4pPr>
            <a:lvl5pPr>
              <a:buClrTx/>
              <a:defRPr b="0" i="0">
                <a:solidFill>
                  <a:schemeClr val="tx1"/>
                </a:solidFill>
                <a:latin typeface="+mn-lt"/>
                <a:cs typeface="CiscoSans ExtraLight"/>
              </a:defRPr>
            </a:lvl5pPr>
          </a:lstStyle>
          <a:p>
            <a:r>
              <a:rPr lang="en-US" dirty="0" smtClean="0"/>
              <a:t>This is an example of a bullet</a:t>
            </a:r>
            <a:br>
              <a:rPr lang="en-US" dirty="0" smtClean="0"/>
            </a:br>
            <a:r>
              <a:rPr lang="en-US" dirty="0" smtClean="0"/>
              <a:t>slide with a pull quote</a:t>
            </a:r>
          </a:p>
          <a:p>
            <a:pPr lvl="1"/>
            <a:r>
              <a:rPr lang="en-US" dirty="0" smtClean="0"/>
              <a:t>This is where all the second level </a:t>
            </a:r>
            <a:br>
              <a:rPr lang="en-US" dirty="0" smtClean="0"/>
            </a:br>
            <a:r>
              <a:rPr lang="en-US" dirty="0" smtClean="0"/>
              <a:t>information goes</a:t>
            </a:r>
          </a:p>
          <a:p>
            <a:pPr lvl="1"/>
            <a:r>
              <a:rPr lang="en-US" dirty="0" smtClean="0"/>
              <a:t>This is another bullet point</a:t>
            </a:r>
          </a:p>
          <a:p>
            <a:r>
              <a:rPr lang="en-US" dirty="0" smtClean="0"/>
              <a:t>First level bullets are 16 points</a:t>
            </a:r>
            <a:br>
              <a:rPr lang="en-US" dirty="0" smtClean="0"/>
            </a:br>
            <a:r>
              <a:rPr lang="en-US" dirty="0" smtClean="0"/>
              <a:t>and use a bullet point</a:t>
            </a:r>
          </a:p>
          <a:p>
            <a:pPr lvl="1"/>
            <a:r>
              <a:rPr lang="en-US" dirty="0" smtClean="0"/>
              <a:t>Second level bullets are 14 points in size</a:t>
            </a:r>
          </a:p>
          <a:p>
            <a:pPr lvl="1"/>
            <a:r>
              <a:rPr lang="en-US" dirty="0" smtClean="0"/>
              <a:t>It’s important to keep consistency </a:t>
            </a:r>
          </a:p>
        </p:txBody>
      </p:sp>
    </p:spTree>
    <p:extLst>
      <p:ext uri="{BB962C8B-B14F-4D97-AF65-F5344CB8AC3E}">
        <p14:creationId xmlns:p14="http://schemas.microsoft.com/office/powerpoint/2010/main" val="26643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Bullet Title Goes Here</a:t>
            </a:r>
            <a:endParaRPr lang="en-US" dirty="0"/>
          </a:p>
        </p:txBody>
      </p:sp>
    </p:spTree>
    <p:extLst>
      <p:ext uri="{BB962C8B-B14F-4D97-AF65-F5344CB8AC3E}">
        <p14:creationId xmlns:p14="http://schemas.microsoft.com/office/powerpoint/2010/main" val="6608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6322" y="404085"/>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Bullet Title Goes Here</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0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27275" y="750146"/>
            <a:ext cx="11068957" cy="3426595"/>
          </a:xfrm>
          <a:prstGeom prst="rect">
            <a:avLst/>
          </a:prstGeom>
        </p:spPr>
        <p:txBody>
          <a:bodyPr anchor="b" anchorCtr="0">
            <a:noAutofit/>
          </a:bodyPr>
          <a:lstStyle>
            <a:lvl1pPr marL="0" indent="0" algn="l">
              <a:lnSpc>
                <a:spcPct val="90000"/>
              </a:lnSpc>
              <a:buFont typeface="Arial" panose="020B0604020202020204" pitchFamily="34" charset="0"/>
              <a:buNone/>
              <a:defRPr sz="4500" b="0" i="0" spc="0" baseline="0">
                <a:solidFill>
                  <a:schemeClr val="bg1"/>
                </a:solidFill>
                <a:latin typeface="+mj-lt"/>
                <a:cs typeface="CiscoSans Thin"/>
              </a:defRPr>
            </a:lvl1pPr>
          </a:lstStyle>
          <a:p>
            <a:r>
              <a:rPr lang="en-US" dirty="0" smtClean="0"/>
              <a:t>Section Title Goes Here</a:t>
            </a:r>
            <a:endParaRPr lang="en-US" dirty="0"/>
          </a:p>
        </p:txBody>
      </p:sp>
      <p:sp>
        <p:nvSpPr>
          <p:cNvPr id="6"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FFFFFF"/>
                </a:solidFill>
                <a:latin typeface="+mn-lt"/>
                <a:cs typeface="CiscoSans Thin"/>
              </a:rPr>
              <a:pPr algn="r" defTabSz="610846">
                <a:lnSpc>
                  <a:spcPct val="100000"/>
                </a:lnSpc>
              </a:pPr>
              <a:t>‹#›</a:t>
            </a:fld>
            <a:endParaRPr lang="en-US" sz="600" b="0" i="0" dirty="0">
              <a:solidFill>
                <a:srgbClr val="FFFFFF"/>
              </a:solidFill>
              <a:latin typeface="+mn-lt"/>
              <a:cs typeface="CiscoSans Thin"/>
            </a:endParaRPr>
          </a:p>
        </p:txBody>
      </p:sp>
      <p:sp>
        <p:nvSpPr>
          <p:cNvPr id="10"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FFFFFF"/>
                </a:solidFill>
                <a:latin typeface="+mn-lt"/>
                <a:cs typeface="CiscoSans Thin"/>
              </a:rPr>
              <a:t>© 2013-2014:Cisco and/or its affiliates. All rights reserved.</a:t>
            </a:r>
            <a:endParaRPr lang="en-US" sz="600" b="0" i="0" dirty="0">
              <a:solidFill>
                <a:srgbClr val="FFFFFF"/>
              </a:solidFill>
              <a:latin typeface="+mn-lt"/>
              <a:cs typeface="CiscoSans Thin"/>
            </a:endParaRPr>
          </a:p>
        </p:txBody>
      </p:sp>
      <p:cxnSp>
        <p:nvCxnSpPr>
          <p:cNvPr id="9" name="Straight Connector 8"/>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38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9048" y="403341"/>
            <a:ext cx="5340096" cy="838200"/>
          </a:xfrm>
          <a:prstGeom prst="rect">
            <a:avLst/>
          </a:prstGeom>
        </p:spPr>
        <p:txBody>
          <a:bodyPr vert="horz" lIns="82288" tIns="45717" rIns="82288" bIns="45717" rtlCol="0" anchor="t" anchorCtr="0">
            <a:noAutofit/>
          </a:bodyPr>
          <a:lstStyle>
            <a:lvl1pPr algn="l" defTabSz="914323" rtl="0" eaLnBrk="1" latinLnBrk="0" hangingPunct="1">
              <a:lnSpc>
                <a:spcPct val="80000"/>
              </a:lnSpc>
              <a:spcBef>
                <a:spcPct val="0"/>
              </a:spcBef>
              <a:buNone/>
              <a:defRPr lang="en-US" sz="3300" b="0" i="0" kern="1200" spc="-100" baseline="0" dirty="0" smtClean="0">
                <a:solidFill>
                  <a:schemeClr val="accent4"/>
                </a:solidFill>
                <a:latin typeface="+mj-lt"/>
                <a:ea typeface="+mj-ea"/>
                <a:cs typeface="CiscoSans Thin"/>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335386"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tabLst/>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5185" y="1600200"/>
            <a:ext cx="5340096" cy="4526280"/>
          </a:xfrm>
          <a:prstGeom prst="rect">
            <a:avLst/>
          </a:prstGeom>
        </p:spPr>
        <p:txBody>
          <a:bodyPr lIns="121899" tIns="60949" rIns="121899" bIns="60949">
            <a:noAutofit/>
          </a:bodyPr>
          <a:lstStyle>
            <a:lvl1pPr marL="0" indent="0">
              <a:buClr>
                <a:schemeClr val="tx2"/>
              </a:buClr>
              <a:buSzPct val="80000"/>
              <a:buFont typeface="Wingdings" panose="05000000000000000000" pitchFamily="2" charset="2"/>
              <a:buNone/>
              <a:defRPr sz="2100" b="0" i="0">
                <a:solidFill>
                  <a:schemeClr val="tx2"/>
                </a:solidFill>
                <a:latin typeface="+mn-lt"/>
                <a:cs typeface="CiscoSans ExtraLight"/>
              </a:defRPr>
            </a:lvl1pPr>
            <a:lvl2pPr marL="634948" indent="-228581">
              <a:buClr>
                <a:schemeClr val="tx2"/>
              </a:buClr>
              <a:buSzPct val="80000"/>
              <a:buFont typeface="Wingdings" panose="05000000000000000000" pitchFamily="2" charset="2"/>
              <a:buChar char="§"/>
              <a:defRPr b="0" i="0">
                <a:solidFill>
                  <a:schemeClr val="tx2"/>
                </a:solidFill>
                <a:latin typeface="+mn-lt"/>
                <a:cs typeface="CiscoSans ExtraLight"/>
              </a:defRPr>
            </a:lvl2pPr>
          </a:lstStyle>
          <a:p>
            <a:pPr lvl="0"/>
            <a:r>
              <a:rPr lang="en-US" dirty="0" smtClean="0"/>
              <a:t>Body copy uses sentence capital letters only, size 16, left aligned</a:t>
            </a:r>
          </a:p>
          <a:p>
            <a:pPr lvl="1"/>
            <a:r>
              <a:rPr lang="en-US" dirty="0" smtClean="0"/>
              <a:t>Sub-bullets are size 14</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9906" y="403341"/>
            <a:ext cx="5340096" cy="841248"/>
          </a:xfrm>
          <a:prstGeom prst="rect">
            <a:avLst/>
          </a:prstGeom>
        </p:spPr>
        <p:txBody>
          <a:bodyPr lIns="121899" tIns="60949" rIns="121899" bIns="60949">
            <a:noAutofit/>
          </a:bodyPr>
          <a:lstStyle>
            <a:lvl1pPr marL="0" marR="0" indent="0" algn="l" defTabSz="914323" rtl="0" eaLnBrk="1" fontAlgn="auto" latinLnBrk="0" hangingPunct="1">
              <a:lnSpc>
                <a:spcPct val="80000"/>
              </a:lnSpc>
              <a:spcBef>
                <a:spcPct val="0"/>
              </a:spcBef>
              <a:spcAft>
                <a:spcPts val="0"/>
              </a:spcAft>
              <a:buClrTx/>
              <a:buSzTx/>
              <a:buFontTx/>
              <a:buNone/>
              <a:tabLst/>
              <a:defRPr lang="en-US" sz="3300" b="0" i="0" kern="1200" spc="-100" baseline="0" dirty="0">
                <a:solidFill>
                  <a:schemeClr val="accent4"/>
                </a:solidFill>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cxnSp>
        <p:nvCxnSpPr>
          <p:cNvPr id="7" name="Straight Connector 6"/>
          <p:cNvCxnSpPr/>
          <p:nvPr/>
        </p:nvCxnSpPr>
        <p:spPr>
          <a:xfrm>
            <a:off x="6134100" y="812803"/>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37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8" name="Text Placeholder 17"/>
          <p:cNvSpPr>
            <a:spLocks noGrp="1"/>
          </p:cNvSpPr>
          <p:nvPr>
            <p:ph type="body" sz="quarter" idx="17"/>
          </p:nvPr>
        </p:nvSpPr>
        <p:spPr>
          <a:xfrm>
            <a:off x="292686" y="100584"/>
            <a:ext cx="3557943"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4532" y="100584"/>
            <a:ext cx="3466479"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2936" y="100584"/>
            <a:ext cx="3512211" cy="1152144"/>
          </a:xfrm>
          <a:prstGeom prst="rect">
            <a:avLst/>
          </a:prstGeom>
        </p:spPr>
        <p:txBody>
          <a:bodyPr lIns="121899" tIns="60949" rIns="121899" bIns="60949" anchor="b" anchorCtr="0">
            <a:noAutofit/>
          </a:bodyPr>
          <a:lstStyle>
            <a:lvl1pPr marL="0" marR="0" indent="0" algn="l" defTabSz="914323" rtl="0" eaLnBrk="1" fontAlgn="auto" latinLnBrk="0" hangingPunct="1">
              <a:lnSpc>
                <a:spcPct val="80000"/>
              </a:lnSpc>
              <a:spcBef>
                <a:spcPct val="0"/>
              </a:spcBef>
              <a:spcAft>
                <a:spcPts val="0"/>
              </a:spcAft>
              <a:buClrTx/>
              <a:buSzTx/>
              <a:buFontTx/>
              <a:buNone/>
              <a:tabLst/>
              <a:defRPr kumimoji="0" lang="en-US" sz="3300" b="0" i="0" u="none" strike="noStrike" kern="1200" cap="none" spc="-100" normalizeH="0" baseline="0" noProof="0" dirty="0" smtClean="0">
                <a:ln>
                  <a:noFill/>
                </a:ln>
                <a:solidFill>
                  <a:schemeClr val="accent4"/>
                </a:solidFill>
                <a:effectLst/>
                <a:uLnTx/>
                <a:uFillTx/>
                <a:latin typeface="+mj-lt"/>
                <a:ea typeface="+mj-ea"/>
                <a:cs typeface="CiscoSans Thin"/>
              </a:defRPr>
            </a:lvl1pPr>
          </a:lstStyle>
          <a:p>
            <a:pPr marL="0" marR="0" lvl="0" indent="0" algn="l" defTabSz="914323"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2" name="Text Placeholder 3"/>
          <p:cNvSpPr>
            <a:spLocks noGrp="1"/>
          </p:cNvSpPr>
          <p:nvPr>
            <p:ph type="body" sz="quarter" idx="10"/>
          </p:nvPr>
        </p:nvSpPr>
        <p:spPr>
          <a:xfrm>
            <a:off x="292686" y="1602098"/>
            <a:ext cx="3557943" cy="4448011"/>
          </a:xfrm>
          <a:prstGeom prst="rect">
            <a:avLst/>
          </a:prstGeom>
        </p:spPr>
        <p:txBody>
          <a:bodyPr lIns="121899" tIns="60949" rIns="121899" bIns="60949">
            <a:noAutofit/>
          </a:bodyPr>
          <a:lstStyle>
            <a:lvl1pPr marL="298398" indent="-228560">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537539" indent="-253956">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59751" indent="-222212">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1"/>
          </p:nvPr>
        </p:nvSpPr>
        <p:spPr>
          <a:xfrm>
            <a:off x="8362936" y="1578598"/>
            <a:ext cx="3512211"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79916" indent="-28795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763984"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94659"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223219" indent="-228560">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2"/>
          </p:nvPr>
        </p:nvSpPr>
        <p:spPr>
          <a:xfrm>
            <a:off x="4344532" y="1602098"/>
            <a:ext cx="3466479" cy="4448011"/>
          </a:xfrm>
          <a:prstGeom prst="rect">
            <a:avLst/>
          </a:prstGeom>
        </p:spPr>
        <p:txBody>
          <a:bodyPr lIns="121899" tIns="60949" rIns="121899" bIns="60949">
            <a:noAutofit/>
          </a:bodyPr>
          <a:lstStyle>
            <a:lvl1pPr marL="228591" indent="-228591">
              <a:lnSpc>
                <a:spcPct val="95000"/>
              </a:lnSpc>
              <a:spcBef>
                <a:spcPts val="1480"/>
              </a:spcBef>
              <a:buClr>
                <a:schemeClr val="tx2"/>
              </a:buClr>
              <a:buSzPct val="80000"/>
              <a:buFont typeface="Wingdings" panose="05000000000000000000" pitchFamily="2" charset="2"/>
              <a:buChar char="§"/>
              <a:defRPr sz="2100">
                <a:solidFill>
                  <a:schemeClr val="tx2"/>
                </a:solidFill>
                <a:latin typeface="+mn-lt"/>
                <a:cs typeface="CiscoSans ExtraLight"/>
              </a:defRPr>
            </a:lvl1pPr>
            <a:lvl2pPr marL="459237" indent="-234910">
              <a:lnSpc>
                <a:spcPct val="95000"/>
              </a:lnSpc>
              <a:spcBef>
                <a:spcPts val="600"/>
              </a:spcBef>
              <a:buClr>
                <a:schemeClr val="tx2"/>
              </a:buClr>
              <a:buSzPct val="80000"/>
              <a:buFont typeface="Wingdings" panose="05000000000000000000" pitchFamily="2" charset="2"/>
              <a:buChar char="§"/>
              <a:defRPr sz="1900">
                <a:solidFill>
                  <a:schemeClr val="tx2"/>
                </a:solidFill>
                <a:latin typeface="+mn-lt"/>
                <a:cs typeface="CiscoSans ExtraLight"/>
              </a:defRPr>
            </a:lvl2pPr>
            <a:lvl3pPr marL="685680" indent="-228560">
              <a:buClr>
                <a:schemeClr val="tx2"/>
              </a:buClr>
              <a:buSzPct val="80000"/>
              <a:buFont typeface="Wingdings" panose="05000000000000000000" pitchFamily="2" charset="2"/>
              <a:buChar char="§"/>
              <a:defRPr sz="1600">
                <a:solidFill>
                  <a:schemeClr val="tx2"/>
                </a:solidFill>
                <a:latin typeface="+mn-lt"/>
                <a:cs typeface="CiscoSans ExtraLight"/>
              </a:defRPr>
            </a:lvl3pPr>
            <a:lvl4pPr marL="916357" indent="-228560">
              <a:buClr>
                <a:schemeClr val="tx2"/>
              </a:buClr>
              <a:buSzPct val="80000"/>
              <a:buFont typeface="Wingdings" panose="05000000000000000000" pitchFamily="2" charset="2"/>
              <a:buChar char="§"/>
              <a:defRPr sz="1300">
                <a:solidFill>
                  <a:schemeClr val="tx2"/>
                </a:solidFill>
                <a:latin typeface="+mn-lt"/>
                <a:cs typeface="CiscoSans ExtraLight"/>
              </a:defRPr>
            </a:lvl4pPr>
            <a:lvl5pPr marL="1140684" indent="-224327">
              <a:buClr>
                <a:schemeClr val="tx2"/>
              </a:buClr>
              <a:buSzPct val="80000"/>
              <a:buFont typeface="Wingdings" panose="05000000000000000000" pitchFamily="2" charset="2"/>
              <a:buChar char="§"/>
              <a:defRPr sz="1200">
                <a:solidFill>
                  <a:schemeClr val="tx2"/>
                </a:solidFill>
                <a:latin typeface="+mn-lt"/>
                <a:cs typeface="CiscoSans ExtraLight"/>
              </a:defRPr>
            </a:lvl5pPr>
            <a:lvl6pPr marL="923208"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41021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89900" y="812800"/>
            <a:ext cx="0" cy="5313679"/>
          </a:xfrm>
          <a:prstGeom prst="line">
            <a:avLst/>
          </a:prstGeom>
          <a:ln w="38100" cap="flat" cmpd="sng">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2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Title 1"/>
          <p:cNvSpPr>
            <a:spLocks noGrp="1"/>
          </p:cNvSpPr>
          <p:nvPr>
            <p:ph type="ctrTitle" hasCustomPrompt="1"/>
          </p:nvPr>
        </p:nvSpPr>
        <p:spPr>
          <a:xfrm>
            <a:off x="473121" y="1254282"/>
            <a:ext cx="10891026" cy="3838231"/>
          </a:xfrm>
          <a:prstGeom prst="rect">
            <a:avLst/>
          </a:prstGeom>
        </p:spPr>
        <p:txBody>
          <a:bodyPr>
            <a:noAutofit/>
          </a:bodyPr>
          <a:lstStyle>
            <a:lvl1pPr marL="533307" indent="-533307" algn="l">
              <a:lnSpc>
                <a:spcPct val="90000"/>
              </a:lnSpc>
              <a:defRPr sz="8000" b="0" i="1" spc="0" baseline="0">
                <a:solidFill>
                  <a:schemeClr val="tx2"/>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333749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gradFill>
                  <a:gsLst>
                    <a:gs pos="33000">
                      <a:srgbClr val="272749"/>
                    </a:gs>
                    <a:gs pos="0">
                      <a:srgbClr val="272749"/>
                    </a:gs>
                    <a:gs pos="93000">
                      <a:srgbClr val="EE402F"/>
                    </a:gs>
                    <a:gs pos="100000">
                      <a:srgbClr val="F37528"/>
                    </a:gs>
                  </a:gsLst>
                  <a:lin ang="0" scaled="0"/>
                </a:gradFill>
                <a:latin typeface="+mj-lt"/>
                <a:cs typeface="CiscoSans Thin"/>
              </a:defRPr>
            </a:lvl1pPr>
          </a:lstStyle>
          <a:p>
            <a:r>
              <a:rPr lang="en-US" dirty="0" smtClean="0"/>
              <a:t>“Quote goes here.”</a:t>
            </a:r>
            <a:endParaRPr lang="en-US" dirty="0"/>
          </a:p>
        </p:txBody>
      </p:sp>
      <p:sp>
        <p:nvSpPr>
          <p:cNvPr id="3" name="Text Placeholder 9"/>
          <p:cNvSpPr>
            <a:spLocks noGrp="1"/>
          </p:cNvSpPr>
          <p:nvPr>
            <p:ph type="body" sz="quarter" idx="11" hasCustomPrompt="1"/>
          </p:nvPr>
        </p:nvSpPr>
        <p:spPr>
          <a:xfrm>
            <a:off x="96535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279856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2_Quote Slide">
    <p:bg>
      <p:bgPr>
        <a:solidFill>
          <a:schemeClr val="accent4"/>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41152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3_Quote Slide">
    <p:bg>
      <p:bgPr>
        <a:solidFill>
          <a:schemeClr val="tx2"/>
        </a:solid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4"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Text Placeholder 9"/>
          <p:cNvSpPr>
            <a:spLocks noGrp="1"/>
          </p:cNvSpPr>
          <p:nvPr>
            <p:ph type="body" sz="quarter" idx="11" hasCustomPrompt="1"/>
          </p:nvPr>
        </p:nvSpPr>
        <p:spPr>
          <a:xfrm>
            <a:off x="964381"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hasCustomPrompt="1"/>
          </p:nvPr>
        </p:nvSpPr>
        <p:spPr>
          <a:xfrm>
            <a:off x="473121" y="1254282"/>
            <a:ext cx="10891026" cy="3838231"/>
          </a:xfrm>
          <a:prstGeom prst="rect">
            <a:avLst/>
          </a:prstGeom>
        </p:spPr>
        <p:txBody>
          <a:bodyPr>
            <a:noAutofit/>
          </a:bodyPr>
          <a:lstStyle>
            <a:lvl1pPr marL="537539" indent="-537539" algn="l">
              <a:lnSpc>
                <a:spcPct val="90000"/>
              </a:lnSpc>
              <a:defRPr sz="8000" b="0" i="1" spc="0" baseline="0">
                <a:solidFill>
                  <a:schemeClr val="bg1"/>
                </a:solidFill>
                <a:latin typeface="+mj-lt"/>
                <a:cs typeface="CiscoSans Thin"/>
              </a:defRPr>
            </a:lvl1pPr>
          </a:lstStyle>
          <a:p>
            <a:r>
              <a:rPr lang="en-US" dirty="0" smtClean="0"/>
              <a:t>“Quote goes here.”</a:t>
            </a:r>
            <a:endParaRPr lang="en-US" dirty="0"/>
          </a:p>
        </p:txBody>
      </p:sp>
    </p:spTree>
    <p:extLst>
      <p:ext uri="{BB962C8B-B14F-4D97-AF65-F5344CB8AC3E}">
        <p14:creationId xmlns:p14="http://schemas.microsoft.com/office/powerpoint/2010/main" val="104799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tatement_Solid_blu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rgbClr val="272749"/>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5695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tatement_Gradi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gradFill>
                  <a:gsLst>
                    <a:gs pos="0">
                      <a:srgbClr val="272749"/>
                    </a:gs>
                    <a:gs pos="100000">
                      <a:srgbClr val="F37527"/>
                    </a:gs>
                    <a:gs pos="34000">
                      <a:srgbClr val="272749"/>
                    </a:gs>
                    <a:gs pos="92000">
                      <a:srgbClr val="EE402F"/>
                    </a:gs>
                  </a:gsLst>
                  <a:lin ang="0" scaled="1"/>
                </a:gra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5580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Statement_Gradient">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95191" y="1254282"/>
            <a:ext cx="11068958" cy="3838231"/>
          </a:xfrm>
          <a:prstGeom prst="rect">
            <a:avLst/>
          </a:prstGeom>
        </p:spPr>
        <p:txBody>
          <a:bodyPr anchor="t" anchorCtr="1">
            <a:noAutofit/>
          </a:bodyPr>
          <a:lstStyle>
            <a:lvl1pPr algn="ctr">
              <a:lnSpc>
                <a:spcPct val="90000"/>
              </a:lnSpc>
              <a:defRPr sz="30700" b="0" i="1" spc="0" baseline="0">
                <a:solidFill>
                  <a:schemeClr val="bg1"/>
                </a:solidFill>
                <a:latin typeface="+mj-lt"/>
                <a:cs typeface="CiscoSans Thin"/>
              </a:defRPr>
            </a:lvl1pPr>
          </a:lstStyle>
          <a:p>
            <a:r>
              <a:rPr lang="en-US" dirty="0" smtClean="0"/>
              <a:t>70%</a:t>
            </a:r>
            <a:endParaRPr lang="en-US" dirty="0"/>
          </a:p>
        </p:txBody>
      </p:sp>
      <p:sp>
        <p:nvSpPr>
          <p:cNvPr id="3"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sz="2100" b="0" i="0">
                <a:solidFill>
                  <a:schemeClr val="bg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7" name="Straight Connector 6"/>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63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Big Statem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marL="0" indent="0" algn="l" defTabSz="914361" rtl="0" eaLnBrk="1" latinLnBrk="0" hangingPunct="1">
              <a:lnSpc>
                <a:spcPct val="90000"/>
              </a:lnSpc>
              <a:spcBef>
                <a:spcPct val="0"/>
              </a:spcBef>
              <a:buFont typeface="Arial" panose="020B0604020202020204" pitchFamily="34" charset="0"/>
              <a:buNone/>
              <a:defRPr lang="en-US" sz="6000" b="0" i="0" kern="1200" spc="0" baseline="0" dirty="0">
                <a:gradFill>
                  <a:gsLst>
                    <a:gs pos="34000">
                      <a:srgbClr val="272749"/>
                    </a:gs>
                    <a:gs pos="0">
                      <a:schemeClr val="tx2"/>
                    </a:gs>
                    <a:gs pos="92000">
                      <a:srgbClr val="EE402F"/>
                    </a:gs>
                    <a:gs pos="100000">
                      <a:srgbClr val="F37527"/>
                    </a:gs>
                  </a:gsLst>
                  <a:lin ang="1200000" scaled="0"/>
                </a:gradFill>
                <a:latin typeface="+mj-lt"/>
                <a:ea typeface="+mj-ea"/>
                <a:cs typeface="CiscoSans Thin"/>
              </a:defRPr>
            </a:lvl1pPr>
          </a:lstStyle>
          <a:p>
            <a:r>
              <a:rPr lang="en-US" dirty="0" smtClean="0"/>
              <a:t>Statement Goes Here</a:t>
            </a:r>
            <a:endParaRPr lang="en-US" dirty="0"/>
          </a:p>
        </p:txBody>
      </p:sp>
    </p:spTree>
    <p:extLst>
      <p:ext uri="{BB962C8B-B14F-4D97-AF65-F5344CB8AC3E}">
        <p14:creationId xmlns:p14="http://schemas.microsoft.com/office/powerpoint/2010/main" val="16658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5489" y="404085"/>
            <a:ext cx="11546635"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Title Goes Here</a:t>
            </a:r>
            <a:endParaRPr lang="en-US" dirty="0"/>
          </a:p>
        </p:txBody>
      </p:sp>
      <p:sp>
        <p:nvSpPr>
          <p:cNvPr id="5" name="Content Placeholder 2"/>
          <p:cNvSpPr>
            <a:spLocks noGrp="1"/>
          </p:cNvSpPr>
          <p:nvPr>
            <p:ph idx="1" hasCustomPrompt="1"/>
          </p:nvPr>
        </p:nvSpPr>
        <p:spPr>
          <a:xfrm>
            <a:off x="348664" y="1600202"/>
            <a:ext cx="11546635" cy="4525433"/>
          </a:xfrm>
          <a:prstGeom prst="rect">
            <a:avLst/>
          </a:prstGeom>
        </p:spPr>
        <p:txBody>
          <a:bodyPr>
            <a:noAutofit/>
          </a:bodyPr>
          <a:lstStyle>
            <a:lvl1pPr marL="285750" marR="0" indent="-285750" algn="ctr" defTabSz="457200"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GB" dirty="0" smtClean="0"/>
              <a:t>This slide will allow you to add one of the following:</a:t>
            </a:r>
            <a:br>
              <a:rPr lang="en-GB" dirty="0" smtClean="0"/>
            </a:br>
            <a:r>
              <a:rPr lang="en-GB" dirty="0" smtClean="0"/>
              <a:t>Table, Charts, Smart Art, Pictures, Clip Art and Media</a:t>
            </a:r>
            <a:br>
              <a:rPr lang="en-GB" dirty="0" smtClean="0"/>
            </a:br>
            <a:r>
              <a:rPr lang="en-GB" dirty="0" smtClean="0"/>
              <a:t>Click icon to add content</a:t>
            </a:r>
            <a:endParaRPr lang="en-US" dirty="0" smtClean="0"/>
          </a:p>
          <a:p>
            <a:pPr lvl="0"/>
            <a:endParaRPr lang="en-US" dirty="0"/>
          </a:p>
        </p:txBody>
      </p:sp>
    </p:spTree>
    <p:extLst>
      <p:ext uri="{BB962C8B-B14F-4D97-AF65-F5344CB8AC3E}">
        <p14:creationId xmlns:p14="http://schemas.microsoft.com/office/powerpoint/2010/main" val="266912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Big Statement">
    <p:bg>
      <p:bgRef idx="1001">
        <a:schemeClr val="bg2"/>
      </p:bgRef>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10"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1"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2" name="Straight Connector 11"/>
          <p:cNvCxnSpPr/>
          <p:nvPr/>
        </p:nvCxnSpPr>
        <p:spPr>
          <a:xfrm>
            <a:off x="1" y="6771410"/>
            <a:ext cx="12192000" cy="0"/>
          </a:xfrm>
          <a:prstGeom prst="line">
            <a:avLst/>
          </a:prstGeom>
          <a:ln w="177800">
            <a:gradFill>
              <a:gsLst>
                <a:gs pos="93000">
                  <a:schemeClr val="accent5"/>
                </a:gs>
                <a:gs pos="33000">
                  <a:schemeClr val="bg2"/>
                </a:gs>
                <a:gs pos="0">
                  <a:schemeClr val="bg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338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Big Statement">
    <p:bg>
      <p:bgPr>
        <a:gradFill>
          <a:gsLst>
            <a:gs pos="33000">
              <a:schemeClr val="tx2"/>
            </a:gs>
            <a:gs pos="0">
              <a:srgbClr val="272749"/>
            </a:gs>
            <a:gs pos="93000">
              <a:srgbClr val="EE402F"/>
            </a:gs>
            <a:gs pos="100000">
              <a:srgbClr val="F37528"/>
            </a:gs>
          </a:gsLst>
          <a:lin ang="0" scaled="0"/>
        </a:gradFill>
        <a:effectLst/>
      </p:bgPr>
    </p:bg>
    <p:spTree>
      <p:nvGrpSpPr>
        <p:cNvPr id="1" name=""/>
        <p:cNvGrpSpPr/>
        <p:nvPr/>
      </p:nvGrpSpPr>
      <p:grpSpPr>
        <a:xfrm>
          <a:off x="0" y="0"/>
          <a:ext cx="0" cy="0"/>
          <a:chOff x="0" y="0"/>
          <a:chExt cx="0" cy="0"/>
        </a:xfrm>
      </p:grpSpPr>
      <p:sp>
        <p:nvSpPr>
          <p:cNvPr id="8"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0"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6" name="Title 1"/>
          <p:cNvSpPr>
            <a:spLocks noGrp="1"/>
          </p:cNvSpPr>
          <p:nvPr>
            <p:ph type="ctrTitle" hasCustomPrompt="1"/>
          </p:nvPr>
        </p:nvSpPr>
        <p:spPr>
          <a:xfrm>
            <a:off x="327274" y="940735"/>
            <a:ext cx="11068958" cy="3248691"/>
          </a:xfrm>
          <a:prstGeom prst="rect">
            <a:avLst/>
          </a:prstGeom>
        </p:spPr>
        <p:txBody>
          <a:bodyPr anchor="b" anchorCtr="0">
            <a:noAutofit/>
          </a:bodyPr>
          <a:lstStyle>
            <a:lvl1pPr algn="l">
              <a:lnSpc>
                <a:spcPct val="90000"/>
              </a:lnSpc>
              <a:defRPr sz="6000" b="0" i="0" spc="0" baseline="0">
                <a:solidFill>
                  <a:srgbClr val="FFFFFF"/>
                </a:solidFill>
                <a:latin typeface="+mj-lt"/>
                <a:cs typeface="CiscoSans Thin"/>
              </a:defRPr>
            </a:lvl1pPr>
          </a:lstStyle>
          <a:p>
            <a:r>
              <a:rPr lang="en-US" dirty="0" smtClean="0"/>
              <a:t>Statement Goes Here</a:t>
            </a:r>
            <a:endParaRPr lang="en-US" dirty="0"/>
          </a:p>
        </p:txBody>
      </p:sp>
      <p:sp>
        <p:nvSpPr>
          <p:cNvPr id="7"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93000">
                  <a:schemeClr val="accent5"/>
                </a:gs>
                <a:gs pos="33000">
                  <a:schemeClr val="tx2"/>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6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8353" y="1918743"/>
            <a:ext cx="5489928" cy="3020519"/>
          </a:xfrm>
        </p:spPr>
        <p:txBody>
          <a:bodyPr vert="horz" lIns="82292" tIns="45719" rIns="82292" bIns="45719" rtlCol="0" anchor="ctr" anchorCtr="0">
            <a:noAutofit/>
          </a:bodyPr>
          <a:lstStyle>
            <a:lvl1pPr marL="0" indent="0" algn="l" defTabSz="914361" rtl="0" eaLnBrk="1" latinLnBrk="0" hangingPunct="1">
              <a:lnSpc>
                <a:spcPct val="80000"/>
              </a:lnSpc>
              <a:spcBef>
                <a:spcPct val="0"/>
              </a:spcBef>
              <a:buClr>
                <a:schemeClr val="tx1"/>
              </a:buClr>
              <a:buFont typeface="Ciscolight" pitchFamily="2" charset="0"/>
              <a:buNone/>
              <a:defRPr lang="en-US" sz="6000" b="0" kern="1200" spc="0" baseline="0" dirty="0">
                <a:gradFill>
                  <a:gsLst>
                    <a:gs pos="33000">
                      <a:srgbClr val="272749"/>
                    </a:gs>
                    <a:gs pos="0">
                      <a:schemeClr val="tx2"/>
                    </a:gs>
                    <a:gs pos="93000">
                      <a:srgbClr val="EE402F"/>
                    </a:gs>
                    <a:gs pos="100000">
                      <a:srgbClr val="F37527"/>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6563360" y="872691"/>
            <a:ext cx="5193792" cy="5120640"/>
          </a:xfrm>
          <a:prstGeom prst="rect">
            <a:avLst/>
          </a:prstGeom>
        </p:spPr>
        <p:txBody>
          <a:bodyPr lIns="121899" tIns="60949" rIns="121899" bIns="60949" anchor="ctr" anchorCtr="0">
            <a:noAutofit/>
          </a:bodyPr>
          <a:lstStyle>
            <a:lvl1pPr marL="0" indent="0">
              <a:buFontTx/>
              <a:buNone/>
              <a:defRPr sz="2100" baseline="0">
                <a:solidFill>
                  <a:schemeClr val="tx2"/>
                </a:solidFill>
                <a:latin typeface="+mn-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cxnSp>
        <p:nvCxnSpPr>
          <p:cNvPr id="5" name="Straight Connector 4"/>
          <p:cNvCxnSpPr/>
          <p:nvPr/>
        </p:nvCxnSpPr>
        <p:spPr>
          <a:xfrm>
            <a:off x="6134100" y="812803"/>
            <a:ext cx="0" cy="5313679"/>
          </a:xfrm>
          <a:prstGeom prst="line">
            <a:avLst/>
          </a:prstGeom>
          <a:ln w="38100" cap="flat"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04105"/>
      </p:ext>
    </p:extLst>
  </p:cSld>
  <p:clrMapOvr>
    <a:masterClrMapping/>
  </p:clrMapOvr>
  <p:transition spd="slow">
    <p:wip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6" y="403227"/>
            <a:ext cx="11508439"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4" y="1583268"/>
            <a:ext cx="11267016" cy="4057651"/>
          </a:xfrm>
          <a:prstGeom prst="rect">
            <a:avLst/>
          </a:prstGeom>
        </p:spPr>
        <p:txBody>
          <a:bodyPr lIns="121899" tIns="60949" rIns="121899" bIns="60949">
            <a:noAutofit/>
          </a:bodyPr>
          <a:lstStyle>
            <a:lvl1pPr marL="0" indent="0" algn="ctr">
              <a:buNone/>
              <a:defRPr sz="2700" baseline="0">
                <a:solidFill>
                  <a:schemeClr val="tx2"/>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Tree>
    <p:extLst>
      <p:ext uri="{BB962C8B-B14F-4D97-AF65-F5344CB8AC3E}">
        <p14:creationId xmlns:p14="http://schemas.microsoft.com/office/powerpoint/2010/main" val="356943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2_Title and T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46077" y="403227"/>
            <a:ext cx="11486956"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Table Title Goes Here</a:t>
            </a:r>
            <a:endParaRPr lang="en-US" dirty="0"/>
          </a:p>
        </p:txBody>
      </p:sp>
      <p:sp>
        <p:nvSpPr>
          <p:cNvPr id="12" name="Table Placeholder 11"/>
          <p:cNvSpPr>
            <a:spLocks noGrp="1"/>
          </p:cNvSpPr>
          <p:nvPr>
            <p:ph type="tbl" sz="quarter" idx="12" hasCustomPrompt="1"/>
          </p:nvPr>
        </p:nvSpPr>
        <p:spPr>
          <a:xfrm>
            <a:off x="493185" y="1583268"/>
            <a:ext cx="11267015" cy="4057651"/>
          </a:xfrm>
          <a:prstGeom prst="rect">
            <a:avLst/>
          </a:prstGeom>
        </p:spPr>
        <p:txBody>
          <a:bodyPr lIns="121899" tIns="60949" rIns="121899" bIns="60949">
            <a:noAutofit/>
          </a:bodyPr>
          <a:lstStyle>
            <a:lvl1pPr marL="0" indent="0" algn="ctr">
              <a:buNone/>
              <a:defRPr sz="2700" baseline="0">
                <a:solidFill>
                  <a:schemeClr val="bg1"/>
                </a:solidFill>
                <a:latin typeface="+mn-lt"/>
              </a:defRPr>
            </a:lvl1pPr>
          </a:lstStyle>
          <a:p>
            <a:r>
              <a:rPr lang="en-GB" dirty="0" smtClean="0"/>
              <a:t>Click icon to add Table</a:t>
            </a:r>
            <a:endParaRPr lang="en-GB" dirty="0"/>
          </a:p>
        </p:txBody>
      </p:sp>
      <p:sp>
        <p:nvSpPr>
          <p:cNvPr id="4" name="Text Placeholder 9"/>
          <p:cNvSpPr>
            <a:spLocks noGrp="1"/>
          </p:cNvSpPr>
          <p:nvPr>
            <p:ph type="body" sz="quarter" idx="11" hasCustomPrompt="1"/>
          </p:nvPr>
        </p:nvSpPr>
        <p:spPr>
          <a:xfrm>
            <a:off x="332623" y="5820187"/>
            <a:ext cx="9948334" cy="276999"/>
          </a:xfrm>
          <a:prstGeom prst="rect">
            <a:avLst/>
          </a:prstGeom>
        </p:spPr>
        <p:txBody>
          <a:bodyPr wrap="square" lIns="121899" tIns="60949" rIns="121899" bIns="60949" anchor="b" anchorCtr="0">
            <a:noAutofit/>
          </a:bodyPr>
          <a:lstStyle>
            <a:lvl1pPr marL="0" indent="0" algn="l" defTabSz="804796">
              <a:lnSpc>
                <a:spcPct val="100000"/>
              </a:lnSpc>
              <a:spcBef>
                <a:spcPct val="50000"/>
              </a:spcBef>
              <a:buNone/>
              <a:defRPr lang="en-US" sz="2100" b="0" i="0" kern="1200" dirty="0" smtClean="0">
                <a:solidFill>
                  <a:srgbClr val="FFFFFF"/>
                </a:solidFill>
                <a:latin typeface="+mj-lt"/>
                <a:ea typeface="+mn-ea"/>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6"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7"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8"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9" name="Straight Connector 8"/>
          <p:cNvCxnSpPr/>
          <p:nvPr/>
        </p:nvCxnSpPr>
        <p:spPr>
          <a:xfrm>
            <a:off x="1" y="6771410"/>
            <a:ext cx="12192000" cy="0"/>
          </a:xfrm>
          <a:prstGeom prst="line">
            <a:avLst/>
          </a:prstGeom>
          <a:ln w="177800">
            <a:gradFill>
              <a:gsLst>
                <a:gs pos="34000">
                  <a:schemeClr val="tx2"/>
                </a:gs>
                <a:gs pos="93000">
                  <a:schemeClr val="accent5"/>
                </a:gs>
                <a:gs pos="0">
                  <a:schemeClr val="accent1"/>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2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chemeClr val="tx1"/>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5" name="Title 1"/>
          <p:cNvSpPr>
            <a:spLocks noGrp="1"/>
          </p:cNvSpPr>
          <p:nvPr>
            <p:ph type="ctrTitle" hasCustomPrompt="1"/>
          </p:nvPr>
        </p:nvSpPr>
        <p:spPr>
          <a:xfrm>
            <a:off x="346077" y="403227"/>
            <a:ext cx="11509404"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Chart Title Goes Here</a:t>
            </a:r>
            <a:endParaRPr lang="en-US" dirty="0"/>
          </a:p>
        </p:txBody>
      </p:sp>
      <p:sp>
        <p:nvSpPr>
          <p:cNvPr id="6"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smtClean="0"/>
              <a:t>Click icon to add chart</a:t>
            </a:r>
            <a:endParaRPr lang="en-US" dirty="0"/>
          </a:p>
        </p:txBody>
      </p:sp>
    </p:spTree>
    <p:extLst>
      <p:ext uri="{BB962C8B-B14F-4D97-AF65-F5344CB8AC3E}">
        <p14:creationId xmlns:p14="http://schemas.microsoft.com/office/powerpoint/2010/main" val="67614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Title and Chart">
    <p:bg>
      <p:bgPr>
        <a:solidFill>
          <a:schemeClr val="tx2"/>
        </a:solidFill>
        <a:effectLst/>
      </p:bgPr>
    </p:bg>
    <p:spTree>
      <p:nvGrpSpPr>
        <p:cNvPr id="1" name=""/>
        <p:cNvGrpSpPr/>
        <p:nvPr/>
      </p:nvGrpSpPr>
      <p:grpSpPr>
        <a:xfrm>
          <a:off x="0" y="0"/>
          <a:ext cx="0" cy="0"/>
          <a:chOff x="0" y="0"/>
          <a:chExt cx="0" cy="0"/>
        </a:xfrm>
      </p:grpSpPr>
      <p:sp>
        <p:nvSpPr>
          <p:cNvPr id="18" name="Chart Placeholder 2"/>
          <p:cNvSpPr>
            <a:spLocks noGrp="1"/>
          </p:cNvSpPr>
          <p:nvPr>
            <p:ph type="chart" sz="quarter" idx="10"/>
          </p:nvPr>
        </p:nvSpPr>
        <p:spPr>
          <a:xfrm>
            <a:off x="493184" y="1583268"/>
            <a:ext cx="11267016" cy="4057651"/>
          </a:xfrm>
          <a:prstGeom prst="rect">
            <a:avLst/>
          </a:prstGeom>
        </p:spPr>
        <p:txBody>
          <a:bodyPr vert="horz" lIns="121899" tIns="60949" rIns="121899" bIns="60949">
            <a:noAutofit/>
          </a:bodyPr>
          <a:lstStyle>
            <a:lvl1pPr marL="0" indent="0" algn="ctr">
              <a:buNone/>
              <a:defRPr sz="2700" b="0" i="0">
                <a:solidFill>
                  <a:srgbClr val="FFFFFF"/>
                </a:solidFill>
                <a:latin typeface="+mn-lt"/>
                <a:cs typeface="CiscoSans ExtraLight"/>
              </a:defRPr>
            </a:lvl1pPr>
          </a:lstStyle>
          <a:p>
            <a:r>
              <a:rPr lang="en-US" smtClean="0"/>
              <a:t>Click icon to add chart</a:t>
            </a:r>
            <a:endParaRPr lang="en-US" dirty="0"/>
          </a:p>
        </p:txBody>
      </p:sp>
      <p:sp>
        <p:nvSpPr>
          <p:cNvPr id="19" name="Title 1"/>
          <p:cNvSpPr>
            <a:spLocks noGrp="1"/>
          </p:cNvSpPr>
          <p:nvPr>
            <p:ph type="ctrTitle" hasCustomPrompt="1"/>
          </p:nvPr>
        </p:nvSpPr>
        <p:spPr>
          <a:xfrm>
            <a:off x="346076" y="403227"/>
            <a:ext cx="11487920"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Chart Title Goes Here</a:t>
            </a:r>
            <a:endParaRPr lang="en-US" dirty="0"/>
          </a:p>
        </p:txBody>
      </p:sp>
      <p:sp>
        <p:nvSpPr>
          <p:cNvPr id="22" name="Text Placeholder 9"/>
          <p:cNvSpPr>
            <a:spLocks noGrp="1"/>
          </p:cNvSpPr>
          <p:nvPr>
            <p:ph type="body" sz="quarter" idx="11" hasCustomPrompt="1"/>
          </p:nvPr>
        </p:nvSpPr>
        <p:spPr>
          <a:xfrm>
            <a:off x="327639" y="5820187"/>
            <a:ext cx="9948334" cy="276999"/>
          </a:xfrm>
          <a:prstGeom prst="rect">
            <a:avLst/>
          </a:prstGeom>
        </p:spPr>
        <p:txBody>
          <a:bodyPr wrap="square" lIns="121899" tIns="60949" rIns="121899" bIns="60949" anchor="b" anchorCtr="0">
            <a:noAutofit/>
          </a:bodyPr>
          <a:lstStyle>
            <a:lvl1pPr algn="l" defTabSz="804796">
              <a:lnSpc>
                <a:spcPct val="100000"/>
              </a:lnSpc>
              <a:spcBef>
                <a:spcPct val="50000"/>
              </a:spcBef>
              <a:buNone/>
              <a:defRPr sz="2100" b="0" i="0">
                <a:solidFill>
                  <a:srgbClr val="FFFFFF"/>
                </a:solidFill>
                <a:latin typeface="+mj-lt"/>
                <a:cs typeface="CiscoSans ExtraLight"/>
              </a:defRPr>
            </a:lvl1pPr>
            <a:lvl2pPr>
              <a:buFont typeface="Arial" pitchFamily="34" charset="0"/>
              <a:buNone/>
              <a:defRPr sz="1500"/>
            </a:lvl2pPr>
            <a:lvl3pPr>
              <a:buFont typeface="Arial" pitchFamily="34" charset="0"/>
              <a:buNone/>
              <a:defRPr sz="1500"/>
            </a:lvl3pPr>
            <a:lvl4pPr>
              <a:buFont typeface="Arial" pitchFamily="34" charset="0"/>
              <a:buNone/>
              <a:defRPr sz="1500"/>
            </a:lvl4pPr>
            <a:lvl5pPr>
              <a:buFont typeface="Arial" pitchFamily="34" charset="0"/>
              <a:buNone/>
              <a:defRPr sz="1500"/>
            </a:lvl5pPr>
          </a:lstStyle>
          <a:p>
            <a:r>
              <a:rPr lang="en-US" dirty="0" smtClean="0"/>
              <a:t>Source information is set at 16 points.</a:t>
            </a:r>
            <a:endParaRPr lang="en-US" dirty="0"/>
          </a:p>
        </p:txBody>
      </p:sp>
      <p:sp>
        <p:nvSpPr>
          <p:cNvPr id="8" name="Rectangle 5"/>
          <p:cNvSpPr>
            <a:spLocks noChangeArrowheads="1"/>
          </p:cNvSpPr>
          <p:nvPr/>
        </p:nvSpPr>
        <p:spPr bwMode="ltGray">
          <a:xfrm>
            <a:off x="10417676" y="6576141"/>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9" name="Rectangle 7"/>
          <p:cNvSpPr>
            <a:spLocks noChangeArrowheads="1"/>
          </p:cNvSpPr>
          <p:nvPr/>
        </p:nvSpPr>
        <p:spPr bwMode="ltGray">
          <a:xfrm>
            <a:off x="11550879" y="6572051"/>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10" name="Rectangle 4"/>
          <p:cNvSpPr>
            <a:spLocks noChangeArrowheads="1"/>
          </p:cNvSpPr>
          <p:nvPr/>
        </p:nvSpPr>
        <p:spPr bwMode="ltGray">
          <a:xfrm>
            <a:off x="389392" y="6555465"/>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spTree>
    <p:extLst>
      <p:ext uri="{BB962C8B-B14F-4D97-AF65-F5344CB8AC3E}">
        <p14:creationId xmlns:p14="http://schemas.microsoft.com/office/powerpoint/2010/main" val="21735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076" y="403227"/>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3"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tx2"/>
                </a:solidFill>
                <a:latin typeface="+mn-lt"/>
                <a:cs typeface="CiscoSans ExtraLight"/>
              </a:defRPr>
            </a:lvl1pPr>
          </a:lstStyle>
          <a:p>
            <a:r>
              <a:rPr lang="en-US" dirty="0" smtClean="0"/>
              <a:t>Insert Chart Here</a:t>
            </a:r>
            <a:endParaRPr lang="en-US" dirty="0"/>
          </a:p>
        </p:txBody>
      </p:sp>
    </p:spTree>
    <p:extLst>
      <p:ext uri="{BB962C8B-B14F-4D97-AF65-F5344CB8AC3E}">
        <p14:creationId xmlns:p14="http://schemas.microsoft.com/office/powerpoint/2010/main" val="28788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Title_Chart and text_Gradient_Background">
    <p:bg>
      <p:bgPr>
        <a:solidFill>
          <a:schemeClr val="accent1"/>
        </a:solidFill>
        <a:effectLst/>
      </p:bgPr>
    </p:bg>
    <p:spTree>
      <p:nvGrpSpPr>
        <p:cNvPr id="1" name=""/>
        <p:cNvGrpSpPr/>
        <p:nvPr/>
      </p:nvGrpSpPr>
      <p:grpSpPr>
        <a:xfrm>
          <a:off x="0" y="0"/>
          <a:ext cx="0" cy="0"/>
          <a:chOff x="0" y="0"/>
          <a:chExt cx="0" cy="0"/>
        </a:xfrm>
      </p:grpSpPr>
      <p:sp>
        <p:nvSpPr>
          <p:cNvPr id="25"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22" name="Chart Placeholder 2"/>
          <p:cNvSpPr>
            <a:spLocks noGrp="1"/>
          </p:cNvSpPr>
          <p:nvPr>
            <p:ph type="chart" sz="quarter" idx="12" hasCustomPrompt="1"/>
          </p:nvPr>
        </p:nvSpPr>
        <p:spPr>
          <a:xfrm>
            <a:off x="6381478" y="1559096"/>
            <a:ext cx="5355167" cy="4292600"/>
          </a:xfrm>
          <a:prstGeom prst="rect">
            <a:avLst/>
          </a:prstGeom>
        </p:spPr>
        <p:txBody>
          <a:bodyPr vert="horz" lIns="121899" tIns="60949" rIns="121899" bIns="60949">
            <a:noAutofit/>
          </a:bodyPr>
          <a:lstStyle>
            <a:lvl1pPr marL="0" indent="0" algn="ctr">
              <a:buNone/>
              <a:defRPr sz="2700">
                <a:solidFill>
                  <a:schemeClr val="bg1"/>
                </a:solidFill>
                <a:latin typeface="+mn-lt"/>
                <a:cs typeface="CiscoSans ExtraLight"/>
              </a:defRPr>
            </a:lvl1pPr>
          </a:lstStyle>
          <a:p>
            <a:r>
              <a:rPr lang="en-US" dirty="0" smtClean="0"/>
              <a:t>Insert Chart Here</a:t>
            </a:r>
            <a:endParaRPr lang="en-US" dirty="0"/>
          </a:p>
        </p:txBody>
      </p:sp>
      <p:sp>
        <p:nvSpPr>
          <p:cNvPr id="13" name="Title 1"/>
          <p:cNvSpPr>
            <a:spLocks noGrp="1"/>
          </p:cNvSpPr>
          <p:nvPr>
            <p:ph type="ctrTitle" hasCustomPrompt="1"/>
          </p:nvPr>
        </p:nvSpPr>
        <p:spPr>
          <a:xfrm>
            <a:off x="344905" y="403227"/>
            <a:ext cx="11546635" cy="971709"/>
          </a:xfrm>
          <a:prstGeom prst="rect">
            <a:avLst/>
          </a:prstGeom>
        </p:spPr>
        <p:txBody>
          <a:bodyPr anchor="t" anchorCtr="0">
            <a:noAutofit/>
          </a:bodyPr>
          <a:lstStyle>
            <a:lvl1pPr algn="l">
              <a:lnSpc>
                <a:spcPct val="90000"/>
              </a:lnSpc>
              <a:defRPr sz="3300" b="0" i="0" spc="0" baseline="0">
                <a:solidFill>
                  <a:schemeClr val="bg1"/>
                </a:solidFill>
                <a:latin typeface="+mj-lt"/>
                <a:cs typeface="CiscoSans Thin"/>
              </a:defRPr>
            </a:lvl1pPr>
          </a:lstStyle>
          <a:p>
            <a:r>
              <a:rPr lang="en-US" dirty="0" smtClean="0"/>
              <a:t>Slide Title Goes Here</a:t>
            </a:r>
            <a:endParaRPr lang="en-US" dirty="0"/>
          </a:p>
        </p:txBody>
      </p:sp>
      <p:sp>
        <p:nvSpPr>
          <p:cNvPr id="11"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FFFFFF"/>
                </a:solidFill>
                <a:latin typeface="+mn-lt"/>
                <a:cs typeface="CiscoSans Thin"/>
              </a:rPr>
              <a:t>Cisco Confidential</a:t>
            </a:r>
          </a:p>
        </p:txBody>
      </p:sp>
      <p:sp>
        <p:nvSpPr>
          <p:cNvPr id="12"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FFFFFF"/>
                </a:solidFill>
                <a:latin typeface="+mn-lt"/>
                <a:cs typeface="CiscoSans Thin"/>
              </a:rPr>
              <a:pPr algn="r" defTabSz="814319">
                <a:lnSpc>
                  <a:spcPct val="100000"/>
                </a:lnSpc>
              </a:pPr>
              <a:t>‹#›</a:t>
            </a:fld>
            <a:endParaRPr lang="en-US" sz="800" b="0" i="0" dirty="0">
              <a:solidFill>
                <a:srgbClr val="FFFFFF"/>
              </a:solidFill>
              <a:latin typeface="+mn-lt"/>
              <a:cs typeface="CiscoSans Thin"/>
            </a:endParaRPr>
          </a:p>
        </p:txBody>
      </p:sp>
      <p:sp>
        <p:nvSpPr>
          <p:cNvPr id="9"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FFFFFF"/>
                </a:solidFill>
                <a:latin typeface="+mn-lt"/>
                <a:cs typeface="CiscoSans Thin"/>
              </a:rPr>
              <a:t>© 2013-2014:Cisco and/or its affiliates. All rights reserved.</a:t>
            </a:r>
            <a:endParaRPr lang="en-US" sz="800" b="0" i="0" dirty="0">
              <a:solidFill>
                <a:srgbClr val="FFFFFF"/>
              </a:solidFill>
              <a:latin typeface="+mn-lt"/>
              <a:cs typeface="CiscoSans Thin"/>
            </a:endParaRPr>
          </a:p>
        </p:txBody>
      </p:sp>
      <p:cxnSp>
        <p:nvCxnSpPr>
          <p:cNvPr id="10" name="Straight Connector 9"/>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23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2" grpId="0"/>
      <p:bldP spid="13"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4620" y="404085"/>
            <a:ext cx="11546635" cy="971709"/>
          </a:xfrm>
          <a:prstGeom prst="rect">
            <a:avLst/>
          </a:prstGeom>
        </p:spPr>
        <p:txBody>
          <a:bodyPr anchor="t" anchorCtr="0">
            <a:noAutofit/>
          </a:bodyPr>
          <a:lstStyle>
            <a:lvl1pPr algn="l">
              <a:lnSpc>
                <a:spcPct val="90000"/>
              </a:lnSpc>
              <a:defRPr sz="3300" b="0" i="0" spc="0" baseline="0">
                <a:solidFill>
                  <a:schemeClr val="accent4"/>
                </a:solidFill>
                <a:latin typeface="+mj-lt"/>
                <a:cs typeface="CiscoSans Thin"/>
              </a:defRPr>
            </a:lvl1pPr>
          </a:lstStyle>
          <a:p>
            <a:r>
              <a:rPr lang="en-US" dirty="0" smtClean="0"/>
              <a:t>Slide Title Goes Here</a:t>
            </a:r>
            <a:endParaRPr lang="en-US" dirty="0"/>
          </a:p>
        </p:txBody>
      </p:sp>
      <p:sp>
        <p:nvSpPr>
          <p:cNvPr id="10" name="Text Placeholder 17"/>
          <p:cNvSpPr>
            <a:spLocks noGrp="1"/>
          </p:cNvSpPr>
          <p:nvPr>
            <p:ph type="body" sz="quarter" idx="11" hasCustomPrompt="1"/>
          </p:nvPr>
        </p:nvSpPr>
        <p:spPr>
          <a:xfrm>
            <a:off x="340473" y="1559096"/>
            <a:ext cx="5687483" cy="4294544"/>
          </a:xfrm>
          <a:prstGeom prst="rect">
            <a:avLst/>
          </a:prstGeom>
        </p:spPr>
        <p:txBody>
          <a:bodyPr lIns="121899" tIns="60949" rIns="121899" bIns="60949"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Simple text goes here and can wrap to accommodate more lines of information</a:t>
            </a:r>
          </a:p>
        </p:txBody>
      </p:sp>
      <p:sp>
        <p:nvSpPr>
          <p:cNvPr id="11" name="Picture Placeholder 2"/>
          <p:cNvSpPr>
            <a:spLocks noGrp="1"/>
          </p:cNvSpPr>
          <p:nvPr>
            <p:ph type="pic" sz="quarter" idx="10" hasCustomPrompt="1"/>
          </p:nvPr>
        </p:nvSpPr>
        <p:spPr>
          <a:xfrm>
            <a:off x="6383088" y="1559096"/>
            <a:ext cx="5353556" cy="4295015"/>
          </a:xfrm>
          <a:prstGeom prst="rect">
            <a:avLst/>
          </a:prstGeom>
        </p:spPr>
        <p:txBody>
          <a:bodyPr vert="horz" lIns="121899" tIns="60949" rIns="121899" bIns="60949">
            <a:noAutofit/>
          </a:bodyPr>
          <a:lstStyle>
            <a:lvl1pPr marL="0" indent="0" algn="ctr">
              <a:buNone/>
              <a:defRPr sz="2700" b="0" i="0">
                <a:solidFill>
                  <a:schemeClr val="tx2"/>
                </a:solidFill>
                <a:latin typeface="+mn-lt"/>
                <a:cs typeface="CiscoSans ExtraLight"/>
              </a:defRPr>
            </a:lvl1pPr>
          </a:lstStyle>
          <a:p>
            <a:r>
              <a:rPr lang="en-US" dirty="0" smtClean="0"/>
              <a:t>Insert Image Here</a:t>
            </a:r>
            <a:endParaRPr lang="en-US" dirty="0"/>
          </a:p>
        </p:txBody>
      </p:sp>
    </p:spTree>
    <p:extLst>
      <p:ext uri="{BB962C8B-B14F-4D97-AF65-F5344CB8AC3E}">
        <p14:creationId xmlns:p14="http://schemas.microsoft.com/office/powerpoint/2010/main" val="188837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2.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slideLayout" Target="../slideLayouts/slideLayout162.xml"/><Relationship Id="rId47" Type="http://schemas.openxmlformats.org/officeDocument/2006/relationships/slideLayout" Target="../slideLayouts/slideLayout167.xml"/><Relationship Id="rId50" Type="http://schemas.openxmlformats.org/officeDocument/2006/relationships/slideLayout" Target="../slideLayouts/slideLayout170.xml"/><Relationship Id="rId55" Type="http://schemas.openxmlformats.org/officeDocument/2006/relationships/slideLayout" Target="../slideLayouts/slideLayout175.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slideLayout" Target="../slideLayouts/slideLayout166.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41" Type="http://schemas.openxmlformats.org/officeDocument/2006/relationships/slideLayout" Target="../slideLayouts/slideLayout161.xml"/><Relationship Id="rId54" Type="http://schemas.openxmlformats.org/officeDocument/2006/relationships/slideLayout" Target="../slideLayouts/slideLayout174.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45" Type="http://schemas.openxmlformats.org/officeDocument/2006/relationships/slideLayout" Target="../slideLayouts/slideLayout165.xml"/><Relationship Id="rId53" Type="http://schemas.openxmlformats.org/officeDocument/2006/relationships/slideLayout" Target="../slideLayouts/slideLayout173.xml"/><Relationship Id="rId58" Type="http://schemas.openxmlformats.org/officeDocument/2006/relationships/theme" Target="../theme/theme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49" Type="http://schemas.openxmlformats.org/officeDocument/2006/relationships/slideLayout" Target="../slideLayouts/slideLayout169.xml"/><Relationship Id="rId57" Type="http://schemas.openxmlformats.org/officeDocument/2006/relationships/slideLayout" Target="../slideLayouts/slideLayout177.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52" Type="http://schemas.openxmlformats.org/officeDocument/2006/relationships/slideLayout" Target="../slideLayouts/slideLayout172.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48" Type="http://schemas.openxmlformats.org/officeDocument/2006/relationships/slideLayout" Target="../slideLayouts/slideLayout168.xml"/><Relationship Id="rId56" Type="http://schemas.openxmlformats.org/officeDocument/2006/relationships/slideLayout" Target="../slideLayouts/slideLayout176.xml"/><Relationship Id="rId8" Type="http://schemas.openxmlformats.org/officeDocument/2006/relationships/slideLayout" Target="../slideLayouts/slideLayout128.xml"/><Relationship Id="rId51" Type="http://schemas.openxmlformats.org/officeDocument/2006/relationships/slideLayout" Target="../slideLayouts/slideLayout171.xml"/><Relationship Id="rId3"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9" Type="http://schemas.openxmlformats.org/officeDocument/2006/relationships/slideLayout" Target="../slideLayouts/slideLayout216.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slideLayout" Target="../slideLayouts/slideLayout211.xml"/><Relationship Id="rId42" Type="http://schemas.openxmlformats.org/officeDocument/2006/relationships/slideLayout" Target="../slideLayouts/slideLayout219.xml"/><Relationship Id="rId47" Type="http://schemas.openxmlformats.org/officeDocument/2006/relationships/slideLayout" Target="../slideLayouts/slideLayout224.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38" Type="http://schemas.openxmlformats.org/officeDocument/2006/relationships/slideLayout" Target="../slideLayouts/slideLayout215.xml"/><Relationship Id="rId46" Type="http://schemas.openxmlformats.org/officeDocument/2006/relationships/slideLayout" Target="../slideLayouts/slideLayout223.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41" Type="http://schemas.openxmlformats.org/officeDocument/2006/relationships/slideLayout" Target="../slideLayouts/slideLayout218.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slideLayout" Target="../slideLayouts/slideLayout214.xml"/><Relationship Id="rId40" Type="http://schemas.openxmlformats.org/officeDocument/2006/relationships/slideLayout" Target="../slideLayouts/slideLayout217.xml"/><Relationship Id="rId45" Type="http://schemas.openxmlformats.org/officeDocument/2006/relationships/slideLayout" Target="../slideLayouts/slideLayout222.xml"/><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slideLayout" Target="../slideLayouts/slideLayout213.xml"/><Relationship Id="rId49" Type="http://schemas.openxmlformats.org/officeDocument/2006/relationships/theme" Target="../theme/theme5.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4" Type="http://schemas.openxmlformats.org/officeDocument/2006/relationships/slideLayout" Target="../slideLayouts/slideLayout221.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 Id="rId43" Type="http://schemas.openxmlformats.org/officeDocument/2006/relationships/slideLayout" Target="../slideLayouts/slideLayout220.xml"/><Relationship Id="rId48" Type="http://schemas.openxmlformats.org/officeDocument/2006/relationships/slideLayout" Target="../slideLayouts/slideLayout225.xml"/><Relationship Id="rId8" Type="http://schemas.openxmlformats.org/officeDocument/2006/relationships/slideLayout" Target="../slideLayouts/slideLayout18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slideLayout" Target="../slideLayouts/slideLayout251.xml"/><Relationship Id="rId39" Type="http://schemas.openxmlformats.org/officeDocument/2006/relationships/slideLayout" Target="../slideLayouts/slideLayout264.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slideLayout" Target="../slideLayouts/slideLayout272.xml"/><Relationship Id="rId50" Type="http://schemas.openxmlformats.org/officeDocument/2006/relationships/slideLayout" Target="../slideLayouts/slideLayout275.xml"/><Relationship Id="rId55" Type="http://schemas.openxmlformats.org/officeDocument/2006/relationships/slideLayout" Target="../slideLayouts/slideLayout280.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slideLayout" Target="../slideLayouts/slideLayout271.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0" Type="http://schemas.openxmlformats.org/officeDocument/2006/relationships/slideLayout" Target="../slideLayouts/slideLayout245.xml"/><Relationship Id="rId29" Type="http://schemas.openxmlformats.org/officeDocument/2006/relationships/slideLayout" Target="../slideLayouts/slideLayout254.xml"/><Relationship Id="rId41" Type="http://schemas.openxmlformats.org/officeDocument/2006/relationships/slideLayout" Target="../slideLayouts/slideLayout266.xml"/><Relationship Id="rId54" Type="http://schemas.openxmlformats.org/officeDocument/2006/relationships/slideLayout" Target="../slideLayouts/slideLayout279.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53" Type="http://schemas.openxmlformats.org/officeDocument/2006/relationships/slideLayout" Target="../slideLayouts/slideLayout278.xml"/><Relationship Id="rId58" Type="http://schemas.openxmlformats.org/officeDocument/2006/relationships/theme" Target="../theme/theme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49" Type="http://schemas.openxmlformats.org/officeDocument/2006/relationships/slideLayout" Target="../slideLayouts/slideLayout274.xml"/><Relationship Id="rId57" Type="http://schemas.openxmlformats.org/officeDocument/2006/relationships/slideLayout" Target="../slideLayouts/slideLayout282.xml"/><Relationship Id="rId10" Type="http://schemas.openxmlformats.org/officeDocument/2006/relationships/slideLayout" Target="../slideLayouts/slideLayout235.xml"/><Relationship Id="rId19" Type="http://schemas.openxmlformats.org/officeDocument/2006/relationships/slideLayout" Target="../slideLayouts/slideLayout244.xml"/><Relationship Id="rId31" Type="http://schemas.openxmlformats.org/officeDocument/2006/relationships/slideLayout" Target="../slideLayouts/slideLayout256.xml"/><Relationship Id="rId44" Type="http://schemas.openxmlformats.org/officeDocument/2006/relationships/slideLayout" Target="../slideLayouts/slideLayout269.xml"/><Relationship Id="rId52" Type="http://schemas.openxmlformats.org/officeDocument/2006/relationships/slideLayout" Target="../slideLayouts/slideLayout277.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slideLayout" Target="../slideLayouts/slideLayout268.xml"/><Relationship Id="rId48" Type="http://schemas.openxmlformats.org/officeDocument/2006/relationships/slideLayout" Target="../slideLayouts/slideLayout273.xml"/><Relationship Id="rId56" Type="http://schemas.openxmlformats.org/officeDocument/2006/relationships/slideLayout" Target="../slideLayouts/slideLayout281.xml"/><Relationship Id="rId8" Type="http://schemas.openxmlformats.org/officeDocument/2006/relationships/slideLayout" Target="../slideLayouts/slideLayout233.xml"/><Relationship Id="rId51" Type="http://schemas.openxmlformats.org/officeDocument/2006/relationships/slideLayout" Target="../slideLayouts/slideLayout276.xml"/><Relationship Id="rId3" Type="http://schemas.openxmlformats.org/officeDocument/2006/relationships/slideLayout" Target="../slideLayouts/slideLayout22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slideLayout" Target="../slideLayouts/slideLayout324.xml"/><Relationship Id="rId47" Type="http://schemas.openxmlformats.org/officeDocument/2006/relationships/slideLayout" Target="../slideLayouts/slideLayout329.xml"/><Relationship Id="rId50" Type="http://schemas.openxmlformats.org/officeDocument/2006/relationships/slideLayout" Target="../slideLayouts/slideLayout332.xml"/><Relationship Id="rId55" Type="http://schemas.openxmlformats.org/officeDocument/2006/relationships/slideLayout" Target="../slideLayouts/slideLayout337.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 Id="rId46" Type="http://schemas.openxmlformats.org/officeDocument/2006/relationships/slideLayout" Target="../slideLayouts/slideLayout328.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slideLayout" Target="../slideLayouts/slideLayout323.xml"/><Relationship Id="rId54" Type="http://schemas.openxmlformats.org/officeDocument/2006/relationships/slideLayout" Target="../slideLayouts/slideLayout336.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45" Type="http://schemas.openxmlformats.org/officeDocument/2006/relationships/slideLayout" Target="../slideLayouts/slideLayout327.xml"/><Relationship Id="rId53" Type="http://schemas.openxmlformats.org/officeDocument/2006/relationships/slideLayout" Target="../slideLayouts/slideLayout335.xml"/><Relationship Id="rId58" Type="http://schemas.openxmlformats.org/officeDocument/2006/relationships/theme" Target="../theme/theme7.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49" Type="http://schemas.openxmlformats.org/officeDocument/2006/relationships/slideLayout" Target="../slideLayouts/slideLayout331.xml"/><Relationship Id="rId57" Type="http://schemas.openxmlformats.org/officeDocument/2006/relationships/slideLayout" Target="../slideLayouts/slideLayout339.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4" Type="http://schemas.openxmlformats.org/officeDocument/2006/relationships/slideLayout" Target="../slideLayouts/slideLayout326.xml"/><Relationship Id="rId52" Type="http://schemas.openxmlformats.org/officeDocument/2006/relationships/slideLayout" Target="../slideLayouts/slideLayout334.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43" Type="http://schemas.openxmlformats.org/officeDocument/2006/relationships/slideLayout" Target="../slideLayouts/slideLayout325.xml"/><Relationship Id="rId48" Type="http://schemas.openxmlformats.org/officeDocument/2006/relationships/slideLayout" Target="../slideLayouts/slideLayout330.xml"/><Relationship Id="rId56" Type="http://schemas.openxmlformats.org/officeDocument/2006/relationships/slideLayout" Target="../slideLayouts/slideLayout338.xml"/><Relationship Id="rId8" Type="http://schemas.openxmlformats.org/officeDocument/2006/relationships/slideLayout" Target="../slideLayouts/slideLayout290.xml"/><Relationship Id="rId51" Type="http://schemas.openxmlformats.org/officeDocument/2006/relationships/slideLayout" Target="../slideLayouts/slideLayout333.xml"/><Relationship Id="rId3" Type="http://schemas.openxmlformats.org/officeDocument/2006/relationships/slideLayout" Target="../slideLayouts/slideLayout28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26" Type="http://schemas.openxmlformats.org/officeDocument/2006/relationships/slideLayout" Target="../slideLayouts/slideLayout365.xml"/><Relationship Id="rId39" Type="http://schemas.openxmlformats.org/officeDocument/2006/relationships/slideLayout" Target="../slideLayouts/slideLayout378.xml"/><Relationship Id="rId21" Type="http://schemas.openxmlformats.org/officeDocument/2006/relationships/slideLayout" Target="../slideLayouts/slideLayout360.xml"/><Relationship Id="rId34" Type="http://schemas.openxmlformats.org/officeDocument/2006/relationships/slideLayout" Target="../slideLayouts/slideLayout373.xml"/><Relationship Id="rId42" Type="http://schemas.openxmlformats.org/officeDocument/2006/relationships/slideLayout" Target="../slideLayouts/slideLayout381.xml"/><Relationship Id="rId47" Type="http://schemas.openxmlformats.org/officeDocument/2006/relationships/slideLayout" Target="../slideLayouts/slideLayout386.xml"/><Relationship Id="rId50" Type="http://schemas.openxmlformats.org/officeDocument/2006/relationships/slideLayout" Target="../slideLayouts/slideLayout389.xml"/><Relationship Id="rId55" Type="http://schemas.openxmlformats.org/officeDocument/2006/relationships/slideLayout" Target="../slideLayouts/slideLayout394.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5" Type="http://schemas.openxmlformats.org/officeDocument/2006/relationships/slideLayout" Target="../slideLayouts/slideLayout364.xml"/><Relationship Id="rId33" Type="http://schemas.openxmlformats.org/officeDocument/2006/relationships/slideLayout" Target="../slideLayouts/slideLayout372.xml"/><Relationship Id="rId38" Type="http://schemas.openxmlformats.org/officeDocument/2006/relationships/slideLayout" Target="../slideLayouts/slideLayout377.xml"/><Relationship Id="rId46" Type="http://schemas.openxmlformats.org/officeDocument/2006/relationships/slideLayout" Target="../slideLayouts/slideLayout385.xml"/><Relationship Id="rId2" Type="http://schemas.openxmlformats.org/officeDocument/2006/relationships/slideLayout" Target="../slideLayouts/slideLayout341.xml"/><Relationship Id="rId16" Type="http://schemas.openxmlformats.org/officeDocument/2006/relationships/slideLayout" Target="../slideLayouts/slideLayout355.xml"/><Relationship Id="rId20" Type="http://schemas.openxmlformats.org/officeDocument/2006/relationships/slideLayout" Target="../slideLayouts/slideLayout359.xml"/><Relationship Id="rId29" Type="http://schemas.openxmlformats.org/officeDocument/2006/relationships/slideLayout" Target="../slideLayouts/slideLayout368.xml"/><Relationship Id="rId41" Type="http://schemas.openxmlformats.org/officeDocument/2006/relationships/slideLayout" Target="../slideLayouts/slideLayout380.xml"/><Relationship Id="rId54" Type="http://schemas.openxmlformats.org/officeDocument/2006/relationships/slideLayout" Target="../slideLayouts/slideLayout393.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24" Type="http://schemas.openxmlformats.org/officeDocument/2006/relationships/slideLayout" Target="../slideLayouts/slideLayout363.xml"/><Relationship Id="rId32" Type="http://schemas.openxmlformats.org/officeDocument/2006/relationships/slideLayout" Target="../slideLayouts/slideLayout371.xml"/><Relationship Id="rId37" Type="http://schemas.openxmlformats.org/officeDocument/2006/relationships/slideLayout" Target="../slideLayouts/slideLayout376.xml"/><Relationship Id="rId40" Type="http://schemas.openxmlformats.org/officeDocument/2006/relationships/slideLayout" Target="../slideLayouts/slideLayout379.xml"/><Relationship Id="rId45" Type="http://schemas.openxmlformats.org/officeDocument/2006/relationships/slideLayout" Target="../slideLayouts/slideLayout384.xml"/><Relationship Id="rId53" Type="http://schemas.openxmlformats.org/officeDocument/2006/relationships/slideLayout" Target="../slideLayouts/slideLayout392.xml"/><Relationship Id="rId58" Type="http://schemas.openxmlformats.org/officeDocument/2006/relationships/theme" Target="../theme/theme8.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23" Type="http://schemas.openxmlformats.org/officeDocument/2006/relationships/slideLayout" Target="../slideLayouts/slideLayout362.xml"/><Relationship Id="rId28" Type="http://schemas.openxmlformats.org/officeDocument/2006/relationships/slideLayout" Target="../slideLayouts/slideLayout367.xml"/><Relationship Id="rId36" Type="http://schemas.openxmlformats.org/officeDocument/2006/relationships/slideLayout" Target="../slideLayouts/slideLayout375.xml"/><Relationship Id="rId49" Type="http://schemas.openxmlformats.org/officeDocument/2006/relationships/slideLayout" Target="../slideLayouts/slideLayout388.xml"/><Relationship Id="rId57" Type="http://schemas.openxmlformats.org/officeDocument/2006/relationships/slideLayout" Target="../slideLayouts/slideLayout396.xml"/><Relationship Id="rId10" Type="http://schemas.openxmlformats.org/officeDocument/2006/relationships/slideLayout" Target="../slideLayouts/slideLayout349.xml"/><Relationship Id="rId19" Type="http://schemas.openxmlformats.org/officeDocument/2006/relationships/slideLayout" Target="../slideLayouts/slideLayout358.xml"/><Relationship Id="rId31" Type="http://schemas.openxmlformats.org/officeDocument/2006/relationships/slideLayout" Target="../slideLayouts/slideLayout370.xml"/><Relationship Id="rId44" Type="http://schemas.openxmlformats.org/officeDocument/2006/relationships/slideLayout" Target="../slideLayouts/slideLayout383.xml"/><Relationship Id="rId52" Type="http://schemas.openxmlformats.org/officeDocument/2006/relationships/slideLayout" Target="../slideLayouts/slideLayout391.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 Id="rId22" Type="http://schemas.openxmlformats.org/officeDocument/2006/relationships/slideLayout" Target="../slideLayouts/slideLayout361.xml"/><Relationship Id="rId27" Type="http://schemas.openxmlformats.org/officeDocument/2006/relationships/slideLayout" Target="../slideLayouts/slideLayout366.xml"/><Relationship Id="rId30" Type="http://schemas.openxmlformats.org/officeDocument/2006/relationships/slideLayout" Target="../slideLayouts/slideLayout369.xml"/><Relationship Id="rId35" Type="http://schemas.openxmlformats.org/officeDocument/2006/relationships/slideLayout" Target="../slideLayouts/slideLayout374.xml"/><Relationship Id="rId43" Type="http://schemas.openxmlformats.org/officeDocument/2006/relationships/slideLayout" Target="../slideLayouts/slideLayout382.xml"/><Relationship Id="rId48" Type="http://schemas.openxmlformats.org/officeDocument/2006/relationships/slideLayout" Target="../slideLayouts/slideLayout387.xml"/><Relationship Id="rId56" Type="http://schemas.openxmlformats.org/officeDocument/2006/relationships/slideLayout" Target="../slideLayouts/slideLayout395.xml"/><Relationship Id="rId8" Type="http://schemas.openxmlformats.org/officeDocument/2006/relationships/slideLayout" Target="../slideLayouts/slideLayout347.xml"/><Relationship Id="rId51" Type="http://schemas.openxmlformats.org/officeDocument/2006/relationships/slideLayout" Target="../slideLayouts/slideLayout390.xml"/><Relationship Id="rId3" Type="http://schemas.openxmlformats.org/officeDocument/2006/relationships/slideLayout" Target="../slideLayouts/slideLayout3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39" Type="http://schemas.openxmlformats.org/officeDocument/2006/relationships/slideLayout" Target="../slideLayouts/slideLayout435.xml"/><Relationship Id="rId3" Type="http://schemas.openxmlformats.org/officeDocument/2006/relationships/slideLayout" Target="../slideLayouts/slideLayout399.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42" Type="http://schemas.openxmlformats.org/officeDocument/2006/relationships/slideLayout" Target="../slideLayouts/slideLayout438.xml"/><Relationship Id="rId47" Type="http://schemas.openxmlformats.org/officeDocument/2006/relationships/slideLayout" Target="../slideLayouts/slideLayout443.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slideLayout" Target="../slideLayouts/slideLayout434.xml"/><Relationship Id="rId46" Type="http://schemas.openxmlformats.org/officeDocument/2006/relationships/slideLayout" Target="../slideLayouts/slideLayout442.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41" Type="http://schemas.openxmlformats.org/officeDocument/2006/relationships/slideLayout" Target="../slideLayouts/slideLayout437.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slideLayout" Target="../slideLayouts/slideLayout433.xml"/><Relationship Id="rId40" Type="http://schemas.openxmlformats.org/officeDocument/2006/relationships/slideLayout" Target="../slideLayouts/slideLayout436.xml"/><Relationship Id="rId45" Type="http://schemas.openxmlformats.org/officeDocument/2006/relationships/slideLayout" Target="../slideLayouts/slideLayout441.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slideLayout" Target="../slideLayouts/slideLayout432.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4" Type="http://schemas.openxmlformats.org/officeDocument/2006/relationships/slideLayout" Target="../slideLayouts/slideLayout440.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43" Type="http://schemas.openxmlformats.org/officeDocument/2006/relationships/slideLayout" Target="../slideLayouts/slideLayout439.xml"/><Relationship Id="rId48"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2" y="454877"/>
            <a:ext cx="11545824" cy="975360"/>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231F20"/>
                </a:solidFill>
                <a:latin typeface="+mn-lt"/>
                <a:cs typeface="CiscoSans Thin"/>
              </a:rPr>
              <a:pPr algn="r" defTabSz="610846">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231F20"/>
                </a:solidFill>
                <a:latin typeface="+mn-lt"/>
                <a:cs typeface="CiscoSans Thin"/>
              </a:rPr>
              <a:t>© 2018</a:t>
            </a:r>
            <a:r>
              <a:rPr lang="en-US" sz="600" b="0" i="0" baseline="0" dirty="0" smtClean="0">
                <a:solidFill>
                  <a:srgbClr val="231F20"/>
                </a:solidFill>
                <a:latin typeface="+mn-lt"/>
                <a:cs typeface="CiscoSans Thin"/>
              </a:rPr>
              <a:t> </a:t>
            </a:r>
            <a:r>
              <a:rPr lang="en-US" sz="600" b="0" i="0" dirty="0" smtClean="0">
                <a:solidFill>
                  <a:srgbClr val="231F20"/>
                </a:solidFill>
                <a:latin typeface="+mn-lt"/>
                <a:cs typeface="CiscoSans Thin"/>
              </a:rPr>
              <a:t>Cisco and/or its affiliates. All rights reserved.</a:t>
            </a:r>
            <a:endParaRPr lang="en-US" sz="600" b="0" i="0" dirty="0">
              <a:solidFill>
                <a:srgbClr val="231F20"/>
              </a:solidFill>
              <a:latin typeface="+mn-lt"/>
              <a:cs typeface="CiscoSans Thin"/>
            </a:endParaRPr>
          </a:p>
        </p:txBody>
      </p:sp>
      <p:cxnSp>
        <p:nvCxnSpPr>
          <p:cNvPr id="7" name="Straight Connector 6"/>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6894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4268" r:id="rId48"/>
    <p:sldLayoutId id="2147484285" r:id="rId49"/>
    <p:sldLayoutId id="2147484284" r:id="rId50"/>
    <p:sldLayoutId id="2147484270" r:id="rId51"/>
    <p:sldLayoutId id="2147484271" r:id="rId52"/>
  </p:sldLayoutIdLst>
  <p:transition spd="slow">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DF674-914D-4C3D-A04E-7E2D019FC871}" type="datetimeFigureOut">
              <a:rPr lang="en-IN" smtClean="0"/>
              <a:t>03-09-2018</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51F84-9AC2-4F53-87E2-9D35D3C03445}" type="slidenum">
              <a:rPr lang="en-IN" smtClean="0"/>
              <a:t>‹#›</a:t>
            </a:fld>
            <a:endParaRPr lang="en-IN"/>
          </a:p>
        </p:txBody>
      </p:sp>
    </p:spTree>
    <p:extLst>
      <p:ext uri="{BB962C8B-B14F-4D97-AF65-F5344CB8AC3E}">
        <p14:creationId xmlns:p14="http://schemas.microsoft.com/office/powerpoint/2010/main" val="48091506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3" y="454877"/>
            <a:ext cx="11545824" cy="975360"/>
          </a:xfrm>
          <a:prstGeom prst="rect">
            <a:avLst/>
          </a:prstGeom>
        </p:spPr>
        <p:txBody>
          <a:bodyPr vert="horz" lIns="121899" tIns="60949" rIns="121899" bIns="60949"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231F20"/>
                </a:solidFill>
                <a:latin typeface="+mn-lt"/>
                <a:cs typeface="CiscoSans Thin"/>
              </a:rPr>
              <a:pPr algn="r" defTabSz="814319">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231F20"/>
                </a:solidFill>
                <a:latin typeface="+mn-lt"/>
                <a:cs typeface="CiscoSans Thin"/>
              </a:rPr>
              <a:t>© 2018</a:t>
            </a:r>
            <a:r>
              <a:rPr lang="en-US" sz="800" b="0" i="0" baseline="0" dirty="0" smtClean="0">
                <a:solidFill>
                  <a:srgbClr val="231F20"/>
                </a:solidFill>
                <a:latin typeface="+mn-lt"/>
                <a:cs typeface="CiscoSans Thin"/>
              </a:rPr>
              <a:t> </a:t>
            </a:r>
            <a:r>
              <a:rPr lang="en-US" sz="800" b="0" i="0" dirty="0" smtClean="0">
                <a:solidFill>
                  <a:srgbClr val="231F20"/>
                </a:solidFill>
                <a:latin typeface="+mn-lt"/>
                <a:cs typeface="CiscoSans Thin"/>
              </a:rPr>
              <a:t>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3087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 id="2147483782" r:id="rId54"/>
    <p:sldLayoutId id="2147483783" r:id="rId55"/>
    <p:sldLayoutId id="2147483784" r:id="rId56"/>
    <p:sldLayoutId id="2147483785" r:id="rId57"/>
  </p:sldLayoutIdLst>
  <p:transition spd="slow">
    <p:wipe/>
  </p:transition>
  <p:timing>
    <p:tnLst>
      <p:par>
        <p:cTn id="1" dur="indefinite" restart="never" nodeType="tmRoot"/>
      </p:par>
    </p:tnLst>
  </p:timing>
  <p:txStyles>
    <p:titleStyle>
      <a:lvl1pPr algn="l" defTabSz="914361" rtl="0" eaLnBrk="1" latinLnBrk="0" hangingPunct="1">
        <a:lnSpc>
          <a:spcPct val="80000"/>
        </a:lnSpc>
        <a:spcBef>
          <a:spcPct val="0"/>
        </a:spcBef>
        <a:buNone/>
        <a:defRPr lang="en-US" sz="3300" b="0" kern="1200" spc="0" baseline="0" dirty="0">
          <a:solidFill>
            <a:schemeClr val="accent4"/>
          </a:solidFill>
          <a:latin typeface="+mj-lt"/>
          <a:ea typeface="+mj-ea"/>
          <a:cs typeface="CiscoSans"/>
        </a:defRPr>
      </a:lvl1pPr>
    </p:titleStyle>
    <p:bodyStyle>
      <a:lvl1pPr marL="228591" indent="-228591" algn="l" defTabSz="914361"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916" indent="-287950" algn="l" defTabSz="914361"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99" indent="-228560" algn="l" defTabSz="914361"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882" indent="-228560" algn="l" defTabSz="914361"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866" indent="-228560" algn="l" defTabSz="914361"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798" indent="-228591" algn="l" defTabSz="91436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2" indent="-228560" algn="l" defTabSz="914361"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267" indent="0" algn="l" defTabSz="91436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4" y="454877"/>
            <a:ext cx="11545824" cy="975360"/>
          </a:xfrm>
          <a:prstGeom prst="rect">
            <a:avLst/>
          </a:prstGeom>
        </p:spPr>
        <p:txBody>
          <a:bodyPr vert="horz" lIns="121883" tIns="60941" rIns="121883" bIns="60941"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231F20"/>
                </a:solidFill>
                <a:latin typeface="+mn-lt"/>
                <a:cs typeface="CiscoSans Thin"/>
              </a:rPr>
              <a:pPr algn="r" defTabSz="814217">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231F20"/>
                </a:solidFill>
                <a:latin typeface="+mn-lt"/>
                <a:cs typeface="CiscoSans Thin"/>
              </a:rPr>
              <a:t>© 2013-2014:Cisco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5029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 id="2147483836" r:id="rId50"/>
    <p:sldLayoutId id="2147483837" r:id="rId51"/>
    <p:sldLayoutId id="2147483838" r:id="rId52"/>
    <p:sldLayoutId id="2147483839" r:id="rId53"/>
    <p:sldLayoutId id="2147483840" r:id="rId54"/>
    <p:sldLayoutId id="2147483841" r:id="rId55"/>
    <p:sldLayoutId id="2147483842" r:id="rId56"/>
    <p:sldLayoutId id="2147483843" r:id="rId57"/>
  </p:sldLayoutIdLst>
  <p:transition spd="slow">
    <p:wipe/>
  </p:transition>
  <p:timing>
    <p:tnLst>
      <p:par>
        <p:cTn id="1" dur="indefinite" restart="never" nodeType="tmRoot"/>
      </p:par>
    </p:tnLst>
  </p:timing>
  <p:txStyles>
    <p:titleStyle>
      <a:lvl1pPr algn="l" defTabSz="914247" rtl="0" eaLnBrk="1" latinLnBrk="0" hangingPunct="1">
        <a:lnSpc>
          <a:spcPct val="80000"/>
        </a:lnSpc>
        <a:spcBef>
          <a:spcPct val="0"/>
        </a:spcBef>
        <a:buNone/>
        <a:defRPr lang="en-US" sz="3300" b="0" kern="1200" spc="0" baseline="0" dirty="0">
          <a:solidFill>
            <a:srgbClr val="00A2BF"/>
          </a:solidFill>
          <a:latin typeface="+mj-lt"/>
          <a:ea typeface="+mj-ea"/>
          <a:cs typeface="CiscoSans"/>
        </a:defRPr>
      </a:lvl1pPr>
    </p:titleStyle>
    <p:bodyStyle>
      <a:lvl1pPr marL="228563" indent="-228563" algn="l" defTabSz="914247"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856" indent="-287914" algn="l" defTabSz="914247"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27" indent="-228532" algn="l" defTabSz="914247"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798" indent="-228532" algn="l" defTabSz="914247"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770" indent="-228532" algn="l" defTabSz="914247"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654" indent="-228563" algn="l" defTabSz="914247"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26" indent="-228532" algn="l" defTabSz="914247"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199867" indent="0" algn="l" defTabSz="914247" rtl="0" eaLnBrk="1" latinLnBrk="0" hangingPunct="1">
        <a:spcBef>
          <a:spcPct val="20000"/>
        </a:spcBef>
        <a:buFont typeface="Arial" pitchFamily="34" charset="0"/>
        <a:buNone/>
        <a:defRPr sz="2000" kern="1200">
          <a:solidFill>
            <a:schemeClr val="tx1"/>
          </a:solidFill>
          <a:latin typeface="+mn-lt"/>
          <a:ea typeface="+mn-ea"/>
          <a:cs typeface="+mn-cs"/>
        </a:defRPr>
      </a:lvl8pPr>
      <a:lvl9pPr marL="3885553" indent="-228563" algn="l" defTabSz="9142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47" rtl="0" eaLnBrk="1" latinLnBrk="0" hangingPunct="1">
        <a:defRPr sz="1900" kern="1200">
          <a:solidFill>
            <a:schemeClr val="tx1"/>
          </a:solidFill>
          <a:latin typeface="+mn-lt"/>
          <a:ea typeface="+mn-ea"/>
          <a:cs typeface="+mn-cs"/>
        </a:defRPr>
      </a:lvl1pPr>
      <a:lvl2pPr marL="457121" algn="l" defTabSz="914247" rtl="0" eaLnBrk="1" latinLnBrk="0" hangingPunct="1">
        <a:defRPr sz="1900" kern="1200">
          <a:solidFill>
            <a:schemeClr val="tx1"/>
          </a:solidFill>
          <a:latin typeface="+mn-lt"/>
          <a:ea typeface="+mn-ea"/>
          <a:cs typeface="+mn-cs"/>
        </a:defRPr>
      </a:lvl2pPr>
      <a:lvl3pPr marL="914247" algn="l" defTabSz="914247" rtl="0" eaLnBrk="1" latinLnBrk="0" hangingPunct="1">
        <a:defRPr sz="1900" kern="1200">
          <a:solidFill>
            <a:schemeClr val="tx1"/>
          </a:solidFill>
          <a:latin typeface="+mn-lt"/>
          <a:ea typeface="+mn-ea"/>
          <a:cs typeface="+mn-cs"/>
        </a:defRPr>
      </a:lvl3pPr>
      <a:lvl4pPr marL="1371371" algn="l" defTabSz="914247" rtl="0" eaLnBrk="1" latinLnBrk="0" hangingPunct="1">
        <a:defRPr sz="1900" kern="1200">
          <a:solidFill>
            <a:schemeClr val="tx1"/>
          </a:solidFill>
          <a:latin typeface="+mn-lt"/>
          <a:ea typeface="+mn-ea"/>
          <a:cs typeface="+mn-cs"/>
        </a:defRPr>
      </a:lvl4pPr>
      <a:lvl5pPr marL="1828496" algn="l" defTabSz="914247" rtl="0" eaLnBrk="1" latinLnBrk="0" hangingPunct="1">
        <a:defRPr sz="1900" kern="1200">
          <a:solidFill>
            <a:schemeClr val="tx1"/>
          </a:solidFill>
          <a:latin typeface="+mn-lt"/>
          <a:ea typeface="+mn-ea"/>
          <a:cs typeface="+mn-cs"/>
        </a:defRPr>
      </a:lvl5pPr>
      <a:lvl6pPr marL="2285617" algn="l" defTabSz="914247" rtl="0" eaLnBrk="1" latinLnBrk="0" hangingPunct="1">
        <a:defRPr sz="1900" kern="1200">
          <a:solidFill>
            <a:schemeClr val="tx1"/>
          </a:solidFill>
          <a:latin typeface="+mn-lt"/>
          <a:ea typeface="+mn-ea"/>
          <a:cs typeface="+mn-cs"/>
        </a:defRPr>
      </a:lvl6pPr>
      <a:lvl7pPr marL="2742743" algn="l" defTabSz="914247" rtl="0" eaLnBrk="1" latinLnBrk="0" hangingPunct="1">
        <a:defRPr sz="1900" kern="1200">
          <a:solidFill>
            <a:schemeClr val="tx1"/>
          </a:solidFill>
          <a:latin typeface="+mn-lt"/>
          <a:ea typeface="+mn-ea"/>
          <a:cs typeface="+mn-cs"/>
        </a:defRPr>
      </a:lvl7pPr>
      <a:lvl8pPr marL="3199867" algn="l" defTabSz="914247" rtl="0" eaLnBrk="1" latinLnBrk="0" hangingPunct="1">
        <a:defRPr sz="1900" kern="1200">
          <a:solidFill>
            <a:schemeClr val="tx1"/>
          </a:solidFill>
          <a:latin typeface="+mn-lt"/>
          <a:ea typeface="+mn-ea"/>
          <a:cs typeface="+mn-cs"/>
        </a:defRPr>
      </a:lvl8pPr>
      <a:lvl9pPr marL="3656992" algn="l" defTabSz="914247"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2" y="454877"/>
            <a:ext cx="11545824" cy="975360"/>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231F20"/>
                </a:solidFill>
                <a:latin typeface="+mn-lt"/>
                <a:cs typeface="CiscoSans Thin"/>
              </a:rPr>
              <a:pPr algn="r" defTabSz="610846">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231F20"/>
                </a:solidFill>
                <a:latin typeface="+mn-lt"/>
                <a:cs typeface="CiscoSans Thin"/>
              </a:rPr>
              <a:t>© 2013-2014:Cisco and/or its affiliates. All rights reserved.</a:t>
            </a:r>
            <a:endParaRPr lang="en-US" sz="600" b="0" i="0" dirty="0">
              <a:solidFill>
                <a:srgbClr val="231F20"/>
              </a:solidFill>
              <a:latin typeface="+mn-lt"/>
              <a:cs typeface="CiscoSans Thin"/>
            </a:endParaRPr>
          </a:p>
        </p:txBody>
      </p:sp>
      <p:cxnSp>
        <p:nvCxnSpPr>
          <p:cNvPr id="7" name="Straight Connector 6"/>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100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 id="2147483886" r:id="rId42"/>
    <p:sldLayoutId id="2147483887" r:id="rId43"/>
    <p:sldLayoutId id="2147483888" r:id="rId44"/>
    <p:sldLayoutId id="2147483889" r:id="rId45"/>
    <p:sldLayoutId id="2147483890" r:id="rId46"/>
    <p:sldLayoutId id="2147483891" r:id="rId47"/>
    <p:sldLayoutId id="2147483892" r:id="rId48"/>
  </p:sldLayoutIdLst>
  <p:transition spd="slow">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4" y="454877"/>
            <a:ext cx="11545824" cy="975360"/>
          </a:xfrm>
          <a:prstGeom prst="rect">
            <a:avLst/>
          </a:prstGeom>
        </p:spPr>
        <p:txBody>
          <a:bodyPr vert="horz" lIns="121883" tIns="60941" rIns="121883" bIns="60941"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04" tIns="41051" rIns="82104" bIns="41051" anchor="b">
            <a:spAutoFit/>
          </a:bodyPr>
          <a:lstStyle/>
          <a:p>
            <a:pPr algn="r" defTabSz="814217">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0903" y="6323886"/>
            <a:ext cx="290923" cy="206014"/>
          </a:xfrm>
          <a:prstGeom prst="rect">
            <a:avLst/>
          </a:prstGeom>
          <a:noFill/>
          <a:ln w="9525" algn="ctr">
            <a:noFill/>
            <a:miter lim="800000"/>
            <a:headEnd/>
            <a:tailEnd/>
          </a:ln>
          <a:effectLst/>
        </p:spPr>
        <p:txBody>
          <a:bodyPr wrap="none" lIns="82104" tIns="41051" rIns="82104" bIns="41051" anchor="b">
            <a:spAutoFit/>
          </a:bodyPr>
          <a:lstStyle/>
          <a:p>
            <a:pPr algn="r" defTabSz="814217">
              <a:lnSpc>
                <a:spcPct val="100000"/>
              </a:lnSpc>
            </a:pPr>
            <a:fld id="{DFCF27A5-1A5B-48D3-A060-2758FFBB1ADD}" type="slidenum">
              <a:rPr lang="en-US" sz="800" b="0" i="0">
                <a:solidFill>
                  <a:srgbClr val="231F20"/>
                </a:solidFill>
                <a:latin typeface="+mn-lt"/>
                <a:cs typeface="CiscoSans Thin"/>
              </a:rPr>
              <a:pPr algn="r" defTabSz="814217">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396" y="6329697"/>
            <a:ext cx="4560687" cy="206040"/>
          </a:xfrm>
          <a:prstGeom prst="rect">
            <a:avLst/>
          </a:prstGeom>
          <a:noFill/>
          <a:ln w="9525">
            <a:noFill/>
            <a:miter lim="800000"/>
            <a:headEnd/>
            <a:tailEnd/>
          </a:ln>
          <a:effectLst/>
        </p:spPr>
        <p:txBody>
          <a:bodyPr wrap="square" lIns="82104" tIns="41051" rIns="82104" bIns="41051" anchor="b" anchorCtr="0">
            <a:spAutoFit/>
          </a:bodyPr>
          <a:lstStyle/>
          <a:p>
            <a:pPr algn="l" defTabSz="814217">
              <a:lnSpc>
                <a:spcPct val="100000"/>
              </a:lnSpc>
            </a:pPr>
            <a:r>
              <a:rPr lang="en-US" sz="800" b="0" i="0" dirty="0" smtClean="0">
                <a:solidFill>
                  <a:srgbClr val="231F20"/>
                </a:solidFill>
                <a:latin typeface="+mn-lt"/>
                <a:cs typeface="CiscoSans Thin"/>
              </a:rPr>
              <a:t>© 2013-2014:Cisco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1974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 id="2147483937" r:id="rId31"/>
    <p:sldLayoutId id="2147483938" r:id="rId32"/>
    <p:sldLayoutId id="2147483939" r:id="rId33"/>
    <p:sldLayoutId id="2147483940" r:id="rId34"/>
    <p:sldLayoutId id="2147483941" r:id="rId35"/>
    <p:sldLayoutId id="2147483942" r:id="rId36"/>
    <p:sldLayoutId id="2147483943" r:id="rId37"/>
    <p:sldLayoutId id="2147483944" r:id="rId38"/>
    <p:sldLayoutId id="2147483945" r:id="rId39"/>
    <p:sldLayoutId id="2147483946" r:id="rId40"/>
    <p:sldLayoutId id="2147483947" r:id="rId41"/>
    <p:sldLayoutId id="2147483948" r:id="rId42"/>
    <p:sldLayoutId id="2147483949" r:id="rId43"/>
    <p:sldLayoutId id="2147483950" r:id="rId44"/>
    <p:sldLayoutId id="2147483951" r:id="rId45"/>
    <p:sldLayoutId id="2147483952" r:id="rId46"/>
    <p:sldLayoutId id="2147483953" r:id="rId47"/>
    <p:sldLayoutId id="2147483954" r:id="rId48"/>
    <p:sldLayoutId id="2147483955" r:id="rId49"/>
    <p:sldLayoutId id="2147483956" r:id="rId50"/>
    <p:sldLayoutId id="2147483957" r:id="rId51"/>
    <p:sldLayoutId id="2147483958" r:id="rId52"/>
    <p:sldLayoutId id="2147483959" r:id="rId53"/>
    <p:sldLayoutId id="2147483960" r:id="rId54"/>
    <p:sldLayoutId id="2147483961" r:id="rId55"/>
    <p:sldLayoutId id="2147483962" r:id="rId56"/>
    <p:sldLayoutId id="2147483963" r:id="rId57"/>
  </p:sldLayoutIdLst>
  <p:transition spd="slow">
    <p:wipe/>
  </p:transition>
  <p:timing>
    <p:tnLst>
      <p:par>
        <p:cTn id="1" dur="indefinite" restart="never" nodeType="tmRoot"/>
      </p:par>
    </p:tnLst>
  </p:timing>
  <p:txStyles>
    <p:titleStyle>
      <a:lvl1pPr algn="l" defTabSz="914247" rtl="0" eaLnBrk="1" latinLnBrk="0" hangingPunct="1">
        <a:lnSpc>
          <a:spcPct val="80000"/>
        </a:lnSpc>
        <a:spcBef>
          <a:spcPct val="0"/>
        </a:spcBef>
        <a:buNone/>
        <a:defRPr lang="en-US" sz="3300" b="0" kern="1200" spc="0" baseline="0" dirty="0">
          <a:solidFill>
            <a:srgbClr val="00A2BF"/>
          </a:solidFill>
          <a:latin typeface="+mj-lt"/>
          <a:ea typeface="+mj-ea"/>
          <a:cs typeface="CiscoSans"/>
        </a:defRPr>
      </a:lvl1pPr>
    </p:titleStyle>
    <p:bodyStyle>
      <a:lvl1pPr marL="228563" indent="-228563" algn="l" defTabSz="914247"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856" indent="-287914" algn="l" defTabSz="914247"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27" indent="-228532" algn="l" defTabSz="914247"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798" indent="-228532" algn="l" defTabSz="914247"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770" indent="-228532" algn="l" defTabSz="914247"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654" indent="-228563" algn="l" defTabSz="914247"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626" indent="-228532" algn="l" defTabSz="914247"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199867" indent="0" algn="l" defTabSz="914247" rtl="0" eaLnBrk="1" latinLnBrk="0" hangingPunct="1">
        <a:spcBef>
          <a:spcPct val="20000"/>
        </a:spcBef>
        <a:buFont typeface="Arial" pitchFamily="34" charset="0"/>
        <a:buNone/>
        <a:defRPr sz="2000" kern="1200">
          <a:solidFill>
            <a:schemeClr val="tx1"/>
          </a:solidFill>
          <a:latin typeface="+mn-lt"/>
          <a:ea typeface="+mn-ea"/>
          <a:cs typeface="+mn-cs"/>
        </a:defRPr>
      </a:lvl8pPr>
      <a:lvl9pPr marL="3885553" indent="-228563" algn="l" defTabSz="9142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47" rtl="0" eaLnBrk="1" latinLnBrk="0" hangingPunct="1">
        <a:defRPr sz="1900" kern="1200">
          <a:solidFill>
            <a:schemeClr val="tx1"/>
          </a:solidFill>
          <a:latin typeface="+mn-lt"/>
          <a:ea typeface="+mn-ea"/>
          <a:cs typeface="+mn-cs"/>
        </a:defRPr>
      </a:lvl1pPr>
      <a:lvl2pPr marL="457121" algn="l" defTabSz="914247" rtl="0" eaLnBrk="1" latinLnBrk="0" hangingPunct="1">
        <a:defRPr sz="1900" kern="1200">
          <a:solidFill>
            <a:schemeClr val="tx1"/>
          </a:solidFill>
          <a:latin typeface="+mn-lt"/>
          <a:ea typeface="+mn-ea"/>
          <a:cs typeface="+mn-cs"/>
        </a:defRPr>
      </a:lvl2pPr>
      <a:lvl3pPr marL="914247" algn="l" defTabSz="914247" rtl="0" eaLnBrk="1" latinLnBrk="0" hangingPunct="1">
        <a:defRPr sz="1900" kern="1200">
          <a:solidFill>
            <a:schemeClr val="tx1"/>
          </a:solidFill>
          <a:latin typeface="+mn-lt"/>
          <a:ea typeface="+mn-ea"/>
          <a:cs typeface="+mn-cs"/>
        </a:defRPr>
      </a:lvl3pPr>
      <a:lvl4pPr marL="1371371" algn="l" defTabSz="914247" rtl="0" eaLnBrk="1" latinLnBrk="0" hangingPunct="1">
        <a:defRPr sz="1900" kern="1200">
          <a:solidFill>
            <a:schemeClr val="tx1"/>
          </a:solidFill>
          <a:latin typeface="+mn-lt"/>
          <a:ea typeface="+mn-ea"/>
          <a:cs typeface="+mn-cs"/>
        </a:defRPr>
      </a:lvl4pPr>
      <a:lvl5pPr marL="1828496" algn="l" defTabSz="914247" rtl="0" eaLnBrk="1" latinLnBrk="0" hangingPunct="1">
        <a:defRPr sz="1900" kern="1200">
          <a:solidFill>
            <a:schemeClr val="tx1"/>
          </a:solidFill>
          <a:latin typeface="+mn-lt"/>
          <a:ea typeface="+mn-ea"/>
          <a:cs typeface="+mn-cs"/>
        </a:defRPr>
      </a:lvl5pPr>
      <a:lvl6pPr marL="2285617" algn="l" defTabSz="914247" rtl="0" eaLnBrk="1" latinLnBrk="0" hangingPunct="1">
        <a:defRPr sz="1900" kern="1200">
          <a:solidFill>
            <a:schemeClr val="tx1"/>
          </a:solidFill>
          <a:latin typeface="+mn-lt"/>
          <a:ea typeface="+mn-ea"/>
          <a:cs typeface="+mn-cs"/>
        </a:defRPr>
      </a:lvl6pPr>
      <a:lvl7pPr marL="2742743" algn="l" defTabSz="914247" rtl="0" eaLnBrk="1" latinLnBrk="0" hangingPunct="1">
        <a:defRPr sz="1900" kern="1200">
          <a:solidFill>
            <a:schemeClr val="tx1"/>
          </a:solidFill>
          <a:latin typeface="+mn-lt"/>
          <a:ea typeface="+mn-ea"/>
          <a:cs typeface="+mn-cs"/>
        </a:defRPr>
      </a:lvl7pPr>
      <a:lvl8pPr marL="3199867" algn="l" defTabSz="914247" rtl="0" eaLnBrk="1" latinLnBrk="0" hangingPunct="1">
        <a:defRPr sz="1900" kern="1200">
          <a:solidFill>
            <a:schemeClr val="tx1"/>
          </a:solidFill>
          <a:latin typeface="+mn-lt"/>
          <a:ea typeface="+mn-ea"/>
          <a:cs typeface="+mn-cs"/>
        </a:defRPr>
      </a:lvl8pPr>
      <a:lvl9pPr marL="3656992" algn="l" defTabSz="91424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3" y="454877"/>
            <a:ext cx="11545824" cy="975360"/>
          </a:xfrm>
          <a:prstGeom prst="rect">
            <a:avLst/>
          </a:prstGeom>
        </p:spPr>
        <p:txBody>
          <a:bodyPr vert="horz" lIns="121899" tIns="60949" rIns="121899" bIns="60949"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231F20"/>
                </a:solidFill>
                <a:latin typeface="+mn-lt"/>
                <a:cs typeface="CiscoSans Thin"/>
              </a:rPr>
              <a:pPr algn="r" defTabSz="814319">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231F20"/>
                </a:solidFill>
                <a:latin typeface="+mn-lt"/>
                <a:cs typeface="CiscoSans Thin"/>
              </a:rPr>
              <a:t>© 2013-2014:Cisco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90892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 id="2147484004" r:id="rId40"/>
    <p:sldLayoutId id="2147484005" r:id="rId41"/>
    <p:sldLayoutId id="2147484006" r:id="rId42"/>
    <p:sldLayoutId id="2147484007" r:id="rId43"/>
    <p:sldLayoutId id="2147484008" r:id="rId44"/>
    <p:sldLayoutId id="2147484009" r:id="rId45"/>
    <p:sldLayoutId id="2147484010" r:id="rId46"/>
    <p:sldLayoutId id="2147484011" r:id="rId47"/>
    <p:sldLayoutId id="2147484012" r:id="rId48"/>
    <p:sldLayoutId id="2147484013" r:id="rId49"/>
    <p:sldLayoutId id="2147484014" r:id="rId50"/>
    <p:sldLayoutId id="2147484015" r:id="rId51"/>
    <p:sldLayoutId id="2147484016" r:id="rId52"/>
    <p:sldLayoutId id="2147484017" r:id="rId53"/>
    <p:sldLayoutId id="2147484018" r:id="rId54"/>
    <p:sldLayoutId id="2147484019" r:id="rId55"/>
    <p:sldLayoutId id="2147484020" r:id="rId56"/>
    <p:sldLayoutId id="2147484021" r:id="rId57"/>
  </p:sldLayoutIdLst>
  <p:transition spd="slow">
    <p:wipe/>
  </p:transition>
  <p:timing>
    <p:tnLst>
      <p:par>
        <p:cTn id="1" dur="indefinite" restart="never" nodeType="tmRoot"/>
      </p:par>
    </p:tnLst>
  </p:timing>
  <p:txStyles>
    <p:titleStyle>
      <a:lvl1pPr algn="l" defTabSz="914361" rtl="0" eaLnBrk="1" latinLnBrk="0" hangingPunct="1">
        <a:lnSpc>
          <a:spcPct val="80000"/>
        </a:lnSpc>
        <a:spcBef>
          <a:spcPct val="0"/>
        </a:spcBef>
        <a:buNone/>
        <a:defRPr lang="en-US" sz="3300" b="0" kern="1200" spc="0" baseline="0" dirty="0">
          <a:solidFill>
            <a:schemeClr val="accent4"/>
          </a:solidFill>
          <a:latin typeface="+mj-lt"/>
          <a:ea typeface="+mj-ea"/>
          <a:cs typeface="CiscoSans"/>
        </a:defRPr>
      </a:lvl1pPr>
    </p:titleStyle>
    <p:bodyStyle>
      <a:lvl1pPr marL="228591" indent="-228591" algn="l" defTabSz="914361"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916" indent="-287950" algn="l" defTabSz="914361"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99" indent="-228560" algn="l" defTabSz="914361"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882" indent="-228560" algn="l" defTabSz="914361"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866" indent="-228560" algn="l" defTabSz="914361"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798" indent="-228591" algn="l" defTabSz="91436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2" indent="-228560" algn="l" defTabSz="914361"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267" indent="0" algn="l" defTabSz="91436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3" y="454877"/>
            <a:ext cx="11545824" cy="975360"/>
          </a:xfrm>
          <a:prstGeom prst="rect">
            <a:avLst/>
          </a:prstGeom>
        </p:spPr>
        <p:txBody>
          <a:bodyPr vert="horz" lIns="121899" tIns="60949" rIns="121899" bIns="60949"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417676" y="6327964"/>
            <a:ext cx="1016526" cy="206040"/>
          </a:xfrm>
          <a:prstGeom prst="rect">
            <a:avLst/>
          </a:prstGeom>
          <a:noFill/>
          <a:ln w="9525">
            <a:noFill/>
            <a:miter lim="800000"/>
            <a:headEnd/>
            <a:tailEnd/>
          </a:ln>
          <a:effectLst/>
        </p:spPr>
        <p:txBody>
          <a:bodyPr wrap="none" lIns="82116" tIns="41057" rIns="82116" bIns="41057" anchor="b">
            <a:spAutoFit/>
          </a:bodyPr>
          <a:lstStyle/>
          <a:p>
            <a:pPr algn="r" defTabSz="814319">
              <a:lnSpc>
                <a:spcPct val="100000"/>
              </a:lnSpc>
            </a:pPr>
            <a:r>
              <a:rPr lang="en-US" sz="8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550879" y="6323874"/>
            <a:ext cx="290947" cy="206027"/>
          </a:xfrm>
          <a:prstGeom prst="rect">
            <a:avLst/>
          </a:prstGeom>
          <a:noFill/>
          <a:ln w="9525" algn="ctr">
            <a:noFill/>
            <a:miter lim="800000"/>
            <a:headEnd/>
            <a:tailEnd/>
          </a:ln>
          <a:effectLst/>
        </p:spPr>
        <p:txBody>
          <a:bodyPr wrap="none" lIns="82116" tIns="41057" rIns="82116" bIns="41057" anchor="b">
            <a:spAutoFit/>
          </a:bodyPr>
          <a:lstStyle/>
          <a:p>
            <a:pPr algn="r" defTabSz="814319">
              <a:lnSpc>
                <a:spcPct val="100000"/>
              </a:lnSpc>
            </a:pPr>
            <a:fld id="{DFCF27A5-1A5B-48D3-A060-2758FFBB1ADD}" type="slidenum">
              <a:rPr lang="en-US" sz="800" b="0" i="0">
                <a:solidFill>
                  <a:srgbClr val="231F20"/>
                </a:solidFill>
                <a:latin typeface="+mn-lt"/>
                <a:cs typeface="CiscoSans Thin"/>
              </a:rPr>
              <a:pPr algn="r" defTabSz="814319">
                <a:lnSpc>
                  <a:spcPct val="100000"/>
                </a:lnSpc>
              </a:pPr>
              <a:t>‹#›</a:t>
            </a:fld>
            <a:endParaRPr lang="en-US" sz="800" b="0" i="0" dirty="0">
              <a:solidFill>
                <a:srgbClr val="231F20"/>
              </a:solidFill>
              <a:latin typeface="+mn-lt"/>
              <a:cs typeface="CiscoSans Thin"/>
            </a:endParaRPr>
          </a:p>
        </p:txBody>
      </p:sp>
      <p:sp>
        <p:nvSpPr>
          <p:cNvPr id="6" name="Rectangle 4"/>
          <p:cNvSpPr>
            <a:spLocks noChangeArrowheads="1"/>
          </p:cNvSpPr>
          <p:nvPr/>
        </p:nvSpPr>
        <p:spPr bwMode="ltGray">
          <a:xfrm>
            <a:off x="389392" y="6329697"/>
            <a:ext cx="4560687" cy="206040"/>
          </a:xfrm>
          <a:prstGeom prst="rect">
            <a:avLst/>
          </a:prstGeom>
          <a:noFill/>
          <a:ln w="9525">
            <a:noFill/>
            <a:miter lim="800000"/>
            <a:headEnd/>
            <a:tailEnd/>
          </a:ln>
          <a:effectLst/>
        </p:spPr>
        <p:txBody>
          <a:bodyPr wrap="square" lIns="82116" tIns="41057" rIns="82116" bIns="41057" anchor="b" anchorCtr="0">
            <a:spAutoFit/>
          </a:bodyPr>
          <a:lstStyle/>
          <a:p>
            <a:pPr algn="l" defTabSz="814319">
              <a:lnSpc>
                <a:spcPct val="100000"/>
              </a:lnSpc>
            </a:pPr>
            <a:r>
              <a:rPr lang="en-US" sz="800" b="0" i="0" dirty="0" smtClean="0">
                <a:solidFill>
                  <a:srgbClr val="231F20"/>
                </a:solidFill>
                <a:latin typeface="+mn-lt"/>
                <a:cs typeface="CiscoSans Thin"/>
              </a:rPr>
              <a:t>© 2013-2014:Cisco and/or its affiliates. All rights reserved.</a:t>
            </a:r>
            <a:endParaRPr lang="en-US" sz="800" b="0" i="0" dirty="0">
              <a:solidFill>
                <a:srgbClr val="231F20"/>
              </a:solidFill>
              <a:latin typeface="+mn-lt"/>
              <a:cs typeface="CiscoSans Thin"/>
            </a:endParaRPr>
          </a:p>
        </p:txBody>
      </p:sp>
      <p:cxnSp>
        <p:nvCxnSpPr>
          <p:cNvPr id="8" name="Straight Connector 7"/>
          <p:cNvCxnSpPr/>
          <p:nvPr/>
        </p:nvCxnSpPr>
        <p:spPr>
          <a:xfrm>
            <a:off x="1" y="6771410"/>
            <a:ext cx="12192000" cy="0"/>
          </a:xfrm>
          <a:prstGeom prst="line">
            <a:avLst/>
          </a:prstGeom>
          <a:ln w="177800">
            <a:gradFill>
              <a:gsLst>
                <a:gs pos="34000">
                  <a:schemeClr val="tx2"/>
                </a:gs>
                <a:gs pos="93000">
                  <a:schemeClr val="accent5"/>
                </a:gs>
                <a:gs pos="0">
                  <a:schemeClr val="tx2"/>
                </a:gs>
                <a:gs pos="100000">
                  <a:schemeClr val="accent4"/>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5129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 id="2147484054" r:id="rId32"/>
    <p:sldLayoutId id="2147484055" r:id="rId33"/>
    <p:sldLayoutId id="2147484056" r:id="rId34"/>
    <p:sldLayoutId id="2147484057" r:id="rId35"/>
    <p:sldLayoutId id="2147484058" r:id="rId36"/>
    <p:sldLayoutId id="2147484059" r:id="rId37"/>
    <p:sldLayoutId id="2147484060" r:id="rId38"/>
    <p:sldLayoutId id="2147484061" r:id="rId39"/>
    <p:sldLayoutId id="2147484062" r:id="rId40"/>
    <p:sldLayoutId id="2147484063" r:id="rId41"/>
    <p:sldLayoutId id="2147484064" r:id="rId42"/>
    <p:sldLayoutId id="2147484065" r:id="rId43"/>
    <p:sldLayoutId id="2147484066" r:id="rId44"/>
    <p:sldLayoutId id="2147484067" r:id="rId45"/>
    <p:sldLayoutId id="2147484068" r:id="rId46"/>
    <p:sldLayoutId id="2147484069" r:id="rId47"/>
    <p:sldLayoutId id="2147484070" r:id="rId48"/>
    <p:sldLayoutId id="2147484071" r:id="rId49"/>
    <p:sldLayoutId id="2147484072" r:id="rId50"/>
    <p:sldLayoutId id="2147484073" r:id="rId51"/>
    <p:sldLayoutId id="2147484074" r:id="rId52"/>
    <p:sldLayoutId id="2147484075" r:id="rId53"/>
    <p:sldLayoutId id="2147484076" r:id="rId54"/>
    <p:sldLayoutId id="2147484077" r:id="rId55"/>
    <p:sldLayoutId id="2147484078" r:id="rId56"/>
    <p:sldLayoutId id="2147484079" r:id="rId57"/>
  </p:sldLayoutIdLst>
  <p:transition spd="slow">
    <p:wipe/>
  </p:transition>
  <p:timing>
    <p:tnLst>
      <p:par>
        <p:cTn id="1" dur="indefinite" restart="never" nodeType="tmRoot"/>
      </p:par>
    </p:tnLst>
  </p:timing>
  <p:txStyles>
    <p:titleStyle>
      <a:lvl1pPr algn="l" defTabSz="914361" rtl="0" eaLnBrk="1" latinLnBrk="0" hangingPunct="1">
        <a:lnSpc>
          <a:spcPct val="80000"/>
        </a:lnSpc>
        <a:spcBef>
          <a:spcPct val="0"/>
        </a:spcBef>
        <a:buNone/>
        <a:defRPr lang="en-US" sz="3300" b="0" kern="1200" spc="0" baseline="0" dirty="0">
          <a:solidFill>
            <a:schemeClr val="accent4"/>
          </a:solidFill>
          <a:latin typeface="+mj-lt"/>
          <a:ea typeface="+mj-ea"/>
          <a:cs typeface="CiscoSans"/>
        </a:defRPr>
      </a:lvl1pPr>
    </p:titleStyle>
    <p:bodyStyle>
      <a:lvl1pPr marL="228591" indent="-228591" algn="l" defTabSz="914361"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1"/>
          </a:solidFill>
          <a:latin typeface="+mn-lt"/>
          <a:ea typeface="+mn-ea"/>
          <a:cs typeface="CiscoSans"/>
        </a:defRPr>
      </a:lvl1pPr>
      <a:lvl2pPr marL="479916" indent="-287950" algn="l" defTabSz="914361" rtl="0" eaLnBrk="1" latinLnBrk="0" hangingPunct="1">
        <a:lnSpc>
          <a:spcPct val="95000"/>
        </a:lnSpc>
        <a:spcBef>
          <a:spcPts val="800"/>
        </a:spcBef>
        <a:buClr>
          <a:schemeClr val="tx2"/>
        </a:buClr>
        <a:buFont typeface="Arial"/>
        <a:buChar char="•"/>
        <a:defRPr lang="en-US" sz="1900" kern="1200" dirty="0" smtClean="0">
          <a:solidFill>
            <a:schemeClr val="tx1"/>
          </a:solidFill>
          <a:latin typeface="+mn-lt"/>
          <a:ea typeface="+mn-ea"/>
          <a:cs typeface="CiscoSans"/>
        </a:defRPr>
      </a:lvl2pPr>
      <a:lvl3pPr marL="575899" indent="-228560" algn="l" defTabSz="914361" rtl="0" eaLnBrk="1" latinLnBrk="0" hangingPunct="1">
        <a:lnSpc>
          <a:spcPct val="95000"/>
        </a:lnSpc>
        <a:spcBef>
          <a:spcPts val="840"/>
        </a:spcBef>
        <a:buFont typeface="Arial"/>
        <a:buChar char="•"/>
        <a:defRPr lang="en-US" sz="1600" kern="1200" dirty="0" smtClean="0">
          <a:solidFill>
            <a:schemeClr val="tx1"/>
          </a:solidFill>
          <a:latin typeface="+mn-lt"/>
          <a:ea typeface="+mn-ea"/>
          <a:cs typeface="CiscoSans"/>
        </a:defRPr>
      </a:lvl3pPr>
      <a:lvl4pPr marL="671882" indent="-228560" algn="l" defTabSz="914361" rtl="0" eaLnBrk="1" latinLnBrk="0" hangingPunct="1">
        <a:lnSpc>
          <a:spcPct val="95000"/>
        </a:lnSpc>
        <a:spcBef>
          <a:spcPts val="840"/>
        </a:spcBef>
        <a:buFont typeface="Arial"/>
        <a:buChar char="•"/>
        <a:defRPr lang="en-US" sz="1500" kern="1200" dirty="0" smtClean="0">
          <a:solidFill>
            <a:schemeClr val="tx1"/>
          </a:solidFill>
          <a:latin typeface="+mn-lt"/>
          <a:ea typeface="+mn-ea"/>
          <a:cs typeface="CiscoSans"/>
        </a:defRPr>
      </a:lvl4pPr>
      <a:lvl5pPr marL="767866" indent="-228560" algn="l" defTabSz="914361" rtl="0" eaLnBrk="1" latinLnBrk="0" hangingPunct="1">
        <a:lnSpc>
          <a:spcPct val="95000"/>
        </a:lnSpc>
        <a:spcBef>
          <a:spcPts val="840"/>
        </a:spcBef>
        <a:buFont typeface="Arial"/>
        <a:buChar char="•"/>
        <a:defRPr lang="en-US" sz="1500" kern="1200" dirty="0">
          <a:solidFill>
            <a:schemeClr val="tx1"/>
          </a:solidFill>
          <a:latin typeface="+mn-lt"/>
          <a:ea typeface="+mn-ea"/>
          <a:cs typeface="CiscoSans"/>
        </a:defRPr>
      </a:lvl5pPr>
      <a:lvl6pPr marL="1151798" indent="-228591" algn="l" defTabSz="914361"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2" indent="-228560" algn="l" defTabSz="914361" rtl="0" eaLnBrk="1" latinLnBrk="0" hangingPunct="1">
        <a:spcBef>
          <a:spcPts val="800"/>
        </a:spcBef>
        <a:buFont typeface="Arial" pitchFamily="34" charset="0"/>
        <a:buChar char="•"/>
        <a:defRPr sz="1100" kern="1200" baseline="0">
          <a:solidFill>
            <a:schemeClr val="tx1"/>
          </a:solidFill>
          <a:latin typeface="+mn-lt"/>
          <a:ea typeface="+mn-ea"/>
          <a:cs typeface="+mn-cs"/>
        </a:defRPr>
      </a:lvl7pPr>
      <a:lvl8pPr marL="3200267" indent="0" algn="l" defTabSz="914361"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5"/>
          <p:cNvSpPr>
            <a:spLocks noGrp="1"/>
          </p:cNvSpPr>
          <p:nvPr>
            <p:ph type="title"/>
          </p:nvPr>
        </p:nvSpPr>
        <p:spPr>
          <a:xfrm>
            <a:off x="347492" y="454877"/>
            <a:ext cx="11545824" cy="975360"/>
          </a:xfrm>
          <a:prstGeom prst="rect">
            <a:avLst/>
          </a:prstGeom>
        </p:spPr>
        <p:txBody>
          <a:bodyPr vert="horz" lIns="91440" tIns="45720" rIns="91440" bIns="45720" rtlCol="0" anchor="t" anchorCtr="0">
            <a:noAutofit/>
          </a:bodyPr>
          <a:lstStyle/>
          <a:p>
            <a:r>
              <a:rPr lang="en-US" smtClean="0"/>
              <a:t>Click to edit Master title style</a:t>
            </a:r>
            <a:endParaRPr lang="en-GB" dirty="0"/>
          </a:p>
        </p:txBody>
      </p:sp>
      <p:sp>
        <p:nvSpPr>
          <p:cNvPr id="4" name="Rectangle 5"/>
          <p:cNvSpPr>
            <a:spLocks noChangeArrowheads="1"/>
          </p:cNvSpPr>
          <p:nvPr/>
        </p:nvSpPr>
        <p:spPr bwMode="ltGray">
          <a:xfrm>
            <a:off x="10684631" y="6379474"/>
            <a:ext cx="749570" cy="154530"/>
          </a:xfrm>
          <a:prstGeom prst="rect">
            <a:avLst/>
          </a:prstGeom>
          <a:noFill/>
          <a:ln w="9525">
            <a:noFill/>
            <a:miter lim="800000"/>
            <a:headEnd/>
            <a:tailEnd/>
          </a:ln>
          <a:effectLst/>
        </p:spPr>
        <p:txBody>
          <a:bodyPr wrap="none" lIns="61598" tIns="30798" rIns="61598" bIns="30798" anchor="b">
            <a:spAutoFit/>
          </a:bodyPr>
          <a:lstStyle/>
          <a:p>
            <a:pPr algn="r" defTabSz="610846">
              <a:lnSpc>
                <a:spcPct val="100000"/>
              </a:lnSpc>
            </a:pPr>
            <a:r>
              <a:rPr lang="en-US" sz="600" b="0" i="0" dirty="0">
                <a:solidFill>
                  <a:srgbClr val="231F20"/>
                </a:solidFill>
                <a:latin typeface="+mn-lt"/>
                <a:cs typeface="CiscoSans Thin"/>
              </a:rPr>
              <a:t>Cisco Confidential</a:t>
            </a:r>
          </a:p>
        </p:txBody>
      </p:sp>
      <p:sp>
        <p:nvSpPr>
          <p:cNvPr id="5" name="Rectangle 7"/>
          <p:cNvSpPr>
            <a:spLocks noChangeArrowheads="1"/>
          </p:cNvSpPr>
          <p:nvPr/>
        </p:nvSpPr>
        <p:spPr bwMode="ltGray">
          <a:xfrm>
            <a:off x="11622851" y="6375370"/>
            <a:ext cx="218976" cy="154530"/>
          </a:xfrm>
          <a:prstGeom prst="rect">
            <a:avLst/>
          </a:prstGeom>
          <a:noFill/>
          <a:ln w="9525" algn="ctr">
            <a:noFill/>
            <a:miter lim="800000"/>
            <a:headEnd/>
            <a:tailEnd/>
          </a:ln>
          <a:effectLst/>
        </p:spPr>
        <p:txBody>
          <a:bodyPr wrap="none" lIns="61598" tIns="30798" rIns="61598" bIns="30798" anchor="b">
            <a:spAutoFit/>
          </a:bodyPr>
          <a:lstStyle/>
          <a:p>
            <a:pPr algn="r" defTabSz="610846">
              <a:lnSpc>
                <a:spcPct val="100000"/>
              </a:lnSpc>
            </a:pPr>
            <a:fld id="{DFCF27A5-1A5B-48D3-A060-2758FFBB1ADD}" type="slidenum">
              <a:rPr lang="en-US" sz="600" b="0" i="0">
                <a:solidFill>
                  <a:srgbClr val="231F20"/>
                </a:solidFill>
                <a:latin typeface="+mn-lt"/>
                <a:cs typeface="CiscoSans Thin"/>
              </a:rPr>
              <a:pPr algn="r" defTabSz="610846">
                <a:lnSpc>
                  <a:spcPct val="100000"/>
                </a:lnSpc>
              </a:pPr>
              <a:t>‹#›</a:t>
            </a:fld>
            <a:endParaRPr lang="en-US" sz="600" b="0" i="0" dirty="0">
              <a:solidFill>
                <a:srgbClr val="231F20"/>
              </a:solidFill>
              <a:latin typeface="+mn-lt"/>
              <a:cs typeface="CiscoSans Thin"/>
            </a:endParaRPr>
          </a:p>
        </p:txBody>
      </p:sp>
      <p:sp>
        <p:nvSpPr>
          <p:cNvPr id="6" name="Rectangle 4"/>
          <p:cNvSpPr>
            <a:spLocks noChangeArrowheads="1"/>
          </p:cNvSpPr>
          <p:nvPr/>
        </p:nvSpPr>
        <p:spPr bwMode="ltGray">
          <a:xfrm>
            <a:off x="389393" y="6381207"/>
            <a:ext cx="4560687" cy="154530"/>
          </a:xfrm>
          <a:prstGeom prst="rect">
            <a:avLst/>
          </a:prstGeom>
          <a:no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231F20"/>
                </a:solidFill>
                <a:latin typeface="+mn-lt"/>
                <a:cs typeface="CiscoSans Thin"/>
              </a:rPr>
              <a:t>© 2013-2014:Cisco and/or its affiliates. All rights reserved.</a:t>
            </a:r>
            <a:endParaRPr lang="en-US" sz="600" b="0" i="0" dirty="0">
              <a:solidFill>
                <a:srgbClr val="231F20"/>
              </a:solidFill>
              <a:latin typeface="+mn-lt"/>
              <a:cs typeface="CiscoSans Thin"/>
            </a:endParaRPr>
          </a:p>
        </p:txBody>
      </p:sp>
      <p:cxnSp>
        <p:nvCxnSpPr>
          <p:cNvPr id="7" name="Straight Connector 6"/>
          <p:cNvCxnSpPr/>
          <p:nvPr/>
        </p:nvCxnSpPr>
        <p:spPr>
          <a:xfrm>
            <a:off x="0" y="6782337"/>
            <a:ext cx="12192000" cy="0"/>
          </a:xfrm>
          <a:prstGeom prst="line">
            <a:avLst/>
          </a:prstGeom>
          <a:ln w="177800">
            <a:gradFill>
              <a:gsLst>
                <a:gs pos="0">
                  <a:schemeClr val="tx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78064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4" r:id="rId35"/>
    <p:sldLayoutId id="2147484255" r:id="rId36"/>
    <p:sldLayoutId id="2147484256" r:id="rId37"/>
    <p:sldLayoutId id="2147484257" r:id="rId38"/>
    <p:sldLayoutId id="2147484258" r:id="rId39"/>
    <p:sldLayoutId id="2147484259" r:id="rId40"/>
    <p:sldLayoutId id="2147484260" r:id="rId41"/>
    <p:sldLayoutId id="2147484261" r:id="rId42"/>
    <p:sldLayoutId id="2147484262" r:id="rId43"/>
    <p:sldLayoutId id="2147484263" r:id="rId44"/>
    <p:sldLayoutId id="2147484264" r:id="rId45"/>
    <p:sldLayoutId id="2147484265" r:id="rId46"/>
    <p:sldLayoutId id="2147484266" r:id="rId47"/>
  </p:sldLayoutIdLst>
  <p:transition spd="slow">
    <p:wipe/>
  </p:transition>
  <p:timing>
    <p:tnLst>
      <p:par>
        <p:cTn id="1" dur="indefinite" restart="never" nodeType="tmRoot"/>
      </p:par>
    </p:tnLst>
  </p:timing>
  <p:txStyles>
    <p:titleStyle>
      <a:lvl1pPr algn="l" defTabSz="685891" rtl="0" eaLnBrk="1" latinLnBrk="0" hangingPunct="1">
        <a:lnSpc>
          <a:spcPct val="80000"/>
        </a:lnSpc>
        <a:spcBef>
          <a:spcPct val="0"/>
        </a:spcBef>
        <a:buNone/>
        <a:defRPr lang="en-US" sz="2500" b="0" kern="1200" spc="0" baseline="0" dirty="0">
          <a:solidFill>
            <a:srgbClr val="00A2BF"/>
          </a:solidFill>
          <a:latin typeface="+mj-lt"/>
          <a:ea typeface="+mj-ea"/>
          <a:cs typeface="CiscoSans"/>
        </a:defRPr>
      </a:lvl1pPr>
    </p:titleStyle>
    <p:body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sco.com/c/en/us/td/docs/voice_ip_comm/connection/12x/os_administration/b_12xcucosagx.html" TargetMode="External"/><Relationship Id="rId2" Type="http://schemas.openxmlformats.org/officeDocument/2006/relationships/hyperlink" Target="https://www.cisco.com/c/en/us/td/docs/voice_ip_comm/connection/12x/security/b_12xcucsecx.html" TargetMode="External"/><Relationship Id="rId1" Type="http://schemas.openxmlformats.org/officeDocument/2006/relationships/slideLayout" Target="../slideLayouts/slideLayout11.xml"/><Relationship Id="rId4" Type="http://schemas.openxmlformats.org/officeDocument/2006/relationships/hyperlink" Target="https://ccbu-wiki.cisco.com/display/UNITYTRANS/Annotated+diagnostics+for+Cipher+Contro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623830" y="4400020"/>
            <a:ext cx="11070168" cy="398669"/>
          </a:xfrm>
          <a:prstGeom prst="rect">
            <a:avLst/>
          </a:prstGeom>
        </p:spPr>
        <p:txBody>
          <a:bodyPr>
            <a:normAutofit/>
          </a:bodyPr>
          <a:lstStyle>
            <a:lvl1pPr defTabSz="472106">
              <a:spcBef>
                <a:spcPts val="600"/>
              </a:spcBef>
              <a:defRPr sz="1518"/>
            </a:lvl1pPr>
          </a:lstStyle>
          <a:p>
            <a:r>
              <a:rPr lang="en-US" dirty="0" smtClean="0"/>
              <a:t>July’</a:t>
            </a:r>
            <a:r>
              <a:rPr dirty="0" smtClean="0"/>
              <a:t>1</a:t>
            </a:r>
            <a:r>
              <a:rPr lang="en-US" dirty="0"/>
              <a:t>8</a:t>
            </a:r>
            <a:endParaRPr dirty="0"/>
          </a:p>
        </p:txBody>
      </p:sp>
      <p:sp>
        <p:nvSpPr>
          <p:cNvPr id="635" name="Shape 635"/>
          <p:cNvSpPr>
            <a:spLocks noGrp="1"/>
          </p:cNvSpPr>
          <p:nvPr>
            <p:ph type="title"/>
          </p:nvPr>
        </p:nvSpPr>
        <p:spPr>
          <a:xfrm>
            <a:off x="567686" y="3519969"/>
            <a:ext cx="11120205" cy="859640"/>
          </a:xfrm>
          <a:prstGeom prst="rect">
            <a:avLst/>
          </a:prstGeom>
        </p:spPr>
        <p:txBody>
          <a:bodyPr>
            <a:normAutofit fontScale="90000"/>
          </a:bodyPr>
          <a:lstStyle/>
          <a:p>
            <a:pPr defTabSz="364904">
              <a:defRPr sz="2080"/>
            </a:pPr>
            <a:endParaRPr dirty="0"/>
          </a:p>
          <a:p>
            <a:pPr eaLnBrk="0" hangingPunct="0"/>
            <a:r>
              <a:rPr lang="en-US" altLang="en-US" sz="3200" b="1" dirty="0"/>
              <a:t>Unity Connection </a:t>
            </a:r>
            <a:br>
              <a:rPr lang="en-US" altLang="en-US" sz="3200" b="1" dirty="0"/>
            </a:br>
            <a:r>
              <a:rPr lang="en-US" sz="2667" dirty="0"/>
              <a:t>Cipher Control </a:t>
            </a:r>
            <a:r>
              <a:rPr lang="en-US" sz="2667" dirty="0" smtClean="0"/>
              <a:t>- To </a:t>
            </a:r>
            <a:r>
              <a:rPr lang="en-US" sz="2667" dirty="0"/>
              <a:t>M</a:t>
            </a:r>
            <a:r>
              <a:rPr lang="en-US" sz="2667" dirty="0" smtClean="0"/>
              <a:t>anage Ciphers</a:t>
            </a:r>
            <a:endParaRPr lang="en-US" altLang="en-US" sz="2667" dirty="0"/>
          </a:p>
        </p:txBody>
      </p:sp>
      <p:sp>
        <p:nvSpPr>
          <p:cNvPr id="636" name="Shape 636"/>
          <p:cNvSpPr/>
          <p:nvPr/>
        </p:nvSpPr>
        <p:spPr>
          <a:xfrm>
            <a:off x="625995" y="5056673"/>
            <a:ext cx="11061893" cy="385099"/>
          </a:xfrm>
          <a:prstGeom prst="rect">
            <a:avLst/>
          </a:prstGeom>
          <a:ln w="12700">
            <a:miter lim="400000"/>
          </a:ln>
          <a:extLst>
            <a:ext uri="{C572A759-6A51-4108-AA02-DFA0A04FC94B}">
              <ma14:wrappingTextBoxFlag xmlns:ma14="http://schemas.microsoft.com/office/mac/drawingml/2011/main" xmlns="" val="1"/>
            </a:ext>
          </a:extLst>
        </p:spPr>
        <p:txBody>
          <a:bodyPr lIns="60959" rIns="60959" anchor="b">
            <a:normAutofit/>
          </a:bodyPr>
          <a:lstStyle>
            <a:lvl1pPr defTabSz="684212">
              <a:lnSpc>
                <a:spcPct val="95000"/>
              </a:lnSpc>
              <a:spcBef>
                <a:spcPts val="1000"/>
              </a:spcBef>
              <a:defRPr sz="1400"/>
            </a:lvl1pPr>
          </a:lstStyle>
          <a:p>
            <a:r>
              <a:rPr sz="1867"/>
              <a:t> </a:t>
            </a:r>
          </a:p>
        </p:txBody>
      </p:sp>
      <p:sp>
        <p:nvSpPr>
          <p:cNvPr id="637" name="Shape 63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normAutofit/>
          </a:bodyPr>
          <a:lstStyle>
            <a:lvl1pPr marL="0" indent="0">
              <a:buClrTx/>
              <a:buSzTx/>
              <a:buFontTx/>
              <a:buNone/>
              <a:defRPr sz="1400"/>
            </a:lvl1pPr>
          </a:lstStyle>
          <a:p>
            <a:r>
              <a:rPr dirty="0"/>
              <a:t> </a:t>
            </a:r>
            <a:r>
              <a:rPr dirty="0" smtClean="0"/>
              <a:t>EDCS: </a:t>
            </a:r>
            <a:r>
              <a:rPr lang="en-IN" dirty="0"/>
              <a:t>13515703</a:t>
            </a:r>
            <a:endParaRPr dirty="0"/>
          </a:p>
        </p:txBody>
      </p:sp>
      <p:sp>
        <p:nvSpPr>
          <p:cNvPr id="638" name="Shape 638"/>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normAutofit/>
          </a:bodyPr>
          <a:lstStyle>
            <a:lvl1pPr marL="0" indent="0">
              <a:buClrTx/>
              <a:buSzTx/>
              <a:buFontTx/>
              <a:buNone/>
              <a:defRPr sz="1400"/>
            </a:lvl1pPr>
          </a:lstStyle>
          <a:p>
            <a:r>
              <a:t> </a:t>
            </a:r>
          </a:p>
        </p:txBody>
      </p:sp>
    </p:spTree>
    <p:extLst>
      <p:ext uri="{BB962C8B-B14F-4D97-AF65-F5344CB8AC3E}">
        <p14:creationId xmlns:p14="http://schemas.microsoft.com/office/powerpoint/2010/main" val="33597944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7277" y="1174044"/>
            <a:ext cx="11443668" cy="5260042"/>
          </a:xfrm>
        </p:spPr>
        <p:txBody>
          <a:bodyPr/>
          <a:lstStyle/>
          <a:p>
            <a:pPr marL="57150" indent="0">
              <a:buNone/>
            </a:pPr>
            <a:r>
              <a:rPr lang="en-US" sz="1800" b="1" dirty="0" smtClean="0">
                <a:cs typeface="Arial" panose="020B0604020202020204" pitchFamily="34" charset="0"/>
              </a:rPr>
              <a:t>UI behavior of SIP Interface when Unity Connection is in Unrestricted mode</a:t>
            </a:r>
          </a:p>
          <a:p>
            <a:r>
              <a:rPr lang="en-US" sz="1500" dirty="0" smtClean="0">
                <a:cs typeface="Arial" panose="020B0604020202020204" pitchFamily="34" charset="0"/>
              </a:rPr>
              <a:t>In Unrestricted version of Unity Connection, only SIP interface will be greyed out i.e., it will not configurable.</a:t>
            </a:r>
          </a:p>
          <a:p>
            <a:r>
              <a:rPr lang="en-US" sz="1500" dirty="0" smtClean="0">
                <a:cs typeface="Arial" panose="020B0604020202020204" pitchFamily="34" charset="0"/>
              </a:rPr>
              <a:t>By </a:t>
            </a:r>
            <a:r>
              <a:rPr lang="en-US" sz="1500" dirty="0">
                <a:cs typeface="Arial" panose="020B0604020202020204" pitchFamily="34" charset="0"/>
              </a:rPr>
              <a:t>default </a:t>
            </a:r>
            <a:r>
              <a:rPr lang="en-US" sz="1500" dirty="0" smtClean="0">
                <a:cs typeface="Arial" panose="020B0604020202020204" pitchFamily="34" charset="0"/>
              </a:rPr>
              <a:t>all Unity Connection Secure nodes over SIP will not be supported in unrestricted version of Unity Connection.</a:t>
            </a:r>
          </a:p>
          <a:p>
            <a:pPr marL="57150" lvl="0" indent="0">
              <a:buNone/>
            </a:pPr>
            <a:endParaRPr lang="en-US" sz="1600" dirty="0">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ctrTitle"/>
          </p:nvPr>
        </p:nvSpPr>
        <p:spPr>
          <a:xfrm>
            <a:off x="346322" y="404085"/>
            <a:ext cx="11546635" cy="688735"/>
          </a:xfrm>
        </p:spPr>
        <p:txBody>
          <a:bodyPr/>
          <a:lstStyle/>
          <a:p>
            <a:r>
              <a:rPr lang="en-US" b="1" dirty="0" smtClean="0">
                <a:cs typeface="Arial" panose="020B0604020202020204" pitchFamily="34" charset="0"/>
              </a:rPr>
              <a:t>Behaviour of SIP Interface in Unrestricted mode</a:t>
            </a:r>
            <a:endParaRPr lang="en-US" dirty="0"/>
          </a:p>
        </p:txBody>
      </p:sp>
      <p:sp>
        <p:nvSpPr>
          <p:cNvPr id="8" name="Rectangle 7"/>
          <p:cNvSpPr/>
          <p:nvPr/>
        </p:nvSpPr>
        <p:spPr>
          <a:xfrm>
            <a:off x="7438768" y="4732638"/>
            <a:ext cx="827902" cy="1087394"/>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endParaRPr>
          </a:p>
        </p:txBody>
      </p:sp>
      <p:pic>
        <p:nvPicPr>
          <p:cNvPr id="3" name="Picture 2"/>
          <p:cNvPicPr>
            <a:picLocks noChangeAspect="1"/>
          </p:cNvPicPr>
          <p:nvPr/>
        </p:nvPicPr>
        <p:blipFill>
          <a:blip r:embed="rId2"/>
          <a:stretch>
            <a:fillRect/>
          </a:stretch>
        </p:blipFill>
        <p:spPr>
          <a:xfrm>
            <a:off x="713345" y="2730643"/>
            <a:ext cx="7553325" cy="2767906"/>
          </a:xfrm>
          <a:prstGeom prst="rect">
            <a:avLst/>
          </a:prstGeom>
        </p:spPr>
      </p:pic>
      <p:sp>
        <p:nvSpPr>
          <p:cNvPr id="7" name="Oval 6"/>
          <p:cNvSpPr/>
          <p:nvPr/>
        </p:nvSpPr>
        <p:spPr>
          <a:xfrm>
            <a:off x="3476847" y="3040912"/>
            <a:ext cx="4508204" cy="864028"/>
          </a:xfrm>
          <a:prstGeom prst="ellipse">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Oval 8"/>
          <p:cNvSpPr/>
          <p:nvPr/>
        </p:nvSpPr>
        <p:spPr>
          <a:xfrm>
            <a:off x="3476847" y="3341723"/>
            <a:ext cx="4508204" cy="651377"/>
          </a:xfrm>
          <a:prstGeom prst="ellipse">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cxnSp>
        <p:nvCxnSpPr>
          <p:cNvPr id="11" name="Straight Arrow Connector 10"/>
          <p:cNvCxnSpPr>
            <a:stCxn id="9" idx="6"/>
          </p:cNvCxnSpPr>
          <p:nvPr/>
        </p:nvCxnSpPr>
        <p:spPr>
          <a:xfrm flipV="1">
            <a:off x="7985051" y="3665339"/>
            <a:ext cx="871870" cy="2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71552" y="3227658"/>
            <a:ext cx="3111341" cy="1152956"/>
          </a:xfrm>
          <a:prstGeom prst="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8856922" y="3369723"/>
            <a:ext cx="2717664" cy="923330"/>
          </a:xfrm>
          <a:prstGeom prst="rect">
            <a:avLst/>
          </a:prstGeom>
          <a:noFill/>
        </p:spPr>
        <p:txBody>
          <a:bodyPr wrap="square" rtlCol="0">
            <a:spAutoFit/>
          </a:bodyPr>
          <a:lstStyle/>
          <a:p>
            <a:r>
              <a:rPr lang="en-US" dirty="0" smtClean="0"/>
              <a:t>It is not configurable in unrestricted versions of Unity Connection</a:t>
            </a:r>
            <a:endParaRPr lang="en-US" dirty="0"/>
          </a:p>
        </p:txBody>
      </p:sp>
    </p:spTree>
    <p:extLst>
      <p:ext uri="{BB962C8B-B14F-4D97-AF65-F5344CB8AC3E}">
        <p14:creationId xmlns:p14="http://schemas.microsoft.com/office/powerpoint/2010/main" val="160043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a:t>Cipher </a:t>
            </a:r>
            <a:r>
              <a:rPr lang="en-US" b="1" dirty="0" smtClean="0"/>
              <a:t>Restrictions</a:t>
            </a: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1623141738"/>
              </p:ext>
            </p:extLst>
          </p:nvPr>
        </p:nvGraphicFramePr>
        <p:xfrm>
          <a:off x="428220" y="1100377"/>
          <a:ext cx="11109024" cy="4637664"/>
        </p:xfrm>
        <a:graphic>
          <a:graphicData uri="http://schemas.openxmlformats.org/drawingml/2006/table">
            <a:tbl>
              <a:tblPr firstRow="1" bandRow="1">
                <a:tableStyleId>{5C22544A-7EE6-4342-B048-85BDC9FD1C3A}</a:tableStyleId>
              </a:tblPr>
              <a:tblGrid>
                <a:gridCol w="644224">
                  <a:extLst>
                    <a:ext uri="{9D8B030D-6E8A-4147-A177-3AD203B41FA5}">
                      <a16:colId xmlns:a16="http://schemas.microsoft.com/office/drawing/2014/main" val="1764766142"/>
                    </a:ext>
                  </a:extLst>
                </a:gridCol>
                <a:gridCol w="3217334">
                  <a:extLst>
                    <a:ext uri="{9D8B030D-6E8A-4147-A177-3AD203B41FA5}">
                      <a16:colId xmlns:a16="http://schemas.microsoft.com/office/drawing/2014/main" val="338356104"/>
                    </a:ext>
                  </a:extLst>
                </a:gridCol>
                <a:gridCol w="7247466">
                  <a:extLst>
                    <a:ext uri="{9D8B030D-6E8A-4147-A177-3AD203B41FA5}">
                      <a16:colId xmlns:a16="http://schemas.microsoft.com/office/drawing/2014/main" val="1763627712"/>
                    </a:ext>
                  </a:extLst>
                </a:gridCol>
              </a:tblGrid>
              <a:tr h="332983">
                <a:tc>
                  <a:txBody>
                    <a:bodyPr/>
                    <a:lstStyle/>
                    <a:p>
                      <a:pPr algn="ctr"/>
                      <a:r>
                        <a:rPr lang="en-IN" dirty="0" smtClean="0"/>
                        <a:t>S.No.</a:t>
                      </a:r>
                      <a:endParaRPr lang="en-IN" dirty="0"/>
                    </a:p>
                  </a:txBody>
                  <a:tcPr/>
                </a:tc>
                <a:tc>
                  <a:txBody>
                    <a:bodyPr/>
                    <a:lstStyle/>
                    <a:p>
                      <a:pPr algn="ctr"/>
                      <a:r>
                        <a:rPr lang="en-IN" dirty="0" smtClean="0"/>
                        <a:t>Limitation</a:t>
                      </a:r>
                      <a:endParaRPr lang="en-IN" dirty="0"/>
                    </a:p>
                  </a:txBody>
                  <a:tcPr/>
                </a:tc>
                <a:tc>
                  <a:txBody>
                    <a:bodyPr/>
                    <a:lstStyle/>
                    <a:p>
                      <a:pPr algn="ctr"/>
                      <a:r>
                        <a:rPr lang="en-IN" dirty="0" smtClean="0"/>
                        <a:t>Description</a:t>
                      </a:r>
                      <a:endParaRPr lang="en-IN" dirty="0"/>
                    </a:p>
                  </a:txBody>
                  <a:tcPr/>
                </a:tc>
                <a:extLst>
                  <a:ext uri="{0D108BD9-81ED-4DB2-BD59-A6C34878D82A}">
                    <a16:rowId xmlns:a16="http://schemas.microsoft.com/office/drawing/2014/main" val="994742069"/>
                  </a:ext>
                </a:extLst>
              </a:tr>
              <a:tr h="810674">
                <a:tc>
                  <a:txBody>
                    <a:bodyPr/>
                    <a:lstStyle/>
                    <a:p>
                      <a:pPr algn="l"/>
                      <a:r>
                        <a:rPr lang="en-IN" sz="1300" dirty="0" smtClean="0"/>
                        <a:t>1.</a:t>
                      </a:r>
                      <a:endParaRPr lang="en-IN" sz="1300" dirty="0"/>
                    </a:p>
                  </a:txBody>
                  <a:tcPr/>
                </a:tc>
                <a:tc>
                  <a:txBody>
                    <a:bodyPr/>
                    <a:lstStyle/>
                    <a:p>
                      <a:pPr algn="l"/>
                      <a:r>
                        <a:rPr lang="en-IN" sz="1300" dirty="0" smtClean="0"/>
                        <a:t>Internally Disabled Ciphers</a:t>
                      </a:r>
                      <a:endParaRPr lang="en-IN" sz="1300" dirty="0"/>
                    </a:p>
                  </a:txBody>
                  <a:tcPr/>
                </a:tc>
                <a:tc>
                  <a:txBody>
                    <a:bodyPr/>
                    <a:lstStyle/>
                    <a:p>
                      <a:pPr marL="285750" indent="-285750" algn="just">
                        <a:buFont typeface="Arial" panose="020B0604020202020204" pitchFamily="34" charset="0"/>
                        <a:buChar char="•"/>
                      </a:pPr>
                      <a:r>
                        <a:rPr lang="en-US" sz="1300" dirty="0" smtClean="0">
                          <a:latin typeface="+mn-lt"/>
                        </a:rPr>
                        <a:t>The </a:t>
                      </a:r>
                      <a:r>
                        <a:rPr lang="en-US" sz="1300" dirty="0" smtClean="0">
                          <a:latin typeface="+mn-lt"/>
                          <a:cs typeface="Times New Roman" panose="02020603050405020304" pitchFamily="18" charset="0"/>
                        </a:rPr>
                        <a:t>cipher configuration</a:t>
                      </a:r>
                      <a:r>
                        <a:rPr lang="en-US" sz="1300" dirty="0" smtClean="0">
                          <a:latin typeface="+mn-lt"/>
                        </a:rPr>
                        <a:t> page allows configuration of any Ciphers supported by OpenSSL or </a:t>
                      </a:r>
                      <a:r>
                        <a:rPr lang="en-US" sz="1300" dirty="0" err="1" smtClean="0">
                          <a:latin typeface="+mn-lt"/>
                        </a:rPr>
                        <a:t>OpenSSH</a:t>
                      </a:r>
                      <a:r>
                        <a:rPr lang="en-US" sz="1300" baseline="0" dirty="0" smtClean="0">
                          <a:latin typeface="+mn-lt"/>
                        </a:rPr>
                        <a:t>. However, there are few Ciphers which are internally disabled </a:t>
                      </a:r>
                      <a:r>
                        <a:rPr lang="en-US" sz="1300" dirty="0" smtClean="0">
                          <a:latin typeface="+mn-lt"/>
                        </a:rPr>
                        <a:t>based on Cisco’s security standards to avoid accidental exposure of critical data.</a:t>
                      </a:r>
                      <a:endParaRPr lang="en-IN" sz="1300" dirty="0">
                        <a:latin typeface="+mn-lt"/>
                      </a:endParaRPr>
                    </a:p>
                  </a:txBody>
                  <a:tcPr/>
                </a:tc>
                <a:extLst>
                  <a:ext uri="{0D108BD9-81ED-4DB2-BD59-A6C34878D82A}">
                    <a16:rowId xmlns:a16="http://schemas.microsoft.com/office/drawing/2014/main" val="2337621673"/>
                  </a:ext>
                </a:extLst>
              </a:tr>
              <a:tr h="1273769">
                <a:tc>
                  <a:txBody>
                    <a:bodyPr/>
                    <a:lstStyle/>
                    <a:p>
                      <a:pPr algn="l"/>
                      <a:r>
                        <a:rPr lang="en-IN" sz="1300" dirty="0" smtClean="0"/>
                        <a:t>2.</a:t>
                      </a:r>
                      <a:endParaRPr lang="en-IN" sz="1300" dirty="0"/>
                    </a:p>
                  </a:txBody>
                  <a:tcPr/>
                </a:tc>
                <a:tc>
                  <a:txBody>
                    <a:bodyPr/>
                    <a:lstStyle/>
                    <a:p>
                      <a:pPr algn="l"/>
                      <a:r>
                        <a:rPr lang="en-IN" sz="1300" dirty="0" smtClean="0"/>
                        <a:t>Validation</a:t>
                      </a:r>
                      <a:r>
                        <a:rPr lang="en-IN" sz="1300" baseline="0" dirty="0" smtClean="0"/>
                        <a:t> in GUI</a:t>
                      </a:r>
                      <a:endParaRPr lang="en-IN" sz="1300" dirty="0"/>
                    </a:p>
                  </a:txBody>
                  <a:tcPr/>
                </a:tc>
                <a:tc>
                  <a:txBody>
                    <a:bodyPr/>
                    <a:lstStyle/>
                    <a:p>
                      <a:pPr marL="285750" indent="-285750" algn="just">
                        <a:buFont typeface="Arial" panose="020B0604020202020204" pitchFamily="34" charset="0"/>
                        <a:buChar char="•"/>
                      </a:pPr>
                      <a:r>
                        <a:rPr lang="en-US" sz="1300" dirty="0" smtClean="0">
                          <a:latin typeface="+mn-lt"/>
                          <a:cs typeface="Times New Roman" panose="02020603050405020304" pitchFamily="18" charset="0"/>
                        </a:rPr>
                        <a:t>Configured ciphers are validated as per OpenSSL validation.</a:t>
                      </a:r>
                      <a:r>
                        <a:rPr lang="en-US" sz="1300" baseline="0" dirty="0" smtClean="0">
                          <a:latin typeface="+mn-lt"/>
                          <a:cs typeface="Times New Roman" panose="02020603050405020304" pitchFamily="18" charset="0"/>
                        </a:rPr>
                        <a:t> For e.g</a:t>
                      </a:r>
                      <a:r>
                        <a:rPr lang="en-US" sz="1300" dirty="0" smtClean="0">
                          <a:latin typeface="+mn-lt"/>
                          <a:cs typeface="Times New Roman" panose="02020603050405020304" pitchFamily="18" charset="0"/>
                        </a:rPr>
                        <a:t> if</a:t>
                      </a:r>
                      <a:r>
                        <a:rPr lang="en-US" sz="1300" baseline="0" dirty="0" smtClean="0">
                          <a:latin typeface="+mn-lt"/>
                          <a:cs typeface="Times New Roman" panose="02020603050405020304" pitchFamily="18" charset="0"/>
                        </a:rPr>
                        <a:t> a configured </a:t>
                      </a:r>
                      <a:r>
                        <a:rPr lang="en-US" sz="1300" dirty="0" smtClean="0">
                          <a:latin typeface="+mn-lt"/>
                          <a:cs typeface="Times New Roman" panose="02020603050405020304" pitchFamily="18" charset="0"/>
                        </a:rPr>
                        <a:t>cipher</a:t>
                      </a:r>
                      <a:r>
                        <a:rPr lang="en-US" sz="1300" baseline="0" dirty="0" smtClean="0">
                          <a:latin typeface="+mn-lt"/>
                          <a:cs typeface="Times New Roman" panose="02020603050405020304" pitchFamily="18" charset="0"/>
                        </a:rPr>
                        <a:t> </a:t>
                      </a:r>
                      <a:r>
                        <a:rPr lang="en-US" sz="1300" dirty="0" smtClean="0">
                          <a:latin typeface="+mn-lt"/>
                          <a:cs typeface="Times New Roman" panose="02020603050405020304" pitchFamily="18" charset="0"/>
                        </a:rPr>
                        <a:t>is </a:t>
                      </a:r>
                      <a:r>
                        <a:rPr lang="en-US" sz="1300" b="1" dirty="0" smtClean="0">
                          <a:latin typeface="+mn-lt"/>
                          <a:cs typeface="Times New Roman" panose="02020603050405020304" pitchFamily="18" charset="0"/>
                        </a:rPr>
                        <a:t>ALL:BAD:!MD5</a:t>
                      </a:r>
                      <a:r>
                        <a:rPr lang="en-US" sz="1300" dirty="0" smtClean="0">
                          <a:latin typeface="+mn-lt"/>
                          <a:cs typeface="Times New Roman" panose="02020603050405020304" pitchFamily="18" charset="0"/>
                        </a:rPr>
                        <a:t>, then user will not get any warning message as OpenSSL considers this as a valid string. </a:t>
                      </a:r>
                    </a:p>
                    <a:p>
                      <a:pPr marL="285750" indent="-285750" algn="just">
                        <a:buFont typeface="Arial" panose="020B0604020202020204" pitchFamily="34" charset="0"/>
                        <a:buChar char="•"/>
                      </a:pPr>
                      <a:r>
                        <a:rPr lang="en-US" sz="1300" dirty="0" smtClean="0">
                          <a:latin typeface="+mn-lt"/>
                          <a:cs typeface="Times New Roman" panose="02020603050405020304" pitchFamily="18" charset="0"/>
                        </a:rPr>
                        <a:t>But if user configure AES128_SHA instead of AES128-SHA (underscore instead of a hyphen), OpenSSL would identify this as an invalid cipher suite.</a:t>
                      </a:r>
                      <a:endParaRPr lang="en-IN" sz="1300" dirty="0">
                        <a:latin typeface="+mn-lt"/>
                      </a:endParaRPr>
                    </a:p>
                  </a:txBody>
                  <a:tcPr/>
                </a:tc>
                <a:extLst>
                  <a:ext uri="{0D108BD9-81ED-4DB2-BD59-A6C34878D82A}">
                    <a16:rowId xmlns:a16="http://schemas.microsoft.com/office/drawing/2014/main" val="2545702627"/>
                  </a:ext>
                </a:extLst>
              </a:tr>
              <a:tr h="1015120">
                <a:tc>
                  <a:txBody>
                    <a:bodyPr/>
                    <a:lstStyle/>
                    <a:p>
                      <a:pPr algn="l"/>
                      <a:r>
                        <a:rPr lang="en-IN" sz="1300" dirty="0" smtClean="0"/>
                        <a:t>3.</a:t>
                      </a:r>
                      <a:endParaRPr lang="en-IN" sz="1300" dirty="0"/>
                    </a:p>
                  </a:txBody>
                  <a:tcPr/>
                </a:tc>
                <a:tc>
                  <a:txBody>
                    <a:bodyPr/>
                    <a:lstStyle/>
                    <a:p>
                      <a:pPr algn="l"/>
                      <a:r>
                        <a:rPr lang="en-US" sz="1300" b="0" dirty="0" smtClean="0">
                          <a:latin typeface="+mn-lt"/>
                          <a:cs typeface="Times New Roman" panose="02020603050405020304" pitchFamily="18" charset="0"/>
                        </a:rPr>
                        <a:t>Authenticated mode (NULL ciphers)</a:t>
                      </a:r>
                      <a:endParaRPr lang="en-IN" sz="1300" b="0" dirty="0">
                        <a:latin typeface="+mn-lt"/>
                      </a:endParaRPr>
                    </a:p>
                  </a:txBody>
                  <a:tcPr/>
                </a:tc>
                <a:tc>
                  <a:txBody>
                    <a:bodyPr/>
                    <a:lstStyle/>
                    <a:p>
                      <a:pPr marL="285750" marR="0" lvl="0" indent="-285750" algn="just"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latin typeface="+mn-lt"/>
                          <a:cs typeface="Times New Roman" panose="02020603050405020304" pitchFamily="18" charset="0"/>
                        </a:rPr>
                        <a:t>If you have NULL ciphers in use on your interfaces (for example on SIP interface on Unity Connection configured in Authenticated mode), the NULL ciphers support would be revoked if ciphers are configured either in the ALL TLS interfaces or SIP Interface. </a:t>
                      </a:r>
                    </a:p>
                    <a:p>
                      <a:pPr marL="285750" marR="0" lvl="0" indent="-285750" algn="just" defTabSz="685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latin typeface="+mn-lt"/>
                          <a:cs typeface="Times New Roman" panose="02020603050405020304" pitchFamily="18" charset="0"/>
                        </a:rPr>
                        <a:t>Please do not configure ciphers in these two interfaces if NULL ciphers is in use.</a:t>
                      </a:r>
                    </a:p>
                    <a:p>
                      <a:pPr algn="just"/>
                      <a:endParaRPr lang="en-IN" sz="1300" dirty="0">
                        <a:latin typeface="+mn-lt"/>
                      </a:endParaRPr>
                    </a:p>
                  </a:txBody>
                  <a:tcPr/>
                </a:tc>
                <a:extLst>
                  <a:ext uri="{0D108BD9-81ED-4DB2-BD59-A6C34878D82A}">
                    <a16:rowId xmlns:a16="http://schemas.microsoft.com/office/drawing/2014/main" val="396661077"/>
                  </a:ext>
                </a:extLst>
              </a:tr>
              <a:tr h="1138198">
                <a:tc>
                  <a:txBody>
                    <a:bodyPr/>
                    <a:lstStyle/>
                    <a:p>
                      <a:pPr algn="l"/>
                      <a:r>
                        <a:rPr lang="en-IN" sz="1300" dirty="0" smtClean="0"/>
                        <a:t>4.</a:t>
                      </a:r>
                      <a:endParaRPr lang="en-IN" sz="1300" dirty="0"/>
                    </a:p>
                  </a:txBody>
                  <a:tcPr/>
                </a:tc>
                <a:tc>
                  <a:txBody>
                    <a:bodyPr/>
                    <a:lstStyle/>
                    <a:p>
                      <a:pPr algn="l"/>
                      <a:r>
                        <a:rPr lang="en-US" sz="1300" b="0" dirty="0" smtClean="0">
                          <a:latin typeface="+mn-lt"/>
                          <a:cs typeface="Times New Roman" panose="02020603050405020304" pitchFamily="18" charset="0"/>
                        </a:rPr>
                        <a:t>Over-ride functionality</a:t>
                      </a:r>
                      <a:endParaRPr lang="en-IN" sz="1300" b="0" dirty="0">
                        <a:latin typeface="+mn-lt"/>
                      </a:endParaRPr>
                    </a:p>
                  </a:txBody>
                  <a:tcPr/>
                </a:tc>
                <a:tc>
                  <a:txBody>
                    <a:bodyPr/>
                    <a:lstStyle/>
                    <a:p>
                      <a:pPr marL="285750" indent="-285750" algn="just">
                        <a:buFont typeface="Arial" panose="020B0604020202020204" pitchFamily="34" charset="0"/>
                        <a:buChar char="•"/>
                      </a:pPr>
                      <a:r>
                        <a:rPr lang="en-US" sz="1300" dirty="0" smtClean="0">
                          <a:latin typeface="+mn-lt"/>
                          <a:cs typeface="Times New Roman" panose="02020603050405020304" pitchFamily="18" charset="0"/>
                        </a:rPr>
                        <a:t>Without configuring anything on Cipher</a:t>
                      </a:r>
                      <a:r>
                        <a:rPr lang="en-US" sz="1300" baseline="0" dirty="0" smtClean="0">
                          <a:latin typeface="+mn-lt"/>
                          <a:cs typeface="Times New Roman" panose="02020603050405020304" pitchFamily="18" charset="0"/>
                        </a:rPr>
                        <a:t> Management UI </a:t>
                      </a:r>
                      <a:r>
                        <a:rPr lang="en-US" sz="1300" dirty="0" smtClean="0">
                          <a:latin typeface="+mn-lt"/>
                          <a:cs typeface="Times New Roman" panose="02020603050405020304" pitchFamily="18" charset="0"/>
                        </a:rPr>
                        <a:t>page, the original functionality on all the interfaces will be retained. </a:t>
                      </a:r>
                    </a:p>
                    <a:p>
                      <a:pPr marL="285750" indent="-285750" algn="just">
                        <a:buFont typeface="Arial" panose="020B0604020202020204" pitchFamily="34" charset="0"/>
                        <a:buChar char="•"/>
                      </a:pPr>
                      <a:r>
                        <a:rPr lang="en-US" sz="1300" dirty="0" smtClean="0">
                          <a:latin typeface="+mn-lt"/>
                          <a:cs typeface="Times New Roman" panose="02020603050405020304" pitchFamily="18" charset="0"/>
                        </a:rPr>
                        <a:t>But with configuration done on these interfaces, any previously configured cipher settings (For example through enterprise parameters) will be over-ridden by these settings at a global level. </a:t>
                      </a:r>
                    </a:p>
                  </a:txBody>
                  <a:tcPr/>
                </a:tc>
                <a:extLst>
                  <a:ext uri="{0D108BD9-81ED-4DB2-BD59-A6C34878D82A}">
                    <a16:rowId xmlns:a16="http://schemas.microsoft.com/office/drawing/2014/main" val="553201408"/>
                  </a:ext>
                </a:extLst>
              </a:tr>
            </a:tbl>
          </a:graphicData>
        </a:graphic>
      </p:graphicFrame>
    </p:spTree>
    <p:extLst>
      <p:ext uri="{BB962C8B-B14F-4D97-AF65-F5344CB8AC3E}">
        <p14:creationId xmlns:p14="http://schemas.microsoft.com/office/powerpoint/2010/main" val="40208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322" y="1264356"/>
            <a:ext cx="11443668" cy="4481688"/>
          </a:xfrm>
        </p:spPr>
        <p:txBody>
          <a:bodyPr/>
          <a:lstStyle/>
          <a:p>
            <a:pPr marL="57150" indent="0">
              <a:buNone/>
            </a:pPr>
            <a:r>
              <a:rPr lang="en-US" sz="1800" b="1" dirty="0" smtClean="0">
                <a:cs typeface="Arial" panose="020B0604020202020204" pitchFamily="34" charset="0"/>
              </a:rPr>
              <a:t>Scenario 1:</a:t>
            </a:r>
          </a:p>
          <a:p>
            <a:pPr>
              <a:buFont typeface="Arial" panose="020B0604020202020204" pitchFamily="34" charset="0"/>
              <a:buChar char="•"/>
            </a:pPr>
            <a:r>
              <a:rPr lang="en-US" sz="1500" dirty="0" smtClean="0">
                <a:cs typeface="Arial" panose="020B0604020202020204" pitchFamily="34" charset="0"/>
              </a:rPr>
              <a:t>Whenever </a:t>
            </a:r>
            <a:r>
              <a:rPr lang="en-US" sz="1500" dirty="0">
                <a:cs typeface="Arial" panose="020B0604020202020204" pitchFamily="34" charset="0"/>
              </a:rPr>
              <a:t>the Cipher Management UI page is </a:t>
            </a:r>
            <a:r>
              <a:rPr lang="en-US" sz="1500" dirty="0" smtClean="0">
                <a:cs typeface="Arial" panose="020B0604020202020204" pitchFamily="34" charset="0"/>
              </a:rPr>
              <a:t>saved, </a:t>
            </a:r>
            <a:r>
              <a:rPr lang="en-US" sz="1500" dirty="0">
                <a:cs typeface="Arial" panose="020B0604020202020204" pitchFamily="34" charset="0"/>
              </a:rPr>
              <a:t>then corresponding audit log messages will be updated in Audit Logs (</a:t>
            </a:r>
            <a:r>
              <a:rPr lang="en-US" sz="1500" b="1" dirty="0">
                <a:cs typeface="Arial" panose="020B0604020202020204" pitchFamily="34" charset="0"/>
              </a:rPr>
              <a:t>Log Location</a:t>
            </a:r>
            <a:r>
              <a:rPr lang="en-US" sz="1500" dirty="0">
                <a:cs typeface="Arial" panose="020B0604020202020204" pitchFamily="34" charset="0"/>
              </a:rPr>
              <a:t>: /</a:t>
            </a:r>
            <a:r>
              <a:rPr lang="en-US" sz="1500" dirty="0" err="1">
                <a:cs typeface="Arial" panose="020B0604020202020204" pitchFamily="34" charset="0"/>
              </a:rPr>
              <a:t>var</a:t>
            </a:r>
            <a:r>
              <a:rPr lang="en-US" sz="1500" dirty="0">
                <a:cs typeface="Arial" panose="020B0604020202020204" pitchFamily="34" charset="0"/>
              </a:rPr>
              <a:t>/log/active/audit/</a:t>
            </a:r>
            <a:r>
              <a:rPr lang="en-US" sz="1500" dirty="0" err="1">
                <a:cs typeface="Arial" panose="020B0604020202020204" pitchFamily="34" charset="0"/>
              </a:rPr>
              <a:t>AuditApp</a:t>
            </a:r>
            <a:r>
              <a:rPr lang="en-US" sz="1500" dirty="0" smtClean="0">
                <a:cs typeface="Arial" panose="020B0604020202020204" pitchFamily="34" charset="0"/>
              </a:rPr>
              <a:t>/)</a:t>
            </a:r>
            <a:endParaRPr lang="en-US" sz="1500" dirty="0">
              <a:cs typeface="Arial" panose="020B0604020202020204" pitchFamily="34" charset="0"/>
            </a:endParaRPr>
          </a:p>
          <a:p>
            <a:pPr>
              <a:buFont typeface="Arial" panose="020B0604020202020204" pitchFamily="34" charset="0"/>
              <a:buChar char="•"/>
            </a:pPr>
            <a:r>
              <a:rPr lang="en-US" sz="1500" dirty="0" smtClean="0">
                <a:cs typeface="Arial" panose="020B0604020202020204" pitchFamily="34" charset="0"/>
              </a:rPr>
              <a:t>If </a:t>
            </a:r>
            <a:r>
              <a:rPr lang="en-US" sz="1500" dirty="0">
                <a:cs typeface="Arial" panose="020B0604020202020204" pitchFamily="34" charset="0"/>
              </a:rPr>
              <a:t>Cipher Management UI updated </a:t>
            </a:r>
            <a:r>
              <a:rPr lang="en-US" sz="1500" dirty="0" smtClean="0">
                <a:cs typeface="Arial" panose="020B0604020202020204" pitchFamily="34" charset="0"/>
              </a:rPr>
              <a:t>successfully, </a:t>
            </a:r>
            <a:r>
              <a:rPr lang="en-US" sz="1500" dirty="0">
                <a:cs typeface="Arial" panose="020B0604020202020204" pitchFamily="34" charset="0"/>
              </a:rPr>
              <a:t>then below message will be printed in a</a:t>
            </a:r>
            <a:r>
              <a:rPr lang="en-US" sz="1500" dirty="0" smtClean="0">
                <a:cs typeface="Arial" panose="020B0604020202020204" pitchFamily="34" charset="0"/>
              </a:rPr>
              <a:t>udit logs</a:t>
            </a:r>
            <a:endParaRPr lang="en-US" sz="1500" b="1" dirty="0">
              <a:cs typeface="Arial" panose="020B0604020202020204" pitchFamily="34" charset="0"/>
            </a:endParaRPr>
          </a:p>
        </p:txBody>
      </p:sp>
      <p:sp>
        <p:nvSpPr>
          <p:cNvPr id="3" name="Title 2"/>
          <p:cNvSpPr>
            <a:spLocks noGrp="1"/>
          </p:cNvSpPr>
          <p:nvPr>
            <p:ph type="ctrTitle"/>
          </p:nvPr>
        </p:nvSpPr>
        <p:spPr/>
        <p:txBody>
          <a:bodyPr/>
          <a:lstStyle/>
          <a:p>
            <a:r>
              <a:rPr lang="en-US" b="1" dirty="0">
                <a:cs typeface="Arial" panose="020B0604020202020204" pitchFamily="34" charset="0"/>
              </a:rPr>
              <a:t>Troubleshooting</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2619251"/>
            <a:ext cx="10735734" cy="1527272"/>
          </a:xfrm>
          <a:prstGeom prst="rect">
            <a:avLst/>
          </a:prstGeom>
        </p:spPr>
      </p:pic>
      <p:sp>
        <p:nvSpPr>
          <p:cNvPr id="5" name="Rectangle 4"/>
          <p:cNvSpPr/>
          <p:nvPr/>
        </p:nvSpPr>
        <p:spPr>
          <a:xfrm>
            <a:off x="346322" y="4311134"/>
            <a:ext cx="10893778" cy="323165"/>
          </a:xfrm>
          <a:prstGeom prst="rect">
            <a:avLst/>
          </a:prstGeom>
        </p:spPr>
        <p:txBody>
          <a:bodyPr wrap="square">
            <a:spAutoFit/>
          </a:bodyPr>
          <a:lstStyle/>
          <a:p>
            <a:pPr marL="285750" indent="-285750">
              <a:buFont typeface="Arial" panose="020B0604020202020204" pitchFamily="34" charset="0"/>
              <a:buChar char="•"/>
            </a:pPr>
            <a:r>
              <a:rPr lang="en-US" sz="1500" dirty="0">
                <a:cs typeface="Arial" panose="020B0604020202020204" pitchFamily="34" charset="0"/>
              </a:rPr>
              <a:t>If Cipher Management UI update </a:t>
            </a:r>
            <a:r>
              <a:rPr lang="en-US" sz="1500" dirty="0" smtClean="0">
                <a:cs typeface="Arial" panose="020B0604020202020204" pitchFamily="34" charset="0"/>
              </a:rPr>
              <a:t>fails, </a:t>
            </a:r>
            <a:r>
              <a:rPr lang="en-US" sz="1500" dirty="0">
                <a:cs typeface="Arial" panose="020B0604020202020204" pitchFamily="34" charset="0"/>
              </a:rPr>
              <a:t>then below message will be printed in audit </a:t>
            </a:r>
            <a:r>
              <a:rPr lang="en-US" sz="1500" dirty="0" smtClean="0">
                <a:cs typeface="Arial" panose="020B0604020202020204" pitchFamily="34" charset="0"/>
              </a:rPr>
              <a:t>logs</a:t>
            </a:r>
            <a:endParaRPr lang="en-US" sz="1500" dirty="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4735187"/>
            <a:ext cx="10735734" cy="1494629"/>
          </a:xfrm>
          <a:prstGeom prst="rect">
            <a:avLst/>
          </a:prstGeom>
        </p:spPr>
      </p:pic>
    </p:spTree>
    <p:extLst>
      <p:ext uri="{BB962C8B-B14F-4D97-AF65-F5344CB8AC3E}">
        <p14:creationId xmlns:p14="http://schemas.microsoft.com/office/powerpoint/2010/main" val="157420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322" y="1885244"/>
            <a:ext cx="11443668" cy="4378001"/>
          </a:xfrm>
        </p:spPr>
        <p:txBody>
          <a:bodyPr/>
          <a:lstStyle/>
          <a:p>
            <a:r>
              <a:rPr lang="en-US" sz="1500" dirty="0">
                <a:cs typeface="Arial" panose="020B0604020202020204" pitchFamily="34" charset="0"/>
              </a:rPr>
              <a:t>Whenever the Cipher Management UI page is saved and tomcat service is restarted then </a:t>
            </a:r>
            <a:r>
              <a:rPr lang="en-US" sz="1500" dirty="0" smtClean="0">
                <a:cs typeface="Arial" panose="020B0604020202020204" pitchFamily="34" charset="0"/>
              </a:rPr>
              <a:t>corresponding </a:t>
            </a:r>
            <a:r>
              <a:rPr lang="en-US" sz="1500" dirty="0">
                <a:cs typeface="Arial" panose="020B0604020202020204" pitchFamily="34" charset="0"/>
              </a:rPr>
              <a:t>messages will be updated in </a:t>
            </a:r>
            <a:r>
              <a:rPr lang="en-US" sz="1500" dirty="0" smtClean="0">
                <a:cs typeface="Arial" panose="020B0604020202020204" pitchFamily="34" charset="0"/>
              </a:rPr>
              <a:t>Syslog </a:t>
            </a:r>
            <a:r>
              <a:rPr lang="en-US" sz="1500" dirty="0">
                <a:cs typeface="Arial" panose="020B0604020202020204" pitchFamily="34" charset="0"/>
              </a:rPr>
              <a:t>Logs (</a:t>
            </a:r>
            <a:r>
              <a:rPr lang="en-US" sz="1500" b="1" dirty="0">
                <a:cs typeface="Arial" panose="020B0604020202020204" pitchFamily="34" charset="0"/>
              </a:rPr>
              <a:t>Log Location:</a:t>
            </a:r>
            <a:r>
              <a:rPr lang="en-US" sz="1500" dirty="0">
                <a:cs typeface="Arial" panose="020B0604020202020204" pitchFamily="34" charset="0"/>
              </a:rPr>
              <a:t> /</a:t>
            </a:r>
            <a:r>
              <a:rPr lang="en-US" sz="1500" dirty="0" err="1">
                <a:cs typeface="Arial" panose="020B0604020202020204" pitchFamily="34" charset="0"/>
              </a:rPr>
              <a:t>var</a:t>
            </a:r>
            <a:r>
              <a:rPr lang="en-US" sz="1500" dirty="0">
                <a:cs typeface="Arial" panose="020B0604020202020204" pitchFamily="34" charset="0"/>
              </a:rPr>
              <a:t>/log/active/syslog/</a:t>
            </a:r>
            <a:r>
              <a:rPr lang="en-US" sz="1500" dirty="0" err="1">
                <a:cs typeface="Arial" panose="020B0604020202020204" pitchFamily="34" charset="0"/>
              </a:rPr>
              <a:t>CiscoSyslog</a:t>
            </a:r>
            <a:r>
              <a:rPr lang="en-US" sz="1500" dirty="0">
                <a:cs typeface="Arial" panose="020B0604020202020204" pitchFamily="34" charset="0"/>
              </a:rPr>
              <a:t>).</a:t>
            </a:r>
          </a:p>
          <a:p>
            <a:r>
              <a:rPr lang="en-US" sz="1500" dirty="0">
                <a:cs typeface="Arial" panose="020B0604020202020204" pitchFamily="34" charset="0"/>
              </a:rPr>
              <a:t>If Cipher Management UI updated </a:t>
            </a:r>
            <a:r>
              <a:rPr lang="en-US" sz="1500" dirty="0" smtClean="0">
                <a:cs typeface="Arial" panose="020B0604020202020204" pitchFamily="34" charset="0"/>
              </a:rPr>
              <a:t>successfully, </a:t>
            </a:r>
            <a:r>
              <a:rPr lang="en-US" sz="1500" dirty="0">
                <a:cs typeface="Arial" panose="020B0604020202020204" pitchFamily="34" charset="0"/>
              </a:rPr>
              <a:t>then below message will be printed in </a:t>
            </a:r>
            <a:r>
              <a:rPr lang="en-US" sz="1500" dirty="0" smtClean="0">
                <a:cs typeface="Arial" panose="020B0604020202020204" pitchFamily="34" charset="0"/>
              </a:rPr>
              <a:t>Cisco Syslog</a:t>
            </a:r>
            <a:r>
              <a:rPr lang="en-US" sz="1500" b="1" dirty="0" smtClean="0">
                <a:cs typeface="Arial" panose="020B0604020202020204" pitchFamily="34" charset="0"/>
              </a:rPr>
              <a:t>.</a:t>
            </a:r>
            <a:endParaRPr lang="en-US" sz="1500" dirty="0">
              <a:cs typeface="Arial" panose="020B0604020202020204" pitchFamily="34" charset="0"/>
            </a:endParaRPr>
          </a:p>
        </p:txBody>
      </p:sp>
      <p:sp>
        <p:nvSpPr>
          <p:cNvPr id="3" name="Title 2"/>
          <p:cNvSpPr>
            <a:spLocks noGrp="1"/>
          </p:cNvSpPr>
          <p:nvPr>
            <p:ph type="ctrTitle"/>
          </p:nvPr>
        </p:nvSpPr>
        <p:spPr/>
        <p:txBody>
          <a:bodyPr/>
          <a:lstStyle/>
          <a:p>
            <a:r>
              <a:rPr lang="en-US" b="1" dirty="0" smtClean="0">
                <a:cs typeface="Arial" panose="020B0604020202020204" pitchFamily="34" charset="0"/>
              </a:rPr>
              <a:t>Troubleshooting Contd.</a:t>
            </a:r>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89" y="2989596"/>
            <a:ext cx="10735734" cy="1401782"/>
          </a:xfrm>
          <a:prstGeom prst="rect">
            <a:avLst/>
          </a:prstGeom>
        </p:spPr>
      </p:pic>
      <p:sp>
        <p:nvSpPr>
          <p:cNvPr id="9" name="Rectangle 8"/>
          <p:cNvSpPr/>
          <p:nvPr/>
        </p:nvSpPr>
        <p:spPr>
          <a:xfrm>
            <a:off x="346322" y="1265361"/>
            <a:ext cx="1447832" cy="369332"/>
          </a:xfrm>
          <a:prstGeom prst="rect">
            <a:avLst/>
          </a:prstGeom>
        </p:spPr>
        <p:txBody>
          <a:bodyPr wrap="none">
            <a:spAutoFit/>
          </a:bodyPr>
          <a:lstStyle/>
          <a:p>
            <a:pPr marL="57150" indent="0">
              <a:buNone/>
            </a:pPr>
            <a:r>
              <a:rPr lang="en-US" b="1" dirty="0">
                <a:cs typeface="Arial" panose="020B0604020202020204" pitchFamily="34" charset="0"/>
              </a:rPr>
              <a:t>Scenario </a:t>
            </a:r>
            <a:r>
              <a:rPr lang="en-US" b="1" dirty="0" smtClean="0">
                <a:cs typeface="Arial" panose="020B0604020202020204" pitchFamily="34" charset="0"/>
              </a:rPr>
              <a:t>2:</a:t>
            </a:r>
            <a:endParaRPr lang="en-US" b="1" dirty="0">
              <a:cs typeface="Arial" panose="020B0604020202020204" pitchFamily="34" charset="0"/>
            </a:endParaRPr>
          </a:p>
        </p:txBody>
      </p:sp>
    </p:spTree>
    <p:extLst>
      <p:ext uri="{BB962C8B-B14F-4D97-AF65-F5344CB8AC3E}">
        <p14:creationId xmlns:p14="http://schemas.microsoft.com/office/powerpoint/2010/main" val="16128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cs typeface="Arial" panose="020B0604020202020204" pitchFamily="34" charset="0"/>
              </a:rPr>
              <a:t>Troubleshooting Contd.</a:t>
            </a:r>
            <a:endParaRPr lang="en-IN" dirty="0"/>
          </a:p>
        </p:txBody>
      </p:sp>
      <p:sp>
        <p:nvSpPr>
          <p:cNvPr id="5" name="Rectangle 4"/>
          <p:cNvSpPr/>
          <p:nvPr/>
        </p:nvSpPr>
        <p:spPr>
          <a:xfrm>
            <a:off x="143122" y="1850863"/>
            <a:ext cx="10893778" cy="553998"/>
          </a:xfrm>
          <a:prstGeom prst="rect">
            <a:avLst/>
          </a:prstGeom>
        </p:spPr>
        <p:txBody>
          <a:bodyPr wrap="square">
            <a:spAutoFit/>
          </a:bodyPr>
          <a:lstStyle/>
          <a:p>
            <a:pPr marL="285750" indent="-285750">
              <a:buFont typeface="Arial" panose="020B0604020202020204" pitchFamily="34" charset="0"/>
              <a:buChar char="•"/>
            </a:pPr>
            <a:r>
              <a:rPr lang="en-US" sz="1500" dirty="0"/>
              <a:t>If tomcat service is restarted without making any changes to </a:t>
            </a:r>
            <a:r>
              <a:rPr lang="en-US" sz="1500" dirty="0">
                <a:cs typeface="Arial" panose="020B0604020202020204" pitchFamily="34" charset="0"/>
              </a:rPr>
              <a:t>Cipher Management UI </a:t>
            </a:r>
            <a:r>
              <a:rPr lang="en-US" sz="1500" dirty="0" smtClean="0">
                <a:cs typeface="Arial" panose="020B0604020202020204" pitchFamily="34" charset="0"/>
              </a:rPr>
              <a:t>page, </a:t>
            </a:r>
            <a:r>
              <a:rPr lang="en-US" sz="1500" dirty="0">
                <a:cs typeface="Arial" panose="020B0604020202020204" pitchFamily="34" charset="0"/>
              </a:rPr>
              <a:t>then corresponding message will be updated in </a:t>
            </a:r>
            <a:r>
              <a:rPr lang="en-US" sz="1500" dirty="0" smtClean="0">
                <a:cs typeface="Arial" panose="020B0604020202020204" pitchFamily="34" charset="0"/>
              </a:rPr>
              <a:t>Syslog </a:t>
            </a:r>
            <a:r>
              <a:rPr lang="en-US" sz="1500" dirty="0">
                <a:cs typeface="Arial" panose="020B0604020202020204" pitchFamily="34" charset="0"/>
              </a:rPr>
              <a:t>messages (</a:t>
            </a:r>
            <a:r>
              <a:rPr lang="en-US" sz="1500" b="1" dirty="0">
                <a:cs typeface="Arial" panose="020B0604020202020204" pitchFamily="34" charset="0"/>
              </a:rPr>
              <a:t>Log Location</a:t>
            </a:r>
            <a:r>
              <a:rPr lang="en-US" sz="1500" dirty="0">
                <a:cs typeface="Arial" panose="020B0604020202020204" pitchFamily="34" charset="0"/>
              </a:rPr>
              <a:t>: /</a:t>
            </a:r>
            <a:r>
              <a:rPr lang="en-US" sz="1500" dirty="0" err="1">
                <a:cs typeface="Arial" panose="020B0604020202020204" pitchFamily="34" charset="0"/>
              </a:rPr>
              <a:t>var</a:t>
            </a:r>
            <a:r>
              <a:rPr lang="en-US" sz="1500" dirty="0">
                <a:cs typeface="Arial" panose="020B0604020202020204" pitchFamily="34" charset="0"/>
              </a:rPr>
              <a:t>/log/active/syslog/messages)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1" y="2621031"/>
            <a:ext cx="10735734" cy="395646"/>
          </a:xfrm>
          <a:prstGeom prst="rect">
            <a:avLst/>
          </a:prstGeom>
        </p:spPr>
      </p:pic>
      <p:sp>
        <p:nvSpPr>
          <p:cNvPr id="9" name="Rectangle 8"/>
          <p:cNvSpPr/>
          <p:nvPr/>
        </p:nvSpPr>
        <p:spPr>
          <a:xfrm>
            <a:off x="346322" y="1265361"/>
            <a:ext cx="1447832" cy="369332"/>
          </a:xfrm>
          <a:prstGeom prst="rect">
            <a:avLst/>
          </a:prstGeom>
        </p:spPr>
        <p:txBody>
          <a:bodyPr wrap="none">
            <a:spAutoFit/>
          </a:bodyPr>
          <a:lstStyle/>
          <a:p>
            <a:pPr marL="57150" indent="0">
              <a:buNone/>
            </a:pPr>
            <a:r>
              <a:rPr lang="en-US" b="1" dirty="0">
                <a:cs typeface="Arial" panose="020B0604020202020204" pitchFamily="34" charset="0"/>
              </a:rPr>
              <a:t>Scenario 3</a:t>
            </a:r>
            <a:r>
              <a:rPr lang="en-US" b="1" dirty="0" smtClean="0">
                <a:cs typeface="Arial" panose="020B0604020202020204" pitchFamily="34" charset="0"/>
              </a:rPr>
              <a:t>:</a:t>
            </a:r>
            <a:endParaRPr lang="en-US" b="1" dirty="0">
              <a:cs typeface="Arial" panose="020B0604020202020204" pitchFamily="34" charset="0"/>
            </a:endParaRPr>
          </a:p>
        </p:txBody>
      </p:sp>
      <p:sp>
        <p:nvSpPr>
          <p:cNvPr id="4" name="Rectangle 3"/>
          <p:cNvSpPr/>
          <p:nvPr/>
        </p:nvSpPr>
        <p:spPr>
          <a:xfrm>
            <a:off x="143122" y="3326933"/>
            <a:ext cx="10453511" cy="553998"/>
          </a:xfrm>
          <a:prstGeom prst="rect">
            <a:avLst/>
          </a:prstGeom>
        </p:spPr>
        <p:txBody>
          <a:bodyPr wrap="square">
            <a:spAutoFit/>
          </a:bodyPr>
          <a:lstStyle/>
          <a:p>
            <a:pPr marL="285750" indent="-285750">
              <a:buFont typeface="Arial" panose="020B0604020202020204" pitchFamily="34" charset="0"/>
              <a:buChar char="•"/>
            </a:pPr>
            <a:r>
              <a:rPr lang="en-US" sz="1500" dirty="0"/>
              <a:t>If there is no change in the SSH Interfaces and if anyone restarts the </a:t>
            </a:r>
            <a:r>
              <a:rPr lang="en-US" sz="1500" dirty="0" smtClean="0"/>
              <a:t>server, </a:t>
            </a:r>
            <a:r>
              <a:rPr lang="en-US" sz="1500" dirty="0"/>
              <a:t>then below message will be printed in message file</a:t>
            </a:r>
            <a:r>
              <a:rPr lang="en-US" sz="1500" dirty="0">
                <a:cs typeface="Arial" panose="020B0604020202020204" pitchFamily="34" charset="0"/>
              </a:rPr>
              <a:t> (</a:t>
            </a:r>
            <a:r>
              <a:rPr lang="en-US" sz="1500" b="1" dirty="0">
                <a:cs typeface="Arial" panose="020B0604020202020204" pitchFamily="34" charset="0"/>
              </a:rPr>
              <a:t>Log Location</a:t>
            </a:r>
            <a:r>
              <a:rPr lang="en-US" sz="1500" dirty="0">
                <a:cs typeface="Arial" panose="020B0604020202020204" pitchFamily="34" charset="0"/>
              </a:rPr>
              <a:t>: /</a:t>
            </a:r>
            <a:r>
              <a:rPr lang="en-US" sz="1500" dirty="0" err="1">
                <a:cs typeface="Arial" panose="020B0604020202020204" pitchFamily="34" charset="0"/>
              </a:rPr>
              <a:t>var</a:t>
            </a:r>
            <a:r>
              <a:rPr lang="en-US" sz="1500" dirty="0">
                <a:cs typeface="Arial" panose="020B0604020202020204" pitchFamily="34" charset="0"/>
              </a:rPr>
              <a:t>/log/active/syslog/messages)</a:t>
            </a:r>
            <a:endParaRPr lang="en-US" sz="1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11" y="4107281"/>
            <a:ext cx="10735734" cy="695722"/>
          </a:xfrm>
          <a:prstGeom prst="rect">
            <a:avLst/>
          </a:prstGeom>
        </p:spPr>
      </p:pic>
    </p:spTree>
    <p:extLst>
      <p:ext uri="{BB962C8B-B14F-4D97-AF65-F5344CB8AC3E}">
        <p14:creationId xmlns:p14="http://schemas.microsoft.com/office/powerpoint/2010/main" val="1359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322" y="1375794"/>
            <a:ext cx="11443668" cy="4354712"/>
          </a:xfrm>
        </p:spPr>
        <p:txBody>
          <a:bodyPr/>
          <a:lstStyle/>
          <a:p>
            <a:r>
              <a:rPr lang="en-IN" sz="1600" dirty="0"/>
              <a:t>Security Guide for Cisco Unity Connection Release </a:t>
            </a:r>
            <a:r>
              <a:rPr lang="en-IN" sz="1600" dirty="0" smtClean="0"/>
              <a:t>12.x</a:t>
            </a:r>
          </a:p>
          <a:p>
            <a:pPr marL="57150" indent="0">
              <a:buNone/>
            </a:pPr>
            <a:r>
              <a:rPr lang="en-IN" sz="1600" dirty="0"/>
              <a:t>    </a:t>
            </a:r>
            <a:r>
              <a:rPr lang="en-IN" sz="1600" dirty="0">
                <a:hlinkClick r:id="rId2"/>
              </a:rPr>
              <a:t>https://</a:t>
            </a:r>
            <a:r>
              <a:rPr lang="en-IN" sz="1600" dirty="0" smtClean="0">
                <a:hlinkClick r:id="rId2"/>
              </a:rPr>
              <a:t>www.cisco.com/c/en/us/td/docs/voice_ip_comm/connection/12x/security/b_12xcucsecx.html</a:t>
            </a:r>
            <a:endParaRPr lang="en-IN" sz="1600" dirty="0" smtClean="0"/>
          </a:p>
          <a:p>
            <a:pPr marL="57150" indent="0">
              <a:buNone/>
            </a:pPr>
            <a:endParaRPr lang="en-IN" sz="1600" dirty="0"/>
          </a:p>
          <a:p>
            <a:r>
              <a:rPr lang="en-IN" sz="1600" dirty="0"/>
              <a:t>Cisco Unified Communications Operating System Administration Guide for Cisco Unity Connection Release </a:t>
            </a:r>
            <a:r>
              <a:rPr lang="en-IN" sz="1600" dirty="0" smtClean="0"/>
              <a:t>12.x</a:t>
            </a:r>
            <a:br>
              <a:rPr lang="en-IN" sz="1600" dirty="0" smtClean="0"/>
            </a:br>
            <a:r>
              <a:rPr lang="en-IN" sz="1600" dirty="0" smtClean="0"/>
              <a:t> </a:t>
            </a:r>
            <a:r>
              <a:rPr lang="en-IN" sz="1600" dirty="0" smtClean="0">
                <a:hlinkClick r:id="rId3"/>
              </a:rPr>
              <a:t>https</a:t>
            </a:r>
            <a:r>
              <a:rPr lang="en-IN" sz="1600" dirty="0">
                <a:hlinkClick r:id="rId3"/>
              </a:rPr>
              <a:t>://</a:t>
            </a:r>
            <a:r>
              <a:rPr lang="en-IN" sz="1600" dirty="0" smtClean="0">
                <a:hlinkClick r:id="rId3"/>
              </a:rPr>
              <a:t>www.cisco.com/c/en/us/td/docs/voice_ip_comm/connection/12x/os_administration/b_12xcucosagx.html</a:t>
            </a:r>
            <a:endParaRPr lang="en-IN" sz="1600" dirty="0" smtClean="0"/>
          </a:p>
          <a:p>
            <a:pPr marL="57150" indent="0">
              <a:buNone/>
            </a:pPr>
            <a:endParaRPr lang="en-IN" sz="1600" dirty="0" smtClean="0"/>
          </a:p>
          <a:p>
            <a:r>
              <a:rPr lang="en-IN" sz="1600" dirty="0" smtClean="0">
                <a:solidFill>
                  <a:schemeClr val="tx1"/>
                </a:solidFill>
              </a:rPr>
              <a:t>Annotated diagnostics for Cipher Control</a:t>
            </a:r>
          </a:p>
          <a:p>
            <a:pPr marL="57150" indent="0">
              <a:buNone/>
            </a:pPr>
            <a:r>
              <a:rPr lang="en-IN" sz="1600" dirty="0">
                <a:solidFill>
                  <a:schemeClr val="tx1"/>
                </a:solidFill>
              </a:rPr>
              <a:t>   </a:t>
            </a:r>
            <a:r>
              <a:rPr lang="en-IN" sz="1600" dirty="0">
                <a:solidFill>
                  <a:schemeClr val="tx1"/>
                </a:solidFill>
                <a:hlinkClick r:id="rId4"/>
              </a:rPr>
              <a:t>https://</a:t>
            </a:r>
            <a:r>
              <a:rPr lang="en-IN" sz="1600" dirty="0" smtClean="0">
                <a:solidFill>
                  <a:schemeClr val="tx1"/>
                </a:solidFill>
                <a:hlinkClick r:id="rId4"/>
              </a:rPr>
              <a:t>ccbu-wiki.cisco.com/display/UNITYTRANS/Annotated+diagnostics+for+Cipher+Control</a:t>
            </a:r>
            <a:endParaRPr lang="en-IN" sz="1600" dirty="0" smtClean="0">
              <a:solidFill>
                <a:schemeClr val="tx1"/>
              </a:solidFill>
            </a:endParaRPr>
          </a:p>
          <a:p>
            <a:pPr marL="57150" indent="0">
              <a:buNone/>
            </a:pPr>
            <a:endParaRPr lang="en-IN" sz="1800" dirty="0">
              <a:solidFill>
                <a:schemeClr val="tx1"/>
              </a:solidFill>
            </a:endParaRPr>
          </a:p>
          <a:p>
            <a:endParaRPr lang="en-IN" sz="1800" dirty="0"/>
          </a:p>
        </p:txBody>
      </p:sp>
      <p:sp>
        <p:nvSpPr>
          <p:cNvPr id="3" name="Title 2"/>
          <p:cNvSpPr>
            <a:spLocks noGrp="1"/>
          </p:cNvSpPr>
          <p:nvPr>
            <p:ph type="ctrTitle"/>
          </p:nvPr>
        </p:nvSpPr>
        <p:spPr/>
        <p:txBody>
          <a:bodyPr/>
          <a:lstStyle/>
          <a:p>
            <a:r>
              <a:rPr lang="en-IN" b="1" dirty="0" smtClean="0"/>
              <a:t>References</a:t>
            </a:r>
            <a:endParaRPr lang="en-IN" b="1" dirty="0"/>
          </a:p>
        </p:txBody>
      </p:sp>
    </p:spTree>
    <p:extLst>
      <p:ext uri="{BB962C8B-B14F-4D97-AF65-F5344CB8AC3E}">
        <p14:creationId xmlns:p14="http://schemas.microsoft.com/office/powerpoint/2010/main" val="37813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564" y="2573077"/>
            <a:ext cx="11673504" cy="4372131"/>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184902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624417" y="1978781"/>
            <a:ext cx="10926560" cy="426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304792" indent="-304792" algn="ctr"/>
            <a:r>
              <a:rPr lang="en-US" altLang="en-US" sz="3733" b="1" i="1" dirty="0">
                <a:solidFill>
                  <a:schemeClr val="bg2">
                    <a:lumMod val="75000"/>
                  </a:schemeClr>
                </a:solidFill>
              </a:rPr>
              <a:t>Notice</a:t>
            </a:r>
          </a:p>
          <a:p>
            <a:pPr marL="304792" indent="-304792" algn="ctr"/>
            <a:r>
              <a:rPr lang="en-US" altLang="en-US" sz="2667"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304792" indent="-304792" algn="ctr"/>
            <a:endParaRPr lang="en-US" altLang="en-US" sz="2667" b="1" i="1" dirty="0">
              <a:solidFill>
                <a:schemeClr val="bg2">
                  <a:lumMod val="75000"/>
                </a:schemeClr>
              </a:solidFill>
            </a:endParaRPr>
          </a:p>
          <a:p>
            <a:pPr marL="304792" indent="-304792" algn="ctr"/>
            <a:r>
              <a:rPr lang="en-US" altLang="en-US" sz="2667"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4449920" y="527868"/>
            <a:ext cx="2802467" cy="1116013"/>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2400">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Tree>
    <p:extLst>
      <p:ext uri="{BB962C8B-B14F-4D97-AF65-F5344CB8AC3E}">
        <p14:creationId xmlns:p14="http://schemas.microsoft.com/office/powerpoint/2010/main" val="245726091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798" y="532247"/>
            <a:ext cx="11451167" cy="685800"/>
          </a:xfrm>
        </p:spPr>
        <p:txBody>
          <a:bodyPr>
            <a:normAutofit/>
          </a:bodyPr>
          <a:lstStyle/>
          <a:p>
            <a:pPr eaLnBrk="1" hangingPunct="1">
              <a:defRPr/>
            </a:pPr>
            <a:r>
              <a:rPr b="1" dirty="0" smtClean="0">
                <a:ea typeface="+mj-ea"/>
              </a:rPr>
              <a:t>Agenda</a:t>
            </a:r>
            <a:endParaRPr b="1" dirty="0">
              <a:ea typeface="+mj-ea"/>
            </a:endParaRPr>
          </a:p>
        </p:txBody>
      </p:sp>
      <p:sp>
        <p:nvSpPr>
          <p:cNvPr id="28675" name="Content Placeholder 3"/>
          <p:cNvSpPr>
            <a:spLocks noGrp="1"/>
          </p:cNvSpPr>
          <p:nvPr>
            <p:ph idx="1"/>
          </p:nvPr>
        </p:nvSpPr>
        <p:spPr>
          <a:xfrm>
            <a:off x="371020" y="1278009"/>
            <a:ext cx="11153833" cy="5250248"/>
          </a:xfrm>
        </p:spPr>
        <p:txBody>
          <a:bodyPr>
            <a:noAutofit/>
          </a:bodyPr>
          <a:lstStyle/>
          <a:p>
            <a:pPr>
              <a:lnSpc>
                <a:spcPct val="100000"/>
              </a:lnSpc>
              <a:spcBef>
                <a:spcPts val="800"/>
              </a:spcBef>
            </a:pPr>
            <a:r>
              <a:rPr lang="en-US" dirty="0">
                <a:cs typeface="Arial" panose="020B0604020202020204" pitchFamily="34" charset="0"/>
              </a:rPr>
              <a:t>Feature Requirement &amp; Solution</a:t>
            </a:r>
            <a:r>
              <a:rPr lang="en-US" dirty="0" smtClean="0"/>
              <a:t> </a:t>
            </a:r>
          </a:p>
          <a:p>
            <a:pPr>
              <a:lnSpc>
                <a:spcPct val="100000"/>
              </a:lnSpc>
              <a:spcBef>
                <a:spcPts val="800"/>
              </a:spcBef>
            </a:pPr>
            <a:r>
              <a:rPr lang="en-US" dirty="0" smtClean="0"/>
              <a:t>TLS Interfaces with Recommended Ciphers</a:t>
            </a:r>
          </a:p>
          <a:p>
            <a:pPr>
              <a:lnSpc>
                <a:spcPct val="100000"/>
              </a:lnSpc>
              <a:spcBef>
                <a:spcPts val="800"/>
              </a:spcBef>
            </a:pPr>
            <a:r>
              <a:rPr lang="en-US" dirty="0"/>
              <a:t>SSH Interfaces with Recommended Ciphers</a:t>
            </a:r>
          </a:p>
          <a:p>
            <a:pPr>
              <a:lnSpc>
                <a:spcPct val="100000"/>
              </a:lnSpc>
              <a:spcBef>
                <a:spcPts val="800"/>
              </a:spcBef>
            </a:pPr>
            <a:r>
              <a:rPr lang="en-US" dirty="0"/>
              <a:t>Cipher Management </a:t>
            </a:r>
            <a:r>
              <a:rPr lang="en-US" dirty="0" smtClean="0"/>
              <a:t>User Interface </a:t>
            </a:r>
          </a:p>
          <a:p>
            <a:pPr lvl="2">
              <a:lnSpc>
                <a:spcPct val="100000"/>
              </a:lnSpc>
              <a:spcBef>
                <a:spcPts val="800"/>
              </a:spcBef>
            </a:pPr>
            <a:r>
              <a:rPr lang="en-US" sz="1400" dirty="0"/>
              <a:t>Cipher Management User Interface </a:t>
            </a:r>
            <a:r>
              <a:rPr lang="en-US" sz="1400" dirty="0" smtClean="0"/>
              <a:t>(TLS)</a:t>
            </a:r>
            <a:endParaRPr lang="en-US" sz="1400" dirty="0"/>
          </a:p>
          <a:p>
            <a:pPr lvl="2">
              <a:lnSpc>
                <a:spcPct val="100000"/>
              </a:lnSpc>
              <a:spcBef>
                <a:spcPts val="800"/>
              </a:spcBef>
            </a:pPr>
            <a:r>
              <a:rPr lang="en-US" sz="1400" dirty="0"/>
              <a:t>Cipher Management User Interface </a:t>
            </a:r>
            <a:r>
              <a:rPr lang="en-US" sz="1400" dirty="0" smtClean="0"/>
              <a:t>(SSH)</a:t>
            </a:r>
          </a:p>
          <a:p>
            <a:pPr>
              <a:lnSpc>
                <a:spcPct val="100000"/>
              </a:lnSpc>
              <a:spcBef>
                <a:spcPts val="800"/>
              </a:spcBef>
            </a:pPr>
            <a:r>
              <a:rPr lang="en-US" dirty="0">
                <a:cs typeface="Arial" panose="020B0604020202020204" pitchFamily="34" charset="0"/>
              </a:rPr>
              <a:t>Behaviour of SIP Interface in Unrestricted </a:t>
            </a:r>
            <a:r>
              <a:rPr lang="en-US" dirty="0" smtClean="0">
                <a:cs typeface="Arial" panose="020B0604020202020204" pitchFamily="34" charset="0"/>
              </a:rPr>
              <a:t>mode</a:t>
            </a:r>
          </a:p>
          <a:p>
            <a:pPr>
              <a:lnSpc>
                <a:spcPct val="100000"/>
              </a:lnSpc>
              <a:spcBef>
                <a:spcPts val="800"/>
              </a:spcBef>
            </a:pPr>
            <a:r>
              <a:rPr lang="en-US" dirty="0" smtClean="0">
                <a:cs typeface="Arial" panose="020B0604020202020204" pitchFamily="34" charset="0"/>
              </a:rPr>
              <a:t>Ciphers Restrictions</a:t>
            </a:r>
            <a:endParaRPr lang="en-US" dirty="0"/>
          </a:p>
          <a:p>
            <a:pPr>
              <a:lnSpc>
                <a:spcPct val="100000"/>
              </a:lnSpc>
              <a:spcBef>
                <a:spcPts val="800"/>
              </a:spcBef>
            </a:pPr>
            <a:r>
              <a:rPr lang="en-US" dirty="0"/>
              <a:t>Troubleshooting</a:t>
            </a:r>
          </a:p>
          <a:p>
            <a:pPr>
              <a:lnSpc>
                <a:spcPct val="100000"/>
              </a:lnSpc>
              <a:spcBef>
                <a:spcPts val="800"/>
              </a:spcBef>
            </a:pPr>
            <a:r>
              <a:rPr lang="en-US" dirty="0" smtClean="0"/>
              <a:t>References</a:t>
            </a:r>
            <a:endParaRPr lang="en-US" dirty="0"/>
          </a:p>
          <a:p>
            <a:pPr marL="0" indent="0">
              <a:lnSpc>
                <a:spcPct val="100000"/>
              </a:lnSpc>
              <a:spcBef>
                <a:spcPts val="800"/>
              </a:spcBef>
              <a:buNone/>
            </a:pPr>
            <a:endParaRPr lang="en-IN" dirty="0"/>
          </a:p>
        </p:txBody>
      </p:sp>
    </p:spTree>
    <p:extLst>
      <p:ext uri="{BB962C8B-B14F-4D97-AF65-F5344CB8AC3E}">
        <p14:creationId xmlns:p14="http://schemas.microsoft.com/office/powerpoint/2010/main" val="242403119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92" y="658001"/>
            <a:ext cx="11545824" cy="975360"/>
          </a:xfrm>
        </p:spPr>
        <p:txBody>
          <a:bodyPr>
            <a:normAutofit/>
          </a:bodyPr>
          <a:lstStyle/>
          <a:p>
            <a:r>
              <a:rPr lang="en-US" b="1" dirty="0">
                <a:cs typeface="Arial" panose="020B0604020202020204" pitchFamily="34" charset="0"/>
              </a:rPr>
              <a:t>Feature </a:t>
            </a:r>
            <a:r>
              <a:rPr lang="en-US" b="1" dirty="0" smtClean="0">
                <a:cs typeface="Arial" panose="020B0604020202020204" pitchFamily="34" charset="0"/>
              </a:rPr>
              <a:t>Requirements </a:t>
            </a:r>
            <a:r>
              <a:rPr lang="en-US" b="1" dirty="0">
                <a:cs typeface="Arial" panose="020B0604020202020204" pitchFamily="34" charset="0"/>
              </a:rPr>
              <a:t>&amp; Solution</a:t>
            </a:r>
            <a:endParaRPr lang="en-IN" b="1" dirty="0"/>
          </a:p>
        </p:txBody>
      </p:sp>
      <p:sp>
        <p:nvSpPr>
          <p:cNvPr id="3" name="Text Placeholder 2"/>
          <p:cNvSpPr>
            <a:spLocks noGrp="1"/>
          </p:cNvSpPr>
          <p:nvPr>
            <p:ph type="body" idx="1"/>
          </p:nvPr>
        </p:nvSpPr>
        <p:spPr>
          <a:xfrm>
            <a:off x="347492" y="1633361"/>
            <a:ext cx="11440583" cy="4965700"/>
          </a:xfrm>
        </p:spPr>
        <p:txBody>
          <a:bodyPr/>
          <a:lstStyle/>
          <a:p>
            <a:pPr marL="0" indent="0">
              <a:lnSpc>
                <a:spcPct val="100000"/>
              </a:lnSpc>
              <a:buNone/>
            </a:pPr>
            <a:r>
              <a:rPr lang="en-US" sz="1700" b="1" dirty="0" smtClean="0">
                <a:cs typeface="Arial" panose="020B0604020202020204" pitchFamily="34" charset="0"/>
              </a:rPr>
              <a:t>Requirements</a:t>
            </a:r>
            <a:r>
              <a:rPr lang="en-US" sz="1700" dirty="0" smtClean="0">
                <a:cs typeface="Arial" panose="020B0604020202020204" pitchFamily="34" charset="0"/>
              </a:rPr>
              <a:t>:</a:t>
            </a:r>
          </a:p>
          <a:p>
            <a:pPr algn="just" defTabSz="814388">
              <a:lnSpc>
                <a:spcPct val="100000"/>
              </a:lnSpc>
              <a:spcBef>
                <a:spcPct val="35000"/>
              </a:spcBef>
              <a:buClr>
                <a:schemeClr val="accent1"/>
              </a:buClr>
              <a:buSzPct val="100000"/>
            </a:pPr>
            <a:r>
              <a:rPr lang="en-US" dirty="0"/>
              <a:t>To comply with Security Guidelines of the organization and to have an ability to control ciphers allowed on different secure interfaces on </a:t>
            </a:r>
            <a:r>
              <a:rPr lang="en-US" dirty="0" smtClean="0"/>
              <a:t>Unity Connection. </a:t>
            </a:r>
            <a:endParaRPr lang="en-US" dirty="0"/>
          </a:p>
          <a:p>
            <a:pPr algn="just" defTabSz="814388">
              <a:lnSpc>
                <a:spcPct val="100000"/>
              </a:lnSpc>
              <a:spcBef>
                <a:spcPct val="35000"/>
              </a:spcBef>
              <a:buClr>
                <a:schemeClr val="accent1"/>
              </a:buClr>
              <a:buSzPct val="100000"/>
            </a:pPr>
            <a:r>
              <a:rPr lang="en-US" dirty="0"/>
              <a:t>To provide a comprehensive configurable option for defining the Ciphers that will be offered for TLS and SSH connections and to allow customer administrators to have complete control over </a:t>
            </a:r>
            <a:r>
              <a:rPr lang="en-US" dirty="0" smtClean="0"/>
              <a:t>the </a:t>
            </a:r>
            <a:r>
              <a:rPr lang="en-US" dirty="0"/>
              <a:t>Ciphers </a:t>
            </a:r>
            <a:r>
              <a:rPr lang="en-US" dirty="0" smtClean="0"/>
              <a:t>that are used </a:t>
            </a:r>
            <a:r>
              <a:rPr lang="en-US" dirty="0"/>
              <a:t>in their networks</a:t>
            </a:r>
            <a:r>
              <a:rPr lang="en-US" dirty="0" smtClean="0"/>
              <a:t>.</a:t>
            </a:r>
          </a:p>
          <a:p>
            <a:pPr algn="just" defTabSz="814388">
              <a:lnSpc>
                <a:spcPct val="85000"/>
              </a:lnSpc>
              <a:spcBef>
                <a:spcPct val="35000"/>
              </a:spcBef>
              <a:buClr>
                <a:schemeClr val="accent1"/>
              </a:buClr>
              <a:buSzPct val="100000"/>
            </a:pPr>
            <a:endParaRPr lang="en-US" dirty="0"/>
          </a:p>
          <a:p>
            <a:pPr algn="just" defTabSz="814388">
              <a:lnSpc>
                <a:spcPct val="85000"/>
              </a:lnSpc>
              <a:spcBef>
                <a:spcPct val="35000"/>
              </a:spcBef>
              <a:buClr>
                <a:schemeClr val="accent1"/>
              </a:buClr>
              <a:buSzPct val="100000"/>
            </a:pPr>
            <a:endParaRPr lang="en-US" dirty="0" smtClean="0"/>
          </a:p>
          <a:p>
            <a:pPr marL="0" indent="0" algn="just" defTabSz="814388">
              <a:lnSpc>
                <a:spcPct val="85000"/>
              </a:lnSpc>
              <a:spcBef>
                <a:spcPct val="35000"/>
              </a:spcBef>
              <a:buClr>
                <a:schemeClr val="accent1"/>
              </a:buClr>
              <a:buSzPct val="100000"/>
              <a:buNone/>
            </a:pPr>
            <a:r>
              <a:rPr lang="en-US" sz="1700" b="1" dirty="0">
                <a:solidFill>
                  <a:schemeClr val="accent1">
                    <a:lumMod val="75000"/>
                  </a:schemeClr>
                </a:solidFill>
                <a:cs typeface="Arial" panose="020B0604020202020204" pitchFamily="34" charset="0"/>
              </a:rPr>
              <a:t>Solution</a:t>
            </a:r>
            <a:r>
              <a:rPr lang="en-US" sz="1700" dirty="0" smtClean="0">
                <a:solidFill>
                  <a:schemeClr val="accent1">
                    <a:lumMod val="75000"/>
                  </a:schemeClr>
                </a:solidFill>
                <a:cs typeface="Arial" panose="020B0604020202020204" pitchFamily="34" charset="0"/>
              </a:rPr>
              <a:t>:</a:t>
            </a:r>
          </a:p>
          <a:p>
            <a:pPr marL="0" indent="0" algn="just" defTabSz="814388">
              <a:lnSpc>
                <a:spcPct val="100000"/>
              </a:lnSpc>
              <a:spcBef>
                <a:spcPct val="35000"/>
              </a:spcBef>
              <a:buClr>
                <a:schemeClr val="accent1"/>
              </a:buClr>
              <a:buSzPct val="100000"/>
              <a:buNone/>
            </a:pPr>
            <a:r>
              <a:rPr lang="en-US" dirty="0">
                <a:solidFill>
                  <a:schemeClr val="accent1">
                    <a:lumMod val="75000"/>
                  </a:schemeClr>
                </a:solidFill>
              </a:rPr>
              <a:t>To implement the feature </a:t>
            </a:r>
            <a:r>
              <a:rPr lang="en-US" dirty="0" smtClean="0">
                <a:solidFill>
                  <a:schemeClr val="accent1">
                    <a:lumMod val="75000"/>
                  </a:schemeClr>
                </a:solidFill>
              </a:rPr>
              <a:t>requirements, </a:t>
            </a:r>
            <a:r>
              <a:rPr lang="en-US" dirty="0" smtClean="0"/>
              <a:t>Unity Connection release 12.5(1) and later provides</a:t>
            </a:r>
            <a:r>
              <a:rPr lang="en-US" dirty="0" smtClean="0">
                <a:solidFill>
                  <a:schemeClr val="accent1">
                    <a:lumMod val="75000"/>
                  </a:schemeClr>
                </a:solidFill>
              </a:rPr>
              <a:t> </a:t>
            </a:r>
            <a:r>
              <a:rPr lang="en-US" dirty="0"/>
              <a:t>a new Cipher Management UI </a:t>
            </a:r>
            <a:r>
              <a:rPr lang="en-US" dirty="0" smtClean="0"/>
              <a:t>page  with </a:t>
            </a:r>
            <a:r>
              <a:rPr lang="en-US" dirty="0"/>
              <a:t>TLS (ALL, HTTPS, SIP) and SSH (SSH Ciphers, SSH Key Exchange and SSH MAC) interfaces to configure the recommended ciphers for these interfaces which are deemed </a:t>
            </a:r>
            <a:r>
              <a:rPr lang="en-US" dirty="0" smtClean="0"/>
              <a:t>secure and also provide the NOT break </a:t>
            </a:r>
            <a:r>
              <a:rPr lang="en-US" dirty="0"/>
              <a:t>compatibility with other elements in the deployment, ex: legacy devices/endpoints, HTTP client etc. </a:t>
            </a:r>
            <a:endParaRPr lang="en-US" dirty="0">
              <a:solidFill>
                <a:schemeClr val="accent1">
                  <a:lumMod val="75000"/>
                </a:schemeClr>
              </a:solidFill>
            </a:endParaRPr>
          </a:p>
          <a:p>
            <a:pPr marL="0" indent="0" defTabSz="814388">
              <a:lnSpc>
                <a:spcPct val="85000"/>
              </a:lnSpc>
              <a:spcBef>
                <a:spcPct val="35000"/>
              </a:spcBef>
              <a:buClr>
                <a:schemeClr val="accent1"/>
              </a:buClr>
              <a:buSzPct val="100000"/>
              <a:buNone/>
            </a:pPr>
            <a:endParaRPr lang="en-US" sz="1600" dirty="0">
              <a:solidFill>
                <a:schemeClr val="accent1">
                  <a:lumMod val="75000"/>
                </a:schemeClr>
              </a:solidFill>
              <a:cs typeface="Arial" panose="020B0604020202020204" pitchFamily="34" charset="0"/>
            </a:endParaRPr>
          </a:p>
          <a:p>
            <a:pPr marL="0" indent="0" defTabSz="814388">
              <a:lnSpc>
                <a:spcPct val="85000"/>
              </a:lnSpc>
              <a:spcBef>
                <a:spcPct val="35000"/>
              </a:spcBef>
              <a:buClr>
                <a:schemeClr val="accent1"/>
              </a:buClr>
              <a:buSzPct val="100000"/>
              <a:buNone/>
            </a:pPr>
            <a:endParaRPr lang="en-US" dirty="0"/>
          </a:p>
          <a:p>
            <a:pPr marL="0" indent="0">
              <a:buNone/>
            </a:pPr>
            <a:endParaRPr lang="en-US" sz="1600" dirty="0">
              <a:cs typeface="Arial" panose="020B0604020202020204" pitchFamily="34" charset="0"/>
            </a:endParaRPr>
          </a:p>
          <a:p>
            <a:pPr marL="0" indent="0">
              <a:buNone/>
            </a:pPr>
            <a:endParaRPr lang="en-IN" dirty="0"/>
          </a:p>
        </p:txBody>
      </p:sp>
    </p:spTree>
    <p:extLst>
      <p:ext uri="{BB962C8B-B14F-4D97-AF65-F5344CB8AC3E}">
        <p14:creationId xmlns:p14="http://schemas.microsoft.com/office/powerpoint/2010/main" val="185310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TLS Interfaces with Recommended Ciphers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55652"/>
              </p:ext>
            </p:extLst>
          </p:nvPr>
        </p:nvGraphicFramePr>
        <p:xfrm>
          <a:off x="452204" y="1414730"/>
          <a:ext cx="11441112" cy="5147145"/>
        </p:xfrm>
        <a:graphic>
          <a:graphicData uri="http://schemas.openxmlformats.org/drawingml/2006/table">
            <a:tbl>
              <a:tblPr firstRow="1" bandRow="1">
                <a:tableStyleId>{5C22544A-7EE6-4342-B048-85BDC9FD1C3A}</a:tableStyleId>
              </a:tblPr>
              <a:tblGrid>
                <a:gridCol w="692062">
                  <a:extLst>
                    <a:ext uri="{9D8B030D-6E8A-4147-A177-3AD203B41FA5}">
                      <a16:colId xmlns:a16="http://schemas.microsoft.com/office/drawing/2014/main" val="3907559726"/>
                    </a:ext>
                  </a:extLst>
                </a:gridCol>
                <a:gridCol w="1354667">
                  <a:extLst>
                    <a:ext uri="{9D8B030D-6E8A-4147-A177-3AD203B41FA5}">
                      <a16:colId xmlns:a16="http://schemas.microsoft.com/office/drawing/2014/main" val="107556827"/>
                    </a:ext>
                  </a:extLst>
                </a:gridCol>
                <a:gridCol w="3995290">
                  <a:extLst>
                    <a:ext uri="{9D8B030D-6E8A-4147-A177-3AD203B41FA5}">
                      <a16:colId xmlns:a16="http://schemas.microsoft.com/office/drawing/2014/main" val="1062626113"/>
                    </a:ext>
                  </a:extLst>
                </a:gridCol>
                <a:gridCol w="5399093">
                  <a:extLst>
                    <a:ext uri="{9D8B030D-6E8A-4147-A177-3AD203B41FA5}">
                      <a16:colId xmlns:a16="http://schemas.microsoft.com/office/drawing/2014/main" val="4084249344"/>
                    </a:ext>
                  </a:extLst>
                </a:gridCol>
              </a:tblGrid>
              <a:tr h="309668">
                <a:tc>
                  <a:txBody>
                    <a:bodyPr/>
                    <a:lstStyle/>
                    <a:p>
                      <a:pPr algn="ctr"/>
                      <a:r>
                        <a:rPr lang="en-IN" sz="1500" dirty="0" smtClean="0"/>
                        <a:t>S.No</a:t>
                      </a:r>
                      <a:r>
                        <a:rPr lang="en-IN" dirty="0" smtClean="0"/>
                        <a:t>.</a:t>
                      </a:r>
                      <a:endParaRPr lang="en-IN" dirty="0"/>
                    </a:p>
                  </a:txBody>
                  <a:tcPr/>
                </a:tc>
                <a:tc>
                  <a:txBody>
                    <a:bodyPr/>
                    <a:lstStyle/>
                    <a:p>
                      <a:pPr algn="ctr"/>
                      <a:r>
                        <a:rPr lang="en-IN" sz="1500" dirty="0" smtClean="0"/>
                        <a:t>Interfaces</a:t>
                      </a:r>
                      <a:endParaRPr lang="en-IN" sz="1500" dirty="0"/>
                    </a:p>
                  </a:txBody>
                  <a:tcPr/>
                </a:tc>
                <a:tc>
                  <a:txBody>
                    <a:bodyPr/>
                    <a:lstStyle/>
                    <a:p>
                      <a:pPr algn="ctr"/>
                      <a:r>
                        <a:rPr lang="en-IN" sz="1500" dirty="0" smtClean="0"/>
                        <a:t>Description</a:t>
                      </a:r>
                      <a:endParaRPr lang="en-IN" sz="1500" dirty="0"/>
                    </a:p>
                  </a:txBody>
                  <a:tcPr/>
                </a:tc>
                <a:tc>
                  <a:txBody>
                    <a:bodyPr/>
                    <a:lstStyle/>
                    <a:p>
                      <a:pPr algn="ctr"/>
                      <a:r>
                        <a:rPr lang="en-IN" sz="1500" dirty="0" smtClean="0"/>
                        <a:t>Recommended Ciphers</a:t>
                      </a:r>
                      <a:endParaRPr lang="en-IN" sz="1500" dirty="0"/>
                    </a:p>
                  </a:txBody>
                  <a:tcPr/>
                </a:tc>
                <a:extLst>
                  <a:ext uri="{0D108BD9-81ED-4DB2-BD59-A6C34878D82A}">
                    <a16:rowId xmlns:a16="http://schemas.microsoft.com/office/drawing/2014/main" val="3461585061"/>
                  </a:ext>
                </a:extLst>
              </a:tr>
              <a:tr h="1327148">
                <a:tc>
                  <a:txBody>
                    <a:bodyPr/>
                    <a:lstStyle/>
                    <a:p>
                      <a:pPr algn="just"/>
                      <a:r>
                        <a:rPr lang="en-IN" sz="1400" dirty="0" smtClean="0"/>
                        <a:t>1.</a:t>
                      </a:r>
                      <a:endParaRPr lang="en-IN" sz="1400" dirty="0"/>
                    </a:p>
                  </a:txBody>
                  <a:tcPr/>
                </a:tc>
                <a:tc>
                  <a:txBody>
                    <a:bodyPr/>
                    <a:lstStyle/>
                    <a:p>
                      <a:pPr algn="just"/>
                      <a:r>
                        <a:rPr lang="en-IN" sz="1400" dirty="0" smtClean="0"/>
                        <a:t>HTTPS TLS</a:t>
                      </a:r>
                      <a:endParaRPr lang="en-IN" sz="1400"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US" sz="1400" dirty="0" smtClean="0"/>
                        <a:t>To enable the administrator to configure </a:t>
                      </a:r>
                      <a:r>
                        <a:rPr lang="en-US" sz="1400" dirty="0" smtClean="0">
                          <a:cs typeface="Arial" panose="020B0604020202020204" pitchFamily="34" charset="0"/>
                        </a:rPr>
                        <a:t>TLS ciphers</a:t>
                      </a:r>
                      <a:r>
                        <a:rPr lang="en-US" sz="1400" baseline="0" dirty="0" smtClean="0">
                          <a:cs typeface="Arial" panose="020B0604020202020204" pitchFamily="34" charset="0"/>
                        </a:rPr>
                        <a:t> </a:t>
                      </a:r>
                      <a:r>
                        <a:rPr lang="en-US" sz="1400" dirty="0" smtClean="0">
                          <a:cs typeface="Arial" panose="020B0604020202020204" pitchFamily="34" charset="0"/>
                        </a:rPr>
                        <a:t>in Unity Connection for HTTPS</a:t>
                      </a:r>
                      <a:r>
                        <a:rPr lang="en-US" sz="1400" baseline="0" dirty="0" smtClean="0">
                          <a:cs typeface="Arial" panose="020B0604020202020204" pitchFamily="34" charset="0"/>
                        </a:rPr>
                        <a:t> interface</a:t>
                      </a:r>
                      <a:endParaRPr lang="en-IN" sz="1400" dirty="0"/>
                    </a:p>
                  </a:txBody>
                  <a:tcPr/>
                </a:tc>
                <a:tc>
                  <a:txBody>
                    <a:bodyPr/>
                    <a:lstStyle/>
                    <a:p>
                      <a:pPr marL="0" marR="0" lvl="0" indent="0" algn="just" defTabSz="685891" rtl="0" eaLnBrk="1" fontAlgn="auto" latinLnBrk="0" hangingPunct="1">
                        <a:lnSpc>
                          <a:spcPct val="100000"/>
                        </a:lnSpc>
                        <a:spcBef>
                          <a:spcPts val="0"/>
                        </a:spcBef>
                        <a:spcAft>
                          <a:spcPts val="0"/>
                        </a:spcAft>
                        <a:buClrTx/>
                        <a:buSzTx/>
                        <a:buFontTx/>
                        <a:buNone/>
                        <a:tabLst/>
                        <a:defRPr/>
                      </a:pPr>
                      <a:r>
                        <a:rPr lang="en-US" sz="1400" dirty="0" smtClean="0"/>
                        <a:t>ECDHE-RSA-AES256-GCM-SHA384:ECDHE-RSA-AES256-SHA384:ECDHE-RSA-AES256-SHA:AES256-GCM-SHA384:AES256-SHA256:AES256-SHA:ECDHE-RSA-AES128-GCM-SHA256:ECDHE-RSA-AES128-SHA256:ECDHE-RSA-AES128-SHA:AES128-GCM-SHA256:AES128-SHA256:AES128-SHA</a:t>
                      </a:r>
                    </a:p>
                  </a:txBody>
                  <a:tcPr/>
                </a:tc>
                <a:extLst>
                  <a:ext uri="{0D108BD9-81ED-4DB2-BD59-A6C34878D82A}">
                    <a16:rowId xmlns:a16="http://schemas.microsoft.com/office/drawing/2014/main" val="123678191"/>
                  </a:ext>
                </a:extLst>
              </a:tr>
              <a:tr h="1327148">
                <a:tc>
                  <a:txBody>
                    <a:bodyPr/>
                    <a:lstStyle/>
                    <a:p>
                      <a:pPr algn="just"/>
                      <a:r>
                        <a:rPr lang="en-IN" sz="1400" dirty="0" smtClean="0"/>
                        <a:t>2.</a:t>
                      </a:r>
                      <a:endParaRPr lang="en-IN" sz="1400" dirty="0"/>
                    </a:p>
                  </a:txBody>
                  <a:tcPr/>
                </a:tc>
                <a:tc>
                  <a:txBody>
                    <a:bodyPr/>
                    <a:lstStyle/>
                    <a:p>
                      <a:pPr algn="just"/>
                      <a:r>
                        <a:rPr lang="en-IN" sz="1400" dirty="0" smtClean="0"/>
                        <a:t>SIP TLS</a:t>
                      </a:r>
                      <a:endParaRPr lang="en-IN" sz="1400"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IN" sz="1400" dirty="0" smtClean="0"/>
                        <a:t>To enable the administrator to configure TLS ciphers in Unity Connection for Secure SIP call</a:t>
                      </a:r>
                    </a:p>
                    <a:p>
                      <a:pPr marL="57150" marR="0" lvl="0" indent="0" algn="just" defTabSz="685891" rtl="0" eaLnBrk="1" fontAlgn="base" latinLnBrk="0" hangingPunct="1">
                        <a:lnSpc>
                          <a:spcPct val="100000"/>
                        </a:lnSpc>
                        <a:spcBef>
                          <a:spcPts val="0"/>
                        </a:spcBef>
                        <a:spcAft>
                          <a:spcPts val="0"/>
                        </a:spcAft>
                        <a:buClrTx/>
                        <a:buSzTx/>
                        <a:buFontTx/>
                        <a:buNone/>
                        <a:tabLst/>
                        <a:defRPr/>
                      </a:pPr>
                      <a:endParaRPr lang="en-IN" sz="1400" dirty="0"/>
                    </a:p>
                  </a:txBody>
                  <a:tcPr/>
                </a:tc>
                <a:tc>
                  <a:txBody>
                    <a:bodyPr/>
                    <a:lstStyle/>
                    <a:p>
                      <a:pPr marL="0" marR="0" lvl="0" indent="0" algn="just" defTabSz="685891" rtl="0" eaLnBrk="1" fontAlgn="auto" latinLnBrk="0" hangingPunct="1">
                        <a:lnSpc>
                          <a:spcPct val="100000"/>
                        </a:lnSpc>
                        <a:spcBef>
                          <a:spcPts val="0"/>
                        </a:spcBef>
                        <a:spcAft>
                          <a:spcPts val="0"/>
                        </a:spcAft>
                        <a:buClrTx/>
                        <a:buSzTx/>
                        <a:buFontTx/>
                        <a:buNone/>
                        <a:tabLst/>
                        <a:defRPr/>
                      </a:pPr>
                      <a:r>
                        <a:rPr lang="en-US" sz="1400" dirty="0" smtClean="0"/>
                        <a:t>ECDHE-RSA-AES256-GCM-SHA384:ECDHE-RSA-AES256-SHA384:ECDHE-RSA-AES256-SHA:AES256-GCM-SHA384:AES256-SHA256:AES256-SHA:ECDHE-RSA-AES128-GCM-SHA256:ECDHE-RSA-AES128-SHA256:ECDHE-RSA-AES128-SHA:AES128-GCM-SHA256:AES128-SHA256:AES128-SHA</a:t>
                      </a:r>
                    </a:p>
                  </a:txBody>
                  <a:tcPr/>
                </a:tc>
                <a:extLst>
                  <a:ext uri="{0D108BD9-81ED-4DB2-BD59-A6C34878D82A}">
                    <a16:rowId xmlns:a16="http://schemas.microsoft.com/office/drawing/2014/main" val="2881366057"/>
                  </a:ext>
                </a:extLst>
              </a:tr>
              <a:tr h="2083905">
                <a:tc>
                  <a:txBody>
                    <a:bodyPr/>
                    <a:lstStyle/>
                    <a:p>
                      <a:pPr algn="just"/>
                      <a:r>
                        <a:rPr lang="en-IN" sz="1400" dirty="0" smtClean="0"/>
                        <a:t>3.</a:t>
                      </a:r>
                      <a:endParaRPr lang="en-IN" sz="1400" dirty="0"/>
                    </a:p>
                  </a:txBody>
                  <a:tcPr/>
                </a:tc>
                <a:tc>
                  <a:txBody>
                    <a:bodyPr/>
                    <a:lstStyle/>
                    <a:p>
                      <a:pPr algn="just"/>
                      <a:r>
                        <a:rPr lang="en-IN" sz="1400" dirty="0" smtClean="0"/>
                        <a:t>ALL TLS</a:t>
                      </a:r>
                      <a:endParaRPr lang="en-IN" sz="1400"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IN" sz="1400" dirty="0" smtClean="0"/>
                        <a:t>To enable the administrator to configure TLS ciphers in Unity Connection for all other interfaces like IMAP/LDAP/SCCP including</a:t>
                      </a:r>
                      <a:r>
                        <a:rPr lang="en-IN" sz="1400" baseline="0" dirty="0" smtClean="0"/>
                        <a:t> HTTPS and SIP as well.</a:t>
                      </a:r>
                      <a:endParaRPr lang="en-IN" sz="1400" dirty="0" smtClean="0"/>
                    </a:p>
                    <a:p>
                      <a:pPr marL="57150" marR="0" lvl="0" indent="0" algn="just" defTabSz="685891" rtl="0" eaLnBrk="1" fontAlgn="base" latinLnBrk="0" hangingPunct="1">
                        <a:lnSpc>
                          <a:spcPct val="100000"/>
                        </a:lnSpc>
                        <a:spcBef>
                          <a:spcPts val="0"/>
                        </a:spcBef>
                        <a:spcAft>
                          <a:spcPts val="0"/>
                        </a:spcAft>
                        <a:buClrTx/>
                        <a:buSzTx/>
                        <a:buFontTx/>
                        <a:buNone/>
                        <a:tabLst/>
                        <a:defRPr/>
                      </a:pPr>
                      <a:endParaRPr lang="en-IN" sz="1400" dirty="0" smtClean="0"/>
                    </a:p>
                    <a:p>
                      <a:pPr marL="57150" marR="0" lvl="0" indent="0" algn="just" defTabSz="685891" rtl="0" eaLnBrk="1" fontAlgn="base" latinLnBrk="0" hangingPunct="1">
                        <a:lnSpc>
                          <a:spcPct val="100000"/>
                        </a:lnSpc>
                        <a:spcBef>
                          <a:spcPts val="0"/>
                        </a:spcBef>
                        <a:spcAft>
                          <a:spcPts val="0"/>
                        </a:spcAft>
                        <a:buClrTx/>
                        <a:buSzTx/>
                        <a:buFontTx/>
                        <a:buNone/>
                        <a:tabLst/>
                        <a:defRPr/>
                      </a:pPr>
                      <a:r>
                        <a:rPr lang="en-IN" sz="1400" b="1" dirty="0" smtClean="0"/>
                        <a:t>Note</a:t>
                      </a:r>
                      <a:r>
                        <a:rPr lang="en-IN" sz="1400" dirty="0" smtClean="0"/>
                        <a:t>: If ALL interface</a:t>
                      </a:r>
                      <a:r>
                        <a:rPr lang="en-IN" sz="1400" baseline="0" dirty="0" smtClean="0"/>
                        <a:t> is configured with either of the above two mentioned interfaces (HTTPS/SIP), then the above two interfaces will override the ALL interface Ciphers.</a:t>
                      </a:r>
                      <a:endParaRPr lang="en-IN" sz="1400" dirty="0"/>
                    </a:p>
                  </a:txBody>
                  <a:tcPr/>
                </a:tc>
                <a:tc>
                  <a:txBody>
                    <a:bodyPr/>
                    <a:lstStyle/>
                    <a:p>
                      <a:pPr marL="0" marR="0" lvl="0" indent="0" algn="just" defTabSz="685891" rtl="0" eaLnBrk="1" fontAlgn="auto" latinLnBrk="0" hangingPunct="1">
                        <a:lnSpc>
                          <a:spcPct val="100000"/>
                        </a:lnSpc>
                        <a:spcBef>
                          <a:spcPts val="0"/>
                        </a:spcBef>
                        <a:spcAft>
                          <a:spcPts val="0"/>
                        </a:spcAft>
                        <a:buClrTx/>
                        <a:buSzTx/>
                        <a:buFontTx/>
                        <a:buNone/>
                        <a:tabLst/>
                        <a:defRPr/>
                      </a:pPr>
                      <a:r>
                        <a:rPr lang="en-US" sz="1400" dirty="0" smtClean="0"/>
                        <a:t>ECDHE-RSA-AES256-GCM-SHA384:ECDHE-RSA-AES256-SHA384:ECDHE-RSA-AES256-SHA:AES256-GCM-SHA384:AES256-SHA256:AES256-SHA:ECDHE-RSA-AES128-GCM-SHA256:ECDHE-RSA-AES128-SHA256:ECDHE-RSA-AES128-SHA:AES128-GCM-SHA256:AES128-SHA256:AES128-SHA</a:t>
                      </a:r>
                    </a:p>
                    <a:p>
                      <a:pPr marL="0" marR="0" lvl="0" indent="0" algn="just" defTabSz="685891" rtl="0" eaLnBrk="1" fontAlgn="auto" latinLnBrk="0" hangingPunct="1">
                        <a:lnSpc>
                          <a:spcPct val="100000"/>
                        </a:lnSpc>
                        <a:spcBef>
                          <a:spcPts val="0"/>
                        </a:spcBef>
                        <a:spcAft>
                          <a:spcPts val="0"/>
                        </a:spcAft>
                        <a:buClrTx/>
                        <a:buSzTx/>
                        <a:buFontTx/>
                        <a:buNone/>
                        <a:tabLst/>
                        <a:defRPr/>
                      </a:pPr>
                      <a:endParaRPr lang="en-US" sz="1400" dirty="0" smtClean="0"/>
                    </a:p>
                  </a:txBody>
                  <a:tcPr/>
                </a:tc>
                <a:extLst>
                  <a:ext uri="{0D108BD9-81ED-4DB2-BD59-A6C34878D82A}">
                    <a16:rowId xmlns:a16="http://schemas.microsoft.com/office/drawing/2014/main" val="2815818022"/>
                  </a:ext>
                </a:extLst>
              </a:tr>
            </a:tbl>
          </a:graphicData>
        </a:graphic>
      </p:graphicFrame>
      <p:sp>
        <p:nvSpPr>
          <p:cNvPr id="5" name="Rectangle 4"/>
          <p:cNvSpPr/>
          <p:nvPr/>
        </p:nvSpPr>
        <p:spPr>
          <a:xfrm>
            <a:off x="347492" y="784512"/>
            <a:ext cx="11441112" cy="553998"/>
          </a:xfrm>
          <a:prstGeom prst="rect">
            <a:avLst/>
          </a:prstGeom>
        </p:spPr>
        <p:txBody>
          <a:bodyPr wrap="square">
            <a:spAutoFit/>
          </a:bodyPr>
          <a:lstStyle/>
          <a:p>
            <a:r>
              <a:rPr lang="en-US" sz="1500" dirty="0" smtClean="0">
                <a:cs typeface="Arial" panose="020B0604020202020204" pitchFamily="34" charset="0"/>
              </a:rPr>
              <a:t/>
            </a:r>
            <a:br>
              <a:rPr lang="en-US" sz="1500" dirty="0" smtClean="0">
                <a:cs typeface="Arial" panose="020B0604020202020204" pitchFamily="34" charset="0"/>
              </a:rPr>
            </a:br>
            <a:r>
              <a:rPr lang="en-US" sz="1500" dirty="0" smtClean="0">
                <a:cs typeface="Arial" panose="020B0604020202020204" pitchFamily="34" charset="0"/>
              </a:rPr>
              <a:t> In </a:t>
            </a:r>
            <a:r>
              <a:rPr lang="en-US" sz="1500" dirty="0">
                <a:cs typeface="Arial" panose="020B0604020202020204" pitchFamily="34" charset="0"/>
              </a:rPr>
              <a:t>Cipher Management UI Page, following </a:t>
            </a:r>
            <a:r>
              <a:rPr lang="en-US" sz="1500" dirty="0" smtClean="0">
                <a:cs typeface="Arial" panose="020B0604020202020204" pitchFamily="34" charset="0"/>
              </a:rPr>
              <a:t>TLS interfaces </a:t>
            </a:r>
            <a:r>
              <a:rPr lang="en-US" sz="1500" dirty="0">
                <a:cs typeface="Arial" panose="020B0604020202020204" pitchFamily="34" charset="0"/>
              </a:rPr>
              <a:t>are added to set ciphers/algorithms in Unity </a:t>
            </a:r>
            <a:r>
              <a:rPr lang="en-US" sz="1500" dirty="0" smtClean="0">
                <a:cs typeface="Arial" panose="020B0604020202020204" pitchFamily="34" charset="0"/>
              </a:rPr>
              <a:t>Connection </a:t>
            </a:r>
            <a:endParaRPr lang="en-US" sz="1500" dirty="0">
              <a:cs typeface="Arial" panose="020B0604020202020204" pitchFamily="34" charset="0"/>
            </a:endParaRPr>
          </a:p>
        </p:txBody>
      </p:sp>
    </p:spTree>
    <p:extLst>
      <p:ext uri="{BB962C8B-B14F-4D97-AF65-F5344CB8AC3E}">
        <p14:creationId xmlns:p14="http://schemas.microsoft.com/office/powerpoint/2010/main" val="275318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rial" panose="020B0604020202020204" pitchFamily="34" charset="0"/>
              </a:rPr>
              <a:t>SSH </a:t>
            </a:r>
            <a:r>
              <a:rPr lang="en-US" b="1" dirty="0">
                <a:cs typeface="Arial" panose="020B0604020202020204" pitchFamily="34" charset="0"/>
              </a:rPr>
              <a:t>Interfaces with Recommended Ciphers </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6987860"/>
              </p:ext>
            </p:extLst>
          </p:nvPr>
        </p:nvGraphicFramePr>
        <p:xfrm>
          <a:off x="452204" y="1430237"/>
          <a:ext cx="11441112" cy="4722207"/>
        </p:xfrm>
        <a:graphic>
          <a:graphicData uri="http://schemas.openxmlformats.org/drawingml/2006/table">
            <a:tbl>
              <a:tblPr firstRow="1" bandRow="1">
                <a:tableStyleId>{5C22544A-7EE6-4342-B048-85BDC9FD1C3A}</a:tableStyleId>
              </a:tblPr>
              <a:tblGrid>
                <a:gridCol w="692062">
                  <a:extLst>
                    <a:ext uri="{9D8B030D-6E8A-4147-A177-3AD203B41FA5}">
                      <a16:colId xmlns:a16="http://schemas.microsoft.com/office/drawing/2014/main" val="3907559726"/>
                    </a:ext>
                  </a:extLst>
                </a:gridCol>
                <a:gridCol w="1354667">
                  <a:extLst>
                    <a:ext uri="{9D8B030D-6E8A-4147-A177-3AD203B41FA5}">
                      <a16:colId xmlns:a16="http://schemas.microsoft.com/office/drawing/2014/main" val="107556827"/>
                    </a:ext>
                  </a:extLst>
                </a:gridCol>
                <a:gridCol w="3849511">
                  <a:extLst>
                    <a:ext uri="{9D8B030D-6E8A-4147-A177-3AD203B41FA5}">
                      <a16:colId xmlns:a16="http://schemas.microsoft.com/office/drawing/2014/main" val="1062626113"/>
                    </a:ext>
                  </a:extLst>
                </a:gridCol>
                <a:gridCol w="5544872">
                  <a:extLst>
                    <a:ext uri="{9D8B030D-6E8A-4147-A177-3AD203B41FA5}">
                      <a16:colId xmlns:a16="http://schemas.microsoft.com/office/drawing/2014/main" val="4084249344"/>
                    </a:ext>
                  </a:extLst>
                </a:gridCol>
              </a:tblGrid>
              <a:tr h="548151">
                <a:tc>
                  <a:txBody>
                    <a:bodyPr/>
                    <a:lstStyle/>
                    <a:p>
                      <a:pPr algn="ctr"/>
                      <a:r>
                        <a:rPr lang="en-IN" sz="1500" dirty="0" smtClean="0"/>
                        <a:t>S.No</a:t>
                      </a:r>
                      <a:r>
                        <a:rPr lang="en-IN" dirty="0" smtClean="0"/>
                        <a:t>.</a:t>
                      </a:r>
                      <a:endParaRPr lang="en-IN" dirty="0"/>
                    </a:p>
                  </a:txBody>
                  <a:tcPr/>
                </a:tc>
                <a:tc>
                  <a:txBody>
                    <a:bodyPr/>
                    <a:lstStyle/>
                    <a:p>
                      <a:pPr algn="ctr"/>
                      <a:r>
                        <a:rPr lang="en-IN" sz="1500" dirty="0" smtClean="0"/>
                        <a:t>Interfaces</a:t>
                      </a:r>
                      <a:endParaRPr lang="en-IN" sz="1500" dirty="0"/>
                    </a:p>
                  </a:txBody>
                  <a:tcPr/>
                </a:tc>
                <a:tc>
                  <a:txBody>
                    <a:bodyPr/>
                    <a:lstStyle/>
                    <a:p>
                      <a:pPr algn="ctr"/>
                      <a:r>
                        <a:rPr lang="en-IN" sz="1500" dirty="0" smtClean="0"/>
                        <a:t>Description</a:t>
                      </a:r>
                      <a:endParaRPr lang="en-IN" sz="1500" dirty="0"/>
                    </a:p>
                  </a:txBody>
                  <a:tcPr/>
                </a:tc>
                <a:tc>
                  <a:txBody>
                    <a:bodyPr/>
                    <a:lstStyle/>
                    <a:p>
                      <a:pPr algn="ctr"/>
                      <a:r>
                        <a:rPr lang="en-IN" sz="1500" dirty="0" smtClean="0"/>
                        <a:t>Recommended Ciphers</a:t>
                      </a:r>
                      <a:endParaRPr lang="en-IN" sz="1500" dirty="0"/>
                    </a:p>
                  </a:txBody>
                  <a:tcPr/>
                </a:tc>
                <a:extLst>
                  <a:ext uri="{0D108BD9-81ED-4DB2-BD59-A6C34878D82A}">
                    <a16:rowId xmlns:a16="http://schemas.microsoft.com/office/drawing/2014/main" val="3461585061"/>
                  </a:ext>
                </a:extLst>
              </a:tr>
              <a:tr h="1214046">
                <a:tc>
                  <a:txBody>
                    <a:bodyPr/>
                    <a:lstStyle/>
                    <a:p>
                      <a:pPr algn="just"/>
                      <a:r>
                        <a:rPr lang="en-IN" dirty="0" smtClean="0"/>
                        <a:t>1.</a:t>
                      </a:r>
                      <a:endParaRPr lang="en-IN" dirty="0"/>
                    </a:p>
                  </a:txBody>
                  <a:tcPr/>
                </a:tc>
                <a:tc>
                  <a:txBody>
                    <a:bodyPr/>
                    <a:lstStyle/>
                    <a:p>
                      <a:pPr algn="l"/>
                      <a:r>
                        <a:rPr lang="en-IN" dirty="0" smtClean="0"/>
                        <a:t>SSH Cipher</a:t>
                      </a:r>
                    </a:p>
                    <a:p>
                      <a:pPr algn="l"/>
                      <a:endParaRPr lang="en-IN"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IN" sz="1400" dirty="0" smtClean="0"/>
                        <a:t>To enable the administrator to configure SSH Cipher in Unity Connection</a:t>
                      </a:r>
                    </a:p>
                    <a:p>
                      <a:pPr marL="57150" marR="0" lvl="0" indent="0" algn="just" defTabSz="685891" rtl="0" eaLnBrk="1" fontAlgn="base" latinLnBrk="0" hangingPunct="1">
                        <a:lnSpc>
                          <a:spcPct val="100000"/>
                        </a:lnSpc>
                        <a:spcBef>
                          <a:spcPts val="0"/>
                        </a:spcBef>
                        <a:spcAft>
                          <a:spcPts val="0"/>
                        </a:spcAft>
                        <a:buClrTx/>
                        <a:buSzTx/>
                        <a:buFontTx/>
                        <a:buNone/>
                        <a:tabLst/>
                        <a:defRPr/>
                      </a:pPr>
                      <a:endParaRPr lang="en-IN" sz="1400" dirty="0"/>
                    </a:p>
                  </a:txBody>
                  <a:tcPr/>
                </a:tc>
                <a:tc>
                  <a:txBody>
                    <a:bodyPr/>
                    <a:lstStyle/>
                    <a:p>
                      <a:pPr algn="just"/>
                      <a:r>
                        <a:rPr lang="en-IN" dirty="0" smtClean="0"/>
                        <a:t>aes128-ctr,aes192-ctr,aes256-ctr,aes128-gcm@openssh.com,aes256-gcm@openssh.co</a:t>
                      </a:r>
                    </a:p>
                    <a:p>
                      <a:pPr algn="just"/>
                      <a:endParaRPr lang="en-IN" dirty="0"/>
                    </a:p>
                  </a:txBody>
                  <a:tcPr/>
                </a:tc>
                <a:extLst>
                  <a:ext uri="{0D108BD9-81ED-4DB2-BD59-A6C34878D82A}">
                    <a16:rowId xmlns:a16="http://schemas.microsoft.com/office/drawing/2014/main" val="791234002"/>
                  </a:ext>
                </a:extLst>
              </a:tr>
              <a:tr h="1480005">
                <a:tc>
                  <a:txBody>
                    <a:bodyPr/>
                    <a:lstStyle/>
                    <a:p>
                      <a:pPr algn="just"/>
                      <a:r>
                        <a:rPr lang="en-IN" dirty="0" smtClean="0"/>
                        <a:t>2.</a:t>
                      </a:r>
                      <a:endParaRPr lang="en-IN" dirty="0"/>
                    </a:p>
                  </a:txBody>
                  <a:tcPr/>
                </a:tc>
                <a:tc>
                  <a:txBody>
                    <a:bodyPr/>
                    <a:lstStyle/>
                    <a:p>
                      <a:pPr algn="l"/>
                      <a:r>
                        <a:rPr lang="en-IN" dirty="0" smtClean="0"/>
                        <a:t>SSH</a:t>
                      </a:r>
                      <a:r>
                        <a:rPr lang="en-IN" baseline="0" dirty="0" smtClean="0"/>
                        <a:t> </a:t>
                      </a:r>
                      <a:r>
                        <a:rPr lang="en-IN" dirty="0" smtClean="0"/>
                        <a:t>Key Exchange</a:t>
                      </a:r>
                      <a:endParaRPr lang="en-IN"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US" sz="1400" dirty="0" smtClean="0"/>
                        <a:t>To enable the administrator to configure </a:t>
                      </a:r>
                      <a:r>
                        <a:rPr lang="en-US" sz="1400" dirty="0" smtClean="0">
                          <a:cs typeface="Arial" panose="020B0604020202020204" pitchFamily="34" charset="0"/>
                        </a:rPr>
                        <a:t>SSH Key algorithms in Unity Connection</a:t>
                      </a:r>
                      <a:endParaRPr lang="en-IN" sz="1400" dirty="0"/>
                    </a:p>
                  </a:txBody>
                  <a:tcPr/>
                </a:tc>
                <a:tc>
                  <a:txBody>
                    <a:bodyPr/>
                    <a:lstStyle/>
                    <a:p>
                      <a:pPr marL="57150" indent="0" algn="just" fontAlgn="base">
                        <a:spcBef>
                          <a:spcPts val="0"/>
                        </a:spcBef>
                        <a:buNone/>
                      </a:pPr>
                      <a:r>
                        <a:rPr lang="en-US" sz="1400" dirty="0" smtClean="0">
                          <a:latin typeface="+mn-lt"/>
                          <a:cs typeface="Arial" panose="020B0604020202020204" pitchFamily="34" charset="0"/>
                        </a:rPr>
                        <a:t>ecdh-sha2-nistp521,ecdh-sha2-nistp384,ecdh-sha2-nistp256,diffie-hellman-group14-sha1,diffie-hellman-group1-sha1,diffie-hellman-group-exchange-sha256,diffie-hellman-group-exchange-sha1</a:t>
                      </a:r>
                    </a:p>
                    <a:p>
                      <a:pPr algn="just"/>
                      <a:endParaRPr lang="en-IN" dirty="0"/>
                    </a:p>
                  </a:txBody>
                  <a:tcPr/>
                </a:tc>
                <a:extLst>
                  <a:ext uri="{0D108BD9-81ED-4DB2-BD59-A6C34878D82A}">
                    <a16:rowId xmlns:a16="http://schemas.microsoft.com/office/drawing/2014/main" val="3988635176"/>
                  </a:ext>
                </a:extLst>
              </a:tr>
              <a:tr h="1480005">
                <a:tc>
                  <a:txBody>
                    <a:bodyPr/>
                    <a:lstStyle/>
                    <a:p>
                      <a:pPr algn="just"/>
                      <a:r>
                        <a:rPr lang="en-IN" dirty="0" smtClean="0"/>
                        <a:t>3.</a:t>
                      </a:r>
                      <a:endParaRPr lang="en-IN" dirty="0"/>
                    </a:p>
                  </a:txBody>
                  <a:tcPr/>
                </a:tc>
                <a:tc>
                  <a:txBody>
                    <a:bodyPr/>
                    <a:lstStyle/>
                    <a:p>
                      <a:pPr algn="l"/>
                      <a:r>
                        <a:rPr lang="en-IN" dirty="0" smtClean="0"/>
                        <a:t>SSH MAC</a:t>
                      </a:r>
                      <a:endParaRPr lang="en-IN" dirty="0"/>
                    </a:p>
                  </a:txBody>
                  <a:tcPr/>
                </a:tc>
                <a:tc>
                  <a:txBody>
                    <a:bodyPr/>
                    <a:lstStyle/>
                    <a:p>
                      <a:pPr marL="57150" marR="0" lvl="0" indent="0" algn="just" defTabSz="685891" rtl="0" eaLnBrk="1" fontAlgn="base" latinLnBrk="0" hangingPunct="1">
                        <a:lnSpc>
                          <a:spcPct val="100000"/>
                        </a:lnSpc>
                        <a:spcBef>
                          <a:spcPts val="0"/>
                        </a:spcBef>
                        <a:spcAft>
                          <a:spcPts val="0"/>
                        </a:spcAft>
                        <a:buClrTx/>
                        <a:buSzTx/>
                        <a:buFontTx/>
                        <a:buNone/>
                        <a:tabLst/>
                        <a:defRPr/>
                      </a:pPr>
                      <a:r>
                        <a:rPr lang="en-IN" sz="1400" dirty="0" smtClean="0"/>
                        <a:t>To enable the administrator to configure SSH MAC algorithms in Unity Connection</a:t>
                      </a:r>
                    </a:p>
                    <a:p>
                      <a:pPr marL="57150" marR="0" lvl="0" indent="0" algn="just" defTabSz="685891" rtl="0" eaLnBrk="1" fontAlgn="base" latinLnBrk="0" hangingPunct="1">
                        <a:lnSpc>
                          <a:spcPct val="100000"/>
                        </a:lnSpc>
                        <a:spcBef>
                          <a:spcPts val="0"/>
                        </a:spcBef>
                        <a:spcAft>
                          <a:spcPts val="0"/>
                        </a:spcAft>
                        <a:buClrTx/>
                        <a:buSzTx/>
                        <a:buFontTx/>
                        <a:buNone/>
                        <a:tabLst/>
                        <a:defRPr/>
                      </a:pPr>
                      <a:endParaRPr lang="en-IN" sz="1400" dirty="0"/>
                    </a:p>
                  </a:txBody>
                  <a:tcPr/>
                </a:tc>
                <a:tc>
                  <a:txBody>
                    <a:bodyPr/>
                    <a:lstStyle/>
                    <a:p>
                      <a:pPr algn="just"/>
                      <a:r>
                        <a:rPr lang="en-IN" dirty="0" smtClean="0"/>
                        <a:t>hmac-sha2-512,hmac-sha2-256,hmac-sha1</a:t>
                      </a:r>
                    </a:p>
                    <a:p>
                      <a:pPr algn="just"/>
                      <a:endParaRPr lang="en-IN" dirty="0"/>
                    </a:p>
                  </a:txBody>
                  <a:tcPr/>
                </a:tc>
                <a:extLst>
                  <a:ext uri="{0D108BD9-81ED-4DB2-BD59-A6C34878D82A}">
                    <a16:rowId xmlns:a16="http://schemas.microsoft.com/office/drawing/2014/main" val="1207887639"/>
                  </a:ext>
                </a:extLst>
              </a:tr>
            </a:tbl>
          </a:graphicData>
        </a:graphic>
      </p:graphicFrame>
      <p:sp>
        <p:nvSpPr>
          <p:cNvPr id="5" name="Rectangle 4"/>
          <p:cNvSpPr/>
          <p:nvPr/>
        </p:nvSpPr>
        <p:spPr>
          <a:xfrm>
            <a:off x="347492" y="784512"/>
            <a:ext cx="11441112" cy="553998"/>
          </a:xfrm>
          <a:prstGeom prst="rect">
            <a:avLst/>
          </a:prstGeom>
        </p:spPr>
        <p:txBody>
          <a:bodyPr wrap="square">
            <a:spAutoFit/>
          </a:bodyPr>
          <a:lstStyle/>
          <a:p>
            <a:r>
              <a:rPr lang="en-US" sz="1500" dirty="0" smtClean="0">
                <a:cs typeface="Arial" panose="020B0604020202020204" pitchFamily="34" charset="0"/>
              </a:rPr>
              <a:t/>
            </a:r>
            <a:br>
              <a:rPr lang="en-US" sz="1500" dirty="0" smtClean="0">
                <a:cs typeface="Arial" panose="020B0604020202020204" pitchFamily="34" charset="0"/>
              </a:rPr>
            </a:br>
            <a:r>
              <a:rPr lang="en-US" sz="1500" dirty="0" smtClean="0">
                <a:cs typeface="Arial" panose="020B0604020202020204" pitchFamily="34" charset="0"/>
              </a:rPr>
              <a:t> In </a:t>
            </a:r>
            <a:r>
              <a:rPr lang="en-US" sz="1500" dirty="0">
                <a:cs typeface="Arial" panose="020B0604020202020204" pitchFamily="34" charset="0"/>
              </a:rPr>
              <a:t>Cipher Management UI Page, following </a:t>
            </a:r>
            <a:r>
              <a:rPr lang="en-US" sz="1500" dirty="0" smtClean="0">
                <a:cs typeface="Arial" panose="020B0604020202020204" pitchFamily="34" charset="0"/>
              </a:rPr>
              <a:t>SSH interfaces </a:t>
            </a:r>
            <a:r>
              <a:rPr lang="en-US" sz="1500" dirty="0">
                <a:cs typeface="Arial" panose="020B0604020202020204" pitchFamily="34" charset="0"/>
              </a:rPr>
              <a:t>are added to set ciphers/algorithms in Unity Connection . </a:t>
            </a:r>
          </a:p>
        </p:txBody>
      </p:sp>
    </p:spTree>
    <p:extLst>
      <p:ext uri="{BB962C8B-B14F-4D97-AF65-F5344CB8AC3E}">
        <p14:creationId xmlns:p14="http://schemas.microsoft.com/office/powerpoint/2010/main" val="139382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92" y="569625"/>
            <a:ext cx="11545824" cy="860611"/>
          </a:xfrm>
        </p:spPr>
        <p:txBody>
          <a:bodyPr/>
          <a:lstStyle/>
          <a:p>
            <a:r>
              <a:rPr lang="en-US" b="1" dirty="0">
                <a:cs typeface="Arial" panose="020B0604020202020204" pitchFamily="34" charset="0"/>
              </a:rPr>
              <a:t>Cipher Management User Interface</a:t>
            </a:r>
            <a:endParaRPr lang="en-IN" dirty="0"/>
          </a:p>
        </p:txBody>
      </p:sp>
      <p:sp>
        <p:nvSpPr>
          <p:cNvPr id="3" name="Content Placeholder 2"/>
          <p:cNvSpPr>
            <a:spLocks noGrp="1"/>
          </p:cNvSpPr>
          <p:nvPr>
            <p:ph idx="1"/>
          </p:nvPr>
        </p:nvSpPr>
        <p:spPr>
          <a:xfrm>
            <a:off x="306918" y="1339849"/>
            <a:ext cx="11440583" cy="4123105"/>
          </a:xfrm>
        </p:spPr>
        <p:txBody>
          <a:bodyPr/>
          <a:lstStyle/>
          <a:p>
            <a:r>
              <a:rPr lang="en-US" dirty="0" smtClean="0"/>
              <a:t>A </a:t>
            </a:r>
            <a:r>
              <a:rPr lang="en-US" dirty="0"/>
              <a:t>new Cipher Management User Interface page is implemented with </a:t>
            </a:r>
            <a:r>
              <a:rPr lang="en-US" dirty="0" smtClean="0"/>
              <a:t>TLS (ALL/HTTPS/SIP) and SSH</a:t>
            </a:r>
            <a:r>
              <a:rPr lang="en-US" dirty="0"/>
              <a:t> (SSH Ciphers, SSH Key Exchange and SSH MAC) </a:t>
            </a:r>
            <a:r>
              <a:rPr lang="en-US" dirty="0" smtClean="0"/>
              <a:t>interfaces to </a:t>
            </a:r>
            <a:r>
              <a:rPr lang="en-US" dirty="0"/>
              <a:t>configure the recommended ciphers for these </a:t>
            </a:r>
            <a:r>
              <a:rPr lang="en-US" dirty="0" smtClean="0"/>
              <a:t>interfaces.</a:t>
            </a:r>
          </a:p>
          <a:p>
            <a:endParaRPr lang="en-US" sz="1600" dirty="0">
              <a:cs typeface="Arial" panose="020B0604020202020204" pitchFamily="34" charset="0"/>
            </a:endParaRPr>
          </a:p>
          <a:p>
            <a:r>
              <a:rPr lang="en-US" sz="1600" dirty="0" smtClean="0">
                <a:cs typeface="Arial" panose="020B0604020202020204" pitchFamily="34" charset="0"/>
              </a:rPr>
              <a:t>In </a:t>
            </a:r>
            <a:r>
              <a:rPr lang="en-US" sz="1600" dirty="0">
                <a:cs typeface="Arial" panose="020B0604020202020204" pitchFamily="34" charset="0"/>
              </a:rPr>
              <a:t>the Cipher Management UI page, </a:t>
            </a:r>
            <a:r>
              <a:rPr lang="en-US" sz="1600" dirty="0" smtClean="0">
                <a:cs typeface="Arial" panose="020B0604020202020204" pitchFamily="34" charset="0"/>
              </a:rPr>
              <a:t>following are the two fields corresponding to each interface</a:t>
            </a:r>
            <a:r>
              <a:rPr lang="en-US" sz="1600" dirty="0">
                <a:cs typeface="Arial" panose="020B0604020202020204" pitchFamily="34" charset="0"/>
              </a:rPr>
              <a:t>:</a:t>
            </a:r>
          </a:p>
          <a:p>
            <a:pPr marL="57150" lvl="0" indent="0">
              <a:buNone/>
            </a:pPr>
            <a:r>
              <a:rPr lang="en-US" b="1" dirty="0" smtClean="0">
                <a:cs typeface="Arial" panose="020B0604020202020204" pitchFamily="34" charset="0"/>
              </a:rPr>
              <a:t>	</a:t>
            </a:r>
            <a:endParaRPr lang="en-US" b="1" dirty="0">
              <a:cs typeface="Arial" panose="020B0604020202020204" pitchFamily="34" charset="0"/>
            </a:endParaRPr>
          </a:p>
          <a:p>
            <a:pPr marL="1090613" lvl="0" indent="-285750">
              <a:buFont typeface="Courier New" panose="02070309020205020404" pitchFamily="49" charset="0"/>
              <a:buChar char="o"/>
            </a:pPr>
            <a:r>
              <a:rPr lang="en-US" b="1" dirty="0" smtClean="0">
                <a:cs typeface="Arial" panose="020B0604020202020204" pitchFamily="34" charset="0"/>
              </a:rPr>
              <a:t>Cipher String: </a:t>
            </a:r>
            <a:r>
              <a:rPr lang="en-US" dirty="0" smtClean="0">
                <a:cs typeface="Arial" panose="020B0604020202020204" pitchFamily="34" charset="0"/>
              </a:rPr>
              <a:t>User </a:t>
            </a:r>
            <a:r>
              <a:rPr lang="en-US" dirty="0">
                <a:cs typeface="Arial" panose="020B0604020202020204" pitchFamily="34" charset="0"/>
              </a:rPr>
              <a:t>can enter valid ciphers in lower case or upper case or separated by space at the </a:t>
            </a:r>
            <a:r>
              <a:rPr lang="en-US" dirty="0" smtClean="0">
                <a:cs typeface="Arial" panose="020B0604020202020204" pitchFamily="34" charset="0"/>
              </a:rPr>
              <a:t>beginning </a:t>
            </a:r>
            <a:r>
              <a:rPr lang="en-US" dirty="0">
                <a:cs typeface="Arial" panose="020B0604020202020204" pitchFamily="34" charset="0"/>
              </a:rPr>
              <a:t>or </a:t>
            </a:r>
            <a:r>
              <a:rPr lang="en-US" dirty="0" smtClean="0">
                <a:cs typeface="Arial" panose="020B0604020202020204" pitchFamily="34" charset="0"/>
              </a:rPr>
              <a:t>     	                  in between </a:t>
            </a:r>
            <a:r>
              <a:rPr lang="en-US" dirty="0">
                <a:cs typeface="Arial" panose="020B0604020202020204" pitchFamily="34" charset="0"/>
              </a:rPr>
              <a:t>of multiple ciphers separated by </a:t>
            </a:r>
            <a:r>
              <a:rPr lang="en-US" dirty="0" smtClean="0">
                <a:cs typeface="Arial" panose="020B0604020202020204" pitchFamily="34" charset="0"/>
              </a:rPr>
              <a:t>comma (,).</a:t>
            </a:r>
          </a:p>
          <a:p>
            <a:pPr marL="1090613" indent="-285750">
              <a:buFont typeface="Courier New" panose="02070309020205020404" pitchFamily="49" charset="0"/>
              <a:buChar char="o"/>
            </a:pPr>
            <a:r>
              <a:rPr lang="en-US" b="1" dirty="0">
                <a:cs typeface="Arial" panose="020B0604020202020204" pitchFamily="34" charset="0"/>
              </a:rPr>
              <a:t>Cipher Expansion </a:t>
            </a:r>
            <a:r>
              <a:rPr lang="en-US" b="1" dirty="0" smtClean="0">
                <a:cs typeface="Arial" panose="020B0604020202020204" pitchFamily="34" charset="0"/>
              </a:rPr>
              <a:t>String</a:t>
            </a:r>
            <a:r>
              <a:rPr lang="en-US" dirty="0" smtClean="0">
                <a:cs typeface="Arial" panose="020B0604020202020204" pitchFamily="34" charset="0"/>
              </a:rPr>
              <a:t>: </a:t>
            </a:r>
            <a:r>
              <a:rPr lang="en-US" dirty="0">
                <a:cs typeface="Arial" panose="020B0604020202020204" pitchFamily="34" charset="0"/>
              </a:rPr>
              <a:t>System will convert the cipher values from Cipher String input from upper case to lower </a:t>
            </a:r>
            <a:r>
              <a:rPr lang="en-US" dirty="0" smtClean="0">
                <a:cs typeface="Arial" panose="020B0604020202020204" pitchFamily="34" charset="0"/>
              </a:rPr>
              <a:t>      			          case, remove </a:t>
            </a:r>
            <a:r>
              <a:rPr lang="en-US" dirty="0">
                <a:cs typeface="Arial" panose="020B0604020202020204" pitchFamily="34" charset="0"/>
              </a:rPr>
              <a:t>the spaces in between of multiple ciphers and if they are valid it will display </a:t>
            </a:r>
            <a:r>
              <a:rPr lang="en-US" dirty="0" smtClean="0">
                <a:cs typeface="Arial" panose="020B0604020202020204" pitchFamily="34" charset="0"/>
              </a:rPr>
              <a:t>                 		                      here </a:t>
            </a:r>
            <a:r>
              <a:rPr lang="en-US" dirty="0">
                <a:cs typeface="Arial" panose="020B0604020202020204" pitchFamily="34" charset="0"/>
              </a:rPr>
              <a:t>else </a:t>
            </a:r>
            <a:r>
              <a:rPr lang="en-US" dirty="0" smtClean="0">
                <a:cs typeface="Arial" panose="020B0604020202020204" pitchFamily="34" charset="0"/>
              </a:rPr>
              <a:t>error </a:t>
            </a:r>
            <a:r>
              <a:rPr lang="en-US" dirty="0">
                <a:cs typeface="Arial" panose="020B0604020202020204" pitchFamily="34" charset="0"/>
              </a:rPr>
              <a:t>message “You have entered an invalid Cipher String” will be displayed</a:t>
            </a:r>
            <a:r>
              <a:rPr lang="en-US" dirty="0" smtClean="0">
                <a:cs typeface="Arial" panose="020B0604020202020204" pitchFamily="34" charset="0"/>
              </a:rPr>
              <a:t>.</a:t>
            </a:r>
          </a:p>
          <a:p>
            <a:pPr marL="804863" indent="0">
              <a:buNone/>
            </a:pPr>
            <a:endParaRPr lang="en-US" dirty="0" smtClean="0">
              <a:cs typeface="Arial" panose="020B0604020202020204" pitchFamily="34" charset="0"/>
            </a:endParaRPr>
          </a:p>
          <a:p>
            <a:pPr marL="0" indent="0">
              <a:buNone/>
            </a:pPr>
            <a:r>
              <a:rPr lang="en-US" b="1" dirty="0" smtClean="0">
                <a:cs typeface="Arial" panose="020B0604020202020204" pitchFamily="34" charset="0"/>
              </a:rPr>
              <a:t>NOTE: </a:t>
            </a:r>
            <a:r>
              <a:rPr lang="en-US" dirty="0">
                <a:cs typeface="Arial" panose="020B0604020202020204" pitchFamily="34" charset="0"/>
              </a:rPr>
              <a:t>We need to configure Ciphers on publisher node having primary role in a cluster. Also ensure that we follow the prompt messages on saving cipher strings on Cipher Management UI page on all nodes of the cluster.</a:t>
            </a:r>
          </a:p>
          <a:p>
            <a:pPr marL="0" indent="0">
              <a:buNone/>
            </a:pPr>
            <a:endParaRPr lang="en-US" dirty="0">
              <a:cs typeface="Arial" panose="020B0604020202020204" pitchFamily="34" charset="0"/>
            </a:endParaRPr>
          </a:p>
          <a:p>
            <a:pPr marL="1090613" lvl="0" indent="-285750">
              <a:buFont typeface="Courier New" panose="02070309020205020404" pitchFamily="49" charset="0"/>
              <a:buChar char="o"/>
            </a:pPr>
            <a:endParaRPr lang="en-US" dirty="0" smtClean="0">
              <a:cs typeface="Arial" panose="020B0604020202020204" pitchFamily="34" charset="0"/>
            </a:endParaRPr>
          </a:p>
          <a:p>
            <a:pPr marL="1090613" lvl="0" indent="-285750">
              <a:buFont typeface="Courier New" panose="02070309020205020404" pitchFamily="49" charset="0"/>
              <a:buChar char="o"/>
            </a:pPr>
            <a:endParaRPr lang="en-US" dirty="0">
              <a:cs typeface="Arial" panose="020B0604020202020204" pitchFamily="34" charset="0"/>
            </a:endParaRPr>
          </a:p>
          <a:p>
            <a:pPr marL="57150" lvl="0" indent="0">
              <a:buNone/>
            </a:pPr>
            <a:r>
              <a:rPr lang="en-US" b="1" dirty="0" smtClean="0">
                <a:cs typeface="Arial" panose="020B0604020202020204" pitchFamily="34" charset="0"/>
              </a:rPr>
              <a:t>	</a:t>
            </a:r>
            <a:endParaRPr lang="en-US" dirty="0">
              <a:cs typeface="Arial" panose="020B0604020202020204" pitchFamily="34" charset="0"/>
            </a:endParaRPr>
          </a:p>
          <a:p>
            <a:pPr marL="57150" indent="0">
              <a:buNone/>
            </a:pPr>
            <a:endParaRPr lang="en-US" dirty="0">
              <a:cs typeface="Arial" panose="020B0604020202020204" pitchFamily="34" charset="0"/>
            </a:endParaRPr>
          </a:p>
          <a:p>
            <a:pPr marL="57150" indent="0">
              <a:buNone/>
            </a:pPr>
            <a:endParaRPr lang="en-US" b="1" dirty="0" smtClean="0">
              <a:cs typeface="Arial" panose="020B0604020202020204" pitchFamily="34" charset="0"/>
            </a:endParaRPr>
          </a:p>
          <a:p>
            <a:endParaRPr lang="en-US" dirty="0" smtClean="0"/>
          </a:p>
        </p:txBody>
      </p:sp>
    </p:spTree>
    <p:extLst>
      <p:ext uri="{BB962C8B-B14F-4D97-AF65-F5344CB8AC3E}">
        <p14:creationId xmlns:p14="http://schemas.microsoft.com/office/powerpoint/2010/main" val="2612923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46322" y="372823"/>
            <a:ext cx="11546635" cy="1072220"/>
          </a:xfrm>
        </p:spPr>
        <p:txBody>
          <a:bodyPr/>
          <a:lstStyle/>
          <a:p>
            <a:r>
              <a:rPr lang="en-US" b="1" dirty="0" smtClean="0">
                <a:cs typeface="Arial" panose="020B0604020202020204" pitchFamily="34" charset="0"/>
              </a:rPr>
              <a:t>Cipher </a:t>
            </a:r>
            <a:r>
              <a:rPr lang="en-US" b="1" dirty="0">
                <a:cs typeface="Arial" panose="020B0604020202020204" pitchFamily="34" charset="0"/>
              </a:rPr>
              <a:t>Management </a:t>
            </a:r>
            <a:r>
              <a:rPr lang="en-US" b="1" dirty="0" smtClean="0">
                <a:cs typeface="Arial" panose="020B0604020202020204" pitchFamily="34" charset="0"/>
              </a:rPr>
              <a:t>User Interface (TLS)</a:t>
            </a:r>
            <a:endParaRPr lang="en-US" b="1" dirty="0"/>
          </a:p>
        </p:txBody>
      </p:sp>
      <p:sp>
        <p:nvSpPr>
          <p:cNvPr id="4" name="Rectangle 3"/>
          <p:cNvSpPr/>
          <p:nvPr/>
        </p:nvSpPr>
        <p:spPr>
          <a:xfrm>
            <a:off x="346322" y="1051539"/>
            <a:ext cx="5581977" cy="323165"/>
          </a:xfrm>
          <a:prstGeom prst="rect">
            <a:avLst/>
          </a:prstGeom>
        </p:spPr>
        <p:txBody>
          <a:bodyPr wrap="none">
            <a:spAutoFit/>
          </a:bodyPr>
          <a:lstStyle/>
          <a:p>
            <a:r>
              <a:rPr lang="en-US" sz="1500" b="1" dirty="0" smtClean="0">
                <a:cs typeface="Arial" panose="020B0604020202020204" pitchFamily="34" charset="0"/>
              </a:rPr>
              <a:t> UI Behaviour of TLS interfaces on Cipher Management page</a:t>
            </a:r>
            <a:endParaRPr lang="en-IN" sz="15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09" y="1514293"/>
            <a:ext cx="6566958" cy="4979982"/>
          </a:xfrm>
          <a:prstGeom prst="rect">
            <a:avLst/>
          </a:prstGeom>
          <a:ln>
            <a:noFill/>
          </a:ln>
        </p:spPr>
      </p:pic>
    </p:spTree>
    <p:extLst>
      <p:ext uri="{BB962C8B-B14F-4D97-AF65-F5344CB8AC3E}">
        <p14:creationId xmlns:p14="http://schemas.microsoft.com/office/powerpoint/2010/main" val="8990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346322" y="404085"/>
            <a:ext cx="11546635" cy="971709"/>
          </a:xfrm>
        </p:spPr>
        <p:txBody>
          <a:bodyPr/>
          <a:lstStyle/>
          <a:p>
            <a:r>
              <a:rPr lang="en-US" b="1" dirty="0">
                <a:cs typeface="Arial" panose="020B0604020202020204" pitchFamily="34" charset="0"/>
              </a:rPr>
              <a:t>Cipher Management User Interface (SSH</a:t>
            </a:r>
            <a:r>
              <a:rPr lang="en-US" b="1" dirty="0" smtClean="0">
                <a:cs typeface="Arial" panose="020B0604020202020204" pitchFamily="34" charset="0"/>
              </a:rPr>
              <a:t>)</a:t>
            </a:r>
            <a:endParaRPr lang="en-US" dirty="0"/>
          </a:p>
        </p:txBody>
      </p:sp>
      <p:sp>
        <p:nvSpPr>
          <p:cNvPr id="3" name="Rectangle 2"/>
          <p:cNvSpPr/>
          <p:nvPr/>
        </p:nvSpPr>
        <p:spPr>
          <a:xfrm>
            <a:off x="346322" y="1052629"/>
            <a:ext cx="6096000" cy="323165"/>
          </a:xfrm>
          <a:prstGeom prst="rect">
            <a:avLst/>
          </a:prstGeom>
        </p:spPr>
        <p:txBody>
          <a:bodyPr>
            <a:spAutoFit/>
          </a:bodyPr>
          <a:lstStyle/>
          <a:p>
            <a:r>
              <a:rPr lang="en-US" sz="1500" dirty="0">
                <a:cs typeface="Arial" panose="020B0604020202020204" pitchFamily="34" charset="0"/>
              </a:rPr>
              <a:t> </a:t>
            </a:r>
            <a:r>
              <a:rPr lang="en-US" sz="1500" b="1" dirty="0">
                <a:cs typeface="Arial" panose="020B0604020202020204" pitchFamily="34" charset="0"/>
              </a:rPr>
              <a:t>UI Behaviour of </a:t>
            </a:r>
            <a:r>
              <a:rPr lang="en-US" sz="1500" b="1" dirty="0" smtClean="0">
                <a:cs typeface="Arial" panose="020B0604020202020204" pitchFamily="34" charset="0"/>
              </a:rPr>
              <a:t>SSH </a:t>
            </a:r>
            <a:r>
              <a:rPr lang="en-US" sz="1500" b="1" dirty="0">
                <a:cs typeface="Arial" panose="020B0604020202020204" pitchFamily="34" charset="0"/>
              </a:rPr>
              <a:t>interfaces on Cipher Management </a:t>
            </a:r>
            <a:r>
              <a:rPr lang="en-US" sz="1500" b="1" dirty="0" smtClean="0">
                <a:cs typeface="Arial" panose="020B0604020202020204" pitchFamily="34" charset="0"/>
              </a:rPr>
              <a:t>page</a:t>
            </a:r>
            <a:endParaRPr lang="en-IN" sz="1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654" y="1501420"/>
            <a:ext cx="6919990" cy="4864508"/>
          </a:xfrm>
          <a:prstGeom prst="rect">
            <a:avLst/>
          </a:prstGeom>
        </p:spPr>
      </p:pic>
    </p:spTree>
    <p:extLst>
      <p:ext uri="{BB962C8B-B14F-4D97-AF65-F5344CB8AC3E}">
        <p14:creationId xmlns:p14="http://schemas.microsoft.com/office/powerpoint/2010/main" val="35015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4x3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x9_Warm_Template_Version_0.16">
  <a:themeElements>
    <a:clrScheme name="Cisco Warm Palette 2013">
      <a:dk1>
        <a:srgbClr val="000000"/>
      </a:dk1>
      <a:lt1>
        <a:srgbClr val="FFFFFF"/>
      </a:lt1>
      <a:dk2>
        <a:srgbClr val="272848"/>
      </a:dk2>
      <a:lt2>
        <a:srgbClr val="FFFFFF"/>
      </a:lt2>
      <a:accent1>
        <a:srgbClr val="272A48"/>
      </a:accent1>
      <a:accent2>
        <a:srgbClr val="52526D"/>
      </a:accent2>
      <a:accent3>
        <a:srgbClr val="A8A8B6"/>
      </a:accent3>
      <a:accent4>
        <a:srgbClr val="E64E25"/>
      </a:accent4>
      <a:accent5>
        <a:srgbClr val="C0353A"/>
      </a:accent5>
      <a:accent6>
        <a:srgbClr val="582D42"/>
      </a:accent6>
      <a:hlink>
        <a:srgbClr val="C0353A"/>
      </a:hlink>
      <a:folHlink>
        <a:srgbClr val="E64E25"/>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6x9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4x3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16x9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16x9_Warm_Template_Version_0.16">
  <a:themeElements>
    <a:clrScheme name="Cisco Warm Palette 2013">
      <a:dk1>
        <a:srgbClr val="000000"/>
      </a:dk1>
      <a:lt1>
        <a:srgbClr val="FFFFFF"/>
      </a:lt1>
      <a:dk2>
        <a:srgbClr val="272848"/>
      </a:dk2>
      <a:lt2>
        <a:srgbClr val="FFFFFF"/>
      </a:lt2>
      <a:accent1>
        <a:srgbClr val="272A48"/>
      </a:accent1>
      <a:accent2>
        <a:srgbClr val="52526D"/>
      </a:accent2>
      <a:accent3>
        <a:srgbClr val="A8A8B6"/>
      </a:accent3>
      <a:accent4>
        <a:srgbClr val="E64E25"/>
      </a:accent4>
      <a:accent5>
        <a:srgbClr val="C0353A"/>
      </a:accent5>
      <a:accent6>
        <a:srgbClr val="582D42"/>
      </a:accent6>
      <a:hlink>
        <a:srgbClr val="C0353A"/>
      </a:hlink>
      <a:folHlink>
        <a:srgbClr val="E64E25"/>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16x9_Warm_Template_Version_0.16">
  <a:themeElements>
    <a:clrScheme name="Cisco Warm Palette 2013">
      <a:dk1>
        <a:srgbClr val="000000"/>
      </a:dk1>
      <a:lt1>
        <a:srgbClr val="FFFFFF"/>
      </a:lt1>
      <a:dk2>
        <a:srgbClr val="272848"/>
      </a:dk2>
      <a:lt2>
        <a:srgbClr val="FFFFFF"/>
      </a:lt2>
      <a:accent1>
        <a:srgbClr val="272A48"/>
      </a:accent1>
      <a:accent2>
        <a:srgbClr val="52526D"/>
      </a:accent2>
      <a:accent3>
        <a:srgbClr val="A8A8B6"/>
      </a:accent3>
      <a:accent4>
        <a:srgbClr val="E64E25"/>
      </a:accent4>
      <a:accent5>
        <a:srgbClr val="C0353A"/>
      </a:accent5>
      <a:accent6>
        <a:srgbClr val="582D42"/>
      </a:accent6>
      <a:hlink>
        <a:srgbClr val="C0353A"/>
      </a:hlink>
      <a:folHlink>
        <a:srgbClr val="E64E25"/>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2_4x3_Cool_Template_Version_0.16">
  <a:themeElements>
    <a:clrScheme name="Cisco Cool Palette Theme">
      <a:dk1>
        <a:srgbClr val="000000"/>
      </a:dk1>
      <a:lt1>
        <a:srgbClr val="FFFFFF"/>
      </a:lt1>
      <a:dk2>
        <a:srgbClr val="272848"/>
      </a:dk2>
      <a:lt2>
        <a:srgbClr val="FFFFFF"/>
      </a:lt2>
      <a:accent1>
        <a:srgbClr val="272A48"/>
      </a:accent1>
      <a:accent2>
        <a:srgbClr val="52526D"/>
      </a:accent2>
      <a:accent3>
        <a:srgbClr val="FFFFFF"/>
      </a:accent3>
      <a:accent4>
        <a:srgbClr val="D3D3DA"/>
      </a:accent4>
      <a:accent5>
        <a:srgbClr val="33828D"/>
      </a:accent5>
      <a:accent6>
        <a:srgbClr val="3CBBB9"/>
      </a:accent6>
      <a:hlink>
        <a:srgbClr val="3CBBB9"/>
      </a:hlink>
      <a:folHlink>
        <a:srgbClr val="33828D"/>
      </a:folHlink>
    </a:clrScheme>
    <a:fontScheme name="Cisco 2014">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4x3_Cool_Template</Template>
  <TotalTime>11463</TotalTime>
  <Words>1069</Words>
  <Application>Microsoft Office PowerPoint</Application>
  <PresentationFormat>Widescreen</PresentationFormat>
  <Paragraphs>136</Paragraphs>
  <Slides>16</Slides>
  <Notes>3</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16</vt:i4>
      </vt:variant>
    </vt:vector>
  </HeadingPairs>
  <TitlesOfParts>
    <vt:vector size="39" baseType="lpstr">
      <vt:lpstr>MS PGothic</vt:lpstr>
      <vt:lpstr>Arial</vt:lpstr>
      <vt:lpstr>Broadway</vt:lpstr>
      <vt:lpstr>Calibri</vt:lpstr>
      <vt:lpstr>Calibri Light</vt:lpstr>
      <vt:lpstr>Ciscolight</vt:lpstr>
      <vt:lpstr>CiscoSans</vt:lpstr>
      <vt:lpstr>CiscoSans ExtraLight</vt:lpstr>
      <vt:lpstr>CiscoSans Thin</vt:lpstr>
      <vt:lpstr>CiscoSansTT ExtraLight</vt:lpstr>
      <vt:lpstr>CiscoSansTT Light</vt:lpstr>
      <vt:lpstr>Courier New</vt:lpstr>
      <vt:lpstr>Times New Roman</vt:lpstr>
      <vt:lpstr>Wingdings</vt:lpstr>
      <vt:lpstr>4x3_Cool_Template_Version_0.16</vt:lpstr>
      <vt:lpstr>Custom Design</vt:lpstr>
      <vt:lpstr>16x9_Warm_Template_Version_0.16</vt:lpstr>
      <vt:lpstr>16x9_Cool_Template_Version_0.16</vt:lpstr>
      <vt:lpstr>1_4x3_Cool_Template_Version_0.16</vt:lpstr>
      <vt:lpstr>1_16x9_Cool_Template_Version_0.16</vt:lpstr>
      <vt:lpstr>1_16x9_Warm_Template_Version_0.16</vt:lpstr>
      <vt:lpstr>2_16x9_Warm_Template_Version_0.16</vt:lpstr>
      <vt:lpstr>2_4x3_Cool_Template_Version_0.16</vt:lpstr>
      <vt:lpstr> Unity Connection  Cipher Control - To Manage Ciphers</vt:lpstr>
      <vt:lpstr>PowerPoint Presentation</vt:lpstr>
      <vt:lpstr>Agenda</vt:lpstr>
      <vt:lpstr>Feature Requirements &amp; Solution</vt:lpstr>
      <vt:lpstr>TLS Interfaces with Recommended Ciphers </vt:lpstr>
      <vt:lpstr>SSH Interfaces with Recommended Ciphers </vt:lpstr>
      <vt:lpstr>Cipher Management User Interface</vt:lpstr>
      <vt:lpstr>Cipher Management User Interface (TLS)</vt:lpstr>
      <vt:lpstr>Cipher Management User Interface (SSH)</vt:lpstr>
      <vt:lpstr>Behaviour of SIP Interface in Unrestricted mode</vt:lpstr>
      <vt:lpstr>Cipher Restrictions</vt:lpstr>
      <vt:lpstr>Troubleshooting</vt:lpstr>
      <vt:lpstr>Troubleshooting Contd.</vt:lpstr>
      <vt:lpstr>Troubleshooting Contd.</vt:lpstr>
      <vt:lpstr>References</vt:lpstr>
      <vt:lpstr>Thank You</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F2264 – Authenticated NTP Support</dc:title>
  <dc:creator>Farook Basha -X (fabasha - INFOSYS LIMITED at Cisco)</dc:creator>
  <cp:lastModifiedBy>Priyanka Yadav -X (priyadav - ARICENT TECHNOLOGIES MAURIITIUS LIMITED at Cisco)</cp:lastModifiedBy>
  <cp:revision>614</cp:revision>
  <dcterms:created xsi:type="dcterms:W3CDTF">2017-04-24T09:57:04Z</dcterms:created>
  <dcterms:modified xsi:type="dcterms:W3CDTF">2018-09-03T10:46:00Z</dcterms:modified>
</cp:coreProperties>
</file>