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76" r:id="rId3"/>
    <p:sldId id="380" r:id="rId4"/>
    <p:sldId id="322" r:id="rId5"/>
    <p:sldId id="279" r:id="rId6"/>
    <p:sldId id="280" r:id="rId7"/>
    <p:sldId id="281" r:id="rId8"/>
    <p:sldId id="282" r:id="rId9"/>
    <p:sldId id="324" r:id="rId10"/>
    <p:sldId id="323" r:id="rId11"/>
    <p:sldId id="325" r:id="rId12"/>
    <p:sldId id="326" r:id="rId13"/>
    <p:sldId id="330" r:id="rId14"/>
    <p:sldId id="286" r:id="rId15"/>
    <p:sldId id="327" r:id="rId16"/>
    <p:sldId id="313" r:id="rId17"/>
    <p:sldId id="328" r:id="rId18"/>
    <p:sldId id="329" r:id="rId19"/>
    <p:sldId id="314" r:id="rId20"/>
    <p:sldId id="315" r:id="rId21"/>
    <p:sldId id="319" r:id="rId22"/>
    <p:sldId id="320" r:id="rId23"/>
    <p:sldId id="321" r:id="rId24"/>
    <p:sldId id="289" r:id="rId25"/>
    <p:sldId id="412" r:id="rId26"/>
    <p:sldId id="298" r:id="rId27"/>
    <p:sldId id="300" r:id="rId28"/>
    <p:sldId id="302" r:id="rId29"/>
    <p:sldId id="381" r:id="rId30"/>
    <p:sldId id="384" r:id="rId31"/>
    <p:sldId id="382" r:id="rId32"/>
    <p:sldId id="398" r:id="rId33"/>
    <p:sldId id="400" r:id="rId34"/>
    <p:sldId id="410" r:id="rId35"/>
    <p:sldId id="405" r:id="rId36"/>
    <p:sldId id="407" r:id="rId37"/>
    <p:sldId id="413" r:id="rId38"/>
    <p:sldId id="408" r:id="rId39"/>
    <p:sldId id="414" r:id="rId40"/>
    <p:sldId id="411" r:id="rId41"/>
    <p:sldId id="406" r:id="rId42"/>
    <p:sldId id="303" r:id="rId4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Bloom" initials="RB"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EDC"/>
          </a:solidFill>
        </a:fill>
      </a:tcStyle>
    </a:wholeTbl>
    <a:band2H>
      <a:tcTxStyle/>
      <a:tcStyle>
        <a:tcBdr/>
        <a:fill>
          <a:solidFill>
            <a:srgbClr val="E7E8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wholeTbl>
    <a:band2H>
      <a:tcTxStyle/>
      <a:tcStyle>
        <a:tcBdr/>
        <a:fill>
          <a:solidFill>
            <a:srgbClr val="FFFFFF"/>
          </a:solidFill>
        </a:fill>
      </a:tcStyle>
    </a:band2H>
    <a:firstCo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Col>
    <a:la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 styleId="{CF821DB8-F4EB-4A41-A1BA-3FCAFE7338EE}" styleName="">
    <a:tblBg/>
    <a:wholeTbl>
      <a:tcTxStyle b="off" i="off">
        <a:font>
          <a:latin typeface="Arial"/>
          <a:ea typeface="Arial"/>
          <a:cs typeface="Arial"/>
        </a:font>
        <a:schemeClr val="accent3"/>
      </a:tcTxStyle>
      <a:tcStyle>
        <a:tcBdr>
          <a:left>
            <a:ln w="9525" cap="flat">
              <a:solidFill>
                <a:srgbClr val="2DB0DE"/>
              </a:solidFill>
              <a:prstDash val="solid"/>
              <a:round/>
            </a:ln>
          </a:left>
          <a:right>
            <a:ln w="9525" cap="flat">
              <a:solidFill>
                <a:srgbClr val="2DB0DE"/>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9525" cap="flat">
              <a:solidFill>
                <a:srgbClr val="2DB0DE"/>
              </a:solidFill>
              <a:prstDash val="solid"/>
              <a:round/>
            </a:ln>
          </a:left>
          <a:right>
            <a:ln w="25400" cap="flat">
              <a:solidFill>
                <a:schemeClr val="accent5"/>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9525" cap="flat">
              <a:solidFill>
                <a:srgbClr val="2DB0DE"/>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33BA23B1-9221-436E-865A-0063620EA4FD}"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noFill/>
              <a:miter lim="400000"/>
            </a:ln>
          </a:insideV>
        </a:tcBdr>
        <a:fill>
          <a:solidFill>
            <a:srgbClr val="E7F2F9"/>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solidFill>
                <a:schemeClr val="accent5"/>
              </a:solidFill>
              <a:prstDash val="solid"/>
              <a:round/>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7F2F9"/>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508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2708684C-4D16-4618-839F-0558EEFCDFE6}"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2"/>
          </a:solidFill>
        </a:fill>
      </a:tcStyle>
    </a:wholeTbl>
    <a:band2H>
      <a:tcTxStyle/>
      <a:tcStyle>
        <a:tcBdr/>
        <a:fill>
          <a:solidFill>
            <a:srgbClr val="EAEA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2" autoAdjust="0"/>
    <p:restoredTop sz="94920" autoAdjust="0"/>
  </p:normalViewPr>
  <p:slideViewPr>
    <p:cSldViewPr snapToGrid="0" snapToObjects="1">
      <p:cViewPr varScale="1">
        <p:scale>
          <a:sx n="115" d="100"/>
          <a:sy n="115" d="100"/>
        </p:scale>
        <p:origin x="372" y="108"/>
      </p:cViewPr>
      <p:guideLst>
        <p:guide orient="horz" pos="1620"/>
        <p:guide pos="2880"/>
      </p:guideLst>
    </p:cSldViewPr>
  </p:slideViewPr>
  <p:outlineViewPr>
    <p:cViewPr>
      <p:scale>
        <a:sx n="33" d="100"/>
        <a:sy n="33" d="100"/>
      </p:scale>
      <p:origin x="0" y="12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1143000" y="685800"/>
            <a:ext cx="4572000" cy="3429000"/>
          </a:xfrm>
          <a:prstGeom prst="rect">
            <a:avLst/>
          </a:prstGeom>
        </p:spPr>
        <p:txBody>
          <a:bodyPr/>
          <a:lstStyle/>
          <a:p>
            <a:endParaRPr/>
          </a:p>
        </p:txBody>
      </p:sp>
      <p:sp>
        <p:nvSpPr>
          <p:cNvPr id="632" name="Shape 6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58897929"/>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798D915-4C1A-4105-8319-9FA32DCAD19A}" type="slidenum">
              <a:rPr lang="en-US" altLang="en-US" smtClean="0"/>
              <a:pPr/>
              <a:t>2</a:t>
            </a:fld>
            <a:endParaRPr lang="en-US" altLang="en-US" smtClean="0"/>
          </a:p>
        </p:txBody>
      </p:sp>
    </p:spTree>
    <p:extLst>
      <p:ext uri="{BB962C8B-B14F-4D97-AF65-F5344CB8AC3E}">
        <p14:creationId xmlns:p14="http://schemas.microsoft.com/office/powerpoint/2010/main" val="2028561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11</a:t>
            </a:fld>
            <a:endParaRPr lang="en-US" altLang="en-US" smtClean="0"/>
          </a:p>
        </p:txBody>
      </p:sp>
    </p:spTree>
    <p:extLst>
      <p:ext uri="{BB962C8B-B14F-4D97-AF65-F5344CB8AC3E}">
        <p14:creationId xmlns:p14="http://schemas.microsoft.com/office/powerpoint/2010/main" val="174607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12</a:t>
            </a:fld>
            <a:endParaRPr lang="en-US" altLang="en-US" smtClean="0"/>
          </a:p>
        </p:txBody>
      </p:sp>
    </p:spTree>
    <p:extLst>
      <p:ext uri="{BB962C8B-B14F-4D97-AF65-F5344CB8AC3E}">
        <p14:creationId xmlns:p14="http://schemas.microsoft.com/office/powerpoint/2010/main" val="1746078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13</a:t>
            </a:fld>
            <a:endParaRPr lang="en-US" altLang="en-US" smtClean="0"/>
          </a:p>
        </p:txBody>
      </p:sp>
    </p:spTree>
    <p:extLst>
      <p:ext uri="{BB962C8B-B14F-4D97-AF65-F5344CB8AC3E}">
        <p14:creationId xmlns:p14="http://schemas.microsoft.com/office/powerpoint/2010/main" val="3439445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14</a:t>
            </a:fld>
            <a:endParaRPr lang="en-US" altLang="en-US" smtClean="0"/>
          </a:p>
        </p:txBody>
      </p:sp>
    </p:spTree>
    <p:extLst>
      <p:ext uri="{BB962C8B-B14F-4D97-AF65-F5344CB8AC3E}">
        <p14:creationId xmlns:p14="http://schemas.microsoft.com/office/powerpoint/2010/main" val="3439445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15</a:t>
            </a:fld>
            <a:endParaRPr lang="en-US" altLang="en-US" smtClean="0"/>
          </a:p>
        </p:txBody>
      </p:sp>
    </p:spTree>
    <p:extLst>
      <p:ext uri="{BB962C8B-B14F-4D97-AF65-F5344CB8AC3E}">
        <p14:creationId xmlns:p14="http://schemas.microsoft.com/office/powerpoint/2010/main" val="3439445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16</a:t>
            </a:fld>
            <a:endParaRPr lang="en-US" altLang="en-US" smtClean="0"/>
          </a:p>
        </p:txBody>
      </p:sp>
    </p:spTree>
    <p:extLst>
      <p:ext uri="{BB962C8B-B14F-4D97-AF65-F5344CB8AC3E}">
        <p14:creationId xmlns:p14="http://schemas.microsoft.com/office/powerpoint/2010/main" val="3439445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17</a:t>
            </a:fld>
            <a:endParaRPr lang="en-US" altLang="en-US" smtClean="0"/>
          </a:p>
        </p:txBody>
      </p:sp>
    </p:spTree>
    <p:extLst>
      <p:ext uri="{BB962C8B-B14F-4D97-AF65-F5344CB8AC3E}">
        <p14:creationId xmlns:p14="http://schemas.microsoft.com/office/powerpoint/2010/main" val="3439445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18</a:t>
            </a:fld>
            <a:endParaRPr lang="en-US" altLang="en-US" smtClean="0"/>
          </a:p>
        </p:txBody>
      </p:sp>
    </p:spTree>
    <p:extLst>
      <p:ext uri="{BB962C8B-B14F-4D97-AF65-F5344CB8AC3E}">
        <p14:creationId xmlns:p14="http://schemas.microsoft.com/office/powerpoint/2010/main" val="3439445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19</a:t>
            </a:fld>
            <a:endParaRPr lang="en-US" altLang="en-US" smtClean="0"/>
          </a:p>
        </p:txBody>
      </p:sp>
    </p:spTree>
    <p:extLst>
      <p:ext uri="{BB962C8B-B14F-4D97-AF65-F5344CB8AC3E}">
        <p14:creationId xmlns:p14="http://schemas.microsoft.com/office/powerpoint/2010/main" val="366511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20</a:t>
            </a:fld>
            <a:endParaRPr lang="en-US" altLang="en-US" smtClean="0"/>
          </a:p>
        </p:txBody>
      </p:sp>
    </p:spTree>
    <p:extLst>
      <p:ext uri="{BB962C8B-B14F-4D97-AF65-F5344CB8AC3E}">
        <p14:creationId xmlns:p14="http://schemas.microsoft.com/office/powerpoint/2010/main" val="366511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a:t>
            </a:fld>
            <a:endParaRPr lang="en-US" altLang="en-US" smtClean="0"/>
          </a:p>
        </p:txBody>
      </p:sp>
    </p:spTree>
    <p:extLst>
      <p:ext uri="{BB962C8B-B14F-4D97-AF65-F5344CB8AC3E}">
        <p14:creationId xmlns:p14="http://schemas.microsoft.com/office/powerpoint/2010/main" val="466563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21</a:t>
            </a:fld>
            <a:endParaRPr lang="en-US" altLang="en-US" smtClean="0"/>
          </a:p>
        </p:txBody>
      </p:sp>
    </p:spTree>
    <p:extLst>
      <p:ext uri="{BB962C8B-B14F-4D97-AF65-F5344CB8AC3E}">
        <p14:creationId xmlns:p14="http://schemas.microsoft.com/office/powerpoint/2010/main" val="3665110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22</a:t>
            </a:fld>
            <a:endParaRPr lang="en-US" altLang="en-US" smtClean="0"/>
          </a:p>
        </p:txBody>
      </p:sp>
    </p:spTree>
    <p:extLst>
      <p:ext uri="{BB962C8B-B14F-4D97-AF65-F5344CB8AC3E}">
        <p14:creationId xmlns:p14="http://schemas.microsoft.com/office/powerpoint/2010/main" val="3665110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23</a:t>
            </a:fld>
            <a:endParaRPr lang="en-US" altLang="en-US" smtClean="0"/>
          </a:p>
        </p:txBody>
      </p:sp>
    </p:spTree>
    <p:extLst>
      <p:ext uri="{BB962C8B-B14F-4D97-AF65-F5344CB8AC3E}">
        <p14:creationId xmlns:p14="http://schemas.microsoft.com/office/powerpoint/2010/main" val="3665110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detailed</a:t>
            </a:r>
            <a:r>
              <a:rPr lang="en-US" baseline="0" dirty="0" smtClean="0"/>
              <a:t> information about Agent States : http://elo-repo:8080/sla-apis-latest/agent_state_modes.html</a:t>
            </a:r>
          </a:p>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24</a:t>
            </a:fld>
            <a:endParaRPr lang="en-US" altLang="en-US" smtClean="0"/>
          </a:p>
        </p:txBody>
      </p:sp>
    </p:spTree>
    <p:extLst>
      <p:ext uri="{BB962C8B-B14F-4D97-AF65-F5344CB8AC3E}">
        <p14:creationId xmlns:p14="http://schemas.microsoft.com/office/powerpoint/2010/main" val="113839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detailed</a:t>
            </a:r>
            <a:r>
              <a:rPr lang="en-US" baseline="0" dirty="0" smtClean="0"/>
              <a:t> information about Agent States : http://elo-repo:8080/sla-apis-latest/agent_state_modes.html</a:t>
            </a:r>
          </a:p>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25</a:t>
            </a:fld>
            <a:endParaRPr lang="en-US" altLang="en-US" smtClean="0"/>
          </a:p>
        </p:txBody>
      </p:sp>
    </p:spTree>
    <p:extLst>
      <p:ext uri="{BB962C8B-B14F-4D97-AF65-F5344CB8AC3E}">
        <p14:creationId xmlns:p14="http://schemas.microsoft.com/office/powerpoint/2010/main" val="148901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26</a:t>
            </a:fld>
            <a:endParaRPr lang="en-US" altLang="en-US" smtClean="0"/>
          </a:p>
        </p:txBody>
      </p:sp>
    </p:spTree>
    <p:extLst>
      <p:ext uri="{BB962C8B-B14F-4D97-AF65-F5344CB8AC3E}">
        <p14:creationId xmlns:p14="http://schemas.microsoft.com/office/powerpoint/2010/main" val="1274889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27</a:t>
            </a:fld>
            <a:endParaRPr lang="en-US" altLang="en-US" smtClean="0"/>
          </a:p>
        </p:txBody>
      </p:sp>
    </p:spTree>
    <p:extLst>
      <p:ext uri="{BB962C8B-B14F-4D97-AF65-F5344CB8AC3E}">
        <p14:creationId xmlns:p14="http://schemas.microsoft.com/office/powerpoint/2010/main" val="390242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28</a:t>
            </a:fld>
            <a:endParaRPr lang="en-US" altLang="en-US" smtClean="0"/>
          </a:p>
        </p:txBody>
      </p:sp>
    </p:spTree>
    <p:extLst>
      <p:ext uri="{BB962C8B-B14F-4D97-AF65-F5344CB8AC3E}">
        <p14:creationId xmlns:p14="http://schemas.microsoft.com/office/powerpoint/2010/main" val="735844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29</a:t>
            </a:fld>
            <a:endParaRPr lang="en-US" altLang="en-US" smtClean="0"/>
          </a:p>
        </p:txBody>
      </p:sp>
    </p:spTree>
    <p:extLst>
      <p:ext uri="{BB962C8B-B14F-4D97-AF65-F5344CB8AC3E}">
        <p14:creationId xmlns:p14="http://schemas.microsoft.com/office/powerpoint/2010/main" val="4060387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31</a:t>
            </a:fld>
            <a:endParaRPr lang="en-US" altLang="en-US" smtClean="0"/>
          </a:p>
        </p:txBody>
      </p:sp>
    </p:spTree>
    <p:extLst>
      <p:ext uri="{BB962C8B-B14F-4D97-AF65-F5344CB8AC3E}">
        <p14:creationId xmlns:p14="http://schemas.microsoft.com/office/powerpoint/2010/main" val="13710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4</a:t>
            </a:fld>
            <a:endParaRPr lang="en-US" altLang="en-US" smtClean="0"/>
          </a:p>
        </p:txBody>
      </p:sp>
    </p:spTree>
    <p:extLst>
      <p:ext uri="{BB962C8B-B14F-4D97-AF65-F5344CB8AC3E}">
        <p14:creationId xmlns:p14="http://schemas.microsoft.com/office/powerpoint/2010/main" val="1746078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8890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21803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5</a:t>
            </a:fld>
            <a:endParaRPr lang="en-US" altLang="en-US" smtClean="0"/>
          </a:p>
        </p:txBody>
      </p:sp>
    </p:spTree>
    <p:extLst>
      <p:ext uri="{BB962C8B-B14F-4D97-AF65-F5344CB8AC3E}">
        <p14:creationId xmlns:p14="http://schemas.microsoft.com/office/powerpoint/2010/main" val="174607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6</a:t>
            </a:fld>
            <a:endParaRPr lang="en-US" altLang="en-US" smtClean="0"/>
          </a:p>
        </p:txBody>
      </p:sp>
    </p:spTree>
    <p:extLst>
      <p:ext uri="{BB962C8B-B14F-4D97-AF65-F5344CB8AC3E}">
        <p14:creationId xmlns:p14="http://schemas.microsoft.com/office/powerpoint/2010/main" val="1746078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7</a:t>
            </a:fld>
            <a:endParaRPr lang="en-US" altLang="en-US" smtClean="0"/>
          </a:p>
        </p:txBody>
      </p:sp>
    </p:spTree>
    <p:extLst>
      <p:ext uri="{BB962C8B-B14F-4D97-AF65-F5344CB8AC3E}">
        <p14:creationId xmlns:p14="http://schemas.microsoft.com/office/powerpoint/2010/main" val="174607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8</a:t>
            </a:fld>
            <a:endParaRPr lang="en-US" altLang="en-US" smtClean="0"/>
          </a:p>
        </p:txBody>
      </p:sp>
    </p:spTree>
    <p:extLst>
      <p:ext uri="{BB962C8B-B14F-4D97-AF65-F5344CB8AC3E}">
        <p14:creationId xmlns:p14="http://schemas.microsoft.com/office/powerpoint/2010/main" val="245406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9</a:t>
            </a:fld>
            <a:endParaRPr lang="en-US" altLang="en-US" smtClean="0"/>
          </a:p>
        </p:txBody>
      </p:sp>
    </p:spTree>
    <p:extLst>
      <p:ext uri="{BB962C8B-B14F-4D97-AF65-F5344CB8AC3E}">
        <p14:creationId xmlns:p14="http://schemas.microsoft.com/office/powerpoint/2010/main" val="174607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10</a:t>
            </a:fld>
            <a:endParaRPr lang="en-US" altLang="en-US" smtClean="0"/>
          </a:p>
        </p:txBody>
      </p:sp>
    </p:spTree>
    <p:extLst>
      <p:ext uri="{BB962C8B-B14F-4D97-AF65-F5344CB8AC3E}">
        <p14:creationId xmlns:p14="http://schemas.microsoft.com/office/powerpoint/2010/main" val="1746078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3_Title Slide-animated gradient">
    <p:spTree>
      <p:nvGrpSpPr>
        <p:cNvPr id="1" name=""/>
        <p:cNvGrpSpPr/>
        <p:nvPr/>
      </p:nvGrpSpPr>
      <p:grpSpPr>
        <a:xfrm>
          <a:off x="0" y="0"/>
          <a:ext cx="0" cy="0"/>
          <a:chOff x="0" y="0"/>
          <a:chExt cx="0" cy="0"/>
        </a:xfrm>
      </p:grpSpPr>
      <p:pic>
        <p:nvPicPr>
          <p:cNvPr id="13" name="image2.png" descr="logo_black.ai"/>
          <p:cNvPicPr>
            <a:picLocks noChangeAspect="1"/>
          </p:cNvPicPr>
          <p:nvPr/>
        </p:nvPicPr>
        <p:blipFill>
          <a:blip r:embed="rId2">
            <a:extLst/>
          </a:blip>
          <a:stretch>
            <a:fillRect/>
          </a:stretch>
        </p:blipFill>
        <p:spPr>
          <a:xfrm>
            <a:off x="421200" y="323999"/>
            <a:ext cx="949597" cy="585218"/>
          </a:xfrm>
          <a:prstGeom prst="rect">
            <a:avLst/>
          </a:prstGeom>
          <a:ln w="12700">
            <a:miter lim="400000"/>
          </a:ln>
        </p:spPr>
      </p:pic>
      <p:sp>
        <p:nvSpPr>
          <p:cNvPr id="14" name="Shape 14"/>
          <p:cNvSpPr>
            <a:spLocks noGrp="1"/>
          </p:cNvSpPr>
          <p:nvPr>
            <p:ph type="body" sz="quarter" idx="1"/>
          </p:nvPr>
        </p:nvSpPr>
        <p:spPr>
          <a:xfrm>
            <a:off x="469496" y="3793197"/>
            <a:ext cx="8296421" cy="288132"/>
          </a:xfrm>
          <a:prstGeom prst="rect">
            <a:avLst/>
          </a:prstGeom>
        </p:spPr>
        <p:txBody>
          <a:bodyPr lIns="45710" tIns="45710" rIns="45710" bIns="45710" anchor="b">
            <a:normAutofit/>
          </a:bodyPr>
          <a:lstStyle>
            <a:lvl1pPr marL="0" indent="0">
              <a:buClrTx/>
              <a:buSzTx/>
              <a:buFontTx/>
              <a:buNone/>
              <a:defRPr sz="1400">
                <a:solidFill>
                  <a:srgbClr val="FFFFFE"/>
                </a:solidFill>
              </a:defRPr>
            </a:lvl1pPr>
            <a:lvl2pPr marL="0" indent="342856">
              <a:buClrTx/>
              <a:buSzTx/>
              <a:buFontTx/>
              <a:buNone/>
              <a:defRPr sz="1400">
                <a:solidFill>
                  <a:srgbClr val="FFFFFE"/>
                </a:solidFill>
              </a:defRPr>
            </a:lvl2pPr>
            <a:lvl3pPr marL="0" indent="685720">
              <a:buClrTx/>
              <a:buSzTx/>
              <a:buFontTx/>
              <a:buNone/>
              <a:defRPr sz="1400">
                <a:solidFill>
                  <a:srgbClr val="FFFFFE"/>
                </a:solidFill>
              </a:defRPr>
            </a:lvl3pPr>
            <a:lvl4pPr marL="0" indent="1028578">
              <a:buClrTx/>
              <a:buSzTx/>
              <a:buFontTx/>
              <a:buNone/>
              <a:defRPr sz="1400">
                <a:solidFill>
                  <a:srgbClr val="FFFFFE"/>
                </a:solidFill>
              </a:defRPr>
            </a:lvl4pPr>
            <a:lvl5pPr marL="0" indent="1371440">
              <a:buClrTx/>
              <a:buSzTx/>
              <a:buFontTx/>
              <a:buNone/>
              <a:defRPr sz="1400">
                <a:solidFill>
                  <a:srgbClr val="FFFFFE"/>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6" name="Shape 16"/>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7" name="Shape 17"/>
          <p:cNvSpPr>
            <a:spLocks noGrp="1"/>
          </p:cNvSpPr>
          <p:nvPr>
            <p:ph type="body" sz="quarter" idx="15"/>
          </p:nvPr>
        </p:nvSpPr>
        <p:spPr>
          <a:xfrm>
            <a:off x="463292" y="3211463"/>
            <a:ext cx="8302626" cy="299002"/>
          </a:xfrm>
          <a:prstGeom prst="rect">
            <a:avLst/>
          </a:prstGeom>
        </p:spPr>
        <p:txBody>
          <a:bodyPr>
            <a:normAutofit/>
          </a:bodyPr>
          <a:lstStyle/>
          <a:p>
            <a:pPr marL="0" indent="0" defTabSz="472106">
              <a:spcBef>
                <a:spcPts val="600"/>
              </a:spcBef>
              <a:buClrTx/>
              <a:buSzTx/>
              <a:buFontTx/>
              <a:buNone/>
              <a:defRPr sz="1518">
                <a:solidFill>
                  <a:srgbClr val="FFFFFE"/>
                </a:solidFill>
              </a:defRPr>
            </a:pPr>
            <a:endParaRPr/>
          </a:p>
        </p:txBody>
      </p:sp>
      <p:sp>
        <p:nvSpPr>
          <p:cNvPr id="18" name="Shape 18"/>
          <p:cNvSpPr>
            <a:spLocks noGrp="1"/>
          </p:cNvSpPr>
          <p:nvPr>
            <p:ph type="title"/>
          </p:nvPr>
        </p:nvSpPr>
        <p:spPr>
          <a:xfrm>
            <a:off x="425765" y="2639977"/>
            <a:ext cx="8340153" cy="644731"/>
          </a:xfrm>
          <a:prstGeom prst="rect">
            <a:avLst/>
          </a:prstGeom>
        </p:spPr>
        <p:txBody>
          <a:bodyPr/>
          <a:lstStyle>
            <a:lvl1pPr>
              <a:defRPr sz="5200">
                <a:solidFill>
                  <a:srgbClr val="FFFFFE"/>
                </a:solidFill>
              </a:defRPr>
            </a:lvl1pPr>
          </a:lstStyle>
          <a:p>
            <a:r>
              <a:t>Title Text</a:t>
            </a:r>
          </a:p>
        </p:txBody>
      </p:sp>
      <p:sp>
        <p:nvSpPr>
          <p:cNvPr id="19" name="Shape 19"/>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 with pull quote">
    <p:bg>
      <p:bgPr>
        <a:solidFill>
          <a:srgbClr val="FFFFFF"/>
        </a:solidFill>
        <a:effectLst/>
      </p:bgPr>
    </p:bg>
    <p:spTree>
      <p:nvGrpSpPr>
        <p:cNvPr id="1" name=""/>
        <p:cNvGrpSpPr/>
        <p:nvPr/>
      </p:nvGrpSpPr>
      <p:grpSpPr>
        <a:xfrm>
          <a:off x="0" y="0"/>
          <a:ext cx="0" cy="0"/>
          <a:chOff x="0" y="0"/>
          <a:chExt cx="0" cy="0"/>
        </a:xfrm>
      </p:grpSpPr>
      <p:sp>
        <p:nvSpPr>
          <p:cNvPr id="180" name="Shape 18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81" name="Shape 181"/>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8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83" name="Shape 183"/>
          <p:cNvSpPr/>
          <p:nvPr/>
        </p:nvSpPr>
        <p:spPr>
          <a:xfrm>
            <a:off x="5070475" y="1330325"/>
            <a:ext cx="3712780" cy="3101975"/>
          </a:xfrm>
          <a:prstGeom prst="roundRect">
            <a:avLst>
              <a:gd name="adj" fmla="val 0"/>
            </a:avLst>
          </a:prstGeom>
          <a:gradFill>
            <a:gsLst>
              <a:gs pos="0">
                <a:srgbClr val="EBEBEB"/>
              </a:gs>
              <a:gs pos="47000">
                <a:srgbClr val="FFFFFF"/>
              </a:gs>
              <a:gs pos="100000">
                <a:srgbClr val="EBEBEB"/>
              </a:gs>
            </a:gsLst>
            <a:lin ang="2700000"/>
          </a:gradFill>
          <a:ln w="12700">
            <a:miter lim="400000"/>
          </a:ln>
        </p:spPr>
        <p:txBody>
          <a:bodyPr lIns="45719" rIns="45719" anchor="ctr"/>
          <a:lstStyle/>
          <a:p>
            <a:pPr algn="ctr">
              <a:defRPr>
                <a:solidFill>
                  <a:srgbClr val="FFFFFF"/>
                </a:solidFill>
              </a:defRPr>
            </a:pPr>
            <a:endParaRPr/>
          </a:p>
        </p:txBody>
      </p:sp>
      <p:sp>
        <p:nvSpPr>
          <p:cNvPr id="184" name="Shape 184"/>
          <p:cNvSpPr>
            <a:spLocks noGrp="1"/>
          </p:cNvSpPr>
          <p:nvPr>
            <p:ph type="body" sz="quarter" idx="1"/>
          </p:nvPr>
        </p:nvSpPr>
        <p:spPr>
          <a:xfrm>
            <a:off x="5148705" y="1481751"/>
            <a:ext cx="3375914" cy="1659018"/>
          </a:xfrm>
          <a:prstGeom prst="rect">
            <a:avLst/>
          </a:prstGeom>
        </p:spPr>
        <p:txBody>
          <a:bodyPr lIns="45710" tIns="45710" rIns="45710" bIns="45710">
            <a:normAutofit/>
          </a:bodyPr>
          <a:lstStyle>
            <a:lvl1pPr marL="85717" indent="-85717" defTabSz="685720">
              <a:lnSpc>
                <a:spcPct val="90000"/>
              </a:lnSpc>
              <a:spcBef>
                <a:spcPts val="0"/>
              </a:spcBef>
              <a:buClrTx/>
              <a:buSzTx/>
              <a:buFontTx/>
              <a:buNone/>
              <a:defRPr>
                <a:solidFill>
                  <a:srgbClr val="2968AF"/>
                </a:solidFill>
              </a:defRPr>
            </a:lvl1pPr>
            <a:lvl2pPr marL="85717" indent="-85717" defTabSz="685720">
              <a:lnSpc>
                <a:spcPct val="90000"/>
              </a:lnSpc>
              <a:spcBef>
                <a:spcPts val="0"/>
              </a:spcBef>
              <a:buClrTx/>
              <a:buFontTx/>
              <a:defRPr>
                <a:solidFill>
                  <a:srgbClr val="2968AF"/>
                </a:solidFill>
              </a:defRPr>
            </a:lvl2pPr>
            <a:lvl3pPr marL="85717" indent="-85717" defTabSz="685720">
              <a:lnSpc>
                <a:spcPct val="90000"/>
              </a:lnSpc>
              <a:spcBef>
                <a:spcPts val="0"/>
              </a:spcBef>
              <a:buClrTx/>
              <a:buFontTx/>
              <a:defRPr>
                <a:solidFill>
                  <a:srgbClr val="2968AF"/>
                </a:solidFill>
              </a:defRPr>
            </a:lvl3pPr>
            <a:lvl4pPr marL="85717" indent="-85717" defTabSz="685720">
              <a:lnSpc>
                <a:spcPct val="90000"/>
              </a:lnSpc>
              <a:spcBef>
                <a:spcPts val="0"/>
              </a:spcBef>
              <a:buClrTx/>
              <a:buFontTx/>
              <a:defRPr>
                <a:solidFill>
                  <a:srgbClr val="2968AF"/>
                </a:solidFill>
              </a:defRPr>
            </a:lvl4pPr>
            <a:lvl5pPr marL="85717" indent="-85717" defTabSz="685720">
              <a:lnSpc>
                <a:spcPct val="90000"/>
              </a:lnSpc>
              <a:spcBef>
                <a:spcPts val="0"/>
              </a:spcBef>
              <a:buClrTx/>
              <a:buFontTx/>
              <a:defRPr>
                <a:solidFill>
                  <a:srgbClr val="2968AF"/>
                </a:solidFill>
              </a:defRPr>
            </a:lvl5p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body" sz="quarter" idx="13"/>
          </p:nvPr>
        </p:nvSpPr>
        <p:spPr>
          <a:xfrm>
            <a:off x="5148705" y="3552444"/>
            <a:ext cx="3506246" cy="253747"/>
          </a:xfrm>
          <a:prstGeom prst="rect">
            <a:avLst/>
          </a:prstGeom>
        </p:spPr>
        <p:txBody>
          <a:bodyPr>
            <a:normAutofit/>
          </a:bodyPr>
          <a:lstStyle/>
          <a:p>
            <a:pPr marL="0" indent="0" defTabSz="670528">
              <a:spcBef>
                <a:spcPts val="900"/>
              </a:spcBef>
              <a:buClrTx/>
              <a:buSzTx/>
              <a:buFontTx/>
              <a:buNone/>
              <a:defRPr sz="1176">
                <a:solidFill>
                  <a:srgbClr val="2968AF"/>
                </a:solidFill>
              </a:defRPr>
            </a:pPr>
            <a:endParaRPr/>
          </a:p>
        </p:txBody>
      </p:sp>
      <p:sp>
        <p:nvSpPr>
          <p:cNvPr id="186" name="Shape 186"/>
          <p:cNvSpPr>
            <a:spLocks noGrp="1"/>
          </p:cNvSpPr>
          <p:nvPr>
            <p:ph type="body" sz="half" idx="14"/>
          </p:nvPr>
        </p:nvSpPr>
        <p:spPr>
          <a:xfrm>
            <a:off x="437765" y="1347787"/>
            <a:ext cx="3901125" cy="3083095"/>
          </a:xfrm>
          <a:prstGeom prst="rect">
            <a:avLst/>
          </a:prstGeom>
        </p:spPr>
        <p:txBody>
          <a:bodyPr>
            <a:normAutofit/>
          </a:bodyPr>
          <a:lstStyle/>
          <a:p>
            <a:pPr marL="228554" indent="-171414">
              <a:spcBef>
                <a:spcPts val="1100"/>
              </a:spcBef>
              <a:buClr>
                <a:schemeClr val="accent3"/>
              </a:buClr>
              <a:buSzPct val="80000"/>
              <a:defRPr sz="2000"/>
            </a:pPr>
            <a:endParaRPr/>
          </a:p>
        </p:txBody>
      </p:sp>
      <p:sp>
        <p:nvSpPr>
          <p:cNvPr id="187" name="Shape 18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Quote Slide">
    <p:bg>
      <p:bgPr>
        <a:solidFill>
          <a:srgbClr val="FFFFFF"/>
        </a:solidFill>
        <a:effectLst/>
      </p:bgPr>
    </p:bg>
    <p:spTree>
      <p:nvGrpSpPr>
        <p:cNvPr id="1" name=""/>
        <p:cNvGrpSpPr/>
        <p:nvPr/>
      </p:nvGrpSpPr>
      <p:grpSpPr>
        <a:xfrm>
          <a:off x="0" y="0"/>
          <a:ext cx="0" cy="0"/>
          <a:chOff x="0" y="0"/>
          <a:chExt cx="0" cy="0"/>
        </a:xfrm>
      </p:grpSpPr>
      <p:sp>
        <p:nvSpPr>
          <p:cNvPr id="204" name="Shape 20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05" name="Shape 205"/>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0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07" name="Shape 207"/>
          <p:cNvSpPr>
            <a:spLocks noGrp="1"/>
          </p:cNvSpPr>
          <p:nvPr>
            <p:ph type="body" sz="quarter" idx="1"/>
          </p:nvPr>
        </p:nvSpPr>
        <p:spPr>
          <a:xfrm>
            <a:off x="468312" y="3916057"/>
            <a:ext cx="7791859" cy="349357"/>
          </a:xfrm>
          <a:prstGeom prst="rect">
            <a:avLst/>
          </a:prstGeom>
        </p:spPr>
        <p:txBody>
          <a:bodyPr lIns="45710" tIns="45710" rIns="45710" bIns="45710" anchor="b">
            <a:normAutofit/>
          </a:bodyPr>
          <a:lstStyle>
            <a:lvl1pPr marL="0" indent="0" defTabSz="603574">
              <a:lnSpc>
                <a:spcPct val="100000"/>
              </a:lnSpc>
              <a:spcBef>
                <a:spcPts val="1300"/>
              </a:spcBef>
              <a:buClrTx/>
              <a:buSzTx/>
              <a:buFontTx/>
              <a:buNone/>
              <a:defRPr sz="2200"/>
            </a:lvl1pPr>
            <a:lvl2pPr marL="0" indent="142875" defTabSz="603574">
              <a:lnSpc>
                <a:spcPct val="100000"/>
              </a:lnSpc>
              <a:spcBef>
                <a:spcPts val="1300"/>
              </a:spcBef>
              <a:buClrTx/>
              <a:buSzTx/>
              <a:buFontTx/>
              <a:buNone/>
              <a:defRPr sz="2200"/>
            </a:lvl2pPr>
            <a:lvl3pPr marL="0" indent="261937" defTabSz="603574">
              <a:lnSpc>
                <a:spcPct val="100000"/>
              </a:lnSpc>
              <a:spcBef>
                <a:spcPts val="1300"/>
              </a:spcBef>
              <a:buClrTx/>
              <a:buSzTx/>
              <a:buFontTx/>
              <a:buNone/>
              <a:defRPr sz="2200"/>
            </a:lvl3pPr>
            <a:lvl4pPr marL="0" indent="333375" defTabSz="603574">
              <a:lnSpc>
                <a:spcPct val="100000"/>
              </a:lnSpc>
              <a:spcBef>
                <a:spcPts val="1300"/>
              </a:spcBef>
              <a:buClrTx/>
              <a:buSzTx/>
              <a:buFontTx/>
              <a:buNone/>
              <a:defRPr sz="2200"/>
            </a:lvl4pPr>
            <a:lvl5pPr marL="0" indent="404812" defTabSz="603574">
              <a:lnSpc>
                <a:spcPct val="100000"/>
              </a:lnSpc>
              <a:spcBef>
                <a:spcPts val="1300"/>
              </a:spcBef>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208" name="Shape 208"/>
          <p:cNvSpPr>
            <a:spLocks noGrp="1"/>
          </p:cNvSpPr>
          <p:nvPr>
            <p:ph type="title"/>
          </p:nvPr>
        </p:nvSpPr>
        <p:spPr>
          <a:xfrm>
            <a:off x="287923" y="1540551"/>
            <a:ext cx="7972249" cy="2278838"/>
          </a:xfrm>
          <a:prstGeom prst="rect">
            <a:avLst/>
          </a:prstGeom>
        </p:spPr>
        <p:txBody>
          <a:bodyPr anchor="ctr"/>
          <a:lstStyle>
            <a:lvl1pPr marL="399967" indent="-616335">
              <a:defRPr i="1">
                <a:solidFill>
                  <a:srgbClr val="3E6BB4"/>
                </a:solidFill>
              </a:defRPr>
            </a:lvl1pPr>
          </a:lstStyle>
          <a:p>
            <a: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torytelling">
    <p:bg>
      <p:bgPr>
        <a:solidFill>
          <a:srgbClr val="FFFFFF"/>
        </a:solidFill>
        <a:effectLst/>
      </p:bgPr>
    </p:bg>
    <p:spTree>
      <p:nvGrpSpPr>
        <p:cNvPr id="1" name=""/>
        <p:cNvGrpSpPr/>
        <p:nvPr/>
      </p:nvGrpSpPr>
      <p:grpSpPr>
        <a:xfrm>
          <a:off x="0" y="0"/>
          <a:ext cx="0" cy="0"/>
          <a:chOff x="0" y="0"/>
          <a:chExt cx="0" cy="0"/>
        </a:xfrm>
      </p:grpSpPr>
      <p:sp>
        <p:nvSpPr>
          <p:cNvPr id="215" name="Shape 21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16" name="Shape 216"/>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1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18" name="Shape 218"/>
          <p:cNvSpPr/>
          <p:nvPr/>
        </p:nvSpPr>
        <p:spPr>
          <a:xfrm flipH="1">
            <a:off x="4610196" y="609600"/>
            <a:ext cx="1" cy="3984625"/>
          </a:xfrm>
          <a:prstGeom prst="line">
            <a:avLst/>
          </a:prstGeom>
          <a:ln w="38100">
            <a:solidFill>
              <a:srgbClr val="2968AF"/>
            </a:solidFill>
          </a:ln>
        </p:spPr>
        <p:txBody>
          <a:bodyPr lIns="45719" rIns="45719"/>
          <a:lstStyle/>
          <a:p>
            <a:endParaRPr/>
          </a:p>
        </p:txBody>
      </p:sp>
      <p:sp>
        <p:nvSpPr>
          <p:cNvPr id="219" name="Shape 219"/>
          <p:cNvSpPr>
            <a:spLocks noGrp="1"/>
          </p:cNvSpPr>
          <p:nvPr>
            <p:ph type="title"/>
          </p:nvPr>
        </p:nvSpPr>
        <p:spPr>
          <a:xfrm>
            <a:off x="463763" y="1439060"/>
            <a:ext cx="3820348" cy="2265390"/>
          </a:xfrm>
          <a:prstGeom prst="rect">
            <a:avLst/>
          </a:prstGeom>
        </p:spPr>
        <p:txBody>
          <a:bodyPr lIns="34287" tIns="34287" rIns="34287" bIns="34287" anchor="ctr"/>
          <a:lstStyle>
            <a:lvl1pPr defTabSz="685748">
              <a:lnSpc>
                <a:spcPct val="80000"/>
              </a:lnSpc>
              <a:defRPr sz="4500">
                <a:solidFill>
                  <a:srgbClr val="2968AF"/>
                </a:solidFill>
              </a:defRPr>
            </a:lvl1pPr>
          </a:lstStyle>
          <a:p>
            <a:r>
              <a:t>Title Text</a:t>
            </a:r>
          </a:p>
        </p:txBody>
      </p:sp>
      <p:sp>
        <p:nvSpPr>
          <p:cNvPr id="220" name="Shape 220"/>
          <p:cNvSpPr>
            <a:spLocks noGrp="1"/>
          </p:cNvSpPr>
          <p:nvPr>
            <p:ph type="body" sz="half" idx="1"/>
          </p:nvPr>
        </p:nvSpPr>
        <p:spPr>
          <a:xfrm>
            <a:off x="4922520" y="654517"/>
            <a:ext cx="3865880" cy="3840481"/>
          </a:xfrm>
          <a:prstGeom prst="rect">
            <a:avLst/>
          </a:prstGeom>
        </p:spPr>
        <p:txBody>
          <a:bodyPr lIns="45710" tIns="45710" rIns="45710" bIns="45710" anchor="ctr">
            <a:normAutofit/>
          </a:bodyPr>
          <a:lstStyle>
            <a:lvl1pPr marL="0" indent="0">
              <a:buClrTx/>
              <a:buSzTx/>
              <a:buFontTx/>
              <a:buNone/>
              <a:defRPr sz="1600"/>
            </a:lvl1pPr>
            <a:lvl2pPr marL="373168" indent="-230293">
              <a:buClrTx/>
              <a:buFontTx/>
              <a:defRPr sz="1600"/>
            </a:lvl2pPr>
            <a:lvl3pPr marL="443124" indent="-181187">
              <a:buClrTx/>
              <a:buFontTx/>
              <a:defRPr sz="1600"/>
            </a:lvl3pPr>
            <a:lvl4pPr marL="514562" indent="-181187">
              <a:buClrTx/>
              <a:buFontTx/>
              <a:defRPr sz="1600"/>
            </a:lvl4pPr>
            <a:lvl5pPr marL="585999" indent="-181187">
              <a:buClrTx/>
              <a:buFontTx/>
              <a:defRPr sz="16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and Table">
    <p:bg>
      <p:bgPr>
        <a:solidFill>
          <a:srgbClr val="FFFFFF"/>
        </a:solidFill>
        <a:effectLst/>
      </p:bgPr>
    </p:bg>
    <p:spTree>
      <p:nvGrpSpPr>
        <p:cNvPr id="1" name=""/>
        <p:cNvGrpSpPr/>
        <p:nvPr/>
      </p:nvGrpSpPr>
      <p:grpSpPr>
        <a:xfrm>
          <a:off x="0" y="0"/>
          <a:ext cx="0" cy="0"/>
          <a:chOff x="0" y="0"/>
          <a:chExt cx="0" cy="0"/>
        </a:xfrm>
      </p:grpSpPr>
      <p:sp>
        <p:nvSpPr>
          <p:cNvPr id="227" name="Shape 22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28" name="Shape 228"/>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2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30" name="Shape 230"/>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31" name="Shape 231"/>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hart">
    <p:bg>
      <p:bgPr>
        <a:solidFill>
          <a:srgbClr val="FFFFFF"/>
        </a:solidFill>
        <a:effectLst/>
      </p:bgPr>
    </p:bg>
    <p:spTree>
      <p:nvGrpSpPr>
        <p:cNvPr id="1" name=""/>
        <p:cNvGrpSpPr/>
        <p:nvPr/>
      </p:nvGrpSpPr>
      <p:grpSpPr>
        <a:xfrm>
          <a:off x="0" y="0"/>
          <a:ext cx="0" cy="0"/>
          <a:chOff x="0" y="0"/>
          <a:chExt cx="0" cy="0"/>
        </a:xfrm>
      </p:grpSpPr>
      <p:sp>
        <p:nvSpPr>
          <p:cNvPr id="238" name="Shape 238"/>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39" name="Shape 239"/>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40"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41" name="Shape 241"/>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42" name="Shape 242"/>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_Chart_and_Text">
    <p:bg>
      <p:bgPr>
        <a:solidFill>
          <a:srgbClr val="FFFFFF"/>
        </a:solidFill>
        <a:effectLst/>
      </p:bgPr>
    </p:bg>
    <p:spTree>
      <p:nvGrpSpPr>
        <p:cNvPr id="1" name=""/>
        <p:cNvGrpSpPr/>
        <p:nvPr/>
      </p:nvGrpSpPr>
      <p:grpSpPr>
        <a:xfrm>
          <a:off x="0" y="0"/>
          <a:ext cx="0" cy="0"/>
          <a:chOff x="0" y="0"/>
          <a:chExt cx="0" cy="0"/>
        </a:xfrm>
      </p:grpSpPr>
      <p:sp>
        <p:nvSpPr>
          <p:cNvPr id="249" name="Shape 24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50" name="Shape 250"/>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5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52" name="Shape 252"/>
          <p:cNvSpPr>
            <a:spLocks noGrp="1"/>
          </p:cNvSpPr>
          <p:nvPr>
            <p:ph type="body" sz="half" idx="1"/>
          </p:nvPr>
        </p:nvSpPr>
        <p:spPr>
          <a:xfrm>
            <a:off x="437766" y="1349456"/>
            <a:ext cx="4007002" cy="3040773"/>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53" name="Shape 253"/>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ottom title_photo and text">
    <p:bg>
      <p:bgPr>
        <a:solidFill>
          <a:srgbClr val="FFFFFF"/>
        </a:solidFill>
        <a:effectLst/>
      </p:bgPr>
    </p:bg>
    <p:spTree>
      <p:nvGrpSpPr>
        <p:cNvPr id="1" name=""/>
        <p:cNvGrpSpPr/>
        <p:nvPr/>
      </p:nvGrpSpPr>
      <p:grpSpPr>
        <a:xfrm>
          <a:off x="0" y="0"/>
          <a:ext cx="0" cy="0"/>
          <a:chOff x="0" y="0"/>
          <a:chExt cx="0" cy="0"/>
        </a:xfrm>
      </p:grpSpPr>
      <p:sp>
        <p:nvSpPr>
          <p:cNvPr id="260" name="Shape 26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61" name="Shape 261"/>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6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63" name="Shape 263"/>
          <p:cNvSpPr>
            <a:spLocks noGrp="1"/>
          </p:cNvSpPr>
          <p:nvPr>
            <p:ph type="body" sz="half" idx="1"/>
          </p:nvPr>
        </p:nvSpPr>
        <p:spPr>
          <a:xfrm>
            <a:off x="437766" y="1349353"/>
            <a:ext cx="4003996" cy="3040877"/>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64" name="Shape 264"/>
          <p:cNvSpPr>
            <a:spLocks noGrp="1"/>
          </p:cNvSpPr>
          <p:nvPr>
            <p:ph type="pic" sz="half" idx="13"/>
          </p:nvPr>
        </p:nvSpPr>
        <p:spPr>
          <a:xfrm>
            <a:off x="4708109" y="1349375"/>
            <a:ext cx="4075145" cy="3041208"/>
          </a:xfrm>
          <a:prstGeom prst="rect">
            <a:avLst/>
          </a:prstGeom>
        </p:spPr>
        <p:txBody>
          <a:bodyPr lIns="91439" rIns="91439"/>
          <a:lstStyle/>
          <a:p>
            <a:endParaRPr/>
          </a:p>
        </p:txBody>
      </p:sp>
      <p:sp>
        <p:nvSpPr>
          <p:cNvPr id="265" name="Shape 26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rgbClr val="FFFFFF"/>
        </a:solidFill>
        <a:effectLst/>
      </p:bgPr>
    </p:bg>
    <p:spTree>
      <p:nvGrpSpPr>
        <p:cNvPr id="1" name=""/>
        <p:cNvGrpSpPr/>
        <p:nvPr/>
      </p:nvGrpSpPr>
      <p:grpSpPr>
        <a:xfrm>
          <a:off x="0" y="0"/>
          <a:ext cx="0" cy="0"/>
          <a:chOff x="0" y="0"/>
          <a:chExt cx="0" cy="0"/>
        </a:xfrm>
      </p:grpSpPr>
      <p:sp>
        <p:nvSpPr>
          <p:cNvPr id="272" name="Shape 27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73" name="Shape 273"/>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7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75" name="Shape 27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76" name="Shape 276"/>
          <p:cNvSpPr/>
          <p:nvPr/>
        </p:nvSpPr>
        <p:spPr>
          <a:xfrm>
            <a:off x="6085116" y="1622394"/>
            <a:ext cx="2318565" cy="2318565"/>
          </a:xfrm>
          <a:prstGeom prst="ellipse">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277" name="Shape 277"/>
          <p:cNvSpPr/>
          <p:nvPr/>
        </p:nvSpPr>
        <p:spPr>
          <a:xfrm>
            <a:off x="3423229" y="1622394"/>
            <a:ext cx="2318565" cy="231856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78" name="Shape 278"/>
          <p:cNvSpPr/>
          <p:nvPr/>
        </p:nvSpPr>
        <p:spPr>
          <a:xfrm>
            <a:off x="764271" y="1622394"/>
            <a:ext cx="2318564" cy="2318565"/>
          </a:xfrm>
          <a:prstGeom prst="ellipse">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79" name="Shape 279"/>
          <p:cNvSpPr>
            <a:spLocks noGrp="1"/>
          </p:cNvSpPr>
          <p:nvPr>
            <p:ph type="body" sz="quarter" idx="1"/>
          </p:nvPr>
        </p:nvSpPr>
        <p:spPr>
          <a:xfrm>
            <a:off x="777485" y="2800142"/>
            <a:ext cx="2292137" cy="603662"/>
          </a:xfrm>
          <a:prstGeom prst="rect">
            <a:avLst/>
          </a:prstGeom>
        </p:spPr>
        <p:txBody>
          <a:bodyPr lIns="45710" tIns="45710" rIns="45710" bIns="45710" anchor="ctr">
            <a:normAutofit/>
          </a:bodyPr>
          <a:lstStyle>
            <a:lvl1pPr marL="0" indent="0" algn="ctr">
              <a:buClrTx/>
              <a:buSzTx/>
              <a:buFontTx/>
              <a:buNone/>
              <a:defRPr sz="2000">
                <a:solidFill>
                  <a:srgbClr val="FFFFFF"/>
                </a:solidFill>
              </a:defRPr>
            </a:lvl1pPr>
            <a:lvl2pPr marL="451303" indent="-308428" algn="ctr">
              <a:buClrTx/>
              <a:buFontTx/>
              <a:defRPr sz="2000">
                <a:solidFill>
                  <a:srgbClr val="FFFFFF"/>
                </a:solidFill>
              </a:defRPr>
            </a:lvl2pPr>
            <a:lvl3pPr marL="545041" indent="-283104" algn="ctr">
              <a:buClrTx/>
              <a:buFontTx/>
              <a:defRPr sz="2000">
                <a:solidFill>
                  <a:srgbClr val="FFFFFF"/>
                </a:solidFill>
              </a:defRPr>
            </a:lvl3pPr>
            <a:lvl4pPr marL="642216" indent="-308841" algn="ctr">
              <a:buClrTx/>
              <a:buFontTx/>
              <a:defRPr sz="2000">
                <a:solidFill>
                  <a:srgbClr val="FFFFFF"/>
                </a:solidFill>
              </a:defRPr>
            </a:lvl4pPr>
            <a:lvl5pPr marL="713653" indent="-308841" algn="ctr">
              <a:buClrTx/>
              <a:buFontTx/>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80" name="Shape 280"/>
          <p:cNvSpPr>
            <a:spLocks noGrp="1"/>
          </p:cNvSpPr>
          <p:nvPr>
            <p:ph type="body" sz="quarter" idx="13"/>
          </p:nvPr>
        </p:nvSpPr>
        <p:spPr>
          <a:xfrm>
            <a:off x="3436444"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1" name="Shape 281"/>
          <p:cNvSpPr>
            <a:spLocks noGrp="1"/>
          </p:cNvSpPr>
          <p:nvPr>
            <p:ph type="body" sz="quarter" idx="14"/>
          </p:nvPr>
        </p:nvSpPr>
        <p:spPr>
          <a:xfrm>
            <a:off x="6098330"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2" name="Shape 282"/>
          <p:cNvSpPr>
            <a:spLocks noGrp="1"/>
          </p:cNvSpPr>
          <p:nvPr>
            <p:ph type="pic" sz="quarter" idx="15"/>
          </p:nvPr>
        </p:nvSpPr>
        <p:spPr>
          <a:xfrm>
            <a:off x="1520825" y="2143029"/>
            <a:ext cx="788988" cy="788989"/>
          </a:xfrm>
          <a:prstGeom prst="rect">
            <a:avLst/>
          </a:prstGeom>
        </p:spPr>
        <p:txBody>
          <a:bodyPr lIns="91439" rIns="91439"/>
          <a:lstStyle/>
          <a:p>
            <a:endParaRPr/>
          </a:p>
        </p:txBody>
      </p:sp>
      <p:sp>
        <p:nvSpPr>
          <p:cNvPr id="283" name="Shape 283"/>
          <p:cNvSpPr>
            <a:spLocks noGrp="1"/>
          </p:cNvSpPr>
          <p:nvPr>
            <p:ph type="pic" sz="quarter" idx="16"/>
          </p:nvPr>
        </p:nvSpPr>
        <p:spPr>
          <a:xfrm>
            <a:off x="4202869" y="2152808"/>
            <a:ext cx="788989" cy="788989"/>
          </a:xfrm>
          <a:prstGeom prst="rect">
            <a:avLst/>
          </a:prstGeom>
        </p:spPr>
        <p:txBody>
          <a:bodyPr lIns="91439" rIns="91439"/>
          <a:lstStyle/>
          <a:p>
            <a:endParaRPr/>
          </a:p>
        </p:txBody>
      </p:sp>
      <p:sp>
        <p:nvSpPr>
          <p:cNvPr id="284" name="Shape 284"/>
          <p:cNvSpPr>
            <a:spLocks noGrp="1"/>
          </p:cNvSpPr>
          <p:nvPr>
            <p:ph type="pic" sz="quarter" idx="17"/>
          </p:nvPr>
        </p:nvSpPr>
        <p:spPr>
          <a:xfrm>
            <a:off x="6841859" y="2143029"/>
            <a:ext cx="788989" cy="788989"/>
          </a:xfrm>
          <a:prstGeom prst="rect">
            <a:avLst/>
          </a:prstGeom>
        </p:spPr>
        <p:txBody>
          <a:bodyPr lIns="91439" rIns="91439"/>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FFFFFF"/>
        </a:solidFill>
        <a:effectLst/>
      </p:bgPr>
    </p:bg>
    <p:spTree>
      <p:nvGrpSpPr>
        <p:cNvPr id="1" name=""/>
        <p:cNvGrpSpPr/>
        <p:nvPr/>
      </p:nvGrpSpPr>
      <p:grpSpPr>
        <a:xfrm>
          <a:off x="0" y="0"/>
          <a:ext cx="0" cy="0"/>
          <a:chOff x="0" y="0"/>
          <a:chExt cx="0" cy="0"/>
        </a:xfrm>
      </p:grpSpPr>
      <p:sp>
        <p:nvSpPr>
          <p:cNvPr id="291" name="Shape 291"/>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92" name="Shape 292"/>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93"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94" name="Shape 294"/>
          <p:cNvSpPr/>
          <p:nvPr/>
        </p:nvSpPr>
        <p:spPr>
          <a:xfrm>
            <a:off x="774820" y="1622394"/>
            <a:ext cx="2306254"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5" name="Shape 295"/>
          <p:cNvSpPr/>
          <p:nvPr/>
        </p:nvSpPr>
        <p:spPr>
          <a:xfrm>
            <a:off x="3422841"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6" name="Shape 296"/>
          <p:cNvSpPr/>
          <p:nvPr/>
        </p:nvSpPr>
        <p:spPr>
          <a:xfrm>
            <a:off x="6087359"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7" name="Shape 29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98" name="Shape 298"/>
          <p:cNvSpPr>
            <a:spLocks noGrp="1"/>
          </p:cNvSpPr>
          <p:nvPr>
            <p:ph type="pic" sz="quarter" idx="13"/>
          </p:nvPr>
        </p:nvSpPr>
        <p:spPr>
          <a:xfrm>
            <a:off x="774965" y="1622394"/>
            <a:ext cx="2305968" cy="2305969"/>
          </a:xfrm>
          <a:prstGeom prst="rect">
            <a:avLst/>
          </a:prstGeom>
        </p:spPr>
        <p:txBody>
          <a:bodyPr lIns="91439" rIns="91439"/>
          <a:lstStyle/>
          <a:p>
            <a:endParaRPr/>
          </a:p>
        </p:txBody>
      </p:sp>
      <p:sp>
        <p:nvSpPr>
          <p:cNvPr id="299" name="Shape 299"/>
          <p:cNvSpPr>
            <a:spLocks noGrp="1"/>
          </p:cNvSpPr>
          <p:nvPr>
            <p:ph type="pic" sz="quarter" idx="14"/>
          </p:nvPr>
        </p:nvSpPr>
        <p:spPr>
          <a:xfrm>
            <a:off x="3422986" y="1622394"/>
            <a:ext cx="2305968" cy="2305969"/>
          </a:xfrm>
          <a:prstGeom prst="rect">
            <a:avLst/>
          </a:prstGeom>
        </p:spPr>
        <p:txBody>
          <a:bodyPr lIns="91439" rIns="91439"/>
          <a:lstStyle/>
          <a:p>
            <a:endParaRPr/>
          </a:p>
        </p:txBody>
      </p:sp>
      <p:sp>
        <p:nvSpPr>
          <p:cNvPr id="300" name="Shape 300"/>
          <p:cNvSpPr>
            <a:spLocks noGrp="1"/>
          </p:cNvSpPr>
          <p:nvPr>
            <p:ph type="pic" sz="quarter" idx="15"/>
          </p:nvPr>
        </p:nvSpPr>
        <p:spPr>
          <a:xfrm>
            <a:off x="6087502" y="1622394"/>
            <a:ext cx="2305969" cy="2305969"/>
          </a:xfrm>
          <a:prstGeom prst="rect">
            <a:avLst/>
          </a:prstGeom>
        </p:spPr>
        <p:txBody>
          <a:bodyPr lIns="91439" rIns="91439"/>
          <a:lstStyle/>
          <a:p>
            <a:endParaRPr/>
          </a:p>
        </p:txBody>
      </p:sp>
      <p:sp>
        <p:nvSpPr>
          <p:cNvPr id="301" name="Shape 301"/>
          <p:cNvSpPr>
            <a:spLocks noGrp="1"/>
          </p:cNvSpPr>
          <p:nvPr>
            <p:ph type="body" sz="quarter" idx="1"/>
          </p:nvPr>
        </p:nvSpPr>
        <p:spPr>
          <a:xfrm>
            <a:off x="788797" y="3873138"/>
            <a:ext cx="2292137" cy="603662"/>
          </a:xfrm>
          <a:prstGeom prst="rect">
            <a:avLst/>
          </a:prstGeom>
        </p:spPr>
        <p:txBody>
          <a:bodyPr lIns="45710" tIns="45710" rIns="45710" bIns="45710" anchor="ctr">
            <a:normAutofit/>
          </a:bodyPr>
          <a:lstStyle>
            <a:lvl1pPr marL="0" indent="0" algn="ctr">
              <a:buClrTx/>
              <a:buSzTx/>
              <a:buFontTx/>
              <a:buNone/>
              <a:defRPr sz="2000"/>
            </a:lvl1pPr>
            <a:lvl2pPr marL="451303" indent="-308428" algn="ctr">
              <a:buClrTx/>
              <a:buFontTx/>
              <a:defRPr sz="2000"/>
            </a:lvl2pPr>
            <a:lvl3pPr marL="545041" indent="-283104" algn="ctr">
              <a:buClrTx/>
              <a:buFontTx/>
              <a:defRPr sz="2000"/>
            </a:lvl3pPr>
            <a:lvl4pPr marL="642216" indent="-308841" algn="ctr">
              <a:buClrTx/>
              <a:buFontTx/>
              <a:defRPr sz="2000"/>
            </a:lvl4pPr>
            <a:lvl5pPr marL="713653" indent="-308841" algn="ctr">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302" name="Shape 302"/>
          <p:cNvSpPr>
            <a:spLocks noGrp="1"/>
          </p:cNvSpPr>
          <p:nvPr>
            <p:ph type="body" sz="quarter" idx="16"/>
          </p:nvPr>
        </p:nvSpPr>
        <p:spPr>
          <a:xfrm>
            <a:off x="3436818" y="3871190"/>
            <a:ext cx="2292137" cy="603662"/>
          </a:xfrm>
          <a:prstGeom prst="rect">
            <a:avLst/>
          </a:prstGeom>
        </p:spPr>
        <p:txBody>
          <a:bodyPr anchor="ctr">
            <a:normAutofit/>
          </a:bodyPr>
          <a:lstStyle/>
          <a:p>
            <a:pPr marL="0" indent="0" algn="ctr">
              <a:buClrTx/>
              <a:buSzTx/>
              <a:buFontTx/>
              <a:buNone/>
              <a:defRPr sz="2000"/>
            </a:pPr>
            <a:endParaRPr/>
          </a:p>
        </p:txBody>
      </p:sp>
      <p:sp>
        <p:nvSpPr>
          <p:cNvPr id="303" name="Shape 303"/>
          <p:cNvSpPr>
            <a:spLocks noGrp="1"/>
          </p:cNvSpPr>
          <p:nvPr>
            <p:ph type="body" sz="quarter" idx="17"/>
          </p:nvPr>
        </p:nvSpPr>
        <p:spPr>
          <a:xfrm>
            <a:off x="6101334" y="3871190"/>
            <a:ext cx="2292138" cy="603662"/>
          </a:xfrm>
          <a:prstGeom prst="rect">
            <a:avLst/>
          </a:prstGeom>
        </p:spPr>
        <p:txBody>
          <a:bodyPr anchor="ctr">
            <a:normAutofit/>
          </a:bodyPr>
          <a:lstStyle/>
          <a:p>
            <a:pPr marL="0" indent="0" algn="ctr">
              <a:buClrTx/>
              <a:buSzTx/>
              <a:buFontTx/>
              <a:buNone/>
              <a:defRPr sz="2000"/>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Full Bleed Photo With Text">
    <p:bg>
      <p:bgPr>
        <a:solidFill>
          <a:srgbClr val="FFFFFF"/>
        </a:solidFill>
        <a:effectLst/>
      </p:bgPr>
    </p:bg>
    <p:spTree>
      <p:nvGrpSpPr>
        <p:cNvPr id="1" name=""/>
        <p:cNvGrpSpPr/>
        <p:nvPr/>
      </p:nvGrpSpPr>
      <p:grpSpPr>
        <a:xfrm>
          <a:off x="0" y="0"/>
          <a:ext cx="0" cy="0"/>
          <a:chOff x="0" y="0"/>
          <a:chExt cx="0" cy="0"/>
        </a:xfrm>
      </p:grpSpPr>
      <p:pic>
        <p:nvPicPr>
          <p:cNvPr id="310" name="image4.png"/>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11" name="Shape 311"/>
          <p:cNvSpPr>
            <a:spLocks noGrp="1"/>
          </p:cNvSpPr>
          <p:nvPr>
            <p:ph type="pic" idx="13"/>
          </p:nvPr>
        </p:nvSpPr>
        <p:spPr>
          <a:xfrm>
            <a:off x="0" y="0"/>
            <a:ext cx="9144000" cy="5143500"/>
          </a:xfrm>
          <a:prstGeom prst="rect">
            <a:avLst/>
          </a:prstGeom>
        </p:spPr>
        <p:txBody>
          <a:bodyPr lIns="91439" rIns="91439"/>
          <a:lstStyle/>
          <a:p>
            <a:endParaRPr/>
          </a:p>
        </p:txBody>
      </p:sp>
      <p:sp>
        <p:nvSpPr>
          <p:cNvPr id="312" name="Shape 312"/>
          <p:cNvSpPr>
            <a:spLocks noGrp="1"/>
          </p:cNvSpPr>
          <p:nvPr>
            <p:ph type="body" sz="quarter" idx="1"/>
          </p:nvPr>
        </p:nvSpPr>
        <p:spPr>
          <a:xfrm>
            <a:off x="500062" y="3486477"/>
            <a:ext cx="8139113" cy="500993"/>
          </a:xfrm>
          <a:prstGeom prst="rect">
            <a:avLst/>
          </a:prstGeom>
          <a:solidFill>
            <a:srgbClr val="FFFFFF">
              <a:alpha val="70000"/>
            </a:srgbClr>
          </a:solidFill>
        </p:spPr>
        <p:txBody>
          <a:bodyPr lIns="0" tIns="0" rIns="0" bIns="0" anchor="ctr">
            <a:normAutofit/>
          </a:bodyPr>
          <a:lstStyle>
            <a:lvl1pPr marL="0" indent="172800">
              <a:lnSpc>
                <a:spcPts val="3600"/>
              </a:lnSpc>
              <a:spcBef>
                <a:spcPts val="0"/>
              </a:spcBef>
              <a:buClrTx/>
              <a:buSzTx/>
              <a:buFontTx/>
              <a:buNone/>
              <a:defRPr sz="2400" i="1"/>
            </a:lvl1pPr>
            <a:lvl2pPr marL="512989" indent="-370114">
              <a:lnSpc>
                <a:spcPts val="3600"/>
              </a:lnSpc>
              <a:spcBef>
                <a:spcPts val="0"/>
              </a:spcBef>
              <a:buClrTx/>
              <a:buFontTx/>
              <a:defRPr sz="2400" i="1"/>
            </a:lvl2pPr>
            <a:lvl3pPr marL="601662" indent="-339725">
              <a:lnSpc>
                <a:spcPts val="3600"/>
              </a:lnSpc>
              <a:spcBef>
                <a:spcPts val="0"/>
              </a:spcBef>
              <a:buClrTx/>
              <a:buFontTx/>
              <a:defRPr sz="2400" i="1"/>
            </a:lvl3pPr>
            <a:lvl4pPr marL="703985" indent="-370610">
              <a:lnSpc>
                <a:spcPts val="3600"/>
              </a:lnSpc>
              <a:spcBef>
                <a:spcPts val="0"/>
              </a:spcBef>
              <a:buClrTx/>
              <a:buFontTx/>
              <a:defRPr sz="2400" i="1"/>
            </a:lvl4pPr>
            <a:lvl5pPr marL="775422" indent="-370610">
              <a:lnSpc>
                <a:spcPts val="3600"/>
              </a:lnSpc>
              <a:spcBef>
                <a:spcPts val="0"/>
              </a:spcBef>
              <a:buClrTx/>
              <a:buFontTx/>
              <a:defRPr sz="2400" i="1"/>
            </a:lvl5pPr>
          </a:lstStyle>
          <a:p>
            <a:r>
              <a:t>Body Level One</a:t>
            </a:r>
          </a:p>
          <a:p>
            <a:pPr lvl="1"/>
            <a:r>
              <a:t>Body Level Two</a:t>
            </a:r>
          </a:p>
          <a:p>
            <a:pPr lvl="2"/>
            <a:r>
              <a:t>Body Level Three</a:t>
            </a:r>
          </a:p>
          <a:p>
            <a:pPr lvl="3"/>
            <a:r>
              <a:t>Body Level Four</a:t>
            </a:r>
          </a:p>
          <a:p>
            <a:pPr lvl="4"/>
            <a:r>
              <a:t>Body Level Five</a:t>
            </a:r>
          </a:p>
        </p:txBody>
      </p:sp>
      <p:sp>
        <p:nvSpPr>
          <p:cNvPr id="313" name="Shape 31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Photo">
    <p:bg>
      <p:bgPr>
        <a:solidFill>
          <a:srgbClr val="FFFFFF"/>
        </a:solidFill>
        <a:effectLst/>
      </p:bgPr>
    </p:bg>
    <p:spTree>
      <p:nvGrpSpPr>
        <p:cNvPr id="1" name=""/>
        <p:cNvGrpSpPr/>
        <p:nvPr/>
      </p:nvGrpSpPr>
      <p:grpSpPr>
        <a:xfrm>
          <a:off x="0" y="0"/>
          <a:ext cx="0" cy="0"/>
          <a:chOff x="0" y="0"/>
          <a:chExt cx="0" cy="0"/>
        </a:xfrm>
      </p:grpSpPr>
      <p:pic>
        <p:nvPicPr>
          <p:cNvPr id="26" name="image3.png"/>
          <p:cNvPicPr>
            <a:picLocks noChangeAspect="1"/>
          </p:cNvPicPr>
          <p:nvPr/>
        </p:nvPicPr>
        <p:blipFill>
          <a:blip r:embed="rId2">
            <a:extLst/>
          </a:blip>
          <a:stretch>
            <a:fillRect/>
          </a:stretch>
        </p:blipFill>
        <p:spPr>
          <a:xfrm>
            <a:off x="-3216" y="-2572"/>
            <a:ext cx="9150431" cy="5148645"/>
          </a:xfrm>
          <a:prstGeom prst="rect">
            <a:avLst/>
          </a:prstGeom>
          <a:ln w="12700">
            <a:miter lim="400000"/>
          </a:ln>
        </p:spPr>
      </p:pic>
      <p:pic>
        <p:nvPicPr>
          <p:cNvPr id="27" name="image2.png" descr="logo_black.ai"/>
          <p:cNvPicPr>
            <a:picLocks noChangeAspect="1"/>
          </p:cNvPicPr>
          <p:nvPr/>
        </p:nvPicPr>
        <p:blipFill>
          <a:blip r:embed="rId3">
            <a:alphaModFix amt="82000"/>
            <a:extLst/>
          </a:blip>
          <a:stretch>
            <a:fillRect/>
          </a:stretch>
        </p:blipFill>
        <p:spPr>
          <a:xfrm>
            <a:off x="425450" y="320675"/>
            <a:ext cx="949325" cy="585788"/>
          </a:xfrm>
          <a:prstGeom prst="rect">
            <a:avLst/>
          </a:prstGeom>
          <a:ln w="12700">
            <a:miter lim="400000"/>
          </a:ln>
        </p:spPr>
      </p:pic>
      <p:sp>
        <p:nvSpPr>
          <p:cNvPr id="28" name="Shape 28"/>
          <p:cNvSpPr>
            <a:spLocks noGrp="1"/>
          </p:cNvSpPr>
          <p:nvPr>
            <p:ph type="body" sz="quarter" idx="1"/>
          </p:nvPr>
        </p:nvSpPr>
        <p:spPr>
          <a:xfrm>
            <a:off x="463292" y="3211463"/>
            <a:ext cx="8302626" cy="299002"/>
          </a:xfrm>
          <a:prstGeom prst="rect">
            <a:avLst/>
          </a:prstGeom>
        </p:spPr>
        <p:txBody>
          <a:bodyPr lIns="45710" tIns="45710" rIns="45710" bIns="45710">
            <a:normAutofit/>
          </a:bodyPr>
          <a:lstStyle>
            <a:lvl1pPr marL="0" indent="0">
              <a:buClrTx/>
              <a:buSzTx/>
              <a:buFontTx/>
              <a:buNone/>
              <a:defRPr sz="2200">
                <a:solidFill>
                  <a:srgbClr val="4D4D4D"/>
                </a:solidFill>
              </a:defRPr>
            </a:lvl1pPr>
            <a:lvl2pPr marL="0" indent="304781">
              <a:buClrTx/>
              <a:buSzTx/>
              <a:buFontTx/>
              <a:buNone/>
              <a:defRPr sz="2200">
                <a:solidFill>
                  <a:srgbClr val="4D4D4D"/>
                </a:solidFill>
              </a:defRPr>
            </a:lvl2pPr>
            <a:lvl3pPr marL="0" indent="427400">
              <a:buClrTx/>
              <a:buSzTx/>
              <a:buFontTx/>
              <a:buNone/>
              <a:defRPr sz="2200">
                <a:solidFill>
                  <a:srgbClr val="4D4D4D"/>
                </a:solidFill>
              </a:defRPr>
            </a:lvl3pPr>
            <a:lvl4pPr marL="0" indent="516693">
              <a:buClrTx/>
              <a:buSzTx/>
              <a:buFontTx/>
              <a:buNone/>
              <a:defRPr sz="2200">
                <a:solidFill>
                  <a:srgbClr val="4D4D4D"/>
                </a:solidFill>
              </a:defRPr>
            </a:lvl4pPr>
            <a:lvl5pPr marL="0" indent="601221">
              <a:buClrTx/>
              <a:buSzTx/>
              <a:buFontTx/>
              <a:buNone/>
              <a:defRPr sz="2200">
                <a:solidFill>
                  <a:srgbClr val="4D4D4D"/>
                </a:solidFill>
              </a:defRPr>
            </a:lvl5p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title"/>
          </p:nvPr>
        </p:nvSpPr>
        <p:spPr>
          <a:xfrm>
            <a:off x="425765" y="2639977"/>
            <a:ext cx="8340153" cy="644731"/>
          </a:xfrm>
          <a:prstGeom prst="rect">
            <a:avLst/>
          </a:prstGeom>
        </p:spPr>
        <p:txBody>
          <a:bodyPr/>
          <a:lstStyle>
            <a:lvl1pPr>
              <a:defRPr sz="5200">
                <a:solidFill>
                  <a:srgbClr val="4D4D4D"/>
                </a:solidFill>
              </a:defRPr>
            </a:lvl1pPr>
          </a:lstStyle>
          <a:p>
            <a:r>
              <a:t>Title Text</a:t>
            </a:r>
          </a:p>
        </p:txBody>
      </p:sp>
      <p:sp>
        <p:nvSpPr>
          <p:cNvPr id="30" name="Shape 30"/>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pPr>
            <a:endParaRPr/>
          </a:p>
        </p:txBody>
      </p:sp>
      <p:sp>
        <p:nvSpPr>
          <p:cNvPr id="31" name="Shape 31"/>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pPr>
            <a:endParaRPr/>
          </a:p>
        </p:txBody>
      </p:sp>
      <p:sp>
        <p:nvSpPr>
          <p:cNvPr id="32" name="Shape 32"/>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Half Page Photo With Text">
    <p:bg>
      <p:bgPr>
        <a:solidFill>
          <a:srgbClr val="FFFFFF"/>
        </a:solidFill>
        <a:effectLst/>
      </p:bgPr>
    </p:bg>
    <p:spTree>
      <p:nvGrpSpPr>
        <p:cNvPr id="1" name=""/>
        <p:cNvGrpSpPr/>
        <p:nvPr/>
      </p:nvGrpSpPr>
      <p:grpSpPr>
        <a:xfrm>
          <a:off x="0" y="0"/>
          <a:ext cx="0" cy="0"/>
          <a:chOff x="0" y="0"/>
          <a:chExt cx="0" cy="0"/>
        </a:xfrm>
      </p:grpSpPr>
      <p:sp>
        <p:nvSpPr>
          <p:cNvPr id="320" name="Shape 32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21" name="Shape 321"/>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2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23" name="Shape 323"/>
          <p:cNvSpPr>
            <a:spLocks noGrp="1"/>
          </p:cNvSpPr>
          <p:nvPr>
            <p:ph type="pic" idx="13"/>
          </p:nvPr>
        </p:nvSpPr>
        <p:spPr>
          <a:xfrm>
            <a:off x="308013" y="301037"/>
            <a:ext cx="8563172" cy="2542176"/>
          </a:xfrm>
          <a:prstGeom prst="rect">
            <a:avLst/>
          </a:prstGeom>
        </p:spPr>
        <p:txBody>
          <a:bodyPr lIns="91439" rIns="91439"/>
          <a:lstStyle/>
          <a:p>
            <a:endParaRPr/>
          </a:p>
        </p:txBody>
      </p:sp>
      <p:sp>
        <p:nvSpPr>
          <p:cNvPr id="324" name="Shape 324"/>
          <p:cNvSpPr>
            <a:spLocks noGrp="1"/>
          </p:cNvSpPr>
          <p:nvPr>
            <p:ph type="body" sz="quarter" idx="1"/>
          </p:nvPr>
        </p:nvSpPr>
        <p:spPr>
          <a:xfrm>
            <a:off x="448785" y="3054518"/>
            <a:ext cx="8364236" cy="564257"/>
          </a:xfrm>
          <a:prstGeom prst="rect">
            <a:avLst/>
          </a:prstGeom>
        </p:spPr>
        <p:txBody>
          <a:bodyPr>
            <a:normAutofit/>
          </a:bodyPr>
          <a:lstStyle>
            <a:lvl1pPr marL="0" indent="0">
              <a:buClrTx/>
              <a:buSzTx/>
              <a:buFontTx/>
              <a:buNone/>
              <a:defRPr sz="3200"/>
            </a:lvl1pPr>
            <a:lvl2pPr marL="636360" indent="-493485">
              <a:buClrTx/>
              <a:buFontTx/>
              <a:defRPr sz="3200"/>
            </a:lvl2pPr>
            <a:lvl3pPr marL="714904" indent="-452967">
              <a:buClrTx/>
              <a:buFontTx/>
              <a:defRPr sz="3200"/>
            </a:lvl3pPr>
            <a:lvl4pPr marL="827521" indent="-494146">
              <a:buClrTx/>
              <a:buFontTx/>
              <a:defRPr sz="3200"/>
            </a:lvl4pPr>
            <a:lvl5pPr marL="898958" indent="-494146">
              <a:buClrTx/>
              <a:buFontTx/>
              <a:defRPr sz="32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Full bleed photo">
    <p:bg>
      <p:bgPr>
        <a:solidFill>
          <a:srgbClr val="FFFFFF"/>
        </a:solidFill>
        <a:effectLst/>
      </p:bgPr>
    </p:bg>
    <p:spTree>
      <p:nvGrpSpPr>
        <p:cNvPr id="1" name=""/>
        <p:cNvGrpSpPr/>
        <p:nvPr/>
      </p:nvGrpSpPr>
      <p:grpSpPr>
        <a:xfrm>
          <a:off x="0" y="0"/>
          <a:ext cx="0" cy="0"/>
          <a:chOff x="0" y="0"/>
          <a:chExt cx="0" cy="0"/>
        </a:xfrm>
      </p:grpSpPr>
      <p:pic>
        <p:nvPicPr>
          <p:cNvPr id="331" name="image4.tif"/>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32" name="Shape 332"/>
          <p:cNvSpPr>
            <a:spLocks noGrp="1"/>
          </p:cNvSpPr>
          <p:nvPr>
            <p:ph type="pic" idx="13"/>
          </p:nvPr>
        </p:nvSpPr>
        <p:spPr>
          <a:xfrm>
            <a:off x="0" y="0"/>
            <a:ext cx="9147348" cy="5143500"/>
          </a:xfrm>
          <a:prstGeom prst="rect">
            <a:avLst/>
          </a:prstGeom>
        </p:spPr>
        <p:txBody>
          <a:bodyPr lIns="91439" rIns="91439"/>
          <a:lstStyle/>
          <a:p>
            <a:endParaRPr/>
          </a:p>
        </p:txBody>
      </p:sp>
      <p:sp>
        <p:nvSpPr>
          <p:cNvPr id="333" name="Shape 33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Full bleed photo">
    <p:bg>
      <p:bgPr>
        <a:solidFill>
          <a:srgbClr val="FFFFFF"/>
        </a:solidFill>
        <a:effectLst/>
      </p:bgPr>
    </p:bg>
    <p:spTree>
      <p:nvGrpSpPr>
        <p:cNvPr id="1" name=""/>
        <p:cNvGrpSpPr/>
        <p:nvPr/>
      </p:nvGrpSpPr>
      <p:grpSpPr>
        <a:xfrm>
          <a:off x="0" y="0"/>
          <a:ext cx="0" cy="0"/>
          <a:chOff x="0" y="0"/>
          <a:chExt cx="0" cy="0"/>
        </a:xfrm>
      </p:grpSpPr>
      <p:sp>
        <p:nvSpPr>
          <p:cNvPr id="340" name="Shape 34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41" name="Shape 341"/>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4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43" name="Shape 343"/>
          <p:cNvSpPr>
            <a:spLocks noGrp="1"/>
          </p:cNvSpPr>
          <p:nvPr>
            <p:ph type="pic" idx="13"/>
          </p:nvPr>
        </p:nvSpPr>
        <p:spPr>
          <a:xfrm>
            <a:off x="308011" y="240631"/>
            <a:ext cx="8480389" cy="4266647"/>
          </a:xfrm>
          <a:prstGeom prst="rect">
            <a:avLst/>
          </a:prstGeom>
        </p:spPr>
        <p:txBody>
          <a:bodyPr lIns="91439" rIns="91439"/>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ingle photo with caption">
    <p:bg>
      <p:bgPr>
        <a:solidFill>
          <a:srgbClr val="FFFFFF"/>
        </a:solidFill>
        <a:effectLst/>
      </p:bgPr>
    </p:bg>
    <p:spTree>
      <p:nvGrpSpPr>
        <p:cNvPr id="1" name=""/>
        <p:cNvGrpSpPr/>
        <p:nvPr/>
      </p:nvGrpSpPr>
      <p:grpSpPr>
        <a:xfrm>
          <a:off x="0" y="0"/>
          <a:ext cx="0" cy="0"/>
          <a:chOff x="0" y="0"/>
          <a:chExt cx="0" cy="0"/>
        </a:xfrm>
      </p:grpSpPr>
      <p:sp>
        <p:nvSpPr>
          <p:cNvPr id="350" name="Shape 35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51" name="Shape 351"/>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5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53" name="Shape 353"/>
          <p:cNvSpPr/>
          <p:nvPr/>
        </p:nvSpPr>
        <p:spPr>
          <a:xfrm>
            <a:off x="1892300" y="596900"/>
            <a:ext cx="5348288" cy="3003550"/>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54" name="Shape 354"/>
          <p:cNvSpPr>
            <a:spLocks noGrp="1"/>
          </p:cNvSpPr>
          <p:nvPr>
            <p:ph type="pic" sz="half" idx="13"/>
          </p:nvPr>
        </p:nvSpPr>
        <p:spPr>
          <a:xfrm>
            <a:off x="1900238" y="596645"/>
            <a:ext cx="5329238" cy="3003806"/>
          </a:xfrm>
          <a:prstGeom prst="rect">
            <a:avLst/>
          </a:prstGeom>
          <a:ln w="9525">
            <a:solidFill>
              <a:schemeClr val="accent3"/>
            </a:solidFill>
            <a:round/>
          </a:ln>
        </p:spPr>
        <p:txBody>
          <a:bodyPr lIns="91439" rIns="91439"/>
          <a:lstStyle/>
          <a:p>
            <a:endParaRPr/>
          </a:p>
        </p:txBody>
      </p:sp>
      <p:sp>
        <p:nvSpPr>
          <p:cNvPr id="355" name="Shape 355"/>
          <p:cNvSpPr>
            <a:spLocks noGrp="1"/>
          </p:cNvSpPr>
          <p:nvPr>
            <p:ph type="title"/>
          </p:nvPr>
        </p:nvSpPr>
        <p:spPr>
          <a:xfrm>
            <a:off x="2065870" y="3655078"/>
            <a:ext cx="5074072" cy="628651"/>
          </a:xfrm>
          <a:prstGeom prst="rect">
            <a:avLst/>
          </a:prstGeom>
        </p:spPr>
        <p:txBody>
          <a:bodyPr anchor="ctr"/>
          <a:lstStyle>
            <a:lvl1pPr>
              <a:lnSpc>
                <a:spcPct val="80000"/>
              </a:lnSpc>
              <a:defRPr sz="2000">
                <a:solidFill>
                  <a:schemeClr val="accent3"/>
                </a:solidFill>
              </a:defRPr>
            </a:lvl1pPr>
          </a:lstStyle>
          <a:p>
            <a:r>
              <a:t>Title Text</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mall photo_top left">
    <p:bg>
      <p:bgPr>
        <a:solidFill>
          <a:srgbClr val="FFFFFF"/>
        </a:solidFill>
        <a:effectLst/>
      </p:bgPr>
    </p:bg>
    <p:spTree>
      <p:nvGrpSpPr>
        <p:cNvPr id="1" name=""/>
        <p:cNvGrpSpPr/>
        <p:nvPr/>
      </p:nvGrpSpPr>
      <p:grpSpPr>
        <a:xfrm>
          <a:off x="0" y="0"/>
          <a:ext cx="0" cy="0"/>
          <a:chOff x="0" y="0"/>
          <a:chExt cx="0" cy="0"/>
        </a:xfrm>
      </p:grpSpPr>
      <p:sp>
        <p:nvSpPr>
          <p:cNvPr id="362" name="Shape 36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63" name="Shape 363"/>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6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65" name="Shape 365"/>
          <p:cNvSpPr/>
          <p:nvPr/>
        </p:nvSpPr>
        <p:spPr>
          <a:xfrm>
            <a:off x="549800" y="233363"/>
            <a:ext cx="3273426" cy="1844676"/>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66" name="Shape 366"/>
          <p:cNvSpPr>
            <a:spLocks noGrp="1"/>
          </p:cNvSpPr>
          <p:nvPr>
            <p:ph type="pic" sz="quarter" idx="13"/>
          </p:nvPr>
        </p:nvSpPr>
        <p:spPr>
          <a:xfrm>
            <a:off x="549990" y="233172"/>
            <a:ext cx="3273554" cy="1844802"/>
          </a:xfrm>
          <a:prstGeom prst="rect">
            <a:avLst/>
          </a:prstGeom>
          <a:ln w="9525">
            <a:solidFill>
              <a:schemeClr val="accent3"/>
            </a:solidFill>
            <a:round/>
          </a:ln>
        </p:spPr>
        <p:txBody>
          <a:bodyPr lIns="91439" rIns="91439"/>
          <a:lstStyle/>
          <a:p>
            <a:endParaRPr/>
          </a:p>
        </p:txBody>
      </p:sp>
      <p:sp>
        <p:nvSpPr>
          <p:cNvPr id="367" name="Shape 367"/>
          <p:cNvSpPr>
            <a:spLocks noGrp="1"/>
          </p:cNvSpPr>
          <p:nvPr>
            <p:ph type="title"/>
          </p:nvPr>
        </p:nvSpPr>
        <p:spPr>
          <a:xfrm>
            <a:off x="430934" y="2480692"/>
            <a:ext cx="6729867" cy="1614420"/>
          </a:xfrm>
          <a:prstGeom prst="rect">
            <a:avLst/>
          </a:prstGeom>
        </p:spPr>
        <p:txBody>
          <a:bodyPr anchor="ctr"/>
          <a:lstStyle>
            <a:lvl1pPr defTabSz="685776">
              <a:lnSpc>
                <a:spcPct val="80000"/>
              </a:lnSpc>
              <a:defRPr sz="4500">
                <a:solidFill>
                  <a:schemeClr val="accent3"/>
                </a:solidFill>
              </a:defRPr>
            </a:lvl1pPr>
          </a:lstStyle>
          <a:p>
            <a:r>
              <a:t>Title Text</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ortrait photo_right side">
    <p:bg>
      <p:bgPr>
        <a:solidFill>
          <a:srgbClr val="FFFFFF"/>
        </a:solidFill>
        <a:effectLst/>
      </p:bgPr>
    </p:bg>
    <p:spTree>
      <p:nvGrpSpPr>
        <p:cNvPr id="1" name=""/>
        <p:cNvGrpSpPr/>
        <p:nvPr/>
      </p:nvGrpSpPr>
      <p:grpSpPr>
        <a:xfrm>
          <a:off x="0" y="0"/>
          <a:ext cx="0" cy="0"/>
          <a:chOff x="0" y="0"/>
          <a:chExt cx="0" cy="0"/>
        </a:xfrm>
      </p:grpSpPr>
      <p:sp>
        <p:nvSpPr>
          <p:cNvPr id="374" name="Shape 37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75" name="Shape 375"/>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7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77" name="Shape 377"/>
          <p:cNvSpPr/>
          <p:nvPr/>
        </p:nvSpPr>
        <p:spPr>
          <a:xfrm>
            <a:off x="4992687" y="546606"/>
            <a:ext cx="3630613" cy="3869819"/>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78" name="Shape 378"/>
          <p:cNvSpPr>
            <a:spLocks noGrp="1"/>
          </p:cNvSpPr>
          <p:nvPr>
            <p:ph type="pic" sz="half" idx="13"/>
          </p:nvPr>
        </p:nvSpPr>
        <p:spPr>
          <a:xfrm>
            <a:off x="4992623" y="546734"/>
            <a:ext cx="3630169" cy="3869819"/>
          </a:xfrm>
          <a:prstGeom prst="rect">
            <a:avLst/>
          </a:prstGeom>
          <a:ln w="9525">
            <a:solidFill>
              <a:srgbClr val="2968AF"/>
            </a:solidFill>
            <a:round/>
          </a:ln>
        </p:spPr>
        <p:txBody>
          <a:bodyPr lIns="91439" rIns="91439"/>
          <a:lstStyle/>
          <a:p>
            <a:endParaRPr/>
          </a:p>
        </p:txBody>
      </p:sp>
      <p:sp>
        <p:nvSpPr>
          <p:cNvPr id="379" name="Shape 379"/>
          <p:cNvSpPr>
            <a:spLocks noGrp="1"/>
          </p:cNvSpPr>
          <p:nvPr>
            <p:ph type="title"/>
          </p:nvPr>
        </p:nvSpPr>
        <p:spPr>
          <a:xfrm>
            <a:off x="437669" y="546734"/>
            <a:ext cx="4349918" cy="813986"/>
          </a:xfrm>
          <a:prstGeom prst="rect">
            <a:avLst/>
          </a:prstGeom>
        </p:spPr>
        <p:txBody>
          <a:bodyPr anchor="t"/>
          <a:lstStyle>
            <a:lvl1pPr>
              <a:defRPr sz="2500">
                <a:solidFill>
                  <a:schemeClr val="accent3"/>
                </a:solidFill>
              </a:defRPr>
            </a:lvl1pPr>
          </a:lstStyle>
          <a:p>
            <a:r>
              <a:t>Title Text</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Multiple photo">
    <p:bg>
      <p:bgPr>
        <a:solidFill>
          <a:srgbClr val="FFFFFF"/>
        </a:solidFill>
        <a:effectLst/>
      </p:bgPr>
    </p:bg>
    <p:spTree>
      <p:nvGrpSpPr>
        <p:cNvPr id="1" name=""/>
        <p:cNvGrpSpPr/>
        <p:nvPr/>
      </p:nvGrpSpPr>
      <p:grpSpPr>
        <a:xfrm>
          <a:off x="0" y="0"/>
          <a:ext cx="0" cy="0"/>
          <a:chOff x="0" y="0"/>
          <a:chExt cx="0" cy="0"/>
        </a:xfrm>
      </p:grpSpPr>
      <p:sp>
        <p:nvSpPr>
          <p:cNvPr id="386" name="Shape 386"/>
          <p:cNvSpPr/>
          <p:nvPr/>
        </p:nvSpPr>
        <p:spPr>
          <a:xfrm>
            <a:off x="3668712" y="233363"/>
            <a:ext cx="3268663"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7" name="Shape 387"/>
          <p:cNvSpPr/>
          <p:nvPr/>
        </p:nvSpPr>
        <p:spPr>
          <a:xfrm>
            <a:off x="334962" y="233363"/>
            <a:ext cx="3287714"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8" name="Shape 388"/>
          <p:cNvSpPr/>
          <p:nvPr/>
        </p:nvSpPr>
        <p:spPr>
          <a:xfrm>
            <a:off x="6980238" y="233363"/>
            <a:ext cx="1838326" cy="9810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9" name="Shape 389"/>
          <p:cNvSpPr/>
          <p:nvPr/>
        </p:nvSpPr>
        <p:spPr>
          <a:xfrm>
            <a:off x="334963" y="2271713"/>
            <a:ext cx="2522537"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0" name="Shape 390"/>
          <p:cNvSpPr/>
          <p:nvPr/>
        </p:nvSpPr>
        <p:spPr>
          <a:xfrm>
            <a:off x="2911475" y="2271713"/>
            <a:ext cx="4025900"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1" name="Shape 391"/>
          <p:cNvSpPr/>
          <p:nvPr/>
        </p:nvSpPr>
        <p:spPr>
          <a:xfrm>
            <a:off x="6980238" y="1262063"/>
            <a:ext cx="1838326" cy="2582862"/>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2" name="Shape 392"/>
          <p:cNvSpPr/>
          <p:nvPr/>
        </p:nvSpPr>
        <p:spPr>
          <a:xfrm>
            <a:off x="6980238" y="3887787"/>
            <a:ext cx="1838326" cy="977901"/>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3" name="Shape 393"/>
          <p:cNvSpPr>
            <a:spLocks noGrp="1"/>
          </p:cNvSpPr>
          <p:nvPr>
            <p:ph type="pic" sz="quarter" idx="13"/>
          </p:nvPr>
        </p:nvSpPr>
        <p:spPr>
          <a:xfrm>
            <a:off x="3668995" y="233363"/>
            <a:ext cx="3267862" cy="1995490"/>
          </a:xfrm>
          <a:prstGeom prst="rect">
            <a:avLst/>
          </a:prstGeom>
          <a:ln w="9525">
            <a:solidFill>
              <a:srgbClr val="2968AF"/>
            </a:solidFill>
            <a:round/>
          </a:ln>
        </p:spPr>
        <p:txBody>
          <a:bodyPr lIns="91439" rIns="91439"/>
          <a:lstStyle/>
          <a:p>
            <a:endParaRPr/>
          </a:p>
        </p:txBody>
      </p:sp>
      <p:sp>
        <p:nvSpPr>
          <p:cNvPr id="394" name="Shape 394"/>
          <p:cNvSpPr>
            <a:spLocks noGrp="1"/>
          </p:cNvSpPr>
          <p:nvPr>
            <p:ph type="pic" sz="quarter" idx="14"/>
          </p:nvPr>
        </p:nvSpPr>
        <p:spPr>
          <a:xfrm>
            <a:off x="320827" y="233363"/>
            <a:ext cx="3302003" cy="1995490"/>
          </a:xfrm>
          <a:prstGeom prst="rect">
            <a:avLst/>
          </a:prstGeom>
          <a:ln w="9525">
            <a:solidFill>
              <a:srgbClr val="2968AF"/>
            </a:solidFill>
            <a:round/>
          </a:ln>
        </p:spPr>
        <p:txBody>
          <a:bodyPr lIns="91439" rIns="91439"/>
          <a:lstStyle/>
          <a:p>
            <a:endParaRPr/>
          </a:p>
        </p:txBody>
      </p:sp>
      <p:sp>
        <p:nvSpPr>
          <p:cNvPr id="395" name="Shape 395"/>
          <p:cNvSpPr>
            <a:spLocks noGrp="1"/>
          </p:cNvSpPr>
          <p:nvPr>
            <p:ph type="pic" sz="quarter" idx="15"/>
          </p:nvPr>
        </p:nvSpPr>
        <p:spPr>
          <a:xfrm>
            <a:off x="6979832" y="233363"/>
            <a:ext cx="1838731" cy="981076"/>
          </a:xfrm>
          <a:prstGeom prst="rect">
            <a:avLst/>
          </a:prstGeom>
          <a:ln w="9525">
            <a:solidFill>
              <a:srgbClr val="2968AF"/>
            </a:solidFill>
            <a:round/>
          </a:ln>
        </p:spPr>
        <p:txBody>
          <a:bodyPr lIns="91439" rIns="91439"/>
          <a:lstStyle/>
          <a:p>
            <a:endParaRPr/>
          </a:p>
        </p:txBody>
      </p:sp>
      <p:sp>
        <p:nvSpPr>
          <p:cNvPr id="396" name="Shape 396"/>
          <p:cNvSpPr>
            <a:spLocks noGrp="1"/>
          </p:cNvSpPr>
          <p:nvPr>
            <p:ph type="pic" sz="quarter" idx="16"/>
          </p:nvPr>
        </p:nvSpPr>
        <p:spPr>
          <a:xfrm>
            <a:off x="320823" y="2271717"/>
            <a:ext cx="2537421" cy="2594202"/>
          </a:xfrm>
          <a:prstGeom prst="rect">
            <a:avLst/>
          </a:prstGeom>
          <a:ln w="9525">
            <a:solidFill>
              <a:srgbClr val="2968AF"/>
            </a:solidFill>
            <a:round/>
          </a:ln>
        </p:spPr>
        <p:txBody>
          <a:bodyPr lIns="91439" rIns="91439"/>
          <a:lstStyle/>
          <a:p>
            <a:endParaRPr/>
          </a:p>
        </p:txBody>
      </p:sp>
      <p:sp>
        <p:nvSpPr>
          <p:cNvPr id="397" name="Shape 397"/>
          <p:cNvSpPr>
            <a:spLocks noGrp="1"/>
          </p:cNvSpPr>
          <p:nvPr>
            <p:ph type="pic" sz="half" idx="17"/>
          </p:nvPr>
        </p:nvSpPr>
        <p:spPr>
          <a:xfrm>
            <a:off x="2908333" y="2271717"/>
            <a:ext cx="4028518" cy="2594202"/>
          </a:xfrm>
          <a:prstGeom prst="rect">
            <a:avLst/>
          </a:prstGeom>
          <a:ln w="9525">
            <a:solidFill>
              <a:srgbClr val="2968AF"/>
            </a:solidFill>
            <a:round/>
          </a:ln>
        </p:spPr>
        <p:txBody>
          <a:bodyPr lIns="91439" rIns="91439"/>
          <a:lstStyle/>
          <a:p>
            <a:endParaRPr/>
          </a:p>
        </p:txBody>
      </p:sp>
      <p:sp>
        <p:nvSpPr>
          <p:cNvPr id="398" name="Shape 398"/>
          <p:cNvSpPr>
            <a:spLocks noGrp="1"/>
          </p:cNvSpPr>
          <p:nvPr>
            <p:ph type="pic" sz="quarter" idx="18"/>
          </p:nvPr>
        </p:nvSpPr>
        <p:spPr>
          <a:xfrm>
            <a:off x="6979832" y="1257300"/>
            <a:ext cx="1838731" cy="2587059"/>
          </a:xfrm>
          <a:prstGeom prst="rect">
            <a:avLst/>
          </a:prstGeom>
          <a:ln w="9525">
            <a:solidFill>
              <a:srgbClr val="2968AF"/>
            </a:solidFill>
            <a:round/>
          </a:ln>
        </p:spPr>
        <p:txBody>
          <a:bodyPr lIns="91439" rIns="91439"/>
          <a:lstStyle/>
          <a:p>
            <a:endParaRPr/>
          </a:p>
        </p:txBody>
      </p:sp>
      <p:sp>
        <p:nvSpPr>
          <p:cNvPr id="399" name="Shape 399"/>
          <p:cNvSpPr>
            <a:spLocks noGrp="1"/>
          </p:cNvSpPr>
          <p:nvPr>
            <p:ph type="pic" sz="quarter" idx="19"/>
          </p:nvPr>
        </p:nvSpPr>
        <p:spPr>
          <a:xfrm>
            <a:off x="6979832" y="3887223"/>
            <a:ext cx="1838731" cy="978695"/>
          </a:xfrm>
          <a:prstGeom prst="rect">
            <a:avLst/>
          </a:prstGeom>
          <a:ln w="9525">
            <a:solidFill>
              <a:srgbClr val="2968AF"/>
            </a:solidFill>
            <a:round/>
          </a:ln>
        </p:spPr>
        <p:txBody>
          <a:bodyPr lIns="91439" rIns="91439"/>
          <a:lstStyle/>
          <a:p>
            <a:endParaRPr/>
          </a:p>
        </p:txBody>
      </p:sp>
      <p:sp>
        <p:nvSpPr>
          <p:cNvPr id="400" name="Shape 400"/>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Blank Slide">
    <p:bg>
      <p:bgPr>
        <a:solidFill>
          <a:srgbClr val="FFFFFF"/>
        </a:solidFill>
        <a:effectLst/>
      </p:bgPr>
    </p:bg>
    <p:spTree>
      <p:nvGrpSpPr>
        <p:cNvPr id="1" name=""/>
        <p:cNvGrpSpPr/>
        <p:nvPr/>
      </p:nvGrpSpPr>
      <p:grpSpPr>
        <a:xfrm>
          <a:off x="0" y="0"/>
          <a:ext cx="0" cy="0"/>
          <a:chOff x="0" y="0"/>
          <a:chExt cx="0" cy="0"/>
        </a:xfrm>
      </p:grpSpPr>
      <p:sp>
        <p:nvSpPr>
          <p:cNvPr id="407" name="Shape 40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8" name="Shape 408"/>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0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Wide screen video">
    <p:bg>
      <p:bgPr>
        <a:solidFill>
          <a:srgbClr val="FFFFFF"/>
        </a:solidFill>
        <a:effectLst/>
      </p:bgPr>
    </p:bg>
    <p:spTree>
      <p:nvGrpSpPr>
        <p:cNvPr id="1" name=""/>
        <p:cNvGrpSpPr/>
        <p:nvPr/>
      </p:nvGrpSpPr>
      <p:grpSpPr>
        <a:xfrm>
          <a:off x="0" y="0"/>
          <a:ext cx="0" cy="0"/>
          <a:chOff x="0" y="0"/>
          <a:chExt cx="0" cy="0"/>
        </a:xfrm>
      </p:grpSpPr>
      <p:sp>
        <p:nvSpPr>
          <p:cNvPr id="416" name="Shape 4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17" name="Shape 417"/>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19" name="Shape 419"/>
          <p:cNvSpPr>
            <a:spLocks noGrp="1"/>
          </p:cNvSpPr>
          <p:nvPr>
            <p:ph type="media" idx="13"/>
          </p:nvPr>
        </p:nvSpPr>
        <p:spPr>
          <a:xfrm>
            <a:off x="528637" y="582930"/>
            <a:ext cx="8164933" cy="3319272"/>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tandard video">
    <p:bg>
      <p:bgPr>
        <a:solidFill>
          <a:srgbClr val="FFFFFF"/>
        </a:solidFill>
        <a:effectLst/>
      </p:bgPr>
    </p:bg>
    <p:spTree>
      <p:nvGrpSpPr>
        <p:cNvPr id="1" name=""/>
        <p:cNvGrpSpPr/>
        <p:nvPr/>
      </p:nvGrpSpPr>
      <p:grpSpPr>
        <a:xfrm>
          <a:off x="0" y="0"/>
          <a:ext cx="0" cy="0"/>
          <a:chOff x="0" y="0"/>
          <a:chExt cx="0" cy="0"/>
        </a:xfrm>
      </p:grpSpPr>
      <p:sp>
        <p:nvSpPr>
          <p:cNvPr id="426" name="Shape 42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27" name="Shape 427"/>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2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9" name="Shape 429"/>
          <p:cNvSpPr>
            <a:spLocks noGrp="1"/>
          </p:cNvSpPr>
          <p:nvPr>
            <p:ph type="media" sz="half" idx="13"/>
          </p:nvPr>
        </p:nvSpPr>
        <p:spPr>
          <a:xfrm>
            <a:off x="2179339" y="584001"/>
            <a:ext cx="4424563" cy="3319273"/>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mo">
    <p:bg>
      <p:bgPr>
        <a:solidFill>
          <a:srgbClr val="FFFFFF"/>
        </a:solidFill>
        <a:effectLst/>
      </p:bgPr>
    </p:bg>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 name="Shape 40"/>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 name="Shape 42"/>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3" name="Shape 43"/>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4" name="Shape 44"/>
          <p:cNvSpPr>
            <a:spLocks noGrp="1"/>
          </p:cNvSpPr>
          <p:nvPr>
            <p:ph type="body" sz="quarter" idx="1"/>
          </p:nvPr>
        </p:nvSpPr>
        <p:spPr>
          <a:xfrm>
            <a:off x="499914" y="3209550"/>
            <a:ext cx="4684869" cy="288132"/>
          </a:xfrm>
          <a:prstGeom prst="rect">
            <a:avLst/>
          </a:prstGeom>
        </p:spPr>
        <p:txBody>
          <a:bodyPr lIns="34287" tIns="34287" rIns="34287" bIns="34287">
            <a:normAutofit/>
          </a:bodyPr>
          <a:lstStyle>
            <a:lvl1pPr marL="0" indent="0" defTabSz="685748">
              <a:buClrTx/>
              <a:buSzTx/>
              <a:buFontTx/>
              <a:buNone/>
              <a:defRPr sz="1800"/>
            </a:lvl1pPr>
            <a:lvl2pPr marL="0" indent="342871" defTabSz="685748">
              <a:buClrTx/>
              <a:buSzTx/>
              <a:buFontTx/>
              <a:buNone/>
              <a:defRPr sz="1800"/>
            </a:lvl2pPr>
            <a:lvl3pPr marL="0" indent="685748" defTabSz="685748">
              <a:buClrTx/>
              <a:buSzTx/>
              <a:buFontTx/>
              <a:buNone/>
              <a:defRPr sz="1800"/>
            </a:lvl3pPr>
            <a:lvl4pPr marL="0" indent="1028622" defTabSz="685748">
              <a:buClrTx/>
              <a:buSzTx/>
              <a:buFontTx/>
              <a:buNone/>
              <a:defRPr sz="1800"/>
            </a:lvl4pPr>
            <a:lvl5pPr marL="0" indent="1371497" defTabSz="685748">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title"/>
          </p:nvPr>
        </p:nvSpPr>
        <p:spPr>
          <a:xfrm>
            <a:off x="459525" y="2462027"/>
            <a:ext cx="4712557" cy="766764"/>
          </a:xfrm>
          <a:prstGeom prst="rect">
            <a:avLst/>
          </a:prstGeom>
        </p:spPr>
        <p:txBody>
          <a:bodyPr lIns="34287" tIns="34287" rIns="34287" bIns="34287"/>
          <a:lstStyle>
            <a:lvl1pPr defTabSz="685748">
              <a:lnSpc>
                <a:spcPct val="80000"/>
              </a:lnSpc>
              <a:defRPr sz="5200">
                <a:solidFill>
                  <a:srgbClr val="3E6BB4"/>
                </a:solidFill>
              </a:defRPr>
            </a:lvl1pPr>
          </a:lstStyle>
          <a:p>
            <a:r>
              <a:t>Title Text</a:t>
            </a:r>
          </a:p>
        </p:txBody>
      </p:sp>
      <p:sp>
        <p:nvSpPr>
          <p:cNvPr id="46" name="Shape 46"/>
          <p:cNvSpPr>
            <a:spLocks noGrp="1"/>
          </p:cNvSpPr>
          <p:nvPr>
            <p:ph type="pic" sz="quarter" idx="13"/>
          </p:nvPr>
        </p:nvSpPr>
        <p:spPr>
          <a:xfrm>
            <a:off x="5540380" y="1438275"/>
            <a:ext cx="2676526" cy="2166940"/>
          </a:xfrm>
          <a:prstGeom prst="rect">
            <a:avLst/>
          </a:prstGeom>
        </p:spPr>
        <p:txBody>
          <a:bodyPr lIns="91439" rIns="91439"/>
          <a:lstStyle/>
          <a:p>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losing Slide">
    <p:bg>
      <p:bgPr>
        <a:gradFill flip="none" rotWithShape="1">
          <a:gsLst>
            <a:gs pos="0">
              <a:srgbClr val="35A2D6"/>
            </a:gs>
            <a:gs pos="999">
              <a:srgbClr val="35A2D6"/>
            </a:gs>
            <a:gs pos="100000">
              <a:srgbClr val="2968AF"/>
            </a:gs>
          </a:gsLst>
          <a:lin ang="5400000" scaled="0"/>
        </a:gradFill>
        <a:effectLst/>
      </p:bgPr>
    </p:bg>
    <p:spTree>
      <p:nvGrpSpPr>
        <p:cNvPr id="1" name=""/>
        <p:cNvGrpSpPr/>
        <p:nvPr/>
      </p:nvGrpSpPr>
      <p:grpSpPr>
        <a:xfrm>
          <a:off x="0" y="0"/>
          <a:ext cx="0" cy="0"/>
          <a:chOff x="0" y="0"/>
          <a:chExt cx="0" cy="0"/>
        </a:xfrm>
      </p:grpSpPr>
      <p:pic>
        <p:nvPicPr>
          <p:cNvPr id="436" name="image5.png"/>
          <p:cNvPicPr>
            <a:picLocks noChangeAspect="1"/>
          </p:cNvPicPr>
          <p:nvPr/>
        </p:nvPicPr>
        <p:blipFill>
          <a:blip r:embed="rId2">
            <a:extLst/>
          </a:blip>
          <a:stretch>
            <a:fillRect/>
          </a:stretch>
        </p:blipFill>
        <p:spPr>
          <a:xfrm>
            <a:off x="0" y="0"/>
            <a:ext cx="9144000" cy="5149850"/>
          </a:xfrm>
          <a:prstGeom prst="rect">
            <a:avLst/>
          </a:prstGeom>
          <a:ln w="12700">
            <a:miter lim="400000"/>
          </a:ln>
        </p:spPr>
      </p:pic>
      <p:pic>
        <p:nvPicPr>
          <p:cNvPr id="437" name="image6.png" descr="pref_1-line_logo+tagline-rt-white-CMYK.ai"/>
          <p:cNvPicPr>
            <a:picLocks noChangeAspect="1"/>
          </p:cNvPicPr>
          <p:nvPr/>
        </p:nvPicPr>
        <p:blipFill>
          <a:blip r:embed="rId3">
            <a:extLst/>
          </a:blip>
          <a:stretch>
            <a:fillRect/>
          </a:stretch>
        </p:blipFill>
        <p:spPr>
          <a:xfrm>
            <a:off x="192087" y="1643063"/>
            <a:ext cx="8759826" cy="1857376"/>
          </a:xfrm>
          <a:prstGeom prst="rect">
            <a:avLst/>
          </a:prstGeom>
          <a:ln w="12700">
            <a:miter lim="400000"/>
          </a:ln>
        </p:spPr>
      </p:pic>
      <p:sp>
        <p:nvSpPr>
          <p:cNvPr id="438" name="Shape 438"/>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4_Bullet">
    <p:bg>
      <p:bgPr>
        <a:solidFill>
          <a:srgbClr val="FFFFFF"/>
        </a:solidFill>
        <a:effectLst/>
      </p:bgPr>
    </p:bg>
    <p:spTree>
      <p:nvGrpSpPr>
        <p:cNvPr id="1" name=""/>
        <p:cNvGrpSpPr/>
        <p:nvPr/>
      </p:nvGrpSpPr>
      <p:grpSpPr>
        <a:xfrm>
          <a:off x="0" y="0"/>
          <a:ext cx="0" cy="0"/>
          <a:chOff x="0" y="0"/>
          <a:chExt cx="0" cy="0"/>
        </a:xfrm>
      </p:grpSpPr>
      <p:sp>
        <p:nvSpPr>
          <p:cNvPr id="475" name="Shape 47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76" name="Shape 476"/>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7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78" name="Shape 478"/>
          <p:cNvSpPr>
            <a:spLocks noGrp="1"/>
          </p:cNvSpPr>
          <p:nvPr>
            <p:ph type="title"/>
          </p:nvPr>
        </p:nvSpPr>
        <p:spPr>
          <a:xfrm>
            <a:off x="229704" y="324161"/>
            <a:ext cx="8588863" cy="628651"/>
          </a:xfrm>
          <a:prstGeom prst="rect">
            <a:avLst/>
          </a:prstGeom>
        </p:spPr>
        <p:txBody>
          <a:bodyPr anchor="ctr"/>
          <a:lstStyle>
            <a:lvl1pPr defTabSz="914247">
              <a:lnSpc>
                <a:spcPct val="80000"/>
              </a:lnSpc>
              <a:defRPr sz="3600" spc="-100">
                <a:solidFill>
                  <a:srgbClr val="5F8F5B"/>
                </a:solidFill>
              </a:defRPr>
            </a:lvl1pPr>
          </a:lstStyle>
          <a:p>
            <a:r>
              <a:t>Title Text</a:t>
            </a:r>
          </a:p>
        </p:txBody>
      </p:sp>
      <p:sp>
        <p:nvSpPr>
          <p:cNvPr id="479" name="Shape 479"/>
          <p:cNvSpPr>
            <a:spLocks noGrp="1"/>
          </p:cNvSpPr>
          <p:nvPr>
            <p:ph type="body" idx="1"/>
          </p:nvPr>
        </p:nvSpPr>
        <p:spPr>
          <a:xfrm>
            <a:off x="239713" y="1081013"/>
            <a:ext cx="8578851" cy="3395743"/>
          </a:xfrm>
          <a:prstGeom prst="rect">
            <a:avLst/>
          </a:prstGeom>
        </p:spPr>
        <p:txBody>
          <a:bodyPr lIns="45711" tIns="45711" rIns="45711" bIns="45711">
            <a:normAutofit/>
          </a:bodyPr>
          <a:lstStyle>
            <a:lvl1pPr marL="169863" indent="-169863">
              <a:spcBef>
                <a:spcPts val="1400"/>
              </a:spcBef>
              <a:defRPr sz="2200">
                <a:solidFill>
                  <a:srgbClr val="435153"/>
                </a:solidFill>
              </a:defRPr>
            </a:lvl1pPr>
            <a:lvl2pPr marL="482146" indent="-339271">
              <a:spcBef>
                <a:spcPts val="1400"/>
              </a:spcBef>
              <a:defRPr sz="2200">
                <a:solidFill>
                  <a:srgbClr val="435153"/>
                </a:solidFill>
              </a:defRPr>
            </a:lvl2pPr>
            <a:lvl3pPr marL="573352" indent="-311415">
              <a:spcBef>
                <a:spcPts val="1400"/>
              </a:spcBef>
              <a:defRPr sz="2200">
                <a:solidFill>
                  <a:srgbClr val="435153"/>
                </a:solidFill>
              </a:defRPr>
            </a:lvl3pPr>
            <a:lvl4pPr marL="673100" indent="-339725">
              <a:spcBef>
                <a:spcPts val="1400"/>
              </a:spcBef>
              <a:defRPr sz="2200">
                <a:solidFill>
                  <a:srgbClr val="435153"/>
                </a:solidFill>
              </a:defRPr>
            </a:lvl4pPr>
            <a:lvl5pPr marL="744537" indent="-339725">
              <a:spcBef>
                <a:spcPts val="1400"/>
              </a:spcBef>
              <a:defRPr sz="2200">
                <a:solidFill>
                  <a:srgbClr val="435153"/>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539" name="Shape 539"/>
          <p:cNvSpPr/>
          <p:nvPr/>
        </p:nvSpPr>
        <p:spPr>
          <a:xfrm>
            <a:off x="7889767" y="4750028"/>
            <a:ext cx="688414" cy="150475"/>
          </a:xfrm>
          <a:prstGeom prst="rect">
            <a:avLst/>
          </a:prstGeom>
          <a:ln w="12700">
            <a:miter lim="400000"/>
          </a:ln>
          <a:extLst>
            <a:ext uri="{C572A759-6A51-4108-AA02-DFA0A04FC94B}">
              <ma14:wrappingTextBoxFlag xmlns:ma14="http://schemas.microsoft.com/office/mac/drawingml/2011/main" xmlns="" val="1"/>
            </a:ext>
          </a:extLst>
        </p:spPr>
        <p:txBody>
          <a:bodyPr wrap="none" lIns="30786" tIns="30786" rIns="30786" bIns="30786" anchor="b">
            <a:spAutoFit/>
          </a:bodyPr>
          <a:lstStyle>
            <a:lvl1pPr algn="r" defTabSz="610637">
              <a:defRPr sz="600">
                <a:solidFill>
                  <a:srgbClr val="231F20"/>
                </a:solidFill>
                <a:latin typeface="CiscoSansTT Light"/>
                <a:ea typeface="CiscoSansTT Light"/>
                <a:cs typeface="CiscoSansTT Light"/>
                <a:sym typeface="CiscoSansTT Light"/>
              </a:defRPr>
            </a:lvl1pPr>
          </a:lstStyle>
          <a:p>
            <a:r>
              <a:t>Cisco Confidential</a:t>
            </a:r>
          </a:p>
        </p:txBody>
      </p:sp>
      <p:sp>
        <p:nvSpPr>
          <p:cNvPr id="540" name="Shape 540"/>
          <p:cNvSpPr>
            <a:spLocks noGrp="1"/>
          </p:cNvSpPr>
          <p:nvPr>
            <p:ph type="sldNum" sz="quarter" idx="2"/>
          </p:nvPr>
        </p:nvSpPr>
        <p:spPr>
          <a:xfrm>
            <a:off x="8724787" y="4746951"/>
            <a:ext cx="159032" cy="150475"/>
          </a:xfrm>
          <a:prstGeom prst="rect">
            <a:avLst/>
          </a:prstGeom>
        </p:spPr>
        <p:txBody>
          <a:bodyPr lIns="30786" tIns="30786" rIns="30786" bIns="30786"/>
          <a:lstStyle>
            <a:lvl1pPr defTabSz="610637">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41" name="Shape 541"/>
          <p:cNvSpPr/>
          <p:nvPr/>
        </p:nvSpPr>
        <p:spPr>
          <a:xfrm>
            <a:off x="296733" y="4747296"/>
            <a:ext cx="3419626" cy="154506"/>
          </a:xfrm>
          <a:prstGeom prst="rect">
            <a:avLst/>
          </a:prstGeom>
          <a:ln w="12700">
            <a:miter lim="400000"/>
          </a:ln>
          <a:extLst>
            <a:ext uri="{C572A759-6A51-4108-AA02-DFA0A04FC94B}">
              <ma14:wrappingTextBoxFlag xmlns:ma14="http://schemas.microsoft.com/office/mac/drawingml/2011/main" xmlns="" val="1"/>
            </a:ext>
          </a:extLst>
        </p:spPr>
        <p:txBody>
          <a:bodyPr lIns="30786" tIns="30786" rIns="30786" bIns="30786" anchor="b">
            <a:spAutoFit/>
          </a:bodyPr>
          <a:lstStyle>
            <a:lvl1pPr defTabSz="610637">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42" name="Shape 542"/>
          <p:cNvSpPr/>
          <p:nvPr/>
        </p:nvSpPr>
        <p:spPr>
          <a:xfrm>
            <a:off x="4762" y="5078558"/>
            <a:ext cx="9141620" cy="1"/>
          </a:xfrm>
          <a:prstGeom prst="line">
            <a:avLst/>
          </a:prstGeom>
          <a:ln w="127000">
            <a:solidFill>
              <a:srgbClr val="327281"/>
            </a:solidFill>
          </a:ln>
        </p:spPr>
        <p:txBody>
          <a:bodyPr lIns="34289" tIns="34289" rIns="34289" bIns="34289"/>
          <a:lstStyle/>
          <a:p>
            <a:pPr defTabSz="342885">
              <a:defRPr sz="1400">
                <a:solidFill>
                  <a:srgbClr val="0096D6"/>
                </a:solidFill>
              </a:defRPr>
            </a:pPr>
            <a:endParaRPr/>
          </a:p>
        </p:txBody>
      </p:sp>
      <p:sp>
        <p:nvSpPr>
          <p:cNvPr id="543" name="Shape 543"/>
          <p:cNvSpPr>
            <a:spLocks noGrp="1"/>
          </p:cNvSpPr>
          <p:nvPr>
            <p:ph type="title"/>
          </p:nvPr>
        </p:nvSpPr>
        <p:spPr>
          <a:xfrm>
            <a:off x="265314" y="341157"/>
            <a:ext cx="8657114" cy="731521"/>
          </a:xfrm>
          <a:prstGeom prst="rect">
            <a:avLst/>
          </a:prstGeom>
        </p:spPr>
        <p:txBody>
          <a:bodyPr lIns="45719" tIns="45719" rIns="45719" bIns="45719" anchor="t"/>
          <a:lstStyle>
            <a:lvl1pPr defTabSz="685656">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
        <p:nvSpPr>
          <p:cNvPr id="544" name="Shape 544"/>
          <p:cNvSpPr>
            <a:spLocks noGrp="1"/>
          </p:cNvSpPr>
          <p:nvPr>
            <p:ph type="body" idx="1"/>
          </p:nvPr>
        </p:nvSpPr>
        <p:spPr>
          <a:xfrm>
            <a:off x="234403" y="1004811"/>
            <a:ext cx="8578691" cy="3724275"/>
          </a:xfrm>
          <a:prstGeom prst="rect">
            <a:avLst/>
          </a:prstGeom>
        </p:spPr>
        <p:txBody>
          <a:bodyPr lIns="34289" tIns="34289" rIns="34289" bIns="34289">
            <a:normAutofit/>
          </a:bodyPr>
          <a:lstStyle>
            <a:lvl1pPr marL="159987" indent="-159987" defTabSz="685656">
              <a:buClr>
                <a:srgbClr val="272848"/>
              </a:buClr>
              <a:defRPr sz="1400">
                <a:solidFill>
                  <a:srgbClr val="000000"/>
                </a:solidFill>
                <a:latin typeface="CiscoSansTT Light"/>
                <a:ea typeface="CiscoSansTT Light"/>
                <a:cs typeface="CiscoSansTT Light"/>
                <a:sym typeface="CiscoSansTT Light"/>
              </a:defRPr>
            </a:lvl1pPr>
            <a:lvl2pPr marL="404072" indent="-212138" defTabSz="685656">
              <a:buClr>
                <a:srgbClr val="272848"/>
              </a:buClr>
              <a:defRPr sz="1400">
                <a:solidFill>
                  <a:srgbClr val="000000"/>
                </a:solidFill>
                <a:latin typeface="CiscoSansTT Light"/>
                <a:ea typeface="CiscoSansTT Light"/>
                <a:cs typeface="CiscoSansTT Light"/>
                <a:sym typeface="CiscoSansTT Light"/>
              </a:defRPr>
            </a:lvl2pPr>
            <a:lvl3pPr marL="547237" indent="-199957" defTabSz="685656">
              <a:buClr>
                <a:srgbClr val="272848"/>
              </a:buClr>
              <a:defRPr sz="1400">
                <a:solidFill>
                  <a:srgbClr val="000000"/>
                </a:solidFill>
                <a:latin typeface="CiscoSansTT Light"/>
                <a:ea typeface="CiscoSansTT Light"/>
                <a:cs typeface="CiscoSansTT Light"/>
                <a:sym typeface="CiscoSansTT Light"/>
              </a:defRPr>
            </a:lvl3pPr>
            <a:lvl4pPr marL="656535" indent="-213288" defTabSz="685656">
              <a:buClr>
                <a:srgbClr val="272848"/>
              </a:buClr>
              <a:defRPr sz="1400">
                <a:solidFill>
                  <a:srgbClr val="000000"/>
                </a:solidFill>
                <a:latin typeface="CiscoSansTT Light"/>
                <a:ea typeface="CiscoSansTT Light"/>
                <a:cs typeface="CiscoSansTT Light"/>
                <a:sym typeface="CiscoSansTT Light"/>
              </a:defRPr>
            </a:lvl4pPr>
            <a:lvl5pPr marL="752503" indent="-213288" defTabSz="685656">
              <a:buClr>
                <a:srgbClr val="272848"/>
              </a:buClr>
              <a:defRPr sz="1400">
                <a:solidFill>
                  <a:srgbClr val="000000"/>
                </a:solidFill>
                <a:latin typeface="CiscoSansTT Light"/>
                <a:ea typeface="CiscoSansTT Light"/>
                <a:cs typeface="CiscoSansTT Light"/>
                <a:sym typeface="CiscoSansTT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Only 4 Heavy Graphics">
    <p:bg>
      <p:bgPr>
        <a:solidFill>
          <a:srgbClr val="FFFFFF"/>
        </a:solidFill>
        <a:effectLst/>
      </p:bgPr>
    </p:bg>
    <p:spTree>
      <p:nvGrpSpPr>
        <p:cNvPr id="1" name=""/>
        <p:cNvGrpSpPr/>
        <p:nvPr/>
      </p:nvGrpSpPr>
      <p:grpSpPr>
        <a:xfrm>
          <a:off x="0" y="0"/>
          <a:ext cx="0" cy="0"/>
          <a:chOff x="0" y="0"/>
          <a:chExt cx="0" cy="0"/>
        </a:xfrm>
      </p:grpSpPr>
      <p:sp>
        <p:nvSpPr>
          <p:cNvPr id="551" name="Shape 551"/>
          <p:cNvSpPr>
            <a:spLocks noGrp="1"/>
          </p:cNvSpPr>
          <p:nvPr>
            <p:ph type="sldNum" sz="quarter" idx="2"/>
          </p:nvPr>
        </p:nvSpPr>
        <p:spPr>
          <a:xfrm>
            <a:off x="8724787" y="4746951"/>
            <a:ext cx="159032" cy="150475"/>
          </a:xfrm>
          <a:prstGeom prst="rect">
            <a:avLst/>
          </a:prstGeom>
        </p:spPr>
        <p:txBody>
          <a:bodyPr lIns="30786" tIns="30786" rIns="30786" bIns="30786"/>
          <a:lstStyle>
            <a:lvl1pPr defTabSz="610739">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52" name="Shape 552"/>
          <p:cNvSpPr/>
          <p:nvPr/>
        </p:nvSpPr>
        <p:spPr>
          <a:xfrm>
            <a:off x="296730" y="4747284"/>
            <a:ext cx="3419625"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39">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53" name="Shape 553"/>
          <p:cNvSpPr/>
          <p:nvPr/>
        </p:nvSpPr>
        <p:spPr>
          <a:xfrm>
            <a:off x="4762" y="0"/>
            <a:ext cx="9141620" cy="285750"/>
          </a:xfrm>
          <a:prstGeom prst="rect">
            <a:avLst/>
          </a:prstGeom>
          <a:solidFill>
            <a:srgbClr val="FFFFFF"/>
          </a:solidFill>
          <a:ln w="12700">
            <a:miter lim="400000"/>
          </a:ln>
        </p:spPr>
        <p:txBody>
          <a:bodyPr lIns="34289" tIns="34289" rIns="34289" bIns="34289" anchor="ctr"/>
          <a:lstStyle/>
          <a:p>
            <a:pPr algn="ctr" defTabSz="514259">
              <a:defRPr sz="1400">
                <a:solidFill>
                  <a:srgbClr val="FFFFFF"/>
                </a:solidFill>
                <a:latin typeface="CiscoSansTT Light"/>
                <a:ea typeface="CiscoSansTT Light"/>
                <a:cs typeface="CiscoSansTT Light"/>
                <a:sym typeface="CiscoSansTT Light"/>
              </a:defRPr>
            </a:pPr>
            <a:endParaRPr/>
          </a:p>
        </p:txBody>
      </p:sp>
      <p:sp>
        <p:nvSpPr>
          <p:cNvPr id="554" name="Shape 554"/>
          <p:cNvSpPr>
            <a:spLocks noGrp="1"/>
          </p:cNvSpPr>
          <p:nvPr>
            <p:ph type="title"/>
          </p:nvPr>
        </p:nvSpPr>
        <p:spPr>
          <a:xfrm>
            <a:off x="309482" y="155576"/>
            <a:ext cx="8510847" cy="434974"/>
          </a:xfrm>
          <a:prstGeom prst="rect">
            <a:avLst/>
          </a:prstGeom>
        </p:spPr>
        <p:txBody>
          <a:bodyPr lIns="45719" tIns="45719" rIns="45719" bIns="45719" anchor="t"/>
          <a:lstStyle>
            <a:lvl1pPr defTabSz="685770">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9"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1"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4"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1" y="1283494"/>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626269"/>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1"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3" name="Rectangle 5"/>
          <p:cNvSpPr>
            <a:spLocks noChangeArrowheads="1"/>
          </p:cNvSpPr>
          <p:nvPr userDrawn="1"/>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4"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2017 Cisco and/or its affiliates. All rights reserved.</a:t>
            </a:r>
          </a:p>
        </p:txBody>
      </p:sp>
      <p:sp>
        <p:nvSpPr>
          <p:cNvPr id="15"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600" smtClean="0">
                <a:solidFill>
                  <a:srgbClr val="FFFFFF"/>
                </a:solidFill>
              </a:rPr>
              <a:pPr algn="r" eaLnBrk="1" hangingPunct="1">
                <a:defRPr/>
              </a:pPr>
              <a:t>‹#›</a:t>
            </a:fld>
            <a:endParaRPr lang="en-US" altLang="en-US" sz="600" smtClean="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9" y="4019177"/>
            <a:ext cx="8574685" cy="46077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80841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ulti_Slide">
    <p:bg>
      <p:bgPr>
        <a:solidFill>
          <a:srgbClr val="FFFFFF"/>
        </a:solid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74" name="Shape 74"/>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7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76" name="Shape 76"/>
          <p:cNvSpPr>
            <a:spLocks noGrp="1"/>
          </p:cNvSpPr>
          <p:nvPr>
            <p:ph type="body" idx="1"/>
          </p:nvPr>
        </p:nvSpPr>
        <p:spPr>
          <a:xfrm>
            <a:off x="474662" y="1347787"/>
            <a:ext cx="8280058" cy="3073948"/>
          </a:xfrm>
          <a:prstGeom prst="rect">
            <a:avLst/>
          </a:prstGeom>
        </p:spPr>
        <p:txBody>
          <a:bodyPr lIns="45710" tIns="45710" rIns="45710" bIns="45710">
            <a:normAutofit/>
          </a:bodyPr>
          <a:lstStyle>
            <a:lvl1pPr marL="285689" indent="-285689" algn="ctr" defTabSz="457104">
              <a:lnSpc>
                <a:spcPct val="100000"/>
              </a:lnSpc>
              <a:spcBef>
                <a:spcPts val="400"/>
              </a:spcBef>
              <a:buClrTx/>
              <a:buSzTx/>
              <a:buFontTx/>
              <a:buNone/>
              <a:defRPr sz="2000"/>
            </a:lvl1pPr>
            <a:lvl2pPr marL="451303" indent="-308428" algn="ctr" defTabSz="457104">
              <a:lnSpc>
                <a:spcPct val="100000"/>
              </a:lnSpc>
              <a:spcBef>
                <a:spcPts val="400"/>
              </a:spcBef>
              <a:buClrTx/>
              <a:buFontTx/>
              <a:defRPr sz="2000"/>
            </a:lvl2pPr>
            <a:lvl3pPr marL="545041" indent="-283104" algn="ctr" defTabSz="457104">
              <a:lnSpc>
                <a:spcPct val="100000"/>
              </a:lnSpc>
              <a:spcBef>
                <a:spcPts val="400"/>
              </a:spcBef>
              <a:buClrTx/>
              <a:buFontTx/>
              <a:defRPr sz="2000"/>
            </a:lvl3pPr>
            <a:lvl4pPr marL="642216" indent="-308841" algn="ctr" defTabSz="457104">
              <a:lnSpc>
                <a:spcPct val="100000"/>
              </a:lnSpc>
              <a:spcBef>
                <a:spcPts val="400"/>
              </a:spcBef>
              <a:buClrTx/>
              <a:buFontTx/>
              <a:defRPr sz="2000"/>
            </a:lvl4pPr>
            <a:lvl5pPr marL="713653" indent="-308841" algn="ctr" defTabSz="457104">
              <a:lnSpc>
                <a:spcPct val="100000"/>
              </a:lnSpc>
              <a:spcBef>
                <a:spcPts val="4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 Slide With Title">
    <p:bg>
      <p:bgPr>
        <a:solidFill>
          <a:srgbClr val="FFFFFF"/>
        </a:solidFill>
        <a:effectLst/>
      </p:bgPr>
    </p:bg>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85" name="Shape 85"/>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8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87" name="Shape 87"/>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280928" indent="-223792">
              <a:spcBef>
                <a:spcPts val="1100"/>
              </a:spcBef>
              <a:buClr>
                <a:schemeClr val="accent3"/>
              </a:buClr>
              <a:buSzPct val="80000"/>
              <a:defRPr sz="3700"/>
            </a:lvl1pPr>
            <a:lvl2pPr marL="735741" indent="-443701">
              <a:spcBef>
                <a:spcPts val="1100"/>
              </a:spcBef>
              <a:buClr>
                <a:schemeClr val="accent3"/>
              </a:buClr>
              <a:buSzPct val="80000"/>
              <a:defRPr sz="3700"/>
            </a:lvl2pPr>
            <a:lvl3pPr marL="972540" indent="-396397">
              <a:spcBef>
                <a:spcPts val="1100"/>
              </a:spcBef>
              <a:buClr>
                <a:schemeClr val="accent3"/>
              </a:buClr>
              <a:buSzPct val="80000"/>
              <a:defRPr sz="3700"/>
            </a:lvl3pPr>
            <a:lvl4pPr marL="1192645" indent="-453025">
              <a:spcBef>
                <a:spcPts val="1100"/>
              </a:spcBef>
              <a:buClr>
                <a:schemeClr val="accent3"/>
              </a:buClr>
              <a:buSzPct val="80000"/>
              <a:defRPr sz="3700"/>
            </a:lvl4pPr>
            <a:lvl5pPr marL="1432950" indent="-518740">
              <a:spcBef>
                <a:spcPts val="110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Slide With Title">
    <p:bg>
      <p:bgPr>
        <a:solidFill>
          <a:srgbClr val="FFFFFF"/>
        </a:solidFill>
        <a:effectLst/>
      </p:bgPr>
    </p:bg>
    <p:spTree>
      <p:nvGrpSpPr>
        <p:cNvPr id="1" name=""/>
        <p:cNvGrpSpPr/>
        <p:nvPr/>
      </p:nvGrpSpPr>
      <p:grpSpPr>
        <a:xfrm>
          <a:off x="0" y="0"/>
          <a:ext cx="0" cy="0"/>
          <a:chOff x="0" y="0"/>
          <a:chExt cx="0" cy="0"/>
        </a:xfrm>
      </p:grpSpPr>
      <p:sp>
        <p:nvSpPr>
          <p:cNvPr id="95" name="Shape 9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96" name="Shape 96"/>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9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98" name="Shape 98"/>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99" name="Shape 99"/>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Slide Without Title">
    <p:bg>
      <p:bgPr>
        <a:solidFill>
          <a:srgbClr val="FFFFFF"/>
        </a:solidFill>
        <a:effectLst/>
      </p:bgPr>
    </p:bg>
    <p:spTree>
      <p:nvGrpSpPr>
        <p:cNvPr id="1" name=""/>
        <p:cNvGrpSpPr/>
        <p:nvPr/>
      </p:nvGrpSpPr>
      <p:grpSpPr>
        <a:xfrm>
          <a:off x="0" y="0"/>
          <a:ext cx="0" cy="0"/>
          <a:chOff x="0" y="0"/>
          <a:chExt cx="0" cy="0"/>
        </a:xfrm>
      </p:grpSpPr>
      <p:sp>
        <p:nvSpPr>
          <p:cNvPr id="106" name="Shape 10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07" name="Shape 107"/>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0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09" name="Shape 109"/>
          <p:cNvSpPr>
            <a:spLocks noGrp="1"/>
          </p:cNvSpPr>
          <p:nvPr>
            <p:ph type="body" idx="1"/>
          </p:nvPr>
        </p:nvSpPr>
        <p:spPr>
          <a:xfrm>
            <a:off x="389660" y="895600"/>
            <a:ext cx="8398740"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 Slide Without Title">
    <p:bg>
      <p:bgPr>
        <a:solidFill>
          <a:srgbClr val="FFFFFF"/>
        </a:solidFill>
        <a:effectLst/>
      </p:bgPr>
    </p:bg>
    <p:spTree>
      <p:nvGrpSpPr>
        <p:cNvPr id="1" name=""/>
        <p:cNvGrpSpPr/>
        <p:nvPr/>
      </p:nvGrpSpPr>
      <p:grpSpPr>
        <a:xfrm>
          <a:off x="0" y="0"/>
          <a:ext cx="0" cy="0"/>
          <a:chOff x="0" y="0"/>
          <a:chExt cx="0" cy="0"/>
        </a:xfrm>
      </p:grpSpPr>
      <p:sp>
        <p:nvSpPr>
          <p:cNvPr id="116" name="Shape 1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17" name="Shape 117"/>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19" name="Shape 119"/>
          <p:cNvSpPr>
            <a:spLocks noGrp="1"/>
          </p:cNvSpPr>
          <p:nvPr>
            <p:ph type="body" idx="1"/>
          </p:nvPr>
        </p:nvSpPr>
        <p:spPr>
          <a:xfrm>
            <a:off x="528639" y="876359"/>
            <a:ext cx="8259762" cy="3168210"/>
          </a:xfrm>
          <a:prstGeom prst="rect">
            <a:avLst/>
          </a:prstGeom>
        </p:spPr>
        <p:txBody>
          <a:bodyPr lIns="45710" tIns="45710" rIns="45710" bIns="45710">
            <a:normAutofit/>
          </a:bodyPr>
          <a:lstStyle>
            <a:lvl1pPr marL="212399" indent="-392400">
              <a:lnSpc>
                <a:spcPts val="4400"/>
              </a:lnSpc>
              <a:spcBef>
                <a:spcPts val="0"/>
              </a:spcBef>
              <a:buClr>
                <a:schemeClr val="accent3"/>
              </a:buClr>
              <a:buSzPct val="80000"/>
              <a:defRPr sz="3700"/>
            </a:lvl1pPr>
            <a:lvl2pPr marL="735741" indent="-443701">
              <a:lnSpc>
                <a:spcPts val="4400"/>
              </a:lnSpc>
              <a:spcBef>
                <a:spcPts val="0"/>
              </a:spcBef>
              <a:buClr>
                <a:schemeClr val="accent3"/>
              </a:buClr>
              <a:buSzPct val="80000"/>
              <a:defRPr sz="3700"/>
            </a:lvl2pPr>
            <a:lvl3pPr marL="972540" indent="-396397">
              <a:lnSpc>
                <a:spcPts val="4400"/>
              </a:lnSpc>
              <a:spcBef>
                <a:spcPts val="0"/>
              </a:spcBef>
              <a:buClr>
                <a:schemeClr val="accent3"/>
              </a:buClr>
              <a:buSzPct val="80000"/>
              <a:defRPr sz="3700"/>
            </a:lvl3pPr>
            <a:lvl4pPr marL="1192645" indent="-453025">
              <a:lnSpc>
                <a:spcPts val="4400"/>
              </a:lnSpc>
              <a:spcBef>
                <a:spcPts val="0"/>
              </a:spcBef>
              <a:buClr>
                <a:schemeClr val="accent3"/>
              </a:buClr>
              <a:buSzPct val="80000"/>
              <a:defRPr sz="3700"/>
            </a:lvl4pPr>
            <a:lvl5pPr marL="1432950" indent="-518740">
              <a:lnSpc>
                <a:spcPts val="4400"/>
              </a:lnSpc>
              <a:spcBef>
                <a:spcPts val="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ullet_3-Column Layout No Bottom Bar">
    <p:bg>
      <p:bgPr>
        <a:solidFill>
          <a:srgbClr val="FFFFFF"/>
        </a:solidFill>
        <a:effectLst/>
      </p:bgPr>
    </p:bg>
    <p:spTree>
      <p:nvGrpSpPr>
        <p:cNvPr id="1" name=""/>
        <p:cNvGrpSpPr/>
        <p:nvPr/>
      </p:nvGrpSpPr>
      <p:grpSpPr>
        <a:xfrm>
          <a:off x="0" y="0"/>
          <a:ext cx="0" cy="0"/>
          <a:chOff x="0" y="0"/>
          <a:chExt cx="0" cy="0"/>
        </a:xfrm>
      </p:grpSpPr>
      <p:sp>
        <p:nvSpPr>
          <p:cNvPr id="163" name="Shape 16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64" name="Shape 164"/>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6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66" name="Shape 166"/>
          <p:cNvSpPr/>
          <p:nvPr/>
        </p:nvSpPr>
        <p:spPr>
          <a:xfrm flipH="1">
            <a:off x="3070224" y="609600"/>
            <a:ext cx="2" cy="3984625"/>
          </a:xfrm>
          <a:prstGeom prst="line">
            <a:avLst/>
          </a:prstGeom>
          <a:ln w="38100">
            <a:solidFill>
              <a:srgbClr val="3E6BB4"/>
            </a:solidFill>
          </a:ln>
        </p:spPr>
        <p:txBody>
          <a:bodyPr lIns="45719" rIns="45719"/>
          <a:lstStyle/>
          <a:p>
            <a:endParaRPr/>
          </a:p>
        </p:txBody>
      </p:sp>
      <p:sp>
        <p:nvSpPr>
          <p:cNvPr id="167" name="Shape 167"/>
          <p:cNvSpPr/>
          <p:nvPr/>
        </p:nvSpPr>
        <p:spPr>
          <a:xfrm flipH="1">
            <a:off x="6037262" y="609600"/>
            <a:ext cx="1" cy="3984625"/>
          </a:xfrm>
          <a:prstGeom prst="line">
            <a:avLst/>
          </a:prstGeom>
          <a:ln w="38100">
            <a:solidFill>
              <a:srgbClr val="3E6BB4"/>
            </a:solidFill>
          </a:ln>
        </p:spPr>
        <p:txBody>
          <a:bodyPr lIns="45719" rIns="45719"/>
          <a:lstStyle/>
          <a:p>
            <a:endParaRPr/>
          </a:p>
        </p:txBody>
      </p:sp>
      <p:sp>
        <p:nvSpPr>
          <p:cNvPr id="168" name="Shape 168"/>
          <p:cNvSpPr>
            <a:spLocks noGrp="1"/>
          </p:cNvSpPr>
          <p:nvPr>
            <p:ph type="body" sz="quarter" idx="1"/>
          </p:nvPr>
        </p:nvSpPr>
        <p:spPr>
          <a:xfrm>
            <a:off x="461962" y="228317"/>
            <a:ext cx="2337111" cy="770463"/>
          </a:xfrm>
          <a:prstGeom prst="rect">
            <a:avLst/>
          </a:prstGeom>
        </p:spPr>
        <p:txBody>
          <a:bodyPr lIns="45710" tIns="45710" rIns="45710" bIns="45710" anchor="b">
            <a:normAutofit/>
          </a:bodyPr>
          <a:lstStyle>
            <a:lvl1pPr marL="0" indent="0" defTabSz="685720">
              <a:lnSpc>
                <a:spcPct val="80000"/>
              </a:lnSpc>
              <a:spcBef>
                <a:spcPts val="0"/>
              </a:spcBef>
              <a:buClrTx/>
              <a:buSzTx/>
              <a:buFontTx/>
              <a:buNone/>
              <a:defRPr sz="2500" spc="-75"/>
            </a:lvl1pPr>
            <a:lvl2pPr marL="528410" indent="-385535" defTabSz="685720">
              <a:lnSpc>
                <a:spcPct val="80000"/>
              </a:lnSpc>
              <a:spcBef>
                <a:spcPts val="0"/>
              </a:spcBef>
              <a:buClrTx/>
              <a:buFontTx/>
              <a:defRPr sz="2500" spc="-75"/>
            </a:lvl2pPr>
            <a:lvl3pPr marL="615818" indent="-353881" defTabSz="685720">
              <a:lnSpc>
                <a:spcPct val="80000"/>
              </a:lnSpc>
              <a:spcBef>
                <a:spcPts val="0"/>
              </a:spcBef>
              <a:buClrTx/>
              <a:buFontTx/>
              <a:defRPr sz="2500" spc="-75"/>
            </a:lvl3pPr>
            <a:lvl4pPr marL="719427" indent="-386052" defTabSz="685720">
              <a:lnSpc>
                <a:spcPct val="80000"/>
              </a:lnSpc>
              <a:spcBef>
                <a:spcPts val="0"/>
              </a:spcBef>
              <a:buClrTx/>
              <a:buFontTx/>
              <a:defRPr sz="2500" spc="-75"/>
            </a:lvl4pPr>
            <a:lvl5pPr marL="790864" indent="-386052" defTabSz="685720">
              <a:lnSpc>
                <a:spcPct val="80000"/>
              </a:lnSpc>
              <a:spcBef>
                <a:spcPts val="0"/>
              </a:spcBef>
              <a:buClrTx/>
              <a:buFontTx/>
              <a:defRPr sz="2500" spc="-75"/>
            </a:lvl5pPr>
          </a:lstStyle>
          <a:p>
            <a:r>
              <a:t>Body Level One</a:t>
            </a:r>
          </a:p>
          <a:p>
            <a:pPr lvl="1"/>
            <a:r>
              <a:t>Body Level Two</a:t>
            </a:r>
          </a:p>
          <a:p>
            <a:pPr lvl="2"/>
            <a:r>
              <a:t>Body Level Three</a:t>
            </a:r>
          </a:p>
          <a:p>
            <a:pPr lvl="3"/>
            <a:r>
              <a:t>Body Level Four</a:t>
            </a:r>
          </a:p>
          <a:p>
            <a:pPr lvl="4"/>
            <a:r>
              <a:t>Body Level Five</a:t>
            </a:r>
          </a:p>
        </p:txBody>
      </p:sp>
      <p:sp>
        <p:nvSpPr>
          <p:cNvPr id="169" name="Shape 169"/>
          <p:cNvSpPr>
            <a:spLocks noGrp="1"/>
          </p:cNvSpPr>
          <p:nvPr>
            <p:ph type="body" sz="quarter" idx="13"/>
          </p:nvPr>
        </p:nvSpPr>
        <p:spPr>
          <a:xfrm>
            <a:off x="3377727" y="227838"/>
            <a:ext cx="2337111" cy="770462"/>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0" name="Shape 170"/>
          <p:cNvSpPr>
            <a:spLocks noGrp="1"/>
          </p:cNvSpPr>
          <p:nvPr>
            <p:ph type="body" sz="quarter" idx="14"/>
          </p:nvPr>
        </p:nvSpPr>
        <p:spPr>
          <a:xfrm>
            <a:off x="6354812" y="220477"/>
            <a:ext cx="2337110" cy="770463"/>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1" name="Shape 171"/>
          <p:cNvSpPr>
            <a:spLocks noGrp="1"/>
          </p:cNvSpPr>
          <p:nvPr>
            <p:ph type="body" sz="quarter" idx="15"/>
          </p:nvPr>
        </p:nvSpPr>
        <p:spPr>
          <a:xfrm>
            <a:off x="461962" y="1201094"/>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2" name="Shape 172"/>
          <p:cNvSpPr>
            <a:spLocks noGrp="1"/>
          </p:cNvSpPr>
          <p:nvPr>
            <p:ph type="body" sz="quarter" idx="16"/>
          </p:nvPr>
        </p:nvSpPr>
        <p:spPr>
          <a:xfrm>
            <a:off x="3377727"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3" name="Shape 173"/>
          <p:cNvSpPr>
            <a:spLocks noGrp="1"/>
          </p:cNvSpPr>
          <p:nvPr>
            <p:ph type="body" sz="quarter" idx="17"/>
          </p:nvPr>
        </p:nvSpPr>
        <p:spPr>
          <a:xfrm>
            <a:off x="6354812"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A4D7"/>
            </a:gs>
            <a:gs pos="99001">
              <a:srgbClr val="2D5AA3"/>
            </a:gs>
            <a:gs pos="100000">
              <a:srgbClr val="2D5AA3"/>
            </a:gs>
          </a:gsLst>
          <a:lin ang="5400000" scaled="0"/>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16425" y="915409"/>
            <a:ext cx="7598042" cy="2569947"/>
          </a:xfrm>
          <a:prstGeom prst="rect">
            <a:avLst/>
          </a:prstGeom>
          <a:ln w="12700">
            <a:miter lim="400000"/>
          </a:ln>
          <a:extLst>
            <a:ext uri="{C572A759-6A51-4108-AA02-DFA0A04FC94B}">
              <ma14:wrappingTextBoxFlag xmlns:ma14="http://schemas.microsoft.com/office/mac/drawingml/2011/main" xmlns="" val="1"/>
            </a:ext>
          </a:extLst>
        </p:spPr>
        <p:txBody>
          <a:bodyPr lIns="45711" tIns="45711" rIns="45711" bIns="45711" anchor="b">
            <a:normAutofit/>
          </a:bodyPr>
          <a:lstStyle/>
          <a:p>
            <a:r>
              <a:t>Title Text</a:t>
            </a:r>
          </a:p>
        </p:txBody>
      </p:sp>
      <p:sp>
        <p:nvSpPr>
          <p:cNvPr id="3" name="Shape 3"/>
          <p:cNvSpPr>
            <a:spLocks noGrp="1"/>
          </p:cNvSpPr>
          <p:nvPr>
            <p:ph type="sldNum" sz="quarter" idx="2"/>
          </p:nvPr>
        </p:nvSpPr>
        <p:spPr>
          <a:xfrm>
            <a:off x="8575079" y="4762133"/>
            <a:ext cx="159043" cy="135293"/>
          </a:xfrm>
          <a:prstGeom prst="rect">
            <a:avLst/>
          </a:prstGeom>
          <a:ln w="12700">
            <a:miter lim="400000"/>
          </a:ln>
        </p:spPr>
        <p:txBody>
          <a:bodyPr wrap="none" lIns="30792" tIns="30792" rIns="30792" bIns="30792" anchor="b">
            <a:spAutoFit/>
          </a:bodyPr>
          <a:lstStyle>
            <a:lvl1pPr algn="r" defTabSz="610744">
              <a:defRPr sz="600">
                <a:solidFill>
                  <a:srgbClr val="FFFFFF">
                    <a:alpha val="60000"/>
                  </a:srgbClr>
                </a:solidFill>
              </a:defRPr>
            </a:lvl1pPr>
          </a:lstStyle>
          <a:p>
            <a:fld id="{86CB4B4D-7CA3-9044-876B-883B54F8677D}" type="slidenum">
              <a:t>‹#›</a:t>
            </a:fld>
            <a:endParaRPr/>
          </a:p>
        </p:txBody>
      </p:sp>
      <p:sp>
        <p:nvSpPr>
          <p:cNvPr id="4" name="Shape 4"/>
          <p:cNvSpPr/>
          <p:nvPr/>
        </p:nvSpPr>
        <p:spPr>
          <a:xfrm>
            <a:off x="5867508" y="4760879"/>
            <a:ext cx="2658019" cy="135292"/>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FFFFFF">
                    <a:alpha val="60000"/>
                  </a:srgbClr>
                </a:solidFill>
              </a:defRPr>
            </a:lvl1pPr>
          </a:lstStyle>
          <a:p>
            <a:r>
              <a:t>© 2014  Cisco and/or its affiliates. All rights reserved.   Cisco Confidential</a:t>
            </a:r>
          </a:p>
        </p:txBody>
      </p:sp>
      <p:pic>
        <p:nvPicPr>
          <p:cNvPr id="5" name="image1.png" descr="C:\Users\spius\Pictures\cisco logo blue gradient.png"/>
          <p:cNvPicPr>
            <a:picLocks noChangeAspect="1"/>
          </p:cNvPicPr>
          <p:nvPr/>
        </p:nvPicPr>
        <p:blipFill>
          <a:blip r:embed="rId36">
            <a:alphaModFix amt="60000"/>
            <a:extLst/>
          </a:blip>
          <a:stretch>
            <a:fillRect/>
          </a:stretch>
        </p:blipFill>
        <p:spPr>
          <a:xfrm>
            <a:off x="474174" y="4625773"/>
            <a:ext cx="431313" cy="265177"/>
          </a:xfrm>
          <a:prstGeom prst="rect">
            <a:avLst/>
          </a:prstGeom>
          <a:ln w="12700">
            <a:miter lim="400000"/>
          </a:ln>
        </p:spPr>
      </p:pic>
      <p:sp>
        <p:nvSpPr>
          <p:cNvPr id="6" name="Shape 6"/>
          <p:cNvSpPr>
            <a:spLocks noGrp="1"/>
          </p:cNvSpPr>
          <p:nvPr>
            <p:ph type="body" idx="1"/>
          </p:nvPr>
        </p:nvSpPr>
        <p:spPr>
          <a:xfrm>
            <a:off x="457200" y="1200150"/>
            <a:ext cx="8229600" cy="3394472"/>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Footer Placeholder 6"/>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62" r:id="rId9"/>
    <p:sldLayoutId id="2147483663"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8" r:id="rId31"/>
    <p:sldLayoutId id="2147483694" r:id="rId32"/>
    <p:sldLayoutId id="2147483695" r:id="rId33"/>
    <p:sldLayoutId id="2147483698" r:id="rId34"/>
  </p:sldLayoutIdLst>
  <p:transition spd="med"/>
  <p:txStyles>
    <p:titleStyle>
      <a:lvl1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1pPr>
      <a:lvl2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2pPr>
      <a:lvl3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3pPr>
      <a:lvl4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4pPr>
      <a:lvl5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5pPr>
      <a:lvl6pPr marL="0" marR="0" indent="4572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6pPr>
      <a:lvl7pPr marL="0" marR="0" indent="9144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7pPr>
      <a:lvl8pPr marL="0" marR="0" indent="13716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8pPr>
      <a:lvl9pPr marL="0" marR="0" indent="18288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9pPr>
    </p:titleStyle>
    <p:bodyStyle>
      <a:lvl1pPr marL="169862" marR="0" indent="-169862" algn="l" defTabSz="684212" rtl="0" latinLnBrk="0">
        <a:lnSpc>
          <a:spcPct val="95000"/>
        </a:lnSpc>
        <a:spcBef>
          <a:spcPts val="1000"/>
        </a:spcBef>
        <a:spcAft>
          <a:spcPts val="0"/>
        </a:spcAft>
        <a:buClr>
          <a:srgbClr val="2968AF"/>
        </a:buClr>
        <a:buSzPct val="90000"/>
        <a:buFont typeface="Arial"/>
        <a:buChar char="•"/>
        <a:tabLst/>
        <a:defRPr sz="1500" b="0" i="0" u="none" strike="noStrike" cap="none" spc="0" baseline="0">
          <a:ln>
            <a:noFill/>
          </a:ln>
          <a:solidFill>
            <a:schemeClr val="accent3"/>
          </a:solidFill>
          <a:uFillTx/>
          <a:latin typeface="Arial"/>
          <a:ea typeface="Arial"/>
          <a:cs typeface="Arial"/>
          <a:sym typeface="Arial"/>
        </a:defRPr>
      </a:lvl1pPr>
      <a:lvl2pPr marL="374196" marR="0" indent="-23132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2pPr>
      <a:lvl3pPr marL="474265" marR="0" indent="-212328"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3pPr>
      <a:lvl4pPr marL="565006"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4pPr>
      <a:lvl5pPr marL="636443"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5pPr>
      <a:lvl6pPr marL="978152" marR="0" indent="-28574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6pPr>
      <a:lvl7pPr marL="1085838" marR="0" indent="-321416"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7pPr>
      <a:lvl8pPr marL="0" marR="0" indent="2400219" algn="l" defTabSz="684212" rtl="0" latinLnBrk="0">
        <a:lnSpc>
          <a:spcPct val="95000"/>
        </a:lnSpc>
        <a:spcBef>
          <a:spcPts val="1000"/>
        </a:spcBef>
        <a:spcAft>
          <a:spcPts val="0"/>
        </a:spcAft>
        <a:buClr>
          <a:srgbClr val="2968AF"/>
        </a:buClr>
        <a:buSzTx/>
        <a:buFont typeface="Arial"/>
        <a:buNone/>
        <a:tabLst/>
        <a:defRPr sz="1500" b="0" i="0" u="none" strike="noStrike" cap="none" spc="0" baseline="0">
          <a:ln>
            <a:noFill/>
          </a:ln>
          <a:solidFill>
            <a:schemeClr val="accent3"/>
          </a:solidFill>
          <a:uFillTx/>
          <a:latin typeface="Arial"/>
          <a:ea typeface="Arial"/>
          <a:cs typeface="Arial"/>
          <a:sym typeface="Arial"/>
        </a:defRPr>
      </a:lvl8pPr>
      <a:lvl9pPr marL="2914552" marR="0" indent="-171444"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9pPr>
    </p:bodyStyle>
    <p:other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oftware.cisco.com/#module/SmartLicensing"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hyperlink" Target="http://www.cisco.com/c/en/us/td/docs/switches/datacenter/sw/nx-os/licensing/guide/b_Cisco_NX-OS_Licensing_Guide/b_Cisco_NX-OS_Licensing_Guide_chapter_010.pdf"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hyperlink" Target="https://tools.cisco.com/its/service/oddce/services/DDCEServi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hyperlink" Target="http://ccbu-wiki.cisco.com:8080/display/MESSAGING/Alarms+and+Alerts+Generated+from+Smart+License+Manager+Service" TargetMode="Externa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hyperlink" Target="http://ccbu-wiki.cisco.com:8080/display/MESSAGING/Alarms+and+Alerts+Generated+from+Smart+License+Manager+Service" TargetMode="External"/><Relationship Id="rId7" Type="http://schemas.openxmlformats.org/officeDocument/2006/relationships/hyperlink" Target="https://www.cisco.com/c/en/us/td/docs/voice_ip_comm/connection/12x/install_upgrade/guide/b_12xcuciumg.html" TargetMode="External"/><Relationship Id="rId2" Type="http://schemas.openxmlformats.org/officeDocument/2006/relationships/hyperlink" Target="http://ccbu-wiki.cisco.com:8080/display/MESSAGING/Smart+Licensing" TargetMode="External"/><Relationship Id="rId1" Type="http://schemas.openxmlformats.org/officeDocument/2006/relationships/slideLayout" Target="../slideLayouts/slideLayout32.xml"/><Relationship Id="rId6" Type="http://schemas.openxmlformats.org/officeDocument/2006/relationships/hyperlink" Target="http://www.cisco.com/web/ordering/smart-software-manager/smart-accounts.html" TargetMode="External"/><Relationship Id="rId5" Type="http://schemas.openxmlformats.org/officeDocument/2006/relationships/hyperlink" Target="http://ccbu-wiki.cisco.com:8080/display/MESSAGING/Migration+from+legacy+licensing+to+smart+licensing" TargetMode="External"/><Relationship Id="rId4" Type="http://schemas.openxmlformats.org/officeDocument/2006/relationships/hyperlink" Target="http://ccbu-wiki.cisco.com:8080/display/MESSAGING/Annotated+Wiki+for+Smart+Licensi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hyperlink" Target="http://www.cisco.com/c/en/us/td/docs/switches/datacenter/sw/nx-os/licensing/guide/b_Cisco_NX-OS_Licensing_Guide/b_Cisco_NX-OS_Licensing_Guide_chapter_010.pdf"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p:cNvSpPr>
          <p:nvPr>
            <p:ph type="body" sz="quarter" idx="1"/>
          </p:nvPr>
        </p:nvSpPr>
        <p:spPr>
          <a:xfrm>
            <a:off x="442472" y="3232281"/>
            <a:ext cx="8302626" cy="299002"/>
          </a:xfrm>
          <a:prstGeom prst="rect">
            <a:avLst/>
          </a:prstGeom>
        </p:spPr>
        <p:txBody>
          <a:bodyPr>
            <a:normAutofit lnSpcReduction="10000"/>
          </a:bodyPr>
          <a:lstStyle>
            <a:lvl1pPr defTabSz="472106">
              <a:spcBef>
                <a:spcPts val="600"/>
              </a:spcBef>
              <a:defRPr sz="1518"/>
            </a:lvl1pPr>
          </a:lstStyle>
          <a:p>
            <a:r>
              <a:rPr lang="en-US" dirty="0" smtClean="0"/>
              <a:t>January 30</a:t>
            </a:r>
            <a:r>
              <a:rPr lang="en-US" baseline="30000" dirty="0" smtClean="0"/>
              <a:t>th</a:t>
            </a:r>
            <a:r>
              <a:rPr lang="en-US" dirty="0" smtClean="0"/>
              <a:t> </a:t>
            </a:r>
            <a:r>
              <a:rPr dirty="0" smtClean="0"/>
              <a:t>201</a:t>
            </a:r>
            <a:r>
              <a:rPr lang="en-US" dirty="0"/>
              <a:t>7</a:t>
            </a:r>
            <a:endParaRPr dirty="0"/>
          </a:p>
        </p:txBody>
      </p:sp>
      <p:sp>
        <p:nvSpPr>
          <p:cNvPr id="635" name="Shape 635"/>
          <p:cNvSpPr>
            <a:spLocks noGrp="1"/>
          </p:cNvSpPr>
          <p:nvPr>
            <p:ph type="title"/>
          </p:nvPr>
        </p:nvSpPr>
        <p:spPr>
          <a:xfrm>
            <a:off x="425764" y="2639977"/>
            <a:ext cx="8340154" cy="644730"/>
          </a:xfrm>
          <a:prstGeom prst="rect">
            <a:avLst/>
          </a:prstGeom>
        </p:spPr>
        <p:txBody>
          <a:bodyPr>
            <a:normAutofit fontScale="90000"/>
          </a:bodyPr>
          <a:lstStyle/>
          <a:p>
            <a:pPr defTabSz="273685">
              <a:defRPr sz="2080"/>
            </a:pPr>
            <a:endParaRPr dirty="0"/>
          </a:p>
          <a:p>
            <a:pPr eaLnBrk="0" hangingPunct="0"/>
            <a:r>
              <a:rPr lang="en-US" altLang="en-US" sz="2400" b="1" dirty="0" smtClean="0"/>
              <a:t>Unity </a:t>
            </a:r>
            <a:r>
              <a:rPr lang="en-US" altLang="en-US" sz="2400" b="1" dirty="0"/>
              <a:t>Connection </a:t>
            </a:r>
            <a:r>
              <a:rPr lang="en-US" altLang="en-US" sz="2400" b="1" dirty="0" smtClean="0"/>
              <a:t/>
            </a:r>
            <a:br>
              <a:rPr lang="en-US" altLang="en-US" sz="2400" b="1" dirty="0" smtClean="0"/>
            </a:br>
            <a:r>
              <a:rPr lang="en-US" altLang="en-US" sz="2000" dirty="0" smtClean="0"/>
              <a:t>Smart Licensing TOI</a:t>
            </a:r>
            <a:endParaRPr lang="en-US" altLang="en-US" sz="2000" dirty="0"/>
          </a:p>
        </p:txBody>
      </p:sp>
      <p:sp>
        <p:nvSpPr>
          <p:cNvPr id="636" name="Shape 636"/>
          <p:cNvSpPr/>
          <p:nvPr/>
        </p:nvSpPr>
        <p:spPr>
          <a:xfrm>
            <a:off x="469496" y="3792505"/>
            <a:ext cx="8296420"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lnSpcReduction="10000"/>
          </a:bodyPr>
          <a:lstStyle>
            <a:lvl1pPr defTabSz="684212">
              <a:lnSpc>
                <a:spcPct val="95000"/>
              </a:lnSpc>
              <a:spcBef>
                <a:spcPts val="1000"/>
              </a:spcBef>
              <a:defRPr sz="1400"/>
            </a:lvl1pPr>
          </a:lstStyle>
          <a:p>
            <a:r>
              <a:t> </a:t>
            </a:r>
          </a:p>
        </p:txBody>
      </p:sp>
      <p:sp>
        <p:nvSpPr>
          <p:cNvPr id="637" name="Shape 637"/>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lvl1pPr marL="0" indent="0">
              <a:buClrTx/>
              <a:buSzTx/>
              <a:buFontTx/>
              <a:buNone/>
              <a:defRPr sz="1400"/>
            </a:lvl1pPr>
          </a:lstStyle>
          <a:p>
            <a:r>
              <a:rPr dirty="0"/>
              <a:t> </a:t>
            </a:r>
          </a:p>
        </p:txBody>
      </p:sp>
      <p:sp>
        <p:nvSpPr>
          <p:cNvPr id="638" name="Shape 638"/>
          <p:cNvSpPr>
            <a:spLocks noGrp="1"/>
          </p:cNvSpPr>
          <p:nvPr>
            <p:ph type="body" idx="14"/>
          </p:nvPr>
        </p:nvSpPr>
        <p:spPr>
          <a:prstGeom prst="rect">
            <a:avLst/>
          </a:prstGeom>
          <a:extLst>
            <a:ext uri="{C572A759-6A51-4108-AA02-DFA0A04FC94B}">
              <ma14:wrappingTextBoxFlag xmlns:ma14="http://schemas.microsoft.com/office/mac/drawingml/2011/main" xmlns="" val="1"/>
            </a:ext>
          </a:extLst>
        </p:spPr>
        <p:txBody>
          <a:bodyPr>
            <a:normAutofit lnSpcReduction="10000"/>
          </a:bodyPr>
          <a:lstStyle>
            <a:lvl1pPr marL="0" indent="0">
              <a:buClrTx/>
              <a:buSzTx/>
              <a:buFontTx/>
              <a:buNone/>
              <a:defRPr sz="1400"/>
            </a:lvl1pPr>
          </a:lstStyle>
          <a:p>
            <a: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lang="en-US" dirty="0">
                <a:ea typeface="+mj-ea"/>
              </a:rPr>
              <a:t/>
            </a:r>
            <a:br>
              <a:rPr lang="en-US" dirty="0">
                <a:ea typeface="+mj-ea"/>
              </a:rPr>
            </a:br>
            <a:r>
              <a:rPr lang="en-US" dirty="0" smtClean="0">
                <a:ea typeface="+mj-ea"/>
              </a:rPr>
              <a:t>Smart Software Manager</a:t>
            </a:r>
            <a:endParaRPr dirty="0">
              <a:ea typeface="+mj-ea"/>
            </a:endParaRPr>
          </a:p>
        </p:txBody>
      </p:sp>
      <p:sp>
        <p:nvSpPr>
          <p:cNvPr id="28675" name="Content Placeholder 3"/>
          <p:cNvSpPr>
            <a:spLocks noGrp="1"/>
          </p:cNvSpPr>
          <p:nvPr>
            <p:ph idx="1"/>
          </p:nvPr>
        </p:nvSpPr>
        <p:spPr>
          <a:xfrm>
            <a:off x="76199" y="1085850"/>
            <a:ext cx="8862317" cy="3314700"/>
          </a:xfrm>
        </p:spPr>
        <p:txBody>
          <a:bodyPr/>
          <a:lstStyle/>
          <a:p>
            <a:pPr marL="0" indent="0">
              <a:buNone/>
            </a:pPr>
            <a:r>
              <a:rPr lang="en-US" dirty="0"/>
              <a:t>Cisco Smart Software Manager (CSSM) enables the management of software licenses and Smart Account from a single portal. The interface allows you to activate your product, manage </a:t>
            </a:r>
            <a:r>
              <a:rPr lang="en-US" dirty="0" smtClean="0"/>
              <a:t>entitlements</a:t>
            </a:r>
            <a:r>
              <a:rPr lang="en-US" dirty="0"/>
              <a:t>, renew and upgrade software. A functioning Smart Account is required to complete the registration process. To access the Cisco Smart Software Manager, click </a:t>
            </a:r>
            <a:r>
              <a:rPr lang="en-US" dirty="0">
                <a:hlinkClick r:id="rId3"/>
              </a:rPr>
              <a:t>https://software.cisco.com/#</a:t>
            </a:r>
            <a:r>
              <a:rPr lang="en-US" dirty="0" smtClean="0">
                <a:hlinkClick r:id="rId3"/>
              </a:rPr>
              <a:t>module/SmartLicensing</a:t>
            </a:r>
            <a:endParaRPr lang="en-US" dirty="0" smtClean="0"/>
          </a:p>
          <a:p>
            <a:pPr marL="0" indent="0">
              <a:buNone/>
            </a:pPr>
            <a:r>
              <a:rPr lang="en-US" dirty="0"/>
              <a:t>You must add the following information in the CSSM: </a:t>
            </a:r>
            <a:endParaRPr lang="en-US" dirty="0" smtClean="0"/>
          </a:p>
          <a:p>
            <a:pPr marL="0" indent="0">
              <a:buNone/>
            </a:pPr>
            <a:r>
              <a:rPr lang="en-US" dirty="0" smtClean="0"/>
              <a:t>• </a:t>
            </a:r>
            <a:r>
              <a:rPr lang="en-US" dirty="0"/>
              <a:t>Trusted Unique Identifier—This is the device ID (SUDI/SUVI/ID). </a:t>
            </a:r>
            <a:endParaRPr lang="en-US" dirty="0" smtClean="0"/>
          </a:p>
          <a:p>
            <a:pPr marL="0" indent="0">
              <a:buNone/>
            </a:pPr>
            <a:r>
              <a:rPr lang="en-US" dirty="0" smtClean="0"/>
              <a:t>• </a:t>
            </a:r>
            <a:r>
              <a:rPr lang="en-US" dirty="0"/>
              <a:t>Organizational Identifier—This is a numerical format to associate the product with a Smart Account or Virtual Account. </a:t>
            </a:r>
            <a:endParaRPr lang="en-US" dirty="0" smtClean="0"/>
          </a:p>
          <a:p>
            <a:pPr marL="0" indent="0">
              <a:buNone/>
            </a:pPr>
            <a:r>
              <a:rPr lang="en-US" dirty="0" smtClean="0"/>
              <a:t>• </a:t>
            </a:r>
            <a:r>
              <a:rPr lang="en-US" dirty="0"/>
              <a:t>Licenses consumed—Allows the CSSM to understand the license type and the level of consumption  </a:t>
            </a:r>
            <a:endParaRPr lang="en-IN" dirty="0" smtClean="0"/>
          </a:p>
          <a:p>
            <a:endParaRPr lang="en-IN" dirty="0"/>
          </a:p>
        </p:txBody>
      </p:sp>
    </p:spTree>
    <p:extLst>
      <p:ext uri="{BB962C8B-B14F-4D97-AF65-F5344CB8AC3E}">
        <p14:creationId xmlns:p14="http://schemas.microsoft.com/office/powerpoint/2010/main" val="3047794913"/>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lang="en-US" dirty="0">
                <a:ea typeface="+mj-ea"/>
              </a:rPr>
              <a:t/>
            </a:r>
            <a:br>
              <a:rPr lang="en-US" dirty="0">
                <a:ea typeface="+mj-ea"/>
              </a:rPr>
            </a:br>
            <a:r>
              <a:rPr lang="en-US" dirty="0" smtClean="0">
                <a:ea typeface="+mj-ea"/>
              </a:rPr>
              <a:t>Smart Software Manager Satellite</a:t>
            </a:r>
            <a:endParaRPr dirty="0">
              <a:ea typeface="+mj-ea"/>
            </a:endParaRPr>
          </a:p>
        </p:txBody>
      </p:sp>
      <p:sp>
        <p:nvSpPr>
          <p:cNvPr id="28675" name="Content Placeholder 3"/>
          <p:cNvSpPr>
            <a:spLocks noGrp="1"/>
          </p:cNvSpPr>
          <p:nvPr>
            <p:ph idx="1"/>
          </p:nvPr>
        </p:nvSpPr>
        <p:spPr>
          <a:xfrm>
            <a:off x="76199" y="1085850"/>
            <a:ext cx="8862317" cy="3314700"/>
          </a:xfrm>
        </p:spPr>
        <p:txBody>
          <a:bodyPr/>
          <a:lstStyle/>
          <a:p>
            <a:pPr marL="0" indent="0">
              <a:buNone/>
            </a:pPr>
            <a:r>
              <a:rPr lang="en-US" dirty="0" smtClean="0"/>
              <a:t>Smart Software </a:t>
            </a:r>
            <a:r>
              <a:rPr lang="en-US" dirty="0"/>
              <a:t>Manager satellite is a component </a:t>
            </a:r>
            <a:r>
              <a:rPr lang="en-US" dirty="0" smtClean="0"/>
              <a:t>of Smart Software </a:t>
            </a:r>
            <a:r>
              <a:rPr lang="en-US" dirty="0"/>
              <a:t>Licensing and works in conjunction with the Smart Software Manager to manage software licenses. You can intelligently manage product licenses and get near real-time visibility and reporting of the Cisco licenses you purchased and consumed. If you are a security-sensitive customer and do not want to manage your installed base using a direct Internet connection, the Smart Software Manager satellite will be installed on your premises and provides a subset of Smart Software Manager functionality. You can download the satellite application, deploy it, and register it to the Smart Software Manager. </a:t>
            </a:r>
            <a:endParaRPr lang="en-US" dirty="0" smtClean="0"/>
          </a:p>
          <a:p>
            <a:pPr marL="0" indent="0">
              <a:buNone/>
            </a:pPr>
            <a:r>
              <a:rPr lang="en-US" dirty="0" smtClean="0"/>
              <a:t>You </a:t>
            </a:r>
            <a:r>
              <a:rPr lang="en-US" dirty="0"/>
              <a:t>can perform the following functions using the satellite application on your premises: </a:t>
            </a:r>
            <a:endParaRPr lang="en-US" dirty="0" smtClean="0"/>
          </a:p>
          <a:p>
            <a:pPr marL="0" indent="0">
              <a:buNone/>
            </a:pPr>
            <a:r>
              <a:rPr lang="en-US" dirty="0" smtClean="0"/>
              <a:t>• </a:t>
            </a:r>
            <a:r>
              <a:rPr lang="en-US" dirty="0"/>
              <a:t>Activate or register a license </a:t>
            </a:r>
            <a:endParaRPr lang="en-US" dirty="0" smtClean="0"/>
          </a:p>
          <a:p>
            <a:pPr marL="0" indent="0">
              <a:buNone/>
            </a:pPr>
            <a:r>
              <a:rPr lang="en-US" dirty="0" smtClean="0"/>
              <a:t>• </a:t>
            </a:r>
            <a:r>
              <a:rPr lang="en-US" dirty="0"/>
              <a:t>Get visibility to your company's licenses </a:t>
            </a:r>
            <a:endParaRPr lang="en-US" dirty="0" smtClean="0"/>
          </a:p>
          <a:p>
            <a:pPr marL="0" indent="0">
              <a:buNone/>
            </a:pPr>
            <a:r>
              <a:rPr lang="en-US" dirty="0" smtClean="0"/>
              <a:t>• </a:t>
            </a:r>
            <a:r>
              <a:rPr lang="en-US" dirty="0"/>
              <a:t>Transfer licenses between company entities </a:t>
            </a:r>
            <a:endParaRPr lang="en-IN" dirty="0" smtClean="0"/>
          </a:p>
          <a:p>
            <a:endParaRPr lang="en-IN" dirty="0"/>
          </a:p>
        </p:txBody>
      </p:sp>
    </p:spTree>
    <p:extLst>
      <p:ext uri="{BB962C8B-B14F-4D97-AF65-F5344CB8AC3E}">
        <p14:creationId xmlns:p14="http://schemas.microsoft.com/office/powerpoint/2010/main" val="208608497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lang="en-US" dirty="0">
                <a:ea typeface="+mj-ea"/>
              </a:rPr>
              <a:t/>
            </a:r>
            <a:br>
              <a:rPr lang="en-US" dirty="0">
                <a:ea typeface="+mj-ea"/>
              </a:rPr>
            </a:br>
            <a:r>
              <a:rPr lang="en-US" dirty="0" smtClean="0">
                <a:ea typeface="+mj-ea"/>
              </a:rPr>
              <a:t>Smart Call Home</a:t>
            </a:r>
            <a:endParaRPr dirty="0">
              <a:ea typeface="+mj-ea"/>
            </a:endParaRPr>
          </a:p>
        </p:txBody>
      </p:sp>
      <p:sp>
        <p:nvSpPr>
          <p:cNvPr id="28675" name="Content Placeholder 3"/>
          <p:cNvSpPr>
            <a:spLocks noGrp="1"/>
          </p:cNvSpPr>
          <p:nvPr>
            <p:ph idx="1"/>
          </p:nvPr>
        </p:nvSpPr>
        <p:spPr>
          <a:xfrm>
            <a:off x="76199" y="1085850"/>
            <a:ext cx="8862317" cy="3314700"/>
          </a:xfrm>
        </p:spPr>
        <p:txBody>
          <a:bodyPr/>
          <a:lstStyle/>
          <a:p>
            <a:pPr marL="0" indent="0">
              <a:buNone/>
            </a:pPr>
            <a:r>
              <a:rPr lang="en-US" dirty="0"/>
              <a:t>The Smart Call Home feature is automatically configured after the Smart Licensing is enabled</a:t>
            </a:r>
            <a:r>
              <a:rPr lang="en-US" dirty="0" smtClean="0"/>
              <a:t>. Smart </a:t>
            </a:r>
            <a:r>
              <a:rPr lang="en-US" dirty="0"/>
              <a:t>Call Home is used </a:t>
            </a:r>
            <a:r>
              <a:rPr lang="en-US" dirty="0" smtClean="0"/>
              <a:t>by Smart </a:t>
            </a:r>
            <a:r>
              <a:rPr lang="en-US" dirty="0"/>
              <a:t>Licensing as a medium for communication • with the Cisco license service. Call Home feature allows Cisco products to periodically call-home and perform an audit and reconciliation of </a:t>
            </a:r>
            <a:r>
              <a:rPr lang="en-US" dirty="0" smtClean="0"/>
              <a:t>your software </a:t>
            </a:r>
            <a:r>
              <a:rPr lang="en-US" dirty="0"/>
              <a:t>usage information. </a:t>
            </a:r>
            <a:r>
              <a:rPr lang="en-US" dirty="0" smtClean="0"/>
              <a:t>This information </a:t>
            </a:r>
            <a:r>
              <a:rPr lang="en-US" dirty="0"/>
              <a:t>helps Cisco efficiently track your install base, keep them up and running, and more effectively pursue service and support contract renewals, without much intervention from your end.</a:t>
            </a:r>
            <a:r>
              <a:rPr lang="en-US" dirty="0" smtClean="0"/>
              <a:t> </a:t>
            </a:r>
            <a:endParaRPr lang="en-IN" dirty="0" smtClean="0"/>
          </a:p>
          <a:p>
            <a:r>
              <a:rPr lang="en-IN" dirty="0" smtClean="0"/>
              <a:t>For more information about Smart </a:t>
            </a:r>
            <a:r>
              <a:rPr lang="en-IN" dirty="0"/>
              <a:t>Call Home go to </a:t>
            </a:r>
            <a:r>
              <a:rPr lang="en-IN" dirty="0">
                <a:hlinkClick r:id="rId3"/>
              </a:rPr>
              <a:t>http://</a:t>
            </a:r>
            <a:r>
              <a:rPr lang="en-IN" dirty="0" smtClean="0">
                <a:hlinkClick r:id="rId3"/>
              </a:rPr>
              <a:t>www.cisco.com/c/en/us/td/docs/switches/datacenter/sw/nx-os/licensing/guide/b_Cisco_NX-OS_Licensing_Guide/b_Cisco_NX-OS_Licensing_Guide_chapter_010.pdf</a:t>
            </a:r>
            <a:r>
              <a:rPr lang="en-IN" dirty="0" smtClean="0"/>
              <a:t>  </a:t>
            </a:r>
            <a:endParaRPr lang="en-IN" dirty="0"/>
          </a:p>
        </p:txBody>
      </p:sp>
    </p:spTree>
    <p:extLst>
      <p:ext uri="{BB962C8B-B14F-4D97-AF65-F5344CB8AC3E}">
        <p14:creationId xmlns:p14="http://schemas.microsoft.com/office/powerpoint/2010/main" val="402217031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0"/>
            <a:ext cx="8588375" cy="571500"/>
          </a:xfrm>
        </p:spPr>
        <p:txBody>
          <a:bodyPr/>
          <a:lstStyle/>
          <a:p>
            <a:pPr>
              <a:defRPr/>
            </a:pPr>
            <a:r>
              <a:rPr lang="en-US" dirty="0" smtClean="0">
                <a:ea typeface="+mj-ea"/>
              </a:rPr>
              <a:t>Deployment Options for Smart Licensing</a:t>
            </a:r>
            <a:endParaRPr dirty="0">
              <a:ea typeface="+mj-ea"/>
            </a:endParaRPr>
          </a:p>
        </p:txBody>
      </p:sp>
      <p:sp>
        <p:nvSpPr>
          <p:cNvPr id="31747" name="Content Placeholder 2"/>
          <p:cNvSpPr>
            <a:spLocks noGrp="1"/>
          </p:cNvSpPr>
          <p:nvPr>
            <p:ph idx="1"/>
          </p:nvPr>
        </p:nvSpPr>
        <p:spPr>
          <a:xfrm>
            <a:off x="190500" y="857250"/>
            <a:ext cx="8550275" cy="3829050"/>
          </a:xfrm>
        </p:spPr>
        <p:txBody>
          <a:bodyPr/>
          <a:lstStyle/>
          <a:p>
            <a:pPr marL="0" indent="0">
              <a:buNone/>
            </a:pPr>
            <a:r>
              <a:rPr lang="en-US" dirty="0" smtClean="0"/>
              <a:t>The </a:t>
            </a:r>
            <a:r>
              <a:rPr lang="en-US" dirty="0"/>
              <a:t>following illustration shows the various options available for deploying Smart Licensing</a:t>
            </a:r>
            <a:r>
              <a:rPr lang="en-US" dirty="0" smtClean="0"/>
              <a:t>:</a:t>
            </a:r>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232899"/>
            <a:ext cx="8819936" cy="3447617"/>
          </a:xfrm>
          <a:prstGeom prst="rect">
            <a:avLst/>
          </a:prstGeom>
        </p:spPr>
      </p:pic>
    </p:spTree>
    <p:extLst>
      <p:ext uri="{BB962C8B-B14F-4D97-AF65-F5344CB8AC3E}">
        <p14:creationId xmlns:p14="http://schemas.microsoft.com/office/powerpoint/2010/main" val="90330229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3831"/>
            <a:ext cx="8588375" cy="571500"/>
          </a:xfrm>
        </p:spPr>
        <p:txBody>
          <a:bodyPr/>
          <a:lstStyle/>
          <a:p>
            <a:pPr>
              <a:defRPr/>
            </a:pPr>
            <a:r>
              <a:rPr lang="en-US" dirty="0"/>
              <a:t>Prerequisites for Smart Licensing</a:t>
            </a:r>
            <a:endParaRPr dirty="0">
              <a:ea typeface="+mj-ea"/>
            </a:endParaRPr>
          </a:p>
        </p:txBody>
      </p:sp>
      <p:sp>
        <p:nvSpPr>
          <p:cNvPr id="31747" name="Content Placeholder 2"/>
          <p:cNvSpPr>
            <a:spLocks noGrp="1"/>
          </p:cNvSpPr>
          <p:nvPr>
            <p:ph idx="1"/>
          </p:nvPr>
        </p:nvSpPr>
        <p:spPr>
          <a:xfrm>
            <a:off x="190500" y="678095"/>
            <a:ext cx="8550275" cy="1284270"/>
          </a:xfrm>
        </p:spPr>
        <p:txBody>
          <a:bodyPr/>
          <a:lstStyle/>
          <a:p>
            <a:pPr marL="0" indent="0">
              <a:buNone/>
            </a:pPr>
            <a:r>
              <a:rPr lang="en-US" dirty="0" smtClean="0"/>
              <a:t>To configure a product for Smart Licensing operations, following are the prerequisites:</a:t>
            </a:r>
            <a:endParaRPr lang="en-US" dirty="0"/>
          </a:p>
          <a:p>
            <a:pPr>
              <a:buFont typeface="Wingdings" panose="05000000000000000000" pitchFamily="2" charset="2"/>
              <a:buChar char="Ø"/>
            </a:pPr>
            <a:r>
              <a:rPr lang="en-US" dirty="0"/>
              <a:t>Smart Account on Cisco Smart Software Manager(CSSM)</a:t>
            </a:r>
          </a:p>
          <a:p>
            <a:pPr>
              <a:buFont typeface="Wingdings" panose="05000000000000000000" pitchFamily="2" charset="2"/>
              <a:buChar char="Ø"/>
            </a:pPr>
            <a:r>
              <a:rPr lang="en-US" dirty="0"/>
              <a:t>Virtual Account under Smart Account</a:t>
            </a:r>
          </a:p>
          <a:p>
            <a:pPr>
              <a:buFont typeface="Wingdings" panose="05000000000000000000" pitchFamily="2" charset="2"/>
              <a:buChar char="Ø"/>
            </a:pPr>
            <a:r>
              <a:rPr lang="en-US" dirty="0"/>
              <a:t>Tokens and Licenses </a:t>
            </a:r>
            <a:r>
              <a:rPr lang="en-US" dirty="0" smtClean="0"/>
              <a:t>associated with Virtual Account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03" y="1962365"/>
            <a:ext cx="8719194" cy="2722651"/>
          </a:xfrm>
          <a:prstGeom prst="rect">
            <a:avLst/>
          </a:prstGeom>
        </p:spPr>
      </p:pic>
    </p:spTree>
    <p:extLst>
      <p:ext uri="{BB962C8B-B14F-4D97-AF65-F5344CB8AC3E}">
        <p14:creationId xmlns:p14="http://schemas.microsoft.com/office/powerpoint/2010/main" val="97796490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9062"/>
            <a:ext cx="8588375" cy="571500"/>
          </a:xfrm>
        </p:spPr>
        <p:txBody>
          <a:bodyPr/>
          <a:lstStyle/>
          <a:p>
            <a:pPr>
              <a:defRPr/>
            </a:pPr>
            <a:r>
              <a:rPr lang="en-US" dirty="0" smtClean="0">
                <a:ea typeface="+mj-ea"/>
              </a:rPr>
              <a:t>Smart License Management in Unity Connection</a:t>
            </a:r>
            <a:endParaRPr dirty="0">
              <a:ea typeface="+mj-ea"/>
            </a:endParaRPr>
          </a:p>
        </p:txBody>
      </p:sp>
      <p:sp>
        <p:nvSpPr>
          <p:cNvPr id="31747" name="Content Placeholder 2"/>
          <p:cNvSpPr>
            <a:spLocks noGrp="1"/>
          </p:cNvSpPr>
          <p:nvPr>
            <p:ph idx="1"/>
          </p:nvPr>
        </p:nvSpPr>
        <p:spPr>
          <a:xfrm>
            <a:off x="190500" y="770562"/>
            <a:ext cx="8550275" cy="3701685"/>
          </a:xfrm>
        </p:spPr>
        <p:txBody>
          <a:bodyPr>
            <a:normAutofit fontScale="92500" lnSpcReduction="20000"/>
          </a:bodyPr>
          <a:lstStyle/>
          <a:p>
            <a:r>
              <a:rPr lang="en-US" b="1" dirty="0"/>
              <a:t>L</a:t>
            </a:r>
            <a:r>
              <a:rPr lang="en-US" b="1" dirty="0" smtClean="0"/>
              <a:t>icenses page in Unity Connection</a:t>
            </a:r>
          </a:p>
          <a:p>
            <a:r>
              <a:rPr lang="en-US" b="1" dirty="0" smtClean="0"/>
              <a:t>Show Commands</a:t>
            </a:r>
          </a:p>
          <a:p>
            <a:pPr marL="0" indent="0">
              <a:buNone/>
            </a:pPr>
            <a:r>
              <a:rPr lang="en-US" dirty="0"/>
              <a:t> </a:t>
            </a:r>
            <a:r>
              <a:rPr lang="en-US" dirty="0" smtClean="0"/>
              <a:t>   show license status</a:t>
            </a:r>
          </a:p>
          <a:p>
            <a:pPr marL="0" indent="0">
              <a:buNone/>
            </a:pPr>
            <a:r>
              <a:rPr lang="en-US" dirty="0"/>
              <a:t> </a:t>
            </a:r>
            <a:r>
              <a:rPr lang="en-US" dirty="0" smtClean="0"/>
              <a:t>   show license all</a:t>
            </a:r>
          </a:p>
          <a:p>
            <a:pPr marL="0" indent="0">
              <a:buNone/>
            </a:pPr>
            <a:r>
              <a:rPr lang="en-US" dirty="0"/>
              <a:t> </a:t>
            </a:r>
            <a:r>
              <a:rPr lang="en-US" dirty="0" smtClean="0"/>
              <a:t>   show license tech support</a:t>
            </a:r>
          </a:p>
          <a:p>
            <a:pPr marL="0" indent="0">
              <a:buNone/>
            </a:pPr>
            <a:r>
              <a:rPr lang="en-US" dirty="0"/>
              <a:t> </a:t>
            </a:r>
            <a:r>
              <a:rPr lang="en-US" dirty="0" smtClean="0"/>
              <a:t>   show license usage</a:t>
            </a:r>
          </a:p>
          <a:p>
            <a:pPr marL="0" indent="0">
              <a:buNone/>
            </a:pPr>
            <a:r>
              <a:rPr lang="en-US" dirty="0"/>
              <a:t> </a:t>
            </a:r>
            <a:r>
              <a:rPr lang="en-US" dirty="0" smtClean="0"/>
              <a:t>   show license summary</a:t>
            </a:r>
          </a:p>
          <a:p>
            <a:r>
              <a:rPr lang="en-US" b="1" dirty="0" smtClean="0"/>
              <a:t>Configuration Operations</a:t>
            </a:r>
          </a:p>
          <a:p>
            <a:pPr marL="0" indent="0">
              <a:buNone/>
            </a:pPr>
            <a:r>
              <a:rPr lang="en-US" dirty="0"/>
              <a:t> </a:t>
            </a:r>
            <a:r>
              <a:rPr lang="en-US" dirty="0" smtClean="0"/>
              <a:t>   Register</a:t>
            </a:r>
          </a:p>
          <a:p>
            <a:pPr marL="0" indent="0">
              <a:buNone/>
            </a:pPr>
            <a:r>
              <a:rPr lang="en-US" dirty="0"/>
              <a:t> </a:t>
            </a:r>
            <a:r>
              <a:rPr lang="en-US" dirty="0" smtClean="0"/>
              <a:t>   Renew Authorization</a:t>
            </a:r>
          </a:p>
          <a:p>
            <a:pPr marL="0" indent="0">
              <a:buNone/>
            </a:pPr>
            <a:r>
              <a:rPr lang="en-US" dirty="0"/>
              <a:t> </a:t>
            </a:r>
            <a:r>
              <a:rPr lang="en-US" dirty="0" smtClean="0"/>
              <a:t>   Renew Registration</a:t>
            </a:r>
          </a:p>
          <a:p>
            <a:pPr marL="0" indent="0">
              <a:buNone/>
            </a:pPr>
            <a:r>
              <a:rPr lang="en-US" dirty="0"/>
              <a:t> </a:t>
            </a:r>
            <a:r>
              <a:rPr lang="en-US" dirty="0" smtClean="0"/>
              <a:t>   Deregister</a:t>
            </a:r>
          </a:p>
          <a:p>
            <a:pPr marL="0" indent="0">
              <a:buNone/>
            </a:pPr>
            <a:r>
              <a:rPr lang="en-US" dirty="0"/>
              <a:t> </a:t>
            </a:r>
            <a:r>
              <a:rPr lang="en-US" dirty="0" smtClean="0"/>
              <a:t>   Reregister</a:t>
            </a:r>
          </a:p>
        </p:txBody>
      </p:sp>
      <p:sp>
        <p:nvSpPr>
          <p:cNvPr id="3" name="Rectangle 2"/>
          <p:cNvSpPr/>
          <p:nvPr/>
        </p:nvSpPr>
        <p:spPr>
          <a:xfrm>
            <a:off x="190501" y="4376782"/>
            <a:ext cx="8654876" cy="400110"/>
          </a:xfrm>
          <a:prstGeom prst="rect">
            <a:avLst/>
          </a:prstGeom>
        </p:spPr>
        <p:txBody>
          <a:bodyPr wrap="square">
            <a:spAutoFit/>
          </a:bodyPr>
          <a:lstStyle/>
          <a:p>
            <a:r>
              <a:rPr lang="en-US" sz="1000" b="1" dirty="0">
                <a:solidFill>
                  <a:srgbClr val="000000"/>
                </a:solidFill>
              </a:rPr>
              <a:t>Note</a:t>
            </a:r>
            <a:r>
              <a:rPr lang="en-US" sz="1000" dirty="0" smtClean="0">
                <a:solidFill>
                  <a:srgbClr val="000000"/>
                </a:solidFill>
              </a:rPr>
              <a:t>:</a:t>
            </a:r>
            <a:br>
              <a:rPr lang="en-US" sz="1000" dirty="0" smtClean="0">
                <a:solidFill>
                  <a:srgbClr val="000000"/>
                </a:solidFill>
              </a:rPr>
            </a:br>
            <a:r>
              <a:rPr lang="en-US" sz="1000" dirty="0" smtClean="0">
                <a:solidFill>
                  <a:srgbClr val="000000"/>
                </a:solidFill>
              </a:rPr>
              <a:t>In </a:t>
            </a:r>
            <a:r>
              <a:rPr lang="en-US" sz="1000" dirty="0">
                <a:solidFill>
                  <a:srgbClr val="000000"/>
                </a:solidFill>
              </a:rPr>
              <a:t>Unity Connection, from 12.0 onward, PLM is deprecated and Smart License </a:t>
            </a:r>
            <a:r>
              <a:rPr lang="en-US" sz="1000" dirty="0" smtClean="0">
                <a:solidFill>
                  <a:srgbClr val="000000"/>
                </a:solidFill>
              </a:rPr>
              <a:t>Manager (SLM) </a:t>
            </a:r>
            <a:r>
              <a:rPr lang="en-US" sz="1000" dirty="0">
                <a:solidFill>
                  <a:srgbClr val="000000"/>
                </a:solidFill>
              </a:rPr>
              <a:t>will be used for licensing </a:t>
            </a:r>
            <a:r>
              <a:rPr lang="en-US" sz="1000" dirty="0" smtClean="0">
                <a:solidFill>
                  <a:srgbClr val="000000"/>
                </a:solidFill>
              </a:rPr>
              <a:t>which is enabled by default.</a:t>
            </a:r>
            <a:endParaRPr lang="en-US" sz="1000" dirty="0">
              <a:solidFill>
                <a:srgbClr val="000000"/>
              </a:solidFill>
            </a:endParaRPr>
          </a:p>
        </p:txBody>
      </p:sp>
    </p:spTree>
    <p:extLst>
      <p:ext uri="{BB962C8B-B14F-4D97-AF65-F5344CB8AC3E}">
        <p14:creationId xmlns:p14="http://schemas.microsoft.com/office/powerpoint/2010/main" val="140338362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0"/>
            <a:ext cx="8588375" cy="571500"/>
          </a:xfrm>
        </p:spPr>
        <p:txBody>
          <a:bodyPr/>
          <a:lstStyle/>
          <a:p>
            <a:pPr>
              <a:defRPr/>
            </a:pPr>
            <a:r>
              <a:rPr lang="en-US" dirty="0" smtClean="0">
                <a:ea typeface="+mj-ea"/>
              </a:rPr>
              <a:t>Licenses page in Unity </a:t>
            </a:r>
            <a:r>
              <a:rPr lang="en-US" dirty="0">
                <a:ea typeface="+mj-ea"/>
              </a:rPr>
              <a:t>C</a:t>
            </a:r>
            <a:r>
              <a:rPr lang="en-US" dirty="0" smtClean="0">
                <a:ea typeface="+mj-ea"/>
              </a:rPr>
              <a:t>onnection:</a:t>
            </a:r>
            <a:endParaRPr dirty="0">
              <a:ea typeface="+mj-ea"/>
            </a:endParaRPr>
          </a:p>
        </p:txBody>
      </p:sp>
      <p:sp>
        <p:nvSpPr>
          <p:cNvPr id="31747" name="Content Placeholder 2"/>
          <p:cNvSpPr>
            <a:spLocks noGrp="1"/>
          </p:cNvSpPr>
          <p:nvPr>
            <p:ph idx="1"/>
          </p:nvPr>
        </p:nvSpPr>
        <p:spPr>
          <a:xfrm>
            <a:off x="190500" y="857250"/>
            <a:ext cx="8550275" cy="3829050"/>
          </a:xfrm>
        </p:spPr>
        <p:txBody>
          <a:bodyPr/>
          <a:lstStyle/>
          <a:p>
            <a:r>
              <a:rPr lang="en-US" dirty="0" smtClean="0"/>
              <a:t>Login to Cisco Unity Connection Administration page </a:t>
            </a:r>
          </a:p>
          <a:p>
            <a:r>
              <a:rPr lang="en-US" dirty="0" smtClean="0"/>
              <a:t>Under “System Settings” on left side click on “Licenses”.</a:t>
            </a:r>
          </a:p>
          <a:p>
            <a:r>
              <a:rPr lang="en-US" dirty="0" smtClean="0"/>
              <a:t>Following page will appear from where Smart Licensing can be configured for product</a:t>
            </a:r>
          </a:p>
          <a:p>
            <a:r>
              <a:rPr lang="en-US" dirty="0" smtClean="0"/>
              <a:t>By default product will be running in evaluation mode which last for 90 calendar days.</a:t>
            </a:r>
          </a:p>
          <a:p>
            <a:r>
              <a:rPr lang="en-US" dirty="0" smtClean="0"/>
              <a:t>This page is used to “Register” product on CSSM among other operations.</a:t>
            </a:r>
          </a:p>
          <a:p>
            <a:endParaRPr lang="en-US" dirty="0" smtClean="0"/>
          </a:p>
          <a:p>
            <a:endParaRPr lang="en-US" dirty="0" smtClean="0"/>
          </a:p>
          <a:p>
            <a:pPr marL="0" indent="0">
              <a:buNone/>
            </a:pPr>
            <a:endParaRPr lang="en-US" dirty="0" smtClean="0"/>
          </a:p>
          <a:p>
            <a:endParaRPr 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73" y="2496620"/>
            <a:ext cx="8700526" cy="2461474"/>
          </a:xfrm>
          <a:prstGeom prst="rect">
            <a:avLst/>
          </a:prstGeom>
        </p:spPr>
      </p:pic>
    </p:spTree>
    <p:extLst>
      <p:ext uri="{BB962C8B-B14F-4D97-AF65-F5344CB8AC3E}">
        <p14:creationId xmlns:p14="http://schemas.microsoft.com/office/powerpoint/2010/main" val="59832851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0"/>
            <a:ext cx="8588375" cy="571500"/>
          </a:xfrm>
        </p:spPr>
        <p:txBody>
          <a:bodyPr/>
          <a:lstStyle/>
          <a:p>
            <a:pPr>
              <a:defRPr/>
            </a:pPr>
            <a:r>
              <a:rPr lang="en-US" b="1" dirty="0"/>
              <a:t>show license status</a:t>
            </a:r>
            <a:endParaRPr dirty="0">
              <a:ea typeface="+mj-ea"/>
            </a:endParaRPr>
          </a:p>
        </p:txBody>
      </p:sp>
      <p:sp>
        <p:nvSpPr>
          <p:cNvPr id="31747" name="Content Placeholder 2"/>
          <p:cNvSpPr>
            <a:spLocks noGrp="1"/>
          </p:cNvSpPr>
          <p:nvPr>
            <p:ph idx="1"/>
          </p:nvPr>
        </p:nvSpPr>
        <p:spPr>
          <a:xfrm>
            <a:off x="190500" y="857250"/>
            <a:ext cx="8550275" cy="3829050"/>
          </a:xfrm>
        </p:spPr>
        <p:txBody>
          <a:bodyPr>
            <a:normAutofit lnSpcReduction="10000"/>
          </a:bodyPr>
          <a:lstStyle/>
          <a:p>
            <a:pPr marL="0" indent="0">
              <a:buNone/>
            </a:pPr>
            <a:r>
              <a:rPr lang="en-US" dirty="0" smtClean="0"/>
              <a:t>Displays </a:t>
            </a:r>
            <a:r>
              <a:rPr lang="en-US" dirty="0"/>
              <a:t>the compliance status of Smart Licensing. Following are the possible status</a:t>
            </a:r>
            <a:r>
              <a:rPr lang="en-US" dirty="0" smtClean="0"/>
              <a:t>:</a:t>
            </a:r>
          </a:p>
          <a:p>
            <a:r>
              <a:rPr lang="en-US" dirty="0" smtClean="0"/>
              <a:t>Enabled</a:t>
            </a:r>
            <a:r>
              <a:rPr lang="en-US" dirty="0"/>
              <a:t>: Indicates that Smart Licensing is enabled. </a:t>
            </a:r>
            <a:endParaRPr lang="en-US" dirty="0" smtClean="0"/>
          </a:p>
          <a:p>
            <a:r>
              <a:rPr lang="en-US" dirty="0" smtClean="0"/>
              <a:t>Waiting</a:t>
            </a:r>
            <a:r>
              <a:rPr lang="en-US" dirty="0"/>
              <a:t>: Indicates the initial state after your device has made a license entitlement request. The device establishes communication with Cisco and successfully registers itself with the Cisco license manager. </a:t>
            </a:r>
            <a:endParaRPr lang="en-US" dirty="0" smtClean="0"/>
          </a:p>
          <a:p>
            <a:r>
              <a:rPr lang="en-US" dirty="0" smtClean="0"/>
              <a:t>Authorized</a:t>
            </a:r>
            <a:r>
              <a:rPr lang="en-US" dirty="0"/>
              <a:t>: Indicates that your device is able to communicate with the Cisco license manager, and is </a:t>
            </a:r>
            <a:r>
              <a:rPr lang="en-US" dirty="0" smtClean="0"/>
              <a:t>authorized </a:t>
            </a:r>
            <a:r>
              <a:rPr lang="en-US" dirty="0"/>
              <a:t>to initiate requests for license entitlements. </a:t>
            </a:r>
            <a:endParaRPr lang="en-US" dirty="0" smtClean="0"/>
          </a:p>
          <a:p>
            <a:r>
              <a:rPr lang="en-US" dirty="0" smtClean="0"/>
              <a:t>Out-Of-Compliance</a:t>
            </a:r>
            <a:r>
              <a:rPr lang="en-US" dirty="0"/>
              <a:t>: Indicates that one or more of your licenses are out-of-compliance. You must buy additional licenses</a:t>
            </a:r>
            <a:r>
              <a:rPr lang="en-US" dirty="0" smtClean="0"/>
              <a:t>.</a:t>
            </a:r>
          </a:p>
          <a:p>
            <a:r>
              <a:rPr lang="en-US" dirty="0" err="1" smtClean="0"/>
              <a:t>Eval</a:t>
            </a:r>
            <a:r>
              <a:rPr lang="en-US" dirty="0" smtClean="0"/>
              <a:t> </a:t>
            </a:r>
            <a:r>
              <a:rPr lang="en-US" dirty="0"/>
              <a:t>Period: Indicates that Smart </a:t>
            </a:r>
            <a:r>
              <a:rPr lang="en-US" dirty="0" smtClean="0"/>
              <a:t>Licensing </a:t>
            </a:r>
            <a:r>
              <a:rPr lang="en-US" dirty="0"/>
              <a:t>is consuming the evaluation period. You must register the device with the Cisco </a:t>
            </a:r>
            <a:r>
              <a:rPr lang="en-US" dirty="0" smtClean="0"/>
              <a:t>Smart Software Manager</a:t>
            </a:r>
            <a:r>
              <a:rPr lang="en-US" dirty="0"/>
              <a:t>.</a:t>
            </a:r>
            <a:endParaRPr lang="en-US" dirty="0" smtClean="0"/>
          </a:p>
          <a:p>
            <a:r>
              <a:rPr lang="en-US" dirty="0" smtClean="0"/>
              <a:t>Grace </a:t>
            </a:r>
            <a:r>
              <a:rPr lang="en-US" dirty="0"/>
              <a:t>Period: Indicates that connectivity to the Cisco license manager is lost. You must try restore connectivity to renew the authorization period. </a:t>
            </a:r>
            <a:endParaRPr lang="en-US" dirty="0" smtClean="0"/>
          </a:p>
          <a:p>
            <a:r>
              <a:rPr lang="en-US" dirty="0" smtClean="0"/>
              <a:t>Disabled</a:t>
            </a:r>
            <a:r>
              <a:rPr lang="en-US" dirty="0"/>
              <a:t>: Indicates that Smart Licensing is disabled. </a:t>
            </a:r>
            <a:endParaRPr lang="en-US" dirty="0" smtClean="0"/>
          </a:p>
          <a:p>
            <a:r>
              <a:rPr lang="en-US" dirty="0" smtClean="0"/>
              <a:t>Invalid</a:t>
            </a:r>
            <a:r>
              <a:rPr lang="en-US" dirty="0"/>
              <a:t>: Indicates that Cisco does not recognize the entitlement tag as it is not in the database</a:t>
            </a:r>
            <a:r>
              <a:rPr lang="en-US" dirty="0" smtClean="0"/>
              <a:t>.</a:t>
            </a:r>
            <a:endParaRPr lang="en-US" dirty="0" smtClean="0"/>
          </a:p>
        </p:txBody>
      </p:sp>
    </p:spTree>
    <p:extLst>
      <p:ext uri="{BB962C8B-B14F-4D97-AF65-F5344CB8AC3E}">
        <p14:creationId xmlns:p14="http://schemas.microsoft.com/office/powerpoint/2010/main" val="80818843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0"/>
            <a:ext cx="8588375" cy="571500"/>
          </a:xfrm>
        </p:spPr>
        <p:txBody>
          <a:bodyPr/>
          <a:lstStyle/>
          <a:p>
            <a:pPr>
              <a:defRPr/>
            </a:pPr>
            <a:r>
              <a:rPr lang="en-US" b="1" dirty="0"/>
              <a:t>show </a:t>
            </a:r>
            <a:r>
              <a:rPr lang="en-US" b="1" dirty="0" smtClean="0"/>
              <a:t>license all</a:t>
            </a:r>
            <a:endParaRPr dirty="0">
              <a:ea typeface="+mj-ea"/>
            </a:endParaRPr>
          </a:p>
        </p:txBody>
      </p:sp>
      <p:sp>
        <p:nvSpPr>
          <p:cNvPr id="31747" name="Content Placeholder 2"/>
          <p:cNvSpPr>
            <a:spLocks noGrp="1"/>
          </p:cNvSpPr>
          <p:nvPr>
            <p:ph idx="1"/>
          </p:nvPr>
        </p:nvSpPr>
        <p:spPr>
          <a:xfrm>
            <a:off x="190500" y="857250"/>
            <a:ext cx="8550275" cy="3829050"/>
          </a:xfrm>
        </p:spPr>
        <p:txBody>
          <a:bodyPr>
            <a:normAutofit/>
          </a:bodyPr>
          <a:lstStyle/>
          <a:p>
            <a:pPr marL="0" indent="0">
              <a:buNone/>
            </a:pPr>
            <a:r>
              <a:rPr lang="en-US" dirty="0"/>
              <a:t>Displays all </a:t>
            </a:r>
            <a:r>
              <a:rPr lang="en-US" dirty="0" smtClean="0"/>
              <a:t>entitlements in </a:t>
            </a:r>
            <a:r>
              <a:rPr lang="en-US" dirty="0"/>
              <a:t>use. It can also be used to check </a:t>
            </a:r>
            <a:r>
              <a:rPr lang="en-US" dirty="0" smtClean="0"/>
              <a:t>if Smart </a:t>
            </a:r>
            <a:r>
              <a:rPr lang="en-US" dirty="0"/>
              <a:t>Licensing is enabled. Additionally, it shows associated licensing certificates, compliance status, UDI, and other details.</a:t>
            </a:r>
            <a:r>
              <a:rPr lang="en-US" dirty="0" smtClean="0"/>
              <a:t/>
            </a:r>
            <a:br>
              <a:rPr lang="en-US" dirty="0" smtClean="0"/>
            </a:br>
            <a:endParaRPr lang="en-US" dirty="0" smtClean="0"/>
          </a:p>
          <a:p>
            <a:pPr marL="0" indent="0">
              <a:buNone/>
            </a:pPr>
            <a:endParaRPr lang="en-US" dirty="0" smtClean="0"/>
          </a:p>
          <a:p>
            <a:pPr marL="0" indent="0">
              <a:buNone/>
            </a:pPr>
            <a:r>
              <a:rPr lang="en-US" dirty="0" smtClean="0"/>
              <a:t>Displays </a:t>
            </a:r>
            <a:r>
              <a:rPr lang="en-US" dirty="0"/>
              <a:t>the output </a:t>
            </a:r>
            <a:r>
              <a:rPr lang="en-US" dirty="0" smtClean="0"/>
              <a:t>of </a:t>
            </a:r>
            <a:r>
              <a:rPr lang="en-US" dirty="0"/>
              <a:t>the license </a:t>
            </a:r>
            <a:r>
              <a:rPr lang="en-US" dirty="0" smtClean="0"/>
              <a:t>commands.</a:t>
            </a:r>
          </a:p>
          <a:p>
            <a:pPr marL="0" indent="0">
              <a:buNone/>
            </a:pPr>
            <a:endParaRPr lang="en-US" dirty="0"/>
          </a:p>
          <a:p>
            <a:pPr marL="0" indent="0">
              <a:buNone/>
            </a:pPr>
            <a:endParaRPr lang="en-US" dirty="0" smtClean="0"/>
          </a:p>
          <a:p>
            <a:pPr marL="0" indent="0">
              <a:buNone/>
            </a:pPr>
            <a:r>
              <a:rPr lang="en-US" dirty="0"/>
              <a:t>Displays the license usage </a:t>
            </a:r>
            <a:r>
              <a:rPr lang="en-US" dirty="0" smtClean="0"/>
              <a:t>information.</a:t>
            </a:r>
          </a:p>
          <a:p>
            <a:pPr marL="0" indent="0">
              <a:buNone/>
            </a:pPr>
            <a:endParaRPr lang="en-US" dirty="0"/>
          </a:p>
          <a:p>
            <a:pPr marL="0" indent="0">
              <a:buNone/>
            </a:pPr>
            <a:endParaRPr lang="en-US" dirty="0" smtClean="0"/>
          </a:p>
          <a:p>
            <a:pPr marL="0" indent="0">
              <a:buNone/>
            </a:pPr>
            <a:r>
              <a:rPr lang="en-US" dirty="0"/>
              <a:t>Displays the summary of all active licenses</a:t>
            </a:r>
          </a:p>
        </p:txBody>
      </p:sp>
      <p:sp>
        <p:nvSpPr>
          <p:cNvPr id="4" name="Title 1"/>
          <p:cNvSpPr txBox="1">
            <a:spLocks/>
          </p:cNvSpPr>
          <p:nvPr/>
        </p:nvSpPr>
        <p:spPr>
          <a:xfrm>
            <a:off x="190500" y="1475839"/>
            <a:ext cx="8588375" cy="650911"/>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t">
            <a:normAutofit/>
          </a:bodyPr>
          <a:lstStyle>
            <a:lvl1pPr marL="0" marR="0" indent="0" algn="l" defTabSz="685656" rtl="0" latinLnBrk="0">
              <a:lnSpc>
                <a:spcPct val="80000"/>
              </a:lnSpc>
              <a:spcBef>
                <a:spcPts val="0"/>
              </a:spcBef>
              <a:spcAft>
                <a:spcPts val="0"/>
              </a:spcAft>
              <a:buClrTx/>
              <a:buSzTx/>
              <a:buFontTx/>
              <a:buNone/>
              <a:tabLst/>
              <a:defRPr sz="2400" b="0" i="0" u="none" strike="noStrike" cap="none" spc="0" baseline="0">
                <a:ln>
                  <a:noFill/>
                </a:ln>
                <a:solidFill>
                  <a:srgbClr val="00A2BF"/>
                </a:solidFill>
                <a:uFillTx/>
                <a:latin typeface="CiscoSansTT ExtraLight"/>
                <a:ea typeface="CiscoSansTT ExtraLight"/>
                <a:cs typeface="CiscoSansTT ExtraLight"/>
                <a:sym typeface="CiscoSansTT ExtraLight"/>
              </a:defRPr>
            </a:lvl1pPr>
            <a:lvl2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2pPr>
            <a:lvl3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3pPr>
            <a:lvl4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4pPr>
            <a:lvl5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5pPr>
            <a:lvl6pPr marL="0" marR="0" indent="4572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6pPr>
            <a:lvl7pPr marL="0" marR="0" indent="9144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7pPr>
            <a:lvl8pPr marL="0" marR="0" indent="13716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8pPr>
            <a:lvl9pPr marL="0" marR="0" indent="18288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9pPr>
          </a:lstStyle>
          <a:p>
            <a:pPr hangingPunct="1">
              <a:defRPr/>
            </a:pPr>
            <a:r>
              <a:rPr lang="en-US" b="1" dirty="0" smtClean="0"/>
              <a:t>show license tech support</a:t>
            </a:r>
            <a:endParaRPr lang="en-US" dirty="0">
              <a:ea typeface="+mj-ea"/>
            </a:endParaRPr>
          </a:p>
        </p:txBody>
      </p:sp>
      <p:sp>
        <p:nvSpPr>
          <p:cNvPr id="5" name="Title 1"/>
          <p:cNvSpPr txBox="1">
            <a:spLocks/>
          </p:cNvSpPr>
          <p:nvPr/>
        </p:nvSpPr>
        <p:spPr>
          <a:xfrm>
            <a:off x="190500" y="2400514"/>
            <a:ext cx="8588375" cy="571500"/>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t">
            <a:normAutofit/>
          </a:bodyPr>
          <a:lstStyle>
            <a:lvl1pPr marL="0" marR="0" indent="0" algn="l" defTabSz="685656" rtl="0" latinLnBrk="0">
              <a:lnSpc>
                <a:spcPct val="80000"/>
              </a:lnSpc>
              <a:spcBef>
                <a:spcPts val="0"/>
              </a:spcBef>
              <a:spcAft>
                <a:spcPts val="0"/>
              </a:spcAft>
              <a:buClrTx/>
              <a:buSzTx/>
              <a:buFontTx/>
              <a:buNone/>
              <a:tabLst/>
              <a:defRPr sz="2400" b="0" i="0" u="none" strike="noStrike" cap="none" spc="0" baseline="0">
                <a:ln>
                  <a:noFill/>
                </a:ln>
                <a:solidFill>
                  <a:srgbClr val="00A2BF"/>
                </a:solidFill>
                <a:uFillTx/>
                <a:latin typeface="CiscoSansTT ExtraLight"/>
                <a:ea typeface="CiscoSansTT ExtraLight"/>
                <a:cs typeface="CiscoSansTT ExtraLight"/>
                <a:sym typeface="CiscoSansTT ExtraLight"/>
              </a:defRPr>
            </a:lvl1pPr>
            <a:lvl2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2pPr>
            <a:lvl3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3pPr>
            <a:lvl4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4pPr>
            <a:lvl5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5pPr>
            <a:lvl6pPr marL="0" marR="0" indent="4572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6pPr>
            <a:lvl7pPr marL="0" marR="0" indent="9144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7pPr>
            <a:lvl8pPr marL="0" marR="0" indent="13716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8pPr>
            <a:lvl9pPr marL="0" marR="0" indent="18288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9pPr>
          </a:lstStyle>
          <a:p>
            <a:pPr hangingPunct="1">
              <a:defRPr/>
            </a:pPr>
            <a:r>
              <a:rPr lang="en-US" b="1" dirty="0" smtClean="0"/>
              <a:t>show license usage</a:t>
            </a:r>
            <a:endParaRPr lang="en-US" dirty="0">
              <a:ea typeface="+mj-ea"/>
            </a:endParaRPr>
          </a:p>
        </p:txBody>
      </p:sp>
      <p:sp>
        <p:nvSpPr>
          <p:cNvPr id="6" name="Title 1"/>
          <p:cNvSpPr txBox="1">
            <a:spLocks/>
          </p:cNvSpPr>
          <p:nvPr/>
        </p:nvSpPr>
        <p:spPr>
          <a:xfrm>
            <a:off x="190500" y="3344024"/>
            <a:ext cx="8740775" cy="571500"/>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t">
            <a:normAutofit/>
          </a:bodyPr>
          <a:lstStyle>
            <a:lvl1pPr marL="0" marR="0" indent="0" algn="l" defTabSz="685656" rtl="0" latinLnBrk="0">
              <a:lnSpc>
                <a:spcPct val="80000"/>
              </a:lnSpc>
              <a:spcBef>
                <a:spcPts val="0"/>
              </a:spcBef>
              <a:spcAft>
                <a:spcPts val="0"/>
              </a:spcAft>
              <a:buClrTx/>
              <a:buSzTx/>
              <a:buFontTx/>
              <a:buNone/>
              <a:tabLst/>
              <a:defRPr sz="2400" b="0" i="0" u="none" strike="noStrike" cap="none" spc="0" baseline="0">
                <a:ln>
                  <a:noFill/>
                </a:ln>
                <a:solidFill>
                  <a:srgbClr val="00A2BF"/>
                </a:solidFill>
                <a:uFillTx/>
                <a:latin typeface="CiscoSansTT ExtraLight"/>
                <a:ea typeface="CiscoSansTT ExtraLight"/>
                <a:cs typeface="CiscoSansTT ExtraLight"/>
                <a:sym typeface="CiscoSansTT ExtraLight"/>
              </a:defRPr>
            </a:lvl1pPr>
            <a:lvl2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2pPr>
            <a:lvl3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3pPr>
            <a:lvl4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4pPr>
            <a:lvl5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5pPr>
            <a:lvl6pPr marL="0" marR="0" indent="4572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6pPr>
            <a:lvl7pPr marL="0" marR="0" indent="9144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7pPr>
            <a:lvl8pPr marL="0" marR="0" indent="13716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8pPr>
            <a:lvl9pPr marL="0" marR="0" indent="18288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9pPr>
          </a:lstStyle>
          <a:p>
            <a:pPr hangingPunct="1">
              <a:defRPr/>
            </a:pPr>
            <a:r>
              <a:rPr lang="en-US" b="1" dirty="0" smtClean="0"/>
              <a:t>show license summary</a:t>
            </a:r>
            <a:endParaRPr lang="en-US" dirty="0">
              <a:ea typeface="+mj-ea"/>
            </a:endParaRPr>
          </a:p>
        </p:txBody>
      </p:sp>
    </p:spTree>
    <p:extLst>
      <p:ext uri="{BB962C8B-B14F-4D97-AF65-F5344CB8AC3E}">
        <p14:creationId xmlns:p14="http://schemas.microsoft.com/office/powerpoint/2010/main" val="1695936744"/>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300"/>
            <a:ext cx="8588376" cy="571500"/>
          </a:xfrm>
        </p:spPr>
        <p:txBody>
          <a:bodyPr>
            <a:normAutofit fontScale="90000"/>
          </a:bodyPr>
          <a:lstStyle/>
          <a:p>
            <a:pPr>
              <a:defRPr/>
            </a:pPr>
            <a:r>
              <a:rPr lang="en-US" dirty="0" smtClean="0"/>
              <a:t>Register</a:t>
            </a:r>
            <a:br>
              <a:rPr lang="en-US" dirty="0" smtClean="0"/>
            </a:br>
            <a:r>
              <a:rPr lang="en-US" dirty="0"/>
              <a:t/>
            </a:r>
            <a:br>
              <a:rPr lang="en-US" dirty="0"/>
            </a:br>
            <a:r>
              <a:rPr lang="en-US" dirty="0"/>
              <a:t/>
            </a:r>
            <a:br>
              <a:rPr lang="en-US" dirty="0"/>
            </a:br>
            <a:endParaRPr dirty="0">
              <a:ea typeface="+mj-ea"/>
            </a:endParaRPr>
          </a:p>
        </p:txBody>
      </p:sp>
      <p:sp>
        <p:nvSpPr>
          <p:cNvPr id="31747" name="Content Placeholder 2"/>
          <p:cNvSpPr>
            <a:spLocks noGrp="1"/>
          </p:cNvSpPr>
          <p:nvPr>
            <p:ph idx="1"/>
          </p:nvPr>
        </p:nvSpPr>
        <p:spPr>
          <a:xfrm>
            <a:off x="152399" y="554804"/>
            <a:ext cx="8405973" cy="4171731"/>
          </a:xfrm>
        </p:spPr>
        <p:txBody>
          <a:bodyPr>
            <a:normAutofit fontScale="92500" lnSpcReduction="20000"/>
          </a:bodyPr>
          <a:lstStyle/>
          <a:p>
            <a:pPr marL="0" indent="0">
              <a:buNone/>
            </a:pPr>
            <a:r>
              <a:rPr lang="en-US" sz="1200" dirty="0" smtClean="0"/>
              <a:t>To Register product on CSSM. Product </a:t>
            </a:r>
            <a:r>
              <a:rPr lang="en-US" sz="1200" dirty="0"/>
              <a:t>once registered using token id would be visible under Product Instances tab of respective Virtual Account on CSSM</a:t>
            </a:r>
          </a:p>
          <a:p>
            <a:r>
              <a:rPr lang="en-US" sz="1300" u="sng" dirty="0"/>
              <a:t>Through CLI:</a:t>
            </a:r>
          </a:p>
          <a:p>
            <a:pPr marL="0" indent="0">
              <a:buNone/>
            </a:pPr>
            <a:endParaRPr lang="en-US" sz="1300" u="sng" dirty="0" smtClean="0"/>
          </a:p>
          <a:p>
            <a:pPr marL="0" indent="0">
              <a:buNone/>
            </a:pPr>
            <a:endParaRPr lang="en-US" sz="1300" u="sng" dirty="0" smtClean="0"/>
          </a:p>
          <a:p>
            <a:endParaRPr lang="en-US" sz="1300" dirty="0" smtClean="0"/>
          </a:p>
          <a:p>
            <a:pPr marL="0" indent="0">
              <a:buNone/>
            </a:pPr>
            <a:r>
              <a:rPr lang="en-US" sz="1800" dirty="0" smtClean="0"/>
              <a:t>   </a:t>
            </a:r>
          </a:p>
          <a:p>
            <a:pPr marL="0" indent="0">
              <a:buNone/>
            </a:pPr>
            <a:r>
              <a:rPr lang="en-US" sz="1800" dirty="0"/>
              <a:t> </a:t>
            </a:r>
            <a:endParaRPr lang="en-US" sz="1800" dirty="0" smtClean="0"/>
          </a:p>
          <a:p>
            <a:pPr marL="0" indent="0">
              <a:buNone/>
            </a:pPr>
            <a:r>
              <a:rPr lang="en-US" sz="1800" dirty="0"/>
              <a:t> </a:t>
            </a:r>
            <a:r>
              <a:rPr lang="en-US" sz="1800" dirty="0" smtClean="0"/>
              <a:t>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a:p>
          <a:p>
            <a:pPr>
              <a:lnSpc>
                <a:spcPct val="100000"/>
              </a:lnSpc>
            </a:pPr>
            <a:r>
              <a:rPr lang="en-US" sz="1300" u="sng" dirty="0" smtClean="0"/>
              <a:t>Through CLI:</a:t>
            </a:r>
          </a:p>
          <a:p>
            <a:pPr marL="0" indent="0">
              <a:buNone/>
            </a:pPr>
            <a:r>
              <a:rPr lang="en-US" sz="1800" dirty="0" smtClean="0"/>
              <a:t>   </a:t>
            </a:r>
            <a:r>
              <a:rPr lang="en-US" sz="1200" b="1" dirty="0" smtClean="0"/>
              <a:t>license smart register </a:t>
            </a:r>
            <a:r>
              <a:rPr lang="en-US" sz="1200" b="1" dirty="0" err="1" smtClean="0"/>
              <a:t>idtoken</a:t>
            </a:r>
            <a:r>
              <a:rPr lang="en-US" sz="1200" b="1" dirty="0"/>
              <a:t> </a:t>
            </a:r>
            <a:r>
              <a:rPr lang="en-US" sz="1200" b="1" dirty="0" smtClean="0"/>
              <a:t>&lt;TOKEN-ID&gt;</a:t>
            </a:r>
          </a:p>
          <a:p>
            <a:pPr marL="0" indent="0">
              <a:buNone/>
            </a:pP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140432"/>
            <a:ext cx="7750138" cy="2753474"/>
          </a:xfrm>
          <a:prstGeom prst="rect">
            <a:avLst/>
          </a:prstGeom>
        </p:spPr>
      </p:pic>
    </p:spTree>
    <p:extLst>
      <p:ext uri="{BB962C8B-B14F-4D97-AF65-F5344CB8AC3E}">
        <p14:creationId xmlns:p14="http://schemas.microsoft.com/office/powerpoint/2010/main" val="64315156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468313" y="1484086"/>
            <a:ext cx="79406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marL="228600" indent="-228600" algn="ctr"/>
            <a:r>
              <a:rPr lang="en-US" altLang="en-US" sz="2800" b="1" i="1" dirty="0">
                <a:solidFill>
                  <a:schemeClr val="bg2">
                    <a:lumMod val="75000"/>
                  </a:schemeClr>
                </a:solidFill>
              </a:rPr>
              <a:t>Notice</a:t>
            </a:r>
          </a:p>
          <a:p>
            <a:pPr marL="228600" indent="-228600" algn="ctr"/>
            <a:endParaRPr lang="en-US" altLang="en-US" b="1" i="1" dirty="0">
              <a:solidFill>
                <a:schemeClr val="bg2">
                  <a:lumMod val="75000"/>
                </a:schemeClr>
              </a:solidFill>
            </a:endParaRPr>
          </a:p>
          <a:p>
            <a:pPr marL="228600" indent="-228600" algn="ctr"/>
            <a:r>
              <a:rPr lang="en-US" altLang="en-US" b="1" i="1" dirty="0">
                <a:solidFill>
                  <a:schemeClr val="bg2">
                    <a:lumMod val="75000"/>
                  </a:schemeClr>
                </a:solidFill>
              </a:rPr>
              <a:t>The information in this presentation is provided under Non-Disclosure agreement and should be treated as Cisco Confidential. Under no circumstances is this information to be shared further without the express consent of Cisco.  </a:t>
            </a:r>
          </a:p>
          <a:p>
            <a:pPr marL="228600" indent="-228600" algn="ctr"/>
            <a:endParaRPr lang="en-US" altLang="en-US" b="1" i="1" dirty="0">
              <a:solidFill>
                <a:schemeClr val="bg2">
                  <a:lumMod val="75000"/>
                </a:schemeClr>
              </a:solidFill>
            </a:endParaRPr>
          </a:p>
          <a:p>
            <a:pPr marL="228600" indent="-228600" algn="ctr"/>
            <a:r>
              <a:rPr lang="en-US" altLang="en-US" b="1" i="1" dirty="0">
                <a:solidFill>
                  <a:schemeClr val="bg2">
                    <a:lumMod val="75000"/>
                  </a:schemeClr>
                </a:solidFill>
              </a:rPr>
              <a:t>Any roadmap item is subject to change at the sole discretion of  Cisco, and Cisco will have no liability for delay in the delivery or failure to deliver any of the products or features set forth in this document.</a:t>
            </a:r>
          </a:p>
        </p:txBody>
      </p:sp>
      <p:grpSp>
        <p:nvGrpSpPr>
          <p:cNvPr id="27651" name="Group 6"/>
          <p:cNvGrpSpPr>
            <a:grpSpLocks/>
          </p:cNvGrpSpPr>
          <p:nvPr/>
        </p:nvGrpSpPr>
        <p:grpSpPr bwMode="auto">
          <a:xfrm>
            <a:off x="3337440" y="395901"/>
            <a:ext cx="2101850" cy="837010"/>
            <a:chOff x="3272" y="1316"/>
            <a:chExt cx="1889" cy="1002"/>
          </a:xfrm>
        </p:grpSpPr>
        <p:sp>
          <p:nvSpPr>
            <p:cNvPr id="27652"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3"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solidFill>
                  <a:srgbClr val="000000"/>
                </a:solidFill>
              </a:endParaRPr>
            </a:p>
          </p:txBody>
        </p:sp>
        <p:sp>
          <p:nvSpPr>
            <p:cNvPr id="27654"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5"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8"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4"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5"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299"/>
            <a:ext cx="8588376" cy="543247"/>
          </a:xfrm>
        </p:spPr>
        <p:txBody>
          <a:bodyPr/>
          <a:lstStyle/>
          <a:p>
            <a:pPr>
              <a:defRPr/>
            </a:pPr>
            <a:r>
              <a:rPr lang="en-US" dirty="0" smtClean="0">
                <a:ea typeface="+mj-ea"/>
              </a:rPr>
              <a:t>Renew Authorization</a:t>
            </a:r>
            <a:endParaRPr dirty="0">
              <a:ea typeface="+mj-ea"/>
            </a:endParaRPr>
          </a:p>
        </p:txBody>
      </p:sp>
      <p:sp>
        <p:nvSpPr>
          <p:cNvPr id="31747" name="Content Placeholder 2"/>
          <p:cNvSpPr>
            <a:spLocks noGrp="1"/>
          </p:cNvSpPr>
          <p:nvPr>
            <p:ph idx="1"/>
          </p:nvPr>
        </p:nvSpPr>
        <p:spPr>
          <a:xfrm>
            <a:off x="152400" y="585626"/>
            <a:ext cx="8610600" cy="3953123"/>
          </a:xfrm>
        </p:spPr>
        <p:txBody>
          <a:bodyPr>
            <a:normAutofit/>
          </a:bodyPr>
          <a:lstStyle/>
          <a:p>
            <a:pPr marL="0" indent="0">
              <a:buNone/>
            </a:pPr>
            <a:r>
              <a:rPr lang="en-US" sz="1200" dirty="0" smtClean="0"/>
              <a:t>This operation is performed to update license usage by </a:t>
            </a:r>
            <a:r>
              <a:rPr lang="en-US" sz="1200" dirty="0"/>
              <a:t>Unity Connection </a:t>
            </a:r>
            <a:r>
              <a:rPr lang="en-US" sz="1200" dirty="0" smtClean="0"/>
              <a:t>on CSSM. This operation must be performed within 30 days of last successful attempt otherwise the system will move to Out of Compliance(OOC).</a:t>
            </a:r>
          </a:p>
          <a:p>
            <a:r>
              <a:rPr lang="en-US" sz="1200" u="sng" dirty="0" smtClean="0"/>
              <a:t>Through GUI:</a:t>
            </a:r>
          </a:p>
          <a:p>
            <a:endParaRPr lang="en-US" sz="1200" u="sng" dirty="0"/>
          </a:p>
          <a:p>
            <a:pPr marL="0" indent="0">
              <a:buNone/>
            </a:pPr>
            <a:endParaRPr lang="en-US" sz="1200" u="sng" dirty="0" smtClean="0"/>
          </a:p>
          <a:p>
            <a:pPr marL="0" indent="0">
              <a:buNone/>
            </a:pPr>
            <a:r>
              <a:rPr lang="en-US" sz="1200" u="sng" dirty="0" smtClean="0"/>
              <a:t/>
            </a:r>
            <a:br>
              <a:rPr lang="en-US" sz="1200" u="sng" dirty="0" smtClean="0"/>
            </a:br>
            <a:r>
              <a:rPr lang="en-US" sz="1200" u="sng" dirty="0" smtClean="0"/>
              <a:t/>
            </a:r>
            <a:br>
              <a:rPr lang="en-US" sz="1200" u="sng" dirty="0" smtClean="0"/>
            </a:br>
            <a:r>
              <a:rPr lang="en-US" sz="1200" u="sng" dirty="0" smtClean="0"/>
              <a:t/>
            </a:r>
            <a:br>
              <a:rPr lang="en-US" sz="1200" u="sng" dirty="0" smtClean="0"/>
            </a:br>
            <a:r>
              <a:rPr lang="en-US" sz="1200" u="sng" dirty="0" smtClean="0"/>
              <a:t/>
            </a:r>
            <a:br>
              <a:rPr lang="en-US" sz="1200" u="sng" dirty="0" smtClean="0"/>
            </a:br>
            <a:r>
              <a:rPr lang="en-US" sz="1200" u="sng" dirty="0" smtClean="0"/>
              <a:t/>
            </a:r>
            <a:br>
              <a:rPr lang="en-US" sz="1200" u="sng" dirty="0" smtClean="0"/>
            </a:br>
            <a:r>
              <a:rPr lang="en-US" sz="1200" u="sng" dirty="0" smtClean="0"/>
              <a:t/>
            </a:r>
            <a:br>
              <a:rPr lang="en-US" sz="1200" u="sng" dirty="0" smtClean="0"/>
            </a:br>
            <a:r>
              <a:rPr lang="en-US" sz="1200" u="sng" dirty="0" smtClean="0"/>
              <a:t/>
            </a:r>
            <a:br>
              <a:rPr lang="en-US" sz="1200" u="sng" dirty="0" smtClean="0"/>
            </a:br>
            <a:r>
              <a:rPr lang="en-US" sz="1200" u="sng" dirty="0" smtClean="0"/>
              <a:t/>
            </a:r>
            <a:br>
              <a:rPr lang="en-US" sz="1200" u="sng" dirty="0" smtClean="0"/>
            </a:br>
            <a:r>
              <a:rPr lang="en-US" sz="1200" u="sng" dirty="0" smtClean="0"/>
              <a:t/>
            </a:r>
            <a:br>
              <a:rPr lang="en-US" sz="1200" u="sng" dirty="0" smtClean="0"/>
            </a:br>
            <a:endParaRPr lang="en-US" sz="1200" u="sng" dirty="0" smtClean="0"/>
          </a:p>
          <a:p>
            <a:r>
              <a:rPr lang="en-US" sz="1200" u="sng" dirty="0" smtClean="0"/>
              <a:t>Through CLI:</a:t>
            </a:r>
            <a:br>
              <a:rPr lang="en-US" sz="1200" u="sng" dirty="0" smtClean="0"/>
            </a:br>
            <a:r>
              <a:rPr lang="en-US" sz="1200" b="1" dirty="0" smtClean="0"/>
              <a:t>license smart renew </a:t>
            </a:r>
            <a:r>
              <a:rPr lang="en-US" sz="1200" b="1" dirty="0" err="1" smtClean="0"/>
              <a:t>Auth</a:t>
            </a:r>
            <a:endParaRPr lang="en-US" sz="12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96" y="1282650"/>
            <a:ext cx="7346302" cy="2569250"/>
          </a:xfrm>
          <a:prstGeom prst="rect">
            <a:avLst/>
          </a:prstGeom>
        </p:spPr>
      </p:pic>
      <p:sp>
        <p:nvSpPr>
          <p:cNvPr id="3" name="Rectangle 2"/>
          <p:cNvSpPr/>
          <p:nvPr/>
        </p:nvSpPr>
        <p:spPr>
          <a:xfrm rot="10800000" flipV="1">
            <a:off x="152398" y="4232159"/>
            <a:ext cx="8783783" cy="553998"/>
          </a:xfrm>
          <a:prstGeom prst="rect">
            <a:avLst/>
          </a:prstGeom>
        </p:spPr>
        <p:txBody>
          <a:bodyPr wrap="square">
            <a:spAutoFit/>
          </a:bodyPr>
          <a:lstStyle/>
          <a:p>
            <a:r>
              <a:rPr lang="en-US" sz="1000" b="1" dirty="0">
                <a:solidFill>
                  <a:srgbClr val="000000"/>
                </a:solidFill>
              </a:rPr>
              <a:t>Note</a:t>
            </a:r>
            <a:r>
              <a:rPr lang="en-US" sz="1000" dirty="0" smtClean="0">
                <a:solidFill>
                  <a:srgbClr val="000000"/>
                </a:solidFill>
              </a:rPr>
              <a:t>:</a:t>
            </a:r>
            <a:br>
              <a:rPr lang="en-US" sz="1000" dirty="0" smtClean="0">
                <a:solidFill>
                  <a:srgbClr val="000000"/>
                </a:solidFill>
              </a:rPr>
            </a:br>
            <a:r>
              <a:rPr lang="en-US" sz="1000" dirty="0" smtClean="0">
                <a:solidFill>
                  <a:srgbClr val="000000"/>
                </a:solidFill>
              </a:rPr>
              <a:t>In </a:t>
            </a:r>
            <a:r>
              <a:rPr lang="en-US" sz="1000" dirty="0">
                <a:solidFill>
                  <a:srgbClr val="000000"/>
                </a:solidFill>
              </a:rPr>
              <a:t>Unity Connection, similar to </a:t>
            </a:r>
            <a:r>
              <a:rPr lang="en-US" sz="1000" dirty="0" smtClean="0">
                <a:solidFill>
                  <a:srgbClr val="000000"/>
                </a:solidFill>
              </a:rPr>
              <a:t>PLM, </a:t>
            </a:r>
            <a:r>
              <a:rPr lang="en-US" sz="1000" dirty="0">
                <a:solidFill>
                  <a:srgbClr val="000000"/>
                </a:solidFill>
              </a:rPr>
              <a:t>licenses usage </a:t>
            </a:r>
            <a:r>
              <a:rPr lang="en-US" sz="1000" dirty="0" smtClean="0">
                <a:solidFill>
                  <a:srgbClr val="000000"/>
                </a:solidFill>
              </a:rPr>
              <a:t>is sent to CSSM</a:t>
            </a:r>
            <a:r>
              <a:rPr lang="en-US" sz="1000" dirty="0">
                <a:solidFill>
                  <a:srgbClr val="000000"/>
                </a:solidFill>
              </a:rPr>
              <a:t> </a:t>
            </a:r>
            <a:r>
              <a:rPr lang="en-US" sz="1000" dirty="0" smtClean="0">
                <a:solidFill>
                  <a:srgbClr val="000000"/>
                </a:solidFill>
              </a:rPr>
              <a:t>periodically </a:t>
            </a:r>
            <a:r>
              <a:rPr lang="en-US" sz="1000" dirty="0">
                <a:solidFill>
                  <a:srgbClr val="000000"/>
                </a:solidFill>
              </a:rPr>
              <a:t>i.e</a:t>
            </a:r>
            <a:r>
              <a:rPr lang="en-US" sz="1000" dirty="0" smtClean="0">
                <a:solidFill>
                  <a:srgbClr val="000000"/>
                </a:solidFill>
              </a:rPr>
              <a:t>. </a:t>
            </a:r>
            <a:r>
              <a:rPr lang="en-US" sz="1000" dirty="0">
                <a:solidFill>
                  <a:srgbClr val="000000"/>
                </a:solidFill>
              </a:rPr>
              <a:t>every six hours. Whenever </a:t>
            </a:r>
            <a:r>
              <a:rPr lang="en-US" sz="1000" smtClean="0">
                <a:solidFill>
                  <a:srgbClr val="000000"/>
                </a:solidFill>
              </a:rPr>
              <a:t>the admin browses </a:t>
            </a:r>
            <a:r>
              <a:rPr lang="en-US" sz="1000" dirty="0" smtClean="0">
                <a:solidFill>
                  <a:srgbClr val="000000"/>
                </a:solidFill>
              </a:rPr>
              <a:t>CUCA -&gt; System Settings -&gt; License </a:t>
            </a:r>
            <a:r>
              <a:rPr lang="en-US" sz="1000" dirty="0">
                <a:solidFill>
                  <a:srgbClr val="000000"/>
                </a:solidFill>
              </a:rPr>
              <a:t>page, connection will send its latest usage to CSSM</a:t>
            </a:r>
            <a:r>
              <a:rPr lang="en-US" sz="1000" dirty="0" smtClean="0">
                <a:solidFill>
                  <a:srgbClr val="000000"/>
                </a:solidFill>
              </a:rPr>
              <a:t>.</a:t>
            </a:r>
            <a:endParaRPr lang="en-US" sz="1000" dirty="0">
              <a:solidFill>
                <a:srgbClr val="000000"/>
              </a:solidFill>
            </a:endParaRPr>
          </a:p>
        </p:txBody>
      </p:sp>
    </p:spTree>
    <p:extLst>
      <p:ext uri="{BB962C8B-B14F-4D97-AF65-F5344CB8AC3E}">
        <p14:creationId xmlns:p14="http://schemas.microsoft.com/office/powerpoint/2010/main" val="182802645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299"/>
            <a:ext cx="8588376" cy="543247"/>
          </a:xfrm>
        </p:spPr>
        <p:txBody>
          <a:bodyPr/>
          <a:lstStyle/>
          <a:p>
            <a:pPr>
              <a:defRPr/>
            </a:pPr>
            <a:r>
              <a:rPr lang="en-US" dirty="0" smtClean="0">
                <a:ea typeface="+mj-ea"/>
              </a:rPr>
              <a:t>Renew Registration</a:t>
            </a:r>
            <a:endParaRPr dirty="0">
              <a:ea typeface="+mj-ea"/>
            </a:endParaRPr>
          </a:p>
        </p:txBody>
      </p:sp>
      <p:sp>
        <p:nvSpPr>
          <p:cNvPr id="31747" name="Content Placeholder 2"/>
          <p:cNvSpPr>
            <a:spLocks noGrp="1"/>
          </p:cNvSpPr>
          <p:nvPr>
            <p:ph idx="1"/>
          </p:nvPr>
        </p:nvSpPr>
        <p:spPr>
          <a:xfrm>
            <a:off x="152400" y="585627"/>
            <a:ext cx="8610600" cy="3778556"/>
          </a:xfrm>
        </p:spPr>
        <p:txBody>
          <a:bodyPr>
            <a:normAutofit fontScale="77500" lnSpcReduction="20000"/>
          </a:bodyPr>
          <a:lstStyle/>
          <a:p>
            <a:pPr marL="0" indent="0">
              <a:buNone/>
            </a:pPr>
            <a:r>
              <a:rPr lang="en-US" sz="1800" dirty="0" smtClean="0"/>
              <a:t>This operation is performed to renew registration of Unity </a:t>
            </a:r>
            <a:r>
              <a:rPr lang="en-US" sz="1800" dirty="0"/>
              <a:t>Connection </a:t>
            </a:r>
            <a:r>
              <a:rPr lang="en-US" sz="1800" dirty="0" smtClean="0"/>
              <a:t>on CSSM</a:t>
            </a:r>
          </a:p>
          <a:p>
            <a:r>
              <a:rPr lang="en-US" sz="1500" u="sng" dirty="0" smtClean="0"/>
              <a:t>Through GUI:</a:t>
            </a:r>
          </a:p>
          <a:p>
            <a:pPr marL="0" indent="0">
              <a:buNone/>
            </a:pPr>
            <a:endParaRPr lang="en-US" sz="1800" dirty="0" smtClean="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endParaRPr lang="en-US" sz="1800" dirty="0" smtClean="0"/>
          </a:p>
          <a:p>
            <a:endParaRPr lang="en-US" sz="1500" u="sng" dirty="0" smtClean="0"/>
          </a:p>
          <a:p>
            <a:endParaRPr lang="en-US" sz="1500" u="sng" dirty="0"/>
          </a:p>
          <a:p>
            <a:r>
              <a:rPr lang="en-US" sz="1500" u="sng" dirty="0" smtClean="0"/>
              <a:t>Through CLI:</a:t>
            </a:r>
            <a:br>
              <a:rPr lang="en-US" sz="1500" u="sng" dirty="0" smtClean="0"/>
            </a:br>
            <a:r>
              <a:rPr lang="en-US" sz="1500" b="1" dirty="0" smtClean="0"/>
              <a:t>license smart renew ID</a:t>
            </a:r>
            <a:endParaRPr lang="en-US" sz="1800" dirty="0"/>
          </a:p>
          <a:p>
            <a:pPr marL="342900" indent="-342900">
              <a:buFont typeface="Arial" panose="020B0604020202020204" pitchFamily="34" charset="0"/>
              <a:buChar char="•"/>
            </a:pP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97" y="1102588"/>
            <a:ext cx="7726166" cy="2691830"/>
          </a:xfrm>
          <a:prstGeom prst="rect">
            <a:avLst/>
          </a:prstGeom>
        </p:spPr>
      </p:pic>
      <p:sp>
        <p:nvSpPr>
          <p:cNvPr id="4" name="Rectangle 3"/>
          <p:cNvSpPr/>
          <p:nvPr/>
        </p:nvSpPr>
        <p:spPr>
          <a:xfrm>
            <a:off x="152401" y="4346210"/>
            <a:ext cx="8733904" cy="400110"/>
          </a:xfrm>
          <a:prstGeom prst="rect">
            <a:avLst/>
          </a:prstGeom>
        </p:spPr>
        <p:txBody>
          <a:bodyPr wrap="square">
            <a:spAutoFit/>
          </a:bodyPr>
          <a:lstStyle/>
          <a:p>
            <a:r>
              <a:rPr lang="en-US" sz="1000" b="1" dirty="0" smtClean="0">
                <a:solidFill>
                  <a:srgbClr val="000000"/>
                </a:solidFill>
              </a:rPr>
              <a:t>Note:</a:t>
            </a:r>
            <a:br>
              <a:rPr lang="en-US" sz="1000" b="1" dirty="0" smtClean="0">
                <a:solidFill>
                  <a:srgbClr val="000000"/>
                </a:solidFill>
              </a:rPr>
            </a:br>
            <a:r>
              <a:rPr lang="en-US" sz="1000" dirty="0" smtClean="0">
                <a:solidFill>
                  <a:srgbClr val="000000"/>
                </a:solidFill>
              </a:rPr>
              <a:t>This is an automatic process which occurs every six months. Unity </a:t>
            </a:r>
            <a:r>
              <a:rPr lang="en-US" sz="1000" dirty="0">
                <a:solidFill>
                  <a:srgbClr val="000000"/>
                </a:solidFill>
              </a:rPr>
              <a:t>Connection </a:t>
            </a:r>
            <a:r>
              <a:rPr lang="en-US" sz="1000" dirty="0" smtClean="0">
                <a:solidFill>
                  <a:srgbClr val="000000"/>
                </a:solidFill>
              </a:rPr>
              <a:t>Admin can perform Renew Registration manually also.</a:t>
            </a:r>
            <a:endParaRPr lang="en-IN" sz="1000" dirty="0">
              <a:solidFill>
                <a:srgbClr val="000000"/>
              </a:solidFill>
            </a:endParaRPr>
          </a:p>
        </p:txBody>
      </p:sp>
    </p:spTree>
    <p:extLst>
      <p:ext uri="{BB962C8B-B14F-4D97-AF65-F5344CB8AC3E}">
        <p14:creationId xmlns:p14="http://schemas.microsoft.com/office/powerpoint/2010/main" val="16294917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299"/>
            <a:ext cx="8588376" cy="543247"/>
          </a:xfrm>
        </p:spPr>
        <p:txBody>
          <a:bodyPr/>
          <a:lstStyle/>
          <a:p>
            <a:pPr>
              <a:defRPr/>
            </a:pPr>
            <a:r>
              <a:rPr lang="en-US" dirty="0" smtClean="0">
                <a:ea typeface="+mj-ea"/>
              </a:rPr>
              <a:t>Deregister</a:t>
            </a:r>
            <a:endParaRPr dirty="0">
              <a:ea typeface="+mj-ea"/>
            </a:endParaRPr>
          </a:p>
        </p:txBody>
      </p:sp>
      <p:sp>
        <p:nvSpPr>
          <p:cNvPr id="31747" name="Content Placeholder 2"/>
          <p:cNvSpPr>
            <a:spLocks noGrp="1"/>
          </p:cNvSpPr>
          <p:nvPr>
            <p:ph idx="1"/>
          </p:nvPr>
        </p:nvSpPr>
        <p:spPr>
          <a:xfrm>
            <a:off x="152400" y="585626"/>
            <a:ext cx="8610600" cy="4140909"/>
          </a:xfrm>
        </p:spPr>
        <p:txBody>
          <a:bodyPr>
            <a:noAutofit/>
          </a:bodyPr>
          <a:lstStyle/>
          <a:p>
            <a:pPr marL="0" indent="0">
              <a:buNone/>
            </a:pPr>
            <a:r>
              <a:rPr lang="en-US" sz="1200" dirty="0" smtClean="0"/>
              <a:t>This operation is performed to remove unused  Unity </a:t>
            </a:r>
            <a:r>
              <a:rPr lang="en-US" sz="1200" dirty="0"/>
              <a:t>Connection </a:t>
            </a:r>
            <a:r>
              <a:rPr lang="en-US" sz="1200" dirty="0" smtClean="0"/>
              <a:t>instance from CSSM. Once Deregistered the product will again move to EVAL state</a:t>
            </a:r>
          </a:p>
          <a:p>
            <a:r>
              <a:rPr lang="en-US" sz="1200" u="sng" dirty="0" smtClean="0"/>
              <a:t>Through GUI:</a:t>
            </a:r>
          </a:p>
          <a:p>
            <a:pPr marL="0" indent="0">
              <a:buNone/>
            </a:pPr>
            <a:endParaRPr lang="en-US" sz="1200" dirty="0" smtClean="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smtClean="0"/>
          </a:p>
          <a:p>
            <a:endParaRPr lang="en-US" sz="1200" u="sng" dirty="0" smtClean="0"/>
          </a:p>
          <a:p>
            <a:r>
              <a:rPr lang="en-US" sz="1200" u="sng" dirty="0" smtClean="0"/>
              <a:t>Through CLI:</a:t>
            </a:r>
            <a:br>
              <a:rPr lang="en-US" sz="1200" u="sng" dirty="0" smtClean="0"/>
            </a:br>
            <a:r>
              <a:rPr lang="en-US" sz="1200" b="1" dirty="0" smtClean="0"/>
              <a:t>license smart deregister</a:t>
            </a:r>
          </a:p>
          <a:p>
            <a:pPr marL="0" indent="0">
              <a:buNone/>
            </a:pPr>
            <a:r>
              <a:rPr lang="en-US" sz="1200" dirty="0"/>
              <a:t> </a:t>
            </a:r>
            <a:r>
              <a:rPr lang="en-US" sz="1200" dirty="0" smtClean="0"/>
              <a:t>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96" y="1294756"/>
            <a:ext cx="7726165" cy="2722648"/>
          </a:xfrm>
          <a:prstGeom prst="rect">
            <a:avLst/>
          </a:prstGeom>
        </p:spPr>
      </p:pic>
    </p:spTree>
    <p:extLst>
      <p:ext uri="{BB962C8B-B14F-4D97-AF65-F5344CB8AC3E}">
        <p14:creationId xmlns:p14="http://schemas.microsoft.com/office/powerpoint/2010/main" val="162949178"/>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14299"/>
            <a:ext cx="8588376" cy="543247"/>
          </a:xfrm>
        </p:spPr>
        <p:txBody>
          <a:bodyPr/>
          <a:lstStyle/>
          <a:p>
            <a:pPr>
              <a:defRPr/>
            </a:pPr>
            <a:r>
              <a:rPr lang="en-US" dirty="0" smtClean="0">
                <a:ea typeface="+mj-ea"/>
              </a:rPr>
              <a:t>Reregister</a:t>
            </a:r>
            <a:endParaRPr dirty="0">
              <a:ea typeface="+mj-ea"/>
            </a:endParaRPr>
          </a:p>
        </p:txBody>
      </p:sp>
      <p:sp>
        <p:nvSpPr>
          <p:cNvPr id="31747" name="Content Placeholder 2"/>
          <p:cNvSpPr>
            <a:spLocks noGrp="1"/>
          </p:cNvSpPr>
          <p:nvPr>
            <p:ph idx="1"/>
          </p:nvPr>
        </p:nvSpPr>
        <p:spPr>
          <a:xfrm>
            <a:off x="152400" y="585626"/>
            <a:ext cx="8610600" cy="4140909"/>
          </a:xfrm>
        </p:spPr>
        <p:txBody>
          <a:bodyPr>
            <a:noAutofit/>
          </a:bodyPr>
          <a:lstStyle/>
          <a:p>
            <a:pPr marL="0" indent="0">
              <a:buNone/>
            </a:pPr>
            <a:r>
              <a:rPr lang="en-US" sz="1200" dirty="0" smtClean="0"/>
              <a:t>This operation is performed to reregister already registered Unity </a:t>
            </a:r>
            <a:r>
              <a:rPr lang="en-US" sz="1200" dirty="0"/>
              <a:t>Connection </a:t>
            </a:r>
            <a:r>
              <a:rPr lang="en-US" sz="1200" dirty="0" smtClean="0"/>
              <a:t>on CSSM under same or different virtual account</a:t>
            </a:r>
          </a:p>
          <a:p>
            <a:r>
              <a:rPr lang="en-US" sz="1200" u="sng" dirty="0" smtClean="0"/>
              <a:t>Through GUI:</a:t>
            </a:r>
          </a:p>
          <a:p>
            <a:pPr marL="0" indent="0">
              <a:buNone/>
            </a:pPr>
            <a:endParaRPr lang="en-US" sz="1200" dirty="0" smtClean="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smtClean="0"/>
          </a:p>
          <a:p>
            <a:endParaRPr lang="en-US" sz="1200" u="sng" dirty="0" smtClean="0"/>
          </a:p>
          <a:p>
            <a:r>
              <a:rPr lang="en-US" sz="1200" u="sng" dirty="0" smtClean="0"/>
              <a:t>Through CLI:</a:t>
            </a:r>
            <a:br>
              <a:rPr lang="en-US" sz="1200" u="sng" dirty="0" smtClean="0"/>
            </a:br>
            <a:r>
              <a:rPr lang="en-US" sz="1200" b="1" dirty="0" smtClean="0"/>
              <a:t>license </a:t>
            </a:r>
            <a:r>
              <a:rPr lang="en-US" sz="1200" b="1" dirty="0"/>
              <a:t>smart register </a:t>
            </a:r>
            <a:r>
              <a:rPr lang="en-US" sz="1200" b="1" dirty="0" err="1"/>
              <a:t>idtoken</a:t>
            </a:r>
            <a:r>
              <a:rPr lang="en-US" sz="1200" b="1" dirty="0"/>
              <a:t> &lt;TOKEN-ID&gt; </a:t>
            </a:r>
            <a:r>
              <a:rPr lang="en-US" sz="1200" b="1" dirty="0" smtClean="0"/>
              <a:t> force</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18" y="1140435"/>
            <a:ext cx="7548237" cy="2758592"/>
          </a:xfrm>
          <a:prstGeom prst="rect">
            <a:avLst/>
          </a:prstGeom>
        </p:spPr>
      </p:pic>
    </p:spTree>
    <p:extLst>
      <p:ext uri="{BB962C8B-B14F-4D97-AF65-F5344CB8AC3E}">
        <p14:creationId xmlns:p14="http://schemas.microsoft.com/office/powerpoint/2010/main" val="162949178"/>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14300"/>
            <a:ext cx="8435975" cy="491875"/>
          </a:xfrm>
        </p:spPr>
        <p:txBody>
          <a:bodyPr>
            <a:normAutofit/>
          </a:bodyPr>
          <a:lstStyle/>
          <a:p>
            <a:pPr>
              <a:defRPr/>
            </a:pPr>
            <a:r>
              <a:rPr lang="en-US" dirty="0" smtClean="0"/>
              <a:t>Product </a:t>
            </a:r>
            <a:r>
              <a:rPr lang="en-US" dirty="0"/>
              <a:t>States in Smart Licensing</a:t>
            </a:r>
            <a:endParaRPr dirty="0">
              <a:ea typeface="+mj-ea"/>
            </a:endParaRPr>
          </a:p>
        </p:txBody>
      </p:sp>
      <p:sp>
        <p:nvSpPr>
          <p:cNvPr id="31747" name="Content Placeholder 2"/>
          <p:cNvSpPr>
            <a:spLocks noGrp="1"/>
          </p:cNvSpPr>
          <p:nvPr>
            <p:ph idx="1"/>
          </p:nvPr>
        </p:nvSpPr>
        <p:spPr>
          <a:xfrm>
            <a:off x="152401" y="606175"/>
            <a:ext cx="8792109" cy="3374698"/>
          </a:xfrm>
        </p:spPr>
        <p:txBody>
          <a:bodyPr>
            <a:normAutofit/>
          </a:bodyPr>
          <a:lstStyle/>
          <a:p>
            <a:pPr marL="342900" indent="-342900">
              <a:buFont typeface="Arial" panose="020B0604020202020204" pitchFamily="34" charset="0"/>
              <a:buChar char="•"/>
            </a:pPr>
            <a:r>
              <a:rPr lang="en-IN" b="1" dirty="0" err="1" smtClean="0"/>
              <a:t>Unconfigured</a:t>
            </a:r>
            <a:r>
              <a:rPr lang="en-IN" b="1" dirty="0" smtClean="0"/>
              <a:t>:</a:t>
            </a:r>
            <a:r>
              <a:rPr lang="en-IN" dirty="0" smtClean="0"/>
              <a:t> </a:t>
            </a:r>
            <a:r>
              <a:rPr lang="en-US" dirty="0"/>
              <a:t>Smart Software Licensing has not been configured</a:t>
            </a:r>
            <a:endParaRPr lang="en-IN" dirty="0"/>
          </a:p>
          <a:p>
            <a:pPr marL="342900" indent="-342900">
              <a:buFont typeface="Arial" panose="020B0604020202020204" pitchFamily="34" charset="0"/>
              <a:buChar char="•"/>
            </a:pPr>
            <a:r>
              <a:rPr lang="en-IN" b="1" dirty="0" smtClean="0"/>
              <a:t>Unidentified: </a:t>
            </a:r>
            <a:r>
              <a:rPr lang="en-US" dirty="0"/>
              <a:t>Smart Software </a:t>
            </a:r>
            <a:r>
              <a:rPr lang="en-US" dirty="0" smtClean="0"/>
              <a:t>Licensing </a:t>
            </a:r>
            <a:r>
              <a:rPr lang="en-US" dirty="0"/>
              <a:t>has been enabled but the registration has not taken place</a:t>
            </a:r>
            <a:r>
              <a:rPr lang="en-US" dirty="0" smtClean="0"/>
              <a:t>.</a:t>
            </a:r>
            <a:endParaRPr lang="en-IN" b="1" dirty="0"/>
          </a:p>
          <a:p>
            <a:pPr marL="342900" indent="-342900">
              <a:buFont typeface="Arial" panose="020B0604020202020204" pitchFamily="34" charset="0"/>
              <a:buChar char="•"/>
            </a:pPr>
            <a:r>
              <a:rPr lang="en-IN" b="1" dirty="0" smtClean="0"/>
              <a:t>Registered: </a:t>
            </a:r>
            <a:r>
              <a:rPr lang="en-US" dirty="0"/>
              <a:t>Device registration has been completed and an ID certificate has been received that will be used for future communication with the Cisco licensing authority.</a:t>
            </a:r>
            <a:endParaRPr lang="en-IN" b="1" dirty="0"/>
          </a:p>
          <a:p>
            <a:pPr marL="342900" indent="-342900">
              <a:buFont typeface="Arial" panose="020B0604020202020204" pitchFamily="34" charset="0"/>
              <a:buChar char="•"/>
            </a:pPr>
            <a:r>
              <a:rPr lang="en-IN" b="1" dirty="0" smtClean="0"/>
              <a:t>Authorized: </a:t>
            </a:r>
            <a:r>
              <a:rPr lang="en-US" dirty="0"/>
              <a:t>Registration has been completed with a valid Smart </a:t>
            </a:r>
            <a:r>
              <a:rPr lang="en-US" dirty="0" smtClean="0"/>
              <a:t>Account </a:t>
            </a:r>
            <a:r>
              <a:rPr lang="en-US" dirty="0"/>
              <a:t>and license consumption has begun. This is an indication of being in compliance.</a:t>
            </a:r>
            <a:endParaRPr lang="en-IN" b="1" dirty="0"/>
          </a:p>
          <a:p>
            <a:pPr marL="342900" indent="-342900">
              <a:buFont typeface="Arial" panose="020B0604020202020204" pitchFamily="34" charset="0"/>
              <a:buChar char="•"/>
            </a:pPr>
            <a:r>
              <a:rPr lang="en-IN" b="1" dirty="0"/>
              <a:t>Out of </a:t>
            </a:r>
            <a:r>
              <a:rPr lang="en-IN" b="1" dirty="0" smtClean="0"/>
              <a:t>Compliance(OOC): </a:t>
            </a:r>
            <a:r>
              <a:rPr lang="en-US" dirty="0"/>
              <a:t>Consumption exceeds available licenses in the Smart Account.</a:t>
            </a:r>
            <a:endParaRPr lang="en-IN" b="1" dirty="0"/>
          </a:p>
          <a:p>
            <a:pPr marL="342900" indent="-342900">
              <a:buFont typeface="Arial" panose="020B0604020202020204" pitchFamily="34" charset="0"/>
              <a:buChar char="•"/>
            </a:pPr>
            <a:r>
              <a:rPr lang="en-IN" b="1" dirty="0"/>
              <a:t>Authorization </a:t>
            </a:r>
            <a:r>
              <a:rPr lang="en-IN" b="1" dirty="0" smtClean="0"/>
              <a:t>Expired: </a:t>
            </a:r>
            <a:r>
              <a:rPr lang="en-US" dirty="0"/>
              <a:t>The device has been unable to communicate with the Cisco Smart Software Manager for an extended period of time. Typically after 90 days this state will be present. The device will attempt to contact the CSSM every hour in order to renew the authorization until the registration period expires.</a:t>
            </a:r>
            <a:endParaRPr lang="en-IN" b="1" dirty="0"/>
          </a:p>
          <a:p>
            <a:endParaRPr lang="en-US" sz="1800" dirty="0"/>
          </a:p>
          <a:p>
            <a:pPr>
              <a:buFont typeface="Arial" pitchFamily="34" charset="0"/>
              <a:buChar char="•"/>
              <a:defRPr/>
            </a:pPr>
            <a:endParaRPr sz="1800" dirty="0" smtClean="0">
              <a:solidFill>
                <a:schemeClr val="bg2"/>
              </a:solidFill>
              <a:ea typeface="+mn-ea"/>
            </a:endParaRPr>
          </a:p>
        </p:txBody>
      </p:sp>
    </p:spTree>
    <p:extLst>
      <p:ext uri="{BB962C8B-B14F-4D97-AF65-F5344CB8AC3E}">
        <p14:creationId xmlns:p14="http://schemas.microsoft.com/office/powerpoint/2010/main" val="248613103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14300"/>
            <a:ext cx="8435975" cy="491875"/>
          </a:xfrm>
        </p:spPr>
        <p:txBody>
          <a:bodyPr>
            <a:normAutofit/>
          </a:bodyPr>
          <a:lstStyle/>
          <a:p>
            <a:pPr>
              <a:defRPr/>
            </a:pPr>
            <a:r>
              <a:rPr lang="en-US" dirty="0" smtClean="0"/>
              <a:t>Product </a:t>
            </a:r>
            <a:r>
              <a:rPr lang="en-US" dirty="0"/>
              <a:t>States in Smart </a:t>
            </a:r>
            <a:r>
              <a:rPr lang="en-US" dirty="0" smtClean="0"/>
              <a:t>Licensing – Contd.</a:t>
            </a:r>
            <a:endParaRPr dirty="0">
              <a:ea typeface="+mj-ea"/>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40" y="606176"/>
            <a:ext cx="8523270" cy="4110700"/>
          </a:xfrm>
          <a:prstGeom prst="rect">
            <a:avLst/>
          </a:prstGeom>
        </p:spPr>
      </p:pic>
    </p:spTree>
    <p:extLst>
      <p:ext uri="{BB962C8B-B14F-4D97-AF65-F5344CB8AC3E}">
        <p14:creationId xmlns:p14="http://schemas.microsoft.com/office/powerpoint/2010/main" val="279483286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14300"/>
            <a:ext cx="8435975" cy="571500"/>
          </a:xfrm>
        </p:spPr>
        <p:txBody>
          <a:bodyPr/>
          <a:lstStyle/>
          <a:p>
            <a:pPr>
              <a:defRPr/>
            </a:pPr>
            <a:r>
              <a:rPr lang="en-US" dirty="0" smtClean="0"/>
              <a:t>Smart </a:t>
            </a:r>
            <a:r>
              <a:rPr lang="en-US" dirty="0"/>
              <a:t>Licensing </a:t>
            </a:r>
            <a:r>
              <a:rPr lang="en-US" dirty="0" smtClean="0"/>
              <a:t>Flow in Unity Connection</a:t>
            </a:r>
            <a:endParaRPr dirty="0">
              <a:ea typeface="+mj-ea"/>
            </a:endParaRPr>
          </a:p>
        </p:txBody>
      </p:sp>
      <p:sp>
        <p:nvSpPr>
          <p:cNvPr id="31747" name="Content Placeholder 2"/>
          <p:cNvSpPr>
            <a:spLocks noGrp="1"/>
          </p:cNvSpPr>
          <p:nvPr>
            <p:ph idx="1"/>
          </p:nvPr>
        </p:nvSpPr>
        <p:spPr>
          <a:xfrm>
            <a:off x="152400" y="685800"/>
            <a:ext cx="8839200" cy="4057650"/>
          </a:xfrm>
        </p:spPr>
        <p:txBody>
          <a:bodyPr/>
          <a:lstStyle/>
          <a:p>
            <a:pPr marL="342900" indent="-342900">
              <a:buFont typeface="Arial" panose="020B0604020202020204" pitchFamily="34" charset="0"/>
              <a:buChar char="•"/>
            </a:pPr>
            <a:r>
              <a:rPr lang="en-US" dirty="0" smtClean="0"/>
              <a:t>On Unity Connection, from Release 12.0 onwards Smart Licensing is enabled by default.</a:t>
            </a:r>
          </a:p>
          <a:p>
            <a:pPr marL="342900" indent="-342900">
              <a:buFont typeface="Arial" panose="020B0604020202020204" pitchFamily="34" charset="0"/>
              <a:buChar char="•"/>
            </a:pPr>
            <a:r>
              <a:rPr lang="en-US" dirty="0" smtClean="0"/>
              <a:t>So for fresh installed Unity Connection state will be UNIDENTIFIED.</a:t>
            </a:r>
            <a:endParaRPr lang="en-US" dirty="0"/>
          </a:p>
          <a:p>
            <a:pPr marL="342900" indent="-342900">
              <a:buFont typeface="Arial" panose="020B0604020202020204" pitchFamily="34" charset="0"/>
              <a:buChar char="•"/>
            </a:pPr>
            <a:r>
              <a:rPr lang="en-US" dirty="0" smtClean="0"/>
              <a:t>Product EVALUATION period will start once Customer start consuming licenses.</a:t>
            </a:r>
            <a:endParaRPr lang="en-US" dirty="0"/>
          </a:p>
          <a:p>
            <a:pPr marL="342900" indent="-342900">
              <a:buFont typeface="Arial" panose="020B0604020202020204" pitchFamily="34" charset="0"/>
              <a:buChar char="•"/>
            </a:pPr>
            <a:r>
              <a:rPr lang="en-US" dirty="0" smtClean="0"/>
              <a:t>EVALUATION period </a:t>
            </a:r>
            <a:r>
              <a:rPr lang="en-US" dirty="0"/>
              <a:t>will last </a:t>
            </a:r>
            <a:r>
              <a:rPr lang="en-US" dirty="0" smtClean="0"/>
              <a:t>maximum for </a:t>
            </a:r>
            <a:r>
              <a:rPr lang="en-US" dirty="0"/>
              <a:t>90 </a:t>
            </a:r>
            <a:r>
              <a:rPr lang="en-US" dirty="0" smtClean="0"/>
              <a:t>days(for entire product life).</a:t>
            </a:r>
            <a:endParaRPr lang="en-US" dirty="0"/>
          </a:p>
          <a:p>
            <a:pPr marL="342900" indent="-342900">
              <a:buFont typeface="Arial" panose="020B0604020202020204" pitchFamily="34" charset="0"/>
              <a:buChar char="•"/>
            </a:pPr>
            <a:r>
              <a:rPr lang="en-US" dirty="0"/>
              <a:t>When the product is </a:t>
            </a:r>
            <a:r>
              <a:rPr lang="en-US" dirty="0" smtClean="0"/>
              <a:t>in REGISTERED state, its Licenses can </a:t>
            </a:r>
            <a:r>
              <a:rPr lang="en-US" dirty="0"/>
              <a:t>be in </a:t>
            </a:r>
            <a:r>
              <a:rPr lang="en-US" dirty="0" smtClean="0"/>
              <a:t>any </a:t>
            </a:r>
            <a:r>
              <a:rPr lang="en-US" dirty="0"/>
              <a:t>of the following states :</a:t>
            </a:r>
          </a:p>
          <a:p>
            <a:pPr marL="628650" lvl="2" indent="-285750">
              <a:buFont typeface="Wingdings" panose="05000000000000000000" pitchFamily="2" charset="2"/>
              <a:buChar char="Ø"/>
            </a:pPr>
            <a:r>
              <a:rPr lang="en-US" sz="1000" dirty="0">
                <a:solidFill>
                  <a:srgbClr val="00B0F0"/>
                </a:solidFill>
              </a:rPr>
              <a:t>NO LICENSE IN USE             : When the product is not consuming any </a:t>
            </a:r>
            <a:r>
              <a:rPr lang="en-US" sz="1000" dirty="0" smtClean="0">
                <a:solidFill>
                  <a:srgbClr val="00B0F0"/>
                </a:solidFill>
              </a:rPr>
              <a:t>licenses.</a:t>
            </a:r>
          </a:p>
          <a:p>
            <a:pPr marL="628650" lvl="2" indent="-285750">
              <a:buFont typeface="Wingdings" panose="05000000000000000000" pitchFamily="2" charset="2"/>
              <a:buChar char="Ø"/>
            </a:pPr>
            <a:r>
              <a:rPr lang="en-US" sz="1000" dirty="0" smtClean="0">
                <a:solidFill>
                  <a:srgbClr val="00B0F0"/>
                </a:solidFill>
                <a:sym typeface="Wingdings" panose="05000000000000000000" pitchFamily="2" charset="2"/>
              </a:rPr>
              <a:t>AUTHORIZED                        :  When </a:t>
            </a:r>
            <a:r>
              <a:rPr lang="en-US" sz="1000" dirty="0">
                <a:solidFill>
                  <a:srgbClr val="00B0F0"/>
                </a:solidFill>
                <a:sym typeface="Wingdings" panose="05000000000000000000" pitchFamily="2" charset="2"/>
              </a:rPr>
              <a:t>the product is </a:t>
            </a:r>
            <a:r>
              <a:rPr lang="en-US" sz="1000" dirty="0" smtClean="0">
                <a:solidFill>
                  <a:srgbClr val="00B0F0"/>
                </a:solidFill>
                <a:sym typeface="Wingdings" panose="05000000000000000000" pitchFamily="2" charset="2"/>
              </a:rPr>
              <a:t>consuming licenses and is having </a:t>
            </a:r>
            <a:r>
              <a:rPr lang="en-US" sz="1000" dirty="0">
                <a:solidFill>
                  <a:srgbClr val="00B0F0"/>
                </a:solidFill>
                <a:sym typeface="Wingdings" panose="05000000000000000000" pitchFamily="2" charset="2"/>
              </a:rPr>
              <a:t>sufficient licenses in Virtual </a:t>
            </a:r>
            <a:r>
              <a:rPr lang="en-US" sz="1000" dirty="0" smtClean="0">
                <a:solidFill>
                  <a:srgbClr val="00B0F0"/>
                </a:solidFill>
                <a:sym typeface="Wingdings" panose="05000000000000000000" pitchFamily="2" charset="2"/>
              </a:rPr>
              <a:t>Account.</a:t>
            </a:r>
          </a:p>
          <a:p>
            <a:pPr marL="628650" lvl="2" indent="-285750">
              <a:buFont typeface="Wingdings" panose="05000000000000000000" pitchFamily="2" charset="2"/>
              <a:buChar char="Ø"/>
            </a:pPr>
            <a:r>
              <a:rPr lang="en-US" sz="1000" dirty="0" smtClean="0">
                <a:solidFill>
                  <a:srgbClr val="00B0F0"/>
                </a:solidFill>
                <a:sym typeface="Wingdings" panose="05000000000000000000" pitchFamily="2" charset="2"/>
              </a:rPr>
              <a:t>OUT </a:t>
            </a:r>
            <a:r>
              <a:rPr lang="en-US" sz="1000" dirty="0">
                <a:solidFill>
                  <a:srgbClr val="00B0F0"/>
                </a:solidFill>
                <a:sym typeface="Wingdings" panose="05000000000000000000" pitchFamily="2" charset="2"/>
              </a:rPr>
              <a:t>OF COMPLIANCE        </a:t>
            </a:r>
            <a:r>
              <a:rPr lang="en-US" sz="1000" dirty="0" smtClean="0">
                <a:solidFill>
                  <a:srgbClr val="00B0F0"/>
                </a:solidFill>
                <a:sym typeface="Wingdings" panose="05000000000000000000" pitchFamily="2" charset="2"/>
              </a:rPr>
              <a:t> : </a:t>
            </a:r>
            <a:r>
              <a:rPr lang="en-US" sz="1000" dirty="0">
                <a:solidFill>
                  <a:srgbClr val="00B0F0"/>
                </a:solidFill>
                <a:sym typeface="Wingdings" panose="05000000000000000000" pitchFamily="2" charset="2"/>
              </a:rPr>
              <a:t>When the product is </a:t>
            </a:r>
            <a:r>
              <a:rPr lang="en-US" sz="1000" dirty="0" smtClean="0">
                <a:solidFill>
                  <a:srgbClr val="00B0F0"/>
                </a:solidFill>
                <a:sym typeface="Wingdings" panose="05000000000000000000" pitchFamily="2" charset="2"/>
              </a:rPr>
              <a:t>consuming licenses  and is not </a:t>
            </a:r>
            <a:r>
              <a:rPr lang="en-US" sz="1000" dirty="0">
                <a:solidFill>
                  <a:srgbClr val="00B0F0"/>
                </a:solidFill>
                <a:sym typeface="Wingdings" panose="05000000000000000000" pitchFamily="2" charset="2"/>
              </a:rPr>
              <a:t>having sufficient licenses in </a:t>
            </a:r>
            <a:r>
              <a:rPr lang="en-US" sz="1000" dirty="0" smtClean="0">
                <a:solidFill>
                  <a:srgbClr val="00B0F0"/>
                </a:solidFill>
                <a:sym typeface="Wingdings" panose="05000000000000000000" pitchFamily="2" charset="2"/>
              </a:rPr>
              <a:t>Virtual Account.</a:t>
            </a:r>
          </a:p>
          <a:p>
            <a:pPr marL="628650" lvl="2" indent="-285750">
              <a:buFont typeface="Wingdings" panose="05000000000000000000" pitchFamily="2" charset="2"/>
              <a:buChar char="Ø"/>
            </a:pPr>
            <a:r>
              <a:rPr lang="en-US" sz="1000" dirty="0" smtClean="0">
                <a:solidFill>
                  <a:srgbClr val="00B0F0"/>
                </a:solidFill>
                <a:sym typeface="Wingdings" panose="05000000000000000000" pitchFamily="2" charset="2"/>
              </a:rPr>
              <a:t>AUTHORIZATION EXPIRED : </a:t>
            </a:r>
            <a:r>
              <a:rPr lang="en-US" sz="1000" dirty="0">
                <a:solidFill>
                  <a:srgbClr val="00B0F0"/>
                </a:solidFill>
                <a:sym typeface="Wingdings" panose="05000000000000000000" pitchFamily="2" charset="2"/>
              </a:rPr>
              <a:t>When the product </a:t>
            </a:r>
            <a:r>
              <a:rPr lang="en-US" sz="1000" dirty="0" smtClean="0">
                <a:solidFill>
                  <a:srgbClr val="00B0F0"/>
                </a:solidFill>
                <a:sym typeface="Wingdings" panose="05000000000000000000" pitchFamily="2" charset="2"/>
              </a:rPr>
              <a:t>is consuming licenses  and has </a:t>
            </a:r>
            <a:r>
              <a:rPr lang="en-US" sz="1000" dirty="0">
                <a:solidFill>
                  <a:srgbClr val="00B0F0"/>
                </a:solidFill>
                <a:sym typeface="Wingdings" panose="05000000000000000000" pitchFamily="2" charset="2"/>
              </a:rPr>
              <a:t>not communicated with CSSM since last 90 days.</a:t>
            </a:r>
            <a:endParaRPr lang="en-US" sz="1000" dirty="0">
              <a:solidFill>
                <a:srgbClr val="00B0F0"/>
              </a:solidFill>
            </a:endParaRPr>
          </a:p>
          <a:p>
            <a:r>
              <a:rPr lang="en-US" dirty="0"/>
              <a:t>Other States can </a:t>
            </a:r>
            <a:r>
              <a:rPr lang="en-US" dirty="0" smtClean="0"/>
              <a:t>be </a:t>
            </a:r>
          </a:p>
          <a:p>
            <a:pPr lvl="1">
              <a:buFont typeface="Wingdings" panose="05000000000000000000" pitchFamily="2" charset="2"/>
              <a:buChar char="Ø"/>
            </a:pPr>
            <a:r>
              <a:rPr lang="en-US" sz="1000" dirty="0">
                <a:solidFill>
                  <a:srgbClr val="00B0F0"/>
                </a:solidFill>
              </a:rPr>
              <a:t>  </a:t>
            </a:r>
            <a:r>
              <a:rPr lang="en-US" sz="1000" dirty="0" smtClean="0">
                <a:solidFill>
                  <a:srgbClr val="00B0F0"/>
                </a:solidFill>
              </a:rPr>
              <a:t>  EVALUATION EXPIRED          : When the product EVALUATION Period count crosses 90 days.	</a:t>
            </a:r>
            <a:endParaRPr lang="en-US" sz="1000" dirty="0">
              <a:solidFill>
                <a:srgbClr val="00B0F0"/>
              </a:solidFill>
            </a:endParaRPr>
          </a:p>
          <a:p>
            <a:pPr lvl="1">
              <a:buFont typeface="Wingdings" panose="05000000000000000000" pitchFamily="2" charset="2"/>
              <a:buChar char="Ø"/>
            </a:pPr>
            <a:r>
              <a:rPr lang="en-US" sz="1000" dirty="0" smtClean="0">
                <a:solidFill>
                  <a:srgbClr val="00B0F0"/>
                </a:solidFill>
              </a:rPr>
              <a:t>    REGISTRATION EXPIRED      : When renew ID has not been performed since last 6 months.</a:t>
            </a:r>
            <a:endParaRPr lang="en-US" sz="12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443021181"/>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14300"/>
            <a:ext cx="8435975" cy="571500"/>
          </a:xfrm>
        </p:spPr>
        <p:txBody>
          <a:bodyPr/>
          <a:lstStyle/>
          <a:p>
            <a:pPr>
              <a:defRPr/>
            </a:pPr>
            <a:r>
              <a:rPr lang="en-US" dirty="0" smtClean="0">
                <a:ea typeface="+mj-ea"/>
              </a:rPr>
              <a:t>High Availability in Unity Connection</a:t>
            </a:r>
            <a:endParaRPr dirty="0">
              <a:ea typeface="+mj-ea"/>
            </a:endParaRPr>
          </a:p>
        </p:txBody>
      </p:sp>
      <p:sp>
        <p:nvSpPr>
          <p:cNvPr id="31747" name="Content Placeholder 2"/>
          <p:cNvSpPr>
            <a:spLocks noGrp="1"/>
          </p:cNvSpPr>
          <p:nvPr>
            <p:ph idx="1"/>
          </p:nvPr>
        </p:nvSpPr>
        <p:spPr>
          <a:xfrm>
            <a:off x="368528" y="724246"/>
            <a:ext cx="8588375" cy="3829050"/>
          </a:xfrm>
        </p:spPr>
        <p:txBody>
          <a:bodyPr/>
          <a:lstStyle/>
          <a:p>
            <a:r>
              <a:rPr lang="en-IN" sz="1800" b="1" dirty="0" smtClean="0"/>
              <a:t>CLI Behaviour </a:t>
            </a:r>
            <a:r>
              <a:rPr lang="en-IN" sz="1800" b="1" dirty="0"/>
              <a:t>:</a:t>
            </a:r>
          </a:p>
          <a:p>
            <a:pPr>
              <a:buFont typeface="Wingdings" panose="05000000000000000000" pitchFamily="2" charset="2"/>
              <a:buChar char="Ø"/>
            </a:pPr>
            <a:r>
              <a:rPr lang="en-IN" sz="1400" dirty="0" smtClean="0"/>
              <a:t>Smart licensing configuration commands are disabled on subscriber, although </a:t>
            </a:r>
            <a:r>
              <a:rPr lang="en-IN" sz="1400" dirty="0"/>
              <a:t>all show commands are by </a:t>
            </a:r>
            <a:r>
              <a:rPr lang="en-IN" sz="1400" dirty="0" smtClean="0"/>
              <a:t>default enabled </a:t>
            </a:r>
            <a:r>
              <a:rPr lang="en-IN" sz="1400" dirty="0"/>
              <a:t>on the system and </a:t>
            </a:r>
            <a:r>
              <a:rPr lang="en-IN" dirty="0" smtClean="0"/>
              <a:t>would get</a:t>
            </a:r>
            <a:r>
              <a:rPr lang="en-IN" sz="1400" dirty="0" smtClean="0"/>
              <a:t> </a:t>
            </a:r>
            <a:r>
              <a:rPr lang="en-IN" sz="1400" dirty="0"/>
              <a:t>successfully </a:t>
            </a:r>
            <a:r>
              <a:rPr lang="en-IN" sz="1400" dirty="0" smtClean="0"/>
              <a:t>executed.</a:t>
            </a:r>
          </a:p>
          <a:p>
            <a:pPr>
              <a:buFont typeface="Wingdings" panose="05000000000000000000" pitchFamily="2" charset="2"/>
              <a:buChar char="Ø"/>
            </a:pPr>
            <a:r>
              <a:rPr lang="en-IN" sz="1400" dirty="0" smtClean="0"/>
              <a:t>Following </a:t>
            </a:r>
            <a:r>
              <a:rPr lang="en-IN" sz="1400" dirty="0"/>
              <a:t>error response is shown on </a:t>
            </a:r>
            <a:r>
              <a:rPr lang="en-IN" sz="1400" dirty="0" smtClean="0"/>
              <a:t>subscriber CLI </a:t>
            </a:r>
            <a:r>
              <a:rPr lang="en-IN" sz="1400" dirty="0"/>
              <a:t>for SLM configuration commands </a:t>
            </a:r>
            <a:r>
              <a:rPr lang="en-IN" sz="1400" dirty="0" smtClean="0"/>
              <a:t>:</a:t>
            </a:r>
          </a:p>
          <a:p>
            <a:pPr marL="0" indent="0">
              <a:buNone/>
            </a:pPr>
            <a:endParaRPr lang="en-IN" sz="1400" dirty="0" smtClean="0"/>
          </a:p>
          <a:p>
            <a:pPr>
              <a:buFont typeface="Arial" panose="020B0604020202020204" pitchFamily="34" charset="0"/>
              <a:buChar char="•"/>
            </a:pPr>
            <a:r>
              <a:rPr lang="en-IN" sz="1800" b="1" dirty="0" smtClean="0"/>
              <a:t>GUI Behaviour </a:t>
            </a:r>
            <a:r>
              <a:rPr lang="en-IN" sz="1800" b="1" dirty="0"/>
              <a:t>:</a:t>
            </a:r>
          </a:p>
          <a:p>
            <a:pPr>
              <a:buFont typeface="Wingdings" panose="05000000000000000000" pitchFamily="2" charset="2"/>
              <a:buChar char="Ø"/>
            </a:pPr>
            <a:r>
              <a:rPr lang="en-IN" sz="1400" dirty="0"/>
              <a:t>Although Licenses page is visible but no operation is allowed from Subscriber via GUI, only the details of licenses and registration are visible.</a:t>
            </a:r>
          </a:p>
          <a:p>
            <a:pPr>
              <a:buFont typeface="Wingdings" panose="05000000000000000000" pitchFamily="2" charset="2"/>
              <a:buChar char="Ø"/>
            </a:pPr>
            <a:r>
              <a:rPr lang="en-IN" sz="1400" dirty="0"/>
              <a:t>Following warning message is shown on Licenses page of Subscriber </a:t>
            </a:r>
            <a:r>
              <a:rPr lang="en-IN" sz="1400" dirty="0" smtClean="0"/>
              <a:t>CUCA :</a:t>
            </a:r>
            <a:r>
              <a:rPr lang="en-IN" sz="1400" dirty="0"/>
              <a:t> </a:t>
            </a:r>
            <a:endParaRPr lang="en-IN" sz="1400" dirty="0" smtClean="0"/>
          </a:p>
          <a:p>
            <a:pPr marL="0" indent="0">
              <a:buNone/>
            </a:pPr>
            <a:endParaRPr lang="en-IN" sz="1400" dirty="0"/>
          </a:p>
          <a:p>
            <a:pPr marL="0" indent="0">
              <a:buNone/>
            </a:pPr>
            <a:endParaRPr lang="en-US" sz="1800" dirty="0"/>
          </a:p>
        </p:txBody>
      </p:sp>
      <p:sp>
        <p:nvSpPr>
          <p:cNvPr id="5" name="Rectangle 3"/>
          <p:cNvSpPr>
            <a:spLocks noChangeArrowheads="1"/>
          </p:cNvSpPr>
          <p:nvPr/>
        </p:nvSpPr>
        <p:spPr bwMode="auto">
          <a:xfrm>
            <a:off x="418503" y="1955726"/>
            <a:ext cx="84080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accent4">
                    <a:lumMod val="60000"/>
                    <a:lumOff val="40000"/>
                  </a:schemeClr>
                </a:solidFill>
                <a:effectLst/>
                <a:latin typeface="Arial Unicode MS" panose="020B0604020202020204" pitchFamily="34" charset="-128"/>
              </a:rPr>
              <a:t>Smart Software Licensing operations are not allowed from Subscriber, licenses for</a:t>
            </a:r>
            <a:r>
              <a:rPr kumimoji="0" lang="en-US" altLang="en-US" sz="1200" b="0" i="0" u="none" strike="noStrike" cap="none" normalizeH="0" baseline="0" dirty="0" smtClean="0">
                <a:ln>
                  <a:noFill/>
                </a:ln>
                <a:solidFill>
                  <a:schemeClr val="accent4">
                    <a:lumMod val="60000"/>
                    <a:lumOff val="40000"/>
                  </a:schemeClr>
                </a:solidFill>
                <a:effectLst/>
              </a:rPr>
              <a:t> </a:t>
            </a:r>
            <a:r>
              <a:rPr kumimoji="0" lang="en-US" altLang="en-US" sz="1200" b="0" i="0" u="none" strike="noStrike" cap="none" normalizeH="0" baseline="0" dirty="0" smtClean="0">
                <a:ln>
                  <a:noFill/>
                </a:ln>
                <a:solidFill>
                  <a:schemeClr val="accent4">
                    <a:lumMod val="60000"/>
                    <a:lumOff val="40000"/>
                  </a:schemeClr>
                </a:solidFill>
                <a:effectLst/>
                <a:latin typeface="Arial Unicode MS" panose="020B0604020202020204" pitchFamily="34" charset="-128"/>
              </a:rPr>
              <a:t>this</a:t>
            </a:r>
            <a:r>
              <a:rPr kumimoji="0" lang="en-US" altLang="en-US" sz="1200" b="0" i="0" u="none" strike="noStrike" cap="none" normalizeH="0" baseline="0" dirty="0" smtClean="0">
                <a:ln>
                  <a:noFill/>
                </a:ln>
                <a:solidFill>
                  <a:schemeClr val="accent4">
                    <a:lumMod val="60000"/>
                    <a:lumOff val="40000"/>
                  </a:schemeClr>
                </a:solidFill>
                <a:effectLst/>
              </a:rPr>
              <a:t> </a:t>
            </a:r>
            <a:r>
              <a:rPr kumimoji="0" lang="en-US" altLang="en-US" sz="1200" b="0" i="0" u="none" strike="noStrike" cap="none" normalizeH="0" baseline="0" dirty="0" smtClean="0">
                <a:ln>
                  <a:noFill/>
                </a:ln>
                <a:solidFill>
                  <a:schemeClr val="accent4">
                    <a:lumMod val="60000"/>
                    <a:lumOff val="40000"/>
                  </a:schemeClr>
                </a:solidFill>
                <a:effectLst/>
                <a:latin typeface="Arial Unicode MS" panose="020B0604020202020204" pitchFamily="34" charset="-128"/>
              </a:rPr>
              <a:t>system are managed by Publisher</a:t>
            </a:r>
            <a:endParaRPr kumimoji="0" lang="en-US" altLang="en-US" sz="1200" b="0" i="0" u="none" strike="noStrike" cap="none" normalizeH="0" baseline="0" dirty="0" smtClean="0">
              <a:ln>
                <a:noFill/>
              </a:ln>
              <a:solidFill>
                <a:schemeClr val="accent4">
                  <a:lumMod val="60000"/>
                  <a:lumOff val="40000"/>
                </a:schemeClr>
              </a:solidFill>
              <a:effectLst/>
              <a:latin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8" y="3666954"/>
            <a:ext cx="8070115" cy="893038"/>
          </a:xfrm>
          <a:prstGeom prst="rect">
            <a:avLst/>
          </a:prstGeom>
        </p:spPr>
      </p:pic>
    </p:spTree>
    <p:extLst>
      <p:ext uri="{BB962C8B-B14F-4D97-AF65-F5344CB8AC3E}">
        <p14:creationId xmlns:p14="http://schemas.microsoft.com/office/powerpoint/2010/main" val="3742740046"/>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14300"/>
            <a:ext cx="8435975" cy="571500"/>
          </a:xfrm>
        </p:spPr>
        <p:txBody>
          <a:bodyPr/>
          <a:lstStyle/>
          <a:p>
            <a:pPr>
              <a:defRPr/>
            </a:pPr>
            <a:r>
              <a:rPr lang="en-US" dirty="0" smtClean="0"/>
              <a:t>Enforce Policy for Unity Connection</a:t>
            </a:r>
            <a:endParaRPr dirty="0">
              <a:ea typeface="+mj-ea"/>
            </a:endParaRPr>
          </a:p>
        </p:txBody>
      </p:sp>
      <p:sp>
        <p:nvSpPr>
          <p:cNvPr id="31747" name="Content Placeholder 2"/>
          <p:cNvSpPr>
            <a:spLocks noGrp="1"/>
          </p:cNvSpPr>
          <p:nvPr>
            <p:ph idx="1"/>
          </p:nvPr>
        </p:nvSpPr>
        <p:spPr>
          <a:xfrm>
            <a:off x="376843" y="715933"/>
            <a:ext cx="8588375" cy="3829050"/>
          </a:xfrm>
        </p:spPr>
        <p:txBody>
          <a:bodyPr/>
          <a:lstStyle/>
          <a:p>
            <a:pPr marL="0" indent="0">
              <a:buNone/>
            </a:pPr>
            <a:r>
              <a:rPr lang="en-US" dirty="0" smtClean="0"/>
              <a:t>Unity Connection will move to Enforce mode when it is either of the following:</a:t>
            </a:r>
          </a:p>
          <a:p>
            <a:r>
              <a:rPr lang="en-US" dirty="0" smtClean="0"/>
              <a:t>Evaluation Period Expired</a:t>
            </a:r>
          </a:p>
          <a:p>
            <a:r>
              <a:rPr lang="en-US" dirty="0" smtClean="0"/>
              <a:t>Authorization Expiration</a:t>
            </a:r>
          </a:p>
          <a:p>
            <a:r>
              <a:rPr lang="en-US" dirty="0" smtClean="0"/>
              <a:t>ID Expiration</a:t>
            </a:r>
          </a:p>
          <a:p>
            <a:r>
              <a:rPr lang="en-US" dirty="0" smtClean="0"/>
              <a:t>In OOC state for more that 90 days (Extended grace period)</a:t>
            </a:r>
          </a:p>
          <a:p>
            <a:pPr marL="0" indent="0">
              <a:buNone/>
            </a:pPr>
            <a:r>
              <a:rPr lang="en-US" dirty="0" smtClean="0"/>
              <a:t>Also if  “Smart License Manager Server” Service is not running for more than 90 days then product will move to Enforce mode.</a:t>
            </a:r>
            <a:endParaRPr lang="en-US" dirty="0"/>
          </a:p>
        </p:txBody>
      </p:sp>
    </p:spTree>
    <p:extLst>
      <p:ext uri="{BB962C8B-B14F-4D97-AF65-F5344CB8AC3E}">
        <p14:creationId xmlns:p14="http://schemas.microsoft.com/office/powerpoint/2010/main" val="846970510"/>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14300"/>
            <a:ext cx="8435975" cy="571500"/>
          </a:xfrm>
        </p:spPr>
        <p:txBody>
          <a:bodyPr/>
          <a:lstStyle/>
          <a:p>
            <a:pPr>
              <a:defRPr/>
            </a:pPr>
            <a:r>
              <a:rPr lang="en-US" dirty="0" smtClean="0"/>
              <a:t>Transport Setting</a:t>
            </a:r>
            <a:endParaRPr dirty="0">
              <a:ea typeface="+mj-ea"/>
            </a:endParaRPr>
          </a:p>
        </p:txBody>
      </p:sp>
      <p:sp>
        <p:nvSpPr>
          <p:cNvPr id="31747" name="Content Placeholder 2"/>
          <p:cNvSpPr>
            <a:spLocks noGrp="1"/>
          </p:cNvSpPr>
          <p:nvPr>
            <p:ph idx="1"/>
          </p:nvPr>
        </p:nvSpPr>
        <p:spPr>
          <a:xfrm>
            <a:off x="300679" y="544209"/>
            <a:ext cx="8588375" cy="566075"/>
          </a:xfrm>
        </p:spPr>
        <p:txBody>
          <a:bodyPr>
            <a:normAutofit/>
          </a:bodyPr>
          <a:lstStyle/>
          <a:p>
            <a:pPr marL="0" indent="0">
              <a:buNone/>
            </a:pPr>
            <a:r>
              <a:rPr lang="en-IN" dirty="0" smtClean="0"/>
              <a:t>Unity Connection calls the Smart </a:t>
            </a:r>
            <a:r>
              <a:rPr lang="en-IN" dirty="0"/>
              <a:t>Call Home for sending the messages to back end Cisco Cloud</a:t>
            </a:r>
            <a:r>
              <a:rPr lang="en-IN" dirty="0" smtClean="0"/>
              <a:t>.</a:t>
            </a:r>
            <a:br>
              <a:rPr lang="en-IN" dirty="0" smtClean="0"/>
            </a:br>
            <a:r>
              <a:rPr lang="en-IN" dirty="0"/>
              <a:t>There are three ways to talk to the Smart Call Home:  </a:t>
            </a:r>
            <a:endParaRPr lang="en-IN" dirty="0" smtClean="0"/>
          </a:p>
        </p:txBody>
      </p:sp>
      <p:pic>
        <p:nvPicPr>
          <p:cNvPr id="6" name="Picture 5"/>
          <p:cNvPicPr>
            <a:picLocks noChangeAspect="1"/>
          </p:cNvPicPr>
          <p:nvPr/>
        </p:nvPicPr>
        <p:blipFill>
          <a:blip r:embed="rId3"/>
          <a:stretch>
            <a:fillRect/>
          </a:stretch>
        </p:blipFill>
        <p:spPr>
          <a:xfrm>
            <a:off x="3113901" y="1044382"/>
            <a:ext cx="5630618" cy="3272244"/>
          </a:xfrm>
          <a:prstGeom prst="rect">
            <a:avLst/>
          </a:prstGeom>
        </p:spPr>
      </p:pic>
      <p:sp>
        <p:nvSpPr>
          <p:cNvPr id="7" name="Rectangle 6"/>
          <p:cNvSpPr/>
          <p:nvPr/>
        </p:nvSpPr>
        <p:spPr>
          <a:xfrm>
            <a:off x="273356" y="1031603"/>
            <a:ext cx="2898211" cy="3170099"/>
          </a:xfrm>
          <a:prstGeom prst="rect">
            <a:avLst/>
          </a:prstGeom>
        </p:spPr>
        <p:txBody>
          <a:bodyPr wrap="square">
            <a:spAutoFit/>
          </a:bodyPr>
          <a:lstStyle/>
          <a:p>
            <a:pPr marL="285750" indent="-285750">
              <a:lnSpc>
                <a:spcPts val="1600"/>
              </a:lnSpc>
              <a:buFont typeface="Arial" panose="020B0604020202020204" pitchFamily="34" charset="0"/>
              <a:buChar char="•"/>
            </a:pPr>
            <a:r>
              <a:rPr lang="en-IN" sz="1400" dirty="0" smtClean="0">
                <a:solidFill>
                  <a:srgbClr val="000000"/>
                </a:solidFill>
              </a:rPr>
              <a:t>Direct</a:t>
            </a:r>
            <a:br>
              <a:rPr lang="en-IN" sz="1400" dirty="0" smtClean="0">
                <a:solidFill>
                  <a:srgbClr val="000000"/>
                </a:solidFill>
              </a:rPr>
            </a:br>
            <a:r>
              <a:rPr lang="en-IN" sz="1200" dirty="0" smtClean="0">
                <a:solidFill>
                  <a:srgbClr val="000000"/>
                </a:solidFill>
              </a:rPr>
              <a:t>Messages are sent to URL - </a:t>
            </a:r>
            <a:r>
              <a:rPr lang="en-IN" sz="1200" dirty="0" smtClean="0">
                <a:hlinkClick r:id="rId4"/>
              </a:rPr>
              <a:t>https</a:t>
            </a:r>
            <a:r>
              <a:rPr lang="en-IN" sz="1200" dirty="0">
                <a:hlinkClick r:id="rId4"/>
              </a:rPr>
              <a:t>://tools.cisco.com/its/service/oddce/services/DDCEService</a:t>
            </a:r>
            <a:r>
              <a:rPr lang="en-IN" sz="1200" dirty="0" smtClean="0">
                <a:solidFill>
                  <a:srgbClr val="000000"/>
                </a:solidFill>
              </a:rPr>
              <a:t> directly</a:t>
            </a:r>
          </a:p>
          <a:p>
            <a:pPr marL="285750" indent="-285750">
              <a:lnSpc>
                <a:spcPts val="1600"/>
              </a:lnSpc>
              <a:buFont typeface="Arial" panose="020B0604020202020204" pitchFamily="34" charset="0"/>
              <a:buChar char="•"/>
            </a:pPr>
            <a:r>
              <a:rPr lang="en-IN" sz="1400" dirty="0" smtClean="0">
                <a:solidFill>
                  <a:srgbClr val="000000"/>
                </a:solidFill>
              </a:rPr>
              <a:t>Transport Gateway</a:t>
            </a:r>
            <a:br>
              <a:rPr lang="en-IN" sz="1400" dirty="0" smtClean="0">
                <a:solidFill>
                  <a:srgbClr val="000000"/>
                </a:solidFill>
              </a:rPr>
            </a:br>
            <a:r>
              <a:rPr lang="en-IN" sz="1200" dirty="0" smtClean="0">
                <a:solidFill>
                  <a:srgbClr val="000000"/>
                </a:solidFill>
              </a:rPr>
              <a:t>Here the customer </a:t>
            </a:r>
            <a:r>
              <a:rPr lang="en-IN" sz="1200" dirty="0">
                <a:solidFill>
                  <a:srgbClr val="000000"/>
                </a:solidFill>
              </a:rPr>
              <a:t>prefers to send </a:t>
            </a:r>
            <a:r>
              <a:rPr lang="en-IN" sz="1200" dirty="0" smtClean="0">
                <a:solidFill>
                  <a:srgbClr val="000000"/>
                </a:solidFill>
              </a:rPr>
              <a:t>messages to </a:t>
            </a:r>
            <a:r>
              <a:rPr lang="en-IN" sz="1200" dirty="0">
                <a:solidFill>
                  <a:srgbClr val="000000"/>
                </a:solidFill>
              </a:rPr>
              <a:t>transport gateway (TG)/</a:t>
            </a:r>
            <a:r>
              <a:rPr lang="en-IN" sz="1200" dirty="0" smtClean="0">
                <a:solidFill>
                  <a:srgbClr val="000000"/>
                </a:solidFill>
              </a:rPr>
              <a:t>Satellite configured. URL - </a:t>
            </a:r>
            <a:r>
              <a:rPr lang="en-US" sz="1200" dirty="0" smtClean="0">
                <a:solidFill>
                  <a:schemeClr val="bg2">
                    <a:lumMod val="50000"/>
                  </a:schemeClr>
                </a:solidFill>
              </a:rPr>
              <a:t>h</a:t>
            </a:r>
            <a:r>
              <a:rPr lang="en-IN" sz="1200" dirty="0"/>
              <a:t>ttps</a:t>
            </a:r>
            <a:r>
              <a:rPr lang="en-IN" sz="1200" dirty="0" smtClean="0"/>
              <a:t>://&lt;IPAddr/FQDN</a:t>
            </a:r>
            <a:r>
              <a:rPr lang="en-IN" sz="1200" dirty="0"/>
              <a:t>&gt;:&lt;port&gt;/</a:t>
            </a:r>
            <a:r>
              <a:rPr lang="en-IN" sz="1200" dirty="0" smtClean="0"/>
              <a:t>Transportgateway/services/DeviceRequestHandler</a:t>
            </a:r>
            <a:endParaRPr lang="en-IN" sz="1200" dirty="0" smtClean="0">
              <a:solidFill>
                <a:srgbClr val="000000"/>
              </a:solidFill>
            </a:endParaRPr>
          </a:p>
          <a:p>
            <a:pPr marL="285750" indent="-285750">
              <a:lnSpc>
                <a:spcPts val="1600"/>
              </a:lnSpc>
              <a:buFont typeface="Arial" panose="020B0604020202020204" pitchFamily="34" charset="0"/>
              <a:buChar char="•"/>
            </a:pPr>
            <a:r>
              <a:rPr lang="en-IN" sz="1400" dirty="0" smtClean="0">
                <a:solidFill>
                  <a:srgbClr val="000000"/>
                </a:solidFill>
              </a:rPr>
              <a:t>HTTP/HTTPS Proxy</a:t>
            </a:r>
            <a:br>
              <a:rPr lang="en-IN" sz="1400" dirty="0" smtClean="0">
                <a:solidFill>
                  <a:srgbClr val="000000"/>
                </a:solidFill>
              </a:rPr>
            </a:br>
            <a:r>
              <a:rPr lang="en-IN" sz="1200" dirty="0" smtClean="0">
                <a:solidFill>
                  <a:srgbClr val="000000"/>
                </a:solidFill>
              </a:rPr>
              <a:t>Here customer wishes to forward messages to the Direct URL but through https proxy.</a:t>
            </a:r>
            <a:endParaRPr lang="en-US" sz="1200" dirty="0">
              <a:solidFill>
                <a:srgbClr val="000000"/>
              </a:solidFill>
            </a:endParaRPr>
          </a:p>
        </p:txBody>
      </p:sp>
      <p:sp>
        <p:nvSpPr>
          <p:cNvPr id="8" name="TextBox 7"/>
          <p:cNvSpPr txBox="1"/>
          <p:nvPr/>
        </p:nvSpPr>
        <p:spPr>
          <a:xfrm>
            <a:off x="304801" y="4358116"/>
            <a:ext cx="852616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smtClean="0">
                <a:ln>
                  <a:noFill/>
                </a:ln>
                <a:solidFill>
                  <a:srgbClr val="000000"/>
                </a:solidFill>
                <a:effectLst/>
                <a:uFillTx/>
                <a:latin typeface="Arial"/>
                <a:ea typeface="Arial"/>
                <a:cs typeface="Arial"/>
                <a:sym typeface="Arial"/>
              </a:rPr>
              <a:t>Note:</a:t>
            </a:r>
            <a:r>
              <a:rPr kumimoji="0" lang="en-US" sz="1000" b="0" i="0" u="none" strike="noStrike" cap="none" spc="0" normalizeH="0" baseline="0" dirty="0" smtClean="0">
                <a:ln>
                  <a:noFill/>
                </a:ln>
                <a:solidFill>
                  <a:srgbClr val="000000"/>
                </a:solidFill>
                <a:effectLst/>
                <a:uFillTx/>
                <a:latin typeface="Arial"/>
                <a:ea typeface="Arial"/>
                <a:cs typeface="Arial"/>
                <a:sym typeface="Arial"/>
              </a:rPr>
              <a:t/>
            </a:r>
            <a:br>
              <a:rPr kumimoji="0" lang="en-US" sz="1000" b="0" i="0" u="none" strike="noStrike" cap="none" spc="0" normalizeH="0" baseline="0" dirty="0" smtClean="0">
                <a:ln>
                  <a:noFill/>
                </a:ln>
                <a:solidFill>
                  <a:srgbClr val="000000"/>
                </a:solidFill>
                <a:effectLst/>
                <a:uFillTx/>
                <a:latin typeface="Arial"/>
                <a:ea typeface="Arial"/>
                <a:cs typeface="Arial"/>
                <a:sym typeface="Arial"/>
              </a:rPr>
            </a:br>
            <a:r>
              <a:rPr kumimoji="0" lang="en-US" sz="1000" b="0" i="0" u="none" strike="noStrike" cap="none" spc="0" normalizeH="0" baseline="0" dirty="0" smtClean="0">
                <a:ln>
                  <a:noFill/>
                </a:ln>
                <a:solidFill>
                  <a:srgbClr val="000000"/>
                </a:solidFill>
                <a:effectLst/>
                <a:uFillTx/>
                <a:latin typeface="Arial"/>
                <a:ea typeface="Arial"/>
                <a:cs typeface="Arial"/>
                <a:sym typeface="Arial"/>
              </a:rPr>
              <a:t>Transport setting cannot</a:t>
            </a:r>
            <a:r>
              <a:rPr kumimoji="0" lang="en-US" sz="1000" b="0" i="0" u="none" strike="noStrike" cap="none" spc="0" normalizeH="0" dirty="0" smtClean="0">
                <a:ln>
                  <a:noFill/>
                </a:ln>
                <a:solidFill>
                  <a:srgbClr val="000000"/>
                </a:solidFill>
                <a:effectLst/>
                <a:uFillTx/>
                <a:latin typeface="Arial"/>
                <a:ea typeface="Arial"/>
                <a:cs typeface="Arial"/>
                <a:sym typeface="Arial"/>
              </a:rPr>
              <a:t> be changed when CUC is in Registered state. CUC needs to be deregistered first to change transport settings.</a:t>
            </a:r>
            <a:endParaRPr kumimoji="0" lang="en-IN" sz="10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0263574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a:bodyPr>
          <a:lstStyle/>
          <a:p>
            <a:pPr eaLnBrk="1" hangingPunct="1">
              <a:defRPr/>
            </a:pPr>
            <a:r>
              <a:rPr dirty="0" smtClean="0">
                <a:ea typeface="+mj-ea"/>
              </a:rPr>
              <a:t>Agenda</a:t>
            </a:r>
            <a:endParaRPr dirty="0">
              <a:ea typeface="+mj-ea"/>
            </a:endParaRPr>
          </a:p>
        </p:txBody>
      </p:sp>
      <p:sp>
        <p:nvSpPr>
          <p:cNvPr id="28675" name="Content Placeholder 3"/>
          <p:cNvSpPr>
            <a:spLocks noGrp="1"/>
          </p:cNvSpPr>
          <p:nvPr>
            <p:ph idx="1"/>
          </p:nvPr>
        </p:nvSpPr>
        <p:spPr>
          <a:xfrm>
            <a:off x="304799" y="593121"/>
            <a:ext cx="8365375" cy="3937686"/>
          </a:xfrm>
        </p:spPr>
        <p:txBody>
          <a:bodyPr>
            <a:noAutofit/>
          </a:bodyPr>
          <a:lstStyle/>
          <a:p>
            <a:pPr>
              <a:lnSpc>
                <a:spcPct val="100000"/>
              </a:lnSpc>
              <a:spcBef>
                <a:spcPts val="600"/>
              </a:spcBef>
            </a:pPr>
            <a:r>
              <a:rPr lang="en-US" sz="1200" dirty="0"/>
              <a:t>Introduction </a:t>
            </a:r>
            <a:endParaRPr lang="en-US" sz="1200" dirty="0" smtClean="0"/>
          </a:p>
          <a:p>
            <a:pPr>
              <a:lnSpc>
                <a:spcPct val="100000"/>
              </a:lnSpc>
              <a:spcBef>
                <a:spcPts val="600"/>
              </a:spcBef>
            </a:pPr>
            <a:r>
              <a:rPr lang="en-US" sz="1200" dirty="0" smtClean="0"/>
              <a:t>Smart Accounts and Virtual Accounts</a:t>
            </a:r>
          </a:p>
          <a:p>
            <a:pPr>
              <a:lnSpc>
                <a:spcPct val="100000"/>
              </a:lnSpc>
              <a:spcBef>
                <a:spcPts val="600"/>
              </a:spcBef>
            </a:pPr>
            <a:r>
              <a:rPr lang="en-US" sz="1200" dirty="0" smtClean="0"/>
              <a:t>Smart Software Manager</a:t>
            </a:r>
          </a:p>
          <a:p>
            <a:pPr>
              <a:lnSpc>
                <a:spcPct val="100000"/>
              </a:lnSpc>
              <a:spcBef>
                <a:spcPts val="600"/>
              </a:spcBef>
            </a:pPr>
            <a:r>
              <a:rPr lang="en-US" sz="1200" dirty="0"/>
              <a:t>Smart Software </a:t>
            </a:r>
            <a:r>
              <a:rPr lang="en-US" sz="1200" dirty="0" smtClean="0"/>
              <a:t>Manager Satellite</a:t>
            </a:r>
          </a:p>
          <a:p>
            <a:pPr>
              <a:lnSpc>
                <a:spcPct val="100000"/>
              </a:lnSpc>
              <a:spcBef>
                <a:spcPts val="600"/>
              </a:spcBef>
            </a:pPr>
            <a:r>
              <a:rPr lang="en-US" sz="1200" dirty="0" smtClean="0"/>
              <a:t>Smart Call Home</a:t>
            </a:r>
          </a:p>
          <a:p>
            <a:pPr>
              <a:lnSpc>
                <a:spcPct val="100000"/>
              </a:lnSpc>
              <a:spcBef>
                <a:spcPts val="600"/>
              </a:spcBef>
            </a:pPr>
            <a:r>
              <a:rPr lang="en-US" sz="1200" dirty="0" smtClean="0"/>
              <a:t>Deployment Options for Smart Licensing</a:t>
            </a:r>
          </a:p>
          <a:p>
            <a:pPr>
              <a:lnSpc>
                <a:spcPct val="100000"/>
              </a:lnSpc>
              <a:spcBef>
                <a:spcPts val="600"/>
              </a:spcBef>
            </a:pPr>
            <a:r>
              <a:rPr lang="en-US" sz="1200" dirty="0" smtClean="0"/>
              <a:t>Prerequisites </a:t>
            </a:r>
            <a:r>
              <a:rPr lang="en-US" sz="1200" dirty="0"/>
              <a:t>for Smart </a:t>
            </a:r>
            <a:r>
              <a:rPr lang="en-US" sz="1200" dirty="0" smtClean="0"/>
              <a:t>Licensing</a:t>
            </a:r>
          </a:p>
          <a:p>
            <a:pPr>
              <a:lnSpc>
                <a:spcPct val="100000"/>
              </a:lnSpc>
              <a:spcBef>
                <a:spcPts val="600"/>
              </a:spcBef>
            </a:pPr>
            <a:r>
              <a:rPr lang="en-US" sz="1200" dirty="0" smtClean="0"/>
              <a:t>Smart License Management in Unity Connection</a:t>
            </a:r>
          </a:p>
          <a:p>
            <a:pPr>
              <a:lnSpc>
                <a:spcPct val="100000"/>
              </a:lnSpc>
              <a:spcBef>
                <a:spcPts val="600"/>
              </a:spcBef>
            </a:pPr>
            <a:r>
              <a:rPr lang="en-US" sz="1200" dirty="0"/>
              <a:t>Product States in Smart </a:t>
            </a:r>
            <a:r>
              <a:rPr lang="en-US" sz="1200" dirty="0" smtClean="0"/>
              <a:t>Licensing</a:t>
            </a:r>
          </a:p>
          <a:p>
            <a:pPr>
              <a:lnSpc>
                <a:spcPct val="100000"/>
              </a:lnSpc>
              <a:spcBef>
                <a:spcPts val="600"/>
              </a:spcBef>
            </a:pPr>
            <a:r>
              <a:rPr lang="en-US" sz="1200" dirty="0"/>
              <a:t>Smart Licensing </a:t>
            </a:r>
            <a:r>
              <a:rPr lang="en-US" sz="1200" dirty="0" smtClean="0"/>
              <a:t>Flow in Unity Connection</a:t>
            </a:r>
          </a:p>
          <a:p>
            <a:pPr>
              <a:lnSpc>
                <a:spcPct val="100000"/>
              </a:lnSpc>
              <a:spcBef>
                <a:spcPts val="600"/>
              </a:spcBef>
            </a:pPr>
            <a:r>
              <a:rPr lang="en-US" sz="1200" dirty="0" smtClean="0"/>
              <a:t>High Availability </a:t>
            </a:r>
            <a:r>
              <a:rPr lang="en-US" sz="1200" dirty="0"/>
              <a:t>in </a:t>
            </a:r>
            <a:r>
              <a:rPr lang="en-US" sz="1200" dirty="0" smtClean="0"/>
              <a:t>Unity Connection</a:t>
            </a:r>
          </a:p>
          <a:p>
            <a:pPr>
              <a:lnSpc>
                <a:spcPct val="100000"/>
              </a:lnSpc>
              <a:spcBef>
                <a:spcPts val="600"/>
              </a:spcBef>
            </a:pPr>
            <a:r>
              <a:rPr lang="en-US" sz="1200" dirty="0" smtClean="0"/>
              <a:t>Enforcement </a:t>
            </a:r>
            <a:r>
              <a:rPr lang="en-US" sz="1200" dirty="0"/>
              <a:t>Policy for </a:t>
            </a:r>
            <a:r>
              <a:rPr lang="en-US" sz="1200" dirty="0" smtClean="0"/>
              <a:t>Unity Connection</a:t>
            </a:r>
          </a:p>
          <a:p>
            <a:pPr>
              <a:lnSpc>
                <a:spcPct val="100000"/>
              </a:lnSpc>
              <a:spcBef>
                <a:spcPts val="600"/>
              </a:spcBef>
            </a:pPr>
            <a:r>
              <a:rPr lang="en-US" sz="1200" dirty="0" smtClean="0"/>
              <a:t>Transport Settings </a:t>
            </a:r>
          </a:p>
          <a:p>
            <a:pPr>
              <a:lnSpc>
                <a:spcPct val="100000"/>
              </a:lnSpc>
              <a:spcBef>
                <a:spcPts val="600"/>
              </a:spcBef>
            </a:pPr>
            <a:r>
              <a:rPr lang="en-US" sz="1200" dirty="0" smtClean="0"/>
              <a:t>Migration</a:t>
            </a:r>
          </a:p>
          <a:p>
            <a:pPr>
              <a:lnSpc>
                <a:spcPct val="100000"/>
              </a:lnSpc>
              <a:spcBef>
                <a:spcPts val="600"/>
              </a:spcBef>
            </a:pPr>
            <a:r>
              <a:rPr lang="en-US" sz="1200" dirty="0" smtClean="0"/>
              <a:t>Troubleshooting </a:t>
            </a:r>
          </a:p>
        </p:txBody>
      </p:sp>
    </p:spTree>
    <p:extLst>
      <p:ext uri="{BB962C8B-B14F-4D97-AF65-F5344CB8AC3E}">
        <p14:creationId xmlns:p14="http://schemas.microsoft.com/office/powerpoint/2010/main" val="290716417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1582" y="540326"/>
            <a:ext cx="8319193" cy="3798062"/>
          </a:xfrm>
        </p:spPr>
        <p:txBody>
          <a:bodyPr/>
          <a:lstStyle/>
          <a:p>
            <a:pPr marL="0" indent="0">
              <a:buNone/>
            </a:pPr>
            <a:r>
              <a:rPr lang="en-IN" dirty="0" smtClean="0"/>
              <a:t>CUC legacy licenses to be migrated into </a:t>
            </a:r>
            <a:r>
              <a:rPr lang="en-IN" dirty="0"/>
              <a:t>smart </a:t>
            </a:r>
            <a:r>
              <a:rPr lang="en-IN" dirty="0" smtClean="0"/>
              <a:t>licenses fall into two categories:</a:t>
            </a:r>
          </a:p>
          <a:p>
            <a:pPr marL="342900" indent="-342900">
              <a:buFont typeface="+mj-lt"/>
              <a:buAutoNum type="arabicPeriod"/>
            </a:pPr>
            <a:r>
              <a:rPr lang="en-IN" dirty="0" smtClean="0"/>
              <a:t>Migration </a:t>
            </a:r>
            <a:r>
              <a:rPr lang="en-IN" dirty="0"/>
              <a:t>from legacy node based licensing(8.6.2) to smart </a:t>
            </a:r>
            <a:r>
              <a:rPr lang="en-IN" dirty="0" smtClean="0"/>
              <a:t>licensing</a:t>
            </a:r>
          </a:p>
          <a:p>
            <a:pPr marL="342900" indent="-342900">
              <a:buFont typeface="+mj-lt"/>
              <a:buAutoNum type="arabicPeriod"/>
            </a:pPr>
            <a:r>
              <a:rPr lang="en-IN" dirty="0" smtClean="0"/>
              <a:t>Migration </a:t>
            </a:r>
            <a:r>
              <a:rPr lang="en-IN" dirty="0"/>
              <a:t>from PLM based licensing(9.x, 10.x and 11.x) to smart </a:t>
            </a:r>
            <a:r>
              <a:rPr lang="en-IN" dirty="0" smtClean="0"/>
              <a:t>licensing</a:t>
            </a:r>
          </a:p>
          <a:p>
            <a:pPr marL="0" indent="0">
              <a:buNone/>
            </a:pPr>
            <a:endParaRPr lang="en-IN" dirty="0" smtClean="0"/>
          </a:p>
          <a:p>
            <a:pPr marL="0" indent="0">
              <a:buNone/>
            </a:pPr>
            <a:r>
              <a:rPr lang="en-IN" dirty="0" smtClean="0"/>
              <a:t>Approaches </a:t>
            </a:r>
            <a:r>
              <a:rPr lang="en-IN" dirty="0"/>
              <a:t>to migrate legacy licenses to smart </a:t>
            </a:r>
            <a:r>
              <a:rPr lang="en-IN" dirty="0" smtClean="0"/>
              <a:t>licenses:</a:t>
            </a:r>
            <a:endParaRPr lang="en-IN" dirty="0"/>
          </a:p>
          <a:p>
            <a:pPr marL="0" indent="0">
              <a:buNone/>
            </a:pPr>
            <a:r>
              <a:rPr lang="en-IN" dirty="0"/>
              <a:t>1. PAK based</a:t>
            </a:r>
          </a:p>
          <a:p>
            <a:pPr marL="244085" lvl="1" indent="0">
              <a:buNone/>
            </a:pPr>
            <a:r>
              <a:rPr lang="en-IN" dirty="0"/>
              <a:t>This option can be used when there are partially fulfilled or unfulfilled PAK's available so that licenses under this PAK can be used. </a:t>
            </a:r>
          </a:p>
          <a:p>
            <a:pPr marL="244085" lvl="1" indent="0">
              <a:buNone/>
            </a:pPr>
            <a:r>
              <a:rPr lang="en-IN" dirty="0"/>
              <a:t>Two processes used for PAK based conversion : </a:t>
            </a:r>
          </a:p>
          <a:p>
            <a:pPr marL="244085" lvl="1" indent="0">
              <a:buNone/>
            </a:pPr>
            <a:r>
              <a:rPr lang="en-IN" dirty="0"/>
              <a:t>1.1 By Converting Licenses to Smart Entitlements</a:t>
            </a:r>
          </a:p>
          <a:p>
            <a:pPr marL="244085" lvl="1" indent="0">
              <a:buNone/>
            </a:pPr>
            <a:r>
              <a:rPr lang="en-IN" dirty="0"/>
              <a:t>1.2 By Assigning PAK to Virtual Account</a:t>
            </a:r>
          </a:p>
          <a:p>
            <a:pPr marL="0" indent="0">
              <a:buNone/>
            </a:pPr>
            <a:r>
              <a:rPr lang="en-IN" dirty="0"/>
              <a:t>2. Device/UUID </a:t>
            </a:r>
            <a:r>
              <a:rPr lang="en-IN" dirty="0" smtClean="0"/>
              <a:t>based</a:t>
            </a:r>
            <a:endParaRPr lang="en-IN" sz="1600" dirty="0"/>
          </a:p>
        </p:txBody>
      </p:sp>
      <p:sp>
        <p:nvSpPr>
          <p:cNvPr id="4" name="AutoShape 2" descr="step0.PNG"/>
          <p:cNvSpPr>
            <a:spLocks noChangeAspect="1" noChangeArrowheads="1"/>
          </p:cNvSpPr>
          <p:nvPr/>
        </p:nvSpPr>
        <p:spPr bwMode="auto">
          <a:xfrm>
            <a:off x="152774" y="-147263"/>
            <a:ext cx="307601" cy="307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Title 1"/>
          <p:cNvSpPr>
            <a:spLocks noGrp="1"/>
          </p:cNvSpPr>
          <p:nvPr>
            <p:ph type="title"/>
          </p:nvPr>
        </p:nvSpPr>
        <p:spPr>
          <a:xfrm>
            <a:off x="304801" y="114300"/>
            <a:ext cx="8435975" cy="571500"/>
          </a:xfrm>
        </p:spPr>
        <p:txBody>
          <a:bodyPr/>
          <a:lstStyle/>
          <a:p>
            <a:pPr>
              <a:defRPr/>
            </a:pPr>
            <a:r>
              <a:rPr lang="en-US" dirty="0" smtClean="0"/>
              <a:t>Migration</a:t>
            </a:r>
            <a:endParaRPr dirty="0">
              <a:ea typeface="+mj-ea"/>
            </a:endParaRPr>
          </a:p>
        </p:txBody>
      </p:sp>
    </p:spTree>
    <p:extLst>
      <p:ext uri="{BB962C8B-B14F-4D97-AF65-F5344CB8AC3E}">
        <p14:creationId xmlns:p14="http://schemas.microsoft.com/office/powerpoint/2010/main" val="205139560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417" y="1898996"/>
            <a:ext cx="8588375" cy="514350"/>
          </a:xfrm>
        </p:spPr>
        <p:txBody>
          <a:bodyPr>
            <a:noAutofit/>
          </a:bodyPr>
          <a:lstStyle/>
          <a:p>
            <a:pPr eaLnBrk="1" hangingPunct="1">
              <a:defRPr/>
            </a:pPr>
            <a:r>
              <a:rPr lang="en-US" sz="3600" dirty="0" smtClean="0">
                <a:ea typeface="+mj-ea"/>
              </a:rPr>
              <a:t>Troubleshooting</a:t>
            </a:r>
            <a:endParaRPr sz="3600" dirty="0">
              <a:ea typeface="+mj-ea"/>
            </a:endParaRPr>
          </a:p>
        </p:txBody>
      </p:sp>
    </p:spTree>
    <p:extLst>
      <p:ext uri="{BB962C8B-B14F-4D97-AF65-F5344CB8AC3E}">
        <p14:creationId xmlns:p14="http://schemas.microsoft.com/office/powerpoint/2010/main" val="1920126124"/>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16462"/>
            <a:ext cx="8657114" cy="731521"/>
          </a:xfrm>
        </p:spPr>
        <p:txBody>
          <a:bodyPr/>
          <a:lstStyle/>
          <a:p>
            <a:r>
              <a:rPr lang="en-US" dirty="0" smtClean="0"/>
              <a:t>Troubleshooting Case 1 – Register/Reregister</a:t>
            </a:r>
            <a:endParaRPr lang="en-IN" dirty="0"/>
          </a:p>
        </p:txBody>
      </p:sp>
      <p:sp>
        <p:nvSpPr>
          <p:cNvPr id="3" name="Text Placeholder 2"/>
          <p:cNvSpPr>
            <a:spLocks noGrp="1"/>
          </p:cNvSpPr>
          <p:nvPr>
            <p:ph type="body" idx="1"/>
          </p:nvPr>
        </p:nvSpPr>
        <p:spPr>
          <a:xfrm>
            <a:off x="234403" y="888434"/>
            <a:ext cx="8578691" cy="3724275"/>
          </a:xfrm>
        </p:spPr>
        <p:txBody>
          <a:bodyPr>
            <a:normAutofit/>
          </a:bodyPr>
          <a:lstStyle/>
          <a:p>
            <a:pPr marL="0" indent="0">
              <a:buNone/>
            </a:pPr>
            <a:r>
              <a:rPr lang="en-US" b="1" dirty="0" smtClean="0"/>
              <a:t>If Register/Reregister fails with message:</a:t>
            </a:r>
          </a:p>
          <a:p>
            <a:pPr marL="529835" lvl="1" indent="-285750">
              <a:buFont typeface="Wingdings" panose="05000000000000000000" pitchFamily="2" charset="2"/>
              <a:buChar char="Ø"/>
            </a:pPr>
            <a:r>
              <a:rPr lang="en-US" sz="1200" dirty="0" smtClean="0">
                <a:solidFill>
                  <a:schemeClr val="bg2">
                    <a:lumMod val="50000"/>
                  </a:schemeClr>
                </a:solidFill>
              </a:rPr>
              <a:t>CLI : </a:t>
            </a:r>
            <a:r>
              <a:rPr lang="en-US" sz="1200" dirty="0" smtClean="0">
                <a:solidFill>
                  <a:srgbClr val="00B0F0"/>
                </a:solidFill>
              </a:rPr>
              <a:t>“</a:t>
            </a:r>
            <a:r>
              <a:rPr lang="en-IN" sz="1200" i="1" dirty="0" smtClean="0">
                <a:solidFill>
                  <a:srgbClr val="00B0F0"/>
                </a:solidFill>
              </a:rPr>
              <a:t>{"token</a:t>
            </a:r>
            <a:r>
              <a:rPr lang="en-IN" sz="1200" i="1" dirty="0">
                <a:solidFill>
                  <a:srgbClr val="00B0F0"/>
                </a:solidFill>
              </a:rPr>
              <a:t>":["The token '</a:t>
            </a:r>
            <a:r>
              <a:rPr lang="en-IN" sz="1200" i="1" dirty="0" err="1">
                <a:solidFill>
                  <a:srgbClr val="00B0F0"/>
                </a:solidFill>
              </a:rPr>
              <a:t>asjdhqweryerqqwriuioqweriouwerq</a:t>
            </a:r>
            <a:r>
              <a:rPr lang="en-IN" sz="1200" i="1" dirty="0">
                <a:solidFill>
                  <a:srgbClr val="00B0F0"/>
                </a:solidFill>
              </a:rPr>
              <a:t>' is not valid."]}</a:t>
            </a:r>
            <a:r>
              <a:rPr lang="en-US" sz="1200" dirty="0" smtClean="0">
                <a:solidFill>
                  <a:srgbClr val="00B0F0"/>
                </a:solidFill>
              </a:rPr>
              <a:t>”</a:t>
            </a:r>
            <a:endParaRPr lang="en-US" sz="1200" dirty="0" smtClean="0"/>
          </a:p>
          <a:p>
            <a:pPr marL="529835" lvl="1" indent="-285750">
              <a:buFont typeface="Wingdings" panose="05000000000000000000" pitchFamily="2" charset="2"/>
              <a:buChar char="Ø"/>
            </a:pPr>
            <a:r>
              <a:rPr lang="en-IN" sz="1200" dirty="0" smtClean="0">
                <a:solidFill>
                  <a:schemeClr val="bg2">
                    <a:lumMod val="50000"/>
                  </a:schemeClr>
                </a:solidFill>
              </a:rPr>
              <a:t>GUI: </a:t>
            </a:r>
            <a:r>
              <a:rPr lang="en-IN" sz="1200" dirty="0" smtClean="0">
                <a:solidFill>
                  <a:srgbClr val="00B0F0"/>
                </a:solidFill>
              </a:rPr>
              <a:t>“</a:t>
            </a:r>
            <a:r>
              <a:rPr lang="en-IN" sz="1200" i="1" dirty="0" smtClean="0">
                <a:solidFill>
                  <a:srgbClr val="00B0F0"/>
                </a:solidFill>
              </a:rPr>
              <a:t>The </a:t>
            </a:r>
            <a:r>
              <a:rPr lang="en-IN" sz="1200" i="1" dirty="0">
                <a:solidFill>
                  <a:srgbClr val="00B0F0"/>
                </a:solidFill>
              </a:rPr>
              <a:t>Product Instance Registration Token you entered is invalid or has expired. Ensure that you have pasted the entire token and that the token has not </a:t>
            </a:r>
            <a:r>
              <a:rPr lang="en-IN" sz="1200" i="1" dirty="0" smtClean="0">
                <a:solidFill>
                  <a:srgbClr val="00B0F0"/>
                </a:solidFill>
              </a:rPr>
              <a:t>expired.”</a:t>
            </a:r>
          </a:p>
          <a:p>
            <a:pPr marL="0" indent="0">
              <a:buNone/>
            </a:pPr>
            <a:r>
              <a:rPr lang="en-US" b="1" dirty="0" smtClean="0"/>
              <a:t>For </a:t>
            </a:r>
            <a:r>
              <a:rPr lang="en-US" b="1" dirty="0"/>
              <a:t>Resolution perform the following steps</a:t>
            </a:r>
            <a:r>
              <a:rPr lang="en-US" b="1" dirty="0" smtClean="0"/>
              <a:t>:</a:t>
            </a:r>
            <a:endParaRPr lang="en-IN" i="1" dirty="0" smtClean="0">
              <a:solidFill>
                <a:srgbClr val="00B0F0"/>
              </a:solidFill>
            </a:endParaRPr>
          </a:p>
          <a:p>
            <a:pPr marL="342900" indent="-342900">
              <a:buFont typeface="+mj-lt"/>
              <a:buAutoNum type="arabicPeriod"/>
            </a:pPr>
            <a:r>
              <a:rPr lang="en-US" sz="1200" dirty="0"/>
              <a:t>Check </a:t>
            </a:r>
            <a:r>
              <a:rPr lang="en-US" sz="1200" dirty="0">
                <a:hlinkClick r:id="rId3" action="ppaction://hlinksldjump"/>
              </a:rPr>
              <a:t>transport URL is correctly configured</a:t>
            </a:r>
            <a:r>
              <a:rPr lang="en-US" sz="1200" dirty="0"/>
              <a:t> </a:t>
            </a:r>
            <a:r>
              <a:rPr lang="en-US" sz="1200" dirty="0" smtClean="0"/>
              <a:t>to be either of Direct, TG </a:t>
            </a:r>
            <a:r>
              <a:rPr lang="en-US" sz="1200" dirty="0"/>
              <a:t>or </a:t>
            </a:r>
            <a:r>
              <a:rPr lang="en-US" sz="1200" dirty="0" smtClean="0"/>
              <a:t>Proxy</a:t>
            </a:r>
            <a:r>
              <a:rPr lang="en-US" sz="1200" dirty="0"/>
              <a:t>.</a:t>
            </a:r>
          </a:p>
          <a:p>
            <a:pPr marL="342900" indent="-342900">
              <a:buFont typeface="+mj-lt"/>
              <a:buAutoNum type="arabicPeriod"/>
            </a:pPr>
            <a:r>
              <a:rPr lang="en-US" sz="1200" dirty="0" smtClean="0"/>
              <a:t>If the URL is correct, check it is reachable from CUC.</a:t>
            </a:r>
          </a:p>
          <a:p>
            <a:pPr marL="342900" indent="-342900">
              <a:buFont typeface="+mj-lt"/>
              <a:buAutoNum type="arabicPeriod"/>
            </a:pPr>
            <a:r>
              <a:rPr lang="en-US" sz="1200" dirty="0"/>
              <a:t>C</a:t>
            </a:r>
            <a:r>
              <a:rPr lang="en-US" sz="1200" dirty="0" smtClean="0"/>
              <a:t>heck service “Connection Smart License Manager Server” is in started state on PUB through CUC Serviceability page.</a:t>
            </a:r>
          </a:p>
          <a:p>
            <a:pPr marL="342900" indent="-342900">
              <a:buFont typeface="+mj-lt"/>
              <a:buAutoNum type="arabicPeriod"/>
            </a:pPr>
            <a:r>
              <a:rPr lang="en-US" sz="1200" dirty="0"/>
              <a:t>If </a:t>
            </a:r>
            <a:r>
              <a:rPr lang="en-US" sz="1200" dirty="0" smtClean="0"/>
              <a:t>the above steps do not work, turn on all diagnostic logs from CUC Serviceability -&gt; Micro Traces -&gt; </a:t>
            </a:r>
            <a:r>
              <a:rPr lang="en-US" sz="1200" dirty="0" err="1" smtClean="0"/>
              <a:t>CuSlmSvr</a:t>
            </a:r>
            <a:r>
              <a:rPr lang="en-US" sz="1200" dirty="0" smtClean="0"/>
              <a:t>. Check logs either through CLI – </a:t>
            </a:r>
            <a:r>
              <a:rPr lang="en-US" sz="1200" dirty="0" smtClean="0">
                <a:solidFill>
                  <a:srgbClr val="00B0F0"/>
                </a:solidFill>
              </a:rPr>
              <a:t>show license trace </a:t>
            </a:r>
            <a:r>
              <a:rPr lang="en-US" sz="1200" dirty="0" smtClean="0"/>
              <a:t>or RTMT </a:t>
            </a:r>
            <a:r>
              <a:rPr lang="en-US" sz="1200" dirty="0"/>
              <a:t>“Connection </a:t>
            </a:r>
            <a:r>
              <a:rPr lang="en-US" sz="1200" dirty="0" smtClean="0"/>
              <a:t>Smart License Manager Server</a:t>
            </a:r>
            <a:r>
              <a:rPr lang="en-US" sz="1200" dirty="0"/>
              <a:t>”</a:t>
            </a:r>
            <a:r>
              <a:rPr lang="en-US" sz="1200" dirty="0" smtClean="0"/>
              <a:t> Service logs - </a:t>
            </a:r>
            <a:r>
              <a:rPr lang="en-US" sz="1200" dirty="0" smtClean="0">
                <a:solidFill>
                  <a:srgbClr val="00B0F0"/>
                </a:solidFill>
              </a:rPr>
              <a:t>diag_CuSlmSvr_000*.</a:t>
            </a:r>
            <a:r>
              <a:rPr lang="en-US" sz="1200" dirty="0" err="1" smtClean="0">
                <a:solidFill>
                  <a:srgbClr val="00B0F0"/>
                </a:solidFill>
              </a:rPr>
              <a:t>uc</a:t>
            </a:r>
            <a:r>
              <a:rPr lang="en-US" sz="1200" dirty="0" smtClean="0">
                <a:solidFill>
                  <a:srgbClr val="00B0F0"/>
                </a:solidFill>
              </a:rPr>
              <a:t>.</a:t>
            </a:r>
            <a:endParaRPr lang="en-IN" sz="1200" dirty="0" smtClean="0">
              <a:solidFill>
                <a:srgbClr val="00B0F0"/>
              </a:solidFill>
            </a:endParaRPr>
          </a:p>
        </p:txBody>
      </p:sp>
    </p:spTree>
    <p:extLst>
      <p:ext uri="{BB962C8B-B14F-4D97-AF65-F5344CB8AC3E}">
        <p14:creationId xmlns:p14="http://schemas.microsoft.com/office/powerpoint/2010/main" val="373201721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15901"/>
            <a:ext cx="8657114" cy="856778"/>
          </a:xfrm>
        </p:spPr>
        <p:txBody>
          <a:bodyPr/>
          <a:lstStyle/>
          <a:p>
            <a:r>
              <a:rPr lang="en-US" dirty="0" smtClean="0"/>
              <a:t>Troubleshooting Case 2 – Renew Authorization /</a:t>
            </a:r>
            <a:br>
              <a:rPr lang="en-US" dirty="0" smtClean="0"/>
            </a:br>
            <a:r>
              <a:rPr lang="en-US" dirty="0" smtClean="0"/>
              <a:t>Renew Registration</a:t>
            </a:r>
            <a:endParaRPr lang="en-IN" dirty="0"/>
          </a:p>
        </p:txBody>
      </p:sp>
      <p:sp>
        <p:nvSpPr>
          <p:cNvPr id="3" name="Text Placeholder 2"/>
          <p:cNvSpPr>
            <a:spLocks noGrp="1"/>
          </p:cNvSpPr>
          <p:nvPr>
            <p:ph type="body" idx="1"/>
          </p:nvPr>
        </p:nvSpPr>
        <p:spPr>
          <a:xfrm>
            <a:off x="234403" y="939800"/>
            <a:ext cx="8578691" cy="3632202"/>
          </a:xfrm>
        </p:spPr>
        <p:txBody>
          <a:bodyPr>
            <a:normAutofit fontScale="85000" lnSpcReduction="20000"/>
          </a:bodyPr>
          <a:lstStyle/>
          <a:p>
            <a:pPr marL="0" indent="0">
              <a:buNone/>
            </a:pPr>
            <a:r>
              <a:rPr lang="en-US" sz="1600" b="1" dirty="0" smtClean="0"/>
              <a:t>If Renew Authorization fails with message:</a:t>
            </a:r>
            <a:endParaRPr lang="en-US" sz="1800" b="1" dirty="0" smtClean="0"/>
          </a:p>
          <a:p>
            <a:pPr marL="529835" lvl="1" indent="-285750">
              <a:buFont typeface="Wingdings" panose="05000000000000000000" pitchFamily="2" charset="2"/>
              <a:buChar char="Ø"/>
            </a:pPr>
            <a:r>
              <a:rPr lang="en-US" dirty="0" smtClean="0"/>
              <a:t>CLI: </a:t>
            </a:r>
            <a:r>
              <a:rPr lang="en-US" dirty="0" smtClean="0">
                <a:solidFill>
                  <a:srgbClr val="00B0F0"/>
                </a:solidFill>
              </a:rPr>
              <a:t>“</a:t>
            </a:r>
            <a:r>
              <a:rPr lang="en-IN" i="1" dirty="0">
                <a:solidFill>
                  <a:srgbClr val="00B0F0"/>
                </a:solidFill>
              </a:rPr>
              <a:t>Signed data and certificate does not </a:t>
            </a:r>
            <a:r>
              <a:rPr lang="en-IN" i="1" dirty="0" smtClean="0">
                <a:solidFill>
                  <a:srgbClr val="00B0F0"/>
                </a:solidFill>
              </a:rPr>
              <a:t>match</a:t>
            </a:r>
            <a:r>
              <a:rPr lang="en-US" dirty="0" smtClean="0">
                <a:solidFill>
                  <a:srgbClr val="00B0F0"/>
                </a:solidFill>
              </a:rPr>
              <a:t>”</a:t>
            </a:r>
          </a:p>
          <a:p>
            <a:pPr marL="529835" lvl="1" indent="-285750">
              <a:buFont typeface="Wingdings" panose="05000000000000000000" pitchFamily="2" charset="2"/>
              <a:buChar char="Ø"/>
            </a:pPr>
            <a:r>
              <a:rPr lang="en-IN" dirty="0" smtClean="0"/>
              <a:t>GUI: </a:t>
            </a:r>
            <a:r>
              <a:rPr lang="en-IN" i="1" dirty="0" smtClean="0">
                <a:solidFill>
                  <a:srgbClr val="00B0F0"/>
                </a:solidFill>
              </a:rPr>
              <a:t>“Communication </a:t>
            </a:r>
            <a:r>
              <a:rPr lang="en-IN" i="1" dirty="0">
                <a:solidFill>
                  <a:srgbClr val="00B0F0"/>
                </a:solidFill>
              </a:rPr>
              <a:t>Timeout - Will Reattempt </a:t>
            </a:r>
            <a:r>
              <a:rPr lang="en-IN" i="1" dirty="0" smtClean="0">
                <a:solidFill>
                  <a:srgbClr val="00B0F0"/>
                </a:solidFill>
              </a:rPr>
              <a:t>Automatically ”</a:t>
            </a:r>
            <a:endParaRPr lang="en-IN" dirty="0" smtClean="0"/>
          </a:p>
          <a:p>
            <a:pPr marL="0" indent="0">
              <a:buNone/>
            </a:pPr>
            <a:r>
              <a:rPr lang="en-US" sz="1600" b="1" dirty="0" smtClean="0"/>
              <a:t>Or if Renew Registration fails with message:</a:t>
            </a:r>
          </a:p>
          <a:p>
            <a:pPr marL="529835" lvl="1" indent="-285750">
              <a:buFont typeface="Wingdings" panose="05000000000000000000" pitchFamily="2" charset="2"/>
              <a:buChar char="Ø"/>
            </a:pPr>
            <a:r>
              <a:rPr lang="en-US" dirty="0" smtClean="0"/>
              <a:t>CLI: “</a:t>
            </a:r>
            <a:r>
              <a:rPr lang="en-IN" i="1" dirty="0">
                <a:solidFill>
                  <a:srgbClr val="00B0F0"/>
                </a:solidFill>
              </a:rPr>
              <a:t>{"</a:t>
            </a:r>
            <a:r>
              <a:rPr lang="en-IN" i="1" dirty="0" err="1">
                <a:solidFill>
                  <a:srgbClr val="00B0F0"/>
                </a:solidFill>
              </a:rPr>
              <a:t>product_instance_identifier</a:t>
            </a:r>
            <a:r>
              <a:rPr lang="en-IN" i="1" dirty="0">
                <a:solidFill>
                  <a:srgbClr val="00B0F0"/>
                </a:solidFill>
              </a:rPr>
              <a:t>":["</a:t>
            </a:r>
            <a:r>
              <a:rPr lang="en-IN" i="1" dirty="0" err="1">
                <a:solidFill>
                  <a:srgbClr val="00B0F0"/>
                </a:solidFill>
              </a:rPr>
              <a:t>ProductInstance</a:t>
            </a:r>
            <a:r>
              <a:rPr lang="en-IN" i="1" dirty="0">
                <a:solidFill>
                  <a:srgbClr val="00B0F0"/>
                </a:solidFill>
              </a:rPr>
              <a:t> 'd0cc91c1-b3fb-41c5-b71e-993e065fc61a' is not valid"]}</a:t>
            </a:r>
            <a:r>
              <a:rPr lang="en-US" dirty="0" smtClean="0"/>
              <a:t>”</a:t>
            </a:r>
            <a:endParaRPr lang="en-US" dirty="0"/>
          </a:p>
          <a:p>
            <a:pPr marL="529835" lvl="1" indent="-285750">
              <a:buFont typeface="Wingdings" panose="05000000000000000000" pitchFamily="2" charset="2"/>
              <a:buChar char="Ø"/>
            </a:pPr>
            <a:r>
              <a:rPr lang="en-IN" dirty="0" smtClean="0"/>
              <a:t>GUI: </a:t>
            </a:r>
            <a:r>
              <a:rPr lang="en-IN" i="1" dirty="0" smtClean="0">
                <a:solidFill>
                  <a:srgbClr val="00B0F0"/>
                </a:solidFill>
              </a:rPr>
              <a:t>“Communication Timeout - Will Reattempt Automatically” </a:t>
            </a:r>
          </a:p>
          <a:p>
            <a:pPr marL="0" indent="0">
              <a:buNone/>
            </a:pPr>
            <a:r>
              <a:rPr lang="en-US" sz="1600" b="1" dirty="0" smtClean="0"/>
              <a:t>For Resolution perform the following steps:</a:t>
            </a:r>
            <a:endParaRPr lang="en-IN" sz="1600" b="1" dirty="0" smtClean="0"/>
          </a:p>
          <a:p>
            <a:pPr marL="586985" lvl="1" indent="-342900">
              <a:buFont typeface="+mj-lt"/>
              <a:buAutoNum type="arabicPeriod"/>
            </a:pPr>
            <a:r>
              <a:rPr lang="en-US" dirty="0" smtClean="0"/>
              <a:t>Check if </a:t>
            </a:r>
            <a:r>
              <a:rPr lang="en-US" dirty="0" smtClean="0">
                <a:hlinkClick r:id="rId3" action="ppaction://hlinksldjump"/>
              </a:rPr>
              <a:t>transport </a:t>
            </a:r>
            <a:r>
              <a:rPr lang="en-US" dirty="0">
                <a:hlinkClick r:id="rId3" action="ppaction://hlinksldjump"/>
              </a:rPr>
              <a:t>URL is correctly configured</a:t>
            </a:r>
            <a:r>
              <a:rPr lang="en-US" dirty="0"/>
              <a:t> </a:t>
            </a:r>
            <a:r>
              <a:rPr lang="en-US" dirty="0" smtClean="0"/>
              <a:t>and is reachable from CUC.</a:t>
            </a:r>
            <a:r>
              <a:rPr lang="en-US" dirty="0"/>
              <a:t> </a:t>
            </a:r>
            <a:r>
              <a:rPr lang="en-US" dirty="0" smtClean="0"/>
              <a:t>If a satellite is configured, check if it is up and running smoothly.</a:t>
            </a:r>
          </a:p>
          <a:p>
            <a:pPr marL="586985" lvl="1" indent="-342900">
              <a:buFont typeface="+mj-lt"/>
              <a:buAutoNum type="arabicPeriod"/>
            </a:pPr>
            <a:r>
              <a:rPr lang="en-US" dirty="0"/>
              <a:t>L</a:t>
            </a:r>
            <a:r>
              <a:rPr lang="en-US" dirty="0" smtClean="0"/>
              <a:t>ogin to Smart Account -&gt; Virtual Account and check if CUC product instance exists there. If it does not exists, you need to reregister the product on that account.</a:t>
            </a:r>
          </a:p>
          <a:p>
            <a:pPr marL="586985" lvl="1" indent="-342900">
              <a:buFont typeface="+mj-lt"/>
              <a:buAutoNum type="arabicPeriod"/>
            </a:pPr>
            <a:r>
              <a:rPr lang="en-US" dirty="0" smtClean="0"/>
              <a:t>Check service </a:t>
            </a:r>
            <a:r>
              <a:rPr lang="en-US" dirty="0"/>
              <a:t>“Connection Smart License Manager Server” is in started state on PUB through CUC Serviceability </a:t>
            </a:r>
            <a:r>
              <a:rPr lang="en-US" dirty="0" smtClean="0"/>
              <a:t>page.</a:t>
            </a:r>
          </a:p>
          <a:p>
            <a:pPr marL="586985" lvl="1" indent="-342900">
              <a:buFont typeface="+mj-lt"/>
              <a:buAutoNum type="arabicPeriod"/>
            </a:pPr>
            <a:r>
              <a:rPr lang="en-US" dirty="0" smtClean="0"/>
              <a:t>If the above steps do not work, turn on all diagnostic logs from CUC Serviceability -&gt; Micro Traces -&gt; </a:t>
            </a:r>
            <a:r>
              <a:rPr lang="en-US" dirty="0" err="1" smtClean="0"/>
              <a:t>CuSlmSvr</a:t>
            </a:r>
            <a:r>
              <a:rPr lang="en-US" dirty="0" smtClean="0"/>
              <a:t>. Capture logs from CLI command </a:t>
            </a:r>
            <a:r>
              <a:rPr lang="en-US" dirty="0" smtClean="0">
                <a:solidFill>
                  <a:srgbClr val="00B0F0"/>
                </a:solidFill>
              </a:rPr>
              <a:t>show license trace </a:t>
            </a:r>
            <a:r>
              <a:rPr lang="en-US" dirty="0" smtClean="0"/>
              <a:t>or </a:t>
            </a:r>
            <a:r>
              <a:rPr lang="en-US" dirty="0"/>
              <a:t>RTMT “Connection Smart License Manager Server” Service logs </a:t>
            </a:r>
            <a:r>
              <a:rPr lang="en-US" dirty="0" smtClean="0">
                <a:solidFill>
                  <a:srgbClr val="00B0F0"/>
                </a:solidFill>
              </a:rPr>
              <a:t>diag_CuSlmSvr_000*.</a:t>
            </a:r>
            <a:r>
              <a:rPr lang="en-US" dirty="0" err="1" smtClean="0">
                <a:solidFill>
                  <a:srgbClr val="00B0F0"/>
                </a:solidFill>
              </a:rPr>
              <a:t>uc</a:t>
            </a:r>
            <a:r>
              <a:rPr lang="en-US" dirty="0" smtClean="0">
                <a:solidFill>
                  <a:srgbClr val="00B0F0"/>
                </a:solidFill>
              </a:rPr>
              <a:t>.</a:t>
            </a:r>
            <a:endParaRPr lang="en-IN" dirty="0" smtClean="0">
              <a:solidFill>
                <a:srgbClr val="00B0F0"/>
              </a:solidFill>
            </a:endParaRPr>
          </a:p>
        </p:txBody>
      </p:sp>
    </p:spTree>
    <p:extLst>
      <p:ext uri="{BB962C8B-B14F-4D97-AF65-F5344CB8AC3E}">
        <p14:creationId xmlns:p14="http://schemas.microsoft.com/office/powerpoint/2010/main" val="277167145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41301"/>
            <a:ext cx="8657114" cy="673098"/>
          </a:xfrm>
        </p:spPr>
        <p:txBody>
          <a:bodyPr>
            <a:normAutofit fontScale="90000"/>
          </a:bodyPr>
          <a:lstStyle/>
          <a:p>
            <a:r>
              <a:rPr lang="en-US" dirty="0"/>
              <a:t>Troubleshooting Case 3</a:t>
            </a:r>
            <a:r>
              <a:rPr lang="en-US" dirty="0" smtClean="0"/>
              <a:t> </a:t>
            </a:r>
            <a:r>
              <a:rPr lang="en-US" dirty="0"/>
              <a:t>– </a:t>
            </a:r>
            <a:r>
              <a:rPr lang="en-US" dirty="0" smtClean="0"/>
              <a:t>When License Count Doesn’t Sync with </a:t>
            </a:r>
            <a:r>
              <a:rPr lang="en-US" dirty="0" smtClean="0"/>
              <a:t>CSSM</a:t>
            </a:r>
            <a:endParaRPr lang="en-IN" dirty="0">
              <a:solidFill>
                <a:srgbClr val="FF0000"/>
              </a:solidFill>
            </a:endParaRPr>
          </a:p>
        </p:txBody>
      </p:sp>
      <p:sp>
        <p:nvSpPr>
          <p:cNvPr id="3" name="Text Placeholder 2"/>
          <p:cNvSpPr>
            <a:spLocks noGrp="1"/>
          </p:cNvSpPr>
          <p:nvPr>
            <p:ph type="body" idx="1"/>
          </p:nvPr>
        </p:nvSpPr>
        <p:spPr>
          <a:xfrm>
            <a:off x="343738" y="919831"/>
            <a:ext cx="2997978" cy="3668794"/>
          </a:xfrm>
        </p:spPr>
        <p:txBody>
          <a:bodyPr>
            <a:normAutofit/>
          </a:bodyPr>
          <a:lstStyle/>
          <a:p>
            <a:pPr marL="342900" indent="-342900">
              <a:buFont typeface="+mj-lt"/>
              <a:buAutoNum type="arabicPeriod"/>
            </a:pPr>
            <a:r>
              <a:rPr lang="en-US" dirty="0"/>
              <a:t>Verify the </a:t>
            </a:r>
            <a:r>
              <a:rPr lang="en-US" dirty="0" smtClean="0"/>
              <a:t>transport URL </a:t>
            </a:r>
            <a:r>
              <a:rPr lang="en-US" dirty="0"/>
              <a:t>is reachable from CUC. If a satellite is configured, check if it is up and running smoothly. </a:t>
            </a:r>
          </a:p>
          <a:p>
            <a:pPr marL="342900" indent="-342900">
              <a:buFont typeface="+mj-lt"/>
              <a:buAutoNum type="arabicPeriod"/>
            </a:pPr>
            <a:r>
              <a:rPr lang="en-US" dirty="0" smtClean="0"/>
              <a:t>Login to Smart Account -&gt; Virtual Account and check if CUC product instance is present there.</a:t>
            </a:r>
            <a:endParaRPr lang="en-US" dirty="0"/>
          </a:p>
          <a:p>
            <a:pPr marL="342900" indent="-342900">
              <a:buFont typeface="+mj-lt"/>
              <a:buAutoNum type="arabicPeriod"/>
            </a:pPr>
            <a:r>
              <a:rPr lang="en-US" dirty="0"/>
              <a:t>If </a:t>
            </a:r>
            <a:r>
              <a:rPr lang="en-US" dirty="0" smtClean="0"/>
              <a:t>the issue is not resolved, enable the SLM micro traces (</a:t>
            </a:r>
            <a:r>
              <a:rPr lang="en-US" dirty="0" err="1" smtClean="0"/>
              <a:t>CuSlmSvr</a:t>
            </a:r>
            <a:r>
              <a:rPr lang="en-US" dirty="0" smtClean="0"/>
              <a:t>) </a:t>
            </a:r>
            <a:r>
              <a:rPr lang="en-US" dirty="0"/>
              <a:t>and check the logs </a:t>
            </a:r>
            <a:r>
              <a:rPr lang="en-US" dirty="0" smtClean="0"/>
              <a:t>through CLI command – </a:t>
            </a:r>
            <a:r>
              <a:rPr lang="en-US" dirty="0">
                <a:solidFill>
                  <a:srgbClr val="00B0F0"/>
                </a:solidFill>
              </a:rPr>
              <a:t>show license trace</a:t>
            </a:r>
            <a:r>
              <a:rPr lang="en-US" dirty="0" smtClean="0"/>
              <a:t> or the RTMT </a:t>
            </a:r>
            <a:r>
              <a:rPr lang="en-US" dirty="0"/>
              <a:t>“Connection Smart License Manager Server” Service </a:t>
            </a:r>
            <a:r>
              <a:rPr lang="en-US" dirty="0" smtClean="0"/>
              <a:t>logs </a:t>
            </a:r>
            <a:r>
              <a:rPr lang="en-US" dirty="0">
                <a:solidFill>
                  <a:srgbClr val="00B0F0"/>
                </a:solidFill>
              </a:rPr>
              <a:t>diag_CuSlmSvr_000*.</a:t>
            </a:r>
            <a:r>
              <a:rPr lang="en-US" dirty="0" err="1">
                <a:solidFill>
                  <a:srgbClr val="00B0F0"/>
                </a:solidFill>
              </a:rPr>
              <a:t>uc</a:t>
            </a:r>
            <a:r>
              <a:rPr lang="en-US" dirty="0" smtClean="0">
                <a:solidFill>
                  <a:srgbClr val="00B0F0"/>
                </a:solidFill>
              </a:rPr>
              <a:t>.</a:t>
            </a:r>
            <a:endParaRPr lang="en-IN" dirty="0">
              <a:solidFill>
                <a:srgbClr val="00B0F0"/>
              </a:solidFill>
            </a:endParaRPr>
          </a:p>
        </p:txBody>
      </p:sp>
      <p:pic>
        <p:nvPicPr>
          <p:cNvPr id="6" name="Picture 5"/>
          <p:cNvPicPr>
            <a:picLocks noChangeAspect="1"/>
          </p:cNvPicPr>
          <p:nvPr/>
        </p:nvPicPr>
        <p:blipFill>
          <a:blip r:embed="rId2"/>
          <a:stretch>
            <a:fillRect/>
          </a:stretch>
        </p:blipFill>
        <p:spPr>
          <a:xfrm>
            <a:off x="3399930" y="946946"/>
            <a:ext cx="5397806" cy="3542089"/>
          </a:xfrm>
          <a:prstGeom prst="rect">
            <a:avLst/>
          </a:prstGeom>
        </p:spPr>
      </p:pic>
    </p:spTree>
    <p:extLst>
      <p:ext uri="{BB962C8B-B14F-4D97-AF65-F5344CB8AC3E}">
        <p14:creationId xmlns:p14="http://schemas.microsoft.com/office/powerpoint/2010/main" val="406351756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03" y="266700"/>
            <a:ext cx="8688025" cy="633258"/>
          </a:xfrm>
        </p:spPr>
        <p:txBody>
          <a:bodyPr/>
          <a:lstStyle/>
          <a:p>
            <a:r>
              <a:rPr lang="en-US" dirty="0"/>
              <a:t>Troubleshooting </a:t>
            </a:r>
            <a:r>
              <a:rPr lang="en-US"/>
              <a:t>Case </a:t>
            </a:r>
            <a:r>
              <a:rPr lang="en-US" smtClean="0"/>
              <a:t>4 </a:t>
            </a:r>
            <a:r>
              <a:rPr lang="en-US" dirty="0"/>
              <a:t>– High Availability</a:t>
            </a:r>
            <a:endParaRPr lang="en-IN" dirty="0"/>
          </a:p>
        </p:txBody>
      </p:sp>
      <p:sp>
        <p:nvSpPr>
          <p:cNvPr id="3" name="Text Placeholder 2"/>
          <p:cNvSpPr>
            <a:spLocks noGrp="1"/>
          </p:cNvSpPr>
          <p:nvPr>
            <p:ph type="body" idx="1"/>
          </p:nvPr>
        </p:nvSpPr>
        <p:spPr>
          <a:xfrm>
            <a:off x="234403" y="863601"/>
            <a:ext cx="8578691" cy="3865486"/>
          </a:xfrm>
        </p:spPr>
        <p:txBody>
          <a:bodyPr/>
          <a:lstStyle/>
          <a:p>
            <a:pPr marL="0" indent="0">
              <a:buNone/>
            </a:pPr>
            <a:r>
              <a:rPr lang="en-US" dirty="0"/>
              <a:t>If </a:t>
            </a:r>
            <a:r>
              <a:rPr lang="en-US" dirty="0" smtClean="0"/>
              <a:t>there is any discrepancy between the status of Publisher and subscriber then </a:t>
            </a:r>
            <a:r>
              <a:rPr lang="en-US" dirty="0"/>
              <a:t>check -</a:t>
            </a:r>
            <a:endParaRPr lang="en-IN" dirty="0"/>
          </a:p>
          <a:p>
            <a:pPr marL="342900" indent="-342900">
              <a:buFont typeface="+mj-lt"/>
              <a:buAutoNum type="arabicPeriod"/>
            </a:pPr>
            <a:r>
              <a:rPr lang="en-IN" dirty="0" smtClean="0"/>
              <a:t>Logs </a:t>
            </a:r>
            <a:r>
              <a:rPr lang="en-IN" dirty="0"/>
              <a:t>corresponding to the </a:t>
            </a:r>
            <a:r>
              <a:rPr lang="en-IN" dirty="0" smtClean="0"/>
              <a:t>script; </a:t>
            </a:r>
            <a:r>
              <a:rPr lang="en-IN" dirty="0"/>
              <a:t>can be </a:t>
            </a:r>
            <a:r>
              <a:rPr lang="en-IN" dirty="0" smtClean="0"/>
              <a:t>downloaded from RTMT “Install Logs”:- </a:t>
            </a:r>
            <a:r>
              <a:rPr lang="en-IN" dirty="0" smtClean="0">
                <a:solidFill>
                  <a:srgbClr val="00B0F0"/>
                </a:solidFill>
              </a:rPr>
              <a:t>cuc-cluster-replicateslmstate.log</a:t>
            </a:r>
            <a:endParaRPr lang="en-IN" dirty="0">
              <a:solidFill>
                <a:srgbClr val="00B0F0"/>
              </a:solidFill>
            </a:endParaRPr>
          </a:p>
        </p:txBody>
      </p:sp>
      <p:pic>
        <p:nvPicPr>
          <p:cNvPr id="5" name="Picture 4"/>
          <p:cNvPicPr>
            <a:picLocks noChangeAspect="1"/>
          </p:cNvPicPr>
          <p:nvPr/>
        </p:nvPicPr>
        <p:blipFill>
          <a:blip r:embed="rId2"/>
          <a:stretch>
            <a:fillRect/>
          </a:stretch>
        </p:blipFill>
        <p:spPr>
          <a:xfrm>
            <a:off x="598518" y="1704771"/>
            <a:ext cx="6816436" cy="3006223"/>
          </a:xfrm>
          <a:prstGeom prst="rect">
            <a:avLst/>
          </a:prstGeom>
        </p:spPr>
      </p:pic>
    </p:spTree>
    <p:extLst>
      <p:ext uri="{BB962C8B-B14F-4D97-AF65-F5344CB8AC3E}">
        <p14:creationId xmlns:p14="http://schemas.microsoft.com/office/powerpoint/2010/main" val="198234244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03200"/>
            <a:ext cx="8657114" cy="520702"/>
          </a:xfrm>
        </p:spPr>
        <p:txBody>
          <a:bodyPr>
            <a:normAutofit/>
          </a:bodyPr>
          <a:lstStyle/>
          <a:p>
            <a:r>
              <a:rPr lang="en-US" dirty="0" smtClean="0"/>
              <a:t>Annotated Traces </a:t>
            </a:r>
            <a:endParaRPr lang="en-IN" dirty="0"/>
          </a:p>
        </p:txBody>
      </p:sp>
      <p:sp>
        <p:nvSpPr>
          <p:cNvPr id="3" name="Text Placeholder 2"/>
          <p:cNvSpPr>
            <a:spLocks noGrp="1"/>
          </p:cNvSpPr>
          <p:nvPr>
            <p:ph type="body" idx="1"/>
          </p:nvPr>
        </p:nvSpPr>
        <p:spPr>
          <a:xfrm>
            <a:off x="324196" y="584200"/>
            <a:ext cx="8488898" cy="587509"/>
          </a:xfrm>
        </p:spPr>
        <p:txBody>
          <a:bodyPr>
            <a:normAutofit/>
          </a:bodyPr>
          <a:lstStyle/>
          <a:p>
            <a:pPr marL="0" indent="0">
              <a:lnSpc>
                <a:spcPct val="120000"/>
              </a:lnSpc>
              <a:buNone/>
            </a:pPr>
            <a:r>
              <a:rPr lang="en-US" sz="1200" dirty="0" smtClean="0"/>
              <a:t>If you are facing any issue with SLM service, turn on all the diagnostic traces through CUC Serviceability -&gt; Micro Traces-&gt; </a:t>
            </a:r>
            <a:r>
              <a:rPr lang="en-US" sz="1200" dirty="0" err="1" smtClean="0"/>
              <a:t>CuSlmSvr</a:t>
            </a:r>
            <a:r>
              <a:rPr lang="en-US" sz="1200" dirty="0" smtClean="0"/>
              <a:t> and analyze the logs through the following ways:</a:t>
            </a:r>
            <a:endParaRPr lang="en-IN" sz="1000" dirty="0"/>
          </a:p>
        </p:txBody>
      </p:sp>
      <p:pic>
        <p:nvPicPr>
          <p:cNvPr id="4" name="Picture 3"/>
          <p:cNvPicPr>
            <a:picLocks noChangeAspect="1"/>
          </p:cNvPicPr>
          <p:nvPr/>
        </p:nvPicPr>
        <p:blipFill>
          <a:blip r:embed="rId2"/>
          <a:stretch>
            <a:fillRect/>
          </a:stretch>
        </p:blipFill>
        <p:spPr>
          <a:xfrm>
            <a:off x="2161308" y="1210325"/>
            <a:ext cx="6761119" cy="3299367"/>
          </a:xfrm>
          <a:prstGeom prst="rect">
            <a:avLst/>
          </a:prstGeom>
        </p:spPr>
      </p:pic>
      <p:sp>
        <p:nvSpPr>
          <p:cNvPr id="5" name="Rectangle 4"/>
          <p:cNvSpPr/>
          <p:nvPr/>
        </p:nvSpPr>
        <p:spPr>
          <a:xfrm>
            <a:off x="192838" y="1279469"/>
            <a:ext cx="2126412" cy="2086725"/>
          </a:xfrm>
          <a:prstGeom prst="rect">
            <a:avLst/>
          </a:prstGeom>
        </p:spPr>
        <p:txBody>
          <a:bodyPr wrap="square">
            <a:spAutoFit/>
          </a:bodyPr>
          <a:lstStyle/>
          <a:p>
            <a:pPr marL="171450" indent="-171450">
              <a:lnSpc>
                <a:spcPct val="120000"/>
              </a:lnSpc>
              <a:buFont typeface="Arial" panose="020B0604020202020204" pitchFamily="34" charset="0"/>
              <a:buChar char="•"/>
            </a:pPr>
            <a:r>
              <a:rPr lang="en-US" sz="1200" dirty="0" smtClean="0">
                <a:solidFill>
                  <a:srgbClr val="000000"/>
                </a:solidFill>
              </a:rPr>
              <a:t>CLI command –</a:t>
            </a:r>
            <a:br>
              <a:rPr lang="en-US" sz="1200" dirty="0" smtClean="0">
                <a:solidFill>
                  <a:srgbClr val="000000"/>
                </a:solidFill>
              </a:rPr>
            </a:br>
            <a:r>
              <a:rPr lang="en-US" sz="1200" dirty="0" smtClean="0">
                <a:solidFill>
                  <a:schemeClr val="accent5"/>
                </a:solidFill>
              </a:rPr>
              <a:t>show </a:t>
            </a:r>
            <a:r>
              <a:rPr lang="en-US" sz="1200" dirty="0">
                <a:solidFill>
                  <a:schemeClr val="accent5"/>
                </a:solidFill>
              </a:rPr>
              <a:t>license trace</a:t>
            </a:r>
          </a:p>
          <a:p>
            <a:pPr marL="171450" indent="-171450">
              <a:lnSpc>
                <a:spcPct val="120000"/>
              </a:lnSpc>
              <a:buFont typeface="Arial" panose="020B0604020202020204" pitchFamily="34" charset="0"/>
              <a:buChar char="•"/>
            </a:pPr>
            <a:endParaRPr lang="en-US" sz="1200" dirty="0">
              <a:solidFill>
                <a:srgbClr val="000000"/>
              </a:solidFill>
            </a:endParaRPr>
          </a:p>
          <a:p>
            <a:pPr marL="171450" indent="-171450">
              <a:lnSpc>
                <a:spcPct val="120000"/>
              </a:lnSpc>
              <a:buFont typeface="Arial" panose="020B0604020202020204" pitchFamily="34" charset="0"/>
              <a:buChar char="•"/>
            </a:pPr>
            <a:r>
              <a:rPr lang="en-US" sz="1200" dirty="0" smtClean="0">
                <a:solidFill>
                  <a:srgbClr val="000000"/>
                </a:solidFill>
              </a:rPr>
              <a:t>Logs at RTMT </a:t>
            </a:r>
            <a:r>
              <a:rPr lang="en-US" sz="1200" dirty="0">
                <a:solidFill>
                  <a:srgbClr val="000000"/>
                </a:solidFill>
              </a:rPr>
              <a:t>under</a:t>
            </a:r>
            <a:br>
              <a:rPr lang="en-US" sz="1200" dirty="0">
                <a:solidFill>
                  <a:srgbClr val="000000"/>
                </a:solidFill>
              </a:rPr>
            </a:br>
            <a:r>
              <a:rPr lang="en-US" sz="1200" dirty="0">
                <a:solidFill>
                  <a:srgbClr val="000000"/>
                </a:solidFill>
              </a:rPr>
              <a:t>service</a:t>
            </a:r>
            <a:br>
              <a:rPr lang="en-US" sz="1200" dirty="0">
                <a:solidFill>
                  <a:srgbClr val="000000"/>
                </a:solidFill>
              </a:rPr>
            </a:br>
            <a:r>
              <a:rPr lang="en-US" sz="1200" dirty="0">
                <a:solidFill>
                  <a:srgbClr val="000000"/>
                </a:solidFill>
              </a:rPr>
              <a:t>“Connection Smart</a:t>
            </a:r>
            <a:br>
              <a:rPr lang="en-US" sz="1200" dirty="0">
                <a:solidFill>
                  <a:srgbClr val="000000"/>
                </a:solidFill>
              </a:rPr>
            </a:br>
            <a:r>
              <a:rPr lang="en-US" sz="1200" dirty="0">
                <a:solidFill>
                  <a:srgbClr val="000000"/>
                </a:solidFill>
              </a:rPr>
              <a:t>License Manager</a:t>
            </a:r>
            <a:br>
              <a:rPr lang="en-US" sz="1200" dirty="0">
                <a:solidFill>
                  <a:srgbClr val="000000"/>
                </a:solidFill>
              </a:rPr>
            </a:br>
            <a:r>
              <a:rPr lang="en-US" sz="1200" dirty="0">
                <a:solidFill>
                  <a:srgbClr val="000000"/>
                </a:solidFill>
              </a:rPr>
              <a:t>Server</a:t>
            </a:r>
            <a:r>
              <a:rPr lang="en-US" sz="1200" dirty="0" smtClean="0">
                <a:solidFill>
                  <a:srgbClr val="000000"/>
                </a:solidFill>
              </a:rPr>
              <a:t>” namely</a:t>
            </a:r>
            <a:br>
              <a:rPr lang="en-US" sz="1200" dirty="0" smtClean="0">
                <a:solidFill>
                  <a:srgbClr val="000000"/>
                </a:solidFill>
              </a:rPr>
            </a:br>
            <a:r>
              <a:rPr lang="en-US" sz="1200" dirty="0" smtClean="0">
                <a:solidFill>
                  <a:schemeClr val="accent5"/>
                </a:solidFill>
              </a:rPr>
              <a:t>diag_CuSlmSvr_000*.</a:t>
            </a:r>
            <a:r>
              <a:rPr lang="en-US" sz="1200" dirty="0" err="1" smtClean="0">
                <a:solidFill>
                  <a:schemeClr val="accent5"/>
                </a:solidFill>
              </a:rPr>
              <a:t>uc</a:t>
            </a:r>
            <a:r>
              <a:rPr lang="en-US" sz="1200" dirty="0" smtClean="0">
                <a:solidFill>
                  <a:srgbClr val="000000"/>
                </a:solidFill>
              </a:rPr>
              <a:t>.</a:t>
            </a:r>
            <a:endParaRPr lang="en-US" sz="1200" dirty="0">
              <a:solidFill>
                <a:srgbClr val="000000"/>
              </a:solidFill>
            </a:endParaRPr>
          </a:p>
        </p:txBody>
      </p:sp>
    </p:spTree>
    <p:extLst>
      <p:ext uri="{BB962C8B-B14F-4D97-AF65-F5344CB8AC3E}">
        <p14:creationId xmlns:p14="http://schemas.microsoft.com/office/powerpoint/2010/main" val="329257757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03200"/>
            <a:ext cx="8657114" cy="520702"/>
          </a:xfrm>
        </p:spPr>
        <p:txBody>
          <a:bodyPr>
            <a:normAutofit/>
          </a:bodyPr>
          <a:lstStyle/>
          <a:p>
            <a:r>
              <a:rPr lang="en-US" dirty="0" smtClean="0"/>
              <a:t>Annotated Traces – Sample Traces</a:t>
            </a:r>
            <a:endParaRPr lang="en-IN" dirty="0"/>
          </a:p>
        </p:txBody>
      </p:sp>
      <p:sp>
        <p:nvSpPr>
          <p:cNvPr id="3" name="Text Placeholder 2"/>
          <p:cNvSpPr>
            <a:spLocks noGrp="1"/>
          </p:cNvSpPr>
          <p:nvPr>
            <p:ph type="body" idx="1"/>
          </p:nvPr>
        </p:nvSpPr>
        <p:spPr>
          <a:xfrm>
            <a:off x="234403" y="584200"/>
            <a:ext cx="8578691" cy="4144887"/>
          </a:xfrm>
        </p:spPr>
        <p:txBody>
          <a:bodyPr>
            <a:normAutofit fontScale="77500" lnSpcReduction="20000"/>
          </a:bodyPr>
          <a:lstStyle/>
          <a:p>
            <a:pPr marL="0" indent="0">
              <a:lnSpc>
                <a:spcPct val="120000"/>
              </a:lnSpc>
              <a:spcBef>
                <a:spcPts val="600"/>
              </a:spcBef>
              <a:buNone/>
            </a:pPr>
            <a:r>
              <a:rPr lang="en-US" sz="2000" b="1" dirty="0" smtClean="0"/>
              <a:t>Registration or Reregistration</a:t>
            </a:r>
          </a:p>
          <a:p>
            <a:pPr marL="0" indent="0">
              <a:lnSpc>
                <a:spcPct val="120000"/>
              </a:lnSpc>
              <a:spcBef>
                <a:spcPts val="600"/>
              </a:spcBef>
              <a:buNone/>
            </a:pPr>
            <a:r>
              <a:rPr lang="en-IN" dirty="0" smtClean="0"/>
              <a:t>12:59:45.369 </a:t>
            </a:r>
            <a:r>
              <a:rPr lang="en-IN" dirty="0"/>
              <a:t>|7771,,,CuSlmSvr,3,20-59-2017 INFO  [Thread-5] com.cisco.unity.slm.notification.impl.GlobalNotificationListenerImpl#onNotify - {</a:t>
            </a:r>
          </a:p>
          <a:p>
            <a:pPr marL="0" indent="0">
              <a:lnSpc>
                <a:spcPct val="120000"/>
              </a:lnSpc>
              <a:spcBef>
                <a:spcPts val="600"/>
              </a:spcBef>
              <a:buNone/>
            </a:pPr>
            <a:r>
              <a:rPr lang="en-IN" dirty="0"/>
              <a:t>  "</a:t>
            </a:r>
            <a:r>
              <a:rPr lang="en-IN" dirty="0" err="1"/>
              <a:t>failReasonCode</a:t>
            </a:r>
            <a:r>
              <a:rPr lang="en-IN" dirty="0"/>
              <a:t>": "Success",</a:t>
            </a:r>
          </a:p>
          <a:p>
            <a:pPr marL="0" indent="0">
              <a:lnSpc>
                <a:spcPct val="120000"/>
              </a:lnSpc>
              <a:spcBef>
                <a:spcPts val="600"/>
              </a:spcBef>
              <a:buNone/>
            </a:pPr>
            <a:r>
              <a:rPr lang="en-IN" dirty="0"/>
              <a:t>  "</a:t>
            </a:r>
            <a:r>
              <a:rPr lang="en-IN" dirty="0" err="1"/>
              <a:t>failMessage</a:t>
            </a:r>
            <a:r>
              <a:rPr lang="en-IN" dirty="0"/>
              <a:t>": "Successful.",</a:t>
            </a:r>
          </a:p>
          <a:p>
            <a:pPr marL="0" indent="0">
              <a:lnSpc>
                <a:spcPct val="120000"/>
              </a:lnSpc>
              <a:spcBef>
                <a:spcPts val="600"/>
              </a:spcBef>
              <a:buNone/>
            </a:pPr>
            <a:r>
              <a:rPr lang="en-IN" dirty="0"/>
              <a:t>  "</a:t>
            </a:r>
            <a:r>
              <a:rPr lang="en-IN" dirty="0" err="1"/>
              <a:t>enforceMode</a:t>
            </a:r>
            <a:r>
              <a:rPr lang="en-IN" dirty="0"/>
              <a:t>": "</a:t>
            </a:r>
            <a:r>
              <a:rPr lang="en-IN" dirty="0" err="1"/>
              <a:t>NotApplicable</a:t>
            </a:r>
            <a:r>
              <a:rPr lang="en-IN" dirty="0"/>
              <a:t>",</a:t>
            </a:r>
          </a:p>
          <a:p>
            <a:pPr marL="0" indent="0">
              <a:lnSpc>
                <a:spcPct val="120000"/>
              </a:lnSpc>
              <a:spcBef>
                <a:spcPts val="600"/>
              </a:spcBef>
              <a:buNone/>
            </a:pPr>
            <a:r>
              <a:rPr lang="en-IN" dirty="0"/>
              <a:t>  "</a:t>
            </a:r>
            <a:r>
              <a:rPr lang="en-IN" dirty="0" err="1"/>
              <a:t>allowRestricted</a:t>
            </a:r>
            <a:r>
              <a:rPr lang="en-IN" dirty="0"/>
              <a:t>": false,</a:t>
            </a:r>
          </a:p>
          <a:p>
            <a:pPr marL="0" indent="0">
              <a:lnSpc>
                <a:spcPct val="120000"/>
              </a:lnSpc>
              <a:spcBef>
                <a:spcPts val="600"/>
              </a:spcBef>
              <a:buNone/>
            </a:pPr>
            <a:r>
              <a:rPr lang="en-IN" dirty="0"/>
              <a:t>  "</a:t>
            </a:r>
            <a:r>
              <a:rPr lang="en-IN" dirty="0" err="1"/>
              <a:t>notificationType</a:t>
            </a:r>
            <a:r>
              <a:rPr lang="en-IN" dirty="0"/>
              <a:t>": "</a:t>
            </a:r>
            <a:r>
              <a:rPr lang="en-IN" dirty="0" err="1"/>
              <a:t>NotifyRegisterSuccess</a:t>
            </a:r>
            <a:r>
              <a:rPr lang="en-IN" dirty="0"/>
              <a:t>"</a:t>
            </a:r>
          </a:p>
          <a:p>
            <a:pPr marL="0" indent="0">
              <a:lnSpc>
                <a:spcPct val="120000"/>
              </a:lnSpc>
              <a:spcBef>
                <a:spcPts val="600"/>
              </a:spcBef>
              <a:buNone/>
            </a:pPr>
            <a:r>
              <a:rPr lang="en-IN" dirty="0"/>
              <a:t>} </a:t>
            </a:r>
            <a:endParaRPr lang="en-IN" dirty="0" smtClean="0"/>
          </a:p>
          <a:p>
            <a:pPr marL="0" indent="0">
              <a:lnSpc>
                <a:spcPct val="120000"/>
              </a:lnSpc>
              <a:spcBef>
                <a:spcPts val="600"/>
              </a:spcBef>
              <a:buNone/>
            </a:pPr>
            <a:r>
              <a:rPr lang="en-US" sz="2000" b="1" dirty="0" smtClean="0"/>
              <a:t>Renew Authorization</a:t>
            </a:r>
          </a:p>
          <a:p>
            <a:pPr marL="0" indent="0">
              <a:lnSpc>
                <a:spcPct val="120000"/>
              </a:lnSpc>
              <a:spcBef>
                <a:spcPts val="600"/>
              </a:spcBef>
              <a:buNone/>
            </a:pPr>
            <a:r>
              <a:rPr lang="en-IN" dirty="0"/>
              <a:t>12:57:35.494 |7771,,,CuSlmSvr,3,20-57-2017 INFO  [Thread-5] com.cisco.unity.slm.notification.impl.GlobalNotificationListenerImpl#onNotify - </a:t>
            </a:r>
            <a:r>
              <a:rPr lang="en-IN" dirty="0" smtClean="0"/>
              <a:t>{</a:t>
            </a:r>
            <a:r>
              <a:rPr lang="en-IN" dirty="0"/>
              <a:t/>
            </a:r>
            <a:br>
              <a:rPr lang="en-IN" dirty="0"/>
            </a:br>
            <a:r>
              <a:rPr lang="en-IN" dirty="0"/>
              <a:t>  "</a:t>
            </a:r>
            <a:r>
              <a:rPr lang="en-IN" dirty="0" err="1"/>
              <a:t>failReasonCode</a:t>
            </a:r>
            <a:r>
              <a:rPr lang="en-IN" dirty="0"/>
              <a:t>": "Success</a:t>
            </a:r>
            <a:r>
              <a:rPr lang="en-IN" dirty="0" smtClean="0"/>
              <a:t>",</a:t>
            </a:r>
            <a:r>
              <a:rPr lang="en-IN" dirty="0"/>
              <a:t/>
            </a:r>
            <a:br>
              <a:rPr lang="en-IN" dirty="0"/>
            </a:br>
            <a:r>
              <a:rPr lang="en-IN" dirty="0"/>
              <a:t>  "</a:t>
            </a:r>
            <a:r>
              <a:rPr lang="en-IN" dirty="0" err="1"/>
              <a:t>failMessage</a:t>
            </a:r>
            <a:r>
              <a:rPr lang="en-IN" dirty="0"/>
              <a:t>": "Successful.",</a:t>
            </a:r>
            <a:br>
              <a:rPr lang="en-IN" dirty="0"/>
            </a:br>
            <a:r>
              <a:rPr lang="en-IN" dirty="0"/>
              <a:t>  "</a:t>
            </a:r>
            <a:r>
              <a:rPr lang="en-IN" dirty="0" err="1"/>
              <a:t>enforceMode</a:t>
            </a:r>
            <a:r>
              <a:rPr lang="en-IN" dirty="0"/>
              <a:t>": "</a:t>
            </a:r>
            <a:r>
              <a:rPr lang="en-IN" dirty="0" err="1"/>
              <a:t>NotApplicable</a:t>
            </a:r>
            <a:r>
              <a:rPr lang="en-IN" dirty="0"/>
              <a:t>",</a:t>
            </a:r>
            <a:br>
              <a:rPr lang="en-IN" dirty="0"/>
            </a:br>
            <a:r>
              <a:rPr lang="en-IN" dirty="0"/>
              <a:t>  "</a:t>
            </a:r>
            <a:r>
              <a:rPr lang="en-IN" dirty="0" err="1"/>
              <a:t>allowRestricted</a:t>
            </a:r>
            <a:r>
              <a:rPr lang="en-IN" dirty="0"/>
              <a:t>": false,</a:t>
            </a:r>
            <a:br>
              <a:rPr lang="en-IN" dirty="0"/>
            </a:br>
            <a:r>
              <a:rPr lang="en-IN" dirty="0"/>
              <a:t>  "</a:t>
            </a:r>
            <a:r>
              <a:rPr lang="en-IN" dirty="0" err="1"/>
              <a:t>notificationType</a:t>
            </a:r>
            <a:r>
              <a:rPr lang="en-IN" dirty="0"/>
              <a:t>": "</a:t>
            </a:r>
            <a:r>
              <a:rPr lang="en-IN" dirty="0" err="1"/>
              <a:t>NotifyAuthRenewSuccess</a:t>
            </a:r>
            <a:r>
              <a:rPr lang="en-IN" dirty="0"/>
              <a:t>"</a:t>
            </a:r>
            <a:br>
              <a:rPr lang="en-IN" dirty="0"/>
            </a:br>
            <a:r>
              <a:rPr lang="en-IN" dirty="0" smtClean="0"/>
              <a:t>}</a:t>
            </a:r>
            <a:endParaRPr lang="en-IN" dirty="0"/>
          </a:p>
        </p:txBody>
      </p:sp>
    </p:spTree>
    <p:extLst>
      <p:ext uri="{BB962C8B-B14F-4D97-AF65-F5344CB8AC3E}">
        <p14:creationId xmlns:p14="http://schemas.microsoft.com/office/powerpoint/2010/main" val="317701128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4403" y="635000"/>
            <a:ext cx="8578691" cy="4094087"/>
          </a:xfrm>
        </p:spPr>
        <p:txBody>
          <a:bodyPr>
            <a:normAutofit fontScale="70000" lnSpcReduction="20000"/>
          </a:bodyPr>
          <a:lstStyle/>
          <a:p>
            <a:pPr marL="0" indent="0">
              <a:lnSpc>
                <a:spcPct val="120000"/>
              </a:lnSpc>
              <a:spcBef>
                <a:spcPts val="600"/>
              </a:spcBef>
              <a:buNone/>
            </a:pPr>
            <a:r>
              <a:rPr lang="en-IN" sz="2300" b="1" dirty="0" smtClean="0"/>
              <a:t>Renew </a:t>
            </a:r>
            <a:r>
              <a:rPr lang="en-IN" sz="2300" b="1" dirty="0"/>
              <a:t>Registration </a:t>
            </a:r>
          </a:p>
          <a:p>
            <a:pPr marL="0" indent="0">
              <a:lnSpc>
                <a:spcPct val="120000"/>
              </a:lnSpc>
              <a:spcBef>
                <a:spcPts val="600"/>
              </a:spcBef>
              <a:buNone/>
            </a:pPr>
            <a:r>
              <a:rPr lang="en-IN" dirty="0"/>
              <a:t>12:47:50.319 |7771,,,CuSlmSvr,3,20-47-2017 INFO  [Thread-5] com.cisco.unity.slm.notification.impl.GlobalNotificationListenerImpl#onNotify - {</a:t>
            </a:r>
          </a:p>
          <a:p>
            <a:pPr marL="0" indent="0">
              <a:lnSpc>
                <a:spcPct val="120000"/>
              </a:lnSpc>
              <a:spcBef>
                <a:spcPts val="600"/>
              </a:spcBef>
              <a:buNone/>
            </a:pPr>
            <a:r>
              <a:rPr lang="en-IN" dirty="0"/>
              <a:t>  "</a:t>
            </a:r>
            <a:r>
              <a:rPr lang="en-IN" dirty="0" err="1"/>
              <a:t>failReasonCode</a:t>
            </a:r>
            <a:r>
              <a:rPr lang="en-IN" dirty="0"/>
              <a:t>": "Success",</a:t>
            </a:r>
          </a:p>
          <a:p>
            <a:pPr marL="0" indent="0">
              <a:lnSpc>
                <a:spcPct val="120000"/>
              </a:lnSpc>
              <a:spcBef>
                <a:spcPts val="600"/>
              </a:spcBef>
              <a:buNone/>
            </a:pPr>
            <a:r>
              <a:rPr lang="en-IN" dirty="0"/>
              <a:t>  "</a:t>
            </a:r>
            <a:r>
              <a:rPr lang="en-IN" dirty="0" err="1"/>
              <a:t>failMessage</a:t>
            </a:r>
            <a:r>
              <a:rPr lang="en-IN" dirty="0"/>
              <a:t>": "Successful.",</a:t>
            </a:r>
          </a:p>
          <a:p>
            <a:pPr marL="0" indent="0">
              <a:lnSpc>
                <a:spcPct val="120000"/>
              </a:lnSpc>
              <a:spcBef>
                <a:spcPts val="600"/>
              </a:spcBef>
              <a:buNone/>
            </a:pPr>
            <a:r>
              <a:rPr lang="en-IN" dirty="0"/>
              <a:t>  "</a:t>
            </a:r>
            <a:r>
              <a:rPr lang="en-IN" dirty="0" err="1"/>
              <a:t>enforceMode</a:t>
            </a:r>
            <a:r>
              <a:rPr lang="en-IN" dirty="0"/>
              <a:t>": "</a:t>
            </a:r>
            <a:r>
              <a:rPr lang="en-IN" dirty="0" err="1"/>
              <a:t>NotApplicable</a:t>
            </a:r>
            <a:r>
              <a:rPr lang="en-IN" dirty="0"/>
              <a:t>",</a:t>
            </a:r>
          </a:p>
          <a:p>
            <a:pPr marL="0" indent="0">
              <a:lnSpc>
                <a:spcPct val="120000"/>
              </a:lnSpc>
              <a:spcBef>
                <a:spcPts val="600"/>
              </a:spcBef>
              <a:buNone/>
            </a:pPr>
            <a:r>
              <a:rPr lang="en-IN" dirty="0"/>
              <a:t>  "</a:t>
            </a:r>
            <a:r>
              <a:rPr lang="en-IN" dirty="0" err="1"/>
              <a:t>allowRestricted</a:t>
            </a:r>
            <a:r>
              <a:rPr lang="en-IN" dirty="0"/>
              <a:t>": false,</a:t>
            </a:r>
          </a:p>
          <a:p>
            <a:pPr marL="0" indent="0">
              <a:lnSpc>
                <a:spcPct val="120000"/>
              </a:lnSpc>
              <a:spcBef>
                <a:spcPts val="600"/>
              </a:spcBef>
              <a:buNone/>
            </a:pPr>
            <a:r>
              <a:rPr lang="en-IN" dirty="0"/>
              <a:t>  "</a:t>
            </a:r>
            <a:r>
              <a:rPr lang="en-IN" dirty="0" err="1"/>
              <a:t>notificationType</a:t>
            </a:r>
            <a:r>
              <a:rPr lang="en-IN" dirty="0"/>
              <a:t>": "</a:t>
            </a:r>
            <a:r>
              <a:rPr lang="en-IN" dirty="0" err="1"/>
              <a:t>NotifyIdCertRenewSuccess</a:t>
            </a:r>
            <a:r>
              <a:rPr lang="en-IN" dirty="0"/>
              <a:t>"</a:t>
            </a:r>
          </a:p>
          <a:p>
            <a:pPr marL="0" indent="0">
              <a:lnSpc>
                <a:spcPct val="120000"/>
              </a:lnSpc>
              <a:spcBef>
                <a:spcPts val="600"/>
              </a:spcBef>
              <a:buNone/>
            </a:pPr>
            <a:r>
              <a:rPr lang="en-IN" dirty="0"/>
              <a:t>} </a:t>
            </a:r>
            <a:r>
              <a:rPr lang="en-IN" dirty="0" smtClean="0"/>
              <a:t/>
            </a:r>
            <a:br>
              <a:rPr lang="en-IN" dirty="0" smtClean="0"/>
            </a:br>
            <a:endParaRPr lang="en-IN" dirty="0" smtClean="0"/>
          </a:p>
          <a:p>
            <a:pPr marL="0" indent="0">
              <a:lnSpc>
                <a:spcPct val="120000"/>
              </a:lnSpc>
              <a:spcBef>
                <a:spcPts val="600"/>
              </a:spcBef>
              <a:buNone/>
            </a:pPr>
            <a:r>
              <a:rPr lang="en-US" sz="2300" b="1" dirty="0" smtClean="0"/>
              <a:t>Deregistration of Connection from CSSM</a:t>
            </a:r>
            <a:endParaRPr lang="en-IN" sz="2300" b="1" dirty="0" smtClean="0"/>
          </a:p>
          <a:p>
            <a:pPr marL="0" indent="0">
              <a:lnSpc>
                <a:spcPct val="120000"/>
              </a:lnSpc>
              <a:spcBef>
                <a:spcPts val="600"/>
              </a:spcBef>
              <a:buNone/>
            </a:pPr>
            <a:r>
              <a:rPr lang="en-IN" dirty="0" smtClean="0"/>
              <a:t>16:51:31.312 </a:t>
            </a:r>
            <a:r>
              <a:rPr lang="en-IN" dirty="0"/>
              <a:t>|11040,,,CuSlmSvr,3,13-51-2017 INFO  [Thread-5] com.cisco.unity.slm.notification.impl.GlobalNotificationListenerImpl#onNotify - {</a:t>
            </a:r>
          </a:p>
          <a:p>
            <a:pPr marL="0" indent="0">
              <a:lnSpc>
                <a:spcPct val="120000"/>
              </a:lnSpc>
              <a:spcBef>
                <a:spcPts val="600"/>
              </a:spcBef>
              <a:buNone/>
            </a:pPr>
            <a:r>
              <a:rPr lang="en-IN" dirty="0"/>
              <a:t>  "</a:t>
            </a:r>
            <a:r>
              <a:rPr lang="en-IN" dirty="0" err="1"/>
              <a:t>failReasonCode</a:t>
            </a:r>
            <a:r>
              <a:rPr lang="en-IN" dirty="0"/>
              <a:t>": "Success",</a:t>
            </a:r>
          </a:p>
          <a:p>
            <a:pPr marL="0" indent="0">
              <a:lnSpc>
                <a:spcPct val="120000"/>
              </a:lnSpc>
              <a:spcBef>
                <a:spcPts val="600"/>
              </a:spcBef>
              <a:buNone/>
            </a:pPr>
            <a:r>
              <a:rPr lang="en-IN" dirty="0"/>
              <a:t>  "</a:t>
            </a:r>
            <a:r>
              <a:rPr lang="en-IN" dirty="0" err="1"/>
              <a:t>failMessage</a:t>
            </a:r>
            <a:r>
              <a:rPr lang="en-IN" dirty="0"/>
              <a:t>": "OK",</a:t>
            </a:r>
          </a:p>
          <a:p>
            <a:pPr marL="0" indent="0">
              <a:lnSpc>
                <a:spcPct val="120000"/>
              </a:lnSpc>
              <a:spcBef>
                <a:spcPts val="600"/>
              </a:spcBef>
              <a:buNone/>
            </a:pPr>
            <a:r>
              <a:rPr lang="en-IN" dirty="0"/>
              <a:t>  "</a:t>
            </a:r>
            <a:r>
              <a:rPr lang="en-IN" dirty="0" err="1"/>
              <a:t>enforceMode</a:t>
            </a:r>
            <a:r>
              <a:rPr lang="en-IN" dirty="0"/>
              <a:t>": "</a:t>
            </a:r>
            <a:r>
              <a:rPr lang="en-IN" dirty="0" err="1"/>
              <a:t>NotApplicable</a:t>
            </a:r>
            <a:r>
              <a:rPr lang="en-IN" dirty="0"/>
              <a:t>",</a:t>
            </a:r>
          </a:p>
          <a:p>
            <a:pPr marL="0" indent="0">
              <a:lnSpc>
                <a:spcPct val="120000"/>
              </a:lnSpc>
              <a:spcBef>
                <a:spcPts val="600"/>
              </a:spcBef>
              <a:buNone/>
            </a:pPr>
            <a:r>
              <a:rPr lang="en-IN" dirty="0"/>
              <a:t>  "</a:t>
            </a:r>
            <a:r>
              <a:rPr lang="en-IN" dirty="0" err="1"/>
              <a:t>allowRestricted</a:t>
            </a:r>
            <a:r>
              <a:rPr lang="en-IN" dirty="0"/>
              <a:t>": false,</a:t>
            </a:r>
          </a:p>
          <a:p>
            <a:pPr marL="0" indent="0">
              <a:lnSpc>
                <a:spcPct val="120000"/>
              </a:lnSpc>
              <a:spcBef>
                <a:spcPts val="600"/>
              </a:spcBef>
              <a:buNone/>
            </a:pPr>
            <a:r>
              <a:rPr lang="en-IN" dirty="0"/>
              <a:t>  "</a:t>
            </a:r>
            <a:r>
              <a:rPr lang="en-IN" dirty="0" err="1"/>
              <a:t>notificationType</a:t>
            </a:r>
            <a:r>
              <a:rPr lang="en-IN" dirty="0"/>
              <a:t>": "</a:t>
            </a:r>
            <a:r>
              <a:rPr lang="en-IN" dirty="0" err="1"/>
              <a:t>NotifyDeRegisterSuccess</a:t>
            </a:r>
            <a:r>
              <a:rPr lang="en-IN" dirty="0"/>
              <a:t>"</a:t>
            </a:r>
          </a:p>
          <a:p>
            <a:pPr marL="0" indent="0">
              <a:lnSpc>
                <a:spcPct val="120000"/>
              </a:lnSpc>
              <a:spcBef>
                <a:spcPts val="600"/>
              </a:spcBef>
              <a:buNone/>
            </a:pPr>
            <a:r>
              <a:rPr lang="en-IN" dirty="0" smtClean="0"/>
              <a:t>}</a:t>
            </a:r>
          </a:p>
          <a:p>
            <a:endParaRPr lang="en-IN" dirty="0"/>
          </a:p>
        </p:txBody>
      </p:sp>
      <p:sp>
        <p:nvSpPr>
          <p:cNvPr id="7" name="Title 1"/>
          <p:cNvSpPr>
            <a:spLocks noGrp="1"/>
          </p:cNvSpPr>
          <p:nvPr>
            <p:ph type="title"/>
          </p:nvPr>
        </p:nvSpPr>
        <p:spPr>
          <a:xfrm>
            <a:off x="265314" y="199837"/>
            <a:ext cx="8657114" cy="382744"/>
          </a:xfrm>
        </p:spPr>
        <p:txBody>
          <a:bodyPr>
            <a:noAutofit/>
          </a:bodyPr>
          <a:lstStyle/>
          <a:p>
            <a:r>
              <a:rPr lang="en-US" dirty="0" smtClean="0"/>
              <a:t>Annotated Traces – Sample Traces </a:t>
            </a:r>
            <a:r>
              <a:rPr lang="en-US" dirty="0"/>
              <a:t>– </a:t>
            </a:r>
            <a:r>
              <a:rPr lang="en-US" dirty="0" smtClean="0"/>
              <a:t>Contd.</a:t>
            </a:r>
            <a:endParaRPr lang="en-IN" dirty="0"/>
          </a:p>
        </p:txBody>
      </p:sp>
    </p:spTree>
    <p:extLst>
      <p:ext uri="{BB962C8B-B14F-4D97-AF65-F5344CB8AC3E}">
        <p14:creationId xmlns:p14="http://schemas.microsoft.com/office/powerpoint/2010/main" val="280812711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4403" y="635000"/>
            <a:ext cx="8578691" cy="4094087"/>
          </a:xfrm>
        </p:spPr>
        <p:txBody>
          <a:bodyPr>
            <a:normAutofit/>
          </a:bodyPr>
          <a:lstStyle/>
          <a:p>
            <a:pPr marL="0" indent="0">
              <a:lnSpc>
                <a:spcPct val="100000"/>
              </a:lnSpc>
              <a:buNone/>
            </a:pPr>
            <a:r>
              <a:rPr lang="en-IN" sz="1600" b="1" dirty="0"/>
              <a:t>Enforcement </a:t>
            </a:r>
            <a:endParaRPr lang="en-IN" b="1" dirty="0"/>
          </a:p>
          <a:p>
            <a:pPr marL="0" indent="0">
              <a:lnSpc>
                <a:spcPct val="100000"/>
              </a:lnSpc>
              <a:buNone/>
            </a:pPr>
            <a:r>
              <a:rPr lang="en-IN" sz="1000" dirty="0"/>
              <a:t>12:01:15.989 |30355,,,CuSlmSvr,3,17-01-2017 INFO  [Thread-5] com.cisco.unity.slm.notification.impl.GlobalNotificationListenerImpl#onNotify - {</a:t>
            </a:r>
          </a:p>
          <a:p>
            <a:pPr marL="0" indent="0">
              <a:lnSpc>
                <a:spcPct val="100000"/>
              </a:lnSpc>
              <a:buNone/>
            </a:pPr>
            <a:r>
              <a:rPr lang="en-IN" sz="1000" dirty="0"/>
              <a:t>  "</a:t>
            </a:r>
            <a:r>
              <a:rPr lang="en-IN" sz="1000" dirty="0" err="1"/>
              <a:t>failReasonCode</a:t>
            </a:r>
            <a:r>
              <a:rPr lang="en-IN" sz="1000" dirty="0"/>
              <a:t>": "Success",</a:t>
            </a:r>
          </a:p>
          <a:p>
            <a:pPr marL="0" indent="0">
              <a:lnSpc>
                <a:spcPct val="100000"/>
              </a:lnSpc>
              <a:buNone/>
            </a:pPr>
            <a:r>
              <a:rPr lang="en-IN" sz="1000" dirty="0"/>
              <a:t>  "</a:t>
            </a:r>
            <a:r>
              <a:rPr lang="en-IN" sz="1000" dirty="0" err="1"/>
              <a:t>failMessage</a:t>
            </a:r>
            <a:r>
              <a:rPr lang="en-IN" sz="1000" dirty="0"/>
              <a:t>": "Successful.",</a:t>
            </a:r>
          </a:p>
          <a:p>
            <a:pPr marL="0" indent="0">
              <a:lnSpc>
                <a:spcPct val="100000"/>
              </a:lnSpc>
              <a:buNone/>
            </a:pPr>
            <a:r>
              <a:rPr lang="en-IN" sz="1000" dirty="0"/>
              <a:t>  "</a:t>
            </a:r>
            <a:r>
              <a:rPr lang="en-IN" sz="1000" dirty="0" err="1"/>
              <a:t>enforceMode</a:t>
            </a:r>
            <a:r>
              <a:rPr lang="en-IN" sz="1000" dirty="0"/>
              <a:t>": "</a:t>
            </a:r>
            <a:r>
              <a:rPr lang="en-IN" sz="1000" dirty="0" err="1"/>
              <a:t>InCompliance</a:t>
            </a:r>
            <a:r>
              <a:rPr lang="en-IN" sz="1000" dirty="0"/>
              <a:t>",</a:t>
            </a:r>
          </a:p>
          <a:p>
            <a:pPr marL="0" indent="0">
              <a:lnSpc>
                <a:spcPct val="100000"/>
              </a:lnSpc>
              <a:buNone/>
            </a:pPr>
            <a:r>
              <a:rPr lang="en-IN" sz="1000" dirty="0"/>
              <a:t>  "</a:t>
            </a:r>
            <a:r>
              <a:rPr lang="en-IN" sz="1000" dirty="0" err="1"/>
              <a:t>allowRestricted</a:t>
            </a:r>
            <a:r>
              <a:rPr lang="en-IN" sz="1000" dirty="0"/>
              <a:t>": false,</a:t>
            </a:r>
          </a:p>
          <a:p>
            <a:pPr marL="0" indent="0">
              <a:lnSpc>
                <a:spcPct val="100000"/>
              </a:lnSpc>
              <a:buNone/>
            </a:pPr>
            <a:r>
              <a:rPr lang="en-IN" sz="1000" dirty="0"/>
              <a:t>  "</a:t>
            </a:r>
            <a:r>
              <a:rPr lang="en-IN" sz="1000" dirty="0" err="1"/>
              <a:t>notificationType</a:t>
            </a:r>
            <a:r>
              <a:rPr lang="en-IN" sz="1000" dirty="0"/>
              <a:t>": "</a:t>
            </a:r>
            <a:r>
              <a:rPr lang="en-IN" sz="1000" dirty="0" err="1"/>
              <a:t>NotifyEnforcementMode</a:t>
            </a:r>
            <a:r>
              <a:rPr lang="en-IN" sz="1000" dirty="0"/>
              <a:t>"</a:t>
            </a:r>
          </a:p>
          <a:p>
            <a:pPr marL="0" indent="0">
              <a:lnSpc>
                <a:spcPct val="100000"/>
              </a:lnSpc>
              <a:buNone/>
            </a:pPr>
            <a:r>
              <a:rPr lang="en-IN" sz="1000" dirty="0"/>
              <a:t>}</a:t>
            </a:r>
          </a:p>
        </p:txBody>
      </p:sp>
      <p:sp>
        <p:nvSpPr>
          <p:cNvPr id="7" name="Title 1"/>
          <p:cNvSpPr>
            <a:spLocks noGrp="1"/>
          </p:cNvSpPr>
          <p:nvPr>
            <p:ph type="title"/>
          </p:nvPr>
        </p:nvSpPr>
        <p:spPr>
          <a:xfrm>
            <a:off x="265314" y="199837"/>
            <a:ext cx="8657114" cy="382744"/>
          </a:xfrm>
        </p:spPr>
        <p:txBody>
          <a:bodyPr>
            <a:noAutofit/>
          </a:bodyPr>
          <a:lstStyle/>
          <a:p>
            <a:r>
              <a:rPr lang="en-US" dirty="0" smtClean="0"/>
              <a:t>Annotated Traces – Sample Traces </a:t>
            </a:r>
            <a:r>
              <a:rPr lang="en-US" dirty="0"/>
              <a:t>– </a:t>
            </a:r>
            <a:r>
              <a:rPr lang="en-US" dirty="0" smtClean="0"/>
              <a:t>Contd.</a:t>
            </a:r>
            <a:endParaRPr lang="en-IN" dirty="0"/>
          </a:p>
        </p:txBody>
      </p:sp>
    </p:spTree>
    <p:extLst>
      <p:ext uri="{BB962C8B-B14F-4D97-AF65-F5344CB8AC3E}">
        <p14:creationId xmlns:p14="http://schemas.microsoft.com/office/powerpoint/2010/main" val="1590869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lang="en-US" dirty="0">
                <a:ea typeface="+mj-ea"/>
              </a:rPr>
              <a:t/>
            </a:r>
            <a:br>
              <a:rPr lang="en-US" dirty="0">
                <a:ea typeface="+mj-ea"/>
              </a:rPr>
            </a:br>
            <a:r>
              <a:rPr lang="en-US" dirty="0" smtClean="0">
                <a:ea typeface="+mj-ea"/>
              </a:rPr>
              <a:t>Introduction</a:t>
            </a:r>
            <a:endParaRPr dirty="0">
              <a:ea typeface="+mj-ea"/>
            </a:endParaRPr>
          </a:p>
        </p:txBody>
      </p:sp>
      <p:sp>
        <p:nvSpPr>
          <p:cNvPr id="28675" name="Content Placeholder 3"/>
          <p:cNvSpPr>
            <a:spLocks noGrp="1"/>
          </p:cNvSpPr>
          <p:nvPr>
            <p:ph idx="1"/>
          </p:nvPr>
        </p:nvSpPr>
        <p:spPr>
          <a:xfrm>
            <a:off x="76199" y="1085850"/>
            <a:ext cx="8862317" cy="3314700"/>
          </a:xfrm>
        </p:spPr>
        <p:txBody>
          <a:bodyPr/>
          <a:lstStyle/>
          <a:p>
            <a:r>
              <a:rPr lang="en-IN" b="1" dirty="0" smtClean="0"/>
              <a:t>What is Smart Licensing</a:t>
            </a:r>
          </a:p>
          <a:p>
            <a:r>
              <a:rPr lang="en-IN" b="1" dirty="0" smtClean="0"/>
              <a:t>Pain in Current Licensing </a:t>
            </a:r>
          </a:p>
          <a:p>
            <a:r>
              <a:rPr lang="en-IN" b="1" dirty="0" smtClean="0"/>
              <a:t>Future of Licensing : Smart Licensing</a:t>
            </a:r>
          </a:p>
          <a:p>
            <a:r>
              <a:rPr lang="en-IN" b="1" dirty="0" smtClean="0"/>
              <a:t>Why Smart Licensing</a:t>
            </a:r>
          </a:p>
          <a:p>
            <a:pPr marL="0" indent="0">
              <a:buNone/>
            </a:pPr>
            <a:endParaRPr lang="en-IN" dirty="0" smtClean="0"/>
          </a:p>
          <a:p>
            <a:endParaRPr lang="en-IN" dirty="0"/>
          </a:p>
        </p:txBody>
      </p:sp>
    </p:spTree>
    <p:extLst>
      <p:ext uri="{BB962C8B-B14F-4D97-AF65-F5344CB8AC3E}">
        <p14:creationId xmlns:p14="http://schemas.microsoft.com/office/powerpoint/2010/main" val="3734938601"/>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03200"/>
            <a:ext cx="8657114" cy="571502"/>
          </a:xfrm>
        </p:spPr>
        <p:txBody>
          <a:bodyPr/>
          <a:lstStyle/>
          <a:p>
            <a:r>
              <a:rPr lang="en-US" dirty="0" smtClean="0"/>
              <a:t>Logs &amp; Events</a:t>
            </a:r>
            <a:endParaRPr lang="en-IN" dirty="0"/>
          </a:p>
        </p:txBody>
      </p:sp>
      <p:sp>
        <p:nvSpPr>
          <p:cNvPr id="3" name="Text Placeholder 2"/>
          <p:cNvSpPr>
            <a:spLocks noGrp="1"/>
          </p:cNvSpPr>
          <p:nvPr>
            <p:ph type="body" idx="1"/>
          </p:nvPr>
        </p:nvSpPr>
        <p:spPr>
          <a:xfrm>
            <a:off x="265314" y="685800"/>
            <a:ext cx="8547780" cy="4043287"/>
          </a:xfrm>
        </p:spPr>
        <p:txBody>
          <a:bodyPr>
            <a:normAutofit fontScale="62500" lnSpcReduction="20000"/>
          </a:bodyPr>
          <a:lstStyle/>
          <a:p>
            <a:pPr marL="0" indent="0">
              <a:buNone/>
            </a:pPr>
            <a:r>
              <a:rPr lang="en-US" sz="2200" dirty="0" smtClean="0"/>
              <a:t>For any SLM event like registering, renew authorization,etc audit and CiscoSyslogs are generated.</a:t>
            </a:r>
          </a:p>
          <a:p>
            <a:r>
              <a:rPr lang="en-US" sz="2000" b="1" dirty="0" smtClean="0"/>
              <a:t>CiscoSyslogs</a:t>
            </a:r>
            <a:endParaRPr lang="en-US" sz="2000" b="1" dirty="0"/>
          </a:p>
          <a:p>
            <a:pPr marL="244085" lvl="1" indent="0">
              <a:lnSpc>
                <a:spcPct val="110000"/>
              </a:lnSpc>
              <a:buNone/>
            </a:pPr>
            <a:r>
              <a:rPr lang="en-US" sz="1700" b="1" dirty="0" smtClean="0"/>
              <a:t>RTMT: System -&gt; Tools -&gt; </a:t>
            </a:r>
            <a:r>
              <a:rPr lang="en-US" sz="1700" b="1" dirty="0" err="1" smtClean="0"/>
              <a:t>SysLog</a:t>
            </a:r>
            <a:r>
              <a:rPr lang="en-US" sz="1700" b="1" dirty="0" smtClean="0"/>
              <a:t> Viewer -&gt; Open </a:t>
            </a:r>
            <a:r>
              <a:rPr lang="en-US" sz="1700" b="1" dirty="0" err="1" smtClean="0"/>
              <a:t>SysLog</a:t>
            </a:r>
            <a:r>
              <a:rPr lang="en-US" sz="1700" b="1" dirty="0" smtClean="0"/>
              <a:t> Viewer. Select Node. Logs -&gt; Application Logs -&gt; </a:t>
            </a:r>
            <a:r>
              <a:rPr lang="en-US" sz="1700" b="1" dirty="0" err="1" smtClean="0">
                <a:solidFill>
                  <a:schemeClr val="accent5"/>
                </a:solidFill>
              </a:rPr>
              <a:t>CiscoSyslog</a:t>
            </a:r>
            <a:r>
              <a:rPr lang="en-US" sz="1700" b="1" dirty="0" smtClean="0"/>
              <a:t/>
            </a:r>
            <a:br>
              <a:rPr lang="en-US" sz="1700" b="1" dirty="0" smtClean="0"/>
            </a:br>
            <a:r>
              <a:rPr lang="en-US" sz="1700" b="1" dirty="0" smtClean="0"/>
              <a:t>System File</a:t>
            </a:r>
            <a:r>
              <a:rPr lang="en-US" sz="1700" dirty="0" smtClean="0"/>
              <a:t>: </a:t>
            </a:r>
            <a:r>
              <a:rPr lang="en-US" sz="1700" dirty="0" smtClean="0">
                <a:solidFill>
                  <a:srgbClr val="00B0F0"/>
                </a:solidFill>
              </a:rPr>
              <a:t>/</a:t>
            </a:r>
            <a:r>
              <a:rPr lang="en-US" sz="1700" dirty="0" err="1" smtClean="0">
                <a:solidFill>
                  <a:srgbClr val="00B0F0"/>
                </a:solidFill>
              </a:rPr>
              <a:t>var</a:t>
            </a:r>
            <a:r>
              <a:rPr lang="en-US" sz="1700" dirty="0" smtClean="0">
                <a:solidFill>
                  <a:srgbClr val="00B0F0"/>
                </a:solidFill>
              </a:rPr>
              <a:t>/log/active/syslog/</a:t>
            </a:r>
            <a:r>
              <a:rPr lang="en-US" sz="1700" dirty="0" err="1" smtClean="0">
                <a:solidFill>
                  <a:srgbClr val="00B0F0"/>
                </a:solidFill>
              </a:rPr>
              <a:t>CiscoSyslog</a:t>
            </a:r>
            <a:r>
              <a:rPr lang="en-IN" sz="1700" dirty="0" smtClean="0"/>
              <a:t/>
            </a:r>
            <a:br>
              <a:rPr lang="en-IN" sz="1700" dirty="0" smtClean="0"/>
            </a:br>
            <a:r>
              <a:rPr lang="en-IN" sz="1700" b="1" dirty="0" smtClean="0"/>
              <a:t>Sample Log</a:t>
            </a:r>
            <a:r>
              <a:rPr lang="en-IN" sz="1700" dirty="0" smtClean="0"/>
              <a:t> :</a:t>
            </a:r>
            <a:r>
              <a:rPr lang="en-IN" sz="1600" dirty="0" smtClean="0"/>
              <a:t>Feb </a:t>
            </a:r>
            <a:r>
              <a:rPr lang="en-IN" sz="1600" dirty="0"/>
              <a:t>16 09:10:17 ucbu-aricent-vm123 local7 6 : 1: </a:t>
            </a:r>
            <a:r>
              <a:rPr lang="en-IN" sz="1600" dirty="0" smtClean="0"/>
              <a:t>&lt;server&gt;: </a:t>
            </a:r>
            <a:r>
              <a:rPr lang="en-IN" sz="1600" dirty="0"/>
              <a:t>Feb 16 2017 03:40:17.863 UTC :  %UC_UCLIC-6-EvtSlmCucRegistrationSuccess: %[</a:t>
            </a:r>
            <a:r>
              <a:rPr lang="en-IN" sz="1600" dirty="0" err="1"/>
              <a:t>AppID</a:t>
            </a:r>
            <a:r>
              <a:rPr lang="en-IN" sz="1600" dirty="0"/>
              <a:t>=</a:t>
            </a:r>
            <a:r>
              <a:rPr lang="en-IN" sz="1600" dirty="0" err="1"/>
              <a:t>CuSlmSvr</a:t>
            </a:r>
            <a:r>
              <a:rPr lang="en-IN" sz="1600" dirty="0"/>
              <a:t>][</a:t>
            </a:r>
            <a:r>
              <a:rPr lang="en-IN" sz="1600" dirty="0" err="1"/>
              <a:t>ClusterID</a:t>
            </a:r>
            <a:r>
              <a:rPr lang="en-IN" sz="1600" dirty="0"/>
              <a:t>=][</a:t>
            </a:r>
            <a:r>
              <a:rPr lang="en-IN" sz="1600" dirty="0" err="1"/>
              <a:t>NodeID</a:t>
            </a:r>
            <a:r>
              <a:rPr lang="en-IN" sz="1600" dirty="0"/>
              <a:t>=ucbu-aricent-vm123]: Registration of Product is successful with Cisco Smart Software Manager.</a:t>
            </a:r>
            <a:endParaRPr lang="en-US" sz="1600" dirty="0" smtClean="0"/>
          </a:p>
          <a:p>
            <a:r>
              <a:rPr lang="en-US" sz="2000" b="1" dirty="0" smtClean="0"/>
              <a:t>Audits</a:t>
            </a:r>
          </a:p>
          <a:p>
            <a:pPr marL="244085" lvl="1" indent="0">
              <a:lnSpc>
                <a:spcPct val="115000"/>
              </a:lnSpc>
              <a:buNone/>
            </a:pPr>
            <a:r>
              <a:rPr lang="en-US" sz="1700" b="1" dirty="0"/>
              <a:t>RTMT: System -&gt; Tools -&gt; </a:t>
            </a:r>
            <a:r>
              <a:rPr lang="en-US" sz="1700" b="1" dirty="0" err="1" smtClean="0"/>
              <a:t>AuditLogViewer</a:t>
            </a:r>
            <a:r>
              <a:rPr lang="en-US" sz="1700" b="1" dirty="0" smtClean="0"/>
              <a:t> </a:t>
            </a:r>
            <a:r>
              <a:rPr lang="en-US" sz="1700" b="1" dirty="0"/>
              <a:t>-&gt; Open </a:t>
            </a:r>
            <a:r>
              <a:rPr lang="en-US" sz="1700" b="1" dirty="0" err="1" smtClean="0"/>
              <a:t>AuditLog</a:t>
            </a:r>
            <a:r>
              <a:rPr lang="en-US" sz="1700" b="1" dirty="0" smtClean="0"/>
              <a:t> </a:t>
            </a:r>
            <a:r>
              <a:rPr lang="en-US" sz="1700" b="1" dirty="0"/>
              <a:t>Viewer. Select Node. Logs -&gt; </a:t>
            </a:r>
            <a:r>
              <a:rPr lang="en-US" sz="1700" b="1" dirty="0" err="1" smtClean="0"/>
              <a:t>AuditApp</a:t>
            </a:r>
            <a:r>
              <a:rPr lang="en-US" sz="1700" b="1" dirty="0" smtClean="0"/>
              <a:t> Logs -&gt; </a:t>
            </a:r>
            <a:r>
              <a:rPr lang="en-US" sz="1700" b="1" dirty="0" smtClean="0">
                <a:solidFill>
                  <a:schemeClr val="accent5"/>
                </a:solidFill>
              </a:rPr>
              <a:t>Audit00*.log</a:t>
            </a:r>
            <a:r>
              <a:rPr lang="en-US" sz="1700" b="1" dirty="0"/>
              <a:t/>
            </a:r>
            <a:br>
              <a:rPr lang="en-US" sz="1700" b="1" dirty="0"/>
            </a:br>
            <a:r>
              <a:rPr lang="en-US" sz="1700" b="1" dirty="0"/>
              <a:t>System </a:t>
            </a:r>
            <a:r>
              <a:rPr lang="en-US" sz="1700" b="1" dirty="0" smtClean="0">
                <a:solidFill>
                  <a:schemeClr val="bg2">
                    <a:lumMod val="50000"/>
                  </a:schemeClr>
                </a:solidFill>
              </a:rPr>
              <a:t>File</a:t>
            </a:r>
            <a:r>
              <a:rPr lang="en-US" sz="1700" dirty="0">
                <a:solidFill>
                  <a:schemeClr val="bg2">
                    <a:lumMod val="50000"/>
                  </a:schemeClr>
                </a:solidFill>
              </a:rPr>
              <a:t>: </a:t>
            </a:r>
            <a:r>
              <a:rPr lang="en-US" sz="1700" dirty="0">
                <a:solidFill>
                  <a:srgbClr val="00B0F0"/>
                </a:solidFill>
              </a:rPr>
              <a:t>/</a:t>
            </a:r>
            <a:r>
              <a:rPr lang="en-US" sz="1700" dirty="0" err="1" smtClean="0">
                <a:solidFill>
                  <a:srgbClr val="00B0F0"/>
                </a:solidFill>
              </a:rPr>
              <a:t>var</a:t>
            </a:r>
            <a:r>
              <a:rPr lang="en-US" sz="1700" dirty="0" smtClean="0">
                <a:solidFill>
                  <a:srgbClr val="00B0F0"/>
                </a:solidFill>
              </a:rPr>
              <a:t>/log/active/audit/</a:t>
            </a:r>
            <a:r>
              <a:rPr lang="en-US" sz="1700" dirty="0" err="1" smtClean="0">
                <a:solidFill>
                  <a:srgbClr val="00B0F0"/>
                </a:solidFill>
              </a:rPr>
              <a:t>AuditApp</a:t>
            </a:r>
            <a:r>
              <a:rPr lang="en-US" sz="1700" dirty="0" smtClean="0">
                <a:solidFill>
                  <a:srgbClr val="00B0F0"/>
                </a:solidFill>
              </a:rPr>
              <a:t>/Audit00*.log</a:t>
            </a:r>
            <a:r>
              <a:rPr lang="en-IN" sz="1700" dirty="0" smtClean="0">
                <a:solidFill>
                  <a:srgbClr val="00B0F0"/>
                </a:solidFill>
              </a:rPr>
              <a:t/>
            </a:r>
            <a:br>
              <a:rPr lang="en-IN" sz="1700" dirty="0" smtClean="0">
                <a:solidFill>
                  <a:srgbClr val="00B0F0"/>
                </a:solidFill>
              </a:rPr>
            </a:br>
            <a:r>
              <a:rPr lang="en-IN" sz="1700" b="1" dirty="0"/>
              <a:t>Sample </a:t>
            </a:r>
            <a:r>
              <a:rPr lang="en-IN" sz="1700" b="1" dirty="0" smtClean="0"/>
              <a:t>Log</a:t>
            </a:r>
            <a:r>
              <a:rPr lang="en-IN" sz="1700" dirty="0" smtClean="0"/>
              <a:t>:  </a:t>
            </a:r>
            <a:r>
              <a:rPr lang="en-IN" sz="1600" dirty="0"/>
              <a:t>09:21:29.211 |</a:t>
            </a:r>
            <a:r>
              <a:rPr lang="en-IN" sz="1600" dirty="0" err="1"/>
              <a:t>LogMessage</a:t>
            </a:r>
            <a:r>
              <a:rPr lang="en-IN" sz="1600" dirty="0"/>
              <a:t>   </a:t>
            </a:r>
            <a:r>
              <a:rPr lang="en-IN" sz="1600" dirty="0" err="1"/>
              <a:t>UserID</a:t>
            </a:r>
            <a:r>
              <a:rPr lang="en-IN" sz="1600" dirty="0"/>
              <a:t> : admin  </a:t>
            </a:r>
            <a:r>
              <a:rPr lang="en-IN" sz="1600" dirty="0" err="1"/>
              <a:t>ClientAddress</a:t>
            </a:r>
            <a:r>
              <a:rPr lang="en-IN" sz="1600" dirty="0"/>
              <a:t> : 10.77.250.43  Severity : 6  </a:t>
            </a:r>
            <a:r>
              <a:rPr lang="en-IN" sz="1600" dirty="0" err="1"/>
              <a:t>EventType</a:t>
            </a:r>
            <a:r>
              <a:rPr lang="en-IN" sz="1600" dirty="0"/>
              <a:t> : </a:t>
            </a:r>
            <a:r>
              <a:rPr lang="en-IN" sz="1600" dirty="0" err="1"/>
              <a:t>CLICommand</a:t>
            </a:r>
            <a:r>
              <a:rPr lang="en-IN" sz="1600" dirty="0"/>
              <a:t>  </a:t>
            </a:r>
            <a:r>
              <a:rPr lang="en-IN" sz="1600" dirty="0" err="1"/>
              <a:t>ResourceAccessed</a:t>
            </a:r>
            <a:r>
              <a:rPr lang="en-IN" sz="1600" dirty="0"/>
              <a:t>: </a:t>
            </a:r>
            <a:r>
              <a:rPr lang="en-IN" sz="1600" dirty="0" err="1"/>
              <a:t>GenericCLI</a:t>
            </a:r>
            <a:r>
              <a:rPr lang="en-IN" sz="1600" dirty="0"/>
              <a:t>  </a:t>
            </a:r>
            <a:r>
              <a:rPr lang="en-IN" sz="1600" dirty="0" err="1"/>
              <a:t>EventStatus</a:t>
            </a:r>
            <a:r>
              <a:rPr lang="en-IN" sz="1600" dirty="0"/>
              <a:t> : Success  </a:t>
            </a:r>
            <a:r>
              <a:rPr lang="en-IN" sz="1600" dirty="0" err="1"/>
              <a:t>CompulsoryEvent</a:t>
            </a:r>
            <a:r>
              <a:rPr lang="en-IN" sz="1600" dirty="0"/>
              <a:t> : No  </a:t>
            </a:r>
            <a:r>
              <a:rPr lang="en-IN" sz="1600" dirty="0" err="1"/>
              <a:t>AuditCategory</a:t>
            </a:r>
            <a:r>
              <a:rPr lang="en-IN" sz="1600" dirty="0"/>
              <a:t> : </a:t>
            </a:r>
            <a:r>
              <a:rPr lang="en-IN" sz="1600" dirty="0" err="1"/>
              <a:t>AdministrativeEvent</a:t>
            </a:r>
            <a:r>
              <a:rPr lang="en-IN" sz="1600" dirty="0"/>
              <a:t>  </a:t>
            </a:r>
            <a:r>
              <a:rPr lang="en-IN" sz="1600" dirty="0" err="1"/>
              <a:t>ComponentID</a:t>
            </a:r>
            <a:r>
              <a:rPr lang="en-IN" sz="1600" dirty="0"/>
              <a:t> : CLI  </a:t>
            </a:r>
            <a:r>
              <a:rPr lang="en-IN" sz="1600" dirty="0" err="1"/>
              <a:t>CorrelationID</a:t>
            </a:r>
            <a:r>
              <a:rPr lang="en-IN" sz="1600" dirty="0"/>
              <a:t> :   </a:t>
            </a:r>
            <a:r>
              <a:rPr lang="en-IN" sz="1600" dirty="0" err="1"/>
              <a:t>AuditDetails</a:t>
            </a:r>
            <a:r>
              <a:rPr lang="en-IN" sz="1600" dirty="0"/>
              <a:t> : license smart register </a:t>
            </a:r>
            <a:r>
              <a:rPr lang="en-IN" sz="1600" dirty="0" err="1"/>
              <a:t>idtoken</a:t>
            </a:r>
            <a:r>
              <a:rPr lang="en-IN" sz="1600" dirty="0"/>
              <a:t> NmZlYzM1NjktM2UwZC00ZjQ4LWEwY2YtZjI5MjUxMDRjYmEyLTE0ODc0OTgx%0AMDE3MTd8NUFmUDk4dU9sSmtGRzZGZTNxVFR0QkJRSXRyNzRrakxNYVZXVE1W%0Ad0JNMD0%3D%0A Command status=  App ID: Command Line Cluster ID:  Node ID: </a:t>
            </a:r>
            <a:r>
              <a:rPr lang="en-IN" sz="1600" dirty="0" smtClean="0"/>
              <a:t>&lt;server&gt;</a:t>
            </a:r>
            <a:endParaRPr lang="en-US" sz="1600" dirty="0" smtClean="0"/>
          </a:p>
          <a:p>
            <a:pPr>
              <a:lnSpc>
                <a:spcPct val="90000"/>
              </a:lnSpc>
            </a:pPr>
            <a:r>
              <a:rPr lang="en-US" sz="2000" b="1" dirty="0" smtClean="0"/>
              <a:t>Events</a:t>
            </a:r>
          </a:p>
          <a:p>
            <a:pPr marL="244085" lvl="1" indent="0">
              <a:lnSpc>
                <a:spcPct val="90000"/>
              </a:lnSpc>
              <a:buNone/>
            </a:pPr>
            <a:r>
              <a:rPr lang="en-US" sz="1700" dirty="0" smtClean="0"/>
              <a:t>For every SLM event , corresponding alarm/alert is generated in the CiscoSyslogs.</a:t>
            </a:r>
          </a:p>
          <a:p>
            <a:pPr marL="244085" lvl="1" indent="0">
              <a:lnSpc>
                <a:spcPct val="90000"/>
              </a:lnSpc>
              <a:buNone/>
            </a:pPr>
            <a:r>
              <a:rPr lang="en-US" sz="1700" b="1" dirty="0" smtClean="0"/>
              <a:t>Sample Event</a:t>
            </a:r>
            <a:r>
              <a:rPr lang="en-US" sz="1700" dirty="0" smtClean="0"/>
              <a:t>: </a:t>
            </a:r>
            <a:r>
              <a:rPr lang="en-IN" sz="1700" dirty="0" err="1" smtClean="0">
                <a:solidFill>
                  <a:srgbClr val="00B0F0"/>
                </a:solidFill>
              </a:rPr>
              <a:t>EvtSlmCucEvalNearToExpireWarn</a:t>
            </a:r>
            <a:r>
              <a:rPr lang="en-IN" sz="1700" dirty="0" smtClean="0">
                <a:solidFill>
                  <a:srgbClr val="00B0F0"/>
                </a:solidFill>
              </a:rPr>
              <a:t> </a:t>
            </a:r>
            <a:r>
              <a:rPr lang="en-IN" sz="1700" dirty="0" smtClean="0"/>
              <a:t>is raised when evaluation period is about to expire.</a:t>
            </a:r>
          </a:p>
          <a:p>
            <a:pPr marL="244085" lvl="1" indent="0">
              <a:lnSpc>
                <a:spcPct val="90000"/>
              </a:lnSpc>
              <a:buNone/>
            </a:pPr>
            <a:r>
              <a:rPr lang="en-US" sz="1700" dirty="0" smtClean="0"/>
              <a:t>For further detail on alarm and events wiki link:</a:t>
            </a:r>
          </a:p>
          <a:p>
            <a:pPr marL="244085" lvl="1" indent="0">
              <a:lnSpc>
                <a:spcPct val="90000"/>
              </a:lnSpc>
              <a:buNone/>
            </a:pPr>
            <a:r>
              <a:rPr lang="en-IN" dirty="0">
                <a:solidFill>
                  <a:srgbClr val="00B0F0"/>
                </a:solidFill>
                <a:hlinkClick r:id="rId2"/>
              </a:rPr>
              <a:t>http://ccbu-wiki.cisco.com:8080/display/MESSAGING/Alarms+and+Alerts+Generated+from+Smart+License+Manager+Service</a:t>
            </a:r>
            <a:endParaRPr lang="en-US" dirty="0" smtClean="0">
              <a:solidFill>
                <a:srgbClr val="00B0F0"/>
              </a:solidFill>
            </a:endParaRPr>
          </a:p>
        </p:txBody>
      </p:sp>
    </p:spTree>
    <p:extLst>
      <p:ext uri="{BB962C8B-B14F-4D97-AF65-F5344CB8AC3E}">
        <p14:creationId xmlns:p14="http://schemas.microsoft.com/office/powerpoint/2010/main" val="3595159254"/>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183215"/>
            <a:ext cx="8657114" cy="731521"/>
          </a:xfrm>
        </p:spPr>
        <p:txBody>
          <a:bodyPr/>
          <a:lstStyle/>
          <a:p>
            <a:r>
              <a:rPr lang="en-US" dirty="0" smtClean="0"/>
              <a:t>Links for Reference</a:t>
            </a:r>
            <a:endParaRPr lang="en-IN" dirty="0"/>
          </a:p>
        </p:txBody>
      </p:sp>
      <p:sp>
        <p:nvSpPr>
          <p:cNvPr id="3" name="Text Placeholder 2"/>
          <p:cNvSpPr>
            <a:spLocks noGrp="1"/>
          </p:cNvSpPr>
          <p:nvPr>
            <p:ph type="body" idx="1"/>
          </p:nvPr>
        </p:nvSpPr>
        <p:spPr>
          <a:xfrm>
            <a:off x="267655" y="590201"/>
            <a:ext cx="8578691" cy="4039130"/>
          </a:xfrm>
        </p:spPr>
        <p:txBody>
          <a:bodyPr>
            <a:normAutofit/>
          </a:bodyPr>
          <a:lstStyle/>
          <a:p>
            <a:r>
              <a:rPr lang="en-US" dirty="0"/>
              <a:t>Overall Smart Licensing </a:t>
            </a:r>
            <a:r>
              <a:rPr lang="en-US" dirty="0" smtClean="0"/>
              <a:t>feature</a:t>
            </a:r>
            <a:br>
              <a:rPr lang="en-US" dirty="0" smtClean="0"/>
            </a:br>
            <a:r>
              <a:rPr lang="en-US" dirty="0" smtClean="0">
                <a:hlinkClick r:id="rId2"/>
              </a:rPr>
              <a:t>http</a:t>
            </a:r>
            <a:r>
              <a:rPr lang="en-US" dirty="0">
                <a:hlinkClick r:id="rId2"/>
              </a:rPr>
              <a:t>://ccbu-wiki.cisco.com:8080/display/MESSAGING/Smart+Licensing</a:t>
            </a:r>
            <a:endParaRPr lang="en-US" dirty="0"/>
          </a:p>
          <a:p>
            <a:r>
              <a:rPr lang="en-US" dirty="0" smtClean="0"/>
              <a:t>For </a:t>
            </a:r>
            <a:r>
              <a:rPr lang="en-US" dirty="0"/>
              <a:t>Alarms/Alerts </a:t>
            </a:r>
            <a:r>
              <a:rPr lang="en-US" dirty="0" smtClean="0"/>
              <a:t>generated </a:t>
            </a:r>
            <a:r>
              <a:rPr lang="en-US" dirty="0"/>
              <a:t>on Smart License </a:t>
            </a:r>
            <a:r>
              <a:rPr lang="en-US" dirty="0" smtClean="0"/>
              <a:t>Manager</a:t>
            </a:r>
            <a:br>
              <a:rPr lang="en-US" dirty="0" smtClean="0"/>
            </a:br>
            <a:r>
              <a:rPr lang="en-IN" dirty="0" smtClean="0">
                <a:hlinkClick r:id="rId3"/>
              </a:rPr>
              <a:t>http</a:t>
            </a:r>
            <a:r>
              <a:rPr lang="en-IN" dirty="0">
                <a:hlinkClick r:id="rId3"/>
              </a:rPr>
              <a:t>://</a:t>
            </a:r>
            <a:r>
              <a:rPr lang="en-IN" dirty="0" smtClean="0">
                <a:hlinkClick r:id="rId3"/>
              </a:rPr>
              <a:t>ccbu-wiki.cisco.com:8080/display/MESSAGING/Alarms+and+Alerts+Generated+from+Smart+License+Manager+Service</a:t>
            </a:r>
            <a:endParaRPr lang="en-IN" u="sng" dirty="0"/>
          </a:p>
          <a:p>
            <a:r>
              <a:rPr lang="en-US" dirty="0"/>
              <a:t>Annotated Logs wiki</a:t>
            </a:r>
            <a:br>
              <a:rPr lang="en-US" dirty="0"/>
            </a:br>
            <a:r>
              <a:rPr lang="en-US" dirty="0">
                <a:hlinkClick r:id="rId4"/>
              </a:rPr>
              <a:t>http://ccbu-wiki.cisco.com:8080/display/MESSAGING/Annotated+Wiki+for+Smart+Licensing</a:t>
            </a:r>
            <a:endParaRPr lang="en-IN" dirty="0"/>
          </a:p>
          <a:p>
            <a:r>
              <a:rPr lang="en-US" dirty="0" smtClean="0"/>
              <a:t>Migration Reference</a:t>
            </a:r>
            <a:br>
              <a:rPr lang="en-US" dirty="0" smtClean="0"/>
            </a:br>
            <a:r>
              <a:rPr lang="en-IN" dirty="0" smtClean="0">
                <a:hlinkClick r:id="rId5"/>
              </a:rPr>
              <a:t>http</a:t>
            </a:r>
            <a:r>
              <a:rPr lang="en-IN" dirty="0">
                <a:hlinkClick r:id="rId5"/>
              </a:rPr>
              <a:t>://</a:t>
            </a:r>
            <a:r>
              <a:rPr lang="en-IN" dirty="0" smtClean="0">
                <a:hlinkClick r:id="rId5"/>
              </a:rPr>
              <a:t>ccbu-wiki.cisco.com:8080/display/MESSAGING/Migration+from+legacy+licensing+to+smart+licensing</a:t>
            </a:r>
            <a:endParaRPr lang="en-IN" dirty="0" smtClean="0"/>
          </a:p>
          <a:p>
            <a:r>
              <a:rPr lang="en-US" dirty="0" smtClean="0"/>
              <a:t>CSSM </a:t>
            </a:r>
            <a:r>
              <a:rPr lang="en-US" dirty="0" smtClean="0"/>
              <a:t>Reference</a:t>
            </a:r>
            <a:br>
              <a:rPr lang="en-US" dirty="0" smtClean="0"/>
            </a:br>
            <a:r>
              <a:rPr lang="en-IN" u="sng" dirty="0" smtClean="0">
                <a:hlinkClick r:id="rId6"/>
              </a:rPr>
              <a:t>http</a:t>
            </a:r>
            <a:r>
              <a:rPr lang="en-IN" u="sng" dirty="0" smtClean="0">
                <a:hlinkClick r:id="rId6"/>
              </a:rPr>
              <a:t>://www.cisco.com/web/ordering/smart-software-manager/smart-accounts.html</a:t>
            </a:r>
            <a:endParaRPr lang="en-IN" u="sng" dirty="0" smtClean="0"/>
          </a:p>
          <a:p>
            <a:r>
              <a:rPr lang="en-IN" dirty="0"/>
              <a:t>Install, Upgrade, and Maintenance Guide for Cisco Unity Connection Release </a:t>
            </a:r>
            <a:r>
              <a:rPr lang="en-IN" dirty="0" smtClean="0"/>
              <a:t>12.x</a:t>
            </a:r>
            <a:br>
              <a:rPr lang="en-IN" dirty="0" smtClean="0"/>
            </a:br>
            <a:r>
              <a:rPr lang="en-IN" u="sng" dirty="0" smtClean="0">
                <a:hlinkClick r:id="rId7"/>
              </a:rPr>
              <a:t>https</a:t>
            </a:r>
            <a:r>
              <a:rPr lang="en-IN" u="sng" dirty="0">
                <a:hlinkClick r:id="rId7"/>
              </a:rPr>
              <a:t>://</a:t>
            </a:r>
            <a:r>
              <a:rPr lang="en-IN" u="sng" dirty="0" smtClean="0">
                <a:hlinkClick r:id="rId7"/>
              </a:rPr>
              <a:t>www.cisco.com/c/en/us/td/docs/voice_ip_comm/connection/12x/install_upgrade/guide/b_12xcuciumg.html</a:t>
            </a:r>
            <a:endParaRPr lang="en-IN" dirty="0"/>
          </a:p>
          <a:p>
            <a:pPr marL="244085" lvl="1" indent="0">
              <a:buNone/>
            </a:pPr>
            <a:endParaRPr lang="en-US" dirty="0"/>
          </a:p>
          <a:p>
            <a:pPr marL="244085" lvl="1" indent="0">
              <a:buNone/>
            </a:pPr>
            <a:endParaRPr lang="en-IN" dirty="0" smtClean="0"/>
          </a:p>
        </p:txBody>
      </p:sp>
    </p:spTree>
    <p:extLst>
      <p:ext uri="{BB962C8B-B14F-4D97-AF65-F5344CB8AC3E}">
        <p14:creationId xmlns:p14="http://schemas.microsoft.com/office/powerpoint/2010/main" val="340182114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363475"/>
            <a:ext cx="8677656" cy="2722626"/>
          </a:xfrm>
        </p:spPr>
        <p:txBody>
          <a:bodyPr/>
          <a:lstStyle/>
          <a:p>
            <a:pPr marL="0" indent="0" algn="ctr">
              <a:buNone/>
            </a:pPr>
            <a:r>
              <a:rPr lang="en-US" dirty="0" smtClean="0"/>
              <a:t>Thank You</a:t>
            </a:r>
            <a:endParaRPr lang="en-US" dirty="0"/>
          </a:p>
        </p:txBody>
      </p:sp>
    </p:spTree>
    <p:extLst>
      <p:ext uri="{BB962C8B-B14F-4D97-AF65-F5344CB8AC3E}">
        <p14:creationId xmlns:p14="http://schemas.microsoft.com/office/powerpoint/2010/main" val="72589431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dirty="0" smtClean="0">
                <a:ea typeface="+mj-ea"/>
              </a:rPr>
              <a:t/>
            </a:r>
            <a:br>
              <a:rPr dirty="0" smtClean="0">
                <a:ea typeface="+mj-ea"/>
              </a:rPr>
            </a:br>
            <a:r>
              <a:rPr dirty="0" smtClean="0">
                <a:ea typeface="+mj-ea"/>
              </a:rPr>
              <a:t>What is Smart Licensing</a:t>
            </a:r>
            <a:endParaRPr dirty="0">
              <a:ea typeface="+mj-ea"/>
            </a:endParaRPr>
          </a:p>
        </p:txBody>
      </p:sp>
      <p:sp>
        <p:nvSpPr>
          <p:cNvPr id="28675" name="Content Placeholder 3"/>
          <p:cNvSpPr>
            <a:spLocks noGrp="1"/>
          </p:cNvSpPr>
          <p:nvPr>
            <p:ph idx="1"/>
          </p:nvPr>
        </p:nvSpPr>
        <p:spPr>
          <a:xfrm>
            <a:off x="76200" y="1085850"/>
            <a:ext cx="4876800" cy="3314700"/>
          </a:xfrm>
        </p:spPr>
        <p:txBody>
          <a:bodyPr/>
          <a:lstStyle/>
          <a:p>
            <a:r>
              <a:rPr lang="en-IN" dirty="0"/>
              <a:t>Cisco Smart Software Licensing is a new way of thinking about licensing. </a:t>
            </a:r>
          </a:p>
          <a:p>
            <a:r>
              <a:rPr lang="en-IN" dirty="0"/>
              <a:t>It simplifies the licensing experience across the enterprise making it easier to purchase, deploy, track and renew Cisco Software.  </a:t>
            </a:r>
          </a:p>
          <a:p>
            <a:r>
              <a:rPr lang="en-IN" dirty="0"/>
              <a:t>It provides visibility into license ownership and consumption through a single, simple user interface.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169386"/>
            <a:ext cx="4267200" cy="2888264"/>
          </a:xfrm>
          <a:prstGeom prst="rect">
            <a:avLst/>
          </a:prstGeom>
        </p:spPr>
      </p:pic>
    </p:spTree>
    <p:extLst>
      <p:ext uri="{BB962C8B-B14F-4D97-AF65-F5344CB8AC3E}">
        <p14:creationId xmlns:p14="http://schemas.microsoft.com/office/powerpoint/2010/main" val="48509837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dirty="0" smtClean="0">
                <a:ea typeface="+mj-ea"/>
              </a:rPr>
              <a:t/>
            </a:r>
            <a:br>
              <a:rPr dirty="0" smtClean="0">
                <a:ea typeface="+mj-ea"/>
              </a:rPr>
            </a:br>
            <a:r>
              <a:rPr dirty="0" smtClean="0">
                <a:ea typeface="+mj-ea"/>
              </a:rPr>
              <a:t>Pain in Current Licensing</a:t>
            </a:r>
            <a:endParaRPr dirty="0">
              <a:ea typeface="+mj-ea"/>
            </a:endParaRPr>
          </a:p>
        </p:txBody>
      </p:sp>
      <p:sp>
        <p:nvSpPr>
          <p:cNvPr id="28675" name="Content Placeholder 3"/>
          <p:cNvSpPr>
            <a:spLocks noGrp="1"/>
          </p:cNvSpPr>
          <p:nvPr>
            <p:ph idx="1"/>
          </p:nvPr>
        </p:nvSpPr>
        <p:spPr>
          <a:xfrm>
            <a:off x="76200" y="914400"/>
            <a:ext cx="8915400" cy="3486150"/>
          </a:xfrm>
        </p:spPr>
        <p:txBody>
          <a:bodyPr/>
          <a:lstStyle/>
          <a:p>
            <a:r>
              <a:rPr lang="en-US" dirty="0" smtClean="0"/>
              <a:t>Current licensing model requires several steps to be performed in addition to usage of multiple intermediate tools to get licenses.</a:t>
            </a:r>
            <a:endParaRPr lang="en-IN" dirty="0"/>
          </a:p>
          <a:p>
            <a:r>
              <a:rPr lang="en-US" dirty="0" smtClean="0"/>
              <a:t>Also customer </a:t>
            </a:r>
            <a:r>
              <a:rPr lang="en-US" dirty="0"/>
              <a:t>has to </a:t>
            </a:r>
            <a:r>
              <a:rPr lang="en-US" dirty="0" smtClean="0"/>
              <a:t>keep </a:t>
            </a:r>
            <a:r>
              <a:rPr lang="en-US" dirty="0"/>
              <a:t>track of their PAK and </a:t>
            </a:r>
            <a:r>
              <a:rPr lang="en-US" dirty="0" smtClean="0"/>
              <a:t>licenses on their own.</a:t>
            </a:r>
            <a:endParaRPr lang="en-I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70" y="2100943"/>
            <a:ext cx="8675430" cy="2299607"/>
          </a:xfrm>
          <a:prstGeom prst="rect">
            <a:avLst/>
          </a:prstGeom>
        </p:spPr>
      </p:pic>
    </p:spTree>
    <p:extLst>
      <p:ext uri="{BB962C8B-B14F-4D97-AF65-F5344CB8AC3E}">
        <p14:creationId xmlns:p14="http://schemas.microsoft.com/office/powerpoint/2010/main" val="191601809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dirty="0" smtClean="0">
                <a:ea typeface="+mj-ea"/>
              </a:rPr>
              <a:t/>
            </a:r>
            <a:br>
              <a:rPr dirty="0" smtClean="0">
                <a:ea typeface="+mj-ea"/>
              </a:rPr>
            </a:br>
            <a:r>
              <a:rPr lang="en-US" dirty="0"/>
              <a:t>Future of Licensing : Smart Licensing</a:t>
            </a:r>
            <a:endParaRPr dirty="0">
              <a:ea typeface="+mj-ea"/>
            </a:endParaRPr>
          </a:p>
        </p:txBody>
      </p:sp>
      <p:sp>
        <p:nvSpPr>
          <p:cNvPr id="28675" name="Content Placeholder 3"/>
          <p:cNvSpPr>
            <a:spLocks noGrp="1"/>
          </p:cNvSpPr>
          <p:nvPr>
            <p:ph idx="1"/>
          </p:nvPr>
        </p:nvSpPr>
        <p:spPr>
          <a:xfrm>
            <a:off x="76200" y="914400"/>
            <a:ext cx="8915400" cy="3657600"/>
          </a:xfrm>
        </p:spPr>
        <p:txBody>
          <a:bodyPr/>
          <a:lstStyle/>
          <a:p>
            <a:r>
              <a:rPr lang="en-US" dirty="0"/>
              <a:t>With Smart licensing, </a:t>
            </a:r>
            <a:r>
              <a:rPr lang="en-US" dirty="0" smtClean="0"/>
              <a:t>process </a:t>
            </a:r>
            <a:r>
              <a:rPr lang="en-US" dirty="0"/>
              <a:t>is simplified to 3 steps and one tool. </a:t>
            </a:r>
            <a:endParaRPr lang="en-US" dirty="0" smtClean="0"/>
          </a:p>
          <a:p>
            <a:r>
              <a:rPr lang="en-US" dirty="0"/>
              <a:t>Once customer </a:t>
            </a:r>
            <a:r>
              <a:rPr lang="en-US" dirty="0" smtClean="0"/>
              <a:t>places </a:t>
            </a:r>
            <a:r>
              <a:rPr lang="en-US" dirty="0"/>
              <a:t>an </a:t>
            </a:r>
            <a:r>
              <a:rPr lang="en-US" dirty="0" smtClean="0"/>
              <a:t>order for licenses, all </a:t>
            </a:r>
            <a:r>
              <a:rPr lang="en-US" dirty="0"/>
              <a:t>the information required will be saved on central database on cisco.com, and the software with smart </a:t>
            </a:r>
            <a:r>
              <a:rPr lang="en-US" dirty="0" smtClean="0"/>
              <a:t>licensing </a:t>
            </a:r>
            <a:r>
              <a:rPr lang="en-US" dirty="0"/>
              <a:t>enabled will be ready to use and customer </a:t>
            </a:r>
            <a:r>
              <a:rPr lang="en-US" dirty="0" smtClean="0"/>
              <a:t>need not to wait </a:t>
            </a:r>
            <a:r>
              <a:rPr lang="en-US" dirty="0"/>
              <a:t>to receive the </a:t>
            </a:r>
            <a:r>
              <a:rPr lang="en-US" dirty="0" smtClean="0"/>
              <a:t>PAK </a:t>
            </a:r>
            <a:r>
              <a:rPr lang="en-US" dirty="0"/>
              <a:t>and </a:t>
            </a:r>
            <a:r>
              <a:rPr lang="en-US" dirty="0" smtClean="0"/>
              <a:t>enter PAK details to </a:t>
            </a:r>
            <a:r>
              <a:rPr lang="en-US" dirty="0"/>
              <a:t>install the </a:t>
            </a:r>
            <a:r>
              <a:rPr lang="en-US" dirty="0" smtClean="0"/>
              <a:t>licenses.</a:t>
            </a:r>
          </a:p>
          <a:p>
            <a:r>
              <a:rPr lang="en-US" dirty="0"/>
              <a:t>All information will be on single portal and customer can view and manage all its devices in their infrastructure from single place by entering company identifier (smart account</a:t>
            </a:r>
            <a:r>
              <a:rPr lang="en-US" dirty="0" smtClean="0"/>
              <a:t>).</a:t>
            </a:r>
          </a:p>
          <a:p>
            <a:endParaRPr lang="en-US" dirty="0" smtClean="0"/>
          </a:p>
          <a:p>
            <a:endParaRPr lang="en-US" dirty="0" smtClean="0"/>
          </a:p>
          <a:p>
            <a:endParaRPr lang="en-US" dirty="0" smtClean="0"/>
          </a:p>
          <a:p>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80" y="2841171"/>
            <a:ext cx="8611802" cy="1858882"/>
          </a:xfrm>
          <a:prstGeom prst="rect">
            <a:avLst/>
          </a:prstGeom>
        </p:spPr>
      </p:pic>
    </p:spTree>
    <p:extLst>
      <p:ext uri="{BB962C8B-B14F-4D97-AF65-F5344CB8AC3E}">
        <p14:creationId xmlns:p14="http://schemas.microsoft.com/office/powerpoint/2010/main" val="197437265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dirty="0" smtClean="0">
                <a:ea typeface="+mj-ea"/>
              </a:rPr>
              <a:t/>
            </a:r>
            <a:br>
              <a:rPr dirty="0" smtClean="0">
                <a:ea typeface="+mj-ea"/>
              </a:rPr>
            </a:br>
            <a:r>
              <a:rPr dirty="0" smtClean="0">
                <a:ea typeface="+mj-ea"/>
              </a:rPr>
              <a:t>Why </a:t>
            </a:r>
            <a:r>
              <a:rPr lang="en-IN" dirty="0" smtClean="0"/>
              <a:t>Smart Licensing?</a:t>
            </a:r>
            <a:endParaRPr dirty="0">
              <a:ea typeface="+mj-ea"/>
            </a:endParaRPr>
          </a:p>
        </p:txBody>
      </p:sp>
      <p:sp>
        <p:nvSpPr>
          <p:cNvPr id="28675" name="Content Placeholder 3"/>
          <p:cNvSpPr>
            <a:spLocks noGrp="1"/>
          </p:cNvSpPr>
          <p:nvPr>
            <p:ph idx="1"/>
          </p:nvPr>
        </p:nvSpPr>
        <p:spPr>
          <a:xfrm>
            <a:off x="304800" y="1028700"/>
            <a:ext cx="5186912" cy="3314700"/>
          </a:xfrm>
        </p:spPr>
        <p:txBody>
          <a:bodyPr/>
          <a:lstStyle/>
          <a:p>
            <a:r>
              <a:rPr lang="en-IN" b="1" dirty="0"/>
              <a:t>Simple:</a:t>
            </a:r>
            <a:br>
              <a:rPr lang="en-IN" b="1" dirty="0"/>
            </a:br>
            <a:r>
              <a:rPr lang="en-IN" dirty="0"/>
              <a:t>Procure, deploy, and manage licenses easily. Devices self-register, removing the need for product activation keys (PAK)</a:t>
            </a:r>
          </a:p>
          <a:p>
            <a:r>
              <a:rPr lang="en-IN" b="1" dirty="0"/>
              <a:t>Flexible:</a:t>
            </a:r>
            <a:br>
              <a:rPr lang="en-IN" b="1" dirty="0"/>
            </a:br>
            <a:r>
              <a:rPr lang="en-IN" dirty="0"/>
              <a:t>Pool license entitlements in a single account. Move licenses freely through the network, wherever you need them</a:t>
            </a:r>
          </a:p>
          <a:p>
            <a:r>
              <a:rPr lang="en-IN" b="1" dirty="0"/>
              <a:t>Smart:</a:t>
            </a:r>
            <a:br>
              <a:rPr lang="en-IN" b="1" dirty="0"/>
            </a:br>
            <a:r>
              <a:rPr lang="en-IN" dirty="0"/>
              <a:t>Manage your license deployments with real-time visibility of ownership and consumption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1" y="1314451"/>
            <a:ext cx="3733800" cy="2514599"/>
          </a:xfrm>
          <a:prstGeom prst="rect">
            <a:avLst/>
          </a:prstGeom>
        </p:spPr>
      </p:pic>
    </p:spTree>
    <p:extLst>
      <p:ext uri="{BB962C8B-B14F-4D97-AF65-F5344CB8AC3E}">
        <p14:creationId xmlns:p14="http://schemas.microsoft.com/office/powerpoint/2010/main" val="338605125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lang="en-US" dirty="0">
                <a:ea typeface="+mj-ea"/>
              </a:rPr>
              <a:t/>
            </a:r>
            <a:br>
              <a:rPr lang="en-US" dirty="0">
                <a:ea typeface="+mj-ea"/>
              </a:rPr>
            </a:br>
            <a:r>
              <a:rPr lang="en-US" dirty="0" smtClean="0">
                <a:ea typeface="+mj-ea"/>
              </a:rPr>
              <a:t>Smart Accounts and Virtual Accounts</a:t>
            </a:r>
            <a:endParaRPr dirty="0">
              <a:ea typeface="+mj-ea"/>
            </a:endParaRPr>
          </a:p>
        </p:txBody>
      </p:sp>
      <p:sp>
        <p:nvSpPr>
          <p:cNvPr id="28675" name="Content Placeholder 3"/>
          <p:cNvSpPr>
            <a:spLocks noGrp="1"/>
          </p:cNvSpPr>
          <p:nvPr>
            <p:ph idx="1"/>
          </p:nvPr>
        </p:nvSpPr>
        <p:spPr>
          <a:xfrm>
            <a:off x="76199" y="1085850"/>
            <a:ext cx="8862317" cy="3314700"/>
          </a:xfrm>
        </p:spPr>
        <p:txBody>
          <a:bodyPr/>
          <a:lstStyle/>
          <a:p>
            <a:pPr marL="0" indent="0">
              <a:buNone/>
            </a:pPr>
            <a:r>
              <a:rPr lang="en-US" dirty="0"/>
              <a:t>• A Smart Account provides you a single location for all smart-enabled products and licenses. It assists you in speedy procurement, deployment, and maintenance of your Cisco software. If you are requesting a Smart Account on behalf of an organization, you must have the authority to represent the requesting organization when creating a Smart Account. After submitting the request, the request goes through an approval process before giving access to your Smart </a:t>
            </a:r>
            <a:r>
              <a:rPr lang="en-US" dirty="0" smtClean="0"/>
              <a:t>Account</a:t>
            </a:r>
          </a:p>
          <a:p>
            <a:pPr marL="0" indent="0">
              <a:buNone/>
            </a:pPr>
            <a:r>
              <a:rPr lang="en-US" dirty="0" smtClean="0"/>
              <a:t>• </a:t>
            </a:r>
            <a:r>
              <a:rPr lang="en-US" dirty="0"/>
              <a:t>A virtual account is a sub-account within </a:t>
            </a:r>
            <a:r>
              <a:rPr lang="en-US" dirty="0" smtClean="0"/>
              <a:t>a Smart </a:t>
            </a:r>
            <a:r>
              <a:rPr lang="en-US" dirty="0"/>
              <a:t>Account. You can define the virtual </a:t>
            </a:r>
            <a:r>
              <a:rPr lang="en-US" dirty="0" smtClean="0"/>
              <a:t>accounts structure</a:t>
            </a:r>
            <a:r>
              <a:rPr lang="en-US" dirty="0"/>
              <a:t>, based on organizational layout, business function, geography, or any defined hierarchy. Virtual accounts are created and maintained by Smart Account administrators.  </a:t>
            </a:r>
            <a:endParaRPr lang="en-IN" dirty="0" smtClean="0"/>
          </a:p>
          <a:p>
            <a:r>
              <a:rPr lang="en-IN" dirty="0" smtClean="0"/>
              <a:t>To learn about setup, manage </a:t>
            </a:r>
            <a:r>
              <a:rPr lang="en-IN" dirty="0"/>
              <a:t>Smart Accounts go to </a:t>
            </a:r>
            <a:r>
              <a:rPr lang="en-IN" dirty="0">
                <a:hlinkClick r:id="rId3"/>
              </a:rPr>
              <a:t>http://</a:t>
            </a:r>
            <a:r>
              <a:rPr lang="en-IN" dirty="0" smtClean="0">
                <a:hlinkClick r:id="rId3"/>
              </a:rPr>
              <a:t>www.cisco.com/c/en/us/td/docs/switches/datacenter/sw/nx-os/licensing/guide/b_Cisco_NX-OS_Licensing_Guide/b_Cisco_NX-OS_Licensing_Guide_chapter_010.pdf</a:t>
            </a:r>
            <a:r>
              <a:rPr lang="en-IN" dirty="0" smtClean="0"/>
              <a:t> </a:t>
            </a:r>
          </a:p>
          <a:p>
            <a:endParaRPr lang="en-US" dirty="0"/>
          </a:p>
          <a:p>
            <a:pPr marL="0" indent="0">
              <a:buNone/>
            </a:pPr>
            <a:r>
              <a:rPr lang="en-US" dirty="0" smtClean="0"/>
              <a:t>Note: Unity Connection user can view and maintain their licenses from the respective virtual account.</a:t>
            </a:r>
            <a:endParaRPr lang="en-IN" dirty="0"/>
          </a:p>
        </p:txBody>
      </p:sp>
    </p:spTree>
    <p:extLst>
      <p:ext uri="{BB962C8B-B14F-4D97-AF65-F5344CB8AC3E}">
        <p14:creationId xmlns:p14="http://schemas.microsoft.com/office/powerpoint/2010/main" val="425695144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sco2015PPTTemplate">
  <a:themeElements>
    <a:clrScheme name="Cisco2015PPTTemplate">
      <a:dk1>
        <a:srgbClr val="676767"/>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isco2015PPTTemplate">
  <a:themeElements>
    <a:clrScheme name="Cisco2015PPTTemplate">
      <a:dk1>
        <a:srgbClr val="000000"/>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9957</TotalTime>
  <Words>2727</Words>
  <Application>Microsoft Office PowerPoint</Application>
  <PresentationFormat>On-screen Show (16:9)</PresentationFormat>
  <Paragraphs>365</Paragraphs>
  <Slides>42</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 Unicode MS</vt:lpstr>
      <vt:lpstr>MS PGothic</vt:lpstr>
      <vt:lpstr>Arial</vt:lpstr>
      <vt:lpstr>Calibri</vt:lpstr>
      <vt:lpstr>CiscoSans</vt:lpstr>
      <vt:lpstr>CiscoSansTT ExtraLight</vt:lpstr>
      <vt:lpstr>CiscoSansTT Light</vt:lpstr>
      <vt:lpstr>Helvetica</vt:lpstr>
      <vt:lpstr>Wingdings</vt:lpstr>
      <vt:lpstr>Cisco2015PPTTemplate</vt:lpstr>
      <vt:lpstr> Unity Connection  Smart Licensing TOI</vt:lpstr>
      <vt:lpstr>PowerPoint Presentation</vt:lpstr>
      <vt:lpstr>Agenda</vt:lpstr>
      <vt:lpstr> Introduction</vt:lpstr>
      <vt:lpstr> What is Smart Licensing</vt:lpstr>
      <vt:lpstr> Pain in Current Licensing</vt:lpstr>
      <vt:lpstr> Future of Licensing : Smart Licensing</vt:lpstr>
      <vt:lpstr> Why Smart Licensing?</vt:lpstr>
      <vt:lpstr> Smart Accounts and Virtual Accounts</vt:lpstr>
      <vt:lpstr> Smart Software Manager</vt:lpstr>
      <vt:lpstr> Smart Software Manager Satellite</vt:lpstr>
      <vt:lpstr> Smart Call Home</vt:lpstr>
      <vt:lpstr>Deployment Options for Smart Licensing</vt:lpstr>
      <vt:lpstr>Prerequisites for Smart Licensing</vt:lpstr>
      <vt:lpstr>Smart License Management in Unity Connection</vt:lpstr>
      <vt:lpstr>Licenses page in Unity Connection:</vt:lpstr>
      <vt:lpstr>show license status</vt:lpstr>
      <vt:lpstr>show license all</vt:lpstr>
      <vt:lpstr>Register   </vt:lpstr>
      <vt:lpstr>Renew Authorization</vt:lpstr>
      <vt:lpstr>Renew Registration</vt:lpstr>
      <vt:lpstr>Deregister</vt:lpstr>
      <vt:lpstr>Reregister</vt:lpstr>
      <vt:lpstr>Product States in Smart Licensing</vt:lpstr>
      <vt:lpstr>Product States in Smart Licensing – Contd.</vt:lpstr>
      <vt:lpstr>Smart Licensing Flow in Unity Connection</vt:lpstr>
      <vt:lpstr>High Availability in Unity Connection</vt:lpstr>
      <vt:lpstr>Enforce Policy for Unity Connection</vt:lpstr>
      <vt:lpstr>Transport Setting</vt:lpstr>
      <vt:lpstr>Migration</vt:lpstr>
      <vt:lpstr>Troubleshooting</vt:lpstr>
      <vt:lpstr>Troubleshooting Case 1 – Register/Reregister</vt:lpstr>
      <vt:lpstr>Troubleshooting Case 2 – Renew Authorization / Renew Registration</vt:lpstr>
      <vt:lpstr>Troubleshooting Case 3 – When License Count Doesn’t Sync with CSSM</vt:lpstr>
      <vt:lpstr>Troubleshooting Case 4 – High Availability</vt:lpstr>
      <vt:lpstr>Annotated Traces </vt:lpstr>
      <vt:lpstr>Annotated Traces – Sample Traces</vt:lpstr>
      <vt:lpstr>Annotated Traces – Sample Traces – Contd.</vt:lpstr>
      <vt:lpstr>Annotated Traces – Sample Traces – Contd.</vt:lpstr>
      <vt:lpstr>Logs &amp; Events</vt:lpstr>
      <vt:lpstr>Links for Reference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CCBU - Cloud Messaging    OPS Meeting</dc:title>
  <dc:creator>Ravindra Rathore -X (ravratho - ARICENT TECHNOLOGIES MAURIITIUS LIMITED at Cisco)</dc:creator>
  <cp:lastModifiedBy>Aditi Goel -X (adigoel - ARICENT TECHNOLOGIES MAURIITIUS LIMITED at Cisco)</cp:lastModifiedBy>
  <cp:revision>630</cp:revision>
  <cp:lastPrinted>2016-02-12T18:01:55Z</cp:lastPrinted>
  <dcterms:modified xsi:type="dcterms:W3CDTF">2017-07-10T07:18:07Z</dcterms:modified>
</cp:coreProperties>
</file>